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311" r:id="rId4"/>
    <p:sldId id="312" r:id="rId5"/>
    <p:sldId id="313" r:id="rId6"/>
    <p:sldId id="314" r:id="rId7"/>
    <p:sldId id="259" r:id="rId8"/>
    <p:sldId id="285" r:id="rId9"/>
    <p:sldId id="286" r:id="rId10"/>
    <p:sldId id="287" r:id="rId11"/>
    <p:sldId id="290" r:id="rId12"/>
    <p:sldId id="282"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264" r:id="rId32"/>
    <p:sldId id="265" r:id="rId33"/>
    <p:sldId id="335" r:id="rId34"/>
    <p:sldId id="266" r:id="rId35"/>
    <p:sldId id="267" r:id="rId36"/>
    <p:sldId id="333" r:id="rId37"/>
    <p:sldId id="334" r:id="rId38"/>
    <p:sldId id="310" r:id="rId39"/>
    <p:sldId id="268" r:id="rId40"/>
    <p:sldId id="269" r:id="rId41"/>
    <p:sldId id="270" r:id="rId42"/>
    <p:sldId id="27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90D444-C337-4BF9-8F54-F47E5016A81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0D444-C337-4BF9-8F54-F47E5016A81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0D444-C337-4BF9-8F54-F47E5016A81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0D444-C337-4BF9-8F54-F47E5016A81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390D444-C337-4BF9-8F54-F47E5016A81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90D444-C337-4BF9-8F54-F47E5016A818}"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355F6-1B27-4FB9-99FD-DDAE64CFF9C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0D444-C337-4BF9-8F54-F47E5016A818}"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0D444-C337-4BF9-8F54-F47E5016A818}"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0D444-C337-4BF9-8F54-F47E5016A818}"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390D444-C337-4BF9-8F54-F47E5016A818}" type="datetimeFigureOut">
              <a:rPr lang="en-US" smtClean="0"/>
              <a:t>7/12/2017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7355F6-1B27-4FB9-99FD-DDAE64CFF9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0D444-C337-4BF9-8F54-F47E5016A818}"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355F6-1B27-4FB9-99FD-DDAE64CFF9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390D444-C337-4BF9-8F54-F47E5016A818}" type="datetimeFigureOut">
              <a:rPr lang="en-US" smtClean="0"/>
              <a:t>7/12/2017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7355F6-1B27-4FB9-99FD-DDAE64CFF9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fa-IR" sz="7200" b="1" dirty="0" smtClean="0">
                <a:cs typeface="0 Compset Bold" pitchFamily="2" charset="-78"/>
              </a:rPr>
              <a:t>آموزش </a:t>
            </a:r>
            <a:r>
              <a:rPr lang="en-US" sz="7200" b="1" dirty="0" smtClean="0">
                <a:cs typeface="0 Compset Bold" pitchFamily="2" charset="-78"/>
              </a:rPr>
              <a:t>Arc GIS</a:t>
            </a:r>
            <a:endParaRPr lang="en-US" sz="7200" b="1" dirty="0">
              <a:cs typeface="0 Compset Bold" pitchFamily="2" charset="-78"/>
            </a:endParaRPr>
          </a:p>
        </p:txBody>
      </p:sp>
      <p:sp>
        <p:nvSpPr>
          <p:cNvPr id="5" name="TextBox 4"/>
          <p:cNvSpPr txBox="1"/>
          <p:nvPr/>
        </p:nvSpPr>
        <p:spPr>
          <a:xfrm>
            <a:off x="3934626" y="4888194"/>
            <a:ext cx="4648200" cy="1138773"/>
          </a:xfrm>
          <a:prstGeom prst="rect">
            <a:avLst/>
          </a:prstGeom>
          <a:noFill/>
        </p:spPr>
        <p:txBody>
          <a:bodyPr wrap="square" rtlCol="0">
            <a:spAutoFit/>
          </a:bodyPr>
          <a:lstStyle/>
          <a:p>
            <a:pPr algn="r" rtl="1"/>
            <a:r>
              <a:rPr lang="fa-IR" sz="3200" dirty="0" smtClean="0"/>
              <a:t>       مؤلف : مهدی فلاح</a:t>
            </a:r>
          </a:p>
          <a:p>
            <a:pPr algn="r" rtl="1"/>
            <a:r>
              <a:rPr lang="fa-IR" sz="3600" dirty="0" smtClean="0">
                <a:cs typeface="0 Compset Bold" pitchFamily="2" charset="-78"/>
              </a:rPr>
              <a:t>                 1396 </a:t>
            </a:r>
            <a:endParaRPr lang="en-US" dirty="0">
              <a:cs typeface="0 Compset Bold" pitchFamily="2" charset="-78"/>
            </a:endParaRPr>
          </a:p>
        </p:txBody>
      </p:sp>
      <p:sp>
        <p:nvSpPr>
          <p:cNvPr id="3" name="Rectangle 2"/>
          <p:cNvSpPr/>
          <p:nvPr/>
        </p:nvSpPr>
        <p:spPr>
          <a:xfrm>
            <a:off x="3473193" y="36576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77471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65760"/>
            <a:ext cx="8458200" cy="45110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rtl="1">
              <a:lnSpc>
                <a:spcPct val="150000"/>
              </a:lnSpc>
            </a:pPr>
            <a:r>
              <a:rPr lang="fa-IR" sz="1800" b="1" smtClean="0">
                <a:cs typeface="B Nazanin" pitchFamily="2" charset="-78"/>
              </a:rPr>
              <a:t>خواص سيستم هاي تصوير :</a:t>
            </a:r>
            <a:r>
              <a:rPr lang="fa-IR" sz="1800" smtClean="0">
                <a:cs typeface="B Nazanin" pitchFamily="2" charset="-78"/>
              </a:rPr>
              <a:t/>
            </a:r>
            <a:br>
              <a:rPr lang="fa-IR" sz="1800" smtClean="0">
                <a:cs typeface="B Nazanin" pitchFamily="2" charset="-78"/>
              </a:rPr>
            </a:br>
            <a:r>
              <a:rPr lang="fa-IR" sz="1800" smtClean="0">
                <a:cs typeface="B Nazanin" pitchFamily="2" charset="-78"/>
              </a:rPr>
              <a:t>انتقال سطح كروي به سطح مستوي نقشه باعث مي شود كه تمام روابط موجود دركره زمين برروي نقشه صحت نداشته باشد. بعضي ازاين روابط از نقطه نظر تهيه نقشه وكارتوگرافي حائز اهيمت هستند و گاهي حفظ برخي از اين روابط ضرورت پيدامي كنند براي مثال نمايش روابط بين فواصل ،جهات،زوايا،ومساحت درتصويرامكان پذيراست ولي برقراري هر 4ويژگي باهم ميسر نخواهد بود .</a:t>
            </a:r>
            <a:br>
              <a:rPr lang="fa-IR" sz="1800" smtClean="0">
                <a:cs typeface="B Nazanin" pitchFamily="2" charset="-78"/>
              </a:rPr>
            </a:br>
            <a:r>
              <a:rPr lang="fa-IR" sz="1800" smtClean="0">
                <a:cs typeface="B Nazanin" pitchFamily="2" charset="-78"/>
              </a:rPr>
              <a:t>سيستم هاي تصويرممكن است داراي خصوصيات وويژگي هاي متعددي باشند ولي مهم ترين ويژگي آنها ازنقطه نظركاربرد دركارتوگرافي عبارتنداز :</a:t>
            </a:r>
            <a:br>
              <a:rPr lang="fa-IR" sz="1800" smtClean="0">
                <a:cs typeface="B Nazanin" pitchFamily="2" charset="-78"/>
              </a:rPr>
            </a:br>
            <a:r>
              <a:rPr lang="fa-IR" sz="1800" smtClean="0">
                <a:cs typeface="B Nazanin" pitchFamily="2" charset="-78"/>
              </a:rPr>
              <a:t>*متشابه بودن </a:t>
            </a:r>
            <a:r>
              <a:rPr lang="en-US" sz="1800" smtClean="0">
                <a:cs typeface="B Nazanin" pitchFamily="2" charset="-78"/>
              </a:rPr>
              <a:t>conformalitysh</a:t>
            </a:r>
            <a:r>
              <a:rPr lang="fa-IR" sz="1800" smtClean="0">
                <a:cs typeface="B Nazanin" pitchFamily="2" charset="-78"/>
              </a:rPr>
              <a:t>يا حفظ زوايا</a:t>
            </a:r>
            <a:br>
              <a:rPr lang="fa-IR" sz="1800" smtClean="0">
                <a:cs typeface="B Nazanin" pitchFamily="2" charset="-78"/>
              </a:rPr>
            </a:br>
            <a:r>
              <a:rPr lang="fa-IR" sz="1800" smtClean="0">
                <a:cs typeface="B Nazanin" pitchFamily="2" charset="-78"/>
              </a:rPr>
              <a:t>**هم مساحت بودن </a:t>
            </a:r>
            <a:r>
              <a:rPr lang="en-US" sz="1800" smtClean="0">
                <a:cs typeface="B Nazanin" pitchFamily="2" charset="-78"/>
              </a:rPr>
              <a:t>equivalenci</a:t>
            </a:r>
            <a:r>
              <a:rPr lang="fa-IR" sz="1800" smtClean="0">
                <a:cs typeface="B Nazanin" pitchFamily="2" charset="-78"/>
              </a:rPr>
              <a:t>يا حفظ مساحت</a:t>
            </a:r>
            <a:br>
              <a:rPr lang="fa-IR" sz="1800" smtClean="0">
                <a:cs typeface="B Nazanin" pitchFamily="2" charset="-78"/>
              </a:rPr>
            </a:br>
            <a:r>
              <a:rPr lang="fa-IR" sz="1800" smtClean="0">
                <a:cs typeface="B Nazanin" pitchFamily="2" charset="-78"/>
              </a:rPr>
              <a:t>***هم فاصله بودن </a:t>
            </a:r>
            <a:r>
              <a:rPr lang="en-US" sz="1800" smtClean="0">
                <a:cs typeface="B Nazanin" pitchFamily="2" charset="-78"/>
              </a:rPr>
              <a:t>quidistance</a:t>
            </a:r>
            <a:r>
              <a:rPr lang="fa-IR" sz="1800" smtClean="0">
                <a:cs typeface="B Nazanin" pitchFamily="2" charset="-78"/>
              </a:rPr>
              <a:t>يا حفظ فاصله </a:t>
            </a:r>
            <a:endParaRPr lang="en-US" sz="1800" dirty="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2158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20200" cy="7086600"/>
          </a:xfrm>
          <a:prstGeom prst="rect">
            <a:avLst/>
          </a:prstGeom>
          <a:solidFill>
            <a:schemeClr val="accent1"/>
          </a:solidFill>
          <a:ln w="38100">
            <a:solidFill>
              <a:srgbClr val="FF3300"/>
            </a:solidFill>
            <a:miter lim="800000"/>
            <a:headEnd/>
            <a:tailEnd/>
          </a:ln>
        </p:spPr>
      </p:pic>
    </p:spTree>
    <p:extLst>
      <p:ext uri="{BB962C8B-B14F-4D97-AF65-F5344CB8AC3E}">
        <p14:creationId xmlns:p14="http://schemas.microsoft.com/office/powerpoint/2010/main" val="3029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55576" y="1905000"/>
            <a:ext cx="7772400" cy="1470025"/>
          </a:xfrm>
          <a:prstGeom prst="rect">
            <a:avLst/>
          </a:prstGeom>
        </p:spPr>
        <p:txBody>
          <a:bodyPr>
            <a:normAutofit fontScale="97500"/>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defRPr/>
            </a:pPr>
            <a:r>
              <a:rPr lang="fa-IR" sz="4000" b="1" dirty="0" smtClean="0">
                <a:cs typeface="B Nazanin" pitchFamily="2" charset="-78"/>
              </a:rPr>
              <a:t>تعريف و مفهوم </a:t>
            </a:r>
            <a:br>
              <a:rPr lang="fa-IR" sz="4000" b="1" dirty="0" smtClean="0">
                <a:cs typeface="B Nazanin" pitchFamily="2" charset="-78"/>
              </a:rPr>
            </a:br>
            <a:r>
              <a:rPr lang="fa-IR" sz="4000" b="1" dirty="0" smtClean="0">
                <a:cs typeface="B Nazanin" pitchFamily="2" charset="-78"/>
              </a:rPr>
              <a:t>سيستم اطلاعات جغرافيايي(</a:t>
            </a:r>
            <a:r>
              <a:rPr lang="en-US" sz="4000" b="1" dirty="0" smtClean="0">
                <a:cs typeface="B Nazanin" pitchFamily="2" charset="-78"/>
              </a:rPr>
              <a:t> (GIS</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51493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333375"/>
            <a:ext cx="8229600" cy="6484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a-IR" b="1" dirty="0" smtClean="0">
                <a:cs typeface="B Nazanin" pitchFamily="2" charset="-78"/>
              </a:rPr>
              <a:t>مفهوم سيستم اطلاعات جغرافيايي</a:t>
            </a:r>
            <a:endParaRPr lang="en-US" b="1" dirty="0" smtClean="0">
              <a:cs typeface="B Nazanin" pitchFamily="2" charset="-78"/>
            </a:endParaRPr>
          </a:p>
        </p:txBody>
      </p:sp>
      <p:sp>
        <p:nvSpPr>
          <p:cNvPr id="3" name="Rectangle 3"/>
          <p:cNvSpPr txBox="1">
            <a:spLocks noChangeArrowheads="1"/>
          </p:cNvSpPr>
          <p:nvPr/>
        </p:nvSpPr>
        <p:spPr>
          <a:xfrm>
            <a:off x="304800" y="981869"/>
            <a:ext cx="8610599" cy="499745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rtl="1">
              <a:lnSpc>
                <a:spcPct val="150000"/>
              </a:lnSpc>
            </a:pPr>
            <a:endParaRPr lang="en-US" sz="2000" b="0" dirty="0" smtClean="0">
              <a:cs typeface="B Nazanin" pitchFamily="2" charset="-78"/>
            </a:endParaRPr>
          </a:p>
        </p:txBody>
      </p:sp>
      <p:sp>
        <p:nvSpPr>
          <p:cNvPr id="4" name="TextBox 3"/>
          <p:cNvSpPr txBox="1"/>
          <p:nvPr/>
        </p:nvSpPr>
        <p:spPr>
          <a:xfrm>
            <a:off x="304800" y="1219200"/>
            <a:ext cx="8393113" cy="2862322"/>
          </a:xfrm>
          <a:prstGeom prst="rect">
            <a:avLst/>
          </a:prstGeom>
          <a:noFill/>
        </p:spPr>
        <p:txBody>
          <a:bodyPr wrap="square" rtlCol="1">
            <a:spAutoFit/>
          </a:bodyPr>
          <a:lstStyle/>
          <a:p>
            <a:pPr algn="just" rtl="1">
              <a:lnSpc>
                <a:spcPct val="150000"/>
              </a:lnSpc>
            </a:pPr>
            <a:r>
              <a:rPr lang="fa-IR" dirty="0">
                <a:cs typeface="B Nazanin" pitchFamily="2" charset="-78"/>
              </a:rPr>
              <a:t>سیستم اطلاعات جغرافیایی </a:t>
            </a:r>
            <a:r>
              <a:rPr lang="en-US" dirty="0">
                <a:cs typeface="B Nazanin" pitchFamily="2" charset="-78"/>
              </a:rPr>
              <a:t>(GIS)</a:t>
            </a:r>
            <a:r>
              <a:rPr lang="fa-IR" dirty="0">
                <a:cs typeface="B Nazanin" pitchFamily="2" charset="-78"/>
              </a:rPr>
              <a:t> یک سیستم کامپیوتر مبنا می باشد که به عنوان یک مجموعه متشکل از سخت افزار، نرم افزار، اطلاعات جغرافیایی، نیروی انسانی و مدل های پردازش داده، به منظور تولید، ذخیره سازی، نمایش، بازیابی، پردازش، بهنگام سازی و ..... اطلاعات جغرافیایی مربوط به عوارض و پدیده های مختلف، مورد استفاده قرار می گیرد. </a:t>
            </a:r>
            <a:endParaRPr lang="fa-IR" dirty="0" smtClean="0">
              <a:cs typeface="B Nazanin" pitchFamily="2" charset="-78"/>
            </a:endParaRPr>
          </a:p>
          <a:p>
            <a:pPr algn="just" rtl="1">
              <a:lnSpc>
                <a:spcPct val="150000"/>
              </a:lnSpc>
            </a:pPr>
            <a:r>
              <a:rPr lang="fa-IR" dirty="0" smtClean="0">
                <a:cs typeface="B Nazanin" pitchFamily="2" charset="-78"/>
              </a:rPr>
              <a:t>در واقع این سیستم بستری برای ذخیره، نگهداری، مدیریت و تجزیه و تحلیل اطلاعات جغرافیایی می باشد و جهت کار همزمان با داده هایی که وابستگی مکانی ( جغرافیایی) و توصیفی دارند، طراحی شده است. </a:t>
            </a:r>
            <a:endParaRPr lang="en-US" dirty="0">
              <a:cs typeface="B Nazanin" pitchFamily="2" charset="-78"/>
            </a:endParaRPr>
          </a:p>
          <a:p>
            <a:pPr algn="just" rtl="1"/>
            <a:endParaRPr lang="fa-IR" dirty="0"/>
          </a:p>
        </p:txBody>
      </p:sp>
      <p:sp>
        <p:nvSpPr>
          <p:cNvPr id="5" name="Rectangle 4"/>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46511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4850"/>
            <a:ext cx="8229600" cy="5715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r>
              <a:rPr lang="fa-IR" b="1" dirty="0" smtClean="0">
                <a:cs typeface="B Nazanin" pitchFamily="2" charset="-78"/>
              </a:rPr>
              <a:t>انواع رويكردها براي تعريف </a:t>
            </a:r>
            <a:r>
              <a:rPr lang="en-US" b="1" dirty="0" smtClean="0">
                <a:cs typeface="B Nazanin" pitchFamily="2" charset="-78"/>
              </a:rPr>
              <a:t>GIS</a:t>
            </a:r>
          </a:p>
        </p:txBody>
      </p:sp>
      <p:sp>
        <p:nvSpPr>
          <p:cNvPr id="3" name="Rectangle 3"/>
          <p:cNvSpPr txBox="1">
            <a:spLocks noChangeArrowheads="1"/>
          </p:cNvSpPr>
          <p:nvPr/>
        </p:nvSpPr>
        <p:spPr>
          <a:xfrm>
            <a:off x="457200" y="1935163"/>
            <a:ext cx="8229600" cy="4389437"/>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rtl="1"/>
            <a:r>
              <a:rPr lang="ar-SA" sz="2000" smtClean="0">
                <a:cs typeface="B Nazanin" pitchFamily="2" charset="-78"/>
              </a:rPr>
              <a:t>رويكرد تكنولوژيكي </a:t>
            </a:r>
            <a:endParaRPr lang="fa-IR" sz="2000" smtClean="0">
              <a:cs typeface="B Nazanin" pitchFamily="2" charset="-78"/>
            </a:endParaRPr>
          </a:p>
          <a:p>
            <a:pPr algn="r" rtl="1"/>
            <a:r>
              <a:rPr lang="fa-IR" sz="2000" smtClean="0">
                <a:cs typeface="B Nazanin" pitchFamily="2" charset="-78"/>
              </a:rPr>
              <a:t>رويكرد</a:t>
            </a:r>
            <a:r>
              <a:rPr lang="ar-SA" sz="2000" smtClean="0">
                <a:cs typeface="B Nazanin" pitchFamily="2" charset="-78"/>
              </a:rPr>
              <a:t> حل مسئله</a:t>
            </a:r>
            <a:endParaRPr lang="ar-SA" sz="2000" dirty="0" smtClean="0">
              <a:cs typeface="B Nazanin" pitchFamily="2" charset="-78"/>
            </a:endParaRP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72880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4850"/>
            <a:ext cx="8229600" cy="66675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fa-IR" sz="2400" b="1" dirty="0" smtClean="0">
                <a:cs typeface="B Nazanin" pitchFamily="2" charset="-78"/>
              </a:rPr>
              <a:t>تعریف سيستم اطلاعات جغرافيايي با رویکرد فناورانه:</a:t>
            </a:r>
            <a:endParaRPr lang="en-US" sz="2400" b="1" dirty="0" smtClean="0">
              <a:cs typeface="B Nazanin" pitchFamily="2" charset="-78"/>
            </a:endParaRPr>
          </a:p>
        </p:txBody>
      </p:sp>
      <p:sp>
        <p:nvSpPr>
          <p:cNvPr id="3" name="TextBox 2"/>
          <p:cNvSpPr txBox="1"/>
          <p:nvPr/>
        </p:nvSpPr>
        <p:spPr>
          <a:xfrm>
            <a:off x="381000" y="1524000"/>
            <a:ext cx="8458200" cy="2169825"/>
          </a:xfrm>
          <a:prstGeom prst="rect">
            <a:avLst/>
          </a:prstGeom>
          <a:noFill/>
        </p:spPr>
        <p:txBody>
          <a:bodyPr wrap="square" rtlCol="1">
            <a:spAutoFit/>
          </a:bodyPr>
          <a:lstStyle/>
          <a:p>
            <a:pPr algn="just" rtl="1">
              <a:lnSpc>
                <a:spcPct val="150000"/>
              </a:lnSpc>
            </a:pPr>
            <a:r>
              <a:rPr lang="fa-IR" dirty="0">
                <a:cs typeface="B Nazanin" pitchFamily="2" charset="-78"/>
              </a:rPr>
              <a:t>از اين ديدگاه </a:t>
            </a:r>
            <a:r>
              <a:rPr lang="en-US" dirty="0">
                <a:cs typeface="B Nazanin" pitchFamily="2" charset="-78"/>
              </a:rPr>
              <a:t>GIS </a:t>
            </a:r>
            <a:r>
              <a:rPr lang="fa-IR" dirty="0">
                <a:cs typeface="B Nazanin" pitchFamily="2" charset="-78"/>
              </a:rPr>
              <a:t>مجموعه اي از ابزارها براي واردكردن، ذخيره و بازيابي، بهنگام سازي، مديريت، تحليلي و اخذ خروجي از داده هاي فضايي تعريف مي شود.</a:t>
            </a:r>
          </a:p>
          <a:p>
            <a:pPr algn="just" rtl="1">
              <a:lnSpc>
                <a:spcPct val="150000"/>
              </a:lnSpc>
            </a:pPr>
            <a:r>
              <a:rPr lang="fa-IR" dirty="0">
                <a:cs typeface="B Nazanin" pitchFamily="2" charset="-78"/>
              </a:rPr>
              <a:t>از بعد تكنولوژيكي، ساج به عنوان مجموعه‌اي از ابزارها براي وارد كردن، ذخيره و بازيابي، به هنگام سازي، مديريت، تحليل و اخذ خروجي از داده‌هاي فضايي تعريف مي‌شود. اين رويكرد به جنبه حل مسئله ساج توجهي ندارد و صرفاً  با رويكرد ابزاري و تكنولوژيكي  به آن مي‌نگرد.</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57644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4850"/>
            <a:ext cx="8229600" cy="66675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fa-IR" sz="2400" b="1" dirty="0" smtClean="0">
                <a:cs typeface="B Nazanin" pitchFamily="2" charset="-78"/>
              </a:rPr>
              <a:t>تعریف سيستم اطلاعات جغرافيايي با رویکرد حل مسئله:</a:t>
            </a:r>
            <a:endParaRPr lang="en-US" sz="2400" b="1" dirty="0" smtClean="0">
              <a:cs typeface="B Nazanin" pitchFamily="2" charset="-78"/>
            </a:endParaRPr>
          </a:p>
        </p:txBody>
      </p:sp>
      <p:sp>
        <p:nvSpPr>
          <p:cNvPr id="3" name="TextBox 2"/>
          <p:cNvSpPr txBox="1"/>
          <p:nvPr/>
        </p:nvSpPr>
        <p:spPr>
          <a:xfrm>
            <a:off x="685800" y="1600200"/>
            <a:ext cx="8001000" cy="3139321"/>
          </a:xfrm>
          <a:prstGeom prst="rect">
            <a:avLst/>
          </a:prstGeom>
          <a:noFill/>
        </p:spPr>
        <p:txBody>
          <a:bodyPr wrap="square" rtlCol="1">
            <a:spAutoFit/>
          </a:bodyPr>
          <a:lstStyle/>
          <a:p>
            <a:pPr algn="just" rtl="1"/>
            <a:r>
              <a:rPr lang="fa-IR" dirty="0">
                <a:cs typeface="B Nazanin" pitchFamily="2" charset="-78"/>
              </a:rPr>
              <a:t>از اين ديدگاه </a:t>
            </a:r>
            <a:r>
              <a:rPr lang="en-US" dirty="0">
                <a:cs typeface="B Nazanin" pitchFamily="2" charset="-78"/>
              </a:rPr>
              <a:t>GIS </a:t>
            </a:r>
            <a:r>
              <a:rPr lang="fa-IR" dirty="0">
                <a:cs typeface="B Nazanin" pitchFamily="2" charset="-78"/>
              </a:rPr>
              <a:t>داراي چند ويژگي </a:t>
            </a:r>
            <a:r>
              <a:rPr lang="fa-IR" dirty="0" smtClean="0">
                <a:cs typeface="B Nazanin" pitchFamily="2" charset="-78"/>
              </a:rPr>
              <a:t>مي باشد</a:t>
            </a:r>
            <a:r>
              <a:rPr lang="fa-IR" dirty="0">
                <a:cs typeface="B Nazanin" pitchFamily="2" charset="-78"/>
              </a:rPr>
              <a:t>. </a:t>
            </a:r>
          </a:p>
          <a:p>
            <a:pPr algn="just" rtl="1"/>
            <a:r>
              <a:rPr lang="fa-IR" dirty="0">
                <a:cs typeface="B Nazanin" pitchFamily="2" charset="-78"/>
              </a:rPr>
              <a:t>الف) </a:t>
            </a:r>
            <a:r>
              <a:rPr lang="en-US" dirty="0">
                <a:cs typeface="B Nazanin" pitchFamily="2" charset="-78"/>
              </a:rPr>
              <a:t>GIS </a:t>
            </a:r>
            <a:r>
              <a:rPr lang="fa-IR" dirty="0">
                <a:cs typeface="B Nazanin" pitchFamily="2" charset="-78"/>
              </a:rPr>
              <a:t>دربرگيرنده يك پايگاه اطلاعاتي رقومي است كه در آن هر اطلاعات فضايي و غيرفضايي ذخيره شده و به كاربر امكان دسترسي توام به آنها را </a:t>
            </a:r>
            <a:r>
              <a:rPr lang="fa-IR" dirty="0" smtClean="0">
                <a:cs typeface="B Nazanin" pitchFamily="2" charset="-78"/>
              </a:rPr>
              <a:t>مي دهد</a:t>
            </a:r>
            <a:r>
              <a:rPr lang="fa-IR" dirty="0">
                <a:cs typeface="B Nazanin" pitchFamily="2" charset="-78"/>
              </a:rPr>
              <a:t>.</a:t>
            </a:r>
          </a:p>
          <a:p>
            <a:pPr algn="just" rtl="1"/>
            <a:r>
              <a:rPr lang="fa-IR" dirty="0">
                <a:cs typeface="B Nazanin" pitchFamily="2" charset="-78"/>
              </a:rPr>
              <a:t> ب) داراي توانايي يكپارچه سازي انواع فناوري هاي جغرافيايي از جمله سنجش از دور، سيستم تعيين موقعيت جهاني و طراحي با رايانه است.</a:t>
            </a:r>
          </a:p>
          <a:p>
            <a:pPr algn="just" rtl="1"/>
            <a:r>
              <a:rPr lang="fa-IR" dirty="0">
                <a:cs typeface="B Nazanin" pitchFamily="2" charset="-78"/>
              </a:rPr>
              <a:t> ج) تهيه سيستم پشتيبان براي تصميم سازي ها كه در اين زمينه سيستم قادر به يكپارچه سازي داده هاي زمين- مرجع در يك محيط حل مسئله مي باشد.</a:t>
            </a:r>
          </a:p>
          <a:p>
            <a:pPr algn="just" rtl="1"/>
            <a:endParaRPr lang="fa-IR" dirty="0">
              <a:cs typeface="B Nazanin" pitchFamily="2" charset="-78"/>
            </a:endParaRPr>
          </a:p>
          <a:p>
            <a:pPr algn="just" rtl="1"/>
            <a:r>
              <a:rPr lang="fa-IR" dirty="0">
                <a:cs typeface="B Nazanin" pitchFamily="2" charset="-78"/>
              </a:rPr>
              <a:t>هدف نهايي از يك ساج، تهيه يك سيستم پشتيبان براي تصميم‌سازي‌ها است كه در اين راستا سيستم قادر به يكپارچه ساختن داده‌هاي زمين مرجع در يك محيط حل مسئله بوده و ساج سيستمي براي ابزار تصميم‌سازي محسوب مي‌شود.</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26556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713" y="76200"/>
            <a:ext cx="5722937" cy="823913"/>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fa-IR" b="1" smtClean="0">
                <a:solidFill>
                  <a:srgbClr val="0066FF"/>
                </a:solidFill>
                <a:cs typeface="Titr" pitchFamily="2" charset="-78"/>
              </a:rPr>
              <a:t>ارتباط داده هاي توصيفي و فضائي</a:t>
            </a:r>
            <a:endParaRPr lang="en-US" b="1" smtClean="0">
              <a:solidFill>
                <a:srgbClr val="0066FF"/>
              </a:solidFill>
              <a:cs typeface="Titr" pitchFamily="2" charset="-78"/>
            </a:endParaRPr>
          </a:p>
        </p:txBody>
      </p:sp>
      <p:pic>
        <p:nvPicPr>
          <p:cNvPr id="3" name="Picture 3" descr="world with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38600"/>
            <a:ext cx="3352800" cy="2514600"/>
          </a:xfrm>
          <a:prstGeom prst="rect">
            <a:avLst/>
          </a:prstGeom>
          <a:noFill/>
          <a:ln>
            <a:noFill/>
          </a:ln>
          <a:effectLst>
            <a:outerShdw dist="71842" dir="2700000" algn="ctr" rotWithShape="0">
              <a:srgbClr val="333F7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noChangeAspect="1"/>
          </p:cNvGrpSpPr>
          <p:nvPr/>
        </p:nvGrpSpPr>
        <p:grpSpPr bwMode="auto">
          <a:xfrm>
            <a:off x="179388" y="1341438"/>
            <a:ext cx="4103687" cy="8331200"/>
            <a:chOff x="612" y="1797"/>
            <a:chExt cx="2308" cy="3360"/>
          </a:xfrm>
        </p:grpSpPr>
        <p:sp>
          <p:nvSpPr>
            <p:cNvPr id="5" name="AutoShape 5"/>
            <p:cNvSpPr>
              <a:spLocks noChangeAspect="1" noChangeArrowheads="1" noTextEdit="1"/>
            </p:cNvSpPr>
            <p:nvPr/>
          </p:nvSpPr>
          <p:spPr bwMode="auto">
            <a:xfrm>
              <a:off x="612" y="1797"/>
              <a:ext cx="2308"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6" name="Group 6"/>
            <p:cNvGrpSpPr>
              <a:grpSpLocks/>
            </p:cNvGrpSpPr>
            <p:nvPr/>
          </p:nvGrpSpPr>
          <p:grpSpPr bwMode="auto">
            <a:xfrm>
              <a:off x="672" y="2968"/>
              <a:ext cx="2188" cy="1018"/>
              <a:chOff x="672" y="2968"/>
              <a:chExt cx="2188" cy="1018"/>
            </a:xfrm>
          </p:grpSpPr>
          <p:sp>
            <p:nvSpPr>
              <p:cNvPr id="13" name="Freeform 7"/>
              <p:cNvSpPr>
                <a:spLocks/>
              </p:cNvSpPr>
              <p:nvPr/>
            </p:nvSpPr>
            <p:spPr bwMode="auto">
              <a:xfrm>
                <a:off x="1626" y="3082"/>
                <a:ext cx="1234" cy="556"/>
              </a:xfrm>
              <a:custGeom>
                <a:avLst/>
                <a:gdLst>
                  <a:gd name="T0" fmla="*/ 1234 w 1234"/>
                  <a:gd name="T1" fmla="*/ 238 h 556"/>
                  <a:gd name="T2" fmla="*/ 630 w 1234"/>
                  <a:gd name="T3" fmla="*/ 556 h 556"/>
                  <a:gd name="T4" fmla="*/ 536 w 1234"/>
                  <a:gd name="T5" fmla="*/ 463 h 556"/>
                  <a:gd name="T6" fmla="*/ 502 w 1234"/>
                  <a:gd name="T7" fmla="*/ 433 h 556"/>
                  <a:gd name="T8" fmla="*/ 472 w 1234"/>
                  <a:gd name="T9" fmla="*/ 403 h 556"/>
                  <a:gd name="T10" fmla="*/ 442 w 1234"/>
                  <a:gd name="T11" fmla="*/ 374 h 556"/>
                  <a:gd name="T12" fmla="*/ 427 w 1234"/>
                  <a:gd name="T13" fmla="*/ 361 h 556"/>
                  <a:gd name="T14" fmla="*/ 412 w 1234"/>
                  <a:gd name="T15" fmla="*/ 344 h 556"/>
                  <a:gd name="T16" fmla="*/ 400 w 1234"/>
                  <a:gd name="T17" fmla="*/ 331 h 556"/>
                  <a:gd name="T18" fmla="*/ 389 w 1234"/>
                  <a:gd name="T19" fmla="*/ 314 h 556"/>
                  <a:gd name="T20" fmla="*/ 385 w 1234"/>
                  <a:gd name="T21" fmla="*/ 310 h 556"/>
                  <a:gd name="T22" fmla="*/ 381 w 1234"/>
                  <a:gd name="T23" fmla="*/ 302 h 556"/>
                  <a:gd name="T24" fmla="*/ 370 w 1234"/>
                  <a:gd name="T25" fmla="*/ 285 h 556"/>
                  <a:gd name="T26" fmla="*/ 366 w 1234"/>
                  <a:gd name="T27" fmla="*/ 268 h 556"/>
                  <a:gd name="T28" fmla="*/ 363 w 1234"/>
                  <a:gd name="T29" fmla="*/ 259 h 556"/>
                  <a:gd name="T30" fmla="*/ 359 w 1234"/>
                  <a:gd name="T31" fmla="*/ 242 h 556"/>
                  <a:gd name="T32" fmla="*/ 359 w 1234"/>
                  <a:gd name="T33" fmla="*/ 221 h 556"/>
                  <a:gd name="T34" fmla="*/ 355 w 1234"/>
                  <a:gd name="T35" fmla="*/ 200 h 556"/>
                  <a:gd name="T36" fmla="*/ 351 w 1234"/>
                  <a:gd name="T37" fmla="*/ 191 h 556"/>
                  <a:gd name="T38" fmla="*/ 347 w 1234"/>
                  <a:gd name="T39" fmla="*/ 179 h 556"/>
                  <a:gd name="T40" fmla="*/ 340 w 1234"/>
                  <a:gd name="T41" fmla="*/ 162 h 556"/>
                  <a:gd name="T42" fmla="*/ 336 w 1234"/>
                  <a:gd name="T43" fmla="*/ 149 h 556"/>
                  <a:gd name="T44" fmla="*/ 332 w 1234"/>
                  <a:gd name="T45" fmla="*/ 145 h 556"/>
                  <a:gd name="T46" fmla="*/ 325 w 1234"/>
                  <a:gd name="T47" fmla="*/ 136 h 556"/>
                  <a:gd name="T48" fmla="*/ 317 w 1234"/>
                  <a:gd name="T49" fmla="*/ 132 h 556"/>
                  <a:gd name="T50" fmla="*/ 313 w 1234"/>
                  <a:gd name="T51" fmla="*/ 128 h 556"/>
                  <a:gd name="T52" fmla="*/ 306 w 1234"/>
                  <a:gd name="T53" fmla="*/ 123 h 556"/>
                  <a:gd name="T54" fmla="*/ 295 w 1234"/>
                  <a:gd name="T55" fmla="*/ 115 h 556"/>
                  <a:gd name="T56" fmla="*/ 283 w 1234"/>
                  <a:gd name="T57" fmla="*/ 111 h 556"/>
                  <a:gd name="T58" fmla="*/ 268 w 1234"/>
                  <a:gd name="T59" fmla="*/ 102 h 556"/>
                  <a:gd name="T60" fmla="*/ 238 w 1234"/>
                  <a:gd name="T61" fmla="*/ 94 h 556"/>
                  <a:gd name="T62" fmla="*/ 215 w 1234"/>
                  <a:gd name="T63" fmla="*/ 85 h 556"/>
                  <a:gd name="T64" fmla="*/ 200 w 1234"/>
                  <a:gd name="T65" fmla="*/ 81 h 556"/>
                  <a:gd name="T66" fmla="*/ 181 w 1234"/>
                  <a:gd name="T67" fmla="*/ 73 h 556"/>
                  <a:gd name="T68" fmla="*/ 163 w 1234"/>
                  <a:gd name="T69" fmla="*/ 60 h 556"/>
                  <a:gd name="T70" fmla="*/ 136 w 1234"/>
                  <a:gd name="T71" fmla="*/ 47 h 556"/>
                  <a:gd name="T72" fmla="*/ 106 w 1234"/>
                  <a:gd name="T73" fmla="*/ 34 h 556"/>
                  <a:gd name="T74" fmla="*/ 65 w 1234"/>
                  <a:gd name="T75" fmla="*/ 22 h 556"/>
                  <a:gd name="T76" fmla="*/ 19 w 1234"/>
                  <a:gd name="T77" fmla="*/ 5 h 556"/>
                  <a:gd name="T78" fmla="*/ 1234 w 1234"/>
                  <a:gd name="T79" fmla="*/ 238 h 5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4"/>
                  <a:gd name="T121" fmla="*/ 0 h 556"/>
                  <a:gd name="T122" fmla="*/ 1234 w 1234"/>
                  <a:gd name="T123" fmla="*/ 556 h 5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4" h="556">
                    <a:moveTo>
                      <a:pt x="1234" y="238"/>
                    </a:moveTo>
                    <a:lnTo>
                      <a:pt x="1234" y="238"/>
                    </a:lnTo>
                    <a:lnTo>
                      <a:pt x="1147" y="285"/>
                    </a:lnTo>
                    <a:lnTo>
                      <a:pt x="630" y="556"/>
                    </a:lnTo>
                    <a:lnTo>
                      <a:pt x="551" y="480"/>
                    </a:lnTo>
                    <a:lnTo>
                      <a:pt x="536" y="463"/>
                    </a:lnTo>
                    <a:lnTo>
                      <a:pt x="521" y="446"/>
                    </a:lnTo>
                    <a:lnTo>
                      <a:pt x="502" y="433"/>
                    </a:lnTo>
                    <a:lnTo>
                      <a:pt x="487" y="416"/>
                    </a:lnTo>
                    <a:lnTo>
                      <a:pt x="472" y="403"/>
                    </a:lnTo>
                    <a:lnTo>
                      <a:pt x="457" y="387"/>
                    </a:lnTo>
                    <a:lnTo>
                      <a:pt x="442" y="374"/>
                    </a:lnTo>
                    <a:lnTo>
                      <a:pt x="434" y="365"/>
                    </a:lnTo>
                    <a:lnTo>
                      <a:pt x="427" y="361"/>
                    </a:lnTo>
                    <a:lnTo>
                      <a:pt x="419" y="353"/>
                    </a:lnTo>
                    <a:lnTo>
                      <a:pt x="412" y="344"/>
                    </a:lnTo>
                    <a:lnTo>
                      <a:pt x="408" y="340"/>
                    </a:lnTo>
                    <a:lnTo>
                      <a:pt x="400" y="331"/>
                    </a:lnTo>
                    <a:lnTo>
                      <a:pt x="396" y="323"/>
                    </a:lnTo>
                    <a:lnTo>
                      <a:pt x="389" y="314"/>
                    </a:lnTo>
                    <a:lnTo>
                      <a:pt x="385" y="310"/>
                    </a:lnTo>
                    <a:lnTo>
                      <a:pt x="381" y="306"/>
                    </a:lnTo>
                    <a:lnTo>
                      <a:pt x="381" y="302"/>
                    </a:lnTo>
                    <a:lnTo>
                      <a:pt x="378" y="293"/>
                    </a:lnTo>
                    <a:lnTo>
                      <a:pt x="370" y="285"/>
                    </a:lnTo>
                    <a:lnTo>
                      <a:pt x="370" y="276"/>
                    </a:lnTo>
                    <a:lnTo>
                      <a:pt x="366" y="268"/>
                    </a:lnTo>
                    <a:lnTo>
                      <a:pt x="363" y="263"/>
                    </a:lnTo>
                    <a:lnTo>
                      <a:pt x="363" y="259"/>
                    </a:lnTo>
                    <a:lnTo>
                      <a:pt x="363" y="251"/>
                    </a:lnTo>
                    <a:lnTo>
                      <a:pt x="359" y="242"/>
                    </a:lnTo>
                    <a:lnTo>
                      <a:pt x="359" y="234"/>
                    </a:lnTo>
                    <a:lnTo>
                      <a:pt x="359" y="221"/>
                    </a:lnTo>
                    <a:lnTo>
                      <a:pt x="355" y="208"/>
                    </a:lnTo>
                    <a:lnTo>
                      <a:pt x="355" y="200"/>
                    </a:lnTo>
                    <a:lnTo>
                      <a:pt x="355" y="196"/>
                    </a:lnTo>
                    <a:lnTo>
                      <a:pt x="351" y="191"/>
                    </a:lnTo>
                    <a:lnTo>
                      <a:pt x="351" y="187"/>
                    </a:lnTo>
                    <a:lnTo>
                      <a:pt x="347" y="179"/>
                    </a:lnTo>
                    <a:lnTo>
                      <a:pt x="344" y="166"/>
                    </a:lnTo>
                    <a:lnTo>
                      <a:pt x="340" y="162"/>
                    </a:lnTo>
                    <a:lnTo>
                      <a:pt x="336" y="153"/>
                    </a:lnTo>
                    <a:lnTo>
                      <a:pt x="336" y="149"/>
                    </a:lnTo>
                    <a:lnTo>
                      <a:pt x="332" y="145"/>
                    </a:lnTo>
                    <a:lnTo>
                      <a:pt x="329" y="140"/>
                    </a:lnTo>
                    <a:lnTo>
                      <a:pt x="325" y="136"/>
                    </a:lnTo>
                    <a:lnTo>
                      <a:pt x="321" y="132"/>
                    </a:lnTo>
                    <a:lnTo>
                      <a:pt x="317" y="132"/>
                    </a:lnTo>
                    <a:lnTo>
                      <a:pt x="317" y="128"/>
                    </a:lnTo>
                    <a:lnTo>
                      <a:pt x="313" y="128"/>
                    </a:lnTo>
                    <a:lnTo>
                      <a:pt x="310" y="123"/>
                    </a:lnTo>
                    <a:lnTo>
                      <a:pt x="306" y="123"/>
                    </a:lnTo>
                    <a:lnTo>
                      <a:pt x="302" y="119"/>
                    </a:lnTo>
                    <a:lnTo>
                      <a:pt x="295" y="115"/>
                    </a:lnTo>
                    <a:lnTo>
                      <a:pt x="287" y="111"/>
                    </a:lnTo>
                    <a:lnTo>
                      <a:pt x="283" y="111"/>
                    </a:lnTo>
                    <a:lnTo>
                      <a:pt x="276" y="107"/>
                    </a:lnTo>
                    <a:lnTo>
                      <a:pt x="268" y="102"/>
                    </a:lnTo>
                    <a:lnTo>
                      <a:pt x="253" y="98"/>
                    </a:lnTo>
                    <a:lnTo>
                      <a:pt x="238" y="94"/>
                    </a:lnTo>
                    <a:lnTo>
                      <a:pt x="223" y="90"/>
                    </a:lnTo>
                    <a:lnTo>
                      <a:pt x="215" y="85"/>
                    </a:lnTo>
                    <a:lnTo>
                      <a:pt x="208" y="85"/>
                    </a:lnTo>
                    <a:lnTo>
                      <a:pt x="200" y="81"/>
                    </a:lnTo>
                    <a:lnTo>
                      <a:pt x="193" y="77"/>
                    </a:lnTo>
                    <a:lnTo>
                      <a:pt x="181" y="73"/>
                    </a:lnTo>
                    <a:lnTo>
                      <a:pt x="174" y="68"/>
                    </a:lnTo>
                    <a:lnTo>
                      <a:pt x="163" y="60"/>
                    </a:lnTo>
                    <a:lnTo>
                      <a:pt x="151" y="56"/>
                    </a:lnTo>
                    <a:lnTo>
                      <a:pt x="136" y="47"/>
                    </a:lnTo>
                    <a:lnTo>
                      <a:pt x="121" y="43"/>
                    </a:lnTo>
                    <a:lnTo>
                      <a:pt x="106" y="34"/>
                    </a:lnTo>
                    <a:lnTo>
                      <a:pt x="91" y="30"/>
                    </a:lnTo>
                    <a:lnTo>
                      <a:pt x="65" y="22"/>
                    </a:lnTo>
                    <a:lnTo>
                      <a:pt x="38" y="13"/>
                    </a:lnTo>
                    <a:lnTo>
                      <a:pt x="19" y="5"/>
                    </a:lnTo>
                    <a:lnTo>
                      <a:pt x="0" y="0"/>
                    </a:lnTo>
                    <a:lnTo>
                      <a:pt x="1234" y="23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8"/>
              <p:cNvSpPr>
                <a:spLocks/>
              </p:cNvSpPr>
              <p:nvPr/>
            </p:nvSpPr>
            <p:spPr bwMode="auto">
              <a:xfrm>
                <a:off x="1630" y="3082"/>
                <a:ext cx="645" cy="590"/>
              </a:xfrm>
              <a:custGeom>
                <a:avLst/>
                <a:gdLst>
                  <a:gd name="T0" fmla="*/ 4 w 645"/>
                  <a:gd name="T1" fmla="*/ 26 h 590"/>
                  <a:gd name="T2" fmla="*/ 8 w 645"/>
                  <a:gd name="T3" fmla="*/ 56 h 590"/>
                  <a:gd name="T4" fmla="*/ 15 w 645"/>
                  <a:gd name="T5" fmla="*/ 68 h 590"/>
                  <a:gd name="T6" fmla="*/ 23 w 645"/>
                  <a:gd name="T7" fmla="*/ 85 h 590"/>
                  <a:gd name="T8" fmla="*/ 30 w 645"/>
                  <a:gd name="T9" fmla="*/ 102 h 590"/>
                  <a:gd name="T10" fmla="*/ 34 w 645"/>
                  <a:gd name="T11" fmla="*/ 136 h 590"/>
                  <a:gd name="T12" fmla="*/ 42 w 645"/>
                  <a:gd name="T13" fmla="*/ 166 h 590"/>
                  <a:gd name="T14" fmla="*/ 45 w 645"/>
                  <a:gd name="T15" fmla="*/ 179 h 590"/>
                  <a:gd name="T16" fmla="*/ 57 w 645"/>
                  <a:gd name="T17" fmla="*/ 196 h 590"/>
                  <a:gd name="T18" fmla="*/ 68 w 645"/>
                  <a:gd name="T19" fmla="*/ 208 h 590"/>
                  <a:gd name="T20" fmla="*/ 79 w 645"/>
                  <a:gd name="T21" fmla="*/ 221 h 590"/>
                  <a:gd name="T22" fmla="*/ 95 w 645"/>
                  <a:gd name="T23" fmla="*/ 230 h 590"/>
                  <a:gd name="T24" fmla="*/ 136 w 645"/>
                  <a:gd name="T25" fmla="*/ 251 h 590"/>
                  <a:gd name="T26" fmla="*/ 162 w 645"/>
                  <a:gd name="T27" fmla="*/ 268 h 590"/>
                  <a:gd name="T28" fmla="*/ 177 w 645"/>
                  <a:gd name="T29" fmla="*/ 276 h 590"/>
                  <a:gd name="T30" fmla="*/ 189 w 645"/>
                  <a:gd name="T31" fmla="*/ 289 h 590"/>
                  <a:gd name="T32" fmla="*/ 204 w 645"/>
                  <a:gd name="T33" fmla="*/ 306 h 590"/>
                  <a:gd name="T34" fmla="*/ 215 w 645"/>
                  <a:gd name="T35" fmla="*/ 323 h 590"/>
                  <a:gd name="T36" fmla="*/ 230 w 645"/>
                  <a:gd name="T37" fmla="*/ 348 h 590"/>
                  <a:gd name="T38" fmla="*/ 238 w 645"/>
                  <a:gd name="T39" fmla="*/ 365 h 590"/>
                  <a:gd name="T40" fmla="*/ 253 w 645"/>
                  <a:gd name="T41" fmla="*/ 387 h 590"/>
                  <a:gd name="T42" fmla="*/ 268 w 645"/>
                  <a:gd name="T43" fmla="*/ 403 h 590"/>
                  <a:gd name="T44" fmla="*/ 276 w 645"/>
                  <a:gd name="T45" fmla="*/ 416 h 590"/>
                  <a:gd name="T46" fmla="*/ 276 w 645"/>
                  <a:gd name="T47" fmla="*/ 420 h 590"/>
                  <a:gd name="T48" fmla="*/ 283 w 645"/>
                  <a:gd name="T49" fmla="*/ 429 h 590"/>
                  <a:gd name="T50" fmla="*/ 298 w 645"/>
                  <a:gd name="T51" fmla="*/ 433 h 590"/>
                  <a:gd name="T52" fmla="*/ 321 w 645"/>
                  <a:gd name="T53" fmla="*/ 446 h 590"/>
                  <a:gd name="T54" fmla="*/ 366 w 645"/>
                  <a:gd name="T55" fmla="*/ 463 h 590"/>
                  <a:gd name="T56" fmla="*/ 381 w 645"/>
                  <a:gd name="T57" fmla="*/ 467 h 590"/>
                  <a:gd name="T58" fmla="*/ 392 w 645"/>
                  <a:gd name="T59" fmla="*/ 480 h 590"/>
                  <a:gd name="T60" fmla="*/ 411 w 645"/>
                  <a:gd name="T61" fmla="*/ 505 h 590"/>
                  <a:gd name="T62" fmla="*/ 445 w 645"/>
                  <a:gd name="T63" fmla="*/ 539 h 590"/>
                  <a:gd name="T64" fmla="*/ 464 w 645"/>
                  <a:gd name="T65" fmla="*/ 556 h 590"/>
                  <a:gd name="T66" fmla="*/ 479 w 645"/>
                  <a:gd name="T67" fmla="*/ 569 h 590"/>
                  <a:gd name="T68" fmla="*/ 498 w 645"/>
                  <a:gd name="T69" fmla="*/ 577 h 590"/>
                  <a:gd name="T70" fmla="*/ 517 w 645"/>
                  <a:gd name="T71" fmla="*/ 582 h 590"/>
                  <a:gd name="T72" fmla="*/ 540 w 645"/>
                  <a:gd name="T73" fmla="*/ 586 h 590"/>
                  <a:gd name="T74" fmla="*/ 566 w 645"/>
                  <a:gd name="T75" fmla="*/ 586 h 590"/>
                  <a:gd name="T76" fmla="*/ 641 w 645"/>
                  <a:gd name="T77" fmla="*/ 535 h 590"/>
                  <a:gd name="T78" fmla="*/ 630 w 645"/>
                  <a:gd name="T79" fmla="*/ 510 h 590"/>
                  <a:gd name="T80" fmla="*/ 615 w 645"/>
                  <a:gd name="T81" fmla="*/ 480 h 590"/>
                  <a:gd name="T82" fmla="*/ 604 w 645"/>
                  <a:gd name="T83" fmla="*/ 463 h 590"/>
                  <a:gd name="T84" fmla="*/ 589 w 645"/>
                  <a:gd name="T85" fmla="*/ 442 h 590"/>
                  <a:gd name="T86" fmla="*/ 570 w 645"/>
                  <a:gd name="T87" fmla="*/ 416 h 590"/>
                  <a:gd name="T88" fmla="*/ 540 w 645"/>
                  <a:gd name="T89" fmla="*/ 387 h 590"/>
                  <a:gd name="T90" fmla="*/ 498 w 645"/>
                  <a:gd name="T91" fmla="*/ 348 h 590"/>
                  <a:gd name="T92" fmla="*/ 415 w 645"/>
                  <a:gd name="T93" fmla="*/ 272 h 590"/>
                  <a:gd name="T94" fmla="*/ 392 w 645"/>
                  <a:gd name="T95" fmla="*/ 247 h 590"/>
                  <a:gd name="T96" fmla="*/ 374 w 645"/>
                  <a:gd name="T97" fmla="*/ 221 h 590"/>
                  <a:gd name="T98" fmla="*/ 351 w 645"/>
                  <a:gd name="T99" fmla="*/ 179 h 590"/>
                  <a:gd name="T100" fmla="*/ 328 w 645"/>
                  <a:gd name="T101" fmla="*/ 145 h 590"/>
                  <a:gd name="T102" fmla="*/ 313 w 645"/>
                  <a:gd name="T103" fmla="*/ 119 h 590"/>
                  <a:gd name="T104" fmla="*/ 291 w 645"/>
                  <a:gd name="T105" fmla="*/ 98 h 590"/>
                  <a:gd name="T106" fmla="*/ 272 w 645"/>
                  <a:gd name="T107" fmla="*/ 85 h 590"/>
                  <a:gd name="T108" fmla="*/ 249 w 645"/>
                  <a:gd name="T109" fmla="*/ 68 h 590"/>
                  <a:gd name="T110" fmla="*/ 223 w 645"/>
                  <a:gd name="T111" fmla="*/ 60 h 590"/>
                  <a:gd name="T112" fmla="*/ 196 w 645"/>
                  <a:gd name="T113" fmla="*/ 47 h 590"/>
                  <a:gd name="T114" fmla="*/ 147 w 645"/>
                  <a:gd name="T115" fmla="*/ 39 h 590"/>
                  <a:gd name="T116" fmla="*/ 102 w 645"/>
                  <a:gd name="T117" fmla="*/ 26 h 590"/>
                  <a:gd name="T118" fmla="*/ 87 w 645"/>
                  <a:gd name="T119" fmla="*/ 22 h 590"/>
                  <a:gd name="T120" fmla="*/ 76 w 645"/>
                  <a:gd name="T121" fmla="*/ 17 h 590"/>
                  <a:gd name="T122" fmla="*/ 0 w 645"/>
                  <a:gd name="T123" fmla="*/ 0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5"/>
                  <a:gd name="T187" fmla="*/ 0 h 590"/>
                  <a:gd name="T188" fmla="*/ 645 w 645"/>
                  <a:gd name="T189" fmla="*/ 590 h 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5" h="590">
                    <a:moveTo>
                      <a:pt x="0" y="0"/>
                    </a:moveTo>
                    <a:lnTo>
                      <a:pt x="0" y="0"/>
                    </a:lnTo>
                    <a:lnTo>
                      <a:pt x="4" y="26"/>
                    </a:lnTo>
                    <a:lnTo>
                      <a:pt x="4" y="39"/>
                    </a:lnTo>
                    <a:lnTo>
                      <a:pt x="8" y="51"/>
                    </a:lnTo>
                    <a:lnTo>
                      <a:pt x="8" y="56"/>
                    </a:lnTo>
                    <a:lnTo>
                      <a:pt x="12" y="60"/>
                    </a:lnTo>
                    <a:lnTo>
                      <a:pt x="12" y="64"/>
                    </a:lnTo>
                    <a:lnTo>
                      <a:pt x="15" y="68"/>
                    </a:lnTo>
                    <a:lnTo>
                      <a:pt x="15" y="73"/>
                    </a:lnTo>
                    <a:lnTo>
                      <a:pt x="19" y="81"/>
                    </a:lnTo>
                    <a:lnTo>
                      <a:pt x="23" y="85"/>
                    </a:lnTo>
                    <a:lnTo>
                      <a:pt x="27" y="90"/>
                    </a:lnTo>
                    <a:lnTo>
                      <a:pt x="30" y="94"/>
                    </a:lnTo>
                    <a:lnTo>
                      <a:pt x="30" y="102"/>
                    </a:lnTo>
                    <a:lnTo>
                      <a:pt x="30" y="111"/>
                    </a:lnTo>
                    <a:lnTo>
                      <a:pt x="34" y="123"/>
                    </a:lnTo>
                    <a:lnTo>
                      <a:pt x="34" y="136"/>
                    </a:lnTo>
                    <a:lnTo>
                      <a:pt x="38" y="153"/>
                    </a:lnTo>
                    <a:lnTo>
                      <a:pt x="42" y="157"/>
                    </a:lnTo>
                    <a:lnTo>
                      <a:pt x="42" y="166"/>
                    </a:lnTo>
                    <a:lnTo>
                      <a:pt x="45" y="174"/>
                    </a:lnTo>
                    <a:lnTo>
                      <a:pt x="45" y="179"/>
                    </a:lnTo>
                    <a:lnTo>
                      <a:pt x="49" y="183"/>
                    </a:lnTo>
                    <a:lnTo>
                      <a:pt x="53" y="191"/>
                    </a:lnTo>
                    <a:lnTo>
                      <a:pt x="57" y="196"/>
                    </a:lnTo>
                    <a:lnTo>
                      <a:pt x="61" y="200"/>
                    </a:lnTo>
                    <a:lnTo>
                      <a:pt x="64" y="204"/>
                    </a:lnTo>
                    <a:lnTo>
                      <a:pt x="68" y="208"/>
                    </a:lnTo>
                    <a:lnTo>
                      <a:pt x="72" y="213"/>
                    </a:lnTo>
                    <a:lnTo>
                      <a:pt x="76" y="217"/>
                    </a:lnTo>
                    <a:lnTo>
                      <a:pt x="79" y="221"/>
                    </a:lnTo>
                    <a:lnTo>
                      <a:pt x="83" y="225"/>
                    </a:lnTo>
                    <a:lnTo>
                      <a:pt x="91" y="230"/>
                    </a:lnTo>
                    <a:lnTo>
                      <a:pt x="95" y="230"/>
                    </a:lnTo>
                    <a:lnTo>
                      <a:pt x="106" y="238"/>
                    </a:lnTo>
                    <a:lnTo>
                      <a:pt x="113" y="242"/>
                    </a:lnTo>
                    <a:lnTo>
                      <a:pt x="136" y="251"/>
                    </a:lnTo>
                    <a:lnTo>
                      <a:pt x="144" y="259"/>
                    </a:lnTo>
                    <a:lnTo>
                      <a:pt x="155" y="263"/>
                    </a:lnTo>
                    <a:lnTo>
                      <a:pt x="162" y="268"/>
                    </a:lnTo>
                    <a:lnTo>
                      <a:pt x="166" y="272"/>
                    </a:lnTo>
                    <a:lnTo>
                      <a:pt x="170" y="276"/>
                    </a:lnTo>
                    <a:lnTo>
                      <a:pt x="177" y="276"/>
                    </a:lnTo>
                    <a:lnTo>
                      <a:pt x="181" y="280"/>
                    </a:lnTo>
                    <a:lnTo>
                      <a:pt x="185" y="285"/>
                    </a:lnTo>
                    <a:lnTo>
                      <a:pt x="189" y="289"/>
                    </a:lnTo>
                    <a:lnTo>
                      <a:pt x="196" y="297"/>
                    </a:lnTo>
                    <a:lnTo>
                      <a:pt x="204" y="306"/>
                    </a:lnTo>
                    <a:lnTo>
                      <a:pt x="208" y="310"/>
                    </a:lnTo>
                    <a:lnTo>
                      <a:pt x="211" y="319"/>
                    </a:lnTo>
                    <a:lnTo>
                      <a:pt x="215" y="323"/>
                    </a:lnTo>
                    <a:lnTo>
                      <a:pt x="219" y="331"/>
                    </a:lnTo>
                    <a:lnTo>
                      <a:pt x="223" y="336"/>
                    </a:lnTo>
                    <a:lnTo>
                      <a:pt x="230" y="348"/>
                    </a:lnTo>
                    <a:lnTo>
                      <a:pt x="234" y="357"/>
                    </a:lnTo>
                    <a:lnTo>
                      <a:pt x="238" y="361"/>
                    </a:lnTo>
                    <a:lnTo>
                      <a:pt x="238" y="365"/>
                    </a:lnTo>
                    <a:lnTo>
                      <a:pt x="242" y="374"/>
                    </a:lnTo>
                    <a:lnTo>
                      <a:pt x="249" y="378"/>
                    </a:lnTo>
                    <a:lnTo>
                      <a:pt x="253" y="387"/>
                    </a:lnTo>
                    <a:lnTo>
                      <a:pt x="257" y="395"/>
                    </a:lnTo>
                    <a:lnTo>
                      <a:pt x="264" y="403"/>
                    </a:lnTo>
                    <a:lnTo>
                      <a:pt x="268" y="403"/>
                    </a:lnTo>
                    <a:lnTo>
                      <a:pt x="268" y="408"/>
                    </a:lnTo>
                    <a:lnTo>
                      <a:pt x="272" y="412"/>
                    </a:lnTo>
                    <a:lnTo>
                      <a:pt x="276" y="416"/>
                    </a:lnTo>
                    <a:lnTo>
                      <a:pt x="276" y="420"/>
                    </a:lnTo>
                    <a:lnTo>
                      <a:pt x="279" y="420"/>
                    </a:lnTo>
                    <a:lnTo>
                      <a:pt x="283" y="425"/>
                    </a:lnTo>
                    <a:lnTo>
                      <a:pt x="283" y="429"/>
                    </a:lnTo>
                    <a:lnTo>
                      <a:pt x="287" y="429"/>
                    </a:lnTo>
                    <a:lnTo>
                      <a:pt x="291" y="429"/>
                    </a:lnTo>
                    <a:lnTo>
                      <a:pt x="298" y="433"/>
                    </a:lnTo>
                    <a:lnTo>
                      <a:pt x="306" y="437"/>
                    </a:lnTo>
                    <a:lnTo>
                      <a:pt x="313" y="442"/>
                    </a:lnTo>
                    <a:lnTo>
                      <a:pt x="321" y="446"/>
                    </a:lnTo>
                    <a:lnTo>
                      <a:pt x="336" y="450"/>
                    </a:lnTo>
                    <a:lnTo>
                      <a:pt x="355" y="459"/>
                    </a:lnTo>
                    <a:lnTo>
                      <a:pt x="366" y="463"/>
                    </a:lnTo>
                    <a:lnTo>
                      <a:pt x="374" y="463"/>
                    </a:lnTo>
                    <a:lnTo>
                      <a:pt x="377" y="467"/>
                    </a:lnTo>
                    <a:lnTo>
                      <a:pt x="381" y="467"/>
                    </a:lnTo>
                    <a:lnTo>
                      <a:pt x="385" y="471"/>
                    </a:lnTo>
                    <a:lnTo>
                      <a:pt x="389" y="476"/>
                    </a:lnTo>
                    <a:lnTo>
                      <a:pt x="392" y="480"/>
                    </a:lnTo>
                    <a:lnTo>
                      <a:pt x="396" y="484"/>
                    </a:lnTo>
                    <a:lnTo>
                      <a:pt x="404" y="493"/>
                    </a:lnTo>
                    <a:lnTo>
                      <a:pt x="411" y="505"/>
                    </a:lnTo>
                    <a:lnTo>
                      <a:pt x="430" y="522"/>
                    </a:lnTo>
                    <a:lnTo>
                      <a:pt x="438" y="531"/>
                    </a:lnTo>
                    <a:lnTo>
                      <a:pt x="445" y="539"/>
                    </a:lnTo>
                    <a:lnTo>
                      <a:pt x="449" y="543"/>
                    </a:lnTo>
                    <a:lnTo>
                      <a:pt x="453" y="548"/>
                    </a:lnTo>
                    <a:lnTo>
                      <a:pt x="464" y="556"/>
                    </a:lnTo>
                    <a:lnTo>
                      <a:pt x="468" y="560"/>
                    </a:lnTo>
                    <a:lnTo>
                      <a:pt x="475" y="565"/>
                    </a:lnTo>
                    <a:lnTo>
                      <a:pt x="479" y="569"/>
                    </a:lnTo>
                    <a:lnTo>
                      <a:pt x="487" y="569"/>
                    </a:lnTo>
                    <a:lnTo>
                      <a:pt x="490" y="573"/>
                    </a:lnTo>
                    <a:lnTo>
                      <a:pt x="498" y="577"/>
                    </a:lnTo>
                    <a:lnTo>
                      <a:pt x="506" y="577"/>
                    </a:lnTo>
                    <a:lnTo>
                      <a:pt x="509" y="582"/>
                    </a:lnTo>
                    <a:lnTo>
                      <a:pt x="517" y="582"/>
                    </a:lnTo>
                    <a:lnTo>
                      <a:pt x="524" y="582"/>
                    </a:lnTo>
                    <a:lnTo>
                      <a:pt x="532" y="586"/>
                    </a:lnTo>
                    <a:lnTo>
                      <a:pt x="540" y="586"/>
                    </a:lnTo>
                    <a:lnTo>
                      <a:pt x="543" y="586"/>
                    </a:lnTo>
                    <a:lnTo>
                      <a:pt x="555" y="590"/>
                    </a:lnTo>
                    <a:lnTo>
                      <a:pt x="566" y="586"/>
                    </a:lnTo>
                    <a:lnTo>
                      <a:pt x="604" y="569"/>
                    </a:lnTo>
                    <a:lnTo>
                      <a:pt x="645" y="548"/>
                    </a:lnTo>
                    <a:lnTo>
                      <a:pt x="641" y="535"/>
                    </a:lnTo>
                    <a:lnTo>
                      <a:pt x="638" y="527"/>
                    </a:lnTo>
                    <a:lnTo>
                      <a:pt x="634" y="518"/>
                    </a:lnTo>
                    <a:lnTo>
                      <a:pt x="630" y="510"/>
                    </a:lnTo>
                    <a:lnTo>
                      <a:pt x="622" y="497"/>
                    </a:lnTo>
                    <a:lnTo>
                      <a:pt x="619" y="488"/>
                    </a:lnTo>
                    <a:lnTo>
                      <a:pt x="615" y="480"/>
                    </a:lnTo>
                    <a:lnTo>
                      <a:pt x="611" y="476"/>
                    </a:lnTo>
                    <a:lnTo>
                      <a:pt x="611" y="471"/>
                    </a:lnTo>
                    <a:lnTo>
                      <a:pt x="604" y="463"/>
                    </a:lnTo>
                    <a:lnTo>
                      <a:pt x="600" y="459"/>
                    </a:lnTo>
                    <a:lnTo>
                      <a:pt x="592" y="450"/>
                    </a:lnTo>
                    <a:lnTo>
                      <a:pt x="589" y="442"/>
                    </a:lnTo>
                    <a:lnTo>
                      <a:pt x="581" y="433"/>
                    </a:lnTo>
                    <a:lnTo>
                      <a:pt x="573" y="425"/>
                    </a:lnTo>
                    <a:lnTo>
                      <a:pt x="570" y="416"/>
                    </a:lnTo>
                    <a:lnTo>
                      <a:pt x="562" y="412"/>
                    </a:lnTo>
                    <a:lnTo>
                      <a:pt x="547" y="395"/>
                    </a:lnTo>
                    <a:lnTo>
                      <a:pt x="540" y="387"/>
                    </a:lnTo>
                    <a:lnTo>
                      <a:pt x="532" y="378"/>
                    </a:lnTo>
                    <a:lnTo>
                      <a:pt x="517" y="365"/>
                    </a:lnTo>
                    <a:lnTo>
                      <a:pt x="498" y="348"/>
                    </a:lnTo>
                    <a:lnTo>
                      <a:pt x="464" y="319"/>
                    </a:lnTo>
                    <a:lnTo>
                      <a:pt x="423" y="280"/>
                    </a:lnTo>
                    <a:lnTo>
                      <a:pt x="415" y="272"/>
                    </a:lnTo>
                    <a:lnTo>
                      <a:pt x="408" y="263"/>
                    </a:lnTo>
                    <a:lnTo>
                      <a:pt x="400" y="255"/>
                    </a:lnTo>
                    <a:lnTo>
                      <a:pt x="392" y="247"/>
                    </a:lnTo>
                    <a:lnTo>
                      <a:pt x="385" y="238"/>
                    </a:lnTo>
                    <a:lnTo>
                      <a:pt x="381" y="230"/>
                    </a:lnTo>
                    <a:lnTo>
                      <a:pt x="374" y="221"/>
                    </a:lnTo>
                    <a:lnTo>
                      <a:pt x="370" y="213"/>
                    </a:lnTo>
                    <a:lnTo>
                      <a:pt x="359" y="196"/>
                    </a:lnTo>
                    <a:lnTo>
                      <a:pt x="351" y="179"/>
                    </a:lnTo>
                    <a:lnTo>
                      <a:pt x="340" y="162"/>
                    </a:lnTo>
                    <a:lnTo>
                      <a:pt x="336" y="153"/>
                    </a:lnTo>
                    <a:lnTo>
                      <a:pt x="328" y="145"/>
                    </a:lnTo>
                    <a:lnTo>
                      <a:pt x="325" y="136"/>
                    </a:lnTo>
                    <a:lnTo>
                      <a:pt x="317" y="128"/>
                    </a:lnTo>
                    <a:lnTo>
                      <a:pt x="313" y="119"/>
                    </a:lnTo>
                    <a:lnTo>
                      <a:pt x="306" y="111"/>
                    </a:lnTo>
                    <a:lnTo>
                      <a:pt x="298" y="107"/>
                    </a:lnTo>
                    <a:lnTo>
                      <a:pt x="291" y="98"/>
                    </a:lnTo>
                    <a:lnTo>
                      <a:pt x="287" y="94"/>
                    </a:lnTo>
                    <a:lnTo>
                      <a:pt x="283" y="90"/>
                    </a:lnTo>
                    <a:lnTo>
                      <a:pt x="272" y="85"/>
                    </a:lnTo>
                    <a:lnTo>
                      <a:pt x="264" y="77"/>
                    </a:lnTo>
                    <a:lnTo>
                      <a:pt x="253" y="73"/>
                    </a:lnTo>
                    <a:lnTo>
                      <a:pt x="249" y="68"/>
                    </a:lnTo>
                    <a:lnTo>
                      <a:pt x="242" y="64"/>
                    </a:lnTo>
                    <a:lnTo>
                      <a:pt x="230" y="60"/>
                    </a:lnTo>
                    <a:lnTo>
                      <a:pt x="223" y="60"/>
                    </a:lnTo>
                    <a:lnTo>
                      <a:pt x="219" y="56"/>
                    </a:lnTo>
                    <a:lnTo>
                      <a:pt x="204" y="51"/>
                    </a:lnTo>
                    <a:lnTo>
                      <a:pt x="196" y="47"/>
                    </a:lnTo>
                    <a:lnTo>
                      <a:pt x="189" y="47"/>
                    </a:lnTo>
                    <a:lnTo>
                      <a:pt x="174" y="43"/>
                    </a:lnTo>
                    <a:lnTo>
                      <a:pt x="147" y="39"/>
                    </a:lnTo>
                    <a:lnTo>
                      <a:pt x="128" y="34"/>
                    </a:lnTo>
                    <a:lnTo>
                      <a:pt x="113" y="30"/>
                    </a:lnTo>
                    <a:lnTo>
                      <a:pt x="102" y="26"/>
                    </a:lnTo>
                    <a:lnTo>
                      <a:pt x="98" y="26"/>
                    </a:lnTo>
                    <a:lnTo>
                      <a:pt x="91" y="22"/>
                    </a:lnTo>
                    <a:lnTo>
                      <a:pt x="87" y="22"/>
                    </a:lnTo>
                    <a:lnTo>
                      <a:pt x="83" y="17"/>
                    </a:lnTo>
                    <a:lnTo>
                      <a:pt x="76" y="17"/>
                    </a:lnTo>
                    <a:lnTo>
                      <a:pt x="68" y="13"/>
                    </a:lnTo>
                    <a:lnTo>
                      <a:pt x="45" y="9"/>
                    </a:lnTo>
                    <a:lnTo>
                      <a:pt x="0" y="0"/>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 name="Freeform 9"/>
              <p:cNvSpPr>
                <a:spLocks/>
              </p:cNvSpPr>
              <p:nvPr/>
            </p:nvSpPr>
            <p:spPr bwMode="auto">
              <a:xfrm>
                <a:off x="1955" y="3244"/>
                <a:ext cx="11" cy="72"/>
              </a:xfrm>
              <a:custGeom>
                <a:avLst/>
                <a:gdLst>
                  <a:gd name="T0" fmla="*/ 0 w 11"/>
                  <a:gd name="T1" fmla="*/ 8 h 72"/>
                  <a:gd name="T2" fmla="*/ 0 w 11"/>
                  <a:gd name="T3" fmla="*/ 8 h 72"/>
                  <a:gd name="T4" fmla="*/ 3 w 11"/>
                  <a:gd name="T5" fmla="*/ 0 h 72"/>
                  <a:gd name="T6" fmla="*/ 11 w 11"/>
                  <a:gd name="T7" fmla="*/ 8 h 72"/>
                  <a:gd name="T8" fmla="*/ 11 w 11"/>
                  <a:gd name="T9" fmla="*/ 68 h 72"/>
                  <a:gd name="T10" fmla="*/ 3 w 11"/>
                  <a:gd name="T11" fmla="*/ 72 h 72"/>
                  <a:gd name="T12" fmla="*/ 0 w 11"/>
                  <a:gd name="T13" fmla="*/ 68 h 72"/>
                  <a:gd name="T14" fmla="*/ 0 w 11"/>
                  <a:gd name="T15" fmla="*/ 8 h 7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2"/>
                  <a:gd name="T26" fmla="*/ 11 w 11"/>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2">
                    <a:moveTo>
                      <a:pt x="0" y="8"/>
                    </a:moveTo>
                    <a:lnTo>
                      <a:pt x="0" y="8"/>
                    </a:lnTo>
                    <a:lnTo>
                      <a:pt x="3" y="0"/>
                    </a:lnTo>
                    <a:lnTo>
                      <a:pt x="11" y="8"/>
                    </a:lnTo>
                    <a:lnTo>
                      <a:pt x="11" y="68"/>
                    </a:lnTo>
                    <a:lnTo>
                      <a:pt x="3" y="72"/>
                    </a:lnTo>
                    <a:lnTo>
                      <a:pt x="0" y="68"/>
                    </a:lnTo>
                    <a:lnTo>
                      <a:pt x="0" y="8"/>
                    </a:lnTo>
                    <a:close/>
                  </a:path>
                </a:pathLst>
              </a:custGeom>
              <a:solidFill>
                <a:srgbClr val="898787"/>
              </a:solidFill>
              <a:ln w="6350">
                <a:solidFill>
                  <a:srgbClr val="898787"/>
                </a:solidFill>
                <a:round/>
                <a:headEnd/>
                <a:tailEnd/>
              </a:ln>
            </p:spPr>
            <p:txBody>
              <a:bodyPr/>
              <a:lstStyle/>
              <a:p>
                <a:endParaRPr lang="fa-IR"/>
              </a:p>
            </p:txBody>
          </p:sp>
          <p:sp>
            <p:nvSpPr>
              <p:cNvPr id="16" name="Freeform 10"/>
              <p:cNvSpPr>
                <a:spLocks/>
              </p:cNvSpPr>
              <p:nvPr/>
            </p:nvSpPr>
            <p:spPr bwMode="auto">
              <a:xfrm>
                <a:off x="2056" y="3401"/>
                <a:ext cx="804" cy="500"/>
              </a:xfrm>
              <a:custGeom>
                <a:avLst/>
                <a:gdLst>
                  <a:gd name="T0" fmla="*/ 178 w 804"/>
                  <a:gd name="T1" fmla="*/ 246 h 500"/>
                  <a:gd name="T2" fmla="*/ 178 w 804"/>
                  <a:gd name="T3" fmla="*/ 246 h 500"/>
                  <a:gd name="T4" fmla="*/ 181 w 804"/>
                  <a:gd name="T5" fmla="*/ 246 h 500"/>
                  <a:gd name="T6" fmla="*/ 185 w 804"/>
                  <a:gd name="T7" fmla="*/ 246 h 500"/>
                  <a:gd name="T8" fmla="*/ 196 w 804"/>
                  <a:gd name="T9" fmla="*/ 241 h 500"/>
                  <a:gd name="T10" fmla="*/ 215 w 804"/>
                  <a:gd name="T11" fmla="*/ 241 h 500"/>
                  <a:gd name="T12" fmla="*/ 246 w 804"/>
                  <a:gd name="T13" fmla="*/ 233 h 500"/>
                  <a:gd name="T14" fmla="*/ 287 w 804"/>
                  <a:gd name="T15" fmla="*/ 229 h 500"/>
                  <a:gd name="T16" fmla="*/ 347 w 804"/>
                  <a:gd name="T17" fmla="*/ 220 h 500"/>
                  <a:gd name="T18" fmla="*/ 423 w 804"/>
                  <a:gd name="T19" fmla="*/ 212 h 500"/>
                  <a:gd name="T20" fmla="*/ 430 w 804"/>
                  <a:gd name="T21" fmla="*/ 212 h 500"/>
                  <a:gd name="T22" fmla="*/ 438 w 804"/>
                  <a:gd name="T23" fmla="*/ 208 h 500"/>
                  <a:gd name="T24" fmla="*/ 449 w 804"/>
                  <a:gd name="T25" fmla="*/ 208 h 500"/>
                  <a:gd name="T26" fmla="*/ 464 w 804"/>
                  <a:gd name="T27" fmla="*/ 203 h 500"/>
                  <a:gd name="T28" fmla="*/ 479 w 804"/>
                  <a:gd name="T29" fmla="*/ 199 h 500"/>
                  <a:gd name="T30" fmla="*/ 494 w 804"/>
                  <a:gd name="T31" fmla="*/ 191 h 500"/>
                  <a:gd name="T32" fmla="*/ 506 w 804"/>
                  <a:gd name="T33" fmla="*/ 186 h 500"/>
                  <a:gd name="T34" fmla="*/ 521 w 804"/>
                  <a:gd name="T35" fmla="*/ 178 h 500"/>
                  <a:gd name="T36" fmla="*/ 532 w 804"/>
                  <a:gd name="T37" fmla="*/ 169 h 500"/>
                  <a:gd name="T38" fmla="*/ 543 w 804"/>
                  <a:gd name="T39" fmla="*/ 165 h 500"/>
                  <a:gd name="T40" fmla="*/ 559 w 804"/>
                  <a:gd name="T41" fmla="*/ 157 h 500"/>
                  <a:gd name="T42" fmla="*/ 570 w 804"/>
                  <a:gd name="T43" fmla="*/ 148 h 500"/>
                  <a:gd name="T44" fmla="*/ 581 w 804"/>
                  <a:gd name="T45" fmla="*/ 135 h 500"/>
                  <a:gd name="T46" fmla="*/ 592 w 804"/>
                  <a:gd name="T47" fmla="*/ 127 h 500"/>
                  <a:gd name="T48" fmla="*/ 604 w 804"/>
                  <a:gd name="T49" fmla="*/ 118 h 500"/>
                  <a:gd name="T50" fmla="*/ 611 w 804"/>
                  <a:gd name="T51" fmla="*/ 110 h 500"/>
                  <a:gd name="T52" fmla="*/ 623 w 804"/>
                  <a:gd name="T53" fmla="*/ 101 h 500"/>
                  <a:gd name="T54" fmla="*/ 641 w 804"/>
                  <a:gd name="T55" fmla="*/ 80 h 500"/>
                  <a:gd name="T56" fmla="*/ 657 w 804"/>
                  <a:gd name="T57" fmla="*/ 63 h 500"/>
                  <a:gd name="T58" fmla="*/ 672 w 804"/>
                  <a:gd name="T59" fmla="*/ 46 h 500"/>
                  <a:gd name="T60" fmla="*/ 683 w 804"/>
                  <a:gd name="T61" fmla="*/ 34 h 500"/>
                  <a:gd name="T62" fmla="*/ 698 w 804"/>
                  <a:gd name="T63" fmla="*/ 12 h 500"/>
                  <a:gd name="T64" fmla="*/ 706 w 804"/>
                  <a:gd name="T65" fmla="*/ 4 h 500"/>
                  <a:gd name="T66" fmla="*/ 804 w 804"/>
                  <a:gd name="T67" fmla="*/ 0 h 500"/>
                  <a:gd name="T68" fmla="*/ 804 w 804"/>
                  <a:gd name="T69" fmla="*/ 21 h 500"/>
                  <a:gd name="T70" fmla="*/ 679 w 804"/>
                  <a:gd name="T71" fmla="*/ 89 h 500"/>
                  <a:gd name="T72" fmla="*/ 634 w 804"/>
                  <a:gd name="T73" fmla="*/ 182 h 500"/>
                  <a:gd name="T74" fmla="*/ 528 w 804"/>
                  <a:gd name="T75" fmla="*/ 212 h 500"/>
                  <a:gd name="T76" fmla="*/ 453 w 804"/>
                  <a:gd name="T77" fmla="*/ 280 h 500"/>
                  <a:gd name="T78" fmla="*/ 370 w 804"/>
                  <a:gd name="T79" fmla="*/ 284 h 500"/>
                  <a:gd name="T80" fmla="*/ 306 w 804"/>
                  <a:gd name="T81" fmla="*/ 356 h 500"/>
                  <a:gd name="T82" fmla="*/ 0 w 804"/>
                  <a:gd name="T83" fmla="*/ 500 h 500"/>
                  <a:gd name="T84" fmla="*/ 0 w 804"/>
                  <a:gd name="T85" fmla="*/ 343 h 500"/>
                  <a:gd name="T86" fmla="*/ 178 w 804"/>
                  <a:gd name="T87" fmla="*/ 246 h 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4"/>
                  <a:gd name="T133" fmla="*/ 0 h 500"/>
                  <a:gd name="T134" fmla="*/ 804 w 804"/>
                  <a:gd name="T135" fmla="*/ 500 h 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4" h="500">
                    <a:moveTo>
                      <a:pt x="178" y="246"/>
                    </a:moveTo>
                    <a:lnTo>
                      <a:pt x="178" y="246"/>
                    </a:lnTo>
                    <a:lnTo>
                      <a:pt x="181" y="246"/>
                    </a:lnTo>
                    <a:lnTo>
                      <a:pt x="185" y="246"/>
                    </a:lnTo>
                    <a:lnTo>
                      <a:pt x="196" y="241"/>
                    </a:lnTo>
                    <a:lnTo>
                      <a:pt x="215" y="241"/>
                    </a:lnTo>
                    <a:lnTo>
                      <a:pt x="246" y="233"/>
                    </a:lnTo>
                    <a:lnTo>
                      <a:pt x="287" y="229"/>
                    </a:lnTo>
                    <a:lnTo>
                      <a:pt x="347" y="220"/>
                    </a:lnTo>
                    <a:lnTo>
                      <a:pt x="423" y="212"/>
                    </a:lnTo>
                    <a:lnTo>
                      <a:pt x="430" y="212"/>
                    </a:lnTo>
                    <a:lnTo>
                      <a:pt x="438" y="208"/>
                    </a:lnTo>
                    <a:lnTo>
                      <a:pt x="449" y="208"/>
                    </a:lnTo>
                    <a:lnTo>
                      <a:pt x="464" y="203"/>
                    </a:lnTo>
                    <a:lnTo>
                      <a:pt x="479" y="199"/>
                    </a:lnTo>
                    <a:lnTo>
                      <a:pt x="494" y="191"/>
                    </a:lnTo>
                    <a:lnTo>
                      <a:pt x="506" y="186"/>
                    </a:lnTo>
                    <a:lnTo>
                      <a:pt x="521" y="178"/>
                    </a:lnTo>
                    <a:lnTo>
                      <a:pt x="532" y="169"/>
                    </a:lnTo>
                    <a:lnTo>
                      <a:pt x="543" y="165"/>
                    </a:lnTo>
                    <a:lnTo>
                      <a:pt x="559" y="157"/>
                    </a:lnTo>
                    <a:lnTo>
                      <a:pt x="570" y="148"/>
                    </a:lnTo>
                    <a:lnTo>
                      <a:pt x="581" y="135"/>
                    </a:lnTo>
                    <a:lnTo>
                      <a:pt x="592" y="127"/>
                    </a:lnTo>
                    <a:lnTo>
                      <a:pt x="604" y="118"/>
                    </a:lnTo>
                    <a:lnTo>
                      <a:pt x="611" y="110"/>
                    </a:lnTo>
                    <a:lnTo>
                      <a:pt x="623" y="101"/>
                    </a:lnTo>
                    <a:lnTo>
                      <a:pt x="641" y="80"/>
                    </a:lnTo>
                    <a:lnTo>
                      <a:pt x="657" y="63"/>
                    </a:lnTo>
                    <a:lnTo>
                      <a:pt x="672" y="46"/>
                    </a:lnTo>
                    <a:lnTo>
                      <a:pt x="683" y="34"/>
                    </a:lnTo>
                    <a:lnTo>
                      <a:pt x="698" y="12"/>
                    </a:lnTo>
                    <a:lnTo>
                      <a:pt x="706" y="4"/>
                    </a:lnTo>
                    <a:lnTo>
                      <a:pt x="804" y="0"/>
                    </a:lnTo>
                    <a:lnTo>
                      <a:pt x="804" y="21"/>
                    </a:lnTo>
                    <a:lnTo>
                      <a:pt x="679" y="89"/>
                    </a:lnTo>
                    <a:lnTo>
                      <a:pt x="634" y="182"/>
                    </a:lnTo>
                    <a:lnTo>
                      <a:pt x="528" y="212"/>
                    </a:lnTo>
                    <a:lnTo>
                      <a:pt x="453" y="280"/>
                    </a:lnTo>
                    <a:lnTo>
                      <a:pt x="370" y="284"/>
                    </a:lnTo>
                    <a:lnTo>
                      <a:pt x="306" y="356"/>
                    </a:lnTo>
                    <a:lnTo>
                      <a:pt x="0" y="500"/>
                    </a:lnTo>
                    <a:lnTo>
                      <a:pt x="0" y="343"/>
                    </a:lnTo>
                    <a:lnTo>
                      <a:pt x="178" y="246"/>
                    </a:lnTo>
                    <a:close/>
                  </a:path>
                </a:pathLst>
              </a:custGeom>
              <a:solidFill>
                <a:srgbClr val="5C2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 name="Freeform 11"/>
              <p:cNvSpPr>
                <a:spLocks/>
              </p:cNvSpPr>
              <p:nvPr/>
            </p:nvSpPr>
            <p:spPr bwMode="auto">
              <a:xfrm>
                <a:off x="672" y="3575"/>
                <a:ext cx="1384" cy="339"/>
              </a:xfrm>
              <a:custGeom>
                <a:avLst/>
                <a:gdLst>
                  <a:gd name="T0" fmla="*/ 0 w 1384"/>
                  <a:gd name="T1" fmla="*/ 0 h 339"/>
                  <a:gd name="T2" fmla="*/ 34 w 1384"/>
                  <a:gd name="T3" fmla="*/ 0 h 339"/>
                  <a:gd name="T4" fmla="*/ 95 w 1384"/>
                  <a:gd name="T5" fmla="*/ 0 h 339"/>
                  <a:gd name="T6" fmla="*/ 151 w 1384"/>
                  <a:gd name="T7" fmla="*/ 0 h 339"/>
                  <a:gd name="T8" fmla="*/ 185 w 1384"/>
                  <a:gd name="T9" fmla="*/ 0 h 339"/>
                  <a:gd name="T10" fmla="*/ 234 w 1384"/>
                  <a:gd name="T11" fmla="*/ 4 h 339"/>
                  <a:gd name="T12" fmla="*/ 279 w 1384"/>
                  <a:gd name="T13" fmla="*/ 8 h 339"/>
                  <a:gd name="T14" fmla="*/ 313 w 1384"/>
                  <a:gd name="T15" fmla="*/ 8 h 339"/>
                  <a:gd name="T16" fmla="*/ 355 w 1384"/>
                  <a:gd name="T17" fmla="*/ 17 h 339"/>
                  <a:gd name="T18" fmla="*/ 415 w 1384"/>
                  <a:gd name="T19" fmla="*/ 29 h 339"/>
                  <a:gd name="T20" fmla="*/ 449 w 1384"/>
                  <a:gd name="T21" fmla="*/ 38 h 339"/>
                  <a:gd name="T22" fmla="*/ 513 w 1384"/>
                  <a:gd name="T23" fmla="*/ 55 h 339"/>
                  <a:gd name="T24" fmla="*/ 589 w 1384"/>
                  <a:gd name="T25" fmla="*/ 76 h 339"/>
                  <a:gd name="T26" fmla="*/ 641 w 1384"/>
                  <a:gd name="T27" fmla="*/ 89 h 339"/>
                  <a:gd name="T28" fmla="*/ 660 w 1384"/>
                  <a:gd name="T29" fmla="*/ 89 h 339"/>
                  <a:gd name="T30" fmla="*/ 687 w 1384"/>
                  <a:gd name="T31" fmla="*/ 93 h 339"/>
                  <a:gd name="T32" fmla="*/ 709 w 1384"/>
                  <a:gd name="T33" fmla="*/ 97 h 339"/>
                  <a:gd name="T34" fmla="*/ 747 w 1384"/>
                  <a:gd name="T35" fmla="*/ 110 h 339"/>
                  <a:gd name="T36" fmla="*/ 822 w 1384"/>
                  <a:gd name="T37" fmla="*/ 131 h 339"/>
                  <a:gd name="T38" fmla="*/ 864 w 1384"/>
                  <a:gd name="T39" fmla="*/ 140 h 339"/>
                  <a:gd name="T40" fmla="*/ 894 w 1384"/>
                  <a:gd name="T41" fmla="*/ 148 h 339"/>
                  <a:gd name="T42" fmla="*/ 924 w 1384"/>
                  <a:gd name="T43" fmla="*/ 152 h 339"/>
                  <a:gd name="T44" fmla="*/ 954 w 1384"/>
                  <a:gd name="T45" fmla="*/ 157 h 339"/>
                  <a:gd name="T46" fmla="*/ 985 w 1384"/>
                  <a:gd name="T47" fmla="*/ 161 h 339"/>
                  <a:gd name="T48" fmla="*/ 1000 w 1384"/>
                  <a:gd name="T49" fmla="*/ 161 h 339"/>
                  <a:gd name="T50" fmla="*/ 1030 w 1384"/>
                  <a:gd name="T51" fmla="*/ 165 h 339"/>
                  <a:gd name="T52" fmla="*/ 1060 w 1384"/>
                  <a:gd name="T53" fmla="*/ 165 h 339"/>
                  <a:gd name="T54" fmla="*/ 1086 w 1384"/>
                  <a:gd name="T55" fmla="*/ 161 h 339"/>
                  <a:gd name="T56" fmla="*/ 1117 w 1384"/>
                  <a:gd name="T57" fmla="*/ 157 h 339"/>
                  <a:gd name="T58" fmla="*/ 1143 w 1384"/>
                  <a:gd name="T59" fmla="*/ 152 h 339"/>
                  <a:gd name="T60" fmla="*/ 1192 w 1384"/>
                  <a:gd name="T61" fmla="*/ 144 h 339"/>
                  <a:gd name="T62" fmla="*/ 1230 w 1384"/>
                  <a:gd name="T63" fmla="*/ 135 h 339"/>
                  <a:gd name="T64" fmla="*/ 1384 w 1384"/>
                  <a:gd name="T65" fmla="*/ 339 h 339"/>
                  <a:gd name="T66" fmla="*/ 1332 w 1384"/>
                  <a:gd name="T67" fmla="*/ 326 h 339"/>
                  <a:gd name="T68" fmla="*/ 1298 w 1384"/>
                  <a:gd name="T69" fmla="*/ 322 h 339"/>
                  <a:gd name="T70" fmla="*/ 1267 w 1384"/>
                  <a:gd name="T71" fmla="*/ 314 h 339"/>
                  <a:gd name="T72" fmla="*/ 1230 w 1384"/>
                  <a:gd name="T73" fmla="*/ 301 h 339"/>
                  <a:gd name="T74" fmla="*/ 1188 w 1384"/>
                  <a:gd name="T75" fmla="*/ 288 h 339"/>
                  <a:gd name="T76" fmla="*/ 1151 w 1384"/>
                  <a:gd name="T77" fmla="*/ 275 h 339"/>
                  <a:gd name="T78" fmla="*/ 1102 w 1384"/>
                  <a:gd name="T79" fmla="*/ 258 h 339"/>
                  <a:gd name="T80" fmla="*/ 1053 w 1384"/>
                  <a:gd name="T81" fmla="*/ 237 h 339"/>
                  <a:gd name="T82" fmla="*/ 709 w 1384"/>
                  <a:gd name="T83" fmla="*/ 182 h 339"/>
                  <a:gd name="T84" fmla="*/ 170 w 1384"/>
                  <a:gd name="T85" fmla="*/ 63 h 339"/>
                  <a:gd name="T86" fmla="*/ 0 w 1384"/>
                  <a:gd name="T87" fmla="*/ 0 h 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4"/>
                  <a:gd name="T133" fmla="*/ 0 h 339"/>
                  <a:gd name="T134" fmla="*/ 1384 w 1384"/>
                  <a:gd name="T135" fmla="*/ 339 h 3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4" h="339">
                    <a:moveTo>
                      <a:pt x="0" y="0"/>
                    </a:moveTo>
                    <a:lnTo>
                      <a:pt x="0" y="0"/>
                    </a:lnTo>
                    <a:lnTo>
                      <a:pt x="12" y="0"/>
                    </a:lnTo>
                    <a:lnTo>
                      <a:pt x="34" y="0"/>
                    </a:lnTo>
                    <a:lnTo>
                      <a:pt x="64" y="0"/>
                    </a:lnTo>
                    <a:lnTo>
                      <a:pt x="95" y="0"/>
                    </a:lnTo>
                    <a:lnTo>
                      <a:pt x="132" y="0"/>
                    </a:lnTo>
                    <a:lnTo>
                      <a:pt x="151" y="0"/>
                    </a:lnTo>
                    <a:lnTo>
                      <a:pt x="166" y="0"/>
                    </a:lnTo>
                    <a:lnTo>
                      <a:pt x="185" y="0"/>
                    </a:lnTo>
                    <a:lnTo>
                      <a:pt x="200" y="0"/>
                    </a:lnTo>
                    <a:lnTo>
                      <a:pt x="234" y="4"/>
                    </a:lnTo>
                    <a:lnTo>
                      <a:pt x="264" y="4"/>
                    </a:lnTo>
                    <a:lnTo>
                      <a:pt x="279" y="8"/>
                    </a:lnTo>
                    <a:lnTo>
                      <a:pt x="298" y="8"/>
                    </a:lnTo>
                    <a:lnTo>
                      <a:pt x="313" y="8"/>
                    </a:lnTo>
                    <a:lnTo>
                      <a:pt x="325" y="12"/>
                    </a:lnTo>
                    <a:lnTo>
                      <a:pt x="355" y="17"/>
                    </a:lnTo>
                    <a:lnTo>
                      <a:pt x="385" y="21"/>
                    </a:lnTo>
                    <a:lnTo>
                      <a:pt x="415" y="29"/>
                    </a:lnTo>
                    <a:lnTo>
                      <a:pt x="430" y="34"/>
                    </a:lnTo>
                    <a:lnTo>
                      <a:pt x="449" y="38"/>
                    </a:lnTo>
                    <a:lnTo>
                      <a:pt x="479" y="46"/>
                    </a:lnTo>
                    <a:lnTo>
                      <a:pt x="513" y="55"/>
                    </a:lnTo>
                    <a:lnTo>
                      <a:pt x="551" y="63"/>
                    </a:lnTo>
                    <a:lnTo>
                      <a:pt x="589" y="76"/>
                    </a:lnTo>
                    <a:lnTo>
                      <a:pt x="630" y="84"/>
                    </a:lnTo>
                    <a:lnTo>
                      <a:pt x="641" y="89"/>
                    </a:lnTo>
                    <a:lnTo>
                      <a:pt x="649" y="89"/>
                    </a:lnTo>
                    <a:lnTo>
                      <a:pt x="660" y="89"/>
                    </a:lnTo>
                    <a:lnTo>
                      <a:pt x="672" y="93"/>
                    </a:lnTo>
                    <a:lnTo>
                      <a:pt x="687" y="93"/>
                    </a:lnTo>
                    <a:lnTo>
                      <a:pt x="698" y="97"/>
                    </a:lnTo>
                    <a:lnTo>
                      <a:pt x="709" y="97"/>
                    </a:lnTo>
                    <a:lnTo>
                      <a:pt x="721" y="101"/>
                    </a:lnTo>
                    <a:lnTo>
                      <a:pt x="747" y="110"/>
                    </a:lnTo>
                    <a:lnTo>
                      <a:pt x="770" y="114"/>
                    </a:lnTo>
                    <a:lnTo>
                      <a:pt x="822" y="131"/>
                    </a:lnTo>
                    <a:lnTo>
                      <a:pt x="853" y="135"/>
                    </a:lnTo>
                    <a:lnTo>
                      <a:pt x="864" y="140"/>
                    </a:lnTo>
                    <a:lnTo>
                      <a:pt x="879" y="144"/>
                    </a:lnTo>
                    <a:lnTo>
                      <a:pt x="894" y="148"/>
                    </a:lnTo>
                    <a:lnTo>
                      <a:pt x="909" y="152"/>
                    </a:lnTo>
                    <a:lnTo>
                      <a:pt x="924" y="152"/>
                    </a:lnTo>
                    <a:lnTo>
                      <a:pt x="939" y="157"/>
                    </a:lnTo>
                    <a:lnTo>
                      <a:pt x="954" y="157"/>
                    </a:lnTo>
                    <a:lnTo>
                      <a:pt x="970" y="161"/>
                    </a:lnTo>
                    <a:lnTo>
                      <a:pt x="985" y="161"/>
                    </a:lnTo>
                    <a:lnTo>
                      <a:pt x="992" y="161"/>
                    </a:lnTo>
                    <a:lnTo>
                      <a:pt x="1000" y="161"/>
                    </a:lnTo>
                    <a:lnTo>
                      <a:pt x="1015" y="165"/>
                    </a:lnTo>
                    <a:lnTo>
                      <a:pt x="1030" y="165"/>
                    </a:lnTo>
                    <a:lnTo>
                      <a:pt x="1045" y="165"/>
                    </a:lnTo>
                    <a:lnTo>
                      <a:pt x="1060" y="165"/>
                    </a:lnTo>
                    <a:lnTo>
                      <a:pt x="1075" y="161"/>
                    </a:lnTo>
                    <a:lnTo>
                      <a:pt x="1086" y="161"/>
                    </a:lnTo>
                    <a:lnTo>
                      <a:pt x="1102" y="161"/>
                    </a:lnTo>
                    <a:lnTo>
                      <a:pt x="1117" y="157"/>
                    </a:lnTo>
                    <a:lnTo>
                      <a:pt x="1128" y="157"/>
                    </a:lnTo>
                    <a:lnTo>
                      <a:pt x="1143" y="152"/>
                    </a:lnTo>
                    <a:lnTo>
                      <a:pt x="1169" y="148"/>
                    </a:lnTo>
                    <a:lnTo>
                      <a:pt x="1192" y="144"/>
                    </a:lnTo>
                    <a:lnTo>
                      <a:pt x="1211" y="140"/>
                    </a:lnTo>
                    <a:lnTo>
                      <a:pt x="1230" y="135"/>
                    </a:lnTo>
                    <a:lnTo>
                      <a:pt x="1384" y="169"/>
                    </a:lnTo>
                    <a:lnTo>
                      <a:pt x="1384" y="339"/>
                    </a:lnTo>
                    <a:lnTo>
                      <a:pt x="1350" y="330"/>
                    </a:lnTo>
                    <a:lnTo>
                      <a:pt x="1332" y="326"/>
                    </a:lnTo>
                    <a:lnTo>
                      <a:pt x="1317" y="326"/>
                    </a:lnTo>
                    <a:lnTo>
                      <a:pt x="1298" y="322"/>
                    </a:lnTo>
                    <a:lnTo>
                      <a:pt x="1283" y="318"/>
                    </a:lnTo>
                    <a:lnTo>
                      <a:pt x="1267" y="314"/>
                    </a:lnTo>
                    <a:lnTo>
                      <a:pt x="1249" y="309"/>
                    </a:lnTo>
                    <a:lnTo>
                      <a:pt x="1230" y="301"/>
                    </a:lnTo>
                    <a:lnTo>
                      <a:pt x="1207" y="297"/>
                    </a:lnTo>
                    <a:lnTo>
                      <a:pt x="1188" y="288"/>
                    </a:lnTo>
                    <a:lnTo>
                      <a:pt x="1169" y="284"/>
                    </a:lnTo>
                    <a:lnTo>
                      <a:pt x="1151" y="275"/>
                    </a:lnTo>
                    <a:lnTo>
                      <a:pt x="1135" y="271"/>
                    </a:lnTo>
                    <a:lnTo>
                      <a:pt x="1102" y="258"/>
                    </a:lnTo>
                    <a:lnTo>
                      <a:pt x="1075" y="246"/>
                    </a:lnTo>
                    <a:lnTo>
                      <a:pt x="1053" y="237"/>
                    </a:lnTo>
                    <a:lnTo>
                      <a:pt x="811" y="229"/>
                    </a:lnTo>
                    <a:lnTo>
                      <a:pt x="709" y="182"/>
                    </a:lnTo>
                    <a:lnTo>
                      <a:pt x="547" y="186"/>
                    </a:lnTo>
                    <a:lnTo>
                      <a:pt x="170" y="63"/>
                    </a:lnTo>
                    <a:lnTo>
                      <a:pt x="0" y="93"/>
                    </a:lnTo>
                    <a:lnTo>
                      <a:pt x="0" y="0"/>
                    </a:lnTo>
                    <a:close/>
                  </a:path>
                </a:pathLst>
              </a:custGeom>
              <a:solidFill>
                <a:srgbClr val="952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 name="Freeform 12"/>
              <p:cNvSpPr>
                <a:spLocks/>
              </p:cNvSpPr>
              <p:nvPr/>
            </p:nvSpPr>
            <p:spPr bwMode="auto">
              <a:xfrm>
                <a:off x="2056" y="3418"/>
                <a:ext cx="804" cy="509"/>
              </a:xfrm>
              <a:custGeom>
                <a:avLst/>
                <a:gdLst>
                  <a:gd name="T0" fmla="*/ 4 w 804"/>
                  <a:gd name="T1" fmla="*/ 466 h 509"/>
                  <a:gd name="T2" fmla="*/ 27 w 804"/>
                  <a:gd name="T3" fmla="*/ 449 h 509"/>
                  <a:gd name="T4" fmla="*/ 64 w 804"/>
                  <a:gd name="T5" fmla="*/ 424 h 509"/>
                  <a:gd name="T6" fmla="*/ 91 w 804"/>
                  <a:gd name="T7" fmla="*/ 403 h 509"/>
                  <a:gd name="T8" fmla="*/ 121 w 804"/>
                  <a:gd name="T9" fmla="*/ 386 h 509"/>
                  <a:gd name="T10" fmla="*/ 147 w 804"/>
                  <a:gd name="T11" fmla="*/ 377 h 509"/>
                  <a:gd name="T12" fmla="*/ 170 w 804"/>
                  <a:gd name="T13" fmla="*/ 369 h 509"/>
                  <a:gd name="T14" fmla="*/ 189 w 804"/>
                  <a:gd name="T15" fmla="*/ 364 h 509"/>
                  <a:gd name="T16" fmla="*/ 212 w 804"/>
                  <a:gd name="T17" fmla="*/ 356 h 509"/>
                  <a:gd name="T18" fmla="*/ 238 w 804"/>
                  <a:gd name="T19" fmla="*/ 347 h 509"/>
                  <a:gd name="T20" fmla="*/ 261 w 804"/>
                  <a:gd name="T21" fmla="*/ 347 h 509"/>
                  <a:gd name="T22" fmla="*/ 287 w 804"/>
                  <a:gd name="T23" fmla="*/ 343 h 509"/>
                  <a:gd name="T24" fmla="*/ 295 w 804"/>
                  <a:gd name="T25" fmla="*/ 343 h 509"/>
                  <a:gd name="T26" fmla="*/ 310 w 804"/>
                  <a:gd name="T27" fmla="*/ 331 h 509"/>
                  <a:gd name="T28" fmla="*/ 325 w 804"/>
                  <a:gd name="T29" fmla="*/ 309 h 509"/>
                  <a:gd name="T30" fmla="*/ 340 w 804"/>
                  <a:gd name="T31" fmla="*/ 288 h 509"/>
                  <a:gd name="T32" fmla="*/ 351 w 804"/>
                  <a:gd name="T33" fmla="*/ 280 h 509"/>
                  <a:gd name="T34" fmla="*/ 366 w 804"/>
                  <a:gd name="T35" fmla="*/ 267 h 509"/>
                  <a:gd name="T36" fmla="*/ 381 w 804"/>
                  <a:gd name="T37" fmla="*/ 263 h 509"/>
                  <a:gd name="T38" fmla="*/ 400 w 804"/>
                  <a:gd name="T39" fmla="*/ 258 h 509"/>
                  <a:gd name="T40" fmla="*/ 427 w 804"/>
                  <a:gd name="T41" fmla="*/ 258 h 509"/>
                  <a:gd name="T42" fmla="*/ 445 w 804"/>
                  <a:gd name="T43" fmla="*/ 258 h 509"/>
                  <a:gd name="T44" fmla="*/ 449 w 804"/>
                  <a:gd name="T45" fmla="*/ 258 h 509"/>
                  <a:gd name="T46" fmla="*/ 464 w 804"/>
                  <a:gd name="T47" fmla="*/ 246 h 509"/>
                  <a:gd name="T48" fmla="*/ 498 w 804"/>
                  <a:gd name="T49" fmla="*/ 216 h 509"/>
                  <a:gd name="T50" fmla="*/ 525 w 804"/>
                  <a:gd name="T51" fmla="*/ 195 h 509"/>
                  <a:gd name="T52" fmla="*/ 577 w 804"/>
                  <a:gd name="T53" fmla="*/ 174 h 509"/>
                  <a:gd name="T54" fmla="*/ 626 w 804"/>
                  <a:gd name="T55" fmla="*/ 148 h 509"/>
                  <a:gd name="T56" fmla="*/ 634 w 804"/>
                  <a:gd name="T57" fmla="*/ 140 h 509"/>
                  <a:gd name="T58" fmla="*/ 649 w 804"/>
                  <a:gd name="T59" fmla="*/ 110 h 509"/>
                  <a:gd name="T60" fmla="*/ 660 w 804"/>
                  <a:gd name="T61" fmla="*/ 89 h 509"/>
                  <a:gd name="T62" fmla="*/ 675 w 804"/>
                  <a:gd name="T63" fmla="*/ 67 h 509"/>
                  <a:gd name="T64" fmla="*/ 698 w 804"/>
                  <a:gd name="T65" fmla="*/ 51 h 509"/>
                  <a:gd name="T66" fmla="*/ 724 w 804"/>
                  <a:gd name="T67" fmla="*/ 34 h 509"/>
                  <a:gd name="T68" fmla="*/ 766 w 804"/>
                  <a:gd name="T69" fmla="*/ 17 h 509"/>
                  <a:gd name="T70" fmla="*/ 804 w 804"/>
                  <a:gd name="T71" fmla="*/ 0 h 509"/>
                  <a:gd name="T72" fmla="*/ 804 w 804"/>
                  <a:gd name="T73" fmla="*/ 12 h 509"/>
                  <a:gd name="T74" fmla="*/ 796 w 804"/>
                  <a:gd name="T75" fmla="*/ 25 h 509"/>
                  <a:gd name="T76" fmla="*/ 751 w 804"/>
                  <a:gd name="T77" fmla="*/ 63 h 509"/>
                  <a:gd name="T78" fmla="*/ 721 w 804"/>
                  <a:gd name="T79" fmla="*/ 101 h 509"/>
                  <a:gd name="T80" fmla="*/ 687 w 804"/>
                  <a:gd name="T81" fmla="*/ 140 h 509"/>
                  <a:gd name="T82" fmla="*/ 645 w 804"/>
                  <a:gd name="T83" fmla="*/ 178 h 509"/>
                  <a:gd name="T84" fmla="*/ 619 w 804"/>
                  <a:gd name="T85" fmla="*/ 195 h 509"/>
                  <a:gd name="T86" fmla="*/ 585 w 804"/>
                  <a:gd name="T87" fmla="*/ 212 h 509"/>
                  <a:gd name="T88" fmla="*/ 525 w 804"/>
                  <a:gd name="T89" fmla="*/ 237 h 509"/>
                  <a:gd name="T90" fmla="*/ 491 w 804"/>
                  <a:gd name="T91" fmla="*/ 254 h 509"/>
                  <a:gd name="T92" fmla="*/ 472 w 804"/>
                  <a:gd name="T93" fmla="*/ 267 h 509"/>
                  <a:gd name="T94" fmla="*/ 445 w 804"/>
                  <a:gd name="T95" fmla="*/ 297 h 509"/>
                  <a:gd name="T96" fmla="*/ 419 w 804"/>
                  <a:gd name="T97" fmla="*/ 318 h 509"/>
                  <a:gd name="T98" fmla="*/ 396 w 804"/>
                  <a:gd name="T99" fmla="*/ 331 h 509"/>
                  <a:gd name="T100" fmla="*/ 374 w 804"/>
                  <a:gd name="T101" fmla="*/ 343 h 509"/>
                  <a:gd name="T102" fmla="*/ 347 w 804"/>
                  <a:gd name="T103" fmla="*/ 356 h 509"/>
                  <a:gd name="T104" fmla="*/ 313 w 804"/>
                  <a:gd name="T105" fmla="*/ 369 h 509"/>
                  <a:gd name="T106" fmla="*/ 261 w 804"/>
                  <a:gd name="T107" fmla="*/ 386 h 509"/>
                  <a:gd name="T108" fmla="*/ 208 w 804"/>
                  <a:gd name="T109" fmla="*/ 403 h 509"/>
                  <a:gd name="T110" fmla="*/ 189 w 804"/>
                  <a:gd name="T111" fmla="*/ 411 h 509"/>
                  <a:gd name="T112" fmla="*/ 151 w 804"/>
                  <a:gd name="T113" fmla="*/ 432 h 509"/>
                  <a:gd name="T114" fmla="*/ 98 w 804"/>
                  <a:gd name="T115" fmla="*/ 466 h 509"/>
                  <a:gd name="T116" fmla="*/ 61 w 804"/>
                  <a:gd name="T117" fmla="*/ 487 h 509"/>
                  <a:gd name="T118" fmla="*/ 42 w 804"/>
                  <a:gd name="T119" fmla="*/ 496 h 509"/>
                  <a:gd name="T120" fmla="*/ 23 w 804"/>
                  <a:gd name="T121" fmla="*/ 504 h 509"/>
                  <a:gd name="T122" fmla="*/ 0 w 804"/>
                  <a:gd name="T123" fmla="*/ 509 h 5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4"/>
                  <a:gd name="T187" fmla="*/ 0 h 509"/>
                  <a:gd name="T188" fmla="*/ 804 w 804"/>
                  <a:gd name="T189" fmla="*/ 509 h 5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4" h="509">
                    <a:moveTo>
                      <a:pt x="0" y="471"/>
                    </a:moveTo>
                    <a:lnTo>
                      <a:pt x="0" y="471"/>
                    </a:lnTo>
                    <a:lnTo>
                      <a:pt x="4" y="466"/>
                    </a:lnTo>
                    <a:lnTo>
                      <a:pt x="12" y="462"/>
                    </a:lnTo>
                    <a:lnTo>
                      <a:pt x="19" y="458"/>
                    </a:lnTo>
                    <a:lnTo>
                      <a:pt x="27" y="449"/>
                    </a:lnTo>
                    <a:lnTo>
                      <a:pt x="38" y="441"/>
                    </a:lnTo>
                    <a:lnTo>
                      <a:pt x="49" y="432"/>
                    </a:lnTo>
                    <a:lnTo>
                      <a:pt x="64" y="424"/>
                    </a:lnTo>
                    <a:lnTo>
                      <a:pt x="76" y="415"/>
                    </a:lnTo>
                    <a:lnTo>
                      <a:pt x="83" y="407"/>
                    </a:lnTo>
                    <a:lnTo>
                      <a:pt x="91" y="403"/>
                    </a:lnTo>
                    <a:lnTo>
                      <a:pt x="106" y="394"/>
                    </a:lnTo>
                    <a:lnTo>
                      <a:pt x="114" y="390"/>
                    </a:lnTo>
                    <a:lnTo>
                      <a:pt x="121" y="386"/>
                    </a:lnTo>
                    <a:lnTo>
                      <a:pt x="129" y="381"/>
                    </a:lnTo>
                    <a:lnTo>
                      <a:pt x="136" y="381"/>
                    </a:lnTo>
                    <a:lnTo>
                      <a:pt x="147" y="377"/>
                    </a:lnTo>
                    <a:lnTo>
                      <a:pt x="155" y="373"/>
                    </a:lnTo>
                    <a:lnTo>
                      <a:pt x="163" y="373"/>
                    </a:lnTo>
                    <a:lnTo>
                      <a:pt x="170" y="369"/>
                    </a:lnTo>
                    <a:lnTo>
                      <a:pt x="178" y="369"/>
                    </a:lnTo>
                    <a:lnTo>
                      <a:pt x="185" y="369"/>
                    </a:lnTo>
                    <a:lnTo>
                      <a:pt x="189" y="364"/>
                    </a:lnTo>
                    <a:lnTo>
                      <a:pt x="193" y="364"/>
                    </a:lnTo>
                    <a:lnTo>
                      <a:pt x="200" y="360"/>
                    </a:lnTo>
                    <a:lnTo>
                      <a:pt x="212" y="356"/>
                    </a:lnTo>
                    <a:lnTo>
                      <a:pt x="219" y="352"/>
                    </a:lnTo>
                    <a:lnTo>
                      <a:pt x="230" y="352"/>
                    </a:lnTo>
                    <a:lnTo>
                      <a:pt x="238" y="347"/>
                    </a:lnTo>
                    <a:lnTo>
                      <a:pt x="246" y="347"/>
                    </a:lnTo>
                    <a:lnTo>
                      <a:pt x="253" y="347"/>
                    </a:lnTo>
                    <a:lnTo>
                      <a:pt x="261" y="347"/>
                    </a:lnTo>
                    <a:lnTo>
                      <a:pt x="268" y="343"/>
                    </a:lnTo>
                    <a:lnTo>
                      <a:pt x="279" y="343"/>
                    </a:lnTo>
                    <a:lnTo>
                      <a:pt x="287" y="343"/>
                    </a:lnTo>
                    <a:lnTo>
                      <a:pt x="291" y="343"/>
                    </a:lnTo>
                    <a:lnTo>
                      <a:pt x="295" y="343"/>
                    </a:lnTo>
                    <a:lnTo>
                      <a:pt x="302" y="339"/>
                    </a:lnTo>
                    <a:lnTo>
                      <a:pt x="306" y="335"/>
                    </a:lnTo>
                    <a:lnTo>
                      <a:pt x="310" y="331"/>
                    </a:lnTo>
                    <a:lnTo>
                      <a:pt x="313" y="326"/>
                    </a:lnTo>
                    <a:lnTo>
                      <a:pt x="317" y="322"/>
                    </a:lnTo>
                    <a:lnTo>
                      <a:pt x="325" y="309"/>
                    </a:lnTo>
                    <a:lnTo>
                      <a:pt x="332" y="301"/>
                    </a:lnTo>
                    <a:lnTo>
                      <a:pt x="336" y="292"/>
                    </a:lnTo>
                    <a:lnTo>
                      <a:pt x="340" y="288"/>
                    </a:lnTo>
                    <a:lnTo>
                      <a:pt x="347" y="284"/>
                    </a:lnTo>
                    <a:lnTo>
                      <a:pt x="347" y="280"/>
                    </a:lnTo>
                    <a:lnTo>
                      <a:pt x="351" y="280"/>
                    </a:lnTo>
                    <a:lnTo>
                      <a:pt x="359" y="271"/>
                    </a:lnTo>
                    <a:lnTo>
                      <a:pt x="362" y="271"/>
                    </a:lnTo>
                    <a:lnTo>
                      <a:pt x="366" y="267"/>
                    </a:lnTo>
                    <a:lnTo>
                      <a:pt x="370" y="267"/>
                    </a:lnTo>
                    <a:lnTo>
                      <a:pt x="378" y="263"/>
                    </a:lnTo>
                    <a:lnTo>
                      <a:pt x="381" y="263"/>
                    </a:lnTo>
                    <a:lnTo>
                      <a:pt x="389" y="258"/>
                    </a:lnTo>
                    <a:lnTo>
                      <a:pt x="393" y="258"/>
                    </a:lnTo>
                    <a:lnTo>
                      <a:pt x="400" y="258"/>
                    </a:lnTo>
                    <a:lnTo>
                      <a:pt x="415" y="258"/>
                    </a:lnTo>
                    <a:lnTo>
                      <a:pt x="423" y="258"/>
                    </a:lnTo>
                    <a:lnTo>
                      <a:pt x="427" y="258"/>
                    </a:lnTo>
                    <a:lnTo>
                      <a:pt x="438" y="258"/>
                    </a:lnTo>
                    <a:lnTo>
                      <a:pt x="442" y="258"/>
                    </a:lnTo>
                    <a:lnTo>
                      <a:pt x="445" y="258"/>
                    </a:lnTo>
                    <a:lnTo>
                      <a:pt x="449" y="258"/>
                    </a:lnTo>
                    <a:lnTo>
                      <a:pt x="453" y="258"/>
                    </a:lnTo>
                    <a:lnTo>
                      <a:pt x="457" y="254"/>
                    </a:lnTo>
                    <a:lnTo>
                      <a:pt x="464" y="246"/>
                    </a:lnTo>
                    <a:lnTo>
                      <a:pt x="472" y="241"/>
                    </a:lnTo>
                    <a:lnTo>
                      <a:pt x="479" y="233"/>
                    </a:lnTo>
                    <a:lnTo>
                      <a:pt x="498" y="216"/>
                    </a:lnTo>
                    <a:lnTo>
                      <a:pt x="506" y="207"/>
                    </a:lnTo>
                    <a:lnTo>
                      <a:pt x="517" y="199"/>
                    </a:lnTo>
                    <a:lnTo>
                      <a:pt x="525" y="195"/>
                    </a:lnTo>
                    <a:lnTo>
                      <a:pt x="532" y="191"/>
                    </a:lnTo>
                    <a:lnTo>
                      <a:pt x="555" y="182"/>
                    </a:lnTo>
                    <a:lnTo>
                      <a:pt x="577" y="174"/>
                    </a:lnTo>
                    <a:lnTo>
                      <a:pt x="600" y="161"/>
                    </a:lnTo>
                    <a:lnTo>
                      <a:pt x="623" y="152"/>
                    </a:lnTo>
                    <a:lnTo>
                      <a:pt x="626" y="148"/>
                    </a:lnTo>
                    <a:lnTo>
                      <a:pt x="630" y="148"/>
                    </a:lnTo>
                    <a:lnTo>
                      <a:pt x="630" y="144"/>
                    </a:lnTo>
                    <a:lnTo>
                      <a:pt x="634" y="140"/>
                    </a:lnTo>
                    <a:lnTo>
                      <a:pt x="638" y="131"/>
                    </a:lnTo>
                    <a:lnTo>
                      <a:pt x="645" y="123"/>
                    </a:lnTo>
                    <a:lnTo>
                      <a:pt x="649" y="110"/>
                    </a:lnTo>
                    <a:lnTo>
                      <a:pt x="653" y="97"/>
                    </a:lnTo>
                    <a:lnTo>
                      <a:pt x="657" y="93"/>
                    </a:lnTo>
                    <a:lnTo>
                      <a:pt x="660" y="89"/>
                    </a:lnTo>
                    <a:lnTo>
                      <a:pt x="664" y="84"/>
                    </a:lnTo>
                    <a:lnTo>
                      <a:pt x="668" y="80"/>
                    </a:lnTo>
                    <a:lnTo>
                      <a:pt x="675" y="67"/>
                    </a:lnTo>
                    <a:lnTo>
                      <a:pt x="683" y="63"/>
                    </a:lnTo>
                    <a:lnTo>
                      <a:pt x="691" y="55"/>
                    </a:lnTo>
                    <a:lnTo>
                      <a:pt x="698" y="51"/>
                    </a:lnTo>
                    <a:lnTo>
                      <a:pt x="706" y="42"/>
                    </a:lnTo>
                    <a:lnTo>
                      <a:pt x="713" y="38"/>
                    </a:lnTo>
                    <a:lnTo>
                      <a:pt x="724" y="34"/>
                    </a:lnTo>
                    <a:lnTo>
                      <a:pt x="732" y="29"/>
                    </a:lnTo>
                    <a:lnTo>
                      <a:pt x="747" y="21"/>
                    </a:lnTo>
                    <a:lnTo>
                      <a:pt x="766" y="17"/>
                    </a:lnTo>
                    <a:lnTo>
                      <a:pt x="785" y="8"/>
                    </a:lnTo>
                    <a:lnTo>
                      <a:pt x="804" y="0"/>
                    </a:lnTo>
                    <a:lnTo>
                      <a:pt x="804" y="4"/>
                    </a:lnTo>
                    <a:lnTo>
                      <a:pt x="804" y="12"/>
                    </a:lnTo>
                    <a:lnTo>
                      <a:pt x="804" y="21"/>
                    </a:lnTo>
                    <a:lnTo>
                      <a:pt x="796" y="25"/>
                    </a:lnTo>
                    <a:lnTo>
                      <a:pt x="777" y="42"/>
                    </a:lnTo>
                    <a:lnTo>
                      <a:pt x="758" y="59"/>
                    </a:lnTo>
                    <a:lnTo>
                      <a:pt x="751" y="63"/>
                    </a:lnTo>
                    <a:lnTo>
                      <a:pt x="747" y="72"/>
                    </a:lnTo>
                    <a:lnTo>
                      <a:pt x="736" y="89"/>
                    </a:lnTo>
                    <a:lnTo>
                      <a:pt x="721" y="101"/>
                    </a:lnTo>
                    <a:lnTo>
                      <a:pt x="709" y="114"/>
                    </a:lnTo>
                    <a:lnTo>
                      <a:pt x="698" y="127"/>
                    </a:lnTo>
                    <a:lnTo>
                      <a:pt x="687" y="140"/>
                    </a:lnTo>
                    <a:lnTo>
                      <a:pt x="675" y="152"/>
                    </a:lnTo>
                    <a:lnTo>
                      <a:pt x="649" y="174"/>
                    </a:lnTo>
                    <a:lnTo>
                      <a:pt x="645" y="178"/>
                    </a:lnTo>
                    <a:lnTo>
                      <a:pt x="638" y="182"/>
                    </a:lnTo>
                    <a:lnTo>
                      <a:pt x="630" y="191"/>
                    </a:lnTo>
                    <a:lnTo>
                      <a:pt x="619" y="195"/>
                    </a:lnTo>
                    <a:lnTo>
                      <a:pt x="608" y="199"/>
                    </a:lnTo>
                    <a:lnTo>
                      <a:pt x="596" y="207"/>
                    </a:lnTo>
                    <a:lnTo>
                      <a:pt x="585" y="212"/>
                    </a:lnTo>
                    <a:lnTo>
                      <a:pt x="559" y="220"/>
                    </a:lnTo>
                    <a:lnTo>
                      <a:pt x="536" y="233"/>
                    </a:lnTo>
                    <a:lnTo>
                      <a:pt x="525" y="237"/>
                    </a:lnTo>
                    <a:lnTo>
                      <a:pt x="513" y="241"/>
                    </a:lnTo>
                    <a:lnTo>
                      <a:pt x="502" y="246"/>
                    </a:lnTo>
                    <a:lnTo>
                      <a:pt x="491" y="254"/>
                    </a:lnTo>
                    <a:lnTo>
                      <a:pt x="479" y="263"/>
                    </a:lnTo>
                    <a:lnTo>
                      <a:pt x="476" y="263"/>
                    </a:lnTo>
                    <a:lnTo>
                      <a:pt x="472" y="267"/>
                    </a:lnTo>
                    <a:lnTo>
                      <a:pt x="460" y="284"/>
                    </a:lnTo>
                    <a:lnTo>
                      <a:pt x="453" y="288"/>
                    </a:lnTo>
                    <a:lnTo>
                      <a:pt x="445" y="297"/>
                    </a:lnTo>
                    <a:lnTo>
                      <a:pt x="438" y="301"/>
                    </a:lnTo>
                    <a:lnTo>
                      <a:pt x="430" y="305"/>
                    </a:lnTo>
                    <a:lnTo>
                      <a:pt x="419" y="318"/>
                    </a:lnTo>
                    <a:lnTo>
                      <a:pt x="411" y="322"/>
                    </a:lnTo>
                    <a:lnTo>
                      <a:pt x="404" y="326"/>
                    </a:lnTo>
                    <a:lnTo>
                      <a:pt x="396" y="331"/>
                    </a:lnTo>
                    <a:lnTo>
                      <a:pt x="389" y="335"/>
                    </a:lnTo>
                    <a:lnTo>
                      <a:pt x="381" y="339"/>
                    </a:lnTo>
                    <a:lnTo>
                      <a:pt x="374" y="343"/>
                    </a:lnTo>
                    <a:lnTo>
                      <a:pt x="362" y="347"/>
                    </a:lnTo>
                    <a:lnTo>
                      <a:pt x="355" y="352"/>
                    </a:lnTo>
                    <a:lnTo>
                      <a:pt x="347" y="356"/>
                    </a:lnTo>
                    <a:lnTo>
                      <a:pt x="340" y="360"/>
                    </a:lnTo>
                    <a:lnTo>
                      <a:pt x="328" y="364"/>
                    </a:lnTo>
                    <a:lnTo>
                      <a:pt x="313" y="369"/>
                    </a:lnTo>
                    <a:lnTo>
                      <a:pt x="298" y="373"/>
                    </a:lnTo>
                    <a:lnTo>
                      <a:pt x="279" y="381"/>
                    </a:lnTo>
                    <a:lnTo>
                      <a:pt x="261" y="386"/>
                    </a:lnTo>
                    <a:lnTo>
                      <a:pt x="219" y="398"/>
                    </a:lnTo>
                    <a:lnTo>
                      <a:pt x="215" y="403"/>
                    </a:lnTo>
                    <a:lnTo>
                      <a:pt x="208" y="403"/>
                    </a:lnTo>
                    <a:lnTo>
                      <a:pt x="200" y="407"/>
                    </a:lnTo>
                    <a:lnTo>
                      <a:pt x="193" y="411"/>
                    </a:lnTo>
                    <a:lnTo>
                      <a:pt x="189" y="411"/>
                    </a:lnTo>
                    <a:lnTo>
                      <a:pt x="181" y="415"/>
                    </a:lnTo>
                    <a:lnTo>
                      <a:pt x="166" y="424"/>
                    </a:lnTo>
                    <a:lnTo>
                      <a:pt x="151" y="432"/>
                    </a:lnTo>
                    <a:lnTo>
                      <a:pt x="140" y="441"/>
                    </a:lnTo>
                    <a:lnTo>
                      <a:pt x="110" y="458"/>
                    </a:lnTo>
                    <a:lnTo>
                      <a:pt x="98" y="466"/>
                    </a:lnTo>
                    <a:lnTo>
                      <a:pt x="83" y="475"/>
                    </a:lnTo>
                    <a:lnTo>
                      <a:pt x="68" y="483"/>
                    </a:lnTo>
                    <a:lnTo>
                      <a:pt x="61" y="487"/>
                    </a:lnTo>
                    <a:lnTo>
                      <a:pt x="57" y="492"/>
                    </a:lnTo>
                    <a:lnTo>
                      <a:pt x="49" y="492"/>
                    </a:lnTo>
                    <a:lnTo>
                      <a:pt x="42" y="496"/>
                    </a:lnTo>
                    <a:lnTo>
                      <a:pt x="34" y="500"/>
                    </a:lnTo>
                    <a:lnTo>
                      <a:pt x="27" y="500"/>
                    </a:lnTo>
                    <a:lnTo>
                      <a:pt x="23" y="504"/>
                    </a:lnTo>
                    <a:lnTo>
                      <a:pt x="15" y="509"/>
                    </a:lnTo>
                    <a:lnTo>
                      <a:pt x="8" y="509"/>
                    </a:lnTo>
                    <a:lnTo>
                      <a:pt x="0" y="509"/>
                    </a:lnTo>
                    <a:lnTo>
                      <a:pt x="0" y="471"/>
                    </a:lnTo>
                    <a:close/>
                  </a:path>
                </a:pathLst>
              </a:custGeom>
              <a:solidFill>
                <a:srgbClr val="0079CA"/>
              </a:solidFill>
              <a:ln w="6350">
                <a:solidFill>
                  <a:srgbClr val="0079CA"/>
                </a:solidFill>
                <a:round/>
                <a:headEnd/>
                <a:tailEnd/>
              </a:ln>
            </p:spPr>
            <p:txBody>
              <a:bodyPr/>
              <a:lstStyle/>
              <a:p>
                <a:endParaRPr lang="fa-IR"/>
              </a:p>
            </p:txBody>
          </p:sp>
          <p:sp>
            <p:nvSpPr>
              <p:cNvPr id="19" name="Freeform 13"/>
              <p:cNvSpPr>
                <a:spLocks/>
              </p:cNvSpPr>
              <p:nvPr/>
            </p:nvSpPr>
            <p:spPr bwMode="auto">
              <a:xfrm>
                <a:off x="1408" y="3053"/>
                <a:ext cx="784" cy="691"/>
              </a:xfrm>
              <a:custGeom>
                <a:avLst/>
                <a:gdLst>
                  <a:gd name="T0" fmla="*/ 498 w 784"/>
                  <a:gd name="T1" fmla="*/ 645 h 691"/>
                  <a:gd name="T2" fmla="*/ 494 w 784"/>
                  <a:gd name="T3" fmla="*/ 628 h 691"/>
                  <a:gd name="T4" fmla="*/ 479 w 784"/>
                  <a:gd name="T5" fmla="*/ 606 h 691"/>
                  <a:gd name="T6" fmla="*/ 452 w 784"/>
                  <a:gd name="T7" fmla="*/ 581 h 691"/>
                  <a:gd name="T8" fmla="*/ 437 w 784"/>
                  <a:gd name="T9" fmla="*/ 564 h 691"/>
                  <a:gd name="T10" fmla="*/ 433 w 784"/>
                  <a:gd name="T11" fmla="*/ 539 h 691"/>
                  <a:gd name="T12" fmla="*/ 430 w 784"/>
                  <a:gd name="T13" fmla="*/ 513 h 691"/>
                  <a:gd name="T14" fmla="*/ 422 w 784"/>
                  <a:gd name="T15" fmla="*/ 500 h 691"/>
                  <a:gd name="T16" fmla="*/ 403 w 784"/>
                  <a:gd name="T17" fmla="*/ 483 h 691"/>
                  <a:gd name="T18" fmla="*/ 347 w 784"/>
                  <a:gd name="T19" fmla="*/ 458 h 691"/>
                  <a:gd name="T20" fmla="*/ 313 w 784"/>
                  <a:gd name="T21" fmla="*/ 441 h 691"/>
                  <a:gd name="T22" fmla="*/ 298 w 784"/>
                  <a:gd name="T23" fmla="*/ 424 h 691"/>
                  <a:gd name="T24" fmla="*/ 286 w 784"/>
                  <a:gd name="T25" fmla="*/ 407 h 691"/>
                  <a:gd name="T26" fmla="*/ 267 w 784"/>
                  <a:gd name="T27" fmla="*/ 369 h 691"/>
                  <a:gd name="T28" fmla="*/ 256 w 784"/>
                  <a:gd name="T29" fmla="*/ 352 h 691"/>
                  <a:gd name="T30" fmla="*/ 245 w 784"/>
                  <a:gd name="T31" fmla="*/ 322 h 691"/>
                  <a:gd name="T32" fmla="*/ 226 w 784"/>
                  <a:gd name="T33" fmla="*/ 288 h 691"/>
                  <a:gd name="T34" fmla="*/ 207 w 784"/>
                  <a:gd name="T35" fmla="*/ 267 h 691"/>
                  <a:gd name="T36" fmla="*/ 177 w 784"/>
                  <a:gd name="T37" fmla="*/ 246 h 691"/>
                  <a:gd name="T38" fmla="*/ 151 w 784"/>
                  <a:gd name="T39" fmla="*/ 233 h 691"/>
                  <a:gd name="T40" fmla="*/ 132 w 784"/>
                  <a:gd name="T41" fmla="*/ 212 h 691"/>
                  <a:gd name="T42" fmla="*/ 117 w 784"/>
                  <a:gd name="T43" fmla="*/ 182 h 691"/>
                  <a:gd name="T44" fmla="*/ 98 w 784"/>
                  <a:gd name="T45" fmla="*/ 136 h 691"/>
                  <a:gd name="T46" fmla="*/ 79 w 784"/>
                  <a:gd name="T47" fmla="*/ 114 h 691"/>
                  <a:gd name="T48" fmla="*/ 56 w 784"/>
                  <a:gd name="T49" fmla="*/ 93 h 691"/>
                  <a:gd name="T50" fmla="*/ 30 w 784"/>
                  <a:gd name="T51" fmla="*/ 89 h 691"/>
                  <a:gd name="T52" fmla="*/ 7 w 784"/>
                  <a:gd name="T53" fmla="*/ 76 h 691"/>
                  <a:gd name="T54" fmla="*/ 0 w 784"/>
                  <a:gd name="T55" fmla="*/ 38 h 691"/>
                  <a:gd name="T56" fmla="*/ 218 w 784"/>
                  <a:gd name="T57" fmla="*/ 42 h 691"/>
                  <a:gd name="T58" fmla="*/ 230 w 784"/>
                  <a:gd name="T59" fmla="*/ 89 h 691"/>
                  <a:gd name="T60" fmla="*/ 241 w 784"/>
                  <a:gd name="T61" fmla="*/ 110 h 691"/>
                  <a:gd name="T62" fmla="*/ 252 w 784"/>
                  <a:gd name="T63" fmla="*/ 152 h 691"/>
                  <a:gd name="T64" fmla="*/ 260 w 784"/>
                  <a:gd name="T65" fmla="*/ 186 h 691"/>
                  <a:gd name="T66" fmla="*/ 267 w 784"/>
                  <a:gd name="T67" fmla="*/ 212 h 691"/>
                  <a:gd name="T68" fmla="*/ 286 w 784"/>
                  <a:gd name="T69" fmla="*/ 237 h 691"/>
                  <a:gd name="T70" fmla="*/ 309 w 784"/>
                  <a:gd name="T71" fmla="*/ 254 h 691"/>
                  <a:gd name="T72" fmla="*/ 366 w 784"/>
                  <a:gd name="T73" fmla="*/ 284 h 691"/>
                  <a:gd name="T74" fmla="*/ 396 w 784"/>
                  <a:gd name="T75" fmla="*/ 305 h 691"/>
                  <a:gd name="T76" fmla="*/ 415 w 784"/>
                  <a:gd name="T77" fmla="*/ 326 h 691"/>
                  <a:gd name="T78" fmla="*/ 460 w 784"/>
                  <a:gd name="T79" fmla="*/ 377 h 691"/>
                  <a:gd name="T80" fmla="*/ 482 w 784"/>
                  <a:gd name="T81" fmla="*/ 411 h 691"/>
                  <a:gd name="T82" fmla="*/ 494 w 784"/>
                  <a:gd name="T83" fmla="*/ 441 h 691"/>
                  <a:gd name="T84" fmla="*/ 501 w 784"/>
                  <a:gd name="T85" fmla="*/ 449 h 691"/>
                  <a:gd name="T86" fmla="*/ 524 w 784"/>
                  <a:gd name="T87" fmla="*/ 466 h 691"/>
                  <a:gd name="T88" fmla="*/ 584 w 784"/>
                  <a:gd name="T89" fmla="*/ 488 h 691"/>
                  <a:gd name="T90" fmla="*/ 607 w 784"/>
                  <a:gd name="T91" fmla="*/ 505 h 691"/>
                  <a:gd name="T92" fmla="*/ 648 w 784"/>
                  <a:gd name="T93" fmla="*/ 547 h 691"/>
                  <a:gd name="T94" fmla="*/ 682 w 784"/>
                  <a:gd name="T95" fmla="*/ 581 h 691"/>
                  <a:gd name="T96" fmla="*/ 705 w 784"/>
                  <a:gd name="T97" fmla="*/ 594 h 691"/>
                  <a:gd name="T98" fmla="*/ 728 w 784"/>
                  <a:gd name="T99" fmla="*/ 606 h 691"/>
                  <a:gd name="T100" fmla="*/ 758 w 784"/>
                  <a:gd name="T101" fmla="*/ 611 h 691"/>
                  <a:gd name="T102" fmla="*/ 784 w 784"/>
                  <a:gd name="T103" fmla="*/ 615 h 6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691"/>
                  <a:gd name="T158" fmla="*/ 784 w 784"/>
                  <a:gd name="T159" fmla="*/ 691 h 6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691">
                    <a:moveTo>
                      <a:pt x="501" y="662"/>
                    </a:moveTo>
                    <a:lnTo>
                      <a:pt x="501" y="662"/>
                    </a:lnTo>
                    <a:lnTo>
                      <a:pt x="501" y="653"/>
                    </a:lnTo>
                    <a:lnTo>
                      <a:pt x="501" y="649"/>
                    </a:lnTo>
                    <a:lnTo>
                      <a:pt x="498" y="645"/>
                    </a:lnTo>
                    <a:lnTo>
                      <a:pt x="498" y="640"/>
                    </a:lnTo>
                    <a:lnTo>
                      <a:pt x="498" y="636"/>
                    </a:lnTo>
                    <a:lnTo>
                      <a:pt x="498" y="632"/>
                    </a:lnTo>
                    <a:lnTo>
                      <a:pt x="494" y="628"/>
                    </a:lnTo>
                    <a:lnTo>
                      <a:pt x="490" y="619"/>
                    </a:lnTo>
                    <a:lnTo>
                      <a:pt x="486" y="615"/>
                    </a:lnTo>
                    <a:lnTo>
                      <a:pt x="482" y="611"/>
                    </a:lnTo>
                    <a:lnTo>
                      <a:pt x="479" y="606"/>
                    </a:lnTo>
                    <a:lnTo>
                      <a:pt x="479" y="602"/>
                    </a:lnTo>
                    <a:lnTo>
                      <a:pt x="471" y="598"/>
                    </a:lnTo>
                    <a:lnTo>
                      <a:pt x="467" y="594"/>
                    </a:lnTo>
                    <a:lnTo>
                      <a:pt x="460" y="585"/>
                    </a:lnTo>
                    <a:lnTo>
                      <a:pt x="452" y="581"/>
                    </a:lnTo>
                    <a:lnTo>
                      <a:pt x="449" y="581"/>
                    </a:lnTo>
                    <a:lnTo>
                      <a:pt x="445" y="577"/>
                    </a:lnTo>
                    <a:lnTo>
                      <a:pt x="441" y="568"/>
                    </a:lnTo>
                    <a:lnTo>
                      <a:pt x="437" y="564"/>
                    </a:lnTo>
                    <a:lnTo>
                      <a:pt x="437" y="560"/>
                    </a:lnTo>
                    <a:lnTo>
                      <a:pt x="433" y="556"/>
                    </a:lnTo>
                    <a:lnTo>
                      <a:pt x="433" y="551"/>
                    </a:lnTo>
                    <a:lnTo>
                      <a:pt x="433" y="547"/>
                    </a:lnTo>
                    <a:lnTo>
                      <a:pt x="433" y="539"/>
                    </a:lnTo>
                    <a:lnTo>
                      <a:pt x="433" y="534"/>
                    </a:lnTo>
                    <a:lnTo>
                      <a:pt x="430" y="526"/>
                    </a:lnTo>
                    <a:lnTo>
                      <a:pt x="430" y="522"/>
                    </a:lnTo>
                    <a:lnTo>
                      <a:pt x="430" y="517"/>
                    </a:lnTo>
                    <a:lnTo>
                      <a:pt x="430" y="513"/>
                    </a:lnTo>
                    <a:lnTo>
                      <a:pt x="426" y="509"/>
                    </a:lnTo>
                    <a:lnTo>
                      <a:pt x="422" y="505"/>
                    </a:lnTo>
                    <a:lnTo>
                      <a:pt x="422" y="500"/>
                    </a:lnTo>
                    <a:lnTo>
                      <a:pt x="418" y="500"/>
                    </a:lnTo>
                    <a:lnTo>
                      <a:pt x="418" y="496"/>
                    </a:lnTo>
                    <a:lnTo>
                      <a:pt x="415" y="492"/>
                    </a:lnTo>
                    <a:lnTo>
                      <a:pt x="411" y="492"/>
                    </a:lnTo>
                    <a:lnTo>
                      <a:pt x="403" y="483"/>
                    </a:lnTo>
                    <a:lnTo>
                      <a:pt x="396" y="479"/>
                    </a:lnTo>
                    <a:lnTo>
                      <a:pt x="384" y="475"/>
                    </a:lnTo>
                    <a:lnTo>
                      <a:pt x="377" y="471"/>
                    </a:lnTo>
                    <a:lnTo>
                      <a:pt x="366" y="466"/>
                    </a:lnTo>
                    <a:lnTo>
                      <a:pt x="347" y="458"/>
                    </a:lnTo>
                    <a:lnTo>
                      <a:pt x="339" y="454"/>
                    </a:lnTo>
                    <a:lnTo>
                      <a:pt x="332" y="449"/>
                    </a:lnTo>
                    <a:lnTo>
                      <a:pt x="320" y="445"/>
                    </a:lnTo>
                    <a:lnTo>
                      <a:pt x="317" y="441"/>
                    </a:lnTo>
                    <a:lnTo>
                      <a:pt x="313" y="441"/>
                    </a:lnTo>
                    <a:lnTo>
                      <a:pt x="305" y="432"/>
                    </a:lnTo>
                    <a:lnTo>
                      <a:pt x="301" y="432"/>
                    </a:lnTo>
                    <a:lnTo>
                      <a:pt x="298" y="428"/>
                    </a:lnTo>
                    <a:lnTo>
                      <a:pt x="298" y="424"/>
                    </a:lnTo>
                    <a:lnTo>
                      <a:pt x="294" y="424"/>
                    </a:lnTo>
                    <a:lnTo>
                      <a:pt x="290" y="420"/>
                    </a:lnTo>
                    <a:lnTo>
                      <a:pt x="290" y="416"/>
                    </a:lnTo>
                    <a:lnTo>
                      <a:pt x="286" y="411"/>
                    </a:lnTo>
                    <a:lnTo>
                      <a:pt x="286" y="407"/>
                    </a:lnTo>
                    <a:lnTo>
                      <a:pt x="283" y="394"/>
                    </a:lnTo>
                    <a:lnTo>
                      <a:pt x="275" y="386"/>
                    </a:lnTo>
                    <a:lnTo>
                      <a:pt x="271" y="377"/>
                    </a:lnTo>
                    <a:lnTo>
                      <a:pt x="271" y="373"/>
                    </a:lnTo>
                    <a:lnTo>
                      <a:pt x="267" y="369"/>
                    </a:lnTo>
                    <a:lnTo>
                      <a:pt x="264" y="365"/>
                    </a:lnTo>
                    <a:lnTo>
                      <a:pt x="264" y="360"/>
                    </a:lnTo>
                    <a:lnTo>
                      <a:pt x="260" y="360"/>
                    </a:lnTo>
                    <a:lnTo>
                      <a:pt x="260" y="356"/>
                    </a:lnTo>
                    <a:lnTo>
                      <a:pt x="256" y="352"/>
                    </a:lnTo>
                    <a:lnTo>
                      <a:pt x="256" y="348"/>
                    </a:lnTo>
                    <a:lnTo>
                      <a:pt x="252" y="348"/>
                    </a:lnTo>
                    <a:lnTo>
                      <a:pt x="252" y="343"/>
                    </a:lnTo>
                    <a:lnTo>
                      <a:pt x="249" y="335"/>
                    </a:lnTo>
                    <a:lnTo>
                      <a:pt x="245" y="322"/>
                    </a:lnTo>
                    <a:lnTo>
                      <a:pt x="241" y="314"/>
                    </a:lnTo>
                    <a:lnTo>
                      <a:pt x="237" y="309"/>
                    </a:lnTo>
                    <a:lnTo>
                      <a:pt x="237" y="305"/>
                    </a:lnTo>
                    <a:lnTo>
                      <a:pt x="234" y="297"/>
                    </a:lnTo>
                    <a:lnTo>
                      <a:pt x="226" y="288"/>
                    </a:lnTo>
                    <a:lnTo>
                      <a:pt x="222" y="284"/>
                    </a:lnTo>
                    <a:lnTo>
                      <a:pt x="218" y="280"/>
                    </a:lnTo>
                    <a:lnTo>
                      <a:pt x="215" y="276"/>
                    </a:lnTo>
                    <a:lnTo>
                      <a:pt x="211" y="271"/>
                    </a:lnTo>
                    <a:lnTo>
                      <a:pt x="207" y="267"/>
                    </a:lnTo>
                    <a:lnTo>
                      <a:pt x="200" y="263"/>
                    </a:lnTo>
                    <a:lnTo>
                      <a:pt x="196" y="259"/>
                    </a:lnTo>
                    <a:lnTo>
                      <a:pt x="188" y="254"/>
                    </a:lnTo>
                    <a:lnTo>
                      <a:pt x="181" y="250"/>
                    </a:lnTo>
                    <a:lnTo>
                      <a:pt x="177" y="246"/>
                    </a:lnTo>
                    <a:lnTo>
                      <a:pt x="169" y="242"/>
                    </a:lnTo>
                    <a:lnTo>
                      <a:pt x="162" y="242"/>
                    </a:lnTo>
                    <a:lnTo>
                      <a:pt x="158" y="237"/>
                    </a:lnTo>
                    <a:lnTo>
                      <a:pt x="154" y="233"/>
                    </a:lnTo>
                    <a:lnTo>
                      <a:pt x="151" y="233"/>
                    </a:lnTo>
                    <a:lnTo>
                      <a:pt x="147" y="229"/>
                    </a:lnTo>
                    <a:lnTo>
                      <a:pt x="143" y="225"/>
                    </a:lnTo>
                    <a:lnTo>
                      <a:pt x="139" y="220"/>
                    </a:lnTo>
                    <a:lnTo>
                      <a:pt x="135" y="216"/>
                    </a:lnTo>
                    <a:lnTo>
                      <a:pt x="132" y="212"/>
                    </a:lnTo>
                    <a:lnTo>
                      <a:pt x="132" y="208"/>
                    </a:lnTo>
                    <a:lnTo>
                      <a:pt x="128" y="203"/>
                    </a:lnTo>
                    <a:lnTo>
                      <a:pt x="124" y="199"/>
                    </a:lnTo>
                    <a:lnTo>
                      <a:pt x="120" y="191"/>
                    </a:lnTo>
                    <a:lnTo>
                      <a:pt x="117" y="182"/>
                    </a:lnTo>
                    <a:lnTo>
                      <a:pt x="113" y="174"/>
                    </a:lnTo>
                    <a:lnTo>
                      <a:pt x="109" y="161"/>
                    </a:lnTo>
                    <a:lnTo>
                      <a:pt x="105" y="152"/>
                    </a:lnTo>
                    <a:lnTo>
                      <a:pt x="98" y="140"/>
                    </a:lnTo>
                    <a:lnTo>
                      <a:pt x="98" y="136"/>
                    </a:lnTo>
                    <a:lnTo>
                      <a:pt x="94" y="131"/>
                    </a:lnTo>
                    <a:lnTo>
                      <a:pt x="90" y="127"/>
                    </a:lnTo>
                    <a:lnTo>
                      <a:pt x="86" y="123"/>
                    </a:lnTo>
                    <a:lnTo>
                      <a:pt x="83" y="119"/>
                    </a:lnTo>
                    <a:lnTo>
                      <a:pt x="79" y="114"/>
                    </a:lnTo>
                    <a:lnTo>
                      <a:pt x="75" y="110"/>
                    </a:lnTo>
                    <a:lnTo>
                      <a:pt x="71" y="106"/>
                    </a:lnTo>
                    <a:lnTo>
                      <a:pt x="68" y="102"/>
                    </a:lnTo>
                    <a:lnTo>
                      <a:pt x="60" y="97"/>
                    </a:lnTo>
                    <a:lnTo>
                      <a:pt x="56" y="93"/>
                    </a:lnTo>
                    <a:lnTo>
                      <a:pt x="53" y="93"/>
                    </a:lnTo>
                    <a:lnTo>
                      <a:pt x="49" y="93"/>
                    </a:lnTo>
                    <a:lnTo>
                      <a:pt x="45" y="89"/>
                    </a:lnTo>
                    <a:lnTo>
                      <a:pt x="37" y="89"/>
                    </a:lnTo>
                    <a:lnTo>
                      <a:pt x="30" y="89"/>
                    </a:lnTo>
                    <a:lnTo>
                      <a:pt x="22" y="85"/>
                    </a:lnTo>
                    <a:lnTo>
                      <a:pt x="19" y="85"/>
                    </a:lnTo>
                    <a:lnTo>
                      <a:pt x="15" y="85"/>
                    </a:lnTo>
                    <a:lnTo>
                      <a:pt x="11" y="80"/>
                    </a:lnTo>
                    <a:lnTo>
                      <a:pt x="7" y="76"/>
                    </a:lnTo>
                    <a:lnTo>
                      <a:pt x="4" y="76"/>
                    </a:lnTo>
                    <a:lnTo>
                      <a:pt x="0" y="72"/>
                    </a:lnTo>
                    <a:lnTo>
                      <a:pt x="0" y="42"/>
                    </a:lnTo>
                    <a:lnTo>
                      <a:pt x="0" y="38"/>
                    </a:lnTo>
                    <a:lnTo>
                      <a:pt x="68" y="0"/>
                    </a:lnTo>
                    <a:lnTo>
                      <a:pt x="211" y="29"/>
                    </a:lnTo>
                    <a:lnTo>
                      <a:pt x="215" y="29"/>
                    </a:lnTo>
                    <a:lnTo>
                      <a:pt x="218" y="42"/>
                    </a:lnTo>
                    <a:lnTo>
                      <a:pt x="218" y="55"/>
                    </a:lnTo>
                    <a:lnTo>
                      <a:pt x="222" y="68"/>
                    </a:lnTo>
                    <a:lnTo>
                      <a:pt x="226" y="76"/>
                    </a:lnTo>
                    <a:lnTo>
                      <a:pt x="226" y="85"/>
                    </a:lnTo>
                    <a:lnTo>
                      <a:pt x="230" y="89"/>
                    </a:lnTo>
                    <a:lnTo>
                      <a:pt x="230" y="93"/>
                    </a:lnTo>
                    <a:lnTo>
                      <a:pt x="234" y="97"/>
                    </a:lnTo>
                    <a:lnTo>
                      <a:pt x="237" y="102"/>
                    </a:lnTo>
                    <a:lnTo>
                      <a:pt x="237" y="106"/>
                    </a:lnTo>
                    <a:lnTo>
                      <a:pt x="241" y="110"/>
                    </a:lnTo>
                    <a:lnTo>
                      <a:pt x="245" y="114"/>
                    </a:lnTo>
                    <a:lnTo>
                      <a:pt x="249" y="119"/>
                    </a:lnTo>
                    <a:lnTo>
                      <a:pt x="249" y="127"/>
                    </a:lnTo>
                    <a:lnTo>
                      <a:pt x="249" y="140"/>
                    </a:lnTo>
                    <a:lnTo>
                      <a:pt x="252" y="152"/>
                    </a:lnTo>
                    <a:lnTo>
                      <a:pt x="252" y="157"/>
                    </a:lnTo>
                    <a:lnTo>
                      <a:pt x="252" y="165"/>
                    </a:lnTo>
                    <a:lnTo>
                      <a:pt x="256" y="169"/>
                    </a:lnTo>
                    <a:lnTo>
                      <a:pt x="256" y="178"/>
                    </a:lnTo>
                    <a:lnTo>
                      <a:pt x="260" y="186"/>
                    </a:lnTo>
                    <a:lnTo>
                      <a:pt x="260" y="191"/>
                    </a:lnTo>
                    <a:lnTo>
                      <a:pt x="264" y="199"/>
                    </a:lnTo>
                    <a:lnTo>
                      <a:pt x="264" y="203"/>
                    </a:lnTo>
                    <a:lnTo>
                      <a:pt x="267" y="203"/>
                    </a:lnTo>
                    <a:lnTo>
                      <a:pt x="267" y="212"/>
                    </a:lnTo>
                    <a:lnTo>
                      <a:pt x="271" y="216"/>
                    </a:lnTo>
                    <a:lnTo>
                      <a:pt x="275" y="225"/>
                    </a:lnTo>
                    <a:lnTo>
                      <a:pt x="279" y="229"/>
                    </a:lnTo>
                    <a:lnTo>
                      <a:pt x="283" y="233"/>
                    </a:lnTo>
                    <a:lnTo>
                      <a:pt x="286" y="237"/>
                    </a:lnTo>
                    <a:lnTo>
                      <a:pt x="290" y="242"/>
                    </a:lnTo>
                    <a:lnTo>
                      <a:pt x="294" y="246"/>
                    </a:lnTo>
                    <a:lnTo>
                      <a:pt x="301" y="250"/>
                    </a:lnTo>
                    <a:lnTo>
                      <a:pt x="305" y="250"/>
                    </a:lnTo>
                    <a:lnTo>
                      <a:pt x="309" y="254"/>
                    </a:lnTo>
                    <a:lnTo>
                      <a:pt x="313" y="259"/>
                    </a:lnTo>
                    <a:lnTo>
                      <a:pt x="324" y="263"/>
                    </a:lnTo>
                    <a:lnTo>
                      <a:pt x="332" y="267"/>
                    </a:lnTo>
                    <a:lnTo>
                      <a:pt x="354" y="280"/>
                    </a:lnTo>
                    <a:lnTo>
                      <a:pt x="366" y="284"/>
                    </a:lnTo>
                    <a:lnTo>
                      <a:pt x="373" y="292"/>
                    </a:lnTo>
                    <a:lnTo>
                      <a:pt x="381" y="292"/>
                    </a:lnTo>
                    <a:lnTo>
                      <a:pt x="384" y="297"/>
                    </a:lnTo>
                    <a:lnTo>
                      <a:pt x="388" y="301"/>
                    </a:lnTo>
                    <a:lnTo>
                      <a:pt x="396" y="305"/>
                    </a:lnTo>
                    <a:lnTo>
                      <a:pt x="399" y="309"/>
                    </a:lnTo>
                    <a:lnTo>
                      <a:pt x="403" y="314"/>
                    </a:lnTo>
                    <a:lnTo>
                      <a:pt x="411" y="318"/>
                    </a:lnTo>
                    <a:lnTo>
                      <a:pt x="415" y="322"/>
                    </a:lnTo>
                    <a:lnTo>
                      <a:pt x="415" y="326"/>
                    </a:lnTo>
                    <a:lnTo>
                      <a:pt x="430" y="339"/>
                    </a:lnTo>
                    <a:lnTo>
                      <a:pt x="441" y="352"/>
                    </a:lnTo>
                    <a:lnTo>
                      <a:pt x="452" y="365"/>
                    </a:lnTo>
                    <a:lnTo>
                      <a:pt x="456" y="369"/>
                    </a:lnTo>
                    <a:lnTo>
                      <a:pt x="460" y="377"/>
                    </a:lnTo>
                    <a:lnTo>
                      <a:pt x="464" y="382"/>
                    </a:lnTo>
                    <a:lnTo>
                      <a:pt x="471" y="390"/>
                    </a:lnTo>
                    <a:lnTo>
                      <a:pt x="475" y="394"/>
                    </a:lnTo>
                    <a:lnTo>
                      <a:pt x="479" y="403"/>
                    </a:lnTo>
                    <a:lnTo>
                      <a:pt x="482" y="411"/>
                    </a:lnTo>
                    <a:lnTo>
                      <a:pt x="486" y="420"/>
                    </a:lnTo>
                    <a:lnTo>
                      <a:pt x="490" y="428"/>
                    </a:lnTo>
                    <a:lnTo>
                      <a:pt x="490" y="437"/>
                    </a:lnTo>
                    <a:lnTo>
                      <a:pt x="494" y="441"/>
                    </a:lnTo>
                    <a:lnTo>
                      <a:pt x="494" y="445"/>
                    </a:lnTo>
                    <a:lnTo>
                      <a:pt x="498" y="445"/>
                    </a:lnTo>
                    <a:lnTo>
                      <a:pt x="498" y="449"/>
                    </a:lnTo>
                    <a:lnTo>
                      <a:pt x="501" y="449"/>
                    </a:lnTo>
                    <a:lnTo>
                      <a:pt x="505" y="454"/>
                    </a:lnTo>
                    <a:lnTo>
                      <a:pt x="509" y="458"/>
                    </a:lnTo>
                    <a:lnTo>
                      <a:pt x="516" y="462"/>
                    </a:lnTo>
                    <a:lnTo>
                      <a:pt x="524" y="466"/>
                    </a:lnTo>
                    <a:lnTo>
                      <a:pt x="531" y="471"/>
                    </a:lnTo>
                    <a:lnTo>
                      <a:pt x="539" y="471"/>
                    </a:lnTo>
                    <a:lnTo>
                      <a:pt x="558" y="479"/>
                    </a:lnTo>
                    <a:lnTo>
                      <a:pt x="573" y="483"/>
                    </a:lnTo>
                    <a:lnTo>
                      <a:pt x="584" y="488"/>
                    </a:lnTo>
                    <a:lnTo>
                      <a:pt x="592" y="492"/>
                    </a:lnTo>
                    <a:lnTo>
                      <a:pt x="596" y="492"/>
                    </a:lnTo>
                    <a:lnTo>
                      <a:pt x="599" y="496"/>
                    </a:lnTo>
                    <a:lnTo>
                      <a:pt x="603" y="500"/>
                    </a:lnTo>
                    <a:lnTo>
                      <a:pt x="607" y="505"/>
                    </a:lnTo>
                    <a:lnTo>
                      <a:pt x="614" y="513"/>
                    </a:lnTo>
                    <a:lnTo>
                      <a:pt x="622" y="522"/>
                    </a:lnTo>
                    <a:lnTo>
                      <a:pt x="630" y="530"/>
                    </a:lnTo>
                    <a:lnTo>
                      <a:pt x="641" y="539"/>
                    </a:lnTo>
                    <a:lnTo>
                      <a:pt x="648" y="547"/>
                    </a:lnTo>
                    <a:lnTo>
                      <a:pt x="656" y="556"/>
                    </a:lnTo>
                    <a:lnTo>
                      <a:pt x="663" y="564"/>
                    </a:lnTo>
                    <a:lnTo>
                      <a:pt x="667" y="568"/>
                    </a:lnTo>
                    <a:lnTo>
                      <a:pt x="675" y="572"/>
                    </a:lnTo>
                    <a:lnTo>
                      <a:pt x="682" y="581"/>
                    </a:lnTo>
                    <a:lnTo>
                      <a:pt x="686" y="585"/>
                    </a:lnTo>
                    <a:lnTo>
                      <a:pt x="694" y="589"/>
                    </a:lnTo>
                    <a:lnTo>
                      <a:pt x="697" y="594"/>
                    </a:lnTo>
                    <a:lnTo>
                      <a:pt x="705" y="594"/>
                    </a:lnTo>
                    <a:lnTo>
                      <a:pt x="709" y="598"/>
                    </a:lnTo>
                    <a:lnTo>
                      <a:pt x="712" y="598"/>
                    </a:lnTo>
                    <a:lnTo>
                      <a:pt x="716" y="602"/>
                    </a:lnTo>
                    <a:lnTo>
                      <a:pt x="724" y="602"/>
                    </a:lnTo>
                    <a:lnTo>
                      <a:pt x="728" y="606"/>
                    </a:lnTo>
                    <a:lnTo>
                      <a:pt x="735" y="606"/>
                    </a:lnTo>
                    <a:lnTo>
                      <a:pt x="743" y="606"/>
                    </a:lnTo>
                    <a:lnTo>
                      <a:pt x="750" y="606"/>
                    </a:lnTo>
                    <a:lnTo>
                      <a:pt x="758" y="606"/>
                    </a:lnTo>
                    <a:lnTo>
                      <a:pt x="758" y="611"/>
                    </a:lnTo>
                    <a:lnTo>
                      <a:pt x="762" y="611"/>
                    </a:lnTo>
                    <a:lnTo>
                      <a:pt x="784" y="615"/>
                    </a:lnTo>
                    <a:lnTo>
                      <a:pt x="648" y="691"/>
                    </a:lnTo>
                    <a:lnTo>
                      <a:pt x="501" y="662"/>
                    </a:lnTo>
                    <a:close/>
                  </a:path>
                </a:pathLst>
              </a:custGeom>
              <a:solidFill>
                <a:srgbClr val="009BE2"/>
              </a:solidFill>
              <a:ln w="6350">
                <a:solidFill>
                  <a:srgbClr val="009BE2"/>
                </a:solidFill>
                <a:round/>
                <a:headEnd/>
                <a:tailEnd/>
              </a:ln>
            </p:spPr>
            <p:txBody>
              <a:bodyPr/>
              <a:lstStyle/>
              <a:p>
                <a:endParaRPr lang="fa-IR"/>
              </a:p>
            </p:txBody>
          </p:sp>
          <p:sp>
            <p:nvSpPr>
              <p:cNvPr id="20" name="Freeform 14"/>
              <p:cNvSpPr>
                <a:spLocks/>
              </p:cNvSpPr>
              <p:nvPr/>
            </p:nvSpPr>
            <p:spPr bwMode="auto">
              <a:xfrm>
                <a:off x="680" y="3091"/>
                <a:ext cx="1226" cy="619"/>
              </a:xfrm>
              <a:custGeom>
                <a:avLst/>
                <a:gdLst>
                  <a:gd name="T0" fmla="*/ 0 w 1226"/>
                  <a:gd name="T1" fmla="*/ 378 h 619"/>
                  <a:gd name="T2" fmla="*/ 1226 w 1226"/>
                  <a:gd name="T3" fmla="*/ 611 h 619"/>
                  <a:gd name="T4" fmla="*/ 1226 w 1226"/>
                  <a:gd name="T5" fmla="*/ 598 h 619"/>
                  <a:gd name="T6" fmla="*/ 1218 w 1226"/>
                  <a:gd name="T7" fmla="*/ 581 h 619"/>
                  <a:gd name="T8" fmla="*/ 1210 w 1226"/>
                  <a:gd name="T9" fmla="*/ 568 h 619"/>
                  <a:gd name="T10" fmla="*/ 1195 w 1226"/>
                  <a:gd name="T11" fmla="*/ 556 h 619"/>
                  <a:gd name="T12" fmla="*/ 1177 w 1226"/>
                  <a:gd name="T13" fmla="*/ 539 h 619"/>
                  <a:gd name="T14" fmla="*/ 1165 w 1226"/>
                  <a:gd name="T15" fmla="*/ 526 h 619"/>
                  <a:gd name="T16" fmla="*/ 1161 w 1226"/>
                  <a:gd name="T17" fmla="*/ 513 h 619"/>
                  <a:gd name="T18" fmla="*/ 1161 w 1226"/>
                  <a:gd name="T19" fmla="*/ 501 h 619"/>
                  <a:gd name="T20" fmla="*/ 1158 w 1226"/>
                  <a:gd name="T21" fmla="*/ 479 h 619"/>
                  <a:gd name="T22" fmla="*/ 1154 w 1226"/>
                  <a:gd name="T23" fmla="*/ 471 h 619"/>
                  <a:gd name="T24" fmla="*/ 1150 w 1226"/>
                  <a:gd name="T25" fmla="*/ 462 h 619"/>
                  <a:gd name="T26" fmla="*/ 1143 w 1226"/>
                  <a:gd name="T27" fmla="*/ 458 h 619"/>
                  <a:gd name="T28" fmla="*/ 1127 w 1226"/>
                  <a:gd name="T29" fmla="*/ 445 h 619"/>
                  <a:gd name="T30" fmla="*/ 1105 w 1226"/>
                  <a:gd name="T31" fmla="*/ 428 h 619"/>
                  <a:gd name="T32" fmla="*/ 1067 w 1226"/>
                  <a:gd name="T33" fmla="*/ 411 h 619"/>
                  <a:gd name="T34" fmla="*/ 1045 w 1226"/>
                  <a:gd name="T35" fmla="*/ 403 h 619"/>
                  <a:gd name="T36" fmla="*/ 1029 w 1226"/>
                  <a:gd name="T37" fmla="*/ 390 h 619"/>
                  <a:gd name="T38" fmla="*/ 1022 w 1226"/>
                  <a:gd name="T39" fmla="*/ 386 h 619"/>
                  <a:gd name="T40" fmla="*/ 1014 w 1226"/>
                  <a:gd name="T41" fmla="*/ 373 h 619"/>
                  <a:gd name="T42" fmla="*/ 1007 w 1226"/>
                  <a:gd name="T43" fmla="*/ 356 h 619"/>
                  <a:gd name="T44" fmla="*/ 995 w 1226"/>
                  <a:gd name="T45" fmla="*/ 331 h 619"/>
                  <a:gd name="T46" fmla="*/ 988 w 1226"/>
                  <a:gd name="T47" fmla="*/ 322 h 619"/>
                  <a:gd name="T48" fmla="*/ 984 w 1226"/>
                  <a:gd name="T49" fmla="*/ 314 h 619"/>
                  <a:gd name="T50" fmla="*/ 977 w 1226"/>
                  <a:gd name="T51" fmla="*/ 301 h 619"/>
                  <a:gd name="T52" fmla="*/ 965 w 1226"/>
                  <a:gd name="T53" fmla="*/ 271 h 619"/>
                  <a:gd name="T54" fmla="*/ 962 w 1226"/>
                  <a:gd name="T55" fmla="*/ 259 h 619"/>
                  <a:gd name="T56" fmla="*/ 946 w 1226"/>
                  <a:gd name="T57" fmla="*/ 238 h 619"/>
                  <a:gd name="T58" fmla="*/ 931 w 1226"/>
                  <a:gd name="T59" fmla="*/ 225 h 619"/>
                  <a:gd name="T60" fmla="*/ 916 w 1226"/>
                  <a:gd name="T61" fmla="*/ 212 h 619"/>
                  <a:gd name="T62" fmla="*/ 894 w 1226"/>
                  <a:gd name="T63" fmla="*/ 204 h 619"/>
                  <a:gd name="T64" fmla="*/ 882 w 1226"/>
                  <a:gd name="T65" fmla="*/ 195 h 619"/>
                  <a:gd name="T66" fmla="*/ 871 w 1226"/>
                  <a:gd name="T67" fmla="*/ 187 h 619"/>
                  <a:gd name="T68" fmla="*/ 860 w 1226"/>
                  <a:gd name="T69" fmla="*/ 170 h 619"/>
                  <a:gd name="T70" fmla="*/ 852 w 1226"/>
                  <a:gd name="T71" fmla="*/ 157 h 619"/>
                  <a:gd name="T72" fmla="*/ 841 w 1226"/>
                  <a:gd name="T73" fmla="*/ 131 h 619"/>
                  <a:gd name="T74" fmla="*/ 830 w 1226"/>
                  <a:gd name="T75" fmla="*/ 110 h 619"/>
                  <a:gd name="T76" fmla="*/ 822 w 1226"/>
                  <a:gd name="T77" fmla="*/ 93 h 619"/>
                  <a:gd name="T78" fmla="*/ 814 w 1226"/>
                  <a:gd name="T79" fmla="*/ 81 h 619"/>
                  <a:gd name="T80" fmla="*/ 807 w 1226"/>
                  <a:gd name="T81" fmla="*/ 72 h 619"/>
                  <a:gd name="T82" fmla="*/ 792 w 1226"/>
                  <a:gd name="T83" fmla="*/ 59 h 619"/>
                  <a:gd name="T84" fmla="*/ 781 w 1226"/>
                  <a:gd name="T85" fmla="*/ 55 h 619"/>
                  <a:gd name="T86" fmla="*/ 762 w 1226"/>
                  <a:gd name="T87" fmla="*/ 47 h 619"/>
                  <a:gd name="T88" fmla="*/ 739 w 1226"/>
                  <a:gd name="T89" fmla="*/ 42 h 619"/>
                  <a:gd name="T90" fmla="*/ 735 w 1226"/>
                  <a:gd name="T91" fmla="*/ 38 h 619"/>
                  <a:gd name="T92" fmla="*/ 732 w 1226"/>
                  <a:gd name="T93" fmla="*/ 34 h 619"/>
                  <a:gd name="T94" fmla="*/ 728 w 1226"/>
                  <a:gd name="T95" fmla="*/ 30 h 619"/>
                  <a:gd name="T96" fmla="*/ 728 w 1226"/>
                  <a:gd name="T97" fmla="*/ 21 h 619"/>
                  <a:gd name="T98" fmla="*/ 732 w 1226"/>
                  <a:gd name="T99" fmla="*/ 8 h 6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6"/>
                  <a:gd name="T151" fmla="*/ 0 h 619"/>
                  <a:gd name="T152" fmla="*/ 1226 w 1226"/>
                  <a:gd name="T153" fmla="*/ 619 h 6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6" h="619">
                    <a:moveTo>
                      <a:pt x="732" y="0"/>
                    </a:moveTo>
                    <a:lnTo>
                      <a:pt x="732" y="0"/>
                    </a:lnTo>
                    <a:lnTo>
                      <a:pt x="0" y="378"/>
                    </a:lnTo>
                    <a:lnTo>
                      <a:pt x="1226" y="619"/>
                    </a:lnTo>
                    <a:lnTo>
                      <a:pt x="1226" y="615"/>
                    </a:lnTo>
                    <a:lnTo>
                      <a:pt x="1226" y="611"/>
                    </a:lnTo>
                    <a:lnTo>
                      <a:pt x="1226" y="607"/>
                    </a:lnTo>
                    <a:lnTo>
                      <a:pt x="1226" y="602"/>
                    </a:lnTo>
                    <a:lnTo>
                      <a:pt x="1226" y="598"/>
                    </a:lnTo>
                    <a:lnTo>
                      <a:pt x="1222" y="594"/>
                    </a:lnTo>
                    <a:lnTo>
                      <a:pt x="1222" y="585"/>
                    </a:lnTo>
                    <a:lnTo>
                      <a:pt x="1218" y="581"/>
                    </a:lnTo>
                    <a:lnTo>
                      <a:pt x="1214" y="573"/>
                    </a:lnTo>
                    <a:lnTo>
                      <a:pt x="1210" y="573"/>
                    </a:lnTo>
                    <a:lnTo>
                      <a:pt x="1210" y="568"/>
                    </a:lnTo>
                    <a:lnTo>
                      <a:pt x="1203" y="564"/>
                    </a:lnTo>
                    <a:lnTo>
                      <a:pt x="1199" y="560"/>
                    </a:lnTo>
                    <a:lnTo>
                      <a:pt x="1195" y="556"/>
                    </a:lnTo>
                    <a:lnTo>
                      <a:pt x="1184" y="547"/>
                    </a:lnTo>
                    <a:lnTo>
                      <a:pt x="1180" y="543"/>
                    </a:lnTo>
                    <a:lnTo>
                      <a:pt x="1177" y="539"/>
                    </a:lnTo>
                    <a:lnTo>
                      <a:pt x="1173" y="534"/>
                    </a:lnTo>
                    <a:lnTo>
                      <a:pt x="1169" y="530"/>
                    </a:lnTo>
                    <a:lnTo>
                      <a:pt x="1165" y="526"/>
                    </a:lnTo>
                    <a:lnTo>
                      <a:pt x="1165" y="522"/>
                    </a:lnTo>
                    <a:lnTo>
                      <a:pt x="1161" y="518"/>
                    </a:lnTo>
                    <a:lnTo>
                      <a:pt x="1161" y="513"/>
                    </a:lnTo>
                    <a:lnTo>
                      <a:pt x="1161" y="509"/>
                    </a:lnTo>
                    <a:lnTo>
                      <a:pt x="1161" y="501"/>
                    </a:lnTo>
                    <a:lnTo>
                      <a:pt x="1158" y="492"/>
                    </a:lnTo>
                    <a:lnTo>
                      <a:pt x="1158" y="484"/>
                    </a:lnTo>
                    <a:lnTo>
                      <a:pt x="1158" y="479"/>
                    </a:lnTo>
                    <a:lnTo>
                      <a:pt x="1158" y="475"/>
                    </a:lnTo>
                    <a:lnTo>
                      <a:pt x="1154" y="475"/>
                    </a:lnTo>
                    <a:lnTo>
                      <a:pt x="1154" y="471"/>
                    </a:lnTo>
                    <a:lnTo>
                      <a:pt x="1150" y="467"/>
                    </a:lnTo>
                    <a:lnTo>
                      <a:pt x="1150" y="462"/>
                    </a:lnTo>
                    <a:lnTo>
                      <a:pt x="1146" y="462"/>
                    </a:lnTo>
                    <a:lnTo>
                      <a:pt x="1146" y="458"/>
                    </a:lnTo>
                    <a:lnTo>
                      <a:pt x="1143" y="458"/>
                    </a:lnTo>
                    <a:lnTo>
                      <a:pt x="1139" y="454"/>
                    </a:lnTo>
                    <a:lnTo>
                      <a:pt x="1135" y="450"/>
                    </a:lnTo>
                    <a:lnTo>
                      <a:pt x="1127" y="445"/>
                    </a:lnTo>
                    <a:lnTo>
                      <a:pt x="1120" y="437"/>
                    </a:lnTo>
                    <a:lnTo>
                      <a:pt x="1112" y="433"/>
                    </a:lnTo>
                    <a:lnTo>
                      <a:pt x="1105" y="428"/>
                    </a:lnTo>
                    <a:lnTo>
                      <a:pt x="1094" y="424"/>
                    </a:lnTo>
                    <a:lnTo>
                      <a:pt x="1075" y="416"/>
                    </a:lnTo>
                    <a:lnTo>
                      <a:pt x="1067" y="411"/>
                    </a:lnTo>
                    <a:lnTo>
                      <a:pt x="1056" y="407"/>
                    </a:lnTo>
                    <a:lnTo>
                      <a:pt x="1048" y="403"/>
                    </a:lnTo>
                    <a:lnTo>
                      <a:pt x="1045" y="403"/>
                    </a:lnTo>
                    <a:lnTo>
                      <a:pt x="1041" y="399"/>
                    </a:lnTo>
                    <a:lnTo>
                      <a:pt x="1033" y="394"/>
                    </a:lnTo>
                    <a:lnTo>
                      <a:pt x="1029" y="390"/>
                    </a:lnTo>
                    <a:lnTo>
                      <a:pt x="1026" y="390"/>
                    </a:lnTo>
                    <a:lnTo>
                      <a:pt x="1026" y="386"/>
                    </a:lnTo>
                    <a:lnTo>
                      <a:pt x="1022" y="386"/>
                    </a:lnTo>
                    <a:lnTo>
                      <a:pt x="1022" y="382"/>
                    </a:lnTo>
                    <a:lnTo>
                      <a:pt x="1018" y="378"/>
                    </a:lnTo>
                    <a:lnTo>
                      <a:pt x="1014" y="373"/>
                    </a:lnTo>
                    <a:lnTo>
                      <a:pt x="1014" y="369"/>
                    </a:lnTo>
                    <a:lnTo>
                      <a:pt x="1011" y="365"/>
                    </a:lnTo>
                    <a:lnTo>
                      <a:pt x="1007" y="356"/>
                    </a:lnTo>
                    <a:lnTo>
                      <a:pt x="1003" y="348"/>
                    </a:lnTo>
                    <a:lnTo>
                      <a:pt x="999" y="335"/>
                    </a:lnTo>
                    <a:lnTo>
                      <a:pt x="995" y="331"/>
                    </a:lnTo>
                    <a:lnTo>
                      <a:pt x="995" y="327"/>
                    </a:lnTo>
                    <a:lnTo>
                      <a:pt x="992" y="327"/>
                    </a:lnTo>
                    <a:lnTo>
                      <a:pt x="988" y="322"/>
                    </a:lnTo>
                    <a:lnTo>
                      <a:pt x="988" y="318"/>
                    </a:lnTo>
                    <a:lnTo>
                      <a:pt x="984" y="314"/>
                    </a:lnTo>
                    <a:lnTo>
                      <a:pt x="980" y="310"/>
                    </a:lnTo>
                    <a:lnTo>
                      <a:pt x="980" y="305"/>
                    </a:lnTo>
                    <a:lnTo>
                      <a:pt x="977" y="301"/>
                    </a:lnTo>
                    <a:lnTo>
                      <a:pt x="977" y="297"/>
                    </a:lnTo>
                    <a:lnTo>
                      <a:pt x="969" y="280"/>
                    </a:lnTo>
                    <a:lnTo>
                      <a:pt x="965" y="271"/>
                    </a:lnTo>
                    <a:lnTo>
                      <a:pt x="965" y="267"/>
                    </a:lnTo>
                    <a:lnTo>
                      <a:pt x="962" y="259"/>
                    </a:lnTo>
                    <a:lnTo>
                      <a:pt x="954" y="250"/>
                    </a:lnTo>
                    <a:lnTo>
                      <a:pt x="950" y="242"/>
                    </a:lnTo>
                    <a:lnTo>
                      <a:pt x="946" y="238"/>
                    </a:lnTo>
                    <a:lnTo>
                      <a:pt x="943" y="233"/>
                    </a:lnTo>
                    <a:lnTo>
                      <a:pt x="939" y="229"/>
                    </a:lnTo>
                    <a:lnTo>
                      <a:pt x="931" y="225"/>
                    </a:lnTo>
                    <a:lnTo>
                      <a:pt x="928" y="221"/>
                    </a:lnTo>
                    <a:lnTo>
                      <a:pt x="920" y="216"/>
                    </a:lnTo>
                    <a:lnTo>
                      <a:pt x="916" y="212"/>
                    </a:lnTo>
                    <a:lnTo>
                      <a:pt x="909" y="208"/>
                    </a:lnTo>
                    <a:lnTo>
                      <a:pt x="901" y="208"/>
                    </a:lnTo>
                    <a:lnTo>
                      <a:pt x="894" y="204"/>
                    </a:lnTo>
                    <a:lnTo>
                      <a:pt x="890" y="199"/>
                    </a:lnTo>
                    <a:lnTo>
                      <a:pt x="882" y="195"/>
                    </a:lnTo>
                    <a:lnTo>
                      <a:pt x="879" y="191"/>
                    </a:lnTo>
                    <a:lnTo>
                      <a:pt x="875" y="187"/>
                    </a:lnTo>
                    <a:lnTo>
                      <a:pt x="871" y="187"/>
                    </a:lnTo>
                    <a:lnTo>
                      <a:pt x="867" y="182"/>
                    </a:lnTo>
                    <a:lnTo>
                      <a:pt x="863" y="174"/>
                    </a:lnTo>
                    <a:lnTo>
                      <a:pt x="860" y="170"/>
                    </a:lnTo>
                    <a:lnTo>
                      <a:pt x="856" y="165"/>
                    </a:lnTo>
                    <a:lnTo>
                      <a:pt x="856" y="161"/>
                    </a:lnTo>
                    <a:lnTo>
                      <a:pt x="852" y="157"/>
                    </a:lnTo>
                    <a:lnTo>
                      <a:pt x="848" y="153"/>
                    </a:lnTo>
                    <a:lnTo>
                      <a:pt x="845" y="140"/>
                    </a:lnTo>
                    <a:lnTo>
                      <a:pt x="841" y="131"/>
                    </a:lnTo>
                    <a:lnTo>
                      <a:pt x="837" y="119"/>
                    </a:lnTo>
                    <a:lnTo>
                      <a:pt x="833" y="114"/>
                    </a:lnTo>
                    <a:lnTo>
                      <a:pt x="830" y="110"/>
                    </a:lnTo>
                    <a:lnTo>
                      <a:pt x="830" y="106"/>
                    </a:lnTo>
                    <a:lnTo>
                      <a:pt x="826" y="102"/>
                    </a:lnTo>
                    <a:lnTo>
                      <a:pt x="822" y="93"/>
                    </a:lnTo>
                    <a:lnTo>
                      <a:pt x="822" y="89"/>
                    </a:lnTo>
                    <a:lnTo>
                      <a:pt x="818" y="85"/>
                    </a:lnTo>
                    <a:lnTo>
                      <a:pt x="814" y="81"/>
                    </a:lnTo>
                    <a:lnTo>
                      <a:pt x="811" y="76"/>
                    </a:lnTo>
                    <a:lnTo>
                      <a:pt x="807" y="72"/>
                    </a:lnTo>
                    <a:lnTo>
                      <a:pt x="803" y="68"/>
                    </a:lnTo>
                    <a:lnTo>
                      <a:pt x="799" y="64"/>
                    </a:lnTo>
                    <a:lnTo>
                      <a:pt x="792" y="59"/>
                    </a:lnTo>
                    <a:lnTo>
                      <a:pt x="788" y="55"/>
                    </a:lnTo>
                    <a:lnTo>
                      <a:pt x="784" y="55"/>
                    </a:lnTo>
                    <a:lnTo>
                      <a:pt x="781" y="55"/>
                    </a:lnTo>
                    <a:lnTo>
                      <a:pt x="773" y="51"/>
                    </a:lnTo>
                    <a:lnTo>
                      <a:pt x="769" y="51"/>
                    </a:lnTo>
                    <a:lnTo>
                      <a:pt x="762" y="47"/>
                    </a:lnTo>
                    <a:lnTo>
                      <a:pt x="750" y="47"/>
                    </a:lnTo>
                    <a:lnTo>
                      <a:pt x="747" y="42"/>
                    </a:lnTo>
                    <a:lnTo>
                      <a:pt x="739" y="42"/>
                    </a:lnTo>
                    <a:lnTo>
                      <a:pt x="735" y="38"/>
                    </a:lnTo>
                    <a:lnTo>
                      <a:pt x="732" y="38"/>
                    </a:lnTo>
                    <a:lnTo>
                      <a:pt x="732" y="34"/>
                    </a:lnTo>
                    <a:lnTo>
                      <a:pt x="728" y="34"/>
                    </a:lnTo>
                    <a:lnTo>
                      <a:pt x="728" y="30"/>
                    </a:lnTo>
                    <a:lnTo>
                      <a:pt x="728" y="25"/>
                    </a:lnTo>
                    <a:lnTo>
                      <a:pt x="728" y="21"/>
                    </a:lnTo>
                    <a:lnTo>
                      <a:pt x="728" y="17"/>
                    </a:lnTo>
                    <a:lnTo>
                      <a:pt x="728" y="13"/>
                    </a:lnTo>
                    <a:lnTo>
                      <a:pt x="732" y="8"/>
                    </a:lnTo>
                    <a:lnTo>
                      <a:pt x="732" y="4"/>
                    </a:lnTo>
                    <a:lnTo>
                      <a:pt x="732" y="0"/>
                    </a:lnTo>
                    <a:close/>
                  </a:path>
                </a:pathLst>
              </a:custGeom>
              <a:solidFill>
                <a:srgbClr val="E7D3A9"/>
              </a:solidFill>
              <a:ln w="6350">
                <a:solidFill>
                  <a:srgbClr val="E7D3A9"/>
                </a:solidFill>
                <a:round/>
                <a:headEnd/>
                <a:tailEnd/>
              </a:ln>
            </p:spPr>
            <p:txBody>
              <a:bodyPr/>
              <a:lstStyle/>
              <a:p>
                <a:endParaRPr lang="fa-IR"/>
              </a:p>
            </p:txBody>
          </p:sp>
          <p:sp>
            <p:nvSpPr>
              <p:cNvPr id="21" name="Freeform 15"/>
              <p:cNvSpPr>
                <a:spLocks/>
              </p:cNvSpPr>
              <p:nvPr/>
            </p:nvSpPr>
            <p:spPr bwMode="auto">
              <a:xfrm>
                <a:off x="672" y="3104"/>
                <a:ext cx="1203" cy="602"/>
              </a:xfrm>
              <a:custGeom>
                <a:avLst/>
                <a:gdLst>
                  <a:gd name="T0" fmla="*/ 1203 w 1203"/>
                  <a:gd name="T1" fmla="*/ 602 h 602"/>
                  <a:gd name="T2" fmla="*/ 1203 w 1203"/>
                  <a:gd name="T3" fmla="*/ 585 h 602"/>
                  <a:gd name="T4" fmla="*/ 1200 w 1203"/>
                  <a:gd name="T5" fmla="*/ 572 h 602"/>
                  <a:gd name="T6" fmla="*/ 1196 w 1203"/>
                  <a:gd name="T7" fmla="*/ 564 h 602"/>
                  <a:gd name="T8" fmla="*/ 1188 w 1203"/>
                  <a:gd name="T9" fmla="*/ 555 h 602"/>
                  <a:gd name="T10" fmla="*/ 1177 w 1203"/>
                  <a:gd name="T11" fmla="*/ 538 h 602"/>
                  <a:gd name="T12" fmla="*/ 1154 w 1203"/>
                  <a:gd name="T13" fmla="*/ 521 h 602"/>
                  <a:gd name="T14" fmla="*/ 1143 w 1203"/>
                  <a:gd name="T15" fmla="*/ 509 h 602"/>
                  <a:gd name="T16" fmla="*/ 1139 w 1203"/>
                  <a:gd name="T17" fmla="*/ 500 h 602"/>
                  <a:gd name="T18" fmla="*/ 1135 w 1203"/>
                  <a:gd name="T19" fmla="*/ 488 h 602"/>
                  <a:gd name="T20" fmla="*/ 1132 w 1203"/>
                  <a:gd name="T21" fmla="*/ 462 h 602"/>
                  <a:gd name="T22" fmla="*/ 1132 w 1203"/>
                  <a:gd name="T23" fmla="*/ 454 h 602"/>
                  <a:gd name="T24" fmla="*/ 1128 w 1203"/>
                  <a:gd name="T25" fmla="*/ 445 h 602"/>
                  <a:gd name="T26" fmla="*/ 1120 w 1203"/>
                  <a:gd name="T27" fmla="*/ 441 h 602"/>
                  <a:gd name="T28" fmla="*/ 1113 w 1203"/>
                  <a:gd name="T29" fmla="*/ 428 h 602"/>
                  <a:gd name="T30" fmla="*/ 1086 w 1203"/>
                  <a:gd name="T31" fmla="*/ 415 h 602"/>
                  <a:gd name="T32" fmla="*/ 1049 w 1203"/>
                  <a:gd name="T33" fmla="*/ 394 h 602"/>
                  <a:gd name="T34" fmla="*/ 1022 w 1203"/>
                  <a:gd name="T35" fmla="*/ 381 h 602"/>
                  <a:gd name="T36" fmla="*/ 1007 w 1203"/>
                  <a:gd name="T37" fmla="*/ 373 h 602"/>
                  <a:gd name="T38" fmla="*/ 1000 w 1203"/>
                  <a:gd name="T39" fmla="*/ 365 h 602"/>
                  <a:gd name="T40" fmla="*/ 992 w 1203"/>
                  <a:gd name="T41" fmla="*/ 356 h 602"/>
                  <a:gd name="T42" fmla="*/ 988 w 1203"/>
                  <a:gd name="T43" fmla="*/ 343 h 602"/>
                  <a:gd name="T44" fmla="*/ 973 w 1203"/>
                  <a:gd name="T45" fmla="*/ 318 h 602"/>
                  <a:gd name="T46" fmla="*/ 966 w 1203"/>
                  <a:gd name="T47" fmla="*/ 305 h 602"/>
                  <a:gd name="T48" fmla="*/ 962 w 1203"/>
                  <a:gd name="T49" fmla="*/ 297 h 602"/>
                  <a:gd name="T50" fmla="*/ 954 w 1203"/>
                  <a:gd name="T51" fmla="*/ 284 h 602"/>
                  <a:gd name="T52" fmla="*/ 947 w 1203"/>
                  <a:gd name="T53" fmla="*/ 258 h 602"/>
                  <a:gd name="T54" fmla="*/ 939 w 1203"/>
                  <a:gd name="T55" fmla="*/ 246 h 602"/>
                  <a:gd name="T56" fmla="*/ 924 w 1203"/>
                  <a:gd name="T57" fmla="*/ 220 h 602"/>
                  <a:gd name="T58" fmla="*/ 913 w 1203"/>
                  <a:gd name="T59" fmla="*/ 208 h 602"/>
                  <a:gd name="T60" fmla="*/ 898 w 1203"/>
                  <a:gd name="T61" fmla="*/ 199 h 602"/>
                  <a:gd name="T62" fmla="*/ 879 w 1203"/>
                  <a:gd name="T63" fmla="*/ 186 h 602"/>
                  <a:gd name="T64" fmla="*/ 860 w 1203"/>
                  <a:gd name="T65" fmla="*/ 174 h 602"/>
                  <a:gd name="T66" fmla="*/ 845 w 1203"/>
                  <a:gd name="T67" fmla="*/ 165 h 602"/>
                  <a:gd name="T68" fmla="*/ 838 w 1203"/>
                  <a:gd name="T69" fmla="*/ 152 h 602"/>
                  <a:gd name="T70" fmla="*/ 826 w 1203"/>
                  <a:gd name="T71" fmla="*/ 135 h 602"/>
                  <a:gd name="T72" fmla="*/ 819 w 1203"/>
                  <a:gd name="T73" fmla="*/ 106 h 602"/>
                  <a:gd name="T74" fmla="*/ 807 w 1203"/>
                  <a:gd name="T75" fmla="*/ 89 h 602"/>
                  <a:gd name="T76" fmla="*/ 800 w 1203"/>
                  <a:gd name="T77" fmla="*/ 72 h 602"/>
                  <a:gd name="T78" fmla="*/ 792 w 1203"/>
                  <a:gd name="T79" fmla="*/ 59 h 602"/>
                  <a:gd name="T80" fmla="*/ 777 w 1203"/>
                  <a:gd name="T81" fmla="*/ 51 h 602"/>
                  <a:gd name="T82" fmla="*/ 766 w 1203"/>
                  <a:gd name="T83" fmla="*/ 42 h 602"/>
                  <a:gd name="T84" fmla="*/ 755 w 1203"/>
                  <a:gd name="T85" fmla="*/ 38 h 602"/>
                  <a:gd name="T86" fmla="*/ 732 w 1203"/>
                  <a:gd name="T87" fmla="*/ 38 h 602"/>
                  <a:gd name="T88" fmla="*/ 721 w 1203"/>
                  <a:gd name="T89" fmla="*/ 34 h 602"/>
                  <a:gd name="T90" fmla="*/ 717 w 1203"/>
                  <a:gd name="T91" fmla="*/ 29 h 602"/>
                  <a:gd name="T92" fmla="*/ 713 w 1203"/>
                  <a:gd name="T93" fmla="*/ 25 h 602"/>
                  <a:gd name="T94" fmla="*/ 713 w 1203"/>
                  <a:gd name="T95" fmla="*/ 17 h 602"/>
                  <a:gd name="T96" fmla="*/ 713 w 1203"/>
                  <a:gd name="T97" fmla="*/ 4 h 602"/>
                  <a:gd name="T98" fmla="*/ 0 w 1203"/>
                  <a:gd name="T99" fmla="*/ 369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3"/>
                  <a:gd name="T151" fmla="*/ 0 h 602"/>
                  <a:gd name="T152" fmla="*/ 1203 w 1203"/>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3" h="602">
                    <a:moveTo>
                      <a:pt x="0" y="369"/>
                    </a:moveTo>
                    <a:lnTo>
                      <a:pt x="0" y="369"/>
                    </a:lnTo>
                    <a:lnTo>
                      <a:pt x="1203" y="602"/>
                    </a:lnTo>
                    <a:lnTo>
                      <a:pt x="1203" y="598"/>
                    </a:lnTo>
                    <a:lnTo>
                      <a:pt x="1203" y="589"/>
                    </a:lnTo>
                    <a:lnTo>
                      <a:pt x="1203" y="585"/>
                    </a:lnTo>
                    <a:lnTo>
                      <a:pt x="1200" y="581"/>
                    </a:lnTo>
                    <a:lnTo>
                      <a:pt x="1200" y="577"/>
                    </a:lnTo>
                    <a:lnTo>
                      <a:pt x="1200" y="572"/>
                    </a:lnTo>
                    <a:lnTo>
                      <a:pt x="1196" y="568"/>
                    </a:lnTo>
                    <a:lnTo>
                      <a:pt x="1196" y="564"/>
                    </a:lnTo>
                    <a:lnTo>
                      <a:pt x="1192" y="560"/>
                    </a:lnTo>
                    <a:lnTo>
                      <a:pt x="1188" y="555"/>
                    </a:lnTo>
                    <a:lnTo>
                      <a:pt x="1185" y="551"/>
                    </a:lnTo>
                    <a:lnTo>
                      <a:pt x="1181" y="543"/>
                    </a:lnTo>
                    <a:lnTo>
                      <a:pt x="1177" y="538"/>
                    </a:lnTo>
                    <a:lnTo>
                      <a:pt x="1169" y="534"/>
                    </a:lnTo>
                    <a:lnTo>
                      <a:pt x="1162" y="526"/>
                    </a:lnTo>
                    <a:lnTo>
                      <a:pt x="1154" y="521"/>
                    </a:lnTo>
                    <a:lnTo>
                      <a:pt x="1151" y="517"/>
                    </a:lnTo>
                    <a:lnTo>
                      <a:pt x="1147" y="513"/>
                    </a:lnTo>
                    <a:lnTo>
                      <a:pt x="1143" y="509"/>
                    </a:lnTo>
                    <a:lnTo>
                      <a:pt x="1143" y="505"/>
                    </a:lnTo>
                    <a:lnTo>
                      <a:pt x="1139" y="500"/>
                    </a:lnTo>
                    <a:lnTo>
                      <a:pt x="1135" y="496"/>
                    </a:lnTo>
                    <a:lnTo>
                      <a:pt x="1135" y="492"/>
                    </a:lnTo>
                    <a:lnTo>
                      <a:pt x="1135" y="488"/>
                    </a:lnTo>
                    <a:lnTo>
                      <a:pt x="1135" y="479"/>
                    </a:lnTo>
                    <a:lnTo>
                      <a:pt x="1135" y="471"/>
                    </a:lnTo>
                    <a:lnTo>
                      <a:pt x="1132" y="462"/>
                    </a:lnTo>
                    <a:lnTo>
                      <a:pt x="1132" y="458"/>
                    </a:lnTo>
                    <a:lnTo>
                      <a:pt x="1132" y="454"/>
                    </a:lnTo>
                    <a:lnTo>
                      <a:pt x="1132" y="449"/>
                    </a:lnTo>
                    <a:lnTo>
                      <a:pt x="1128" y="449"/>
                    </a:lnTo>
                    <a:lnTo>
                      <a:pt x="1128" y="445"/>
                    </a:lnTo>
                    <a:lnTo>
                      <a:pt x="1124" y="441"/>
                    </a:lnTo>
                    <a:lnTo>
                      <a:pt x="1120" y="441"/>
                    </a:lnTo>
                    <a:lnTo>
                      <a:pt x="1120" y="437"/>
                    </a:lnTo>
                    <a:lnTo>
                      <a:pt x="1117" y="432"/>
                    </a:lnTo>
                    <a:lnTo>
                      <a:pt x="1113" y="428"/>
                    </a:lnTo>
                    <a:lnTo>
                      <a:pt x="1105" y="424"/>
                    </a:lnTo>
                    <a:lnTo>
                      <a:pt x="1098" y="420"/>
                    </a:lnTo>
                    <a:lnTo>
                      <a:pt x="1086" y="415"/>
                    </a:lnTo>
                    <a:lnTo>
                      <a:pt x="1079" y="407"/>
                    </a:lnTo>
                    <a:lnTo>
                      <a:pt x="1068" y="403"/>
                    </a:lnTo>
                    <a:lnTo>
                      <a:pt x="1049" y="394"/>
                    </a:lnTo>
                    <a:lnTo>
                      <a:pt x="1041" y="390"/>
                    </a:lnTo>
                    <a:lnTo>
                      <a:pt x="1034" y="386"/>
                    </a:lnTo>
                    <a:lnTo>
                      <a:pt x="1022" y="381"/>
                    </a:lnTo>
                    <a:lnTo>
                      <a:pt x="1019" y="381"/>
                    </a:lnTo>
                    <a:lnTo>
                      <a:pt x="1015" y="377"/>
                    </a:lnTo>
                    <a:lnTo>
                      <a:pt x="1007" y="373"/>
                    </a:lnTo>
                    <a:lnTo>
                      <a:pt x="1003" y="369"/>
                    </a:lnTo>
                    <a:lnTo>
                      <a:pt x="1000" y="369"/>
                    </a:lnTo>
                    <a:lnTo>
                      <a:pt x="1000" y="365"/>
                    </a:lnTo>
                    <a:lnTo>
                      <a:pt x="996" y="360"/>
                    </a:lnTo>
                    <a:lnTo>
                      <a:pt x="992" y="356"/>
                    </a:lnTo>
                    <a:lnTo>
                      <a:pt x="988" y="352"/>
                    </a:lnTo>
                    <a:lnTo>
                      <a:pt x="988" y="343"/>
                    </a:lnTo>
                    <a:lnTo>
                      <a:pt x="985" y="335"/>
                    </a:lnTo>
                    <a:lnTo>
                      <a:pt x="977" y="326"/>
                    </a:lnTo>
                    <a:lnTo>
                      <a:pt x="973" y="318"/>
                    </a:lnTo>
                    <a:lnTo>
                      <a:pt x="973" y="314"/>
                    </a:lnTo>
                    <a:lnTo>
                      <a:pt x="970" y="309"/>
                    </a:lnTo>
                    <a:lnTo>
                      <a:pt x="966" y="305"/>
                    </a:lnTo>
                    <a:lnTo>
                      <a:pt x="966" y="301"/>
                    </a:lnTo>
                    <a:lnTo>
                      <a:pt x="962" y="297"/>
                    </a:lnTo>
                    <a:lnTo>
                      <a:pt x="958" y="292"/>
                    </a:lnTo>
                    <a:lnTo>
                      <a:pt x="958" y="288"/>
                    </a:lnTo>
                    <a:lnTo>
                      <a:pt x="954" y="284"/>
                    </a:lnTo>
                    <a:lnTo>
                      <a:pt x="951" y="275"/>
                    </a:lnTo>
                    <a:lnTo>
                      <a:pt x="947" y="258"/>
                    </a:lnTo>
                    <a:lnTo>
                      <a:pt x="943" y="254"/>
                    </a:lnTo>
                    <a:lnTo>
                      <a:pt x="939" y="250"/>
                    </a:lnTo>
                    <a:lnTo>
                      <a:pt x="939" y="246"/>
                    </a:lnTo>
                    <a:lnTo>
                      <a:pt x="936" y="237"/>
                    </a:lnTo>
                    <a:lnTo>
                      <a:pt x="928" y="229"/>
                    </a:lnTo>
                    <a:lnTo>
                      <a:pt x="924" y="220"/>
                    </a:lnTo>
                    <a:lnTo>
                      <a:pt x="921" y="216"/>
                    </a:lnTo>
                    <a:lnTo>
                      <a:pt x="917" y="212"/>
                    </a:lnTo>
                    <a:lnTo>
                      <a:pt x="913" y="208"/>
                    </a:lnTo>
                    <a:lnTo>
                      <a:pt x="909" y="203"/>
                    </a:lnTo>
                    <a:lnTo>
                      <a:pt x="902" y="203"/>
                    </a:lnTo>
                    <a:lnTo>
                      <a:pt x="898" y="199"/>
                    </a:lnTo>
                    <a:lnTo>
                      <a:pt x="890" y="195"/>
                    </a:lnTo>
                    <a:lnTo>
                      <a:pt x="883" y="191"/>
                    </a:lnTo>
                    <a:lnTo>
                      <a:pt x="879" y="186"/>
                    </a:lnTo>
                    <a:lnTo>
                      <a:pt x="871" y="182"/>
                    </a:lnTo>
                    <a:lnTo>
                      <a:pt x="864" y="178"/>
                    </a:lnTo>
                    <a:lnTo>
                      <a:pt x="860" y="174"/>
                    </a:lnTo>
                    <a:lnTo>
                      <a:pt x="853" y="174"/>
                    </a:lnTo>
                    <a:lnTo>
                      <a:pt x="849" y="169"/>
                    </a:lnTo>
                    <a:lnTo>
                      <a:pt x="845" y="165"/>
                    </a:lnTo>
                    <a:lnTo>
                      <a:pt x="841" y="161"/>
                    </a:lnTo>
                    <a:lnTo>
                      <a:pt x="841" y="157"/>
                    </a:lnTo>
                    <a:lnTo>
                      <a:pt x="838" y="152"/>
                    </a:lnTo>
                    <a:lnTo>
                      <a:pt x="834" y="148"/>
                    </a:lnTo>
                    <a:lnTo>
                      <a:pt x="830" y="144"/>
                    </a:lnTo>
                    <a:lnTo>
                      <a:pt x="826" y="135"/>
                    </a:lnTo>
                    <a:lnTo>
                      <a:pt x="822" y="127"/>
                    </a:lnTo>
                    <a:lnTo>
                      <a:pt x="819" y="114"/>
                    </a:lnTo>
                    <a:lnTo>
                      <a:pt x="819" y="106"/>
                    </a:lnTo>
                    <a:lnTo>
                      <a:pt x="815" y="97"/>
                    </a:lnTo>
                    <a:lnTo>
                      <a:pt x="811" y="93"/>
                    </a:lnTo>
                    <a:lnTo>
                      <a:pt x="807" y="89"/>
                    </a:lnTo>
                    <a:lnTo>
                      <a:pt x="807" y="80"/>
                    </a:lnTo>
                    <a:lnTo>
                      <a:pt x="804" y="76"/>
                    </a:lnTo>
                    <a:lnTo>
                      <a:pt x="800" y="72"/>
                    </a:lnTo>
                    <a:lnTo>
                      <a:pt x="800" y="68"/>
                    </a:lnTo>
                    <a:lnTo>
                      <a:pt x="796" y="63"/>
                    </a:lnTo>
                    <a:lnTo>
                      <a:pt x="792" y="59"/>
                    </a:lnTo>
                    <a:lnTo>
                      <a:pt x="789" y="55"/>
                    </a:lnTo>
                    <a:lnTo>
                      <a:pt x="781" y="55"/>
                    </a:lnTo>
                    <a:lnTo>
                      <a:pt x="777" y="51"/>
                    </a:lnTo>
                    <a:lnTo>
                      <a:pt x="773" y="46"/>
                    </a:lnTo>
                    <a:lnTo>
                      <a:pt x="770" y="46"/>
                    </a:lnTo>
                    <a:lnTo>
                      <a:pt x="766" y="42"/>
                    </a:lnTo>
                    <a:lnTo>
                      <a:pt x="762" y="42"/>
                    </a:lnTo>
                    <a:lnTo>
                      <a:pt x="758" y="42"/>
                    </a:lnTo>
                    <a:lnTo>
                      <a:pt x="755" y="38"/>
                    </a:lnTo>
                    <a:lnTo>
                      <a:pt x="747" y="38"/>
                    </a:lnTo>
                    <a:lnTo>
                      <a:pt x="736" y="38"/>
                    </a:lnTo>
                    <a:lnTo>
                      <a:pt x="732" y="38"/>
                    </a:lnTo>
                    <a:lnTo>
                      <a:pt x="728" y="38"/>
                    </a:lnTo>
                    <a:lnTo>
                      <a:pt x="724" y="34"/>
                    </a:lnTo>
                    <a:lnTo>
                      <a:pt x="721" y="34"/>
                    </a:lnTo>
                    <a:lnTo>
                      <a:pt x="717" y="34"/>
                    </a:lnTo>
                    <a:lnTo>
                      <a:pt x="717" y="29"/>
                    </a:lnTo>
                    <a:lnTo>
                      <a:pt x="713" y="25"/>
                    </a:lnTo>
                    <a:lnTo>
                      <a:pt x="713" y="21"/>
                    </a:lnTo>
                    <a:lnTo>
                      <a:pt x="713" y="17"/>
                    </a:lnTo>
                    <a:lnTo>
                      <a:pt x="713" y="8"/>
                    </a:lnTo>
                    <a:lnTo>
                      <a:pt x="713" y="4"/>
                    </a:lnTo>
                    <a:lnTo>
                      <a:pt x="717" y="0"/>
                    </a:lnTo>
                    <a:lnTo>
                      <a:pt x="713" y="0"/>
                    </a:lnTo>
                    <a:lnTo>
                      <a:pt x="0" y="369"/>
                    </a:lnTo>
                    <a:close/>
                  </a:path>
                </a:pathLst>
              </a:custGeom>
              <a:solidFill>
                <a:srgbClr val="236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2" name="Freeform 16"/>
              <p:cNvSpPr>
                <a:spLocks/>
              </p:cNvSpPr>
              <p:nvPr/>
            </p:nvSpPr>
            <p:spPr bwMode="auto">
              <a:xfrm>
                <a:off x="1212" y="3184"/>
                <a:ext cx="271" cy="111"/>
              </a:xfrm>
              <a:custGeom>
                <a:avLst/>
                <a:gdLst>
                  <a:gd name="T0" fmla="*/ 7 w 271"/>
                  <a:gd name="T1" fmla="*/ 64 h 111"/>
                  <a:gd name="T2" fmla="*/ 3 w 271"/>
                  <a:gd name="T3" fmla="*/ 51 h 111"/>
                  <a:gd name="T4" fmla="*/ 0 w 271"/>
                  <a:gd name="T5" fmla="*/ 38 h 111"/>
                  <a:gd name="T6" fmla="*/ 0 w 271"/>
                  <a:gd name="T7" fmla="*/ 34 h 111"/>
                  <a:gd name="T8" fmla="*/ 0 w 271"/>
                  <a:gd name="T9" fmla="*/ 30 h 111"/>
                  <a:gd name="T10" fmla="*/ 3 w 271"/>
                  <a:gd name="T11" fmla="*/ 26 h 111"/>
                  <a:gd name="T12" fmla="*/ 3 w 271"/>
                  <a:gd name="T13" fmla="*/ 26 h 111"/>
                  <a:gd name="T14" fmla="*/ 7 w 271"/>
                  <a:gd name="T15" fmla="*/ 21 h 111"/>
                  <a:gd name="T16" fmla="*/ 37 w 271"/>
                  <a:gd name="T17" fmla="*/ 9 h 111"/>
                  <a:gd name="T18" fmla="*/ 60 w 271"/>
                  <a:gd name="T19" fmla="*/ 5 h 111"/>
                  <a:gd name="T20" fmla="*/ 75 w 271"/>
                  <a:gd name="T21" fmla="*/ 0 h 111"/>
                  <a:gd name="T22" fmla="*/ 86 w 271"/>
                  <a:gd name="T23" fmla="*/ 0 h 111"/>
                  <a:gd name="T24" fmla="*/ 98 w 271"/>
                  <a:gd name="T25" fmla="*/ 0 h 111"/>
                  <a:gd name="T26" fmla="*/ 105 w 271"/>
                  <a:gd name="T27" fmla="*/ 0 h 111"/>
                  <a:gd name="T28" fmla="*/ 113 w 271"/>
                  <a:gd name="T29" fmla="*/ 5 h 111"/>
                  <a:gd name="T30" fmla="*/ 120 w 271"/>
                  <a:gd name="T31" fmla="*/ 5 h 111"/>
                  <a:gd name="T32" fmla="*/ 120 w 271"/>
                  <a:gd name="T33" fmla="*/ 9 h 111"/>
                  <a:gd name="T34" fmla="*/ 124 w 271"/>
                  <a:gd name="T35" fmla="*/ 9 h 111"/>
                  <a:gd name="T36" fmla="*/ 132 w 271"/>
                  <a:gd name="T37" fmla="*/ 9 h 111"/>
                  <a:gd name="T38" fmla="*/ 147 w 271"/>
                  <a:gd name="T39" fmla="*/ 9 h 111"/>
                  <a:gd name="T40" fmla="*/ 162 w 271"/>
                  <a:gd name="T41" fmla="*/ 13 h 111"/>
                  <a:gd name="T42" fmla="*/ 177 w 271"/>
                  <a:gd name="T43" fmla="*/ 13 h 111"/>
                  <a:gd name="T44" fmla="*/ 184 w 271"/>
                  <a:gd name="T45" fmla="*/ 13 h 111"/>
                  <a:gd name="T46" fmla="*/ 200 w 271"/>
                  <a:gd name="T47" fmla="*/ 17 h 111"/>
                  <a:gd name="T48" fmla="*/ 211 w 271"/>
                  <a:gd name="T49" fmla="*/ 21 h 111"/>
                  <a:gd name="T50" fmla="*/ 226 w 271"/>
                  <a:gd name="T51" fmla="*/ 26 h 111"/>
                  <a:gd name="T52" fmla="*/ 241 w 271"/>
                  <a:gd name="T53" fmla="*/ 30 h 111"/>
                  <a:gd name="T54" fmla="*/ 256 w 271"/>
                  <a:gd name="T55" fmla="*/ 34 h 111"/>
                  <a:gd name="T56" fmla="*/ 260 w 271"/>
                  <a:gd name="T57" fmla="*/ 38 h 111"/>
                  <a:gd name="T58" fmla="*/ 267 w 271"/>
                  <a:gd name="T59" fmla="*/ 43 h 111"/>
                  <a:gd name="T60" fmla="*/ 271 w 271"/>
                  <a:gd name="T61" fmla="*/ 47 h 111"/>
                  <a:gd name="T62" fmla="*/ 271 w 271"/>
                  <a:gd name="T63" fmla="*/ 51 h 111"/>
                  <a:gd name="T64" fmla="*/ 271 w 271"/>
                  <a:gd name="T65" fmla="*/ 55 h 111"/>
                  <a:gd name="T66" fmla="*/ 271 w 271"/>
                  <a:gd name="T67" fmla="*/ 55 h 111"/>
                  <a:gd name="T68" fmla="*/ 267 w 271"/>
                  <a:gd name="T69" fmla="*/ 60 h 111"/>
                  <a:gd name="T70" fmla="*/ 256 w 271"/>
                  <a:gd name="T71" fmla="*/ 64 h 111"/>
                  <a:gd name="T72" fmla="*/ 252 w 271"/>
                  <a:gd name="T73" fmla="*/ 64 h 111"/>
                  <a:gd name="T74" fmla="*/ 230 w 271"/>
                  <a:gd name="T75" fmla="*/ 64 h 111"/>
                  <a:gd name="T76" fmla="*/ 211 w 271"/>
                  <a:gd name="T77" fmla="*/ 68 h 111"/>
                  <a:gd name="T78" fmla="*/ 188 w 271"/>
                  <a:gd name="T79" fmla="*/ 72 h 111"/>
                  <a:gd name="T80" fmla="*/ 162 w 271"/>
                  <a:gd name="T81" fmla="*/ 77 h 111"/>
                  <a:gd name="T82" fmla="*/ 143 w 271"/>
                  <a:gd name="T83" fmla="*/ 81 h 111"/>
                  <a:gd name="T84" fmla="*/ 113 w 271"/>
                  <a:gd name="T85" fmla="*/ 94 h 111"/>
                  <a:gd name="T86" fmla="*/ 79 w 271"/>
                  <a:gd name="T87" fmla="*/ 106 h 111"/>
                  <a:gd name="T88" fmla="*/ 64 w 271"/>
                  <a:gd name="T89" fmla="*/ 111 h 111"/>
                  <a:gd name="T90" fmla="*/ 52 w 271"/>
                  <a:gd name="T91" fmla="*/ 111 h 111"/>
                  <a:gd name="T92" fmla="*/ 41 w 271"/>
                  <a:gd name="T93" fmla="*/ 111 h 111"/>
                  <a:gd name="T94" fmla="*/ 37 w 271"/>
                  <a:gd name="T95" fmla="*/ 111 h 111"/>
                  <a:gd name="T96" fmla="*/ 30 w 271"/>
                  <a:gd name="T97" fmla="*/ 111 h 111"/>
                  <a:gd name="T98" fmla="*/ 26 w 271"/>
                  <a:gd name="T99" fmla="*/ 106 h 111"/>
                  <a:gd name="T100" fmla="*/ 18 w 271"/>
                  <a:gd name="T101" fmla="*/ 102 h 111"/>
                  <a:gd name="T102" fmla="*/ 11 w 271"/>
                  <a:gd name="T103" fmla="*/ 89 h 111"/>
                  <a:gd name="T104" fmla="*/ 7 w 271"/>
                  <a:gd name="T105" fmla="*/ 72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1"/>
                  <a:gd name="T160" fmla="*/ 0 h 111"/>
                  <a:gd name="T161" fmla="*/ 271 w 271"/>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1" h="111">
                    <a:moveTo>
                      <a:pt x="7" y="64"/>
                    </a:moveTo>
                    <a:lnTo>
                      <a:pt x="7" y="64"/>
                    </a:lnTo>
                    <a:lnTo>
                      <a:pt x="7" y="60"/>
                    </a:lnTo>
                    <a:lnTo>
                      <a:pt x="3" y="51"/>
                    </a:lnTo>
                    <a:lnTo>
                      <a:pt x="3" y="47"/>
                    </a:lnTo>
                    <a:lnTo>
                      <a:pt x="0" y="38"/>
                    </a:lnTo>
                    <a:lnTo>
                      <a:pt x="0" y="34"/>
                    </a:lnTo>
                    <a:lnTo>
                      <a:pt x="0" y="30"/>
                    </a:lnTo>
                    <a:lnTo>
                      <a:pt x="3" y="30"/>
                    </a:lnTo>
                    <a:lnTo>
                      <a:pt x="3" y="26"/>
                    </a:lnTo>
                    <a:lnTo>
                      <a:pt x="7" y="21"/>
                    </a:lnTo>
                    <a:lnTo>
                      <a:pt x="22" y="17"/>
                    </a:lnTo>
                    <a:lnTo>
                      <a:pt x="37" y="9"/>
                    </a:lnTo>
                    <a:lnTo>
                      <a:pt x="52" y="5"/>
                    </a:lnTo>
                    <a:lnTo>
                      <a:pt x="60" y="5"/>
                    </a:lnTo>
                    <a:lnTo>
                      <a:pt x="64" y="5"/>
                    </a:lnTo>
                    <a:lnTo>
                      <a:pt x="75" y="0"/>
                    </a:lnTo>
                    <a:lnTo>
                      <a:pt x="79" y="0"/>
                    </a:lnTo>
                    <a:lnTo>
                      <a:pt x="86" y="0"/>
                    </a:lnTo>
                    <a:lnTo>
                      <a:pt x="94" y="0"/>
                    </a:lnTo>
                    <a:lnTo>
                      <a:pt x="98" y="0"/>
                    </a:lnTo>
                    <a:lnTo>
                      <a:pt x="101" y="0"/>
                    </a:lnTo>
                    <a:lnTo>
                      <a:pt x="105" y="0"/>
                    </a:lnTo>
                    <a:lnTo>
                      <a:pt x="109" y="0"/>
                    </a:lnTo>
                    <a:lnTo>
                      <a:pt x="113" y="5"/>
                    </a:lnTo>
                    <a:lnTo>
                      <a:pt x="117" y="5"/>
                    </a:lnTo>
                    <a:lnTo>
                      <a:pt x="120" y="5"/>
                    </a:lnTo>
                    <a:lnTo>
                      <a:pt x="120" y="9"/>
                    </a:lnTo>
                    <a:lnTo>
                      <a:pt x="124" y="9"/>
                    </a:lnTo>
                    <a:lnTo>
                      <a:pt x="128" y="9"/>
                    </a:lnTo>
                    <a:lnTo>
                      <a:pt x="132" y="9"/>
                    </a:lnTo>
                    <a:lnTo>
                      <a:pt x="139" y="9"/>
                    </a:lnTo>
                    <a:lnTo>
                      <a:pt x="147" y="9"/>
                    </a:lnTo>
                    <a:lnTo>
                      <a:pt x="154" y="13"/>
                    </a:lnTo>
                    <a:lnTo>
                      <a:pt x="162" y="13"/>
                    </a:lnTo>
                    <a:lnTo>
                      <a:pt x="173" y="13"/>
                    </a:lnTo>
                    <a:lnTo>
                      <a:pt x="177" y="13"/>
                    </a:lnTo>
                    <a:lnTo>
                      <a:pt x="181" y="13"/>
                    </a:lnTo>
                    <a:lnTo>
                      <a:pt x="184" y="13"/>
                    </a:lnTo>
                    <a:lnTo>
                      <a:pt x="192" y="13"/>
                    </a:lnTo>
                    <a:lnTo>
                      <a:pt x="200" y="17"/>
                    </a:lnTo>
                    <a:lnTo>
                      <a:pt x="207" y="17"/>
                    </a:lnTo>
                    <a:lnTo>
                      <a:pt x="211" y="21"/>
                    </a:lnTo>
                    <a:lnTo>
                      <a:pt x="218" y="21"/>
                    </a:lnTo>
                    <a:lnTo>
                      <a:pt x="226" y="26"/>
                    </a:lnTo>
                    <a:lnTo>
                      <a:pt x="233" y="26"/>
                    </a:lnTo>
                    <a:lnTo>
                      <a:pt x="241" y="30"/>
                    </a:lnTo>
                    <a:lnTo>
                      <a:pt x="249" y="34"/>
                    </a:lnTo>
                    <a:lnTo>
                      <a:pt x="256" y="34"/>
                    </a:lnTo>
                    <a:lnTo>
                      <a:pt x="260" y="38"/>
                    </a:lnTo>
                    <a:lnTo>
                      <a:pt x="264" y="43"/>
                    </a:lnTo>
                    <a:lnTo>
                      <a:pt x="267" y="43"/>
                    </a:lnTo>
                    <a:lnTo>
                      <a:pt x="267" y="47"/>
                    </a:lnTo>
                    <a:lnTo>
                      <a:pt x="271" y="47"/>
                    </a:lnTo>
                    <a:lnTo>
                      <a:pt x="271" y="51"/>
                    </a:lnTo>
                    <a:lnTo>
                      <a:pt x="271" y="55"/>
                    </a:lnTo>
                    <a:lnTo>
                      <a:pt x="267" y="55"/>
                    </a:lnTo>
                    <a:lnTo>
                      <a:pt x="267" y="60"/>
                    </a:lnTo>
                    <a:lnTo>
                      <a:pt x="264" y="60"/>
                    </a:lnTo>
                    <a:lnTo>
                      <a:pt x="256" y="64"/>
                    </a:lnTo>
                    <a:lnTo>
                      <a:pt x="252" y="64"/>
                    </a:lnTo>
                    <a:lnTo>
                      <a:pt x="237" y="64"/>
                    </a:lnTo>
                    <a:lnTo>
                      <a:pt x="230" y="64"/>
                    </a:lnTo>
                    <a:lnTo>
                      <a:pt x="226" y="64"/>
                    </a:lnTo>
                    <a:lnTo>
                      <a:pt x="211" y="68"/>
                    </a:lnTo>
                    <a:lnTo>
                      <a:pt x="200" y="68"/>
                    </a:lnTo>
                    <a:lnTo>
                      <a:pt x="188" y="72"/>
                    </a:lnTo>
                    <a:lnTo>
                      <a:pt x="173" y="72"/>
                    </a:lnTo>
                    <a:lnTo>
                      <a:pt x="162" y="77"/>
                    </a:lnTo>
                    <a:lnTo>
                      <a:pt x="150" y="81"/>
                    </a:lnTo>
                    <a:lnTo>
                      <a:pt x="143" y="81"/>
                    </a:lnTo>
                    <a:lnTo>
                      <a:pt x="132" y="85"/>
                    </a:lnTo>
                    <a:lnTo>
                      <a:pt x="113" y="94"/>
                    </a:lnTo>
                    <a:lnTo>
                      <a:pt x="94" y="98"/>
                    </a:lnTo>
                    <a:lnTo>
                      <a:pt x="79" y="106"/>
                    </a:lnTo>
                    <a:lnTo>
                      <a:pt x="71" y="106"/>
                    </a:lnTo>
                    <a:lnTo>
                      <a:pt x="64" y="111"/>
                    </a:lnTo>
                    <a:lnTo>
                      <a:pt x="56" y="111"/>
                    </a:lnTo>
                    <a:lnTo>
                      <a:pt x="52" y="111"/>
                    </a:lnTo>
                    <a:lnTo>
                      <a:pt x="45" y="111"/>
                    </a:lnTo>
                    <a:lnTo>
                      <a:pt x="41" y="111"/>
                    </a:lnTo>
                    <a:lnTo>
                      <a:pt x="37" y="111"/>
                    </a:lnTo>
                    <a:lnTo>
                      <a:pt x="34" y="111"/>
                    </a:lnTo>
                    <a:lnTo>
                      <a:pt x="30" y="111"/>
                    </a:lnTo>
                    <a:lnTo>
                      <a:pt x="26" y="106"/>
                    </a:lnTo>
                    <a:lnTo>
                      <a:pt x="22" y="102"/>
                    </a:lnTo>
                    <a:lnTo>
                      <a:pt x="18" y="102"/>
                    </a:lnTo>
                    <a:lnTo>
                      <a:pt x="15" y="94"/>
                    </a:lnTo>
                    <a:lnTo>
                      <a:pt x="11" y="89"/>
                    </a:lnTo>
                    <a:lnTo>
                      <a:pt x="11" y="81"/>
                    </a:lnTo>
                    <a:lnTo>
                      <a:pt x="7" y="72"/>
                    </a:lnTo>
                    <a:lnTo>
                      <a:pt x="7" y="64"/>
                    </a:lnTo>
                    <a:close/>
                  </a:path>
                </a:pathLst>
              </a:custGeom>
              <a:solidFill>
                <a:srgbClr val="CABA00"/>
              </a:solidFill>
              <a:ln w="6350">
                <a:solidFill>
                  <a:srgbClr val="CABA00"/>
                </a:solidFill>
                <a:round/>
                <a:headEnd/>
                <a:tailEnd/>
              </a:ln>
            </p:spPr>
            <p:txBody>
              <a:bodyPr/>
              <a:lstStyle/>
              <a:p>
                <a:endParaRPr lang="fa-IR"/>
              </a:p>
            </p:txBody>
          </p:sp>
          <p:sp>
            <p:nvSpPr>
              <p:cNvPr id="23" name="Freeform 17"/>
              <p:cNvSpPr>
                <a:spLocks/>
              </p:cNvSpPr>
              <p:nvPr/>
            </p:nvSpPr>
            <p:spPr bwMode="auto">
              <a:xfrm>
                <a:off x="2252" y="3528"/>
                <a:ext cx="27" cy="30"/>
              </a:xfrm>
              <a:custGeom>
                <a:avLst/>
                <a:gdLst>
                  <a:gd name="T0" fmla="*/ 0 w 27"/>
                  <a:gd name="T1" fmla="*/ 13 h 30"/>
                  <a:gd name="T2" fmla="*/ 0 w 27"/>
                  <a:gd name="T3" fmla="*/ 13 h 30"/>
                  <a:gd name="T4" fmla="*/ 0 w 27"/>
                  <a:gd name="T5" fmla="*/ 17 h 30"/>
                  <a:gd name="T6" fmla="*/ 0 w 27"/>
                  <a:gd name="T7" fmla="*/ 17 h 30"/>
                  <a:gd name="T8" fmla="*/ 4 w 27"/>
                  <a:gd name="T9" fmla="*/ 21 h 30"/>
                  <a:gd name="T10" fmla="*/ 4 w 27"/>
                  <a:gd name="T11" fmla="*/ 25 h 30"/>
                  <a:gd name="T12" fmla="*/ 4 w 27"/>
                  <a:gd name="T13" fmla="*/ 25 h 30"/>
                  <a:gd name="T14" fmla="*/ 8 w 27"/>
                  <a:gd name="T15" fmla="*/ 30 h 30"/>
                  <a:gd name="T16" fmla="*/ 8 w 27"/>
                  <a:gd name="T17" fmla="*/ 30 h 30"/>
                  <a:gd name="T18" fmla="*/ 8 w 27"/>
                  <a:gd name="T19" fmla="*/ 30 h 30"/>
                  <a:gd name="T20" fmla="*/ 12 w 27"/>
                  <a:gd name="T21" fmla="*/ 30 h 30"/>
                  <a:gd name="T22" fmla="*/ 12 w 27"/>
                  <a:gd name="T23" fmla="*/ 30 h 30"/>
                  <a:gd name="T24" fmla="*/ 12 w 27"/>
                  <a:gd name="T25" fmla="*/ 30 h 30"/>
                  <a:gd name="T26" fmla="*/ 16 w 27"/>
                  <a:gd name="T27" fmla="*/ 30 h 30"/>
                  <a:gd name="T28" fmla="*/ 19 w 27"/>
                  <a:gd name="T29" fmla="*/ 30 h 30"/>
                  <a:gd name="T30" fmla="*/ 23 w 27"/>
                  <a:gd name="T31" fmla="*/ 25 h 30"/>
                  <a:gd name="T32" fmla="*/ 23 w 27"/>
                  <a:gd name="T33" fmla="*/ 25 h 30"/>
                  <a:gd name="T34" fmla="*/ 23 w 27"/>
                  <a:gd name="T35" fmla="*/ 25 h 30"/>
                  <a:gd name="T36" fmla="*/ 23 w 27"/>
                  <a:gd name="T37" fmla="*/ 25 h 30"/>
                  <a:gd name="T38" fmla="*/ 27 w 27"/>
                  <a:gd name="T39" fmla="*/ 21 h 30"/>
                  <a:gd name="T40" fmla="*/ 27 w 27"/>
                  <a:gd name="T41" fmla="*/ 21 h 30"/>
                  <a:gd name="T42" fmla="*/ 27 w 27"/>
                  <a:gd name="T43" fmla="*/ 21 h 30"/>
                  <a:gd name="T44" fmla="*/ 27 w 27"/>
                  <a:gd name="T45" fmla="*/ 17 h 30"/>
                  <a:gd name="T46" fmla="*/ 27 w 27"/>
                  <a:gd name="T47" fmla="*/ 17 h 30"/>
                  <a:gd name="T48" fmla="*/ 27 w 27"/>
                  <a:gd name="T49" fmla="*/ 13 h 30"/>
                  <a:gd name="T50" fmla="*/ 27 w 27"/>
                  <a:gd name="T51" fmla="*/ 13 h 30"/>
                  <a:gd name="T52" fmla="*/ 27 w 27"/>
                  <a:gd name="T53" fmla="*/ 8 h 30"/>
                  <a:gd name="T54" fmla="*/ 27 w 27"/>
                  <a:gd name="T55" fmla="*/ 8 h 30"/>
                  <a:gd name="T56" fmla="*/ 27 w 27"/>
                  <a:gd name="T57" fmla="*/ 4 h 30"/>
                  <a:gd name="T58" fmla="*/ 27 w 27"/>
                  <a:gd name="T59" fmla="*/ 4 h 30"/>
                  <a:gd name="T60" fmla="*/ 23 w 27"/>
                  <a:gd name="T61" fmla="*/ 4 h 30"/>
                  <a:gd name="T62" fmla="*/ 23 w 27"/>
                  <a:gd name="T63" fmla="*/ 4 h 30"/>
                  <a:gd name="T64" fmla="*/ 19 w 27"/>
                  <a:gd name="T65" fmla="*/ 4 h 30"/>
                  <a:gd name="T66" fmla="*/ 19 w 27"/>
                  <a:gd name="T67" fmla="*/ 0 h 30"/>
                  <a:gd name="T68" fmla="*/ 16 w 27"/>
                  <a:gd name="T69" fmla="*/ 0 h 30"/>
                  <a:gd name="T70" fmla="*/ 12 w 27"/>
                  <a:gd name="T71" fmla="*/ 0 h 30"/>
                  <a:gd name="T72" fmla="*/ 12 w 27"/>
                  <a:gd name="T73" fmla="*/ 4 h 30"/>
                  <a:gd name="T74" fmla="*/ 8 w 27"/>
                  <a:gd name="T75" fmla="*/ 4 h 30"/>
                  <a:gd name="T76" fmla="*/ 8 w 27"/>
                  <a:gd name="T77" fmla="*/ 4 h 30"/>
                  <a:gd name="T78" fmla="*/ 4 w 27"/>
                  <a:gd name="T79" fmla="*/ 4 h 30"/>
                  <a:gd name="T80" fmla="*/ 4 w 27"/>
                  <a:gd name="T81" fmla="*/ 8 h 30"/>
                  <a:gd name="T82" fmla="*/ 4 w 27"/>
                  <a:gd name="T83" fmla="*/ 8 h 30"/>
                  <a:gd name="T84" fmla="*/ 0 w 27"/>
                  <a:gd name="T85" fmla="*/ 8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4" y="21"/>
                    </a:lnTo>
                    <a:lnTo>
                      <a:pt x="4" y="25"/>
                    </a:lnTo>
                    <a:lnTo>
                      <a:pt x="8" y="30"/>
                    </a:lnTo>
                    <a:lnTo>
                      <a:pt x="12" y="30"/>
                    </a:lnTo>
                    <a:lnTo>
                      <a:pt x="16" y="30"/>
                    </a:lnTo>
                    <a:lnTo>
                      <a:pt x="19" y="30"/>
                    </a:lnTo>
                    <a:lnTo>
                      <a:pt x="23" y="25"/>
                    </a:lnTo>
                    <a:lnTo>
                      <a:pt x="27" y="21"/>
                    </a:lnTo>
                    <a:lnTo>
                      <a:pt x="27" y="17"/>
                    </a:lnTo>
                    <a:lnTo>
                      <a:pt x="27" y="13"/>
                    </a:lnTo>
                    <a:lnTo>
                      <a:pt x="27" y="8"/>
                    </a:lnTo>
                    <a:lnTo>
                      <a:pt x="27" y="4"/>
                    </a:lnTo>
                    <a:lnTo>
                      <a:pt x="23" y="4"/>
                    </a:lnTo>
                    <a:lnTo>
                      <a:pt x="19" y="4"/>
                    </a:lnTo>
                    <a:lnTo>
                      <a:pt x="19" y="0"/>
                    </a:lnTo>
                    <a:lnTo>
                      <a:pt x="16" y="0"/>
                    </a:lnTo>
                    <a:lnTo>
                      <a:pt x="12" y="0"/>
                    </a:lnTo>
                    <a:lnTo>
                      <a:pt x="12" y="4"/>
                    </a:lnTo>
                    <a:lnTo>
                      <a:pt x="8" y="4"/>
                    </a:lnTo>
                    <a:lnTo>
                      <a:pt x="4" y="4"/>
                    </a:lnTo>
                    <a:lnTo>
                      <a:pt x="4" y="8"/>
                    </a:lnTo>
                    <a:lnTo>
                      <a:pt x="0" y="8"/>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4" name="Group 18"/>
              <p:cNvGrpSpPr>
                <a:grpSpLocks/>
              </p:cNvGrpSpPr>
              <p:nvPr/>
            </p:nvGrpSpPr>
            <p:grpSpPr bwMode="auto">
              <a:xfrm>
                <a:off x="887" y="3307"/>
                <a:ext cx="91" cy="123"/>
                <a:chOff x="887" y="3307"/>
                <a:chExt cx="91" cy="123"/>
              </a:xfrm>
            </p:grpSpPr>
            <p:sp>
              <p:nvSpPr>
                <p:cNvPr id="1852" name="Freeform 19"/>
                <p:cNvSpPr>
                  <a:spLocks/>
                </p:cNvSpPr>
                <p:nvPr/>
              </p:nvSpPr>
              <p:spPr bwMode="auto">
                <a:xfrm>
                  <a:off x="887" y="3307"/>
                  <a:ext cx="42" cy="81"/>
                </a:xfrm>
                <a:custGeom>
                  <a:avLst/>
                  <a:gdLst>
                    <a:gd name="T0" fmla="*/ 12 w 42"/>
                    <a:gd name="T1" fmla="*/ 26 h 81"/>
                    <a:gd name="T2" fmla="*/ 12 w 42"/>
                    <a:gd name="T3" fmla="*/ 38 h 81"/>
                    <a:gd name="T4" fmla="*/ 8 w 42"/>
                    <a:gd name="T5" fmla="*/ 47 h 81"/>
                    <a:gd name="T6" fmla="*/ 8 w 42"/>
                    <a:gd name="T7" fmla="*/ 51 h 81"/>
                    <a:gd name="T8" fmla="*/ 8 w 42"/>
                    <a:gd name="T9" fmla="*/ 60 h 81"/>
                    <a:gd name="T10" fmla="*/ 8 w 42"/>
                    <a:gd name="T11" fmla="*/ 60 h 81"/>
                    <a:gd name="T12" fmla="*/ 4 w 42"/>
                    <a:gd name="T13" fmla="*/ 64 h 81"/>
                    <a:gd name="T14" fmla="*/ 4 w 42"/>
                    <a:gd name="T15" fmla="*/ 64 h 81"/>
                    <a:gd name="T16" fmla="*/ 4 w 42"/>
                    <a:gd name="T17" fmla="*/ 68 h 81"/>
                    <a:gd name="T18" fmla="*/ 0 w 42"/>
                    <a:gd name="T19" fmla="*/ 77 h 81"/>
                    <a:gd name="T20" fmla="*/ 0 w 42"/>
                    <a:gd name="T21" fmla="*/ 81 h 81"/>
                    <a:gd name="T22" fmla="*/ 0 w 42"/>
                    <a:gd name="T23" fmla="*/ 81 h 81"/>
                    <a:gd name="T24" fmla="*/ 8 w 42"/>
                    <a:gd name="T25" fmla="*/ 81 h 81"/>
                    <a:gd name="T26" fmla="*/ 15 w 42"/>
                    <a:gd name="T27" fmla="*/ 77 h 81"/>
                    <a:gd name="T28" fmla="*/ 19 w 42"/>
                    <a:gd name="T29" fmla="*/ 77 h 81"/>
                    <a:gd name="T30" fmla="*/ 19 w 42"/>
                    <a:gd name="T31" fmla="*/ 77 h 81"/>
                    <a:gd name="T32" fmla="*/ 23 w 42"/>
                    <a:gd name="T33" fmla="*/ 77 h 81"/>
                    <a:gd name="T34" fmla="*/ 23 w 42"/>
                    <a:gd name="T35" fmla="*/ 77 h 81"/>
                    <a:gd name="T36" fmla="*/ 30 w 42"/>
                    <a:gd name="T37" fmla="*/ 77 h 81"/>
                    <a:gd name="T38" fmla="*/ 30 w 42"/>
                    <a:gd name="T39" fmla="*/ 77 h 81"/>
                    <a:gd name="T40" fmla="*/ 34 w 42"/>
                    <a:gd name="T41" fmla="*/ 81 h 81"/>
                    <a:gd name="T42" fmla="*/ 42 w 42"/>
                    <a:gd name="T43" fmla="*/ 81 h 81"/>
                    <a:gd name="T44" fmla="*/ 42 w 42"/>
                    <a:gd name="T45" fmla="*/ 81 h 81"/>
                    <a:gd name="T46" fmla="*/ 38 w 42"/>
                    <a:gd name="T47" fmla="*/ 72 h 81"/>
                    <a:gd name="T48" fmla="*/ 34 w 42"/>
                    <a:gd name="T49" fmla="*/ 68 h 81"/>
                    <a:gd name="T50" fmla="*/ 34 w 42"/>
                    <a:gd name="T51" fmla="*/ 64 h 81"/>
                    <a:gd name="T52" fmla="*/ 34 w 42"/>
                    <a:gd name="T53" fmla="*/ 60 h 81"/>
                    <a:gd name="T54" fmla="*/ 34 w 42"/>
                    <a:gd name="T55" fmla="*/ 55 h 81"/>
                    <a:gd name="T56" fmla="*/ 30 w 42"/>
                    <a:gd name="T57" fmla="*/ 51 h 81"/>
                    <a:gd name="T58" fmla="*/ 30 w 42"/>
                    <a:gd name="T59" fmla="*/ 47 h 81"/>
                    <a:gd name="T60" fmla="*/ 30 w 42"/>
                    <a:gd name="T61" fmla="*/ 47 h 81"/>
                    <a:gd name="T62" fmla="*/ 30 w 42"/>
                    <a:gd name="T63" fmla="*/ 43 h 81"/>
                    <a:gd name="T64" fmla="*/ 30 w 42"/>
                    <a:gd name="T65" fmla="*/ 38 h 81"/>
                    <a:gd name="T66" fmla="*/ 30 w 42"/>
                    <a:gd name="T67" fmla="*/ 34 h 81"/>
                    <a:gd name="T68" fmla="*/ 27 w 42"/>
                    <a:gd name="T69" fmla="*/ 30 h 81"/>
                    <a:gd name="T70" fmla="*/ 30 w 42"/>
                    <a:gd name="T71" fmla="*/ 30 h 81"/>
                    <a:gd name="T72" fmla="*/ 27 w 42"/>
                    <a:gd name="T73" fmla="*/ 26 h 81"/>
                    <a:gd name="T74" fmla="*/ 27 w 42"/>
                    <a:gd name="T75" fmla="*/ 22 h 81"/>
                    <a:gd name="T76" fmla="*/ 27 w 42"/>
                    <a:gd name="T77" fmla="*/ 17 h 81"/>
                    <a:gd name="T78" fmla="*/ 23 w 42"/>
                    <a:gd name="T79" fmla="*/ 13 h 81"/>
                    <a:gd name="T80" fmla="*/ 23 w 42"/>
                    <a:gd name="T81" fmla="*/ 9 h 81"/>
                    <a:gd name="T82" fmla="*/ 23 w 42"/>
                    <a:gd name="T83" fmla="*/ 5 h 81"/>
                    <a:gd name="T84" fmla="*/ 19 w 42"/>
                    <a:gd name="T85" fmla="*/ 0 h 81"/>
                    <a:gd name="T86" fmla="*/ 19 w 42"/>
                    <a:gd name="T87" fmla="*/ 5 h 81"/>
                    <a:gd name="T88" fmla="*/ 19 w 42"/>
                    <a:gd name="T89" fmla="*/ 9 h 81"/>
                    <a:gd name="T90" fmla="*/ 19 w 42"/>
                    <a:gd name="T91" fmla="*/ 13 h 81"/>
                    <a:gd name="T92" fmla="*/ 15 w 42"/>
                    <a:gd name="T93" fmla="*/ 17 h 81"/>
                    <a:gd name="T94" fmla="*/ 15 w 42"/>
                    <a:gd name="T95" fmla="*/ 17 h 81"/>
                    <a:gd name="T96" fmla="*/ 15 w 42"/>
                    <a:gd name="T97" fmla="*/ 22 h 81"/>
                    <a:gd name="T98" fmla="*/ 15 w 42"/>
                    <a:gd name="T99" fmla="*/ 22 h 81"/>
                    <a:gd name="T100" fmla="*/ 12 w 42"/>
                    <a:gd name="T101" fmla="*/ 2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81"/>
                    <a:gd name="T155" fmla="*/ 42 w 4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81">
                      <a:moveTo>
                        <a:pt x="12" y="26"/>
                      </a:moveTo>
                      <a:lnTo>
                        <a:pt x="12" y="26"/>
                      </a:lnTo>
                      <a:lnTo>
                        <a:pt x="12" y="38"/>
                      </a:lnTo>
                      <a:lnTo>
                        <a:pt x="8" y="43"/>
                      </a:lnTo>
                      <a:lnTo>
                        <a:pt x="8" y="47"/>
                      </a:lnTo>
                      <a:lnTo>
                        <a:pt x="8" y="51"/>
                      </a:lnTo>
                      <a:lnTo>
                        <a:pt x="8" y="60"/>
                      </a:lnTo>
                      <a:lnTo>
                        <a:pt x="4" y="64"/>
                      </a:lnTo>
                      <a:lnTo>
                        <a:pt x="4" y="68"/>
                      </a:lnTo>
                      <a:lnTo>
                        <a:pt x="0" y="77"/>
                      </a:lnTo>
                      <a:lnTo>
                        <a:pt x="0" y="81"/>
                      </a:lnTo>
                      <a:lnTo>
                        <a:pt x="4" y="81"/>
                      </a:lnTo>
                      <a:lnTo>
                        <a:pt x="8" y="81"/>
                      </a:lnTo>
                      <a:lnTo>
                        <a:pt x="15" y="77"/>
                      </a:lnTo>
                      <a:lnTo>
                        <a:pt x="19" y="77"/>
                      </a:lnTo>
                      <a:lnTo>
                        <a:pt x="23" y="77"/>
                      </a:lnTo>
                      <a:lnTo>
                        <a:pt x="30" y="77"/>
                      </a:lnTo>
                      <a:lnTo>
                        <a:pt x="34" y="81"/>
                      </a:lnTo>
                      <a:lnTo>
                        <a:pt x="38" y="81"/>
                      </a:lnTo>
                      <a:lnTo>
                        <a:pt x="42" y="81"/>
                      </a:lnTo>
                      <a:lnTo>
                        <a:pt x="38" y="72"/>
                      </a:lnTo>
                      <a:lnTo>
                        <a:pt x="38" y="68"/>
                      </a:lnTo>
                      <a:lnTo>
                        <a:pt x="34" y="68"/>
                      </a:lnTo>
                      <a:lnTo>
                        <a:pt x="34" y="64"/>
                      </a:lnTo>
                      <a:lnTo>
                        <a:pt x="34" y="60"/>
                      </a:lnTo>
                      <a:lnTo>
                        <a:pt x="34" y="55"/>
                      </a:lnTo>
                      <a:lnTo>
                        <a:pt x="30" y="51"/>
                      </a:lnTo>
                      <a:lnTo>
                        <a:pt x="30" y="47"/>
                      </a:lnTo>
                      <a:lnTo>
                        <a:pt x="30" y="43"/>
                      </a:lnTo>
                      <a:lnTo>
                        <a:pt x="30" y="38"/>
                      </a:lnTo>
                      <a:lnTo>
                        <a:pt x="30" y="34"/>
                      </a:lnTo>
                      <a:lnTo>
                        <a:pt x="27" y="30"/>
                      </a:lnTo>
                      <a:lnTo>
                        <a:pt x="30" y="30"/>
                      </a:lnTo>
                      <a:lnTo>
                        <a:pt x="30" y="26"/>
                      </a:lnTo>
                      <a:lnTo>
                        <a:pt x="27" y="26"/>
                      </a:lnTo>
                      <a:lnTo>
                        <a:pt x="27" y="22"/>
                      </a:lnTo>
                      <a:lnTo>
                        <a:pt x="27" y="17"/>
                      </a:lnTo>
                      <a:lnTo>
                        <a:pt x="27" y="13"/>
                      </a:lnTo>
                      <a:lnTo>
                        <a:pt x="23" y="13"/>
                      </a:lnTo>
                      <a:lnTo>
                        <a:pt x="23" y="9"/>
                      </a:lnTo>
                      <a:lnTo>
                        <a:pt x="23" y="5"/>
                      </a:lnTo>
                      <a:lnTo>
                        <a:pt x="19" y="0"/>
                      </a:lnTo>
                      <a:lnTo>
                        <a:pt x="19" y="5"/>
                      </a:lnTo>
                      <a:lnTo>
                        <a:pt x="19" y="9"/>
                      </a:lnTo>
                      <a:lnTo>
                        <a:pt x="19" y="13"/>
                      </a:lnTo>
                      <a:lnTo>
                        <a:pt x="15" y="13"/>
                      </a:lnTo>
                      <a:lnTo>
                        <a:pt x="15" y="17"/>
                      </a:lnTo>
                      <a:lnTo>
                        <a:pt x="15" y="22"/>
                      </a:lnTo>
                      <a:lnTo>
                        <a:pt x="12" y="22"/>
                      </a:lnTo>
                      <a:lnTo>
                        <a:pt x="12" y="26"/>
                      </a:lnTo>
                      <a:close/>
                    </a:path>
                  </a:pathLst>
                </a:custGeom>
                <a:solidFill>
                  <a:srgbClr val="005E31"/>
                </a:solidFill>
                <a:ln w="6350">
                  <a:solidFill>
                    <a:srgbClr val="005E31"/>
                  </a:solidFill>
                  <a:round/>
                  <a:headEnd/>
                  <a:tailEnd/>
                </a:ln>
              </p:spPr>
              <p:txBody>
                <a:bodyPr/>
                <a:lstStyle/>
                <a:p>
                  <a:endParaRPr lang="fa-IR"/>
                </a:p>
              </p:txBody>
            </p:sp>
            <p:sp>
              <p:nvSpPr>
                <p:cNvPr id="1853" name="Freeform 20"/>
                <p:cNvSpPr>
                  <a:spLocks/>
                </p:cNvSpPr>
                <p:nvPr/>
              </p:nvSpPr>
              <p:spPr bwMode="auto">
                <a:xfrm>
                  <a:off x="921" y="3392"/>
                  <a:ext cx="57" cy="38"/>
                </a:xfrm>
                <a:custGeom>
                  <a:avLst/>
                  <a:gdLst>
                    <a:gd name="T0" fmla="*/ 42 w 57"/>
                    <a:gd name="T1" fmla="*/ 21 h 38"/>
                    <a:gd name="T2" fmla="*/ 34 w 57"/>
                    <a:gd name="T3" fmla="*/ 17 h 38"/>
                    <a:gd name="T4" fmla="*/ 27 w 57"/>
                    <a:gd name="T5" fmla="*/ 13 h 38"/>
                    <a:gd name="T6" fmla="*/ 27 w 57"/>
                    <a:gd name="T7" fmla="*/ 13 h 38"/>
                    <a:gd name="T8" fmla="*/ 23 w 57"/>
                    <a:gd name="T9" fmla="*/ 13 h 38"/>
                    <a:gd name="T10" fmla="*/ 19 w 57"/>
                    <a:gd name="T11" fmla="*/ 9 h 38"/>
                    <a:gd name="T12" fmla="*/ 19 w 57"/>
                    <a:gd name="T13" fmla="*/ 9 h 38"/>
                    <a:gd name="T14" fmla="*/ 15 w 57"/>
                    <a:gd name="T15" fmla="*/ 9 h 38"/>
                    <a:gd name="T16" fmla="*/ 15 w 57"/>
                    <a:gd name="T17" fmla="*/ 4 h 38"/>
                    <a:gd name="T18" fmla="*/ 8 w 57"/>
                    <a:gd name="T19" fmla="*/ 0 h 38"/>
                    <a:gd name="T20" fmla="*/ 8 w 57"/>
                    <a:gd name="T21" fmla="*/ 0 h 38"/>
                    <a:gd name="T22" fmla="*/ 4 w 57"/>
                    <a:gd name="T23" fmla="*/ 4 h 38"/>
                    <a:gd name="T24" fmla="*/ 4 w 57"/>
                    <a:gd name="T25" fmla="*/ 13 h 38"/>
                    <a:gd name="T26" fmla="*/ 8 w 57"/>
                    <a:gd name="T27" fmla="*/ 17 h 38"/>
                    <a:gd name="T28" fmla="*/ 4 w 57"/>
                    <a:gd name="T29" fmla="*/ 17 h 38"/>
                    <a:gd name="T30" fmla="*/ 4 w 57"/>
                    <a:gd name="T31" fmla="*/ 21 h 38"/>
                    <a:gd name="T32" fmla="*/ 4 w 57"/>
                    <a:gd name="T33" fmla="*/ 21 h 38"/>
                    <a:gd name="T34" fmla="*/ 4 w 57"/>
                    <a:gd name="T35" fmla="*/ 21 h 38"/>
                    <a:gd name="T36" fmla="*/ 4 w 57"/>
                    <a:gd name="T37" fmla="*/ 30 h 38"/>
                    <a:gd name="T38" fmla="*/ 0 w 57"/>
                    <a:gd name="T39" fmla="*/ 30 h 38"/>
                    <a:gd name="T40" fmla="*/ 0 w 57"/>
                    <a:gd name="T41" fmla="*/ 34 h 38"/>
                    <a:gd name="T42" fmla="*/ 0 w 57"/>
                    <a:gd name="T43" fmla="*/ 38 h 38"/>
                    <a:gd name="T44" fmla="*/ 4 w 57"/>
                    <a:gd name="T45" fmla="*/ 38 h 38"/>
                    <a:gd name="T46" fmla="*/ 8 w 57"/>
                    <a:gd name="T47" fmla="*/ 34 h 38"/>
                    <a:gd name="T48" fmla="*/ 12 w 57"/>
                    <a:gd name="T49" fmla="*/ 34 h 38"/>
                    <a:gd name="T50" fmla="*/ 15 w 57"/>
                    <a:gd name="T51" fmla="*/ 34 h 38"/>
                    <a:gd name="T52" fmla="*/ 15 w 57"/>
                    <a:gd name="T53" fmla="*/ 34 h 38"/>
                    <a:gd name="T54" fmla="*/ 19 w 57"/>
                    <a:gd name="T55" fmla="*/ 34 h 38"/>
                    <a:gd name="T56" fmla="*/ 23 w 57"/>
                    <a:gd name="T57" fmla="*/ 34 h 38"/>
                    <a:gd name="T58" fmla="*/ 27 w 57"/>
                    <a:gd name="T59" fmla="*/ 34 h 38"/>
                    <a:gd name="T60" fmla="*/ 30 w 57"/>
                    <a:gd name="T61" fmla="*/ 34 h 38"/>
                    <a:gd name="T62" fmla="*/ 30 w 57"/>
                    <a:gd name="T63" fmla="*/ 34 h 38"/>
                    <a:gd name="T64" fmla="*/ 34 w 57"/>
                    <a:gd name="T65" fmla="*/ 34 h 38"/>
                    <a:gd name="T66" fmla="*/ 34 w 57"/>
                    <a:gd name="T67" fmla="*/ 34 h 38"/>
                    <a:gd name="T68" fmla="*/ 38 w 57"/>
                    <a:gd name="T69" fmla="*/ 34 h 38"/>
                    <a:gd name="T70" fmla="*/ 38 w 57"/>
                    <a:gd name="T71" fmla="*/ 38 h 38"/>
                    <a:gd name="T72" fmla="*/ 42 w 57"/>
                    <a:gd name="T73" fmla="*/ 34 h 38"/>
                    <a:gd name="T74" fmla="*/ 45 w 57"/>
                    <a:gd name="T75" fmla="*/ 34 h 38"/>
                    <a:gd name="T76" fmla="*/ 49 w 57"/>
                    <a:gd name="T77" fmla="*/ 34 h 38"/>
                    <a:gd name="T78" fmla="*/ 53 w 57"/>
                    <a:gd name="T79" fmla="*/ 34 h 38"/>
                    <a:gd name="T80" fmla="*/ 53 w 57"/>
                    <a:gd name="T81" fmla="*/ 34 h 38"/>
                    <a:gd name="T82" fmla="*/ 57 w 57"/>
                    <a:gd name="T83" fmla="*/ 34 h 38"/>
                    <a:gd name="T84" fmla="*/ 53 w 57"/>
                    <a:gd name="T85" fmla="*/ 30 h 38"/>
                    <a:gd name="T86" fmla="*/ 53 w 57"/>
                    <a:gd name="T87" fmla="*/ 30 h 38"/>
                    <a:gd name="T88" fmla="*/ 49 w 57"/>
                    <a:gd name="T89" fmla="*/ 30 h 38"/>
                    <a:gd name="T90" fmla="*/ 49 w 57"/>
                    <a:gd name="T91" fmla="*/ 26 h 38"/>
                    <a:gd name="T92" fmla="*/ 45 w 57"/>
                    <a:gd name="T93" fmla="*/ 26 h 38"/>
                    <a:gd name="T94" fmla="*/ 45 w 57"/>
                    <a:gd name="T95" fmla="*/ 21 h 38"/>
                    <a:gd name="T96" fmla="*/ 42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2" y="21"/>
                      </a:moveTo>
                      <a:lnTo>
                        <a:pt x="42" y="21"/>
                      </a:lnTo>
                      <a:lnTo>
                        <a:pt x="34" y="21"/>
                      </a:lnTo>
                      <a:lnTo>
                        <a:pt x="34" y="17"/>
                      </a:lnTo>
                      <a:lnTo>
                        <a:pt x="30" y="17"/>
                      </a:lnTo>
                      <a:lnTo>
                        <a:pt x="27" y="13"/>
                      </a:lnTo>
                      <a:lnTo>
                        <a:pt x="23" y="13"/>
                      </a:lnTo>
                      <a:lnTo>
                        <a:pt x="19" y="13"/>
                      </a:lnTo>
                      <a:lnTo>
                        <a:pt x="19" y="9"/>
                      </a:lnTo>
                      <a:lnTo>
                        <a:pt x="15" y="9"/>
                      </a:lnTo>
                      <a:lnTo>
                        <a:pt x="15" y="4"/>
                      </a:lnTo>
                      <a:lnTo>
                        <a:pt x="12" y="0"/>
                      </a:lnTo>
                      <a:lnTo>
                        <a:pt x="8" y="0"/>
                      </a:lnTo>
                      <a:lnTo>
                        <a:pt x="4" y="4"/>
                      </a:lnTo>
                      <a:lnTo>
                        <a:pt x="4" y="9"/>
                      </a:lnTo>
                      <a:lnTo>
                        <a:pt x="4" y="13"/>
                      </a:lnTo>
                      <a:lnTo>
                        <a:pt x="4" y="17"/>
                      </a:lnTo>
                      <a:lnTo>
                        <a:pt x="8" y="17"/>
                      </a:lnTo>
                      <a:lnTo>
                        <a:pt x="4" y="17"/>
                      </a:lnTo>
                      <a:lnTo>
                        <a:pt x="4" y="21"/>
                      </a:lnTo>
                      <a:lnTo>
                        <a:pt x="4" y="26"/>
                      </a:lnTo>
                      <a:lnTo>
                        <a:pt x="4" y="30"/>
                      </a:lnTo>
                      <a:lnTo>
                        <a:pt x="0" y="30"/>
                      </a:lnTo>
                      <a:lnTo>
                        <a:pt x="0" y="34"/>
                      </a:lnTo>
                      <a:lnTo>
                        <a:pt x="0" y="38"/>
                      </a:lnTo>
                      <a:lnTo>
                        <a:pt x="4" y="38"/>
                      </a:lnTo>
                      <a:lnTo>
                        <a:pt x="8" y="34"/>
                      </a:lnTo>
                      <a:lnTo>
                        <a:pt x="12" y="34"/>
                      </a:lnTo>
                      <a:lnTo>
                        <a:pt x="15" y="34"/>
                      </a:lnTo>
                      <a:lnTo>
                        <a:pt x="19" y="34"/>
                      </a:lnTo>
                      <a:lnTo>
                        <a:pt x="23" y="34"/>
                      </a:lnTo>
                      <a:lnTo>
                        <a:pt x="27" y="34"/>
                      </a:lnTo>
                      <a:lnTo>
                        <a:pt x="30" y="34"/>
                      </a:lnTo>
                      <a:lnTo>
                        <a:pt x="34" y="34"/>
                      </a:lnTo>
                      <a:lnTo>
                        <a:pt x="38" y="34"/>
                      </a:lnTo>
                      <a:lnTo>
                        <a:pt x="38" y="38"/>
                      </a:lnTo>
                      <a:lnTo>
                        <a:pt x="42" y="34"/>
                      </a:lnTo>
                      <a:lnTo>
                        <a:pt x="45" y="34"/>
                      </a:lnTo>
                      <a:lnTo>
                        <a:pt x="49" y="34"/>
                      </a:lnTo>
                      <a:lnTo>
                        <a:pt x="53" y="34"/>
                      </a:lnTo>
                      <a:lnTo>
                        <a:pt x="57" y="34"/>
                      </a:lnTo>
                      <a:lnTo>
                        <a:pt x="53" y="30"/>
                      </a:lnTo>
                      <a:lnTo>
                        <a:pt x="49" y="30"/>
                      </a:lnTo>
                      <a:lnTo>
                        <a:pt x="49" y="26"/>
                      </a:lnTo>
                      <a:lnTo>
                        <a:pt x="45" y="26"/>
                      </a:lnTo>
                      <a:lnTo>
                        <a:pt x="45" y="21"/>
                      </a:lnTo>
                      <a:lnTo>
                        <a:pt x="42" y="21"/>
                      </a:lnTo>
                      <a:close/>
                    </a:path>
                  </a:pathLst>
                </a:custGeom>
                <a:solidFill>
                  <a:srgbClr val="000000"/>
                </a:solidFill>
                <a:ln w="6350">
                  <a:solidFill>
                    <a:srgbClr val="000000"/>
                  </a:solidFill>
                  <a:round/>
                  <a:headEnd/>
                  <a:tailEnd/>
                </a:ln>
              </p:spPr>
              <p:txBody>
                <a:bodyPr/>
                <a:lstStyle/>
                <a:p>
                  <a:endParaRPr lang="fa-IR"/>
                </a:p>
              </p:txBody>
            </p:sp>
            <p:sp>
              <p:nvSpPr>
                <p:cNvPr id="1854" name="Freeform 21"/>
                <p:cNvSpPr>
                  <a:spLocks/>
                </p:cNvSpPr>
                <p:nvPr/>
              </p:nvSpPr>
              <p:spPr bwMode="auto">
                <a:xfrm>
                  <a:off x="906" y="3405"/>
                  <a:ext cx="19" cy="8"/>
                </a:xfrm>
                <a:custGeom>
                  <a:avLst/>
                  <a:gdLst>
                    <a:gd name="T0" fmla="*/ 15 w 19"/>
                    <a:gd name="T1" fmla="*/ 8 h 8"/>
                    <a:gd name="T2" fmla="*/ 15 w 19"/>
                    <a:gd name="T3" fmla="*/ 8 h 8"/>
                    <a:gd name="T4" fmla="*/ 15 w 19"/>
                    <a:gd name="T5" fmla="*/ 8 h 8"/>
                    <a:gd name="T6" fmla="*/ 15 w 19"/>
                    <a:gd name="T7" fmla="*/ 4 h 8"/>
                    <a:gd name="T8" fmla="*/ 15 w 19"/>
                    <a:gd name="T9" fmla="*/ 4 h 8"/>
                    <a:gd name="T10" fmla="*/ 15 w 19"/>
                    <a:gd name="T11" fmla="*/ 4 h 8"/>
                    <a:gd name="T12" fmla="*/ 11 w 19"/>
                    <a:gd name="T13" fmla="*/ 4 h 8"/>
                    <a:gd name="T14" fmla="*/ 8 w 19"/>
                    <a:gd name="T15" fmla="*/ 0 h 8"/>
                    <a:gd name="T16" fmla="*/ 4 w 19"/>
                    <a:gd name="T17" fmla="*/ 0 h 8"/>
                    <a:gd name="T18" fmla="*/ 0 w 19"/>
                    <a:gd name="T19" fmla="*/ 0 h 8"/>
                    <a:gd name="T20" fmla="*/ 0 w 19"/>
                    <a:gd name="T21" fmla="*/ 4 h 8"/>
                    <a:gd name="T22" fmla="*/ 11 w 19"/>
                    <a:gd name="T23" fmla="*/ 4 h 8"/>
                    <a:gd name="T24" fmla="*/ 15 w 19"/>
                    <a:gd name="T25" fmla="*/ 8 h 8"/>
                    <a:gd name="T26" fmla="*/ 19 w 19"/>
                    <a:gd name="T27" fmla="*/ 8 h 8"/>
                    <a:gd name="T28" fmla="*/ 15 w 19"/>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8"/>
                    <a:gd name="T47" fmla="*/ 19 w 1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8">
                      <a:moveTo>
                        <a:pt x="15" y="8"/>
                      </a:moveTo>
                      <a:lnTo>
                        <a:pt x="15" y="8"/>
                      </a:lnTo>
                      <a:lnTo>
                        <a:pt x="15" y="4"/>
                      </a:lnTo>
                      <a:lnTo>
                        <a:pt x="11" y="4"/>
                      </a:lnTo>
                      <a:lnTo>
                        <a:pt x="8" y="0"/>
                      </a:lnTo>
                      <a:lnTo>
                        <a:pt x="4" y="0"/>
                      </a:lnTo>
                      <a:lnTo>
                        <a:pt x="0" y="0"/>
                      </a:lnTo>
                      <a:lnTo>
                        <a:pt x="0" y="4"/>
                      </a:lnTo>
                      <a:lnTo>
                        <a:pt x="11" y="4"/>
                      </a:lnTo>
                      <a:lnTo>
                        <a:pt x="15" y="8"/>
                      </a:lnTo>
                      <a:lnTo>
                        <a:pt x="19" y="8"/>
                      </a:lnTo>
                      <a:lnTo>
                        <a:pt x="15" y="8"/>
                      </a:lnTo>
                      <a:close/>
                    </a:path>
                  </a:pathLst>
                </a:custGeom>
                <a:solidFill>
                  <a:srgbClr val="000000"/>
                </a:solidFill>
                <a:ln w="6350">
                  <a:solidFill>
                    <a:srgbClr val="000000"/>
                  </a:solidFill>
                  <a:round/>
                  <a:headEnd/>
                  <a:tailEnd/>
                </a:ln>
              </p:spPr>
              <p:txBody>
                <a:bodyPr/>
                <a:lstStyle/>
                <a:p>
                  <a:endParaRPr lang="fa-IR"/>
                </a:p>
              </p:txBody>
            </p:sp>
            <p:sp>
              <p:nvSpPr>
                <p:cNvPr id="1855" name="Freeform 22"/>
                <p:cNvSpPr>
                  <a:spLocks/>
                </p:cNvSpPr>
                <p:nvPr/>
              </p:nvSpPr>
              <p:spPr bwMode="auto">
                <a:xfrm>
                  <a:off x="902" y="3384"/>
                  <a:ext cx="8" cy="21"/>
                </a:xfrm>
                <a:custGeom>
                  <a:avLst/>
                  <a:gdLst>
                    <a:gd name="T0" fmla="*/ 0 w 8"/>
                    <a:gd name="T1" fmla="*/ 0 h 21"/>
                    <a:gd name="T2" fmla="*/ 0 w 8"/>
                    <a:gd name="T3" fmla="*/ 0 h 21"/>
                    <a:gd name="T4" fmla="*/ 0 w 8"/>
                    <a:gd name="T5" fmla="*/ 21 h 21"/>
                    <a:gd name="T6" fmla="*/ 8 w 8"/>
                    <a:gd name="T7" fmla="*/ 21 h 21"/>
                    <a:gd name="T8" fmla="*/ 4 w 8"/>
                    <a:gd name="T9" fmla="*/ 0 h 21"/>
                    <a:gd name="T10" fmla="*/ 0 w 8"/>
                    <a:gd name="T11" fmla="*/ 0 h 21"/>
                    <a:gd name="T12" fmla="*/ 0 60000 65536"/>
                    <a:gd name="T13" fmla="*/ 0 60000 65536"/>
                    <a:gd name="T14" fmla="*/ 0 60000 65536"/>
                    <a:gd name="T15" fmla="*/ 0 60000 65536"/>
                    <a:gd name="T16" fmla="*/ 0 60000 65536"/>
                    <a:gd name="T17" fmla="*/ 0 60000 65536"/>
                    <a:gd name="T18" fmla="*/ 0 w 8"/>
                    <a:gd name="T19" fmla="*/ 0 h 21"/>
                    <a:gd name="T20" fmla="*/ 8 w 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8" h="21">
                      <a:moveTo>
                        <a:pt x="0" y="0"/>
                      </a:moveTo>
                      <a:lnTo>
                        <a:pt x="0" y="0"/>
                      </a:lnTo>
                      <a:lnTo>
                        <a:pt x="0" y="21"/>
                      </a:lnTo>
                      <a:lnTo>
                        <a:pt x="8" y="21"/>
                      </a:lnTo>
                      <a:lnTo>
                        <a:pt x="4" y="0"/>
                      </a:lnTo>
                      <a:lnTo>
                        <a:pt x="0" y="0"/>
                      </a:lnTo>
                      <a:close/>
                    </a:path>
                  </a:pathLst>
                </a:custGeom>
                <a:solidFill>
                  <a:srgbClr val="000000"/>
                </a:solidFill>
                <a:ln w="6350">
                  <a:solidFill>
                    <a:srgbClr val="000000"/>
                  </a:solidFill>
                  <a:round/>
                  <a:headEnd/>
                  <a:tailEnd/>
                </a:ln>
              </p:spPr>
              <p:txBody>
                <a:bodyPr/>
                <a:lstStyle/>
                <a:p>
                  <a:endParaRPr lang="fa-IR"/>
                </a:p>
              </p:txBody>
            </p:sp>
          </p:grpSp>
          <p:sp>
            <p:nvSpPr>
              <p:cNvPr id="25" name="Freeform 23"/>
              <p:cNvSpPr>
                <a:spLocks/>
              </p:cNvSpPr>
              <p:nvPr/>
            </p:nvSpPr>
            <p:spPr bwMode="auto">
              <a:xfrm>
                <a:off x="2056" y="3435"/>
                <a:ext cx="804" cy="551"/>
              </a:xfrm>
              <a:custGeom>
                <a:avLst/>
                <a:gdLst>
                  <a:gd name="T0" fmla="*/ 0 w 804"/>
                  <a:gd name="T1" fmla="*/ 466 h 551"/>
                  <a:gd name="T2" fmla="*/ 27 w 804"/>
                  <a:gd name="T3" fmla="*/ 445 h 551"/>
                  <a:gd name="T4" fmla="*/ 53 w 804"/>
                  <a:gd name="T5" fmla="*/ 428 h 551"/>
                  <a:gd name="T6" fmla="*/ 83 w 804"/>
                  <a:gd name="T7" fmla="*/ 411 h 551"/>
                  <a:gd name="T8" fmla="*/ 110 w 804"/>
                  <a:gd name="T9" fmla="*/ 398 h 551"/>
                  <a:gd name="T10" fmla="*/ 136 w 804"/>
                  <a:gd name="T11" fmla="*/ 386 h 551"/>
                  <a:gd name="T12" fmla="*/ 155 w 804"/>
                  <a:gd name="T13" fmla="*/ 377 h 551"/>
                  <a:gd name="T14" fmla="*/ 178 w 804"/>
                  <a:gd name="T15" fmla="*/ 369 h 551"/>
                  <a:gd name="T16" fmla="*/ 196 w 804"/>
                  <a:gd name="T17" fmla="*/ 360 h 551"/>
                  <a:gd name="T18" fmla="*/ 219 w 804"/>
                  <a:gd name="T19" fmla="*/ 356 h 551"/>
                  <a:gd name="T20" fmla="*/ 246 w 804"/>
                  <a:gd name="T21" fmla="*/ 352 h 551"/>
                  <a:gd name="T22" fmla="*/ 268 w 804"/>
                  <a:gd name="T23" fmla="*/ 347 h 551"/>
                  <a:gd name="T24" fmla="*/ 279 w 804"/>
                  <a:gd name="T25" fmla="*/ 347 h 551"/>
                  <a:gd name="T26" fmla="*/ 291 w 804"/>
                  <a:gd name="T27" fmla="*/ 343 h 551"/>
                  <a:gd name="T28" fmla="*/ 302 w 804"/>
                  <a:gd name="T29" fmla="*/ 335 h 551"/>
                  <a:gd name="T30" fmla="*/ 310 w 804"/>
                  <a:gd name="T31" fmla="*/ 330 h 551"/>
                  <a:gd name="T32" fmla="*/ 317 w 804"/>
                  <a:gd name="T33" fmla="*/ 322 h 551"/>
                  <a:gd name="T34" fmla="*/ 332 w 804"/>
                  <a:gd name="T35" fmla="*/ 305 h 551"/>
                  <a:gd name="T36" fmla="*/ 347 w 804"/>
                  <a:gd name="T37" fmla="*/ 288 h 551"/>
                  <a:gd name="T38" fmla="*/ 362 w 804"/>
                  <a:gd name="T39" fmla="*/ 271 h 551"/>
                  <a:gd name="T40" fmla="*/ 370 w 804"/>
                  <a:gd name="T41" fmla="*/ 263 h 551"/>
                  <a:gd name="T42" fmla="*/ 378 w 804"/>
                  <a:gd name="T43" fmla="*/ 258 h 551"/>
                  <a:gd name="T44" fmla="*/ 389 w 804"/>
                  <a:gd name="T45" fmla="*/ 254 h 551"/>
                  <a:gd name="T46" fmla="*/ 393 w 804"/>
                  <a:gd name="T47" fmla="*/ 250 h 551"/>
                  <a:gd name="T48" fmla="*/ 400 w 804"/>
                  <a:gd name="T49" fmla="*/ 250 h 551"/>
                  <a:gd name="T50" fmla="*/ 419 w 804"/>
                  <a:gd name="T51" fmla="*/ 254 h 551"/>
                  <a:gd name="T52" fmla="*/ 442 w 804"/>
                  <a:gd name="T53" fmla="*/ 250 h 551"/>
                  <a:gd name="T54" fmla="*/ 457 w 804"/>
                  <a:gd name="T55" fmla="*/ 246 h 551"/>
                  <a:gd name="T56" fmla="*/ 464 w 804"/>
                  <a:gd name="T57" fmla="*/ 241 h 551"/>
                  <a:gd name="T58" fmla="*/ 476 w 804"/>
                  <a:gd name="T59" fmla="*/ 233 h 551"/>
                  <a:gd name="T60" fmla="*/ 494 w 804"/>
                  <a:gd name="T61" fmla="*/ 216 h 551"/>
                  <a:gd name="T62" fmla="*/ 513 w 804"/>
                  <a:gd name="T63" fmla="*/ 195 h 551"/>
                  <a:gd name="T64" fmla="*/ 528 w 804"/>
                  <a:gd name="T65" fmla="*/ 182 h 551"/>
                  <a:gd name="T66" fmla="*/ 551 w 804"/>
                  <a:gd name="T67" fmla="*/ 169 h 551"/>
                  <a:gd name="T68" fmla="*/ 589 w 804"/>
                  <a:gd name="T69" fmla="*/ 157 h 551"/>
                  <a:gd name="T70" fmla="*/ 611 w 804"/>
                  <a:gd name="T71" fmla="*/ 148 h 551"/>
                  <a:gd name="T72" fmla="*/ 634 w 804"/>
                  <a:gd name="T73" fmla="*/ 131 h 551"/>
                  <a:gd name="T74" fmla="*/ 645 w 804"/>
                  <a:gd name="T75" fmla="*/ 123 h 551"/>
                  <a:gd name="T76" fmla="*/ 660 w 804"/>
                  <a:gd name="T77" fmla="*/ 97 h 551"/>
                  <a:gd name="T78" fmla="*/ 672 w 804"/>
                  <a:gd name="T79" fmla="*/ 76 h 551"/>
                  <a:gd name="T80" fmla="*/ 679 w 804"/>
                  <a:gd name="T81" fmla="*/ 63 h 551"/>
                  <a:gd name="T82" fmla="*/ 687 w 804"/>
                  <a:gd name="T83" fmla="*/ 55 h 551"/>
                  <a:gd name="T84" fmla="*/ 702 w 804"/>
                  <a:gd name="T85" fmla="*/ 42 h 551"/>
                  <a:gd name="T86" fmla="*/ 713 w 804"/>
                  <a:gd name="T87" fmla="*/ 34 h 551"/>
                  <a:gd name="T88" fmla="*/ 728 w 804"/>
                  <a:gd name="T89" fmla="*/ 29 h 551"/>
                  <a:gd name="T90" fmla="*/ 758 w 804"/>
                  <a:gd name="T91" fmla="*/ 25 h 551"/>
                  <a:gd name="T92" fmla="*/ 773 w 804"/>
                  <a:gd name="T93" fmla="*/ 21 h 551"/>
                  <a:gd name="T94" fmla="*/ 785 w 804"/>
                  <a:gd name="T95" fmla="*/ 17 h 551"/>
                  <a:gd name="T96" fmla="*/ 796 w 804"/>
                  <a:gd name="T97" fmla="*/ 12 h 551"/>
                  <a:gd name="T98" fmla="*/ 804 w 804"/>
                  <a:gd name="T99" fmla="*/ 0 h 551"/>
                  <a:gd name="T100" fmla="*/ 0 w 804"/>
                  <a:gd name="T101" fmla="*/ 551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4"/>
                  <a:gd name="T154" fmla="*/ 0 h 551"/>
                  <a:gd name="T155" fmla="*/ 804 w 804"/>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4" h="551">
                    <a:moveTo>
                      <a:pt x="0" y="466"/>
                    </a:moveTo>
                    <a:lnTo>
                      <a:pt x="0" y="466"/>
                    </a:lnTo>
                    <a:lnTo>
                      <a:pt x="19" y="454"/>
                    </a:lnTo>
                    <a:lnTo>
                      <a:pt x="27" y="445"/>
                    </a:lnTo>
                    <a:lnTo>
                      <a:pt x="42" y="437"/>
                    </a:lnTo>
                    <a:lnTo>
                      <a:pt x="53" y="428"/>
                    </a:lnTo>
                    <a:lnTo>
                      <a:pt x="68" y="420"/>
                    </a:lnTo>
                    <a:lnTo>
                      <a:pt x="83" y="411"/>
                    </a:lnTo>
                    <a:lnTo>
                      <a:pt x="98" y="403"/>
                    </a:lnTo>
                    <a:lnTo>
                      <a:pt x="110" y="398"/>
                    </a:lnTo>
                    <a:lnTo>
                      <a:pt x="117" y="394"/>
                    </a:lnTo>
                    <a:lnTo>
                      <a:pt x="136" y="386"/>
                    </a:lnTo>
                    <a:lnTo>
                      <a:pt x="144" y="381"/>
                    </a:lnTo>
                    <a:lnTo>
                      <a:pt x="155" y="377"/>
                    </a:lnTo>
                    <a:lnTo>
                      <a:pt x="166" y="373"/>
                    </a:lnTo>
                    <a:lnTo>
                      <a:pt x="178" y="369"/>
                    </a:lnTo>
                    <a:lnTo>
                      <a:pt x="185" y="364"/>
                    </a:lnTo>
                    <a:lnTo>
                      <a:pt x="196" y="360"/>
                    </a:lnTo>
                    <a:lnTo>
                      <a:pt x="208" y="360"/>
                    </a:lnTo>
                    <a:lnTo>
                      <a:pt x="219" y="356"/>
                    </a:lnTo>
                    <a:lnTo>
                      <a:pt x="230" y="356"/>
                    </a:lnTo>
                    <a:lnTo>
                      <a:pt x="246" y="352"/>
                    </a:lnTo>
                    <a:lnTo>
                      <a:pt x="257" y="352"/>
                    </a:lnTo>
                    <a:lnTo>
                      <a:pt x="268" y="347"/>
                    </a:lnTo>
                    <a:lnTo>
                      <a:pt x="276" y="347"/>
                    </a:lnTo>
                    <a:lnTo>
                      <a:pt x="279" y="347"/>
                    </a:lnTo>
                    <a:lnTo>
                      <a:pt x="287" y="343"/>
                    </a:lnTo>
                    <a:lnTo>
                      <a:pt x="291" y="343"/>
                    </a:lnTo>
                    <a:lnTo>
                      <a:pt x="295" y="339"/>
                    </a:lnTo>
                    <a:lnTo>
                      <a:pt x="302" y="335"/>
                    </a:lnTo>
                    <a:lnTo>
                      <a:pt x="306" y="335"/>
                    </a:lnTo>
                    <a:lnTo>
                      <a:pt x="310" y="330"/>
                    </a:lnTo>
                    <a:lnTo>
                      <a:pt x="313" y="326"/>
                    </a:lnTo>
                    <a:lnTo>
                      <a:pt x="317" y="322"/>
                    </a:lnTo>
                    <a:lnTo>
                      <a:pt x="325" y="314"/>
                    </a:lnTo>
                    <a:lnTo>
                      <a:pt x="332" y="305"/>
                    </a:lnTo>
                    <a:lnTo>
                      <a:pt x="340" y="297"/>
                    </a:lnTo>
                    <a:lnTo>
                      <a:pt x="347" y="288"/>
                    </a:lnTo>
                    <a:lnTo>
                      <a:pt x="355" y="280"/>
                    </a:lnTo>
                    <a:lnTo>
                      <a:pt x="362" y="271"/>
                    </a:lnTo>
                    <a:lnTo>
                      <a:pt x="366" y="267"/>
                    </a:lnTo>
                    <a:lnTo>
                      <a:pt x="370" y="263"/>
                    </a:lnTo>
                    <a:lnTo>
                      <a:pt x="374" y="258"/>
                    </a:lnTo>
                    <a:lnTo>
                      <a:pt x="378" y="258"/>
                    </a:lnTo>
                    <a:lnTo>
                      <a:pt x="381" y="254"/>
                    </a:lnTo>
                    <a:lnTo>
                      <a:pt x="389" y="254"/>
                    </a:lnTo>
                    <a:lnTo>
                      <a:pt x="393" y="254"/>
                    </a:lnTo>
                    <a:lnTo>
                      <a:pt x="393" y="250"/>
                    </a:lnTo>
                    <a:lnTo>
                      <a:pt x="396" y="250"/>
                    </a:lnTo>
                    <a:lnTo>
                      <a:pt x="400" y="250"/>
                    </a:lnTo>
                    <a:lnTo>
                      <a:pt x="408" y="250"/>
                    </a:lnTo>
                    <a:lnTo>
                      <a:pt x="419" y="254"/>
                    </a:lnTo>
                    <a:lnTo>
                      <a:pt x="430" y="250"/>
                    </a:lnTo>
                    <a:lnTo>
                      <a:pt x="442" y="250"/>
                    </a:lnTo>
                    <a:lnTo>
                      <a:pt x="449" y="246"/>
                    </a:lnTo>
                    <a:lnTo>
                      <a:pt x="457" y="246"/>
                    </a:lnTo>
                    <a:lnTo>
                      <a:pt x="460" y="241"/>
                    </a:lnTo>
                    <a:lnTo>
                      <a:pt x="464" y="241"/>
                    </a:lnTo>
                    <a:lnTo>
                      <a:pt x="468" y="237"/>
                    </a:lnTo>
                    <a:lnTo>
                      <a:pt x="476" y="233"/>
                    </a:lnTo>
                    <a:lnTo>
                      <a:pt x="479" y="229"/>
                    </a:lnTo>
                    <a:lnTo>
                      <a:pt x="494" y="216"/>
                    </a:lnTo>
                    <a:lnTo>
                      <a:pt x="506" y="199"/>
                    </a:lnTo>
                    <a:lnTo>
                      <a:pt x="513" y="195"/>
                    </a:lnTo>
                    <a:lnTo>
                      <a:pt x="521" y="186"/>
                    </a:lnTo>
                    <a:lnTo>
                      <a:pt x="528" y="182"/>
                    </a:lnTo>
                    <a:lnTo>
                      <a:pt x="540" y="178"/>
                    </a:lnTo>
                    <a:lnTo>
                      <a:pt x="551" y="169"/>
                    </a:lnTo>
                    <a:lnTo>
                      <a:pt x="562" y="165"/>
                    </a:lnTo>
                    <a:lnTo>
                      <a:pt x="589" y="157"/>
                    </a:lnTo>
                    <a:lnTo>
                      <a:pt x="600" y="152"/>
                    </a:lnTo>
                    <a:lnTo>
                      <a:pt x="611" y="148"/>
                    </a:lnTo>
                    <a:lnTo>
                      <a:pt x="623" y="140"/>
                    </a:lnTo>
                    <a:lnTo>
                      <a:pt x="634" y="131"/>
                    </a:lnTo>
                    <a:lnTo>
                      <a:pt x="638" y="127"/>
                    </a:lnTo>
                    <a:lnTo>
                      <a:pt x="645" y="123"/>
                    </a:lnTo>
                    <a:lnTo>
                      <a:pt x="653" y="110"/>
                    </a:lnTo>
                    <a:lnTo>
                      <a:pt x="660" y="97"/>
                    </a:lnTo>
                    <a:lnTo>
                      <a:pt x="668" y="89"/>
                    </a:lnTo>
                    <a:lnTo>
                      <a:pt x="672" y="76"/>
                    </a:lnTo>
                    <a:lnTo>
                      <a:pt x="675" y="72"/>
                    </a:lnTo>
                    <a:lnTo>
                      <a:pt x="679" y="63"/>
                    </a:lnTo>
                    <a:lnTo>
                      <a:pt x="683" y="59"/>
                    </a:lnTo>
                    <a:lnTo>
                      <a:pt x="687" y="55"/>
                    </a:lnTo>
                    <a:lnTo>
                      <a:pt x="698" y="42"/>
                    </a:lnTo>
                    <a:lnTo>
                      <a:pt x="702" y="42"/>
                    </a:lnTo>
                    <a:lnTo>
                      <a:pt x="706" y="38"/>
                    </a:lnTo>
                    <a:lnTo>
                      <a:pt x="713" y="34"/>
                    </a:lnTo>
                    <a:lnTo>
                      <a:pt x="721" y="29"/>
                    </a:lnTo>
                    <a:lnTo>
                      <a:pt x="728" y="29"/>
                    </a:lnTo>
                    <a:lnTo>
                      <a:pt x="743" y="25"/>
                    </a:lnTo>
                    <a:lnTo>
                      <a:pt x="758" y="25"/>
                    </a:lnTo>
                    <a:lnTo>
                      <a:pt x="766" y="21"/>
                    </a:lnTo>
                    <a:lnTo>
                      <a:pt x="773" y="21"/>
                    </a:lnTo>
                    <a:lnTo>
                      <a:pt x="781" y="21"/>
                    </a:lnTo>
                    <a:lnTo>
                      <a:pt x="785" y="17"/>
                    </a:lnTo>
                    <a:lnTo>
                      <a:pt x="792" y="17"/>
                    </a:lnTo>
                    <a:lnTo>
                      <a:pt x="796" y="12"/>
                    </a:lnTo>
                    <a:lnTo>
                      <a:pt x="800" y="8"/>
                    </a:lnTo>
                    <a:lnTo>
                      <a:pt x="804" y="0"/>
                    </a:lnTo>
                    <a:lnTo>
                      <a:pt x="804" y="131"/>
                    </a:lnTo>
                    <a:lnTo>
                      <a:pt x="0" y="551"/>
                    </a:lnTo>
                    <a:lnTo>
                      <a:pt x="0" y="466"/>
                    </a:lnTo>
                    <a:close/>
                  </a:path>
                </a:pathLst>
              </a:custGeom>
              <a:solidFill>
                <a:srgbClr val="777574"/>
              </a:solidFill>
              <a:ln w="6350">
                <a:solidFill>
                  <a:srgbClr val="777574"/>
                </a:solidFill>
                <a:round/>
                <a:headEnd/>
                <a:tailEnd/>
              </a:ln>
            </p:spPr>
            <p:txBody>
              <a:bodyPr/>
              <a:lstStyle/>
              <a:p>
                <a:endParaRPr lang="fa-IR"/>
              </a:p>
            </p:txBody>
          </p:sp>
          <p:sp>
            <p:nvSpPr>
              <p:cNvPr id="26" name="Freeform 24"/>
              <p:cNvSpPr>
                <a:spLocks/>
              </p:cNvSpPr>
              <p:nvPr/>
            </p:nvSpPr>
            <p:spPr bwMode="auto">
              <a:xfrm>
                <a:off x="672" y="3642"/>
                <a:ext cx="1388" cy="344"/>
              </a:xfrm>
              <a:custGeom>
                <a:avLst/>
                <a:gdLst>
                  <a:gd name="T0" fmla="*/ 4 w 1388"/>
                  <a:gd name="T1" fmla="*/ 34 h 344"/>
                  <a:gd name="T2" fmla="*/ 12 w 1388"/>
                  <a:gd name="T3" fmla="*/ 34 h 344"/>
                  <a:gd name="T4" fmla="*/ 27 w 1388"/>
                  <a:gd name="T5" fmla="*/ 30 h 344"/>
                  <a:gd name="T6" fmla="*/ 64 w 1388"/>
                  <a:gd name="T7" fmla="*/ 17 h 344"/>
                  <a:gd name="T8" fmla="*/ 98 w 1388"/>
                  <a:gd name="T9" fmla="*/ 9 h 344"/>
                  <a:gd name="T10" fmla="*/ 125 w 1388"/>
                  <a:gd name="T11" fmla="*/ 0 h 344"/>
                  <a:gd name="T12" fmla="*/ 155 w 1388"/>
                  <a:gd name="T13" fmla="*/ 0 h 344"/>
                  <a:gd name="T14" fmla="*/ 178 w 1388"/>
                  <a:gd name="T15" fmla="*/ 0 h 344"/>
                  <a:gd name="T16" fmla="*/ 200 w 1388"/>
                  <a:gd name="T17" fmla="*/ 5 h 344"/>
                  <a:gd name="T18" fmla="*/ 230 w 1388"/>
                  <a:gd name="T19" fmla="*/ 13 h 344"/>
                  <a:gd name="T20" fmla="*/ 279 w 1388"/>
                  <a:gd name="T21" fmla="*/ 30 h 344"/>
                  <a:gd name="T22" fmla="*/ 310 w 1388"/>
                  <a:gd name="T23" fmla="*/ 43 h 344"/>
                  <a:gd name="T24" fmla="*/ 347 w 1388"/>
                  <a:gd name="T25" fmla="*/ 51 h 344"/>
                  <a:gd name="T26" fmla="*/ 408 w 1388"/>
                  <a:gd name="T27" fmla="*/ 73 h 344"/>
                  <a:gd name="T28" fmla="*/ 483 w 1388"/>
                  <a:gd name="T29" fmla="*/ 98 h 344"/>
                  <a:gd name="T30" fmla="*/ 528 w 1388"/>
                  <a:gd name="T31" fmla="*/ 111 h 344"/>
                  <a:gd name="T32" fmla="*/ 555 w 1388"/>
                  <a:gd name="T33" fmla="*/ 115 h 344"/>
                  <a:gd name="T34" fmla="*/ 585 w 1388"/>
                  <a:gd name="T35" fmla="*/ 115 h 344"/>
                  <a:gd name="T36" fmla="*/ 615 w 1388"/>
                  <a:gd name="T37" fmla="*/ 115 h 344"/>
                  <a:gd name="T38" fmla="*/ 638 w 1388"/>
                  <a:gd name="T39" fmla="*/ 111 h 344"/>
                  <a:gd name="T40" fmla="*/ 657 w 1388"/>
                  <a:gd name="T41" fmla="*/ 111 h 344"/>
                  <a:gd name="T42" fmla="*/ 683 w 1388"/>
                  <a:gd name="T43" fmla="*/ 111 h 344"/>
                  <a:gd name="T44" fmla="*/ 702 w 1388"/>
                  <a:gd name="T45" fmla="*/ 115 h 344"/>
                  <a:gd name="T46" fmla="*/ 728 w 1388"/>
                  <a:gd name="T47" fmla="*/ 119 h 344"/>
                  <a:gd name="T48" fmla="*/ 751 w 1388"/>
                  <a:gd name="T49" fmla="*/ 128 h 344"/>
                  <a:gd name="T50" fmla="*/ 785 w 1388"/>
                  <a:gd name="T51" fmla="*/ 145 h 344"/>
                  <a:gd name="T52" fmla="*/ 826 w 1388"/>
                  <a:gd name="T53" fmla="*/ 166 h 344"/>
                  <a:gd name="T54" fmla="*/ 841 w 1388"/>
                  <a:gd name="T55" fmla="*/ 166 h 344"/>
                  <a:gd name="T56" fmla="*/ 913 w 1388"/>
                  <a:gd name="T57" fmla="*/ 170 h 344"/>
                  <a:gd name="T58" fmla="*/ 1034 w 1388"/>
                  <a:gd name="T59" fmla="*/ 170 h 344"/>
                  <a:gd name="T60" fmla="*/ 1068 w 1388"/>
                  <a:gd name="T61" fmla="*/ 174 h 344"/>
                  <a:gd name="T62" fmla="*/ 1083 w 1388"/>
                  <a:gd name="T63" fmla="*/ 179 h 344"/>
                  <a:gd name="T64" fmla="*/ 1105 w 1388"/>
                  <a:gd name="T65" fmla="*/ 183 h 344"/>
                  <a:gd name="T66" fmla="*/ 1135 w 1388"/>
                  <a:gd name="T67" fmla="*/ 196 h 344"/>
                  <a:gd name="T68" fmla="*/ 1192 w 1388"/>
                  <a:gd name="T69" fmla="*/ 225 h 344"/>
                  <a:gd name="T70" fmla="*/ 1222 w 1388"/>
                  <a:gd name="T71" fmla="*/ 238 h 344"/>
                  <a:gd name="T72" fmla="*/ 1256 w 1388"/>
                  <a:gd name="T73" fmla="*/ 247 h 344"/>
                  <a:gd name="T74" fmla="*/ 1279 w 1388"/>
                  <a:gd name="T75" fmla="*/ 255 h 344"/>
                  <a:gd name="T76" fmla="*/ 1301 w 1388"/>
                  <a:gd name="T77" fmla="*/ 255 h 344"/>
                  <a:gd name="T78" fmla="*/ 1343 w 1388"/>
                  <a:gd name="T79" fmla="*/ 259 h 344"/>
                  <a:gd name="T80" fmla="*/ 1381 w 1388"/>
                  <a:gd name="T81" fmla="*/ 259 h 344"/>
                  <a:gd name="T82" fmla="*/ 1384 w 1388"/>
                  <a:gd name="T83" fmla="*/ 344 h 344"/>
                  <a:gd name="T84" fmla="*/ 0 w 1388"/>
                  <a:gd name="T85" fmla="*/ 77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8"/>
                  <a:gd name="T130" fmla="*/ 0 h 344"/>
                  <a:gd name="T131" fmla="*/ 1388 w 1388"/>
                  <a:gd name="T132" fmla="*/ 344 h 3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8" h="344">
                    <a:moveTo>
                      <a:pt x="0" y="34"/>
                    </a:moveTo>
                    <a:lnTo>
                      <a:pt x="0" y="34"/>
                    </a:lnTo>
                    <a:lnTo>
                      <a:pt x="4" y="34"/>
                    </a:lnTo>
                    <a:lnTo>
                      <a:pt x="8" y="34"/>
                    </a:lnTo>
                    <a:lnTo>
                      <a:pt x="12" y="34"/>
                    </a:lnTo>
                    <a:lnTo>
                      <a:pt x="15" y="34"/>
                    </a:lnTo>
                    <a:lnTo>
                      <a:pt x="19" y="34"/>
                    </a:lnTo>
                    <a:lnTo>
                      <a:pt x="27" y="30"/>
                    </a:lnTo>
                    <a:lnTo>
                      <a:pt x="38" y="30"/>
                    </a:lnTo>
                    <a:lnTo>
                      <a:pt x="46" y="26"/>
                    </a:lnTo>
                    <a:lnTo>
                      <a:pt x="64" y="17"/>
                    </a:lnTo>
                    <a:lnTo>
                      <a:pt x="76" y="13"/>
                    </a:lnTo>
                    <a:lnTo>
                      <a:pt x="87" y="13"/>
                    </a:lnTo>
                    <a:lnTo>
                      <a:pt x="98" y="9"/>
                    </a:lnTo>
                    <a:lnTo>
                      <a:pt x="110" y="5"/>
                    </a:lnTo>
                    <a:lnTo>
                      <a:pt x="121" y="5"/>
                    </a:lnTo>
                    <a:lnTo>
                      <a:pt x="125" y="0"/>
                    </a:lnTo>
                    <a:lnTo>
                      <a:pt x="132" y="0"/>
                    </a:lnTo>
                    <a:lnTo>
                      <a:pt x="144" y="0"/>
                    </a:lnTo>
                    <a:lnTo>
                      <a:pt x="155" y="0"/>
                    </a:lnTo>
                    <a:lnTo>
                      <a:pt x="163" y="0"/>
                    </a:lnTo>
                    <a:lnTo>
                      <a:pt x="166" y="0"/>
                    </a:lnTo>
                    <a:lnTo>
                      <a:pt x="178" y="0"/>
                    </a:lnTo>
                    <a:lnTo>
                      <a:pt x="189" y="5"/>
                    </a:lnTo>
                    <a:lnTo>
                      <a:pt x="196" y="5"/>
                    </a:lnTo>
                    <a:lnTo>
                      <a:pt x="200" y="5"/>
                    </a:lnTo>
                    <a:lnTo>
                      <a:pt x="212" y="9"/>
                    </a:lnTo>
                    <a:lnTo>
                      <a:pt x="219" y="9"/>
                    </a:lnTo>
                    <a:lnTo>
                      <a:pt x="230" y="13"/>
                    </a:lnTo>
                    <a:lnTo>
                      <a:pt x="242" y="17"/>
                    </a:lnTo>
                    <a:lnTo>
                      <a:pt x="261" y="22"/>
                    </a:lnTo>
                    <a:lnTo>
                      <a:pt x="279" y="30"/>
                    </a:lnTo>
                    <a:lnTo>
                      <a:pt x="291" y="34"/>
                    </a:lnTo>
                    <a:lnTo>
                      <a:pt x="298" y="39"/>
                    </a:lnTo>
                    <a:lnTo>
                      <a:pt x="310" y="43"/>
                    </a:lnTo>
                    <a:lnTo>
                      <a:pt x="325" y="43"/>
                    </a:lnTo>
                    <a:lnTo>
                      <a:pt x="336" y="47"/>
                    </a:lnTo>
                    <a:lnTo>
                      <a:pt x="347" y="51"/>
                    </a:lnTo>
                    <a:lnTo>
                      <a:pt x="366" y="56"/>
                    </a:lnTo>
                    <a:lnTo>
                      <a:pt x="389" y="64"/>
                    </a:lnTo>
                    <a:lnTo>
                      <a:pt x="408" y="73"/>
                    </a:lnTo>
                    <a:lnTo>
                      <a:pt x="445" y="85"/>
                    </a:lnTo>
                    <a:lnTo>
                      <a:pt x="464" y="90"/>
                    </a:lnTo>
                    <a:lnTo>
                      <a:pt x="483" y="98"/>
                    </a:lnTo>
                    <a:lnTo>
                      <a:pt x="502" y="102"/>
                    </a:lnTo>
                    <a:lnTo>
                      <a:pt x="517" y="107"/>
                    </a:lnTo>
                    <a:lnTo>
                      <a:pt x="528" y="111"/>
                    </a:lnTo>
                    <a:lnTo>
                      <a:pt x="536" y="111"/>
                    </a:lnTo>
                    <a:lnTo>
                      <a:pt x="547" y="115"/>
                    </a:lnTo>
                    <a:lnTo>
                      <a:pt x="555" y="115"/>
                    </a:lnTo>
                    <a:lnTo>
                      <a:pt x="566" y="115"/>
                    </a:lnTo>
                    <a:lnTo>
                      <a:pt x="574" y="115"/>
                    </a:lnTo>
                    <a:lnTo>
                      <a:pt x="585" y="115"/>
                    </a:lnTo>
                    <a:lnTo>
                      <a:pt x="596" y="115"/>
                    </a:lnTo>
                    <a:lnTo>
                      <a:pt x="604" y="115"/>
                    </a:lnTo>
                    <a:lnTo>
                      <a:pt x="615" y="115"/>
                    </a:lnTo>
                    <a:lnTo>
                      <a:pt x="623" y="115"/>
                    </a:lnTo>
                    <a:lnTo>
                      <a:pt x="626" y="115"/>
                    </a:lnTo>
                    <a:lnTo>
                      <a:pt x="638" y="111"/>
                    </a:lnTo>
                    <a:lnTo>
                      <a:pt x="645" y="111"/>
                    </a:lnTo>
                    <a:lnTo>
                      <a:pt x="649" y="111"/>
                    </a:lnTo>
                    <a:lnTo>
                      <a:pt x="657" y="111"/>
                    </a:lnTo>
                    <a:lnTo>
                      <a:pt x="664" y="111"/>
                    </a:lnTo>
                    <a:lnTo>
                      <a:pt x="679" y="111"/>
                    </a:lnTo>
                    <a:lnTo>
                      <a:pt x="683" y="111"/>
                    </a:lnTo>
                    <a:lnTo>
                      <a:pt x="690" y="111"/>
                    </a:lnTo>
                    <a:lnTo>
                      <a:pt x="698" y="111"/>
                    </a:lnTo>
                    <a:lnTo>
                      <a:pt x="702" y="115"/>
                    </a:lnTo>
                    <a:lnTo>
                      <a:pt x="709" y="115"/>
                    </a:lnTo>
                    <a:lnTo>
                      <a:pt x="717" y="115"/>
                    </a:lnTo>
                    <a:lnTo>
                      <a:pt x="728" y="119"/>
                    </a:lnTo>
                    <a:lnTo>
                      <a:pt x="740" y="123"/>
                    </a:lnTo>
                    <a:lnTo>
                      <a:pt x="747" y="128"/>
                    </a:lnTo>
                    <a:lnTo>
                      <a:pt x="751" y="128"/>
                    </a:lnTo>
                    <a:lnTo>
                      <a:pt x="762" y="132"/>
                    </a:lnTo>
                    <a:lnTo>
                      <a:pt x="773" y="140"/>
                    </a:lnTo>
                    <a:lnTo>
                      <a:pt x="785" y="145"/>
                    </a:lnTo>
                    <a:lnTo>
                      <a:pt x="804" y="153"/>
                    </a:lnTo>
                    <a:lnTo>
                      <a:pt x="819" y="162"/>
                    </a:lnTo>
                    <a:lnTo>
                      <a:pt x="826" y="166"/>
                    </a:lnTo>
                    <a:lnTo>
                      <a:pt x="830" y="166"/>
                    </a:lnTo>
                    <a:lnTo>
                      <a:pt x="834" y="166"/>
                    </a:lnTo>
                    <a:lnTo>
                      <a:pt x="841" y="166"/>
                    </a:lnTo>
                    <a:lnTo>
                      <a:pt x="853" y="170"/>
                    </a:lnTo>
                    <a:lnTo>
                      <a:pt x="883" y="170"/>
                    </a:lnTo>
                    <a:lnTo>
                      <a:pt x="913" y="170"/>
                    </a:lnTo>
                    <a:lnTo>
                      <a:pt x="977" y="170"/>
                    </a:lnTo>
                    <a:lnTo>
                      <a:pt x="1019" y="170"/>
                    </a:lnTo>
                    <a:lnTo>
                      <a:pt x="1034" y="170"/>
                    </a:lnTo>
                    <a:lnTo>
                      <a:pt x="1049" y="174"/>
                    </a:lnTo>
                    <a:lnTo>
                      <a:pt x="1060" y="174"/>
                    </a:lnTo>
                    <a:lnTo>
                      <a:pt x="1068" y="174"/>
                    </a:lnTo>
                    <a:lnTo>
                      <a:pt x="1071" y="174"/>
                    </a:lnTo>
                    <a:lnTo>
                      <a:pt x="1079" y="179"/>
                    </a:lnTo>
                    <a:lnTo>
                      <a:pt x="1083" y="179"/>
                    </a:lnTo>
                    <a:lnTo>
                      <a:pt x="1090" y="179"/>
                    </a:lnTo>
                    <a:lnTo>
                      <a:pt x="1094" y="183"/>
                    </a:lnTo>
                    <a:lnTo>
                      <a:pt x="1105" y="183"/>
                    </a:lnTo>
                    <a:lnTo>
                      <a:pt x="1113" y="187"/>
                    </a:lnTo>
                    <a:lnTo>
                      <a:pt x="1124" y="191"/>
                    </a:lnTo>
                    <a:lnTo>
                      <a:pt x="1135" y="196"/>
                    </a:lnTo>
                    <a:lnTo>
                      <a:pt x="1154" y="208"/>
                    </a:lnTo>
                    <a:lnTo>
                      <a:pt x="1177" y="217"/>
                    </a:lnTo>
                    <a:lnTo>
                      <a:pt x="1192" y="225"/>
                    </a:lnTo>
                    <a:lnTo>
                      <a:pt x="1200" y="225"/>
                    </a:lnTo>
                    <a:lnTo>
                      <a:pt x="1207" y="230"/>
                    </a:lnTo>
                    <a:lnTo>
                      <a:pt x="1222" y="238"/>
                    </a:lnTo>
                    <a:lnTo>
                      <a:pt x="1234" y="242"/>
                    </a:lnTo>
                    <a:lnTo>
                      <a:pt x="1241" y="242"/>
                    </a:lnTo>
                    <a:lnTo>
                      <a:pt x="1256" y="247"/>
                    </a:lnTo>
                    <a:lnTo>
                      <a:pt x="1264" y="251"/>
                    </a:lnTo>
                    <a:lnTo>
                      <a:pt x="1271" y="251"/>
                    </a:lnTo>
                    <a:lnTo>
                      <a:pt x="1279" y="255"/>
                    </a:lnTo>
                    <a:lnTo>
                      <a:pt x="1286" y="255"/>
                    </a:lnTo>
                    <a:lnTo>
                      <a:pt x="1294" y="255"/>
                    </a:lnTo>
                    <a:lnTo>
                      <a:pt x="1301" y="255"/>
                    </a:lnTo>
                    <a:lnTo>
                      <a:pt x="1317" y="259"/>
                    </a:lnTo>
                    <a:lnTo>
                      <a:pt x="1328" y="259"/>
                    </a:lnTo>
                    <a:lnTo>
                      <a:pt x="1343" y="259"/>
                    </a:lnTo>
                    <a:lnTo>
                      <a:pt x="1354" y="259"/>
                    </a:lnTo>
                    <a:lnTo>
                      <a:pt x="1369" y="259"/>
                    </a:lnTo>
                    <a:lnTo>
                      <a:pt x="1381" y="259"/>
                    </a:lnTo>
                    <a:lnTo>
                      <a:pt x="1388" y="259"/>
                    </a:lnTo>
                    <a:lnTo>
                      <a:pt x="1388" y="344"/>
                    </a:lnTo>
                    <a:lnTo>
                      <a:pt x="1384" y="344"/>
                    </a:lnTo>
                    <a:lnTo>
                      <a:pt x="0" y="77"/>
                    </a:lnTo>
                    <a:lnTo>
                      <a:pt x="0" y="34"/>
                    </a:lnTo>
                    <a:close/>
                  </a:path>
                </a:pathLst>
              </a:custGeom>
              <a:solidFill>
                <a:srgbClr val="8C8075"/>
              </a:solidFill>
              <a:ln w="6350">
                <a:solidFill>
                  <a:srgbClr val="8C8075"/>
                </a:solidFill>
                <a:round/>
                <a:headEnd/>
                <a:tailEnd/>
              </a:ln>
            </p:spPr>
            <p:txBody>
              <a:bodyPr/>
              <a:lstStyle/>
              <a:p>
                <a:endParaRPr lang="fa-IR"/>
              </a:p>
            </p:txBody>
          </p:sp>
          <p:sp>
            <p:nvSpPr>
              <p:cNvPr id="27" name="Freeform 25"/>
              <p:cNvSpPr>
                <a:spLocks/>
              </p:cNvSpPr>
              <p:nvPr/>
            </p:nvSpPr>
            <p:spPr bwMode="auto">
              <a:xfrm>
                <a:off x="1608" y="3821"/>
                <a:ext cx="30" cy="38"/>
              </a:xfrm>
              <a:custGeom>
                <a:avLst/>
                <a:gdLst>
                  <a:gd name="T0" fmla="*/ 0 w 30"/>
                  <a:gd name="T1" fmla="*/ 4 h 38"/>
                  <a:gd name="T2" fmla="*/ 0 w 30"/>
                  <a:gd name="T3" fmla="*/ 4 h 38"/>
                  <a:gd name="T4" fmla="*/ 0 w 30"/>
                  <a:gd name="T5" fmla="*/ 8 h 38"/>
                  <a:gd name="T6" fmla="*/ 0 w 30"/>
                  <a:gd name="T7" fmla="*/ 8 h 38"/>
                  <a:gd name="T8" fmla="*/ 0 w 30"/>
                  <a:gd name="T9" fmla="*/ 12 h 38"/>
                  <a:gd name="T10" fmla="*/ 0 w 30"/>
                  <a:gd name="T11" fmla="*/ 17 h 38"/>
                  <a:gd name="T12" fmla="*/ 0 w 30"/>
                  <a:gd name="T13" fmla="*/ 21 h 38"/>
                  <a:gd name="T14" fmla="*/ 0 w 30"/>
                  <a:gd name="T15" fmla="*/ 21 h 38"/>
                  <a:gd name="T16" fmla="*/ 0 w 30"/>
                  <a:gd name="T17" fmla="*/ 25 h 38"/>
                  <a:gd name="T18" fmla="*/ 3 w 30"/>
                  <a:gd name="T19" fmla="*/ 29 h 38"/>
                  <a:gd name="T20" fmla="*/ 3 w 30"/>
                  <a:gd name="T21" fmla="*/ 34 h 38"/>
                  <a:gd name="T22" fmla="*/ 7 w 30"/>
                  <a:gd name="T23" fmla="*/ 34 h 38"/>
                  <a:gd name="T24" fmla="*/ 11 w 30"/>
                  <a:gd name="T25" fmla="*/ 38 h 38"/>
                  <a:gd name="T26" fmla="*/ 15 w 30"/>
                  <a:gd name="T27" fmla="*/ 38 h 38"/>
                  <a:gd name="T28" fmla="*/ 15 w 30"/>
                  <a:gd name="T29" fmla="*/ 38 h 38"/>
                  <a:gd name="T30" fmla="*/ 18 w 30"/>
                  <a:gd name="T31" fmla="*/ 38 h 38"/>
                  <a:gd name="T32" fmla="*/ 22 w 30"/>
                  <a:gd name="T33" fmla="*/ 38 h 38"/>
                  <a:gd name="T34" fmla="*/ 22 w 30"/>
                  <a:gd name="T35" fmla="*/ 38 h 38"/>
                  <a:gd name="T36" fmla="*/ 22 w 30"/>
                  <a:gd name="T37" fmla="*/ 38 h 38"/>
                  <a:gd name="T38" fmla="*/ 22 w 30"/>
                  <a:gd name="T39" fmla="*/ 38 h 38"/>
                  <a:gd name="T40" fmla="*/ 22 w 30"/>
                  <a:gd name="T41" fmla="*/ 38 h 38"/>
                  <a:gd name="T42" fmla="*/ 26 w 30"/>
                  <a:gd name="T43" fmla="*/ 34 h 38"/>
                  <a:gd name="T44" fmla="*/ 26 w 30"/>
                  <a:gd name="T45" fmla="*/ 34 h 38"/>
                  <a:gd name="T46" fmla="*/ 26 w 30"/>
                  <a:gd name="T47" fmla="*/ 29 h 38"/>
                  <a:gd name="T48" fmla="*/ 30 w 30"/>
                  <a:gd name="T49" fmla="*/ 25 h 38"/>
                  <a:gd name="T50" fmla="*/ 30 w 30"/>
                  <a:gd name="T51" fmla="*/ 21 h 38"/>
                  <a:gd name="T52" fmla="*/ 30 w 30"/>
                  <a:gd name="T53" fmla="*/ 21 h 38"/>
                  <a:gd name="T54" fmla="*/ 30 w 30"/>
                  <a:gd name="T55" fmla="*/ 17 h 38"/>
                  <a:gd name="T56" fmla="*/ 30 w 30"/>
                  <a:gd name="T57" fmla="*/ 17 h 38"/>
                  <a:gd name="T58" fmla="*/ 26 w 30"/>
                  <a:gd name="T59" fmla="*/ 17 h 38"/>
                  <a:gd name="T60" fmla="*/ 26 w 30"/>
                  <a:gd name="T61" fmla="*/ 12 h 38"/>
                  <a:gd name="T62" fmla="*/ 26 w 30"/>
                  <a:gd name="T63" fmla="*/ 12 h 38"/>
                  <a:gd name="T64" fmla="*/ 26 w 30"/>
                  <a:gd name="T65" fmla="*/ 8 h 38"/>
                  <a:gd name="T66" fmla="*/ 22 w 30"/>
                  <a:gd name="T67" fmla="*/ 4 h 38"/>
                  <a:gd name="T68" fmla="*/ 18 w 30"/>
                  <a:gd name="T69" fmla="*/ 4 h 38"/>
                  <a:gd name="T70" fmla="*/ 18 w 30"/>
                  <a:gd name="T71" fmla="*/ 4 h 38"/>
                  <a:gd name="T72" fmla="*/ 15 w 30"/>
                  <a:gd name="T73" fmla="*/ 0 h 38"/>
                  <a:gd name="T74" fmla="*/ 11 w 30"/>
                  <a:gd name="T75" fmla="*/ 0 h 38"/>
                  <a:gd name="T76" fmla="*/ 7 w 30"/>
                  <a:gd name="T77" fmla="*/ 0 h 38"/>
                  <a:gd name="T78" fmla="*/ 7 w 30"/>
                  <a:gd name="T79" fmla="*/ 0 h 38"/>
                  <a:gd name="T80" fmla="*/ 3 w 30"/>
                  <a:gd name="T81" fmla="*/ 0 h 38"/>
                  <a:gd name="T82" fmla="*/ 3 w 30"/>
                  <a:gd name="T83" fmla="*/ 0 h 38"/>
                  <a:gd name="T84" fmla="*/ 0 w 30"/>
                  <a:gd name="T85" fmla="*/ 0 h 38"/>
                  <a:gd name="T86" fmla="*/ 0 w 30"/>
                  <a:gd name="T87" fmla="*/ 4 h 38"/>
                  <a:gd name="T88" fmla="*/ 0 w 30"/>
                  <a:gd name="T89" fmla="*/ 4 h 38"/>
                  <a:gd name="T90" fmla="*/ 0 w 30"/>
                  <a:gd name="T91" fmla="*/ 4 h 38"/>
                  <a:gd name="T92" fmla="*/ 0 w 30"/>
                  <a:gd name="T93" fmla="*/ 4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38"/>
                  <a:gd name="T143" fmla="*/ 30 w 30"/>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38">
                    <a:moveTo>
                      <a:pt x="0" y="4"/>
                    </a:moveTo>
                    <a:lnTo>
                      <a:pt x="0" y="4"/>
                    </a:lnTo>
                    <a:lnTo>
                      <a:pt x="0" y="8"/>
                    </a:lnTo>
                    <a:lnTo>
                      <a:pt x="0" y="12"/>
                    </a:lnTo>
                    <a:lnTo>
                      <a:pt x="0" y="17"/>
                    </a:lnTo>
                    <a:lnTo>
                      <a:pt x="0" y="21"/>
                    </a:lnTo>
                    <a:lnTo>
                      <a:pt x="0" y="25"/>
                    </a:lnTo>
                    <a:lnTo>
                      <a:pt x="3" y="29"/>
                    </a:lnTo>
                    <a:lnTo>
                      <a:pt x="3" y="34"/>
                    </a:lnTo>
                    <a:lnTo>
                      <a:pt x="7" y="34"/>
                    </a:lnTo>
                    <a:lnTo>
                      <a:pt x="11" y="38"/>
                    </a:lnTo>
                    <a:lnTo>
                      <a:pt x="15" y="38"/>
                    </a:lnTo>
                    <a:lnTo>
                      <a:pt x="18" y="38"/>
                    </a:lnTo>
                    <a:lnTo>
                      <a:pt x="22" y="38"/>
                    </a:lnTo>
                    <a:lnTo>
                      <a:pt x="26" y="34"/>
                    </a:lnTo>
                    <a:lnTo>
                      <a:pt x="26" y="29"/>
                    </a:lnTo>
                    <a:lnTo>
                      <a:pt x="30" y="25"/>
                    </a:lnTo>
                    <a:lnTo>
                      <a:pt x="30" y="21"/>
                    </a:lnTo>
                    <a:lnTo>
                      <a:pt x="30" y="17"/>
                    </a:lnTo>
                    <a:lnTo>
                      <a:pt x="26" y="17"/>
                    </a:lnTo>
                    <a:lnTo>
                      <a:pt x="26" y="12"/>
                    </a:lnTo>
                    <a:lnTo>
                      <a:pt x="26" y="8"/>
                    </a:lnTo>
                    <a:lnTo>
                      <a:pt x="22" y="4"/>
                    </a:lnTo>
                    <a:lnTo>
                      <a:pt x="18" y="4"/>
                    </a:lnTo>
                    <a:lnTo>
                      <a:pt x="15" y="0"/>
                    </a:lnTo>
                    <a:lnTo>
                      <a:pt x="11" y="0"/>
                    </a:lnTo>
                    <a:lnTo>
                      <a:pt x="7" y="0"/>
                    </a:lnTo>
                    <a:lnTo>
                      <a:pt x="3" y="0"/>
                    </a:lnTo>
                    <a:lnTo>
                      <a:pt x="0" y="0"/>
                    </a:lnTo>
                    <a:lnTo>
                      <a:pt x="0" y="4"/>
                    </a:lnTo>
                    <a:close/>
                  </a:path>
                </a:pathLst>
              </a:custGeom>
              <a:solidFill>
                <a:srgbClr val="3F3B39"/>
              </a:solidFill>
              <a:ln w="6350">
                <a:solidFill>
                  <a:srgbClr val="3F3B39"/>
                </a:solidFill>
                <a:round/>
                <a:headEnd/>
                <a:tailEnd/>
              </a:ln>
            </p:spPr>
            <p:txBody>
              <a:bodyPr/>
              <a:lstStyle/>
              <a:p>
                <a:endParaRPr lang="fa-IR"/>
              </a:p>
            </p:txBody>
          </p:sp>
          <p:sp>
            <p:nvSpPr>
              <p:cNvPr id="28" name="Freeform 26"/>
              <p:cNvSpPr>
                <a:spLocks/>
              </p:cNvSpPr>
              <p:nvPr/>
            </p:nvSpPr>
            <p:spPr bwMode="auto">
              <a:xfrm>
                <a:off x="865" y="3685"/>
                <a:ext cx="41" cy="30"/>
              </a:xfrm>
              <a:custGeom>
                <a:avLst/>
                <a:gdLst>
                  <a:gd name="T0" fmla="*/ 0 w 41"/>
                  <a:gd name="T1" fmla="*/ 8 h 30"/>
                  <a:gd name="T2" fmla="*/ 0 w 41"/>
                  <a:gd name="T3" fmla="*/ 8 h 30"/>
                  <a:gd name="T4" fmla="*/ 0 w 41"/>
                  <a:gd name="T5" fmla="*/ 13 h 30"/>
                  <a:gd name="T6" fmla="*/ 0 w 41"/>
                  <a:gd name="T7" fmla="*/ 13 h 30"/>
                  <a:gd name="T8" fmla="*/ 0 w 41"/>
                  <a:gd name="T9" fmla="*/ 17 h 30"/>
                  <a:gd name="T10" fmla="*/ 3 w 41"/>
                  <a:gd name="T11" fmla="*/ 21 h 30"/>
                  <a:gd name="T12" fmla="*/ 3 w 41"/>
                  <a:gd name="T13" fmla="*/ 21 h 30"/>
                  <a:gd name="T14" fmla="*/ 3 w 41"/>
                  <a:gd name="T15" fmla="*/ 25 h 30"/>
                  <a:gd name="T16" fmla="*/ 7 w 41"/>
                  <a:gd name="T17" fmla="*/ 25 h 30"/>
                  <a:gd name="T18" fmla="*/ 7 w 41"/>
                  <a:gd name="T19" fmla="*/ 25 h 30"/>
                  <a:gd name="T20" fmla="*/ 11 w 41"/>
                  <a:gd name="T21" fmla="*/ 25 h 30"/>
                  <a:gd name="T22" fmla="*/ 11 w 41"/>
                  <a:gd name="T23" fmla="*/ 30 h 30"/>
                  <a:gd name="T24" fmla="*/ 15 w 41"/>
                  <a:gd name="T25" fmla="*/ 30 h 30"/>
                  <a:gd name="T26" fmla="*/ 19 w 41"/>
                  <a:gd name="T27" fmla="*/ 30 h 30"/>
                  <a:gd name="T28" fmla="*/ 19 w 41"/>
                  <a:gd name="T29" fmla="*/ 30 h 30"/>
                  <a:gd name="T30" fmla="*/ 22 w 41"/>
                  <a:gd name="T31" fmla="*/ 30 h 30"/>
                  <a:gd name="T32" fmla="*/ 22 w 41"/>
                  <a:gd name="T33" fmla="*/ 30 h 30"/>
                  <a:gd name="T34" fmla="*/ 26 w 41"/>
                  <a:gd name="T35" fmla="*/ 30 h 30"/>
                  <a:gd name="T36" fmla="*/ 26 w 41"/>
                  <a:gd name="T37" fmla="*/ 30 h 30"/>
                  <a:gd name="T38" fmla="*/ 30 w 41"/>
                  <a:gd name="T39" fmla="*/ 25 h 30"/>
                  <a:gd name="T40" fmla="*/ 34 w 41"/>
                  <a:gd name="T41" fmla="*/ 25 h 30"/>
                  <a:gd name="T42" fmla="*/ 37 w 41"/>
                  <a:gd name="T43" fmla="*/ 21 h 30"/>
                  <a:gd name="T44" fmla="*/ 41 w 41"/>
                  <a:gd name="T45" fmla="*/ 21 h 30"/>
                  <a:gd name="T46" fmla="*/ 41 w 41"/>
                  <a:gd name="T47" fmla="*/ 17 h 30"/>
                  <a:gd name="T48" fmla="*/ 41 w 41"/>
                  <a:gd name="T49" fmla="*/ 17 h 30"/>
                  <a:gd name="T50" fmla="*/ 37 w 41"/>
                  <a:gd name="T51" fmla="*/ 17 h 30"/>
                  <a:gd name="T52" fmla="*/ 37 w 41"/>
                  <a:gd name="T53" fmla="*/ 17 h 30"/>
                  <a:gd name="T54" fmla="*/ 37 w 41"/>
                  <a:gd name="T55" fmla="*/ 13 h 30"/>
                  <a:gd name="T56" fmla="*/ 37 w 41"/>
                  <a:gd name="T57" fmla="*/ 13 h 30"/>
                  <a:gd name="T58" fmla="*/ 34 w 41"/>
                  <a:gd name="T59" fmla="*/ 8 h 30"/>
                  <a:gd name="T60" fmla="*/ 30 w 41"/>
                  <a:gd name="T61" fmla="*/ 8 h 30"/>
                  <a:gd name="T62" fmla="*/ 26 w 41"/>
                  <a:gd name="T63" fmla="*/ 4 h 30"/>
                  <a:gd name="T64" fmla="*/ 26 w 41"/>
                  <a:gd name="T65" fmla="*/ 4 h 30"/>
                  <a:gd name="T66" fmla="*/ 22 w 41"/>
                  <a:gd name="T67" fmla="*/ 4 h 30"/>
                  <a:gd name="T68" fmla="*/ 19 w 41"/>
                  <a:gd name="T69" fmla="*/ 0 h 30"/>
                  <a:gd name="T70" fmla="*/ 15 w 41"/>
                  <a:gd name="T71" fmla="*/ 0 h 30"/>
                  <a:gd name="T72" fmla="*/ 11 w 41"/>
                  <a:gd name="T73" fmla="*/ 0 h 30"/>
                  <a:gd name="T74" fmla="*/ 7 w 41"/>
                  <a:gd name="T75" fmla="*/ 0 h 30"/>
                  <a:gd name="T76" fmla="*/ 7 w 41"/>
                  <a:gd name="T77" fmla="*/ 0 h 30"/>
                  <a:gd name="T78" fmla="*/ 3 w 41"/>
                  <a:gd name="T79" fmla="*/ 4 h 30"/>
                  <a:gd name="T80" fmla="*/ 3 w 41"/>
                  <a:gd name="T81" fmla="*/ 4 h 30"/>
                  <a:gd name="T82" fmla="*/ 3 w 41"/>
                  <a:gd name="T83" fmla="*/ 4 h 30"/>
                  <a:gd name="T84" fmla="*/ 0 w 41"/>
                  <a:gd name="T85" fmla="*/ 4 h 30"/>
                  <a:gd name="T86" fmla="*/ 0 w 41"/>
                  <a:gd name="T87" fmla="*/ 8 h 30"/>
                  <a:gd name="T88" fmla="*/ 0 w 41"/>
                  <a:gd name="T89" fmla="*/ 8 h 30"/>
                  <a:gd name="T90" fmla="*/ 0 w 41"/>
                  <a:gd name="T91" fmla="*/ 8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0" y="8"/>
                    </a:moveTo>
                    <a:lnTo>
                      <a:pt x="0" y="8"/>
                    </a:lnTo>
                    <a:lnTo>
                      <a:pt x="0" y="13"/>
                    </a:lnTo>
                    <a:lnTo>
                      <a:pt x="0" y="17"/>
                    </a:lnTo>
                    <a:lnTo>
                      <a:pt x="3" y="21"/>
                    </a:lnTo>
                    <a:lnTo>
                      <a:pt x="3" y="25"/>
                    </a:lnTo>
                    <a:lnTo>
                      <a:pt x="7" y="25"/>
                    </a:lnTo>
                    <a:lnTo>
                      <a:pt x="11" y="25"/>
                    </a:lnTo>
                    <a:lnTo>
                      <a:pt x="11" y="30"/>
                    </a:lnTo>
                    <a:lnTo>
                      <a:pt x="15" y="30"/>
                    </a:lnTo>
                    <a:lnTo>
                      <a:pt x="19" y="30"/>
                    </a:lnTo>
                    <a:lnTo>
                      <a:pt x="22" y="30"/>
                    </a:lnTo>
                    <a:lnTo>
                      <a:pt x="26" y="30"/>
                    </a:lnTo>
                    <a:lnTo>
                      <a:pt x="30" y="25"/>
                    </a:lnTo>
                    <a:lnTo>
                      <a:pt x="34" y="25"/>
                    </a:lnTo>
                    <a:lnTo>
                      <a:pt x="37" y="21"/>
                    </a:lnTo>
                    <a:lnTo>
                      <a:pt x="41" y="21"/>
                    </a:lnTo>
                    <a:lnTo>
                      <a:pt x="41" y="17"/>
                    </a:lnTo>
                    <a:lnTo>
                      <a:pt x="37" y="17"/>
                    </a:lnTo>
                    <a:lnTo>
                      <a:pt x="37" y="13"/>
                    </a:lnTo>
                    <a:lnTo>
                      <a:pt x="34" y="8"/>
                    </a:lnTo>
                    <a:lnTo>
                      <a:pt x="30" y="8"/>
                    </a:lnTo>
                    <a:lnTo>
                      <a:pt x="26" y="4"/>
                    </a:lnTo>
                    <a:lnTo>
                      <a:pt x="22" y="4"/>
                    </a:lnTo>
                    <a:lnTo>
                      <a:pt x="19" y="0"/>
                    </a:lnTo>
                    <a:lnTo>
                      <a:pt x="15" y="0"/>
                    </a:lnTo>
                    <a:lnTo>
                      <a:pt x="11" y="0"/>
                    </a:lnTo>
                    <a:lnTo>
                      <a:pt x="7" y="0"/>
                    </a:lnTo>
                    <a:lnTo>
                      <a:pt x="3" y="4"/>
                    </a:lnTo>
                    <a:lnTo>
                      <a:pt x="0" y="4"/>
                    </a:lnTo>
                    <a:lnTo>
                      <a:pt x="0" y="8"/>
                    </a:lnTo>
                    <a:close/>
                  </a:path>
                </a:pathLst>
              </a:custGeom>
              <a:solidFill>
                <a:srgbClr val="3F3B39"/>
              </a:solidFill>
              <a:ln w="6350">
                <a:solidFill>
                  <a:srgbClr val="3F3B39"/>
                </a:solidFill>
                <a:round/>
                <a:headEnd/>
                <a:tailEnd/>
              </a:ln>
            </p:spPr>
            <p:txBody>
              <a:bodyPr/>
              <a:lstStyle/>
              <a:p>
                <a:endParaRPr lang="fa-IR"/>
              </a:p>
            </p:txBody>
          </p:sp>
          <p:sp>
            <p:nvSpPr>
              <p:cNvPr id="29" name="Freeform 27"/>
              <p:cNvSpPr>
                <a:spLocks/>
              </p:cNvSpPr>
              <p:nvPr/>
            </p:nvSpPr>
            <p:spPr bwMode="auto">
              <a:xfrm>
                <a:off x="1532" y="3850"/>
                <a:ext cx="27" cy="30"/>
              </a:xfrm>
              <a:custGeom>
                <a:avLst/>
                <a:gdLst>
                  <a:gd name="T0" fmla="*/ 4 w 27"/>
                  <a:gd name="T1" fmla="*/ 0 h 30"/>
                  <a:gd name="T2" fmla="*/ 4 w 27"/>
                  <a:gd name="T3" fmla="*/ 0 h 30"/>
                  <a:gd name="T4" fmla="*/ 4 w 27"/>
                  <a:gd name="T5" fmla="*/ 0 h 30"/>
                  <a:gd name="T6" fmla="*/ 4 w 27"/>
                  <a:gd name="T7" fmla="*/ 5 h 30"/>
                  <a:gd name="T8" fmla="*/ 0 w 27"/>
                  <a:gd name="T9" fmla="*/ 5 h 30"/>
                  <a:gd name="T10" fmla="*/ 0 w 27"/>
                  <a:gd name="T11" fmla="*/ 5 h 30"/>
                  <a:gd name="T12" fmla="*/ 0 w 27"/>
                  <a:gd name="T13" fmla="*/ 9 h 30"/>
                  <a:gd name="T14" fmla="*/ 0 w 27"/>
                  <a:gd name="T15" fmla="*/ 9 h 30"/>
                  <a:gd name="T16" fmla="*/ 0 w 27"/>
                  <a:gd name="T17" fmla="*/ 13 h 30"/>
                  <a:gd name="T18" fmla="*/ 0 w 27"/>
                  <a:gd name="T19" fmla="*/ 17 h 30"/>
                  <a:gd name="T20" fmla="*/ 0 w 27"/>
                  <a:gd name="T21" fmla="*/ 22 h 30"/>
                  <a:gd name="T22" fmla="*/ 0 w 27"/>
                  <a:gd name="T23" fmla="*/ 22 h 30"/>
                  <a:gd name="T24" fmla="*/ 0 w 27"/>
                  <a:gd name="T25" fmla="*/ 22 h 30"/>
                  <a:gd name="T26" fmla="*/ 4 w 27"/>
                  <a:gd name="T27" fmla="*/ 26 h 30"/>
                  <a:gd name="T28" fmla="*/ 4 w 27"/>
                  <a:gd name="T29" fmla="*/ 26 h 30"/>
                  <a:gd name="T30" fmla="*/ 8 w 27"/>
                  <a:gd name="T31" fmla="*/ 30 h 30"/>
                  <a:gd name="T32" fmla="*/ 8 w 27"/>
                  <a:gd name="T33" fmla="*/ 30 h 30"/>
                  <a:gd name="T34" fmla="*/ 8 w 27"/>
                  <a:gd name="T35" fmla="*/ 30 h 30"/>
                  <a:gd name="T36" fmla="*/ 11 w 27"/>
                  <a:gd name="T37" fmla="*/ 30 h 30"/>
                  <a:gd name="T38" fmla="*/ 11 w 27"/>
                  <a:gd name="T39" fmla="*/ 30 h 30"/>
                  <a:gd name="T40" fmla="*/ 15 w 27"/>
                  <a:gd name="T41" fmla="*/ 30 h 30"/>
                  <a:gd name="T42" fmla="*/ 15 w 27"/>
                  <a:gd name="T43" fmla="*/ 26 h 30"/>
                  <a:gd name="T44" fmla="*/ 19 w 27"/>
                  <a:gd name="T45" fmla="*/ 26 h 30"/>
                  <a:gd name="T46" fmla="*/ 19 w 27"/>
                  <a:gd name="T47" fmla="*/ 22 h 30"/>
                  <a:gd name="T48" fmla="*/ 23 w 27"/>
                  <a:gd name="T49" fmla="*/ 22 h 30"/>
                  <a:gd name="T50" fmla="*/ 23 w 27"/>
                  <a:gd name="T51" fmla="*/ 17 h 30"/>
                  <a:gd name="T52" fmla="*/ 27 w 27"/>
                  <a:gd name="T53" fmla="*/ 13 h 30"/>
                  <a:gd name="T54" fmla="*/ 27 w 27"/>
                  <a:gd name="T55" fmla="*/ 13 h 30"/>
                  <a:gd name="T56" fmla="*/ 27 w 27"/>
                  <a:gd name="T57" fmla="*/ 13 h 30"/>
                  <a:gd name="T58" fmla="*/ 27 w 27"/>
                  <a:gd name="T59" fmla="*/ 9 h 30"/>
                  <a:gd name="T60" fmla="*/ 23 w 27"/>
                  <a:gd name="T61" fmla="*/ 9 h 30"/>
                  <a:gd name="T62" fmla="*/ 23 w 27"/>
                  <a:gd name="T63" fmla="*/ 5 h 30"/>
                  <a:gd name="T64" fmla="*/ 23 w 27"/>
                  <a:gd name="T65" fmla="*/ 5 h 30"/>
                  <a:gd name="T66" fmla="*/ 23 w 27"/>
                  <a:gd name="T67" fmla="*/ 5 h 30"/>
                  <a:gd name="T68" fmla="*/ 19 w 27"/>
                  <a:gd name="T69" fmla="*/ 5 h 30"/>
                  <a:gd name="T70" fmla="*/ 19 w 27"/>
                  <a:gd name="T71" fmla="*/ 0 h 30"/>
                  <a:gd name="T72" fmla="*/ 19 w 27"/>
                  <a:gd name="T73" fmla="*/ 0 h 30"/>
                  <a:gd name="T74" fmla="*/ 15 w 27"/>
                  <a:gd name="T75" fmla="*/ 0 h 30"/>
                  <a:gd name="T76" fmla="*/ 11 w 27"/>
                  <a:gd name="T77" fmla="*/ 0 h 30"/>
                  <a:gd name="T78" fmla="*/ 8 w 27"/>
                  <a:gd name="T79" fmla="*/ 0 h 30"/>
                  <a:gd name="T80" fmla="*/ 4 w 27"/>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30"/>
                  <a:gd name="T125" fmla="*/ 27 w 27"/>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30">
                    <a:moveTo>
                      <a:pt x="4" y="0"/>
                    </a:moveTo>
                    <a:lnTo>
                      <a:pt x="4" y="0"/>
                    </a:lnTo>
                    <a:lnTo>
                      <a:pt x="4" y="5"/>
                    </a:lnTo>
                    <a:lnTo>
                      <a:pt x="0" y="5"/>
                    </a:lnTo>
                    <a:lnTo>
                      <a:pt x="0" y="9"/>
                    </a:lnTo>
                    <a:lnTo>
                      <a:pt x="0" y="13"/>
                    </a:lnTo>
                    <a:lnTo>
                      <a:pt x="0" y="17"/>
                    </a:lnTo>
                    <a:lnTo>
                      <a:pt x="0" y="22"/>
                    </a:lnTo>
                    <a:lnTo>
                      <a:pt x="4" y="26"/>
                    </a:lnTo>
                    <a:lnTo>
                      <a:pt x="8" y="30"/>
                    </a:lnTo>
                    <a:lnTo>
                      <a:pt x="11" y="30"/>
                    </a:lnTo>
                    <a:lnTo>
                      <a:pt x="15" y="30"/>
                    </a:lnTo>
                    <a:lnTo>
                      <a:pt x="15" y="26"/>
                    </a:lnTo>
                    <a:lnTo>
                      <a:pt x="19" y="26"/>
                    </a:lnTo>
                    <a:lnTo>
                      <a:pt x="19" y="22"/>
                    </a:lnTo>
                    <a:lnTo>
                      <a:pt x="23" y="22"/>
                    </a:lnTo>
                    <a:lnTo>
                      <a:pt x="23" y="17"/>
                    </a:lnTo>
                    <a:lnTo>
                      <a:pt x="27" y="13"/>
                    </a:lnTo>
                    <a:lnTo>
                      <a:pt x="27" y="9"/>
                    </a:lnTo>
                    <a:lnTo>
                      <a:pt x="23" y="9"/>
                    </a:lnTo>
                    <a:lnTo>
                      <a:pt x="23" y="5"/>
                    </a:lnTo>
                    <a:lnTo>
                      <a:pt x="19" y="5"/>
                    </a:lnTo>
                    <a:lnTo>
                      <a:pt x="19" y="0"/>
                    </a:lnTo>
                    <a:lnTo>
                      <a:pt x="15" y="0"/>
                    </a:lnTo>
                    <a:lnTo>
                      <a:pt x="11" y="0"/>
                    </a:lnTo>
                    <a:lnTo>
                      <a:pt x="8" y="0"/>
                    </a:lnTo>
                    <a:lnTo>
                      <a:pt x="4" y="0"/>
                    </a:lnTo>
                    <a:close/>
                  </a:path>
                </a:pathLst>
              </a:custGeom>
              <a:solidFill>
                <a:srgbClr val="FFC6A2"/>
              </a:solidFill>
              <a:ln w="6350">
                <a:solidFill>
                  <a:srgbClr val="FFC6A2"/>
                </a:solidFill>
                <a:round/>
                <a:headEnd/>
                <a:tailEnd/>
              </a:ln>
            </p:spPr>
            <p:txBody>
              <a:bodyPr/>
              <a:lstStyle/>
              <a:p>
                <a:endParaRPr lang="fa-IR"/>
              </a:p>
            </p:txBody>
          </p:sp>
          <p:sp>
            <p:nvSpPr>
              <p:cNvPr id="30" name="Freeform 28"/>
              <p:cNvSpPr>
                <a:spLocks/>
              </p:cNvSpPr>
              <p:nvPr/>
            </p:nvSpPr>
            <p:spPr bwMode="auto">
              <a:xfrm>
                <a:off x="2490" y="3732"/>
                <a:ext cx="15" cy="21"/>
              </a:xfrm>
              <a:custGeom>
                <a:avLst/>
                <a:gdLst>
                  <a:gd name="T0" fmla="*/ 4 w 15"/>
                  <a:gd name="T1" fmla="*/ 0 h 21"/>
                  <a:gd name="T2" fmla="*/ 4 w 15"/>
                  <a:gd name="T3" fmla="*/ 0 h 21"/>
                  <a:gd name="T4" fmla="*/ 0 w 15"/>
                  <a:gd name="T5" fmla="*/ 0 h 21"/>
                  <a:gd name="T6" fmla="*/ 0 w 15"/>
                  <a:gd name="T7" fmla="*/ 4 h 21"/>
                  <a:gd name="T8" fmla="*/ 0 w 15"/>
                  <a:gd name="T9" fmla="*/ 4 h 21"/>
                  <a:gd name="T10" fmla="*/ 0 w 15"/>
                  <a:gd name="T11" fmla="*/ 4 h 21"/>
                  <a:gd name="T12" fmla="*/ 0 w 15"/>
                  <a:gd name="T13" fmla="*/ 8 h 21"/>
                  <a:gd name="T14" fmla="*/ 0 w 15"/>
                  <a:gd name="T15" fmla="*/ 12 h 21"/>
                  <a:gd name="T16" fmla="*/ 0 w 15"/>
                  <a:gd name="T17" fmla="*/ 12 h 21"/>
                  <a:gd name="T18" fmla="*/ 0 w 15"/>
                  <a:gd name="T19" fmla="*/ 17 h 21"/>
                  <a:gd name="T20" fmla="*/ 0 w 15"/>
                  <a:gd name="T21" fmla="*/ 17 h 21"/>
                  <a:gd name="T22" fmla="*/ 0 w 15"/>
                  <a:gd name="T23" fmla="*/ 21 h 21"/>
                  <a:gd name="T24" fmla="*/ 0 w 15"/>
                  <a:gd name="T25" fmla="*/ 21 h 21"/>
                  <a:gd name="T26" fmla="*/ 4 w 15"/>
                  <a:gd name="T27" fmla="*/ 21 h 21"/>
                  <a:gd name="T28" fmla="*/ 4 w 15"/>
                  <a:gd name="T29" fmla="*/ 21 h 21"/>
                  <a:gd name="T30" fmla="*/ 8 w 15"/>
                  <a:gd name="T31" fmla="*/ 21 h 21"/>
                  <a:gd name="T32" fmla="*/ 8 w 15"/>
                  <a:gd name="T33" fmla="*/ 21 h 21"/>
                  <a:gd name="T34" fmla="*/ 11 w 15"/>
                  <a:gd name="T35" fmla="*/ 21 h 21"/>
                  <a:gd name="T36" fmla="*/ 11 w 15"/>
                  <a:gd name="T37" fmla="*/ 21 h 21"/>
                  <a:gd name="T38" fmla="*/ 11 w 15"/>
                  <a:gd name="T39" fmla="*/ 17 h 21"/>
                  <a:gd name="T40" fmla="*/ 15 w 15"/>
                  <a:gd name="T41" fmla="*/ 12 h 21"/>
                  <a:gd name="T42" fmla="*/ 15 w 15"/>
                  <a:gd name="T43" fmla="*/ 12 h 21"/>
                  <a:gd name="T44" fmla="*/ 15 w 15"/>
                  <a:gd name="T45" fmla="*/ 8 h 21"/>
                  <a:gd name="T46" fmla="*/ 15 w 15"/>
                  <a:gd name="T47" fmla="*/ 8 h 21"/>
                  <a:gd name="T48" fmla="*/ 15 w 15"/>
                  <a:gd name="T49" fmla="*/ 8 h 21"/>
                  <a:gd name="T50" fmla="*/ 15 w 15"/>
                  <a:gd name="T51" fmla="*/ 4 h 21"/>
                  <a:gd name="T52" fmla="*/ 15 w 15"/>
                  <a:gd name="T53" fmla="*/ 4 h 21"/>
                  <a:gd name="T54" fmla="*/ 15 w 15"/>
                  <a:gd name="T55" fmla="*/ 4 h 21"/>
                  <a:gd name="T56" fmla="*/ 11 w 15"/>
                  <a:gd name="T57" fmla="*/ 4 h 21"/>
                  <a:gd name="T58" fmla="*/ 11 w 15"/>
                  <a:gd name="T59" fmla="*/ 0 h 21"/>
                  <a:gd name="T60" fmla="*/ 8 w 15"/>
                  <a:gd name="T61" fmla="*/ 0 h 21"/>
                  <a:gd name="T62" fmla="*/ 4 w 15"/>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21"/>
                  <a:gd name="T98" fmla="*/ 15 w 1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21">
                    <a:moveTo>
                      <a:pt x="4" y="0"/>
                    </a:moveTo>
                    <a:lnTo>
                      <a:pt x="4" y="0"/>
                    </a:lnTo>
                    <a:lnTo>
                      <a:pt x="0" y="0"/>
                    </a:lnTo>
                    <a:lnTo>
                      <a:pt x="0" y="4"/>
                    </a:lnTo>
                    <a:lnTo>
                      <a:pt x="0" y="8"/>
                    </a:lnTo>
                    <a:lnTo>
                      <a:pt x="0" y="12"/>
                    </a:lnTo>
                    <a:lnTo>
                      <a:pt x="0" y="17"/>
                    </a:lnTo>
                    <a:lnTo>
                      <a:pt x="0" y="21"/>
                    </a:lnTo>
                    <a:lnTo>
                      <a:pt x="4" y="21"/>
                    </a:lnTo>
                    <a:lnTo>
                      <a:pt x="8" y="21"/>
                    </a:lnTo>
                    <a:lnTo>
                      <a:pt x="11" y="21"/>
                    </a:lnTo>
                    <a:lnTo>
                      <a:pt x="11" y="17"/>
                    </a:lnTo>
                    <a:lnTo>
                      <a:pt x="15" y="12"/>
                    </a:lnTo>
                    <a:lnTo>
                      <a:pt x="15" y="8"/>
                    </a:lnTo>
                    <a:lnTo>
                      <a:pt x="15" y="4"/>
                    </a:lnTo>
                    <a:lnTo>
                      <a:pt x="11" y="4"/>
                    </a:lnTo>
                    <a:lnTo>
                      <a:pt x="11" y="0"/>
                    </a:lnTo>
                    <a:lnTo>
                      <a:pt x="8" y="0"/>
                    </a:lnTo>
                    <a:lnTo>
                      <a:pt x="4" y="0"/>
                    </a:lnTo>
                    <a:close/>
                  </a:path>
                </a:pathLst>
              </a:custGeom>
              <a:solidFill>
                <a:srgbClr val="524B3F"/>
              </a:solidFill>
              <a:ln w="6350">
                <a:solidFill>
                  <a:srgbClr val="524B3F"/>
                </a:solidFill>
                <a:round/>
                <a:headEnd/>
                <a:tailEnd/>
              </a:ln>
            </p:spPr>
            <p:txBody>
              <a:bodyPr/>
              <a:lstStyle/>
              <a:p>
                <a:endParaRPr lang="fa-IR"/>
              </a:p>
            </p:txBody>
          </p:sp>
          <p:sp>
            <p:nvSpPr>
              <p:cNvPr id="31" name="Freeform 29"/>
              <p:cNvSpPr>
                <a:spLocks/>
              </p:cNvSpPr>
              <p:nvPr/>
            </p:nvSpPr>
            <p:spPr bwMode="auto">
              <a:xfrm>
                <a:off x="1713" y="3833"/>
                <a:ext cx="19" cy="22"/>
              </a:xfrm>
              <a:custGeom>
                <a:avLst/>
                <a:gdLst>
                  <a:gd name="T0" fmla="*/ 15 w 19"/>
                  <a:gd name="T1" fmla="*/ 0 h 22"/>
                  <a:gd name="T2" fmla="*/ 15 w 19"/>
                  <a:gd name="T3" fmla="*/ 0 h 22"/>
                  <a:gd name="T4" fmla="*/ 19 w 19"/>
                  <a:gd name="T5" fmla="*/ 0 h 22"/>
                  <a:gd name="T6" fmla="*/ 19 w 19"/>
                  <a:gd name="T7" fmla="*/ 0 h 22"/>
                  <a:gd name="T8" fmla="*/ 19 w 19"/>
                  <a:gd name="T9" fmla="*/ 0 h 22"/>
                  <a:gd name="T10" fmla="*/ 19 w 19"/>
                  <a:gd name="T11" fmla="*/ 5 h 22"/>
                  <a:gd name="T12" fmla="*/ 19 w 19"/>
                  <a:gd name="T13" fmla="*/ 5 h 22"/>
                  <a:gd name="T14" fmla="*/ 19 w 19"/>
                  <a:gd name="T15" fmla="*/ 9 h 22"/>
                  <a:gd name="T16" fmla="*/ 19 w 19"/>
                  <a:gd name="T17" fmla="*/ 9 h 22"/>
                  <a:gd name="T18" fmla="*/ 19 w 19"/>
                  <a:gd name="T19" fmla="*/ 13 h 22"/>
                  <a:gd name="T20" fmla="*/ 19 w 19"/>
                  <a:gd name="T21" fmla="*/ 13 h 22"/>
                  <a:gd name="T22" fmla="*/ 19 w 19"/>
                  <a:gd name="T23" fmla="*/ 17 h 22"/>
                  <a:gd name="T24" fmla="*/ 15 w 19"/>
                  <a:gd name="T25" fmla="*/ 17 h 22"/>
                  <a:gd name="T26" fmla="*/ 15 w 19"/>
                  <a:gd name="T27" fmla="*/ 17 h 22"/>
                  <a:gd name="T28" fmla="*/ 12 w 19"/>
                  <a:gd name="T29" fmla="*/ 22 h 22"/>
                  <a:gd name="T30" fmla="*/ 12 w 19"/>
                  <a:gd name="T31" fmla="*/ 22 h 22"/>
                  <a:gd name="T32" fmla="*/ 12 w 19"/>
                  <a:gd name="T33" fmla="*/ 17 h 22"/>
                  <a:gd name="T34" fmla="*/ 8 w 19"/>
                  <a:gd name="T35" fmla="*/ 17 h 22"/>
                  <a:gd name="T36" fmla="*/ 8 w 19"/>
                  <a:gd name="T37" fmla="*/ 17 h 22"/>
                  <a:gd name="T38" fmla="*/ 4 w 19"/>
                  <a:gd name="T39" fmla="*/ 13 h 22"/>
                  <a:gd name="T40" fmla="*/ 4 w 19"/>
                  <a:gd name="T41" fmla="*/ 9 h 22"/>
                  <a:gd name="T42" fmla="*/ 0 w 19"/>
                  <a:gd name="T43" fmla="*/ 9 h 22"/>
                  <a:gd name="T44" fmla="*/ 0 w 19"/>
                  <a:gd name="T45" fmla="*/ 9 h 22"/>
                  <a:gd name="T46" fmla="*/ 0 w 19"/>
                  <a:gd name="T47" fmla="*/ 5 h 22"/>
                  <a:gd name="T48" fmla="*/ 0 w 19"/>
                  <a:gd name="T49" fmla="*/ 5 h 22"/>
                  <a:gd name="T50" fmla="*/ 4 w 19"/>
                  <a:gd name="T51" fmla="*/ 5 h 22"/>
                  <a:gd name="T52" fmla="*/ 4 w 19"/>
                  <a:gd name="T53" fmla="*/ 0 h 22"/>
                  <a:gd name="T54" fmla="*/ 4 w 19"/>
                  <a:gd name="T55" fmla="*/ 0 h 22"/>
                  <a:gd name="T56" fmla="*/ 8 w 19"/>
                  <a:gd name="T57" fmla="*/ 0 h 22"/>
                  <a:gd name="T58" fmla="*/ 8 w 19"/>
                  <a:gd name="T59" fmla="*/ 0 h 22"/>
                  <a:gd name="T60" fmla="*/ 12 w 19"/>
                  <a:gd name="T61" fmla="*/ 0 h 22"/>
                  <a:gd name="T62" fmla="*/ 15 w 19"/>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22"/>
                  <a:gd name="T98" fmla="*/ 19 w 19"/>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22">
                    <a:moveTo>
                      <a:pt x="15" y="0"/>
                    </a:moveTo>
                    <a:lnTo>
                      <a:pt x="15" y="0"/>
                    </a:lnTo>
                    <a:lnTo>
                      <a:pt x="19" y="0"/>
                    </a:lnTo>
                    <a:lnTo>
                      <a:pt x="19" y="5"/>
                    </a:lnTo>
                    <a:lnTo>
                      <a:pt x="19" y="9"/>
                    </a:lnTo>
                    <a:lnTo>
                      <a:pt x="19" y="13"/>
                    </a:lnTo>
                    <a:lnTo>
                      <a:pt x="19" y="17"/>
                    </a:lnTo>
                    <a:lnTo>
                      <a:pt x="15" y="17"/>
                    </a:lnTo>
                    <a:lnTo>
                      <a:pt x="12" y="22"/>
                    </a:lnTo>
                    <a:lnTo>
                      <a:pt x="12" y="17"/>
                    </a:lnTo>
                    <a:lnTo>
                      <a:pt x="8" y="17"/>
                    </a:lnTo>
                    <a:lnTo>
                      <a:pt x="4" y="13"/>
                    </a:lnTo>
                    <a:lnTo>
                      <a:pt x="4" y="9"/>
                    </a:lnTo>
                    <a:lnTo>
                      <a:pt x="0" y="9"/>
                    </a:lnTo>
                    <a:lnTo>
                      <a:pt x="0" y="5"/>
                    </a:lnTo>
                    <a:lnTo>
                      <a:pt x="4" y="5"/>
                    </a:lnTo>
                    <a:lnTo>
                      <a:pt x="4" y="0"/>
                    </a:lnTo>
                    <a:lnTo>
                      <a:pt x="8" y="0"/>
                    </a:lnTo>
                    <a:lnTo>
                      <a:pt x="12" y="0"/>
                    </a:lnTo>
                    <a:lnTo>
                      <a:pt x="15" y="0"/>
                    </a:lnTo>
                    <a:close/>
                  </a:path>
                </a:pathLst>
              </a:custGeom>
              <a:solidFill>
                <a:srgbClr val="FFC6A2"/>
              </a:solidFill>
              <a:ln w="6350">
                <a:solidFill>
                  <a:srgbClr val="FFC6A2"/>
                </a:solidFill>
                <a:round/>
                <a:headEnd/>
                <a:tailEnd/>
              </a:ln>
            </p:spPr>
            <p:txBody>
              <a:bodyPr/>
              <a:lstStyle/>
              <a:p>
                <a:endParaRPr lang="fa-IR"/>
              </a:p>
            </p:txBody>
          </p:sp>
          <p:sp>
            <p:nvSpPr>
              <p:cNvPr id="32" name="Freeform 30"/>
              <p:cNvSpPr>
                <a:spLocks/>
              </p:cNvSpPr>
              <p:nvPr/>
            </p:nvSpPr>
            <p:spPr bwMode="auto">
              <a:xfrm>
                <a:off x="2252" y="3859"/>
                <a:ext cx="19" cy="13"/>
              </a:xfrm>
              <a:custGeom>
                <a:avLst/>
                <a:gdLst>
                  <a:gd name="T0" fmla="*/ 4 w 19"/>
                  <a:gd name="T1" fmla="*/ 0 h 13"/>
                  <a:gd name="T2" fmla="*/ 4 w 19"/>
                  <a:gd name="T3" fmla="*/ 0 h 13"/>
                  <a:gd name="T4" fmla="*/ 4 w 19"/>
                  <a:gd name="T5" fmla="*/ 0 h 13"/>
                  <a:gd name="T6" fmla="*/ 4 w 19"/>
                  <a:gd name="T7" fmla="*/ 0 h 13"/>
                  <a:gd name="T8" fmla="*/ 4 w 19"/>
                  <a:gd name="T9" fmla="*/ 0 h 13"/>
                  <a:gd name="T10" fmla="*/ 0 w 19"/>
                  <a:gd name="T11" fmla="*/ 4 h 13"/>
                  <a:gd name="T12" fmla="*/ 0 w 19"/>
                  <a:gd name="T13" fmla="*/ 4 h 13"/>
                  <a:gd name="T14" fmla="*/ 0 w 19"/>
                  <a:gd name="T15" fmla="*/ 8 h 13"/>
                  <a:gd name="T16" fmla="*/ 0 w 19"/>
                  <a:gd name="T17" fmla="*/ 8 h 13"/>
                  <a:gd name="T18" fmla="*/ 4 w 19"/>
                  <a:gd name="T19" fmla="*/ 8 h 13"/>
                  <a:gd name="T20" fmla="*/ 4 w 19"/>
                  <a:gd name="T21" fmla="*/ 13 h 13"/>
                  <a:gd name="T22" fmla="*/ 4 w 19"/>
                  <a:gd name="T23" fmla="*/ 13 h 13"/>
                  <a:gd name="T24" fmla="*/ 4 w 19"/>
                  <a:gd name="T25" fmla="*/ 13 h 13"/>
                  <a:gd name="T26" fmla="*/ 8 w 19"/>
                  <a:gd name="T27" fmla="*/ 13 h 13"/>
                  <a:gd name="T28" fmla="*/ 8 w 19"/>
                  <a:gd name="T29" fmla="*/ 13 h 13"/>
                  <a:gd name="T30" fmla="*/ 8 w 19"/>
                  <a:gd name="T31" fmla="*/ 13 h 13"/>
                  <a:gd name="T32" fmla="*/ 12 w 19"/>
                  <a:gd name="T33" fmla="*/ 13 h 13"/>
                  <a:gd name="T34" fmla="*/ 12 w 19"/>
                  <a:gd name="T35" fmla="*/ 13 h 13"/>
                  <a:gd name="T36" fmla="*/ 16 w 19"/>
                  <a:gd name="T37" fmla="*/ 13 h 13"/>
                  <a:gd name="T38" fmla="*/ 16 w 19"/>
                  <a:gd name="T39" fmla="*/ 13 h 13"/>
                  <a:gd name="T40" fmla="*/ 16 w 19"/>
                  <a:gd name="T41" fmla="*/ 8 h 13"/>
                  <a:gd name="T42" fmla="*/ 19 w 19"/>
                  <a:gd name="T43" fmla="*/ 8 h 13"/>
                  <a:gd name="T44" fmla="*/ 19 w 19"/>
                  <a:gd name="T45" fmla="*/ 4 h 13"/>
                  <a:gd name="T46" fmla="*/ 19 w 19"/>
                  <a:gd name="T47" fmla="*/ 4 h 13"/>
                  <a:gd name="T48" fmla="*/ 16 w 19"/>
                  <a:gd name="T49" fmla="*/ 4 h 13"/>
                  <a:gd name="T50" fmla="*/ 16 w 19"/>
                  <a:gd name="T51" fmla="*/ 0 h 13"/>
                  <a:gd name="T52" fmla="*/ 16 w 19"/>
                  <a:gd name="T53" fmla="*/ 0 h 13"/>
                  <a:gd name="T54" fmla="*/ 12 w 19"/>
                  <a:gd name="T55" fmla="*/ 0 h 13"/>
                  <a:gd name="T56" fmla="*/ 12 w 19"/>
                  <a:gd name="T57" fmla="*/ 0 h 13"/>
                  <a:gd name="T58" fmla="*/ 4 w 19"/>
                  <a:gd name="T59" fmla="*/ 0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13"/>
                  <a:gd name="T92" fmla="*/ 19 w 19"/>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13">
                    <a:moveTo>
                      <a:pt x="4" y="0"/>
                    </a:moveTo>
                    <a:lnTo>
                      <a:pt x="4" y="0"/>
                    </a:lnTo>
                    <a:lnTo>
                      <a:pt x="0" y="4"/>
                    </a:lnTo>
                    <a:lnTo>
                      <a:pt x="0" y="8"/>
                    </a:lnTo>
                    <a:lnTo>
                      <a:pt x="4" y="8"/>
                    </a:lnTo>
                    <a:lnTo>
                      <a:pt x="4" y="13"/>
                    </a:lnTo>
                    <a:lnTo>
                      <a:pt x="8" y="13"/>
                    </a:lnTo>
                    <a:lnTo>
                      <a:pt x="12" y="13"/>
                    </a:lnTo>
                    <a:lnTo>
                      <a:pt x="16" y="13"/>
                    </a:lnTo>
                    <a:lnTo>
                      <a:pt x="16" y="8"/>
                    </a:lnTo>
                    <a:lnTo>
                      <a:pt x="19" y="8"/>
                    </a:lnTo>
                    <a:lnTo>
                      <a:pt x="19" y="4"/>
                    </a:lnTo>
                    <a:lnTo>
                      <a:pt x="16" y="4"/>
                    </a:lnTo>
                    <a:lnTo>
                      <a:pt x="16" y="0"/>
                    </a:lnTo>
                    <a:lnTo>
                      <a:pt x="12" y="0"/>
                    </a:lnTo>
                    <a:lnTo>
                      <a:pt x="4" y="0"/>
                    </a:lnTo>
                    <a:close/>
                  </a:path>
                </a:pathLst>
              </a:custGeom>
              <a:solidFill>
                <a:srgbClr val="8D886A"/>
              </a:solidFill>
              <a:ln w="6350">
                <a:solidFill>
                  <a:srgbClr val="8D886A"/>
                </a:solidFill>
                <a:round/>
                <a:headEnd/>
                <a:tailEnd/>
              </a:ln>
            </p:spPr>
            <p:txBody>
              <a:bodyPr/>
              <a:lstStyle/>
              <a:p>
                <a:endParaRPr lang="fa-IR"/>
              </a:p>
            </p:txBody>
          </p:sp>
          <p:sp>
            <p:nvSpPr>
              <p:cNvPr id="33" name="Freeform 31"/>
              <p:cNvSpPr>
                <a:spLocks/>
              </p:cNvSpPr>
              <p:nvPr/>
            </p:nvSpPr>
            <p:spPr bwMode="auto">
              <a:xfrm>
                <a:off x="1193" y="3774"/>
                <a:ext cx="79" cy="38"/>
              </a:xfrm>
              <a:custGeom>
                <a:avLst/>
                <a:gdLst>
                  <a:gd name="T0" fmla="*/ 34 w 79"/>
                  <a:gd name="T1" fmla="*/ 4 h 38"/>
                  <a:gd name="T2" fmla="*/ 34 w 79"/>
                  <a:gd name="T3" fmla="*/ 4 h 38"/>
                  <a:gd name="T4" fmla="*/ 26 w 79"/>
                  <a:gd name="T5" fmla="*/ 4 h 38"/>
                  <a:gd name="T6" fmla="*/ 19 w 79"/>
                  <a:gd name="T7" fmla="*/ 0 h 38"/>
                  <a:gd name="T8" fmla="*/ 15 w 79"/>
                  <a:gd name="T9" fmla="*/ 0 h 38"/>
                  <a:gd name="T10" fmla="*/ 11 w 79"/>
                  <a:gd name="T11" fmla="*/ 0 h 38"/>
                  <a:gd name="T12" fmla="*/ 11 w 79"/>
                  <a:gd name="T13" fmla="*/ 0 h 38"/>
                  <a:gd name="T14" fmla="*/ 7 w 79"/>
                  <a:gd name="T15" fmla="*/ 0 h 38"/>
                  <a:gd name="T16" fmla="*/ 7 w 79"/>
                  <a:gd name="T17" fmla="*/ 0 h 38"/>
                  <a:gd name="T18" fmla="*/ 4 w 79"/>
                  <a:gd name="T19" fmla="*/ 4 h 38"/>
                  <a:gd name="T20" fmla="*/ 4 w 79"/>
                  <a:gd name="T21" fmla="*/ 4 h 38"/>
                  <a:gd name="T22" fmla="*/ 4 w 79"/>
                  <a:gd name="T23" fmla="*/ 4 h 38"/>
                  <a:gd name="T24" fmla="*/ 0 w 79"/>
                  <a:gd name="T25" fmla="*/ 4 h 38"/>
                  <a:gd name="T26" fmla="*/ 0 w 79"/>
                  <a:gd name="T27" fmla="*/ 8 h 38"/>
                  <a:gd name="T28" fmla="*/ 0 w 79"/>
                  <a:gd name="T29" fmla="*/ 8 h 38"/>
                  <a:gd name="T30" fmla="*/ 0 w 79"/>
                  <a:gd name="T31" fmla="*/ 13 h 38"/>
                  <a:gd name="T32" fmla="*/ 0 w 79"/>
                  <a:gd name="T33" fmla="*/ 13 h 38"/>
                  <a:gd name="T34" fmla="*/ 0 w 79"/>
                  <a:gd name="T35" fmla="*/ 17 h 38"/>
                  <a:gd name="T36" fmla="*/ 0 w 79"/>
                  <a:gd name="T37" fmla="*/ 17 h 38"/>
                  <a:gd name="T38" fmla="*/ 4 w 79"/>
                  <a:gd name="T39" fmla="*/ 17 h 38"/>
                  <a:gd name="T40" fmla="*/ 4 w 79"/>
                  <a:gd name="T41" fmla="*/ 21 h 38"/>
                  <a:gd name="T42" fmla="*/ 7 w 79"/>
                  <a:gd name="T43" fmla="*/ 21 h 38"/>
                  <a:gd name="T44" fmla="*/ 11 w 79"/>
                  <a:gd name="T45" fmla="*/ 21 h 38"/>
                  <a:gd name="T46" fmla="*/ 15 w 79"/>
                  <a:gd name="T47" fmla="*/ 25 h 38"/>
                  <a:gd name="T48" fmla="*/ 22 w 79"/>
                  <a:gd name="T49" fmla="*/ 25 h 38"/>
                  <a:gd name="T50" fmla="*/ 30 w 79"/>
                  <a:gd name="T51" fmla="*/ 25 h 38"/>
                  <a:gd name="T52" fmla="*/ 34 w 79"/>
                  <a:gd name="T53" fmla="*/ 25 h 38"/>
                  <a:gd name="T54" fmla="*/ 37 w 79"/>
                  <a:gd name="T55" fmla="*/ 30 h 38"/>
                  <a:gd name="T56" fmla="*/ 41 w 79"/>
                  <a:gd name="T57" fmla="*/ 30 h 38"/>
                  <a:gd name="T58" fmla="*/ 49 w 79"/>
                  <a:gd name="T59" fmla="*/ 30 h 38"/>
                  <a:gd name="T60" fmla="*/ 53 w 79"/>
                  <a:gd name="T61" fmla="*/ 34 h 38"/>
                  <a:gd name="T62" fmla="*/ 60 w 79"/>
                  <a:gd name="T63" fmla="*/ 34 h 38"/>
                  <a:gd name="T64" fmla="*/ 64 w 79"/>
                  <a:gd name="T65" fmla="*/ 38 h 38"/>
                  <a:gd name="T66" fmla="*/ 68 w 79"/>
                  <a:gd name="T67" fmla="*/ 38 h 38"/>
                  <a:gd name="T68" fmla="*/ 71 w 79"/>
                  <a:gd name="T69" fmla="*/ 38 h 38"/>
                  <a:gd name="T70" fmla="*/ 71 w 79"/>
                  <a:gd name="T71" fmla="*/ 34 h 38"/>
                  <a:gd name="T72" fmla="*/ 71 w 79"/>
                  <a:gd name="T73" fmla="*/ 34 h 38"/>
                  <a:gd name="T74" fmla="*/ 75 w 79"/>
                  <a:gd name="T75" fmla="*/ 34 h 38"/>
                  <a:gd name="T76" fmla="*/ 75 w 79"/>
                  <a:gd name="T77" fmla="*/ 34 h 38"/>
                  <a:gd name="T78" fmla="*/ 75 w 79"/>
                  <a:gd name="T79" fmla="*/ 34 h 38"/>
                  <a:gd name="T80" fmla="*/ 75 w 79"/>
                  <a:gd name="T81" fmla="*/ 30 h 38"/>
                  <a:gd name="T82" fmla="*/ 79 w 79"/>
                  <a:gd name="T83" fmla="*/ 25 h 38"/>
                  <a:gd name="T84" fmla="*/ 79 w 79"/>
                  <a:gd name="T85" fmla="*/ 25 h 38"/>
                  <a:gd name="T86" fmla="*/ 79 w 79"/>
                  <a:gd name="T87" fmla="*/ 21 h 38"/>
                  <a:gd name="T88" fmla="*/ 79 w 79"/>
                  <a:gd name="T89" fmla="*/ 17 h 38"/>
                  <a:gd name="T90" fmla="*/ 75 w 79"/>
                  <a:gd name="T91" fmla="*/ 17 h 38"/>
                  <a:gd name="T92" fmla="*/ 75 w 79"/>
                  <a:gd name="T93" fmla="*/ 13 h 38"/>
                  <a:gd name="T94" fmla="*/ 75 w 79"/>
                  <a:gd name="T95" fmla="*/ 13 h 38"/>
                  <a:gd name="T96" fmla="*/ 71 w 79"/>
                  <a:gd name="T97" fmla="*/ 13 h 38"/>
                  <a:gd name="T98" fmla="*/ 71 w 79"/>
                  <a:gd name="T99" fmla="*/ 8 h 38"/>
                  <a:gd name="T100" fmla="*/ 71 w 79"/>
                  <a:gd name="T101" fmla="*/ 8 h 38"/>
                  <a:gd name="T102" fmla="*/ 68 w 79"/>
                  <a:gd name="T103" fmla="*/ 8 h 38"/>
                  <a:gd name="T104" fmla="*/ 68 w 79"/>
                  <a:gd name="T105" fmla="*/ 8 h 38"/>
                  <a:gd name="T106" fmla="*/ 49 w 79"/>
                  <a:gd name="T107" fmla="*/ 8 h 38"/>
                  <a:gd name="T108" fmla="*/ 45 w 79"/>
                  <a:gd name="T109" fmla="*/ 8 h 38"/>
                  <a:gd name="T110" fmla="*/ 41 w 79"/>
                  <a:gd name="T111" fmla="*/ 4 h 38"/>
                  <a:gd name="T112" fmla="*/ 34 w 79"/>
                  <a:gd name="T113" fmla="*/ 4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38"/>
                  <a:gd name="T173" fmla="*/ 79 w 79"/>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38">
                    <a:moveTo>
                      <a:pt x="34" y="4"/>
                    </a:moveTo>
                    <a:lnTo>
                      <a:pt x="34" y="4"/>
                    </a:lnTo>
                    <a:lnTo>
                      <a:pt x="26" y="4"/>
                    </a:lnTo>
                    <a:lnTo>
                      <a:pt x="19" y="0"/>
                    </a:lnTo>
                    <a:lnTo>
                      <a:pt x="15" y="0"/>
                    </a:lnTo>
                    <a:lnTo>
                      <a:pt x="11" y="0"/>
                    </a:lnTo>
                    <a:lnTo>
                      <a:pt x="7" y="0"/>
                    </a:lnTo>
                    <a:lnTo>
                      <a:pt x="4" y="4"/>
                    </a:lnTo>
                    <a:lnTo>
                      <a:pt x="0" y="4"/>
                    </a:lnTo>
                    <a:lnTo>
                      <a:pt x="0" y="8"/>
                    </a:lnTo>
                    <a:lnTo>
                      <a:pt x="0" y="13"/>
                    </a:lnTo>
                    <a:lnTo>
                      <a:pt x="0" y="17"/>
                    </a:lnTo>
                    <a:lnTo>
                      <a:pt x="4" y="17"/>
                    </a:lnTo>
                    <a:lnTo>
                      <a:pt x="4" y="21"/>
                    </a:lnTo>
                    <a:lnTo>
                      <a:pt x="7" y="21"/>
                    </a:lnTo>
                    <a:lnTo>
                      <a:pt x="11" y="21"/>
                    </a:lnTo>
                    <a:lnTo>
                      <a:pt x="15" y="25"/>
                    </a:lnTo>
                    <a:lnTo>
                      <a:pt x="22" y="25"/>
                    </a:lnTo>
                    <a:lnTo>
                      <a:pt x="30" y="25"/>
                    </a:lnTo>
                    <a:lnTo>
                      <a:pt x="34" y="25"/>
                    </a:lnTo>
                    <a:lnTo>
                      <a:pt x="37" y="30"/>
                    </a:lnTo>
                    <a:lnTo>
                      <a:pt x="41" y="30"/>
                    </a:lnTo>
                    <a:lnTo>
                      <a:pt x="49" y="30"/>
                    </a:lnTo>
                    <a:lnTo>
                      <a:pt x="53" y="34"/>
                    </a:lnTo>
                    <a:lnTo>
                      <a:pt x="60" y="34"/>
                    </a:lnTo>
                    <a:lnTo>
                      <a:pt x="64" y="38"/>
                    </a:lnTo>
                    <a:lnTo>
                      <a:pt x="68" y="38"/>
                    </a:lnTo>
                    <a:lnTo>
                      <a:pt x="71" y="38"/>
                    </a:lnTo>
                    <a:lnTo>
                      <a:pt x="71" y="34"/>
                    </a:lnTo>
                    <a:lnTo>
                      <a:pt x="75" y="34"/>
                    </a:lnTo>
                    <a:lnTo>
                      <a:pt x="75" y="30"/>
                    </a:lnTo>
                    <a:lnTo>
                      <a:pt x="79" y="25"/>
                    </a:lnTo>
                    <a:lnTo>
                      <a:pt x="79" y="21"/>
                    </a:lnTo>
                    <a:lnTo>
                      <a:pt x="79" y="17"/>
                    </a:lnTo>
                    <a:lnTo>
                      <a:pt x="75" y="17"/>
                    </a:lnTo>
                    <a:lnTo>
                      <a:pt x="75" y="13"/>
                    </a:lnTo>
                    <a:lnTo>
                      <a:pt x="71" y="13"/>
                    </a:lnTo>
                    <a:lnTo>
                      <a:pt x="71" y="8"/>
                    </a:lnTo>
                    <a:lnTo>
                      <a:pt x="68" y="8"/>
                    </a:lnTo>
                    <a:lnTo>
                      <a:pt x="49" y="8"/>
                    </a:lnTo>
                    <a:lnTo>
                      <a:pt x="45" y="8"/>
                    </a:lnTo>
                    <a:lnTo>
                      <a:pt x="41" y="4"/>
                    </a:lnTo>
                    <a:lnTo>
                      <a:pt x="34" y="4"/>
                    </a:lnTo>
                    <a:close/>
                  </a:path>
                </a:pathLst>
              </a:custGeom>
              <a:solidFill>
                <a:srgbClr val="524B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 name="Freeform 32"/>
              <p:cNvSpPr>
                <a:spLocks/>
              </p:cNvSpPr>
              <p:nvPr/>
            </p:nvSpPr>
            <p:spPr bwMode="auto">
              <a:xfrm>
                <a:off x="2686" y="3583"/>
                <a:ext cx="57" cy="38"/>
              </a:xfrm>
              <a:custGeom>
                <a:avLst/>
                <a:gdLst>
                  <a:gd name="T0" fmla="*/ 30 w 57"/>
                  <a:gd name="T1" fmla="*/ 30 h 38"/>
                  <a:gd name="T2" fmla="*/ 30 w 57"/>
                  <a:gd name="T3" fmla="*/ 30 h 38"/>
                  <a:gd name="T4" fmla="*/ 23 w 57"/>
                  <a:gd name="T5" fmla="*/ 34 h 38"/>
                  <a:gd name="T6" fmla="*/ 19 w 57"/>
                  <a:gd name="T7" fmla="*/ 34 h 38"/>
                  <a:gd name="T8" fmla="*/ 15 w 57"/>
                  <a:gd name="T9" fmla="*/ 34 h 38"/>
                  <a:gd name="T10" fmla="*/ 8 w 57"/>
                  <a:gd name="T11" fmla="*/ 38 h 38"/>
                  <a:gd name="T12" fmla="*/ 8 w 57"/>
                  <a:gd name="T13" fmla="*/ 38 h 38"/>
                  <a:gd name="T14" fmla="*/ 4 w 57"/>
                  <a:gd name="T15" fmla="*/ 38 h 38"/>
                  <a:gd name="T16" fmla="*/ 4 w 57"/>
                  <a:gd name="T17" fmla="*/ 34 h 38"/>
                  <a:gd name="T18" fmla="*/ 0 w 57"/>
                  <a:gd name="T19" fmla="*/ 34 h 38"/>
                  <a:gd name="T20" fmla="*/ 0 w 57"/>
                  <a:gd name="T21" fmla="*/ 34 h 38"/>
                  <a:gd name="T22" fmla="*/ 0 w 57"/>
                  <a:gd name="T23" fmla="*/ 30 h 38"/>
                  <a:gd name="T24" fmla="*/ 0 w 57"/>
                  <a:gd name="T25" fmla="*/ 26 h 38"/>
                  <a:gd name="T26" fmla="*/ 0 w 57"/>
                  <a:gd name="T27" fmla="*/ 26 h 38"/>
                  <a:gd name="T28" fmla="*/ 0 w 57"/>
                  <a:gd name="T29" fmla="*/ 21 h 38"/>
                  <a:gd name="T30" fmla="*/ 4 w 57"/>
                  <a:gd name="T31" fmla="*/ 17 h 38"/>
                  <a:gd name="T32" fmla="*/ 8 w 57"/>
                  <a:gd name="T33" fmla="*/ 13 h 38"/>
                  <a:gd name="T34" fmla="*/ 11 w 57"/>
                  <a:gd name="T35" fmla="*/ 9 h 38"/>
                  <a:gd name="T36" fmla="*/ 15 w 57"/>
                  <a:gd name="T37" fmla="*/ 4 h 38"/>
                  <a:gd name="T38" fmla="*/ 19 w 57"/>
                  <a:gd name="T39" fmla="*/ 4 h 38"/>
                  <a:gd name="T40" fmla="*/ 23 w 57"/>
                  <a:gd name="T41" fmla="*/ 0 h 38"/>
                  <a:gd name="T42" fmla="*/ 27 w 57"/>
                  <a:gd name="T43" fmla="*/ 0 h 38"/>
                  <a:gd name="T44" fmla="*/ 34 w 57"/>
                  <a:gd name="T45" fmla="*/ 0 h 38"/>
                  <a:gd name="T46" fmla="*/ 38 w 57"/>
                  <a:gd name="T47" fmla="*/ 0 h 38"/>
                  <a:gd name="T48" fmla="*/ 42 w 57"/>
                  <a:gd name="T49" fmla="*/ 0 h 38"/>
                  <a:gd name="T50" fmla="*/ 45 w 57"/>
                  <a:gd name="T51" fmla="*/ 4 h 38"/>
                  <a:gd name="T52" fmla="*/ 49 w 57"/>
                  <a:gd name="T53" fmla="*/ 4 h 38"/>
                  <a:gd name="T54" fmla="*/ 53 w 57"/>
                  <a:gd name="T55" fmla="*/ 9 h 38"/>
                  <a:gd name="T56" fmla="*/ 57 w 57"/>
                  <a:gd name="T57" fmla="*/ 13 h 38"/>
                  <a:gd name="T58" fmla="*/ 57 w 57"/>
                  <a:gd name="T59" fmla="*/ 17 h 38"/>
                  <a:gd name="T60" fmla="*/ 57 w 57"/>
                  <a:gd name="T61" fmla="*/ 17 h 38"/>
                  <a:gd name="T62" fmla="*/ 57 w 57"/>
                  <a:gd name="T63" fmla="*/ 17 h 38"/>
                  <a:gd name="T64" fmla="*/ 57 w 57"/>
                  <a:gd name="T65" fmla="*/ 17 h 38"/>
                  <a:gd name="T66" fmla="*/ 57 w 57"/>
                  <a:gd name="T67" fmla="*/ 21 h 38"/>
                  <a:gd name="T68" fmla="*/ 53 w 57"/>
                  <a:gd name="T69" fmla="*/ 21 h 38"/>
                  <a:gd name="T70" fmla="*/ 42 w 57"/>
                  <a:gd name="T71" fmla="*/ 26 h 38"/>
                  <a:gd name="T72" fmla="*/ 38 w 57"/>
                  <a:gd name="T73" fmla="*/ 26 h 38"/>
                  <a:gd name="T74" fmla="*/ 38 w 57"/>
                  <a:gd name="T75" fmla="*/ 26 h 38"/>
                  <a:gd name="T76" fmla="*/ 30 w 57"/>
                  <a:gd name="T77" fmla="*/ 30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38"/>
                  <a:gd name="T119" fmla="*/ 57 w 57"/>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38">
                    <a:moveTo>
                      <a:pt x="30" y="30"/>
                    </a:moveTo>
                    <a:lnTo>
                      <a:pt x="30" y="30"/>
                    </a:lnTo>
                    <a:lnTo>
                      <a:pt x="23" y="34"/>
                    </a:lnTo>
                    <a:lnTo>
                      <a:pt x="19" y="34"/>
                    </a:lnTo>
                    <a:lnTo>
                      <a:pt x="15" y="34"/>
                    </a:lnTo>
                    <a:lnTo>
                      <a:pt x="8" y="38"/>
                    </a:lnTo>
                    <a:lnTo>
                      <a:pt x="4" y="38"/>
                    </a:lnTo>
                    <a:lnTo>
                      <a:pt x="4" y="34"/>
                    </a:lnTo>
                    <a:lnTo>
                      <a:pt x="0" y="34"/>
                    </a:lnTo>
                    <a:lnTo>
                      <a:pt x="0" y="30"/>
                    </a:lnTo>
                    <a:lnTo>
                      <a:pt x="0" y="26"/>
                    </a:lnTo>
                    <a:lnTo>
                      <a:pt x="0" y="21"/>
                    </a:lnTo>
                    <a:lnTo>
                      <a:pt x="4" y="17"/>
                    </a:lnTo>
                    <a:lnTo>
                      <a:pt x="8" y="13"/>
                    </a:lnTo>
                    <a:lnTo>
                      <a:pt x="11" y="9"/>
                    </a:lnTo>
                    <a:lnTo>
                      <a:pt x="15" y="4"/>
                    </a:lnTo>
                    <a:lnTo>
                      <a:pt x="19" y="4"/>
                    </a:lnTo>
                    <a:lnTo>
                      <a:pt x="23" y="0"/>
                    </a:lnTo>
                    <a:lnTo>
                      <a:pt x="27" y="0"/>
                    </a:lnTo>
                    <a:lnTo>
                      <a:pt x="34" y="0"/>
                    </a:lnTo>
                    <a:lnTo>
                      <a:pt x="38" y="0"/>
                    </a:lnTo>
                    <a:lnTo>
                      <a:pt x="42" y="0"/>
                    </a:lnTo>
                    <a:lnTo>
                      <a:pt x="45" y="4"/>
                    </a:lnTo>
                    <a:lnTo>
                      <a:pt x="49" y="4"/>
                    </a:lnTo>
                    <a:lnTo>
                      <a:pt x="53" y="9"/>
                    </a:lnTo>
                    <a:lnTo>
                      <a:pt x="57" y="13"/>
                    </a:lnTo>
                    <a:lnTo>
                      <a:pt x="57" y="17"/>
                    </a:lnTo>
                    <a:lnTo>
                      <a:pt x="57" y="21"/>
                    </a:lnTo>
                    <a:lnTo>
                      <a:pt x="53" y="21"/>
                    </a:lnTo>
                    <a:lnTo>
                      <a:pt x="42" y="26"/>
                    </a:lnTo>
                    <a:lnTo>
                      <a:pt x="38" y="26"/>
                    </a:lnTo>
                    <a:lnTo>
                      <a:pt x="30" y="30"/>
                    </a:lnTo>
                    <a:close/>
                  </a:path>
                </a:pathLst>
              </a:custGeom>
              <a:solidFill>
                <a:srgbClr val="3F3B39"/>
              </a:solidFill>
              <a:ln w="6350">
                <a:solidFill>
                  <a:srgbClr val="3F3B39"/>
                </a:solidFill>
                <a:round/>
                <a:headEnd/>
                <a:tailEnd/>
              </a:ln>
            </p:spPr>
            <p:txBody>
              <a:bodyPr/>
              <a:lstStyle/>
              <a:p>
                <a:endParaRPr lang="fa-IR"/>
              </a:p>
            </p:txBody>
          </p:sp>
          <p:sp>
            <p:nvSpPr>
              <p:cNvPr id="35" name="Freeform 33"/>
              <p:cNvSpPr>
                <a:spLocks/>
              </p:cNvSpPr>
              <p:nvPr/>
            </p:nvSpPr>
            <p:spPr bwMode="auto">
              <a:xfrm>
                <a:off x="993" y="3749"/>
                <a:ext cx="49" cy="38"/>
              </a:xfrm>
              <a:custGeom>
                <a:avLst/>
                <a:gdLst>
                  <a:gd name="T0" fmla="*/ 34 w 49"/>
                  <a:gd name="T1" fmla="*/ 4 h 38"/>
                  <a:gd name="T2" fmla="*/ 34 w 49"/>
                  <a:gd name="T3" fmla="*/ 4 h 38"/>
                  <a:gd name="T4" fmla="*/ 23 w 49"/>
                  <a:gd name="T5" fmla="*/ 8 h 38"/>
                  <a:gd name="T6" fmla="*/ 19 w 49"/>
                  <a:gd name="T7" fmla="*/ 12 h 38"/>
                  <a:gd name="T8" fmla="*/ 11 w 49"/>
                  <a:gd name="T9" fmla="*/ 16 h 38"/>
                  <a:gd name="T10" fmla="*/ 7 w 49"/>
                  <a:gd name="T11" fmla="*/ 21 h 38"/>
                  <a:gd name="T12" fmla="*/ 4 w 49"/>
                  <a:gd name="T13" fmla="*/ 21 h 38"/>
                  <a:gd name="T14" fmla="*/ 4 w 49"/>
                  <a:gd name="T15" fmla="*/ 25 h 38"/>
                  <a:gd name="T16" fmla="*/ 0 w 49"/>
                  <a:gd name="T17" fmla="*/ 25 h 38"/>
                  <a:gd name="T18" fmla="*/ 0 w 49"/>
                  <a:gd name="T19" fmla="*/ 25 h 38"/>
                  <a:gd name="T20" fmla="*/ 0 w 49"/>
                  <a:gd name="T21" fmla="*/ 29 h 38"/>
                  <a:gd name="T22" fmla="*/ 0 w 49"/>
                  <a:gd name="T23" fmla="*/ 29 h 38"/>
                  <a:gd name="T24" fmla="*/ 0 w 49"/>
                  <a:gd name="T25" fmla="*/ 29 h 38"/>
                  <a:gd name="T26" fmla="*/ 0 w 49"/>
                  <a:gd name="T27" fmla="*/ 29 h 38"/>
                  <a:gd name="T28" fmla="*/ 0 w 49"/>
                  <a:gd name="T29" fmla="*/ 29 h 38"/>
                  <a:gd name="T30" fmla="*/ 4 w 49"/>
                  <a:gd name="T31" fmla="*/ 33 h 38"/>
                  <a:gd name="T32" fmla="*/ 4 w 49"/>
                  <a:gd name="T33" fmla="*/ 33 h 38"/>
                  <a:gd name="T34" fmla="*/ 7 w 49"/>
                  <a:gd name="T35" fmla="*/ 33 h 38"/>
                  <a:gd name="T36" fmla="*/ 11 w 49"/>
                  <a:gd name="T37" fmla="*/ 33 h 38"/>
                  <a:gd name="T38" fmla="*/ 15 w 49"/>
                  <a:gd name="T39" fmla="*/ 33 h 38"/>
                  <a:gd name="T40" fmla="*/ 19 w 49"/>
                  <a:gd name="T41" fmla="*/ 33 h 38"/>
                  <a:gd name="T42" fmla="*/ 19 w 49"/>
                  <a:gd name="T43" fmla="*/ 33 h 38"/>
                  <a:gd name="T44" fmla="*/ 26 w 49"/>
                  <a:gd name="T45" fmla="*/ 38 h 38"/>
                  <a:gd name="T46" fmla="*/ 30 w 49"/>
                  <a:gd name="T47" fmla="*/ 38 h 38"/>
                  <a:gd name="T48" fmla="*/ 38 w 49"/>
                  <a:gd name="T49" fmla="*/ 38 h 38"/>
                  <a:gd name="T50" fmla="*/ 38 w 49"/>
                  <a:gd name="T51" fmla="*/ 38 h 38"/>
                  <a:gd name="T52" fmla="*/ 41 w 49"/>
                  <a:gd name="T53" fmla="*/ 38 h 38"/>
                  <a:gd name="T54" fmla="*/ 41 w 49"/>
                  <a:gd name="T55" fmla="*/ 38 h 38"/>
                  <a:gd name="T56" fmla="*/ 45 w 49"/>
                  <a:gd name="T57" fmla="*/ 38 h 38"/>
                  <a:gd name="T58" fmla="*/ 45 w 49"/>
                  <a:gd name="T59" fmla="*/ 33 h 38"/>
                  <a:gd name="T60" fmla="*/ 45 w 49"/>
                  <a:gd name="T61" fmla="*/ 33 h 38"/>
                  <a:gd name="T62" fmla="*/ 49 w 49"/>
                  <a:gd name="T63" fmla="*/ 29 h 38"/>
                  <a:gd name="T64" fmla="*/ 49 w 49"/>
                  <a:gd name="T65" fmla="*/ 29 h 38"/>
                  <a:gd name="T66" fmla="*/ 49 w 49"/>
                  <a:gd name="T67" fmla="*/ 25 h 38"/>
                  <a:gd name="T68" fmla="*/ 49 w 49"/>
                  <a:gd name="T69" fmla="*/ 21 h 38"/>
                  <a:gd name="T70" fmla="*/ 49 w 49"/>
                  <a:gd name="T71" fmla="*/ 12 h 38"/>
                  <a:gd name="T72" fmla="*/ 49 w 49"/>
                  <a:gd name="T73" fmla="*/ 8 h 38"/>
                  <a:gd name="T74" fmla="*/ 49 w 49"/>
                  <a:gd name="T75" fmla="*/ 8 h 38"/>
                  <a:gd name="T76" fmla="*/ 45 w 49"/>
                  <a:gd name="T77" fmla="*/ 4 h 38"/>
                  <a:gd name="T78" fmla="*/ 45 w 49"/>
                  <a:gd name="T79" fmla="*/ 4 h 38"/>
                  <a:gd name="T80" fmla="*/ 45 w 49"/>
                  <a:gd name="T81" fmla="*/ 4 h 38"/>
                  <a:gd name="T82" fmla="*/ 41 w 49"/>
                  <a:gd name="T83" fmla="*/ 0 h 38"/>
                  <a:gd name="T84" fmla="*/ 41 w 49"/>
                  <a:gd name="T85" fmla="*/ 0 h 38"/>
                  <a:gd name="T86" fmla="*/ 41 w 49"/>
                  <a:gd name="T87" fmla="*/ 0 h 38"/>
                  <a:gd name="T88" fmla="*/ 38 w 49"/>
                  <a:gd name="T89" fmla="*/ 0 h 38"/>
                  <a:gd name="T90" fmla="*/ 38 w 49"/>
                  <a:gd name="T91" fmla="*/ 0 h 38"/>
                  <a:gd name="T92" fmla="*/ 38 w 49"/>
                  <a:gd name="T93" fmla="*/ 4 h 38"/>
                  <a:gd name="T94" fmla="*/ 38 w 49"/>
                  <a:gd name="T95" fmla="*/ 4 h 38"/>
                  <a:gd name="T96" fmla="*/ 34 w 49"/>
                  <a:gd name="T97" fmla="*/ 4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38"/>
                  <a:gd name="T149" fmla="*/ 49 w 49"/>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38">
                    <a:moveTo>
                      <a:pt x="34" y="4"/>
                    </a:moveTo>
                    <a:lnTo>
                      <a:pt x="34" y="4"/>
                    </a:lnTo>
                    <a:lnTo>
                      <a:pt x="23" y="8"/>
                    </a:lnTo>
                    <a:lnTo>
                      <a:pt x="19" y="12"/>
                    </a:lnTo>
                    <a:lnTo>
                      <a:pt x="11" y="16"/>
                    </a:lnTo>
                    <a:lnTo>
                      <a:pt x="7" y="21"/>
                    </a:lnTo>
                    <a:lnTo>
                      <a:pt x="4" y="21"/>
                    </a:lnTo>
                    <a:lnTo>
                      <a:pt x="4" y="25"/>
                    </a:lnTo>
                    <a:lnTo>
                      <a:pt x="0" y="25"/>
                    </a:lnTo>
                    <a:lnTo>
                      <a:pt x="0" y="29"/>
                    </a:lnTo>
                    <a:lnTo>
                      <a:pt x="4" y="33"/>
                    </a:lnTo>
                    <a:lnTo>
                      <a:pt x="7" y="33"/>
                    </a:lnTo>
                    <a:lnTo>
                      <a:pt x="11" y="33"/>
                    </a:lnTo>
                    <a:lnTo>
                      <a:pt x="15" y="33"/>
                    </a:lnTo>
                    <a:lnTo>
                      <a:pt x="19" y="33"/>
                    </a:lnTo>
                    <a:lnTo>
                      <a:pt x="26" y="38"/>
                    </a:lnTo>
                    <a:lnTo>
                      <a:pt x="30" y="38"/>
                    </a:lnTo>
                    <a:lnTo>
                      <a:pt x="38" y="38"/>
                    </a:lnTo>
                    <a:lnTo>
                      <a:pt x="41" y="38"/>
                    </a:lnTo>
                    <a:lnTo>
                      <a:pt x="45" y="38"/>
                    </a:lnTo>
                    <a:lnTo>
                      <a:pt x="45" y="33"/>
                    </a:lnTo>
                    <a:lnTo>
                      <a:pt x="49" y="29"/>
                    </a:lnTo>
                    <a:lnTo>
                      <a:pt x="49" y="25"/>
                    </a:lnTo>
                    <a:lnTo>
                      <a:pt x="49" y="21"/>
                    </a:lnTo>
                    <a:lnTo>
                      <a:pt x="49" y="12"/>
                    </a:lnTo>
                    <a:lnTo>
                      <a:pt x="49" y="8"/>
                    </a:lnTo>
                    <a:lnTo>
                      <a:pt x="45" y="4"/>
                    </a:lnTo>
                    <a:lnTo>
                      <a:pt x="41" y="0"/>
                    </a:lnTo>
                    <a:lnTo>
                      <a:pt x="38" y="0"/>
                    </a:lnTo>
                    <a:lnTo>
                      <a:pt x="38" y="4"/>
                    </a:lnTo>
                    <a:lnTo>
                      <a:pt x="34" y="4"/>
                    </a:lnTo>
                    <a:close/>
                  </a:path>
                </a:pathLst>
              </a:custGeom>
              <a:solidFill>
                <a:srgbClr val="3F3B39"/>
              </a:solidFill>
              <a:ln w="6350">
                <a:solidFill>
                  <a:srgbClr val="3F3B39"/>
                </a:solidFill>
                <a:round/>
                <a:headEnd/>
                <a:tailEnd/>
              </a:ln>
            </p:spPr>
            <p:txBody>
              <a:bodyPr/>
              <a:lstStyle/>
              <a:p>
                <a:endParaRPr lang="fa-IR"/>
              </a:p>
            </p:txBody>
          </p:sp>
          <p:sp>
            <p:nvSpPr>
              <p:cNvPr id="36" name="Freeform 34"/>
              <p:cNvSpPr>
                <a:spLocks/>
              </p:cNvSpPr>
              <p:nvPr/>
            </p:nvSpPr>
            <p:spPr bwMode="auto">
              <a:xfrm>
                <a:off x="1238" y="3787"/>
                <a:ext cx="23" cy="8"/>
              </a:xfrm>
              <a:custGeom>
                <a:avLst/>
                <a:gdLst>
                  <a:gd name="T0" fmla="*/ 0 w 23"/>
                  <a:gd name="T1" fmla="*/ 0 h 8"/>
                  <a:gd name="T2" fmla="*/ 0 w 23"/>
                  <a:gd name="T3" fmla="*/ 0 h 8"/>
                  <a:gd name="T4" fmla="*/ 0 w 23"/>
                  <a:gd name="T5" fmla="*/ 0 h 8"/>
                  <a:gd name="T6" fmla="*/ 4 w 23"/>
                  <a:gd name="T7" fmla="*/ 0 h 8"/>
                  <a:gd name="T8" fmla="*/ 4 w 23"/>
                  <a:gd name="T9" fmla="*/ 0 h 8"/>
                  <a:gd name="T10" fmla="*/ 8 w 23"/>
                  <a:gd name="T11" fmla="*/ 0 h 8"/>
                  <a:gd name="T12" fmla="*/ 15 w 23"/>
                  <a:gd name="T13" fmla="*/ 0 h 8"/>
                  <a:gd name="T14" fmla="*/ 15 w 23"/>
                  <a:gd name="T15" fmla="*/ 0 h 8"/>
                  <a:gd name="T16" fmla="*/ 19 w 23"/>
                  <a:gd name="T17" fmla="*/ 0 h 8"/>
                  <a:gd name="T18" fmla="*/ 23 w 23"/>
                  <a:gd name="T19" fmla="*/ 0 h 8"/>
                  <a:gd name="T20" fmla="*/ 23 w 23"/>
                  <a:gd name="T21" fmla="*/ 0 h 8"/>
                  <a:gd name="T22" fmla="*/ 23 w 23"/>
                  <a:gd name="T23" fmla="*/ 0 h 8"/>
                  <a:gd name="T24" fmla="*/ 23 w 23"/>
                  <a:gd name="T25" fmla="*/ 4 h 8"/>
                  <a:gd name="T26" fmla="*/ 23 w 23"/>
                  <a:gd name="T27" fmla="*/ 4 h 8"/>
                  <a:gd name="T28" fmla="*/ 23 w 23"/>
                  <a:gd name="T29" fmla="*/ 4 h 8"/>
                  <a:gd name="T30" fmla="*/ 23 w 23"/>
                  <a:gd name="T31" fmla="*/ 4 h 8"/>
                  <a:gd name="T32" fmla="*/ 23 w 23"/>
                  <a:gd name="T33" fmla="*/ 8 h 8"/>
                  <a:gd name="T34" fmla="*/ 23 w 23"/>
                  <a:gd name="T35" fmla="*/ 8 h 8"/>
                  <a:gd name="T36" fmla="*/ 19 w 23"/>
                  <a:gd name="T37" fmla="*/ 8 h 8"/>
                  <a:gd name="T38" fmla="*/ 19 w 23"/>
                  <a:gd name="T39" fmla="*/ 8 h 8"/>
                  <a:gd name="T40" fmla="*/ 19 w 23"/>
                  <a:gd name="T41" fmla="*/ 8 h 8"/>
                  <a:gd name="T42" fmla="*/ 15 w 23"/>
                  <a:gd name="T43" fmla="*/ 8 h 8"/>
                  <a:gd name="T44" fmla="*/ 11 w 23"/>
                  <a:gd name="T45" fmla="*/ 8 h 8"/>
                  <a:gd name="T46" fmla="*/ 11 w 23"/>
                  <a:gd name="T47" fmla="*/ 4 h 8"/>
                  <a:gd name="T48" fmla="*/ 8 w 23"/>
                  <a:gd name="T49" fmla="*/ 4 h 8"/>
                  <a:gd name="T50" fmla="*/ 8 w 23"/>
                  <a:gd name="T51" fmla="*/ 4 h 8"/>
                  <a:gd name="T52" fmla="*/ 4 w 23"/>
                  <a:gd name="T53" fmla="*/ 4 h 8"/>
                  <a:gd name="T54" fmla="*/ 4 w 23"/>
                  <a:gd name="T55" fmla="*/ 4 h 8"/>
                  <a:gd name="T56" fmla="*/ 4 w 23"/>
                  <a:gd name="T57" fmla="*/ 4 h 8"/>
                  <a:gd name="T58" fmla="*/ 0 w 23"/>
                  <a:gd name="T59" fmla="*/ 4 h 8"/>
                  <a:gd name="T60" fmla="*/ 0 w 23"/>
                  <a:gd name="T61" fmla="*/ 4 h 8"/>
                  <a:gd name="T62" fmla="*/ 0 w 23"/>
                  <a:gd name="T63" fmla="*/ 0 h 8"/>
                  <a:gd name="T64" fmla="*/ 0 w 23"/>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8"/>
                  <a:gd name="T101" fmla="*/ 23 w 23"/>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8">
                    <a:moveTo>
                      <a:pt x="0" y="0"/>
                    </a:moveTo>
                    <a:lnTo>
                      <a:pt x="0" y="0"/>
                    </a:lnTo>
                    <a:lnTo>
                      <a:pt x="4" y="0"/>
                    </a:lnTo>
                    <a:lnTo>
                      <a:pt x="8" y="0"/>
                    </a:lnTo>
                    <a:lnTo>
                      <a:pt x="15" y="0"/>
                    </a:lnTo>
                    <a:lnTo>
                      <a:pt x="19" y="0"/>
                    </a:lnTo>
                    <a:lnTo>
                      <a:pt x="23" y="0"/>
                    </a:lnTo>
                    <a:lnTo>
                      <a:pt x="23" y="4"/>
                    </a:lnTo>
                    <a:lnTo>
                      <a:pt x="23" y="8"/>
                    </a:lnTo>
                    <a:lnTo>
                      <a:pt x="19" y="8"/>
                    </a:lnTo>
                    <a:lnTo>
                      <a:pt x="15" y="8"/>
                    </a:lnTo>
                    <a:lnTo>
                      <a:pt x="11" y="8"/>
                    </a:lnTo>
                    <a:lnTo>
                      <a:pt x="11" y="4"/>
                    </a:lnTo>
                    <a:lnTo>
                      <a:pt x="8" y="4"/>
                    </a:lnTo>
                    <a:lnTo>
                      <a:pt x="4" y="4"/>
                    </a:lnTo>
                    <a:lnTo>
                      <a:pt x="0" y="4"/>
                    </a:lnTo>
                    <a:lnTo>
                      <a:pt x="0" y="0"/>
                    </a:lnTo>
                    <a:close/>
                  </a:path>
                </a:pathLst>
              </a:custGeom>
              <a:solidFill>
                <a:srgbClr val="898787"/>
              </a:solidFill>
              <a:ln w="6350">
                <a:solidFill>
                  <a:srgbClr val="898787"/>
                </a:solidFill>
                <a:round/>
                <a:headEnd/>
                <a:tailEnd/>
              </a:ln>
            </p:spPr>
            <p:txBody>
              <a:bodyPr/>
              <a:lstStyle/>
              <a:p>
                <a:endParaRPr lang="fa-IR"/>
              </a:p>
            </p:txBody>
          </p:sp>
          <p:sp>
            <p:nvSpPr>
              <p:cNvPr id="37" name="Freeform 35"/>
              <p:cNvSpPr>
                <a:spLocks/>
              </p:cNvSpPr>
              <p:nvPr/>
            </p:nvSpPr>
            <p:spPr bwMode="auto">
              <a:xfrm>
                <a:off x="1208" y="3782"/>
                <a:ext cx="15" cy="9"/>
              </a:xfrm>
              <a:custGeom>
                <a:avLst/>
                <a:gdLst>
                  <a:gd name="T0" fmla="*/ 4 w 15"/>
                  <a:gd name="T1" fmla="*/ 0 h 9"/>
                  <a:gd name="T2" fmla="*/ 4 w 15"/>
                  <a:gd name="T3" fmla="*/ 0 h 9"/>
                  <a:gd name="T4" fmla="*/ 0 w 15"/>
                  <a:gd name="T5" fmla="*/ 5 h 9"/>
                  <a:gd name="T6" fmla="*/ 0 w 15"/>
                  <a:gd name="T7" fmla="*/ 5 h 9"/>
                  <a:gd name="T8" fmla="*/ 4 w 15"/>
                  <a:gd name="T9" fmla="*/ 5 h 9"/>
                  <a:gd name="T10" fmla="*/ 4 w 15"/>
                  <a:gd name="T11" fmla="*/ 5 h 9"/>
                  <a:gd name="T12" fmla="*/ 4 w 15"/>
                  <a:gd name="T13" fmla="*/ 5 h 9"/>
                  <a:gd name="T14" fmla="*/ 4 w 15"/>
                  <a:gd name="T15" fmla="*/ 9 h 9"/>
                  <a:gd name="T16" fmla="*/ 7 w 15"/>
                  <a:gd name="T17" fmla="*/ 9 h 9"/>
                  <a:gd name="T18" fmla="*/ 11 w 15"/>
                  <a:gd name="T19" fmla="*/ 9 h 9"/>
                  <a:gd name="T20" fmla="*/ 15 w 15"/>
                  <a:gd name="T21" fmla="*/ 9 h 9"/>
                  <a:gd name="T22" fmla="*/ 15 w 15"/>
                  <a:gd name="T23" fmla="*/ 9 h 9"/>
                  <a:gd name="T24" fmla="*/ 15 w 15"/>
                  <a:gd name="T25" fmla="*/ 9 h 9"/>
                  <a:gd name="T26" fmla="*/ 15 w 15"/>
                  <a:gd name="T27" fmla="*/ 9 h 9"/>
                  <a:gd name="T28" fmla="*/ 15 w 15"/>
                  <a:gd name="T29" fmla="*/ 9 h 9"/>
                  <a:gd name="T30" fmla="*/ 15 w 15"/>
                  <a:gd name="T31" fmla="*/ 9 h 9"/>
                  <a:gd name="T32" fmla="*/ 15 w 15"/>
                  <a:gd name="T33" fmla="*/ 5 h 9"/>
                  <a:gd name="T34" fmla="*/ 15 w 15"/>
                  <a:gd name="T35" fmla="*/ 5 h 9"/>
                  <a:gd name="T36" fmla="*/ 15 w 15"/>
                  <a:gd name="T37" fmla="*/ 9 h 9"/>
                  <a:gd name="T38" fmla="*/ 15 w 15"/>
                  <a:gd name="T39" fmla="*/ 5 h 9"/>
                  <a:gd name="T40" fmla="*/ 11 w 15"/>
                  <a:gd name="T41" fmla="*/ 5 h 9"/>
                  <a:gd name="T42" fmla="*/ 7 w 15"/>
                  <a:gd name="T43" fmla="*/ 0 h 9"/>
                  <a:gd name="T44" fmla="*/ 7 w 15"/>
                  <a:gd name="T45" fmla="*/ 0 h 9"/>
                  <a:gd name="T46" fmla="*/ 4 w 15"/>
                  <a:gd name="T47" fmla="*/ 0 h 9"/>
                  <a:gd name="T48" fmla="*/ 4 w 15"/>
                  <a:gd name="T49" fmla="*/ 0 h 9"/>
                  <a:gd name="T50" fmla="*/ 4 w 15"/>
                  <a:gd name="T51" fmla="*/ 0 h 9"/>
                  <a:gd name="T52" fmla="*/ 4 w 15"/>
                  <a:gd name="T53" fmla="*/ 0 h 9"/>
                  <a:gd name="T54" fmla="*/ 4 w 15"/>
                  <a:gd name="T55" fmla="*/ 0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9"/>
                  <a:gd name="T86" fmla="*/ 15 w 15"/>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9">
                    <a:moveTo>
                      <a:pt x="4" y="0"/>
                    </a:moveTo>
                    <a:lnTo>
                      <a:pt x="4" y="0"/>
                    </a:lnTo>
                    <a:lnTo>
                      <a:pt x="0" y="5"/>
                    </a:lnTo>
                    <a:lnTo>
                      <a:pt x="4" y="5"/>
                    </a:lnTo>
                    <a:lnTo>
                      <a:pt x="4" y="9"/>
                    </a:lnTo>
                    <a:lnTo>
                      <a:pt x="7" y="9"/>
                    </a:lnTo>
                    <a:lnTo>
                      <a:pt x="11" y="9"/>
                    </a:lnTo>
                    <a:lnTo>
                      <a:pt x="15" y="9"/>
                    </a:lnTo>
                    <a:lnTo>
                      <a:pt x="15" y="5"/>
                    </a:lnTo>
                    <a:lnTo>
                      <a:pt x="15" y="9"/>
                    </a:lnTo>
                    <a:lnTo>
                      <a:pt x="15" y="5"/>
                    </a:lnTo>
                    <a:lnTo>
                      <a:pt x="11" y="5"/>
                    </a:lnTo>
                    <a:lnTo>
                      <a:pt x="7"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8" name="Group 36"/>
              <p:cNvGrpSpPr>
                <a:grpSpLocks/>
              </p:cNvGrpSpPr>
              <p:nvPr/>
            </p:nvGrpSpPr>
            <p:grpSpPr bwMode="auto">
              <a:xfrm>
                <a:off x="906" y="3723"/>
                <a:ext cx="38" cy="26"/>
                <a:chOff x="906" y="3723"/>
                <a:chExt cx="38" cy="26"/>
              </a:xfrm>
            </p:grpSpPr>
            <p:sp>
              <p:nvSpPr>
                <p:cNvPr id="1849" name="Freeform 37"/>
                <p:cNvSpPr>
                  <a:spLocks/>
                </p:cNvSpPr>
                <p:nvPr/>
              </p:nvSpPr>
              <p:spPr bwMode="auto">
                <a:xfrm>
                  <a:off x="906" y="3723"/>
                  <a:ext cx="38" cy="26"/>
                </a:xfrm>
                <a:custGeom>
                  <a:avLst/>
                  <a:gdLst>
                    <a:gd name="T0" fmla="*/ 38 w 38"/>
                    <a:gd name="T1" fmla="*/ 9 h 26"/>
                    <a:gd name="T2" fmla="*/ 38 w 38"/>
                    <a:gd name="T3" fmla="*/ 9 h 26"/>
                    <a:gd name="T4" fmla="*/ 38 w 38"/>
                    <a:gd name="T5" fmla="*/ 9 h 26"/>
                    <a:gd name="T6" fmla="*/ 38 w 38"/>
                    <a:gd name="T7" fmla="*/ 13 h 26"/>
                    <a:gd name="T8" fmla="*/ 38 w 38"/>
                    <a:gd name="T9" fmla="*/ 13 h 26"/>
                    <a:gd name="T10" fmla="*/ 38 w 38"/>
                    <a:gd name="T11" fmla="*/ 17 h 26"/>
                    <a:gd name="T12" fmla="*/ 38 w 38"/>
                    <a:gd name="T13" fmla="*/ 17 h 26"/>
                    <a:gd name="T14" fmla="*/ 34 w 38"/>
                    <a:gd name="T15" fmla="*/ 21 h 26"/>
                    <a:gd name="T16" fmla="*/ 34 w 38"/>
                    <a:gd name="T17" fmla="*/ 21 h 26"/>
                    <a:gd name="T18" fmla="*/ 30 w 38"/>
                    <a:gd name="T19" fmla="*/ 21 h 26"/>
                    <a:gd name="T20" fmla="*/ 30 w 38"/>
                    <a:gd name="T21" fmla="*/ 26 h 26"/>
                    <a:gd name="T22" fmla="*/ 27 w 38"/>
                    <a:gd name="T23" fmla="*/ 26 h 26"/>
                    <a:gd name="T24" fmla="*/ 23 w 38"/>
                    <a:gd name="T25" fmla="*/ 26 h 26"/>
                    <a:gd name="T26" fmla="*/ 23 w 38"/>
                    <a:gd name="T27" fmla="*/ 26 h 26"/>
                    <a:gd name="T28" fmla="*/ 19 w 38"/>
                    <a:gd name="T29" fmla="*/ 26 h 26"/>
                    <a:gd name="T30" fmla="*/ 19 w 38"/>
                    <a:gd name="T31" fmla="*/ 26 h 26"/>
                    <a:gd name="T32" fmla="*/ 15 w 38"/>
                    <a:gd name="T33" fmla="*/ 26 h 26"/>
                    <a:gd name="T34" fmla="*/ 15 w 38"/>
                    <a:gd name="T35" fmla="*/ 26 h 26"/>
                    <a:gd name="T36" fmla="*/ 11 w 38"/>
                    <a:gd name="T37" fmla="*/ 26 h 26"/>
                    <a:gd name="T38" fmla="*/ 8 w 38"/>
                    <a:gd name="T39" fmla="*/ 21 h 26"/>
                    <a:gd name="T40" fmla="*/ 4 w 38"/>
                    <a:gd name="T41" fmla="*/ 21 h 26"/>
                    <a:gd name="T42" fmla="*/ 0 w 38"/>
                    <a:gd name="T43" fmla="*/ 21 h 26"/>
                    <a:gd name="T44" fmla="*/ 0 w 38"/>
                    <a:gd name="T45" fmla="*/ 17 h 26"/>
                    <a:gd name="T46" fmla="*/ 0 w 38"/>
                    <a:gd name="T47" fmla="*/ 17 h 26"/>
                    <a:gd name="T48" fmla="*/ 0 w 38"/>
                    <a:gd name="T49" fmla="*/ 17 h 26"/>
                    <a:gd name="T50" fmla="*/ 0 w 38"/>
                    <a:gd name="T51" fmla="*/ 13 h 26"/>
                    <a:gd name="T52" fmla="*/ 0 w 38"/>
                    <a:gd name="T53" fmla="*/ 13 h 26"/>
                    <a:gd name="T54" fmla="*/ 4 w 38"/>
                    <a:gd name="T55" fmla="*/ 13 h 26"/>
                    <a:gd name="T56" fmla="*/ 4 w 38"/>
                    <a:gd name="T57" fmla="*/ 9 h 26"/>
                    <a:gd name="T58" fmla="*/ 4 w 38"/>
                    <a:gd name="T59" fmla="*/ 9 h 26"/>
                    <a:gd name="T60" fmla="*/ 8 w 38"/>
                    <a:gd name="T61" fmla="*/ 4 h 26"/>
                    <a:gd name="T62" fmla="*/ 11 w 38"/>
                    <a:gd name="T63" fmla="*/ 4 h 26"/>
                    <a:gd name="T64" fmla="*/ 15 w 38"/>
                    <a:gd name="T65" fmla="*/ 0 h 26"/>
                    <a:gd name="T66" fmla="*/ 19 w 38"/>
                    <a:gd name="T67" fmla="*/ 0 h 26"/>
                    <a:gd name="T68" fmla="*/ 23 w 38"/>
                    <a:gd name="T69" fmla="*/ 0 h 26"/>
                    <a:gd name="T70" fmla="*/ 27 w 38"/>
                    <a:gd name="T71" fmla="*/ 0 h 26"/>
                    <a:gd name="T72" fmla="*/ 30 w 38"/>
                    <a:gd name="T73" fmla="*/ 0 h 26"/>
                    <a:gd name="T74" fmla="*/ 34 w 38"/>
                    <a:gd name="T75" fmla="*/ 0 h 26"/>
                    <a:gd name="T76" fmla="*/ 34 w 38"/>
                    <a:gd name="T77" fmla="*/ 0 h 26"/>
                    <a:gd name="T78" fmla="*/ 34 w 38"/>
                    <a:gd name="T79" fmla="*/ 0 h 26"/>
                    <a:gd name="T80" fmla="*/ 38 w 38"/>
                    <a:gd name="T81" fmla="*/ 0 h 26"/>
                    <a:gd name="T82" fmla="*/ 38 w 38"/>
                    <a:gd name="T83" fmla="*/ 0 h 26"/>
                    <a:gd name="T84" fmla="*/ 38 w 38"/>
                    <a:gd name="T85" fmla="*/ 4 h 26"/>
                    <a:gd name="T86" fmla="*/ 38 w 38"/>
                    <a:gd name="T87" fmla="*/ 4 h 26"/>
                    <a:gd name="T88" fmla="*/ 38 w 38"/>
                    <a:gd name="T89" fmla="*/ 4 h 26"/>
                    <a:gd name="T90" fmla="*/ 38 w 38"/>
                    <a:gd name="T91" fmla="*/ 9 h 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26"/>
                    <a:gd name="T140" fmla="*/ 38 w 38"/>
                    <a:gd name="T141" fmla="*/ 26 h 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26">
                      <a:moveTo>
                        <a:pt x="38" y="9"/>
                      </a:moveTo>
                      <a:lnTo>
                        <a:pt x="38" y="9"/>
                      </a:lnTo>
                      <a:lnTo>
                        <a:pt x="38" y="13"/>
                      </a:lnTo>
                      <a:lnTo>
                        <a:pt x="38" y="17"/>
                      </a:lnTo>
                      <a:lnTo>
                        <a:pt x="34" y="21"/>
                      </a:lnTo>
                      <a:lnTo>
                        <a:pt x="30" y="21"/>
                      </a:lnTo>
                      <a:lnTo>
                        <a:pt x="30" y="26"/>
                      </a:lnTo>
                      <a:lnTo>
                        <a:pt x="27" y="26"/>
                      </a:lnTo>
                      <a:lnTo>
                        <a:pt x="23" y="26"/>
                      </a:lnTo>
                      <a:lnTo>
                        <a:pt x="19" y="26"/>
                      </a:lnTo>
                      <a:lnTo>
                        <a:pt x="15" y="26"/>
                      </a:lnTo>
                      <a:lnTo>
                        <a:pt x="11" y="26"/>
                      </a:lnTo>
                      <a:lnTo>
                        <a:pt x="8" y="21"/>
                      </a:lnTo>
                      <a:lnTo>
                        <a:pt x="4" y="21"/>
                      </a:lnTo>
                      <a:lnTo>
                        <a:pt x="0" y="21"/>
                      </a:lnTo>
                      <a:lnTo>
                        <a:pt x="0" y="17"/>
                      </a:lnTo>
                      <a:lnTo>
                        <a:pt x="0" y="13"/>
                      </a:lnTo>
                      <a:lnTo>
                        <a:pt x="4" y="13"/>
                      </a:lnTo>
                      <a:lnTo>
                        <a:pt x="4" y="9"/>
                      </a:lnTo>
                      <a:lnTo>
                        <a:pt x="8" y="4"/>
                      </a:lnTo>
                      <a:lnTo>
                        <a:pt x="11" y="4"/>
                      </a:lnTo>
                      <a:lnTo>
                        <a:pt x="15" y="0"/>
                      </a:lnTo>
                      <a:lnTo>
                        <a:pt x="19" y="0"/>
                      </a:lnTo>
                      <a:lnTo>
                        <a:pt x="23" y="0"/>
                      </a:lnTo>
                      <a:lnTo>
                        <a:pt x="27" y="0"/>
                      </a:lnTo>
                      <a:lnTo>
                        <a:pt x="30" y="0"/>
                      </a:lnTo>
                      <a:lnTo>
                        <a:pt x="34" y="0"/>
                      </a:lnTo>
                      <a:lnTo>
                        <a:pt x="38" y="0"/>
                      </a:lnTo>
                      <a:lnTo>
                        <a:pt x="38" y="4"/>
                      </a:lnTo>
                      <a:lnTo>
                        <a:pt x="38" y="9"/>
                      </a:lnTo>
                      <a:close/>
                    </a:path>
                  </a:pathLst>
                </a:custGeom>
                <a:solidFill>
                  <a:srgbClr val="3F3B39"/>
                </a:solidFill>
                <a:ln w="6350">
                  <a:solidFill>
                    <a:srgbClr val="3F3B39"/>
                  </a:solidFill>
                  <a:round/>
                  <a:headEnd/>
                  <a:tailEnd/>
                </a:ln>
              </p:spPr>
              <p:txBody>
                <a:bodyPr/>
                <a:lstStyle/>
                <a:p>
                  <a:endParaRPr lang="fa-IR"/>
                </a:p>
              </p:txBody>
            </p:sp>
            <p:sp>
              <p:nvSpPr>
                <p:cNvPr id="1850" name="Freeform 38"/>
                <p:cNvSpPr>
                  <a:spLocks/>
                </p:cNvSpPr>
                <p:nvPr/>
              </p:nvSpPr>
              <p:spPr bwMode="auto">
                <a:xfrm>
                  <a:off x="936" y="3732"/>
                  <a:ext cx="8" cy="4"/>
                </a:xfrm>
                <a:custGeom>
                  <a:avLst/>
                  <a:gdLst>
                    <a:gd name="T0" fmla="*/ 4 w 8"/>
                    <a:gd name="T1" fmla="*/ 0 h 4"/>
                    <a:gd name="T2" fmla="*/ 4 w 8"/>
                    <a:gd name="T3" fmla="*/ 0 h 4"/>
                    <a:gd name="T4" fmla="*/ 4 w 8"/>
                    <a:gd name="T5" fmla="*/ 0 h 4"/>
                    <a:gd name="T6" fmla="*/ 0 w 8"/>
                    <a:gd name="T7" fmla="*/ 0 h 4"/>
                    <a:gd name="T8" fmla="*/ 0 w 8"/>
                    <a:gd name="T9" fmla="*/ 4 h 4"/>
                    <a:gd name="T10" fmla="*/ 0 w 8"/>
                    <a:gd name="T11" fmla="*/ 4 h 4"/>
                    <a:gd name="T12" fmla="*/ 4 w 8"/>
                    <a:gd name="T13" fmla="*/ 4 h 4"/>
                    <a:gd name="T14" fmla="*/ 4 w 8"/>
                    <a:gd name="T15" fmla="*/ 4 h 4"/>
                    <a:gd name="T16" fmla="*/ 4 w 8"/>
                    <a:gd name="T17" fmla="*/ 4 h 4"/>
                    <a:gd name="T18" fmla="*/ 8 w 8"/>
                    <a:gd name="T19" fmla="*/ 4 h 4"/>
                    <a:gd name="T20" fmla="*/ 8 w 8"/>
                    <a:gd name="T21" fmla="*/ 4 h 4"/>
                    <a:gd name="T22" fmla="*/ 8 w 8"/>
                    <a:gd name="T23" fmla="*/ 4 h 4"/>
                    <a:gd name="T24" fmla="*/ 8 w 8"/>
                    <a:gd name="T25" fmla="*/ 4 h 4"/>
                    <a:gd name="T26" fmla="*/ 8 w 8"/>
                    <a:gd name="T27" fmla="*/ 0 h 4"/>
                    <a:gd name="T28" fmla="*/ 8 w 8"/>
                    <a:gd name="T29" fmla="*/ 0 h 4"/>
                    <a:gd name="T30" fmla="*/ 8 w 8"/>
                    <a:gd name="T31" fmla="*/ 0 h 4"/>
                    <a:gd name="T32" fmla="*/ 4 w 8"/>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4" y="0"/>
                      </a:moveTo>
                      <a:lnTo>
                        <a:pt x="4" y="0"/>
                      </a:lnTo>
                      <a:lnTo>
                        <a:pt x="0" y="0"/>
                      </a:lnTo>
                      <a:lnTo>
                        <a:pt x="0" y="4"/>
                      </a:lnTo>
                      <a:lnTo>
                        <a:pt x="4" y="4"/>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51" name="Freeform 39"/>
                <p:cNvSpPr>
                  <a:spLocks/>
                </p:cNvSpPr>
                <p:nvPr/>
              </p:nvSpPr>
              <p:spPr bwMode="auto">
                <a:xfrm>
                  <a:off x="925" y="3736"/>
                  <a:ext cx="11" cy="8"/>
                </a:xfrm>
                <a:custGeom>
                  <a:avLst/>
                  <a:gdLst>
                    <a:gd name="T0" fmla="*/ 4 w 11"/>
                    <a:gd name="T1" fmla="*/ 0 h 8"/>
                    <a:gd name="T2" fmla="*/ 4 w 11"/>
                    <a:gd name="T3" fmla="*/ 0 h 8"/>
                    <a:gd name="T4" fmla="*/ 4 w 11"/>
                    <a:gd name="T5" fmla="*/ 0 h 8"/>
                    <a:gd name="T6" fmla="*/ 4 w 11"/>
                    <a:gd name="T7" fmla="*/ 0 h 8"/>
                    <a:gd name="T8" fmla="*/ 4 w 11"/>
                    <a:gd name="T9" fmla="*/ 0 h 8"/>
                    <a:gd name="T10" fmla="*/ 4 w 11"/>
                    <a:gd name="T11" fmla="*/ 0 h 8"/>
                    <a:gd name="T12" fmla="*/ 4 w 11"/>
                    <a:gd name="T13" fmla="*/ 0 h 8"/>
                    <a:gd name="T14" fmla="*/ 0 w 11"/>
                    <a:gd name="T15" fmla="*/ 0 h 8"/>
                    <a:gd name="T16" fmla="*/ 0 w 11"/>
                    <a:gd name="T17" fmla="*/ 0 h 8"/>
                    <a:gd name="T18" fmla="*/ 0 w 11"/>
                    <a:gd name="T19" fmla="*/ 0 h 8"/>
                    <a:gd name="T20" fmla="*/ 0 w 11"/>
                    <a:gd name="T21" fmla="*/ 4 h 8"/>
                    <a:gd name="T22" fmla="*/ 0 w 11"/>
                    <a:gd name="T23" fmla="*/ 4 h 8"/>
                    <a:gd name="T24" fmla="*/ 0 w 11"/>
                    <a:gd name="T25" fmla="*/ 4 h 8"/>
                    <a:gd name="T26" fmla="*/ 0 w 11"/>
                    <a:gd name="T27" fmla="*/ 4 h 8"/>
                    <a:gd name="T28" fmla="*/ 0 w 11"/>
                    <a:gd name="T29" fmla="*/ 4 h 8"/>
                    <a:gd name="T30" fmla="*/ 0 w 11"/>
                    <a:gd name="T31" fmla="*/ 4 h 8"/>
                    <a:gd name="T32" fmla="*/ 4 w 11"/>
                    <a:gd name="T33" fmla="*/ 8 h 8"/>
                    <a:gd name="T34" fmla="*/ 4 w 11"/>
                    <a:gd name="T35" fmla="*/ 8 h 8"/>
                    <a:gd name="T36" fmla="*/ 8 w 11"/>
                    <a:gd name="T37" fmla="*/ 8 h 8"/>
                    <a:gd name="T38" fmla="*/ 11 w 11"/>
                    <a:gd name="T39" fmla="*/ 8 h 8"/>
                    <a:gd name="T40" fmla="*/ 11 w 11"/>
                    <a:gd name="T41" fmla="*/ 8 h 8"/>
                    <a:gd name="T42" fmla="*/ 11 w 11"/>
                    <a:gd name="T43" fmla="*/ 8 h 8"/>
                    <a:gd name="T44" fmla="*/ 11 w 11"/>
                    <a:gd name="T45" fmla="*/ 8 h 8"/>
                    <a:gd name="T46" fmla="*/ 11 w 11"/>
                    <a:gd name="T47" fmla="*/ 4 h 8"/>
                    <a:gd name="T48" fmla="*/ 11 w 11"/>
                    <a:gd name="T49" fmla="*/ 4 h 8"/>
                    <a:gd name="T50" fmla="*/ 11 w 11"/>
                    <a:gd name="T51" fmla="*/ 0 h 8"/>
                    <a:gd name="T52" fmla="*/ 4 w 11"/>
                    <a:gd name="T53" fmla="*/ 0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8"/>
                    <a:gd name="T83" fmla="*/ 11 w 11"/>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8">
                      <a:moveTo>
                        <a:pt x="4" y="0"/>
                      </a:moveTo>
                      <a:lnTo>
                        <a:pt x="4" y="0"/>
                      </a:lnTo>
                      <a:lnTo>
                        <a:pt x="0" y="0"/>
                      </a:lnTo>
                      <a:lnTo>
                        <a:pt x="0" y="4"/>
                      </a:lnTo>
                      <a:lnTo>
                        <a:pt x="4" y="8"/>
                      </a:lnTo>
                      <a:lnTo>
                        <a:pt x="8" y="8"/>
                      </a:lnTo>
                      <a:lnTo>
                        <a:pt x="11" y="8"/>
                      </a:lnTo>
                      <a:lnTo>
                        <a:pt x="11" y="4"/>
                      </a:lnTo>
                      <a:lnTo>
                        <a:pt x="11"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39" name="Group 40"/>
              <p:cNvGrpSpPr>
                <a:grpSpLocks/>
              </p:cNvGrpSpPr>
              <p:nvPr/>
            </p:nvGrpSpPr>
            <p:grpSpPr bwMode="auto">
              <a:xfrm>
                <a:off x="1393" y="3812"/>
                <a:ext cx="34" cy="38"/>
                <a:chOff x="1393" y="3812"/>
                <a:chExt cx="34" cy="38"/>
              </a:xfrm>
            </p:grpSpPr>
            <p:sp>
              <p:nvSpPr>
                <p:cNvPr id="1846" name="Freeform 41"/>
                <p:cNvSpPr>
                  <a:spLocks/>
                </p:cNvSpPr>
                <p:nvPr/>
              </p:nvSpPr>
              <p:spPr bwMode="auto">
                <a:xfrm>
                  <a:off x="1393" y="3812"/>
                  <a:ext cx="34" cy="38"/>
                </a:xfrm>
                <a:custGeom>
                  <a:avLst/>
                  <a:gdLst>
                    <a:gd name="T0" fmla="*/ 30 w 34"/>
                    <a:gd name="T1" fmla="*/ 34 h 38"/>
                    <a:gd name="T2" fmla="*/ 30 w 34"/>
                    <a:gd name="T3" fmla="*/ 34 h 38"/>
                    <a:gd name="T4" fmla="*/ 26 w 34"/>
                    <a:gd name="T5" fmla="*/ 34 h 38"/>
                    <a:gd name="T6" fmla="*/ 26 w 34"/>
                    <a:gd name="T7" fmla="*/ 38 h 38"/>
                    <a:gd name="T8" fmla="*/ 22 w 34"/>
                    <a:gd name="T9" fmla="*/ 38 h 38"/>
                    <a:gd name="T10" fmla="*/ 19 w 34"/>
                    <a:gd name="T11" fmla="*/ 38 h 38"/>
                    <a:gd name="T12" fmla="*/ 15 w 34"/>
                    <a:gd name="T13" fmla="*/ 38 h 38"/>
                    <a:gd name="T14" fmla="*/ 15 w 34"/>
                    <a:gd name="T15" fmla="*/ 34 h 38"/>
                    <a:gd name="T16" fmla="*/ 11 w 34"/>
                    <a:gd name="T17" fmla="*/ 34 h 38"/>
                    <a:gd name="T18" fmla="*/ 7 w 34"/>
                    <a:gd name="T19" fmla="*/ 34 h 38"/>
                    <a:gd name="T20" fmla="*/ 7 w 34"/>
                    <a:gd name="T21" fmla="*/ 30 h 38"/>
                    <a:gd name="T22" fmla="*/ 3 w 34"/>
                    <a:gd name="T23" fmla="*/ 26 h 38"/>
                    <a:gd name="T24" fmla="*/ 3 w 34"/>
                    <a:gd name="T25" fmla="*/ 26 h 38"/>
                    <a:gd name="T26" fmla="*/ 3 w 34"/>
                    <a:gd name="T27" fmla="*/ 26 h 38"/>
                    <a:gd name="T28" fmla="*/ 3 w 34"/>
                    <a:gd name="T29" fmla="*/ 21 h 38"/>
                    <a:gd name="T30" fmla="*/ 0 w 34"/>
                    <a:gd name="T31" fmla="*/ 21 h 38"/>
                    <a:gd name="T32" fmla="*/ 0 w 34"/>
                    <a:gd name="T33" fmla="*/ 17 h 38"/>
                    <a:gd name="T34" fmla="*/ 0 w 34"/>
                    <a:gd name="T35" fmla="*/ 13 h 38"/>
                    <a:gd name="T36" fmla="*/ 0 w 34"/>
                    <a:gd name="T37" fmla="*/ 4 h 38"/>
                    <a:gd name="T38" fmla="*/ 0 w 34"/>
                    <a:gd name="T39" fmla="*/ 4 h 38"/>
                    <a:gd name="T40" fmla="*/ 3 w 34"/>
                    <a:gd name="T41" fmla="*/ 0 h 38"/>
                    <a:gd name="T42" fmla="*/ 7 w 34"/>
                    <a:gd name="T43" fmla="*/ 0 h 38"/>
                    <a:gd name="T44" fmla="*/ 11 w 34"/>
                    <a:gd name="T45" fmla="*/ 4 h 38"/>
                    <a:gd name="T46" fmla="*/ 15 w 34"/>
                    <a:gd name="T47" fmla="*/ 4 h 38"/>
                    <a:gd name="T48" fmla="*/ 15 w 34"/>
                    <a:gd name="T49" fmla="*/ 9 h 38"/>
                    <a:gd name="T50" fmla="*/ 19 w 34"/>
                    <a:gd name="T51" fmla="*/ 9 h 38"/>
                    <a:gd name="T52" fmla="*/ 22 w 34"/>
                    <a:gd name="T53" fmla="*/ 13 h 38"/>
                    <a:gd name="T54" fmla="*/ 26 w 34"/>
                    <a:gd name="T55" fmla="*/ 13 h 38"/>
                    <a:gd name="T56" fmla="*/ 30 w 34"/>
                    <a:gd name="T57" fmla="*/ 17 h 38"/>
                    <a:gd name="T58" fmla="*/ 30 w 34"/>
                    <a:gd name="T59" fmla="*/ 21 h 38"/>
                    <a:gd name="T60" fmla="*/ 34 w 34"/>
                    <a:gd name="T61" fmla="*/ 26 h 38"/>
                    <a:gd name="T62" fmla="*/ 34 w 34"/>
                    <a:gd name="T63" fmla="*/ 26 h 38"/>
                    <a:gd name="T64" fmla="*/ 34 w 34"/>
                    <a:gd name="T65" fmla="*/ 30 h 38"/>
                    <a:gd name="T66" fmla="*/ 34 w 34"/>
                    <a:gd name="T67" fmla="*/ 30 h 38"/>
                    <a:gd name="T68" fmla="*/ 34 w 34"/>
                    <a:gd name="T69" fmla="*/ 30 h 38"/>
                    <a:gd name="T70" fmla="*/ 34 w 34"/>
                    <a:gd name="T71" fmla="*/ 34 h 38"/>
                    <a:gd name="T72" fmla="*/ 30 w 34"/>
                    <a:gd name="T73" fmla="*/ 34 h 38"/>
                    <a:gd name="T74" fmla="*/ 30 w 34"/>
                    <a:gd name="T75" fmla="*/ 34 h 38"/>
                    <a:gd name="T76" fmla="*/ 30 w 34"/>
                    <a:gd name="T77" fmla="*/ 34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
                    <a:gd name="T118" fmla="*/ 0 h 38"/>
                    <a:gd name="T119" fmla="*/ 34 w 34"/>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 h="38">
                      <a:moveTo>
                        <a:pt x="30" y="34"/>
                      </a:moveTo>
                      <a:lnTo>
                        <a:pt x="30" y="34"/>
                      </a:lnTo>
                      <a:lnTo>
                        <a:pt x="26" y="34"/>
                      </a:lnTo>
                      <a:lnTo>
                        <a:pt x="26" y="38"/>
                      </a:lnTo>
                      <a:lnTo>
                        <a:pt x="22" y="38"/>
                      </a:lnTo>
                      <a:lnTo>
                        <a:pt x="19" y="38"/>
                      </a:lnTo>
                      <a:lnTo>
                        <a:pt x="15" y="38"/>
                      </a:lnTo>
                      <a:lnTo>
                        <a:pt x="15" y="34"/>
                      </a:lnTo>
                      <a:lnTo>
                        <a:pt x="11" y="34"/>
                      </a:lnTo>
                      <a:lnTo>
                        <a:pt x="7" y="34"/>
                      </a:lnTo>
                      <a:lnTo>
                        <a:pt x="7" y="30"/>
                      </a:lnTo>
                      <a:lnTo>
                        <a:pt x="3" y="26"/>
                      </a:lnTo>
                      <a:lnTo>
                        <a:pt x="3" y="21"/>
                      </a:lnTo>
                      <a:lnTo>
                        <a:pt x="0" y="21"/>
                      </a:lnTo>
                      <a:lnTo>
                        <a:pt x="0" y="17"/>
                      </a:lnTo>
                      <a:lnTo>
                        <a:pt x="0" y="13"/>
                      </a:lnTo>
                      <a:lnTo>
                        <a:pt x="0" y="4"/>
                      </a:lnTo>
                      <a:lnTo>
                        <a:pt x="3" y="0"/>
                      </a:lnTo>
                      <a:lnTo>
                        <a:pt x="7" y="0"/>
                      </a:lnTo>
                      <a:lnTo>
                        <a:pt x="11" y="4"/>
                      </a:lnTo>
                      <a:lnTo>
                        <a:pt x="15" y="4"/>
                      </a:lnTo>
                      <a:lnTo>
                        <a:pt x="15" y="9"/>
                      </a:lnTo>
                      <a:lnTo>
                        <a:pt x="19" y="9"/>
                      </a:lnTo>
                      <a:lnTo>
                        <a:pt x="22" y="13"/>
                      </a:lnTo>
                      <a:lnTo>
                        <a:pt x="26" y="13"/>
                      </a:lnTo>
                      <a:lnTo>
                        <a:pt x="30" y="17"/>
                      </a:lnTo>
                      <a:lnTo>
                        <a:pt x="30" y="21"/>
                      </a:lnTo>
                      <a:lnTo>
                        <a:pt x="34" y="26"/>
                      </a:lnTo>
                      <a:lnTo>
                        <a:pt x="34" y="30"/>
                      </a:lnTo>
                      <a:lnTo>
                        <a:pt x="34" y="34"/>
                      </a:lnTo>
                      <a:lnTo>
                        <a:pt x="30" y="34"/>
                      </a:lnTo>
                      <a:close/>
                    </a:path>
                  </a:pathLst>
                </a:custGeom>
                <a:solidFill>
                  <a:srgbClr val="3F3B39"/>
                </a:solidFill>
                <a:ln w="6350">
                  <a:solidFill>
                    <a:srgbClr val="3F3B39"/>
                  </a:solidFill>
                  <a:round/>
                  <a:headEnd/>
                  <a:tailEnd/>
                </a:ln>
              </p:spPr>
              <p:txBody>
                <a:bodyPr/>
                <a:lstStyle/>
                <a:p>
                  <a:endParaRPr lang="fa-IR"/>
                </a:p>
              </p:txBody>
            </p:sp>
            <p:sp>
              <p:nvSpPr>
                <p:cNvPr id="1847" name="Freeform 42"/>
                <p:cNvSpPr>
                  <a:spLocks/>
                </p:cNvSpPr>
                <p:nvPr/>
              </p:nvSpPr>
              <p:spPr bwMode="auto">
                <a:xfrm>
                  <a:off x="1412" y="3842"/>
                  <a:ext cx="7" cy="4"/>
                </a:xfrm>
                <a:custGeom>
                  <a:avLst/>
                  <a:gdLst>
                    <a:gd name="T0" fmla="*/ 7 w 7"/>
                    <a:gd name="T1" fmla="*/ 0 h 4"/>
                    <a:gd name="T2" fmla="*/ 7 w 7"/>
                    <a:gd name="T3" fmla="*/ 0 h 4"/>
                    <a:gd name="T4" fmla="*/ 7 w 7"/>
                    <a:gd name="T5" fmla="*/ 0 h 4"/>
                    <a:gd name="T6" fmla="*/ 7 w 7"/>
                    <a:gd name="T7" fmla="*/ 0 h 4"/>
                    <a:gd name="T8" fmla="*/ 3 w 7"/>
                    <a:gd name="T9" fmla="*/ 0 h 4"/>
                    <a:gd name="T10" fmla="*/ 3 w 7"/>
                    <a:gd name="T11" fmla="*/ 0 h 4"/>
                    <a:gd name="T12" fmla="*/ 3 w 7"/>
                    <a:gd name="T13" fmla="*/ 0 h 4"/>
                    <a:gd name="T14" fmla="*/ 0 w 7"/>
                    <a:gd name="T15" fmla="*/ 4 h 4"/>
                    <a:gd name="T16" fmla="*/ 0 w 7"/>
                    <a:gd name="T17" fmla="*/ 4 h 4"/>
                    <a:gd name="T18" fmla="*/ 0 w 7"/>
                    <a:gd name="T19" fmla="*/ 4 h 4"/>
                    <a:gd name="T20" fmla="*/ 3 w 7"/>
                    <a:gd name="T21" fmla="*/ 4 h 4"/>
                    <a:gd name="T22" fmla="*/ 3 w 7"/>
                    <a:gd name="T23" fmla="*/ 4 h 4"/>
                    <a:gd name="T24" fmla="*/ 3 w 7"/>
                    <a:gd name="T25" fmla="*/ 4 h 4"/>
                    <a:gd name="T26" fmla="*/ 7 w 7"/>
                    <a:gd name="T27" fmla="*/ 4 h 4"/>
                    <a:gd name="T28" fmla="*/ 7 w 7"/>
                    <a:gd name="T29" fmla="*/ 4 h 4"/>
                    <a:gd name="T30" fmla="*/ 7 w 7"/>
                    <a:gd name="T31" fmla="*/ 4 h 4"/>
                    <a:gd name="T32" fmla="*/ 7 w 7"/>
                    <a:gd name="T33" fmla="*/ 0 h 4"/>
                    <a:gd name="T34" fmla="*/ 7 w 7"/>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4"/>
                    <a:gd name="T56" fmla="*/ 7 w 7"/>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4">
                      <a:moveTo>
                        <a:pt x="7" y="0"/>
                      </a:moveTo>
                      <a:lnTo>
                        <a:pt x="7" y="0"/>
                      </a:lnTo>
                      <a:lnTo>
                        <a:pt x="3" y="0"/>
                      </a:lnTo>
                      <a:lnTo>
                        <a:pt x="0" y="4"/>
                      </a:lnTo>
                      <a:lnTo>
                        <a:pt x="3" y="4"/>
                      </a:lnTo>
                      <a:lnTo>
                        <a:pt x="7" y="4"/>
                      </a:lnTo>
                      <a:lnTo>
                        <a:pt x="7"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48" name="Freeform 43"/>
                <p:cNvSpPr>
                  <a:spLocks/>
                </p:cNvSpPr>
                <p:nvPr/>
              </p:nvSpPr>
              <p:spPr bwMode="auto">
                <a:xfrm>
                  <a:off x="1400" y="3833"/>
                  <a:ext cx="12" cy="9"/>
                </a:xfrm>
                <a:custGeom>
                  <a:avLst/>
                  <a:gdLst>
                    <a:gd name="T0" fmla="*/ 8 w 12"/>
                    <a:gd name="T1" fmla="*/ 5 h 9"/>
                    <a:gd name="T2" fmla="*/ 8 w 12"/>
                    <a:gd name="T3" fmla="*/ 5 h 9"/>
                    <a:gd name="T4" fmla="*/ 8 w 12"/>
                    <a:gd name="T5" fmla="*/ 0 h 9"/>
                    <a:gd name="T6" fmla="*/ 8 w 12"/>
                    <a:gd name="T7" fmla="*/ 0 h 9"/>
                    <a:gd name="T8" fmla="*/ 8 w 12"/>
                    <a:gd name="T9" fmla="*/ 0 h 9"/>
                    <a:gd name="T10" fmla="*/ 8 w 12"/>
                    <a:gd name="T11" fmla="*/ 0 h 9"/>
                    <a:gd name="T12" fmla="*/ 8 w 12"/>
                    <a:gd name="T13" fmla="*/ 0 h 9"/>
                    <a:gd name="T14" fmla="*/ 8 w 12"/>
                    <a:gd name="T15" fmla="*/ 0 h 9"/>
                    <a:gd name="T16" fmla="*/ 8 w 12"/>
                    <a:gd name="T17" fmla="*/ 0 h 9"/>
                    <a:gd name="T18" fmla="*/ 4 w 12"/>
                    <a:gd name="T19" fmla="*/ 0 h 9"/>
                    <a:gd name="T20" fmla="*/ 4 w 12"/>
                    <a:gd name="T21" fmla="*/ 0 h 9"/>
                    <a:gd name="T22" fmla="*/ 4 w 12"/>
                    <a:gd name="T23" fmla="*/ 0 h 9"/>
                    <a:gd name="T24" fmla="*/ 4 w 12"/>
                    <a:gd name="T25" fmla="*/ 0 h 9"/>
                    <a:gd name="T26" fmla="*/ 0 w 12"/>
                    <a:gd name="T27" fmla="*/ 0 h 9"/>
                    <a:gd name="T28" fmla="*/ 4 w 12"/>
                    <a:gd name="T29" fmla="*/ 0 h 9"/>
                    <a:gd name="T30" fmla="*/ 4 w 12"/>
                    <a:gd name="T31" fmla="*/ 5 h 9"/>
                    <a:gd name="T32" fmla="*/ 4 w 12"/>
                    <a:gd name="T33" fmla="*/ 9 h 9"/>
                    <a:gd name="T34" fmla="*/ 4 w 12"/>
                    <a:gd name="T35" fmla="*/ 9 h 9"/>
                    <a:gd name="T36" fmla="*/ 4 w 12"/>
                    <a:gd name="T37" fmla="*/ 9 h 9"/>
                    <a:gd name="T38" fmla="*/ 4 w 12"/>
                    <a:gd name="T39" fmla="*/ 9 h 9"/>
                    <a:gd name="T40" fmla="*/ 8 w 12"/>
                    <a:gd name="T41" fmla="*/ 9 h 9"/>
                    <a:gd name="T42" fmla="*/ 8 w 12"/>
                    <a:gd name="T43" fmla="*/ 9 h 9"/>
                    <a:gd name="T44" fmla="*/ 12 w 12"/>
                    <a:gd name="T45" fmla="*/ 9 h 9"/>
                    <a:gd name="T46" fmla="*/ 8 w 12"/>
                    <a:gd name="T47" fmla="*/ 5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9"/>
                    <a:gd name="T74" fmla="*/ 12 w 12"/>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9">
                      <a:moveTo>
                        <a:pt x="8" y="5"/>
                      </a:moveTo>
                      <a:lnTo>
                        <a:pt x="8" y="5"/>
                      </a:lnTo>
                      <a:lnTo>
                        <a:pt x="8" y="0"/>
                      </a:lnTo>
                      <a:lnTo>
                        <a:pt x="4" y="0"/>
                      </a:lnTo>
                      <a:lnTo>
                        <a:pt x="0" y="0"/>
                      </a:lnTo>
                      <a:lnTo>
                        <a:pt x="4" y="0"/>
                      </a:lnTo>
                      <a:lnTo>
                        <a:pt x="4" y="5"/>
                      </a:lnTo>
                      <a:lnTo>
                        <a:pt x="4" y="9"/>
                      </a:lnTo>
                      <a:lnTo>
                        <a:pt x="8" y="9"/>
                      </a:lnTo>
                      <a:lnTo>
                        <a:pt x="12" y="9"/>
                      </a:lnTo>
                      <a:lnTo>
                        <a:pt x="8"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40" name="Group 44"/>
              <p:cNvGrpSpPr>
                <a:grpSpLocks/>
              </p:cNvGrpSpPr>
              <p:nvPr/>
            </p:nvGrpSpPr>
            <p:grpSpPr bwMode="auto">
              <a:xfrm>
                <a:off x="1306" y="3778"/>
                <a:ext cx="30" cy="43"/>
                <a:chOff x="1306" y="3778"/>
                <a:chExt cx="30" cy="43"/>
              </a:xfrm>
            </p:grpSpPr>
            <p:sp>
              <p:nvSpPr>
                <p:cNvPr id="1843" name="Freeform 45"/>
                <p:cNvSpPr>
                  <a:spLocks/>
                </p:cNvSpPr>
                <p:nvPr/>
              </p:nvSpPr>
              <p:spPr bwMode="auto">
                <a:xfrm>
                  <a:off x="1306" y="3778"/>
                  <a:ext cx="30" cy="43"/>
                </a:xfrm>
                <a:custGeom>
                  <a:avLst/>
                  <a:gdLst>
                    <a:gd name="T0" fmla="*/ 7 w 30"/>
                    <a:gd name="T1" fmla="*/ 43 h 43"/>
                    <a:gd name="T2" fmla="*/ 7 w 30"/>
                    <a:gd name="T3" fmla="*/ 43 h 43"/>
                    <a:gd name="T4" fmla="*/ 4 w 30"/>
                    <a:gd name="T5" fmla="*/ 38 h 43"/>
                    <a:gd name="T6" fmla="*/ 4 w 30"/>
                    <a:gd name="T7" fmla="*/ 38 h 43"/>
                    <a:gd name="T8" fmla="*/ 4 w 30"/>
                    <a:gd name="T9" fmla="*/ 34 h 43"/>
                    <a:gd name="T10" fmla="*/ 4 w 30"/>
                    <a:gd name="T11" fmla="*/ 34 h 43"/>
                    <a:gd name="T12" fmla="*/ 4 w 30"/>
                    <a:gd name="T13" fmla="*/ 30 h 43"/>
                    <a:gd name="T14" fmla="*/ 0 w 30"/>
                    <a:gd name="T15" fmla="*/ 30 h 43"/>
                    <a:gd name="T16" fmla="*/ 0 w 30"/>
                    <a:gd name="T17" fmla="*/ 30 h 43"/>
                    <a:gd name="T18" fmla="*/ 0 w 30"/>
                    <a:gd name="T19" fmla="*/ 26 h 43"/>
                    <a:gd name="T20" fmla="*/ 4 w 30"/>
                    <a:gd name="T21" fmla="*/ 21 h 43"/>
                    <a:gd name="T22" fmla="*/ 4 w 30"/>
                    <a:gd name="T23" fmla="*/ 21 h 43"/>
                    <a:gd name="T24" fmla="*/ 4 w 30"/>
                    <a:gd name="T25" fmla="*/ 17 h 43"/>
                    <a:gd name="T26" fmla="*/ 7 w 30"/>
                    <a:gd name="T27" fmla="*/ 13 h 43"/>
                    <a:gd name="T28" fmla="*/ 7 w 30"/>
                    <a:gd name="T29" fmla="*/ 13 h 43"/>
                    <a:gd name="T30" fmla="*/ 7 w 30"/>
                    <a:gd name="T31" fmla="*/ 9 h 43"/>
                    <a:gd name="T32" fmla="*/ 11 w 30"/>
                    <a:gd name="T33" fmla="*/ 9 h 43"/>
                    <a:gd name="T34" fmla="*/ 11 w 30"/>
                    <a:gd name="T35" fmla="*/ 9 h 43"/>
                    <a:gd name="T36" fmla="*/ 15 w 30"/>
                    <a:gd name="T37" fmla="*/ 9 h 43"/>
                    <a:gd name="T38" fmla="*/ 15 w 30"/>
                    <a:gd name="T39" fmla="*/ 4 h 43"/>
                    <a:gd name="T40" fmla="*/ 19 w 30"/>
                    <a:gd name="T41" fmla="*/ 4 h 43"/>
                    <a:gd name="T42" fmla="*/ 23 w 30"/>
                    <a:gd name="T43" fmla="*/ 0 h 43"/>
                    <a:gd name="T44" fmla="*/ 26 w 30"/>
                    <a:gd name="T45" fmla="*/ 0 h 43"/>
                    <a:gd name="T46" fmla="*/ 30 w 30"/>
                    <a:gd name="T47" fmla="*/ 0 h 43"/>
                    <a:gd name="T48" fmla="*/ 30 w 30"/>
                    <a:gd name="T49" fmla="*/ 0 h 43"/>
                    <a:gd name="T50" fmla="*/ 30 w 30"/>
                    <a:gd name="T51" fmla="*/ 4 h 43"/>
                    <a:gd name="T52" fmla="*/ 30 w 30"/>
                    <a:gd name="T53" fmla="*/ 4 h 43"/>
                    <a:gd name="T54" fmla="*/ 30 w 30"/>
                    <a:gd name="T55" fmla="*/ 4 h 43"/>
                    <a:gd name="T56" fmla="*/ 30 w 30"/>
                    <a:gd name="T57" fmla="*/ 9 h 43"/>
                    <a:gd name="T58" fmla="*/ 30 w 30"/>
                    <a:gd name="T59" fmla="*/ 13 h 43"/>
                    <a:gd name="T60" fmla="*/ 30 w 30"/>
                    <a:gd name="T61" fmla="*/ 17 h 43"/>
                    <a:gd name="T62" fmla="*/ 30 w 30"/>
                    <a:gd name="T63" fmla="*/ 21 h 43"/>
                    <a:gd name="T64" fmla="*/ 26 w 30"/>
                    <a:gd name="T65" fmla="*/ 26 h 43"/>
                    <a:gd name="T66" fmla="*/ 26 w 30"/>
                    <a:gd name="T67" fmla="*/ 30 h 43"/>
                    <a:gd name="T68" fmla="*/ 23 w 30"/>
                    <a:gd name="T69" fmla="*/ 34 h 43"/>
                    <a:gd name="T70" fmla="*/ 23 w 30"/>
                    <a:gd name="T71" fmla="*/ 34 h 43"/>
                    <a:gd name="T72" fmla="*/ 19 w 30"/>
                    <a:gd name="T73" fmla="*/ 38 h 43"/>
                    <a:gd name="T74" fmla="*/ 15 w 30"/>
                    <a:gd name="T75" fmla="*/ 43 h 43"/>
                    <a:gd name="T76" fmla="*/ 15 w 30"/>
                    <a:gd name="T77" fmla="*/ 43 h 43"/>
                    <a:gd name="T78" fmla="*/ 15 w 30"/>
                    <a:gd name="T79" fmla="*/ 43 h 43"/>
                    <a:gd name="T80" fmla="*/ 11 w 30"/>
                    <a:gd name="T81" fmla="*/ 43 h 43"/>
                    <a:gd name="T82" fmla="*/ 11 w 30"/>
                    <a:gd name="T83" fmla="*/ 43 h 43"/>
                    <a:gd name="T84" fmla="*/ 11 w 30"/>
                    <a:gd name="T85" fmla="*/ 43 h 43"/>
                    <a:gd name="T86" fmla="*/ 7 w 30"/>
                    <a:gd name="T87" fmla="*/ 43 h 43"/>
                    <a:gd name="T88" fmla="*/ 7 w 30"/>
                    <a:gd name="T89" fmla="*/ 43 h 43"/>
                    <a:gd name="T90" fmla="*/ 7 w 30"/>
                    <a:gd name="T91" fmla="*/ 43 h 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43"/>
                    <a:gd name="T140" fmla="*/ 30 w 30"/>
                    <a:gd name="T141" fmla="*/ 43 h 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43">
                      <a:moveTo>
                        <a:pt x="7" y="43"/>
                      </a:moveTo>
                      <a:lnTo>
                        <a:pt x="7" y="43"/>
                      </a:lnTo>
                      <a:lnTo>
                        <a:pt x="4" y="38"/>
                      </a:lnTo>
                      <a:lnTo>
                        <a:pt x="4" y="34"/>
                      </a:lnTo>
                      <a:lnTo>
                        <a:pt x="4" y="30"/>
                      </a:lnTo>
                      <a:lnTo>
                        <a:pt x="0" y="30"/>
                      </a:lnTo>
                      <a:lnTo>
                        <a:pt x="0" y="26"/>
                      </a:lnTo>
                      <a:lnTo>
                        <a:pt x="4" y="21"/>
                      </a:lnTo>
                      <a:lnTo>
                        <a:pt x="4" y="17"/>
                      </a:lnTo>
                      <a:lnTo>
                        <a:pt x="7" y="13"/>
                      </a:lnTo>
                      <a:lnTo>
                        <a:pt x="7" y="9"/>
                      </a:lnTo>
                      <a:lnTo>
                        <a:pt x="11" y="9"/>
                      </a:lnTo>
                      <a:lnTo>
                        <a:pt x="15" y="9"/>
                      </a:lnTo>
                      <a:lnTo>
                        <a:pt x="15" y="4"/>
                      </a:lnTo>
                      <a:lnTo>
                        <a:pt x="19" y="4"/>
                      </a:lnTo>
                      <a:lnTo>
                        <a:pt x="23" y="0"/>
                      </a:lnTo>
                      <a:lnTo>
                        <a:pt x="26" y="0"/>
                      </a:lnTo>
                      <a:lnTo>
                        <a:pt x="30" y="0"/>
                      </a:lnTo>
                      <a:lnTo>
                        <a:pt x="30" y="4"/>
                      </a:lnTo>
                      <a:lnTo>
                        <a:pt x="30" y="9"/>
                      </a:lnTo>
                      <a:lnTo>
                        <a:pt x="30" y="13"/>
                      </a:lnTo>
                      <a:lnTo>
                        <a:pt x="30" y="17"/>
                      </a:lnTo>
                      <a:lnTo>
                        <a:pt x="30" y="21"/>
                      </a:lnTo>
                      <a:lnTo>
                        <a:pt x="26" y="26"/>
                      </a:lnTo>
                      <a:lnTo>
                        <a:pt x="26" y="30"/>
                      </a:lnTo>
                      <a:lnTo>
                        <a:pt x="23" y="34"/>
                      </a:lnTo>
                      <a:lnTo>
                        <a:pt x="19" y="38"/>
                      </a:lnTo>
                      <a:lnTo>
                        <a:pt x="15" y="43"/>
                      </a:lnTo>
                      <a:lnTo>
                        <a:pt x="11" y="43"/>
                      </a:lnTo>
                      <a:lnTo>
                        <a:pt x="7" y="43"/>
                      </a:lnTo>
                      <a:close/>
                    </a:path>
                  </a:pathLst>
                </a:custGeom>
                <a:solidFill>
                  <a:srgbClr val="3F3B39"/>
                </a:solidFill>
                <a:ln w="6350">
                  <a:solidFill>
                    <a:srgbClr val="3F3B39"/>
                  </a:solidFill>
                  <a:round/>
                  <a:headEnd/>
                  <a:tailEnd/>
                </a:ln>
              </p:spPr>
              <p:txBody>
                <a:bodyPr/>
                <a:lstStyle/>
                <a:p>
                  <a:endParaRPr lang="fa-IR"/>
                </a:p>
              </p:txBody>
            </p:sp>
            <p:sp>
              <p:nvSpPr>
                <p:cNvPr id="1844" name="Freeform 46"/>
                <p:cNvSpPr>
                  <a:spLocks/>
                </p:cNvSpPr>
                <p:nvPr/>
              </p:nvSpPr>
              <p:spPr bwMode="auto">
                <a:xfrm>
                  <a:off x="1310" y="3808"/>
                  <a:ext cx="7" cy="8"/>
                </a:xfrm>
                <a:custGeom>
                  <a:avLst/>
                  <a:gdLst>
                    <a:gd name="T0" fmla="*/ 7 w 7"/>
                    <a:gd name="T1" fmla="*/ 4 h 8"/>
                    <a:gd name="T2" fmla="*/ 7 w 7"/>
                    <a:gd name="T3" fmla="*/ 4 h 8"/>
                    <a:gd name="T4" fmla="*/ 7 w 7"/>
                    <a:gd name="T5" fmla="*/ 4 h 8"/>
                    <a:gd name="T6" fmla="*/ 7 w 7"/>
                    <a:gd name="T7" fmla="*/ 4 h 8"/>
                    <a:gd name="T8" fmla="*/ 7 w 7"/>
                    <a:gd name="T9" fmla="*/ 0 h 8"/>
                    <a:gd name="T10" fmla="*/ 3 w 7"/>
                    <a:gd name="T11" fmla="*/ 0 h 8"/>
                    <a:gd name="T12" fmla="*/ 3 w 7"/>
                    <a:gd name="T13" fmla="*/ 0 h 8"/>
                    <a:gd name="T14" fmla="*/ 3 w 7"/>
                    <a:gd name="T15" fmla="*/ 0 h 8"/>
                    <a:gd name="T16" fmla="*/ 0 w 7"/>
                    <a:gd name="T17" fmla="*/ 4 h 8"/>
                    <a:gd name="T18" fmla="*/ 0 w 7"/>
                    <a:gd name="T19" fmla="*/ 4 h 8"/>
                    <a:gd name="T20" fmla="*/ 0 w 7"/>
                    <a:gd name="T21" fmla="*/ 4 h 8"/>
                    <a:gd name="T22" fmla="*/ 0 w 7"/>
                    <a:gd name="T23" fmla="*/ 4 h 8"/>
                    <a:gd name="T24" fmla="*/ 0 w 7"/>
                    <a:gd name="T25" fmla="*/ 4 h 8"/>
                    <a:gd name="T26" fmla="*/ 3 w 7"/>
                    <a:gd name="T27" fmla="*/ 8 h 8"/>
                    <a:gd name="T28" fmla="*/ 3 w 7"/>
                    <a:gd name="T29" fmla="*/ 8 h 8"/>
                    <a:gd name="T30" fmla="*/ 3 w 7"/>
                    <a:gd name="T31" fmla="*/ 8 h 8"/>
                    <a:gd name="T32" fmla="*/ 3 w 7"/>
                    <a:gd name="T33" fmla="*/ 8 h 8"/>
                    <a:gd name="T34" fmla="*/ 7 w 7"/>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7" y="4"/>
                      </a:moveTo>
                      <a:lnTo>
                        <a:pt x="7" y="4"/>
                      </a:lnTo>
                      <a:lnTo>
                        <a:pt x="7" y="0"/>
                      </a:lnTo>
                      <a:lnTo>
                        <a:pt x="3" y="0"/>
                      </a:lnTo>
                      <a:lnTo>
                        <a:pt x="0" y="4"/>
                      </a:lnTo>
                      <a:lnTo>
                        <a:pt x="3" y="8"/>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45" name="Freeform 47"/>
                <p:cNvSpPr>
                  <a:spLocks/>
                </p:cNvSpPr>
                <p:nvPr/>
              </p:nvSpPr>
              <p:spPr bwMode="auto">
                <a:xfrm>
                  <a:off x="1310" y="3795"/>
                  <a:ext cx="11" cy="9"/>
                </a:xfrm>
                <a:custGeom>
                  <a:avLst/>
                  <a:gdLst>
                    <a:gd name="T0" fmla="*/ 11 w 11"/>
                    <a:gd name="T1" fmla="*/ 4 h 9"/>
                    <a:gd name="T2" fmla="*/ 11 w 11"/>
                    <a:gd name="T3" fmla="*/ 4 h 9"/>
                    <a:gd name="T4" fmla="*/ 11 w 11"/>
                    <a:gd name="T5" fmla="*/ 4 h 9"/>
                    <a:gd name="T6" fmla="*/ 11 w 11"/>
                    <a:gd name="T7" fmla="*/ 4 h 9"/>
                    <a:gd name="T8" fmla="*/ 11 w 11"/>
                    <a:gd name="T9" fmla="*/ 4 h 9"/>
                    <a:gd name="T10" fmla="*/ 11 w 11"/>
                    <a:gd name="T11" fmla="*/ 4 h 9"/>
                    <a:gd name="T12" fmla="*/ 11 w 11"/>
                    <a:gd name="T13" fmla="*/ 4 h 9"/>
                    <a:gd name="T14" fmla="*/ 11 w 11"/>
                    <a:gd name="T15" fmla="*/ 0 h 9"/>
                    <a:gd name="T16" fmla="*/ 11 w 11"/>
                    <a:gd name="T17" fmla="*/ 0 h 9"/>
                    <a:gd name="T18" fmla="*/ 11 w 11"/>
                    <a:gd name="T19" fmla="*/ 0 h 9"/>
                    <a:gd name="T20" fmla="*/ 11 w 11"/>
                    <a:gd name="T21" fmla="*/ 0 h 9"/>
                    <a:gd name="T22" fmla="*/ 11 w 11"/>
                    <a:gd name="T23" fmla="*/ 0 h 9"/>
                    <a:gd name="T24" fmla="*/ 7 w 11"/>
                    <a:gd name="T25" fmla="*/ 0 h 9"/>
                    <a:gd name="T26" fmla="*/ 3 w 11"/>
                    <a:gd name="T27" fmla="*/ 4 h 9"/>
                    <a:gd name="T28" fmla="*/ 0 w 11"/>
                    <a:gd name="T29" fmla="*/ 4 h 9"/>
                    <a:gd name="T30" fmla="*/ 0 w 11"/>
                    <a:gd name="T31" fmla="*/ 9 h 9"/>
                    <a:gd name="T32" fmla="*/ 3 w 11"/>
                    <a:gd name="T33" fmla="*/ 9 h 9"/>
                    <a:gd name="T34" fmla="*/ 3 w 11"/>
                    <a:gd name="T35" fmla="*/ 9 h 9"/>
                    <a:gd name="T36" fmla="*/ 3 w 11"/>
                    <a:gd name="T37" fmla="*/ 9 h 9"/>
                    <a:gd name="T38" fmla="*/ 3 w 11"/>
                    <a:gd name="T39" fmla="*/ 9 h 9"/>
                    <a:gd name="T40" fmla="*/ 11 w 11"/>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9"/>
                    <a:gd name="T65" fmla="*/ 11 w 1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9">
                      <a:moveTo>
                        <a:pt x="11" y="4"/>
                      </a:moveTo>
                      <a:lnTo>
                        <a:pt x="11" y="4"/>
                      </a:lnTo>
                      <a:lnTo>
                        <a:pt x="11" y="0"/>
                      </a:lnTo>
                      <a:lnTo>
                        <a:pt x="7" y="0"/>
                      </a:lnTo>
                      <a:lnTo>
                        <a:pt x="3" y="4"/>
                      </a:lnTo>
                      <a:lnTo>
                        <a:pt x="0" y="4"/>
                      </a:lnTo>
                      <a:lnTo>
                        <a:pt x="0" y="9"/>
                      </a:lnTo>
                      <a:lnTo>
                        <a:pt x="3" y="9"/>
                      </a:lnTo>
                      <a:lnTo>
                        <a:pt x="11"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1" name="Freeform 48"/>
              <p:cNvSpPr>
                <a:spLocks/>
              </p:cNvSpPr>
              <p:nvPr/>
            </p:nvSpPr>
            <p:spPr bwMode="auto">
              <a:xfrm>
                <a:off x="2750" y="3596"/>
                <a:ext cx="15" cy="13"/>
              </a:xfrm>
              <a:custGeom>
                <a:avLst/>
                <a:gdLst>
                  <a:gd name="T0" fmla="*/ 0 w 15"/>
                  <a:gd name="T1" fmla="*/ 4 h 13"/>
                  <a:gd name="T2" fmla="*/ 0 w 15"/>
                  <a:gd name="T3" fmla="*/ 4 h 13"/>
                  <a:gd name="T4" fmla="*/ 0 w 15"/>
                  <a:gd name="T5" fmla="*/ 4 h 13"/>
                  <a:gd name="T6" fmla="*/ 0 w 15"/>
                  <a:gd name="T7" fmla="*/ 4 h 13"/>
                  <a:gd name="T8" fmla="*/ 0 w 15"/>
                  <a:gd name="T9" fmla="*/ 8 h 13"/>
                  <a:gd name="T10" fmla="*/ 4 w 15"/>
                  <a:gd name="T11" fmla="*/ 8 h 13"/>
                  <a:gd name="T12" fmla="*/ 8 w 15"/>
                  <a:gd name="T13" fmla="*/ 8 h 13"/>
                  <a:gd name="T14" fmla="*/ 12 w 15"/>
                  <a:gd name="T15" fmla="*/ 13 h 13"/>
                  <a:gd name="T16" fmla="*/ 12 w 15"/>
                  <a:gd name="T17" fmla="*/ 13 h 13"/>
                  <a:gd name="T18" fmla="*/ 15 w 15"/>
                  <a:gd name="T19" fmla="*/ 13 h 13"/>
                  <a:gd name="T20" fmla="*/ 15 w 15"/>
                  <a:gd name="T21" fmla="*/ 8 h 13"/>
                  <a:gd name="T22" fmla="*/ 15 w 15"/>
                  <a:gd name="T23" fmla="*/ 8 h 13"/>
                  <a:gd name="T24" fmla="*/ 15 w 15"/>
                  <a:gd name="T25" fmla="*/ 8 h 13"/>
                  <a:gd name="T26" fmla="*/ 15 w 15"/>
                  <a:gd name="T27" fmla="*/ 8 h 13"/>
                  <a:gd name="T28" fmla="*/ 8 w 15"/>
                  <a:gd name="T29" fmla="*/ 4 h 13"/>
                  <a:gd name="T30" fmla="*/ 8 w 15"/>
                  <a:gd name="T31" fmla="*/ 4 h 13"/>
                  <a:gd name="T32" fmla="*/ 4 w 15"/>
                  <a:gd name="T33" fmla="*/ 0 h 13"/>
                  <a:gd name="T34" fmla="*/ 4 w 15"/>
                  <a:gd name="T35" fmla="*/ 0 h 13"/>
                  <a:gd name="T36" fmla="*/ 4 w 15"/>
                  <a:gd name="T37" fmla="*/ 0 h 13"/>
                  <a:gd name="T38" fmla="*/ 0 w 15"/>
                  <a:gd name="T39" fmla="*/ 4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0" y="4"/>
                    </a:moveTo>
                    <a:lnTo>
                      <a:pt x="0" y="4"/>
                    </a:lnTo>
                    <a:lnTo>
                      <a:pt x="0" y="8"/>
                    </a:lnTo>
                    <a:lnTo>
                      <a:pt x="4" y="8"/>
                    </a:lnTo>
                    <a:lnTo>
                      <a:pt x="8" y="8"/>
                    </a:lnTo>
                    <a:lnTo>
                      <a:pt x="12" y="13"/>
                    </a:lnTo>
                    <a:lnTo>
                      <a:pt x="15" y="13"/>
                    </a:lnTo>
                    <a:lnTo>
                      <a:pt x="15" y="8"/>
                    </a:lnTo>
                    <a:lnTo>
                      <a:pt x="8" y="4"/>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2" name="Freeform 49"/>
              <p:cNvSpPr>
                <a:spLocks/>
              </p:cNvSpPr>
              <p:nvPr/>
            </p:nvSpPr>
            <p:spPr bwMode="auto">
              <a:xfrm>
                <a:off x="2739" y="3541"/>
                <a:ext cx="15" cy="8"/>
              </a:xfrm>
              <a:custGeom>
                <a:avLst/>
                <a:gdLst>
                  <a:gd name="T0" fmla="*/ 0 w 15"/>
                  <a:gd name="T1" fmla="*/ 4 h 8"/>
                  <a:gd name="T2" fmla="*/ 0 w 15"/>
                  <a:gd name="T3" fmla="*/ 4 h 8"/>
                  <a:gd name="T4" fmla="*/ 0 w 15"/>
                  <a:gd name="T5" fmla="*/ 4 h 8"/>
                  <a:gd name="T6" fmla="*/ 0 w 15"/>
                  <a:gd name="T7" fmla="*/ 4 h 8"/>
                  <a:gd name="T8" fmla="*/ 0 w 15"/>
                  <a:gd name="T9" fmla="*/ 8 h 8"/>
                  <a:gd name="T10" fmla="*/ 4 w 15"/>
                  <a:gd name="T11" fmla="*/ 8 h 8"/>
                  <a:gd name="T12" fmla="*/ 8 w 15"/>
                  <a:gd name="T13" fmla="*/ 8 h 8"/>
                  <a:gd name="T14" fmla="*/ 11 w 15"/>
                  <a:gd name="T15" fmla="*/ 8 h 8"/>
                  <a:gd name="T16" fmla="*/ 11 w 15"/>
                  <a:gd name="T17" fmla="*/ 8 h 8"/>
                  <a:gd name="T18" fmla="*/ 15 w 15"/>
                  <a:gd name="T19" fmla="*/ 8 h 8"/>
                  <a:gd name="T20" fmla="*/ 15 w 15"/>
                  <a:gd name="T21" fmla="*/ 8 h 8"/>
                  <a:gd name="T22" fmla="*/ 15 w 15"/>
                  <a:gd name="T23" fmla="*/ 8 h 8"/>
                  <a:gd name="T24" fmla="*/ 15 w 15"/>
                  <a:gd name="T25" fmla="*/ 8 h 8"/>
                  <a:gd name="T26" fmla="*/ 15 w 15"/>
                  <a:gd name="T27" fmla="*/ 8 h 8"/>
                  <a:gd name="T28" fmla="*/ 8 w 15"/>
                  <a:gd name="T29" fmla="*/ 4 h 8"/>
                  <a:gd name="T30" fmla="*/ 8 w 15"/>
                  <a:gd name="T31" fmla="*/ 0 h 8"/>
                  <a:gd name="T32" fmla="*/ 8 w 15"/>
                  <a:gd name="T33" fmla="*/ 0 h 8"/>
                  <a:gd name="T34" fmla="*/ 4 w 15"/>
                  <a:gd name="T35" fmla="*/ 0 h 8"/>
                  <a:gd name="T36" fmla="*/ 4 w 15"/>
                  <a:gd name="T37" fmla="*/ 0 h 8"/>
                  <a:gd name="T38" fmla="*/ 0 w 15"/>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8"/>
                  <a:gd name="T62" fmla="*/ 15 w 15"/>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8">
                    <a:moveTo>
                      <a:pt x="0" y="4"/>
                    </a:moveTo>
                    <a:lnTo>
                      <a:pt x="0" y="4"/>
                    </a:lnTo>
                    <a:lnTo>
                      <a:pt x="0" y="8"/>
                    </a:lnTo>
                    <a:lnTo>
                      <a:pt x="4" y="8"/>
                    </a:lnTo>
                    <a:lnTo>
                      <a:pt x="8" y="8"/>
                    </a:lnTo>
                    <a:lnTo>
                      <a:pt x="11" y="8"/>
                    </a:lnTo>
                    <a:lnTo>
                      <a:pt x="15" y="8"/>
                    </a:lnTo>
                    <a:lnTo>
                      <a:pt x="8" y="4"/>
                    </a:lnTo>
                    <a:lnTo>
                      <a:pt x="8" y="0"/>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 name="Freeform 50"/>
              <p:cNvSpPr>
                <a:spLocks/>
              </p:cNvSpPr>
              <p:nvPr/>
            </p:nvSpPr>
            <p:spPr bwMode="auto">
              <a:xfrm>
                <a:off x="1155" y="3778"/>
                <a:ext cx="19" cy="13"/>
              </a:xfrm>
              <a:custGeom>
                <a:avLst/>
                <a:gdLst>
                  <a:gd name="T0" fmla="*/ 4 w 19"/>
                  <a:gd name="T1" fmla="*/ 4 h 13"/>
                  <a:gd name="T2" fmla="*/ 4 w 19"/>
                  <a:gd name="T3" fmla="*/ 4 h 13"/>
                  <a:gd name="T4" fmla="*/ 4 w 19"/>
                  <a:gd name="T5" fmla="*/ 4 h 13"/>
                  <a:gd name="T6" fmla="*/ 4 w 19"/>
                  <a:gd name="T7" fmla="*/ 0 h 13"/>
                  <a:gd name="T8" fmla="*/ 4 w 19"/>
                  <a:gd name="T9" fmla="*/ 0 h 13"/>
                  <a:gd name="T10" fmla="*/ 4 w 19"/>
                  <a:gd name="T11" fmla="*/ 0 h 13"/>
                  <a:gd name="T12" fmla="*/ 8 w 19"/>
                  <a:gd name="T13" fmla="*/ 0 h 13"/>
                  <a:gd name="T14" fmla="*/ 8 w 19"/>
                  <a:gd name="T15" fmla="*/ 0 h 13"/>
                  <a:gd name="T16" fmla="*/ 11 w 19"/>
                  <a:gd name="T17" fmla="*/ 4 h 13"/>
                  <a:gd name="T18" fmla="*/ 15 w 19"/>
                  <a:gd name="T19" fmla="*/ 4 h 13"/>
                  <a:gd name="T20" fmla="*/ 19 w 19"/>
                  <a:gd name="T21" fmla="*/ 9 h 13"/>
                  <a:gd name="T22" fmla="*/ 19 w 19"/>
                  <a:gd name="T23" fmla="*/ 9 h 13"/>
                  <a:gd name="T24" fmla="*/ 19 w 19"/>
                  <a:gd name="T25" fmla="*/ 9 h 13"/>
                  <a:gd name="T26" fmla="*/ 19 w 19"/>
                  <a:gd name="T27" fmla="*/ 9 h 13"/>
                  <a:gd name="T28" fmla="*/ 19 w 19"/>
                  <a:gd name="T29" fmla="*/ 9 h 13"/>
                  <a:gd name="T30" fmla="*/ 19 w 19"/>
                  <a:gd name="T31" fmla="*/ 13 h 13"/>
                  <a:gd name="T32" fmla="*/ 15 w 19"/>
                  <a:gd name="T33" fmla="*/ 13 h 13"/>
                  <a:gd name="T34" fmla="*/ 15 w 19"/>
                  <a:gd name="T35" fmla="*/ 13 h 13"/>
                  <a:gd name="T36" fmla="*/ 15 w 19"/>
                  <a:gd name="T37" fmla="*/ 13 h 13"/>
                  <a:gd name="T38" fmla="*/ 15 w 19"/>
                  <a:gd name="T39" fmla="*/ 13 h 13"/>
                  <a:gd name="T40" fmla="*/ 11 w 19"/>
                  <a:gd name="T41" fmla="*/ 13 h 13"/>
                  <a:gd name="T42" fmla="*/ 11 w 19"/>
                  <a:gd name="T43" fmla="*/ 13 h 13"/>
                  <a:gd name="T44" fmla="*/ 8 w 19"/>
                  <a:gd name="T45" fmla="*/ 13 h 13"/>
                  <a:gd name="T46" fmla="*/ 4 w 19"/>
                  <a:gd name="T47" fmla="*/ 13 h 13"/>
                  <a:gd name="T48" fmla="*/ 4 w 19"/>
                  <a:gd name="T49" fmla="*/ 13 h 13"/>
                  <a:gd name="T50" fmla="*/ 0 w 19"/>
                  <a:gd name="T51" fmla="*/ 9 h 13"/>
                  <a:gd name="T52" fmla="*/ 0 w 19"/>
                  <a:gd name="T53" fmla="*/ 9 h 13"/>
                  <a:gd name="T54" fmla="*/ 0 w 19"/>
                  <a:gd name="T55" fmla="*/ 9 h 13"/>
                  <a:gd name="T56" fmla="*/ 0 w 19"/>
                  <a:gd name="T57" fmla="*/ 4 h 13"/>
                  <a:gd name="T58" fmla="*/ 0 w 19"/>
                  <a:gd name="T59" fmla="*/ 4 h 13"/>
                  <a:gd name="T60" fmla="*/ 4 w 19"/>
                  <a:gd name="T61" fmla="*/ 4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3"/>
                  <a:gd name="T95" fmla="*/ 19 w 19"/>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3">
                    <a:moveTo>
                      <a:pt x="4" y="4"/>
                    </a:moveTo>
                    <a:lnTo>
                      <a:pt x="4" y="4"/>
                    </a:lnTo>
                    <a:lnTo>
                      <a:pt x="4" y="0"/>
                    </a:lnTo>
                    <a:lnTo>
                      <a:pt x="8" y="0"/>
                    </a:lnTo>
                    <a:lnTo>
                      <a:pt x="11" y="4"/>
                    </a:lnTo>
                    <a:lnTo>
                      <a:pt x="15" y="4"/>
                    </a:lnTo>
                    <a:lnTo>
                      <a:pt x="19" y="9"/>
                    </a:lnTo>
                    <a:lnTo>
                      <a:pt x="19" y="13"/>
                    </a:lnTo>
                    <a:lnTo>
                      <a:pt x="15" y="13"/>
                    </a:lnTo>
                    <a:lnTo>
                      <a:pt x="11" y="13"/>
                    </a:lnTo>
                    <a:lnTo>
                      <a:pt x="8" y="13"/>
                    </a:lnTo>
                    <a:lnTo>
                      <a:pt x="4" y="13"/>
                    </a:lnTo>
                    <a:lnTo>
                      <a:pt x="0" y="9"/>
                    </a:lnTo>
                    <a:lnTo>
                      <a:pt x="0" y="4"/>
                    </a:lnTo>
                    <a:lnTo>
                      <a:pt x="4" y="4"/>
                    </a:lnTo>
                    <a:close/>
                  </a:path>
                </a:pathLst>
              </a:custGeom>
              <a:solidFill>
                <a:srgbClr val="3F3B39"/>
              </a:solidFill>
              <a:ln w="6350">
                <a:solidFill>
                  <a:srgbClr val="3F3B39"/>
                </a:solidFill>
                <a:round/>
                <a:headEnd/>
                <a:tailEnd/>
              </a:ln>
            </p:spPr>
            <p:txBody>
              <a:bodyPr/>
              <a:lstStyle/>
              <a:p>
                <a:endParaRPr lang="fa-IR"/>
              </a:p>
            </p:txBody>
          </p:sp>
          <p:sp>
            <p:nvSpPr>
              <p:cNvPr id="44" name="Freeform 51"/>
              <p:cNvSpPr>
                <a:spLocks/>
              </p:cNvSpPr>
              <p:nvPr/>
            </p:nvSpPr>
            <p:spPr bwMode="auto">
              <a:xfrm>
                <a:off x="1155" y="3778"/>
                <a:ext cx="15" cy="13"/>
              </a:xfrm>
              <a:custGeom>
                <a:avLst/>
                <a:gdLst>
                  <a:gd name="T0" fmla="*/ 0 w 15"/>
                  <a:gd name="T1" fmla="*/ 4 h 13"/>
                  <a:gd name="T2" fmla="*/ 0 w 15"/>
                  <a:gd name="T3" fmla="*/ 4 h 13"/>
                  <a:gd name="T4" fmla="*/ 0 w 15"/>
                  <a:gd name="T5" fmla="*/ 4 h 13"/>
                  <a:gd name="T6" fmla="*/ 0 w 15"/>
                  <a:gd name="T7" fmla="*/ 4 h 13"/>
                  <a:gd name="T8" fmla="*/ 4 w 15"/>
                  <a:gd name="T9" fmla="*/ 9 h 13"/>
                  <a:gd name="T10" fmla="*/ 4 w 15"/>
                  <a:gd name="T11" fmla="*/ 9 h 13"/>
                  <a:gd name="T12" fmla="*/ 4 w 15"/>
                  <a:gd name="T13" fmla="*/ 9 h 13"/>
                  <a:gd name="T14" fmla="*/ 4 w 15"/>
                  <a:gd name="T15" fmla="*/ 9 h 13"/>
                  <a:gd name="T16" fmla="*/ 8 w 15"/>
                  <a:gd name="T17" fmla="*/ 9 h 13"/>
                  <a:gd name="T18" fmla="*/ 11 w 15"/>
                  <a:gd name="T19" fmla="*/ 13 h 13"/>
                  <a:gd name="T20" fmla="*/ 15 w 15"/>
                  <a:gd name="T21" fmla="*/ 13 h 13"/>
                  <a:gd name="T22" fmla="*/ 15 w 15"/>
                  <a:gd name="T23" fmla="*/ 13 h 13"/>
                  <a:gd name="T24" fmla="*/ 15 w 15"/>
                  <a:gd name="T25" fmla="*/ 13 h 13"/>
                  <a:gd name="T26" fmla="*/ 15 w 15"/>
                  <a:gd name="T27" fmla="*/ 9 h 13"/>
                  <a:gd name="T28" fmla="*/ 15 w 15"/>
                  <a:gd name="T29" fmla="*/ 9 h 13"/>
                  <a:gd name="T30" fmla="*/ 15 w 15"/>
                  <a:gd name="T31" fmla="*/ 9 h 13"/>
                  <a:gd name="T32" fmla="*/ 15 w 15"/>
                  <a:gd name="T33" fmla="*/ 9 h 13"/>
                  <a:gd name="T34" fmla="*/ 15 w 15"/>
                  <a:gd name="T35" fmla="*/ 9 h 13"/>
                  <a:gd name="T36" fmla="*/ 15 w 15"/>
                  <a:gd name="T37" fmla="*/ 9 h 13"/>
                  <a:gd name="T38" fmla="*/ 15 w 15"/>
                  <a:gd name="T39" fmla="*/ 9 h 13"/>
                  <a:gd name="T40" fmla="*/ 11 w 15"/>
                  <a:gd name="T41" fmla="*/ 4 h 13"/>
                  <a:gd name="T42" fmla="*/ 8 w 15"/>
                  <a:gd name="T43" fmla="*/ 4 h 13"/>
                  <a:gd name="T44" fmla="*/ 8 w 15"/>
                  <a:gd name="T45" fmla="*/ 0 h 13"/>
                  <a:gd name="T46" fmla="*/ 4 w 15"/>
                  <a:gd name="T47" fmla="*/ 0 h 13"/>
                  <a:gd name="T48" fmla="*/ 4 w 15"/>
                  <a:gd name="T49" fmla="*/ 0 h 13"/>
                  <a:gd name="T50" fmla="*/ 4 w 15"/>
                  <a:gd name="T51" fmla="*/ 0 h 13"/>
                  <a:gd name="T52" fmla="*/ 4 w 15"/>
                  <a:gd name="T53" fmla="*/ 4 h 13"/>
                  <a:gd name="T54" fmla="*/ 0 w 15"/>
                  <a:gd name="T55" fmla="*/ 4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3"/>
                  <a:gd name="T86" fmla="*/ 15 w 15"/>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3">
                    <a:moveTo>
                      <a:pt x="0" y="4"/>
                    </a:moveTo>
                    <a:lnTo>
                      <a:pt x="0" y="4"/>
                    </a:lnTo>
                    <a:lnTo>
                      <a:pt x="4" y="9"/>
                    </a:lnTo>
                    <a:lnTo>
                      <a:pt x="8" y="9"/>
                    </a:lnTo>
                    <a:lnTo>
                      <a:pt x="11" y="13"/>
                    </a:lnTo>
                    <a:lnTo>
                      <a:pt x="15" y="13"/>
                    </a:lnTo>
                    <a:lnTo>
                      <a:pt x="15" y="9"/>
                    </a:lnTo>
                    <a:lnTo>
                      <a:pt x="11" y="4"/>
                    </a:lnTo>
                    <a:lnTo>
                      <a:pt x="8" y="4"/>
                    </a:lnTo>
                    <a:lnTo>
                      <a:pt x="8" y="0"/>
                    </a:lnTo>
                    <a:lnTo>
                      <a:pt x="4" y="0"/>
                    </a:lnTo>
                    <a:lnTo>
                      <a:pt x="4" y="4"/>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45" name="Group 52"/>
              <p:cNvGrpSpPr>
                <a:grpSpLocks/>
              </p:cNvGrpSpPr>
              <p:nvPr/>
            </p:nvGrpSpPr>
            <p:grpSpPr bwMode="auto">
              <a:xfrm>
                <a:off x="1423" y="3799"/>
                <a:ext cx="19" cy="13"/>
                <a:chOff x="1423" y="3799"/>
                <a:chExt cx="19" cy="13"/>
              </a:xfrm>
            </p:grpSpPr>
            <p:sp>
              <p:nvSpPr>
                <p:cNvPr id="1841" name="Freeform 53"/>
                <p:cNvSpPr>
                  <a:spLocks/>
                </p:cNvSpPr>
                <p:nvPr/>
              </p:nvSpPr>
              <p:spPr bwMode="auto">
                <a:xfrm>
                  <a:off x="1423" y="3799"/>
                  <a:ext cx="19" cy="13"/>
                </a:xfrm>
                <a:custGeom>
                  <a:avLst/>
                  <a:gdLst>
                    <a:gd name="T0" fmla="*/ 4 w 19"/>
                    <a:gd name="T1" fmla="*/ 5 h 13"/>
                    <a:gd name="T2" fmla="*/ 4 w 19"/>
                    <a:gd name="T3" fmla="*/ 5 h 13"/>
                    <a:gd name="T4" fmla="*/ 4 w 19"/>
                    <a:gd name="T5" fmla="*/ 0 h 13"/>
                    <a:gd name="T6" fmla="*/ 4 w 19"/>
                    <a:gd name="T7" fmla="*/ 0 h 13"/>
                    <a:gd name="T8" fmla="*/ 4 w 19"/>
                    <a:gd name="T9" fmla="*/ 0 h 13"/>
                    <a:gd name="T10" fmla="*/ 7 w 19"/>
                    <a:gd name="T11" fmla="*/ 0 h 13"/>
                    <a:gd name="T12" fmla="*/ 7 w 19"/>
                    <a:gd name="T13" fmla="*/ 0 h 13"/>
                    <a:gd name="T14" fmla="*/ 7 w 19"/>
                    <a:gd name="T15" fmla="*/ 0 h 13"/>
                    <a:gd name="T16" fmla="*/ 11 w 19"/>
                    <a:gd name="T17" fmla="*/ 0 h 13"/>
                    <a:gd name="T18" fmla="*/ 15 w 19"/>
                    <a:gd name="T19" fmla="*/ 5 h 13"/>
                    <a:gd name="T20" fmla="*/ 19 w 19"/>
                    <a:gd name="T21" fmla="*/ 5 h 13"/>
                    <a:gd name="T22" fmla="*/ 19 w 19"/>
                    <a:gd name="T23" fmla="*/ 9 h 13"/>
                    <a:gd name="T24" fmla="*/ 19 w 19"/>
                    <a:gd name="T25" fmla="*/ 9 h 13"/>
                    <a:gd name="T26" fmla="*/ 19 w 19"/>
                    <a:gd name="T27" fmla="*/ 9 h 13"/>
                    <a:gd name="T28" fmla="*/ 19 w 19"/>
                    <a:gd name="T29" fmla="*/ 9 h 13"/>
                    <a:gd name="T30" fmla="*/ 19 w 19"/>
                    <a:gd name="T31" fmla="*/ 9 h 13"/>
                    <a:gd name="T32" fmla="*/ 19 w 19"/>
                    <a:gd name="T33" fmla="*/ 13 h 13"/>
                    <a:gd name="T34" fmla="*/ 15 w 19"/>
                    <a:gd name="T35" fmla="*/ 13 h 13"/>
                    <a:gd name="T36" fmla="*/ 15 w 19"/>
                    <a:gd name="T37" fmla="*/ 13 h 13"/>
                    <a:gd name="T38" fmla="*/ 15 w 19"/>
                    <a:gd name="T39" fmla="*/ 13 h 13"/>
                    <a:gd name="T40" fmla="*/ 11 w 19"/>
                    <a:gd name="T41" fmla="*/ 13 h 13"/>
                    <a:gd name="T42" fmla="*/ 11 w 19"/>
                    <a:gd name="T43" fmla="*/ 13 h 13"/>
                    <a:gd name="T44" fmla="*/ 7 w 19"/>
                    <a:gd name="T45" fmla="*/ 13 h 13"/>
                    <a:gd name="T46" fmla="*/ 4 w 19"/>
                    <a:gd name="T47" fmla="*/ 13 h 13"/>
                    <a:gd name="T48" fmla="*/ 4 w 19"/>
                    <a:gd name="T49" fmla="*/ 9 h 13"/>
                    <a:gd name="T50" fmla="*/ 4 w 19"/>
                    <a:gd name="T51" fmla="*/ 9 h 13"/>
                    <a:gd name="T52" fmla="*/ 0 w 19"/>
                    <a:gd name="T53" fmla="*/ 9 h 13"/>
                    <a:gd name="T54" fmla="*/ 0 w 19"/>
                    <a:gd name="T55" fmla="*/ 9 h 13"/>
                    <a:gd name="T56" fmla="*/ 4 w 19"/>
                    <a:gd name="T57" fmla="*/ 5 h 13"/>
                    <a:gd name="T58" fmla="*/ 4 w 19"/>
                    <a:gd name="T59" fmla="*/ 5 h 13"/>
                    <a:gd name="T60" fmla="*/ 4 w 19"/>
                    <a:gd name="T61" fmla="*/ 5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3"/>
                    <a:gd name="T95" fmla="*/ 19 w 19"/>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3">
                      <a:moveTo>
                        <a:pt x="4" y="5"/>
                      </a:moveTo>
                      <a:lnTo>
                        <a:pt x="4" y="5"/>
                      </a:lnTo>
                      <a:lnTo>
                        <a:pt x="4" y="0"/>
                      </a:lnTo>
                      <a:lnTo>
                        <a:pt x="7" y="0"/>
                      </a:lnTo>
                      <a:lnTo>
                        <a:pt x="11" y="0"/>
                      </a:lnTo>
                      <a:lnTo>
                        <a:pt x="15" y="5"/>
                      </a:lnTo>
                      <a:lnTo>
                        <a:pt x="19" y="5"/>
                      </a:lnTo>
                      <a:lnTo>
                        <a:pt x="19" y="9"/>
                      </a:lnTo>
                      <a:lnTo>
                        <a:pt x="19" y="13"/>
                      </a:lnTo>
                      <a:lnTo>
                        <a:pt x="15" y="13"/>
                      </a:lnTo>
                      <a:lnTo>
                        <a:pt x="11" y="13"/>
                      </a:lnTo>
                      <a:lnTo>
                        <a:pt x="7" y="13"/>
                      </a:lnTo>
                      <a:lnTo>
                        <a:pt x="4" y="13"/>
                      </a:lnTo>
                      <a:lnTo>
                        <a:pt x="4" y="9"/>
                      </a:lnTo>
                      <a:lnTo>
                        <a:pt x="0" y="9"/>
                      </a:lnTo>
                      <a:lnTo>
                        <a:pt x="4" y="5"/>
                      </a:lnTo>
                      <a:close/>
                    </a:path>
                  </a:pathLst>
                </a:custGeom>
                <a:solidFill>
                  <a:srgbClr val="3F3B39"/>
                </a:solidFill>
                <a:ln w="6350">
                  <a:solidFill>
                    <a:srgbClr val="3F3B39"/>
                  </a:solidFill>
                  <a:round/>
                  <a:headEnd/>
                  <a:tailEnd/>
                </a:ln>
              </p:spPr>
              <p:txBody>
                <a:bodyPr/>
                <a:lstStyle/>
                <a:p>
                  <a:endParaRPr lang="fa-IR"/>
                </a:p>
              </p:txBody>
            </p:sp>
            <p:sp>
              <p:nvSpPr>
                <p:cNvPr id="1842" name="Freeform 54"/>
                <p:cNvSpPr>
                  <a:spLocks/>
                </p:cNvSpPr>
                <p:nvPr/>
              </p:nvSpPr>
              <p:spPr bwMode="auto">
                <a:xfrm>
                  <a:off x="1427" y="3799"/>
                  <a:ext cx="11" cy="9"/>
                </a:xfrm>
                <a:custGeom>
                  <a:avLst/>
                  <a:gdLst>
                    <a:gd name="T0" fmla="*/ 0 w 11"/>
                    <a:gd name="T1" fmla="*/ 5 h 9"/>
                    <a:gd name="T2" fmla="*/ 0 w 11"/>
                    <a:gd name="T3" fmla="*/ 5 h 9"/>
                    <a:gd name="T4" fmla="*/ 0 w 11"/>
                    <a:gd name="T5" fmla="*/ 5 h 9"/>
                    <a:gd name="T6" fmla="*/ 0 w 11"/>
                    <a:gd name="T7" fmla="*/ 5 h 9"/>
                    <a:gd name="T8" fmla="*/ 0 w 11"/>
                    <a:gd name="T9" fmla="*/ 5 h 9"/>
                    <a:gd name="T10" fmla="*/ 0 w 11"/>
                    <a:gd name="T11" fmla="*/ 9 h 9"/>
                    <a:gd name="T12" fmla="*/ 0 w 11"/>
                    <a:gd name="T13" fmla="*/ 9 h 9"/>
                    <a:gd name="T14" fmla="*/ 3 w 11"/>
                    <a:gd name="T15" fmla="*/ 9 h 9"/>
                    <a:gd name="T16" fmla="*/ 3 w 11"/>
                    <a:gd name="T17" fmla="*/ 9 h 9"/>
                    <a:gd name="T18" fmla="*/ 7 w 11"/>
                    <a:gd name="T19" fmla="*/ 9 h 9"/>
                    <a:gd name="T20" fmla="*/ 11 w 11"/>
                    <a:gd name="T21" fmla="*/ 9 h 9"/>
                    <a:gd name="T22" fmla="*/ 11 w 11"/>
                    <a:gd name="T23" fmla="*/ 9 h 9"/>
                    <a:gd name="T24" fmla="*/ 11 w 11"/>
                    <a:gd name="T25" fmla="*/ 9 h 9"/>
                    <a:gd name="T26" fmla="*/ 11 w 11"/>
                    <a:gd name="T27" fmla="*/ 9 h 9"/>
                    <a:gd name="T28" fmla="*/ 11 w 11"/>
                    <a:gd name="T29" fmla="*/ 9 h 9"/>
                    <a:gd name="T30" fmla="*/ 11 w 11"/>
                    <a:gd name="T31" fmla="*/ 9 h 9"/>
                    <a:gd name="T32" fmla="*/ 11 w 11"/>
                    <a:gd name="T33" fmla="*/ 9 h 9"/>
                    <a:gd name="T34" fmla="*/ 11 w 11"/>
                    <a:gd name="T35" fmla="*/ 9 h 9"/>
                    <a:gd name="T36" fmla="*/ 11 w 11"/>
                    <a:gd name="T37" fmla="*/ 9 h 9"/>
                    <a:gd name="T38" fmla="*/ 11 w 11"/>
                    <a:gd name="T39" fmla="*/ 9 h 9"/>
                    <a:gd name="T40" fmla="*/ 7 w 11"/>
                    <a:gd name="T41" fmla="*/ 5 h 9"/>
                    <a:gd name="T42" fmla="*/ 3 w 11"/>
                    <a:gd name="T43" fmla="*/ 0 h 9"/>
                    <a:gd name="T44" fmla="*/ 3 w 11"/>
                    <a:gd name="T45" fmla="*/ 0 h 9"/>
                    <a:gd name="T46" fmla="*/ 3 w 11"/>
                    <a:gd name="T47" fmla="*/ 0 h 9"/>
                    <a:gd name="T48" fmla="*/ 0 w 11"/>
                    <a:gd name="T49" fmla="*/ 0 h 9"/>
                    <a:gd name="T50" fmla="*/ 0 w 11"/>
                    <a:gd name="T51" fmla="*/ 0 h 9"/>
                    <a:gd name="T52" fmla="*/ 0 w 11"/>
                    <a:gd name="T53" fmla="*/ 0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0" y="9"/>
                      </a:lnTo>
                      <a:lnTo>
                        <a:pt x="3" y="9"/>
                      </a:lnTo>
                      <a:lnTo>
                        <a:pt x="7" y="9"/>
                      </a:lnTo>
                      <a:lnTo>
                        <a:pt x="11" y="9"/>
                      </a:lnTo>
                      <a:lnTo>
                        <a:pt x="7" y="5"/>
                      </a:lnTo>
                      <a:lnTo>
                        <a:pt x="3" y="0"/>
                      </a:lnTo>
                      <a:lnTo>
                        <a:pt x="0" y="0"/>
                      </a:lnTo>
                      <a:lnTo>
                        <a:pt x="0"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46" name="Group 55"/>
              <p:cNvGrpSpPr>
                <a:grpSpLocks/>
              </p:cNvGrpSpPr>
              <p:nvPr/>
            </p:nvGrpSpPr>
            <p:grpSpPr bwMode="auto">
              <a:xfrm>
                <a:off x="1442" y="3816"/>
                <a:ext cx="19" cy="17"/>
                <a:chOff x="1442" y="3816"/>
                <a:chExt cx="19" cy="17"/>
              </a:xfrm>
            </p:grpSpPr>
            <p:sp>
              <p:nvSpPr>
                <p:cNvPr id="1839" name="Freeform 56"/>
                <p:cNvSpPr>
                  <a:spLocks/>
                </p:cNvSpPr>
                <p:nvPr/>
              </p:nvSpPr>
              <p:spPr bwMode="auto">
                <a:xfrm>
                  <a:off x="1442" y="3816"/>
                  <a:ext cx="19" cy="17"/>
                </a:xfrm>
                <a:custGeom>
                  <a:avLst/>
                  <a:gdLst>
                    <a:gd name="T0" fmla="*/ 3 w 19"/>
                    <a:gd name="T1" fmla="*/ 5 h 17"/>
                    <a:gd name="T2" fmla="*/ 3 w 19"/>
                    <a:gd name="T3" fmla="*/ 5 h 17"/>
                    <a:gd name="T4" fmla="*/ 3 w 19"/>
                    <a:gd name="T5" fmla="*/ 5 h 17"/>
                    <a:gd name="T6" fmla="*/ 3 w 19"/>
                    <a:gd name="T7" fmla="*/ 5 h 17"/>
                    <a:gd name="T8" fmla="*/ 3 w 19"/>
                    <a:gd name="T9" fmla="*/ 5 h 17"/>
                    <a:gd name="T10" fmla="*/ 3 w 19"/>
                    <a:gd name="T11" fmla="*/ 0 h 17"/>
                    <a:gd name="T12" fmla="*/ 7 w 19"/>
                    <a:gd name="T13" fmla="*/ 5 h 17"/>
                    <a:gd name="T14" fmla="*/ 7 w 19"/>
                    <a:gd name="T15" fmla="*/ 5 h 17"/>
                    <a:gd name="T16" fmla="*/ 11 w 19"/>
                    <a:gd name="T17" fmla="*/ 5 h 17"/>
                    <a:gd name="T18" fmla="*/ 15 w 19"/>
                    <a:gd name="T19" fmla="*/ 5 h 17"/>
                    <a:gd name="T20" fmla="*/ 19 w 19"/>
                    <a:gd name="T21" fmla="*/ 9 h 17"/>
                    <a:gd name="T22" fmla="*/ 19 w 19"/>
                    <a:gd name="T23" fmla="*/ 9 h 17"/>
                    <a:gd name="T24" fmla="*/ 19 w 19"/>
                    <a:gd name="T25" fmla="*/ 9 h 17"/>
                    <a:gd name="T26" fmla="*/ 19 w 19"/>
                    <a:gd name="T27" fmla="*/ 13 h 17"/>
                    <a:gd name="T28" fmla="*/ 19 w 19"/>
                    <a:gd name="T29" fmla="*/ 13 h 17"/>
                    <a:gd name="T30" fmla="*/ 19 w 19"/>
                    <a:gd name="T31" fmla="*/ 13 h 17"/>
                    <a:gd name="T32" fmla="*/ 15 w 19"/>
                    <a:gd name="T33" fmla="*/ 13 h 17"/>
                    <a:gd name="T34" fmla="*/ 15 w 19"/>
                    <a:gd name="T35" fmla="*/ 13 h 17"/>
                    <a:gd name="T36" fmla="*/ 15 w 19"/>
                    <a:gd name="T37" fmla="*/ 13 h 17"/>
                    <a:gd name="T38" fmla="*/ 15 w 19"/>
                    <a:gd name="T39" fmla="*/ 17 h 17"/>
                    <a:gd name="T40" fmla="*/ 11 w 19"/>
                    <a:gd name="T41" fmla="*/ 17 h 17"/>
                    <a:gd name="T42" fmla="*/ 11 w 19"/>
                    <a:gd name="T43" fmla="*/ 17 h 17"/>
                    <a:gd name="T44" fmla="*/ 7 w 19"/>
                    <a:gd name="T45" fmla="*/ 13 h 17"/>
                    <a:gd name="T46" fmla="*/ 3 w 19"/>
                    <a:gd name="T47" fmla="*/ 13 h 17"/>
                    <a:gd name="T48" fmla="*/ 3 w 19"/>
                    <a:gd name="T49" fmla="*/ 13 h 17"/>
                    <a:gd name="T50" fmla="*/ 0 w 19"/>
                    <a:gd name="T51" fmla="*/ 13 h 17"/>
                    <a:gd name="T52" fmla="*/ 0 w 19"/>
                    <a:gd name="T53" fmla="*/ 9 h 17"/>
                    <a:gd name="T54" fmla="*/ 0 w 19"/>
                    <a:gd name="T55" fmla="*/ 9 h 17"/>
                    <a:gd name="T56" fmla="*/ 0 w 19"/>
                    <a:gd name="T57" fmla="*/ 9 h 17"/>
                    <a:gd name="T58" fmla="*/ 0 w 19"/>
                    <a:gd name="T59" fmla="*/ 5 h 17"/>
                    <a:gd name="T60" fmla="*/ 3 w 19"/>
                    <a:gd name="T61" fmla="*/ 5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7"/>
                    <a:gd name="T95" fmla="*/ 19 w 19"/>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7">
                      <a:moveTo>
                        <a:pt x="3" y="5"/>
                      </a:moveTo>
                      <a:lnTo>
                        <a:pt x="3" y="5"/>
                      </a:lnTo>
                      <a:lnTo>
                        <a:pt x="3" y="0"/>
                      </a:lnTo>
                      <a:lnTo>
                        <a:pt x="7" y="5"/>
                      </a:lnTo>
                      <a:lnTo>
                        <a:pt x="11" y="5"/>
                      </a:lnTo>
                      <a:lnTo>
                        <a:pt x="15" y="5"/>
                      </a:lnTo>
                      <a:lnTo>
                        <a:pt x="19" y="9"/>
                      </a:lnTo>
                      <a:lnTo>
                        <a:pt x="19" y="13"/>
                      </a:lnTo>
                      <a:lnTo>
                        <a:pt x="15" y="13"/>
                      </a:lnTo>
                      <a:lnTo>
                        <a:pt x="15" y="17"/>
                      </a:lnTo>
                      <a:lnTo>
                        <a:pt x="11" y="17"/>
                      </a:lnTo>
                      <a:lnTo>
                        <a:pt x="7" y="13"/>
                      </a:lnTo>
                      <a:lnTo>
                        <a:pt x="3" y="13"/>
                      </a:lnTo>
                      <a:lnTo>
                        <a:pt x="0" y="13"/>
                      </a:lnTo>
                      <a:lnTo>
                        <a:pt x="0" y="9"/>
                      </a:lnTo>
                      <a:lnTo>
                        <a:pt x="0" y="5"/>
                      </a:lnTo>
                      <a:lnTo>
                        <a:pt x="3" y="5"/>
                      </a:lnTo>
                      <a:close/>
                    </a:path>
                  </a:pathLst>
                </a:custGeom>
                <a:solidFill>
                  <a:srgbClr val="3F3B39"/>
                </a:solidFill>
                <a:ln w="6350">
                  <a:solidFill>
                    <a:srgbClr val="3F3B39"/>
                  </a:solidFill>
                  <a:round/>
                  <a:headEnd/>
                  <a:tailEnd/>
                </a:ln>
              </p:spPr>
              <p:txBody>
                <a:bodyPr/>
                <a:lstStyle/>
                <a:p>
                  <a:endParaRPr lang="fa-IR"/>
                </a:p>
              </p:txBody>
            </p:sp>
            <p:sp>
              <p:nvSpPr>
                <p:cNvPr id="1840" name="Freeform 57"/>
                <p:cNvSpPr>
                  <a:spLocks/>
                </p:cNvSpPr>
                <p:nvPr/>
              </p:nvSpPr>
              <p:spPr bwMode="auto">
                <a:xfrm>
                  <a:off x="1442" y="3821"/>
                  <a:ext cx="15" cy="8"/>
                </a:xfrm>
                <a:custGeom>
                  <a:avLst/>
                  <a:gdLst>
                    <a:gd name="T0" fmla="*/ 0 w 15"/>
                    <a:gd name="T1" fmla="*/ 0 h 8"/>
                    <a:gd name="T2" fmla="*/ 0 w 15"/>
                    <a:gd name="T3" fmla="*/ 0 h 8"/>
                    <a:gd name="T4" fmla="*/ 0 w 15"/>
                    <a:gd name="T5" fmla="*/ 0 h 8"/>
                    <a:gd name="T6" fmla="*/ 0 w 15"/>
                    <a:gd name="T7" fmla="*/ 4 h 8"/>
                    <a:gd name="T8" fmla="*/ 3 w 15"/>
                    <a:gd name="T9" fmla="*/ 4 h 8"/>
                    <a:gd name="T10" fmla="*/ 3 w 15"/>
                    <a:gd name="T11" fmla="*/ 4 h 8"/>
                    <a:gd name="T12" fmla="*/ 3 w 15"/>
                    <a:gd name="T13" fmla="*/ 4 h 8"/>
                    <a:gd name="T14" fmla="*/ 3 w 15"/>
                    <a:gd name="T15" fmla="*/ 4 h 8"/>
                    <a:gd name="T16" fmla="*/ 7 w 15"/>
                    <a:gd name="T17" fmla="*/ 8 h 8"/>
                    <a:gd name="T18" fmla="*/ 11 w 15"/>
                    <a:gd name="T19" fmla="*/ 8 h 8"/>
                    <a:gd name="T20" fmla="*/ 15 w 15"/>
                    <a:gd name="T21" fmla="*/ 8 h 8"/>
                    <a:gd name="T22" fmla="*/ 15 w 15"/>
                    <a:gd name="T23" fmla="*/ 8 h 8"/>
                    <a:gd name="T24" fmla="*/ 15 w 15"/>
                    <a:gd name="T25" fmla="*/ 8 h 8"/>
                    <a:gd name="T26" fmla="*/ 15 w 15"/>
                    <a:gd name="T27" fmla="*/ 8 h 8"/>
                    <a:gd name="T28" fmla="*/ 15 w 15"/>
                    <a:gd name="T29" fmla="*/ 8 h 8"/>
                    <a:gd name="T30" fmla="*/ 15 w 15"/>
                    <a:gd name="T31" fmla="*/ 4 h 8"/>
                    <a:gd name="T32" fmla="*/ 15 w 15"/>
                    <a:gd name="T33" fmla="*/ 4 h 8"/>
                    <a:gd name="T34" fmla="*/ 15 w 15"/>
                    <a:gd name="T35" fmla="*/ 4 h 8"/>
                    <a:gd name="T36" fmla="*/ 15 w 15"/>
                    <a:gd name="T37" fmla="*/ 4 h 8"/>
                    <a:gd name="T38" fmla="*/ 15 w 15"/>
                    <a:gd name="T39" fmla="*/ 4 h 8"/>
                    <a:gd name="T40" fmla="*/ 11 w 15"/>
                    <a:gd name="T41" fmla="*/ 0 h 8"/>
                    <a:gd name="T42" fmla="*/ 7 w 15"/>
                    <a:gd name="T43" fmla="*/ 0 h 8"/>
                    <a:gd name="T44" fmla="*/ 7 w 15"/>
                    <a:gd name="T45" fmla="*/ 0 h 8"/>
                    <a:gd name="T46" fmla="*/ 3 w 15"/>
                    <a:gd name="T47" fmla="*/ 0 h 8"/>
                    <a:gd name="T48" fmla="*/ 3 w 15"/>
                    <a:gd name="T49" fmla="*/ 0 h 8"/>
                    <a:gd name="T50" fmla="*/ 3 w 15"/>
                    <a:gd name="T51" fmla="*/ 0 h 8"/>
                    <a:gd name="T52" fmla="*/ 3 w 15"/>
                    <a:gd name="T53" fmla="*/ 0 h 8"/>
                    <a:gd name="T54" fmla="*/ 0 w 15"/>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8"/>
                    <a:gd name="T86" fmla="*/ 15 w 15"/>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8">
                      <a:moveTo>
                        <a:pt x="0" y="0"/>
                      </a:moveTo>
                      <a:lnTo>
                        <a:pt x="0" y="0"/>
                      </a:lnTo>
                      <a:lnTo>
                        <a:pt x="0" y="4"/>
                      </a:lnTo>
                      <a:lnTo>
                        <a:pt x="3" y="4"/>
                      </a:lnTo>
                      <a:lnTo>
                        <a:pt x="7" y="8"/>
                      </a:lnTo>
                      <a:lnTo>
                        <a:pt x="11" y="8"/>
                      </a:lnTo>
                      <a:lnTo>
                        <a:pt x="15" y="8"/>
                      </a:lnTo>
                      <a:lnTo>
                        <a:pt x="15" y="4"/>
                      </a:lnTo>
                      <a:lnTo>
                        <a:pt x="11" y="0"/>
                      </a:lnTo>
                      <a:lnTo>
                        <a:pt x="7" y="0"/>
                      </a:lnTo>
                      <a:lnTo>
                        <a:pt x="3"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7" name="Freeform 58"/>
              <p:cNvSpPr>
                <a:spLocks/>
              </p:cNvSpPr>
              <p:nvPr/>
            </p:nvSpPr>
            <p:spPr bwMode="auto">
              <a:xfrm>
                <a:off x="1227" y="3787"/>
                <a:ext cx="15" cy="12"/>
              </a:xfrm>
              <a:custGeom>
                <a:avLst/>
                <a:gdLst>
                  <a:gd name="T0" fmla="*/ 0 w 15"/>
                  <a:gd name="T1" fmla="*/ 4 h 12"/>
                  <a:gd name="T2" fmla="*/ 0 w 15"/>
                  <a:gd name="T3" fmla="*/ 4 h 12"/>
                  <a:gd name="T4" fmla="*/ 0 w 15"/>
                  <a:gd name="T5" fmla="*/ 4 h 12"/>
                  <a:gd name="T6" fmla="*/ 0 w 15"/>
                  <a:gd name="T7" fmla="*/ 4 h 12"/>
                  <a:gd name="T8" fmla="*/ 0 w 15"/>
                  <a:gd name="T9" fmla="*/ 8 h 12"/>
                  <a:gd name="T10" fmla="*/ 3 w 15"/>
                  <a:gd name="T11" fmla="*/ 8 h 12"/>
                  <a:gd name="T12" fmla="*/ 3 w 15"/>
                  <a:gd name="T13" fmla="*/ 8 h 12"/>
                  <a:gd name="T14" fmla="*/ 3 w 15"/>
                  <a:gd name="T15" fmla="*/ 8 h 12"/>
                  <a:gd name="T16" fmla="*/ 7 w 15"/>
                  <a:gd name="T17" fmla="*/ 12 h 12"/>
                  <a:gd name="T18" fmla="*/ 11 w 15"/>
                  <a:gd name="T19" fmla="*/ 12 h 12"/>
                  <a:gd name="T20" fmla="*/ 15 w 15"/>
                  <a:gd name="T21" fmla="*/ 12 h 12"/>
                  <a:gd name="T22" fmla="*/ 15 w 15"/>
                  <a:gd name="T23" fmla="*/ 12 h 12"/>
                  <a:gd name="T24" fmla="*/ 15 w 15"/>
                  <a:gd name="T25" fmla="*/ 12 h 12"/>
                  <a:gd name="T26" fmla="*/ 15 w 15"/>
                  <a:gd name="T27" fmla="*/ 12 h 12"/>
                  <a:gd name="T28" fmla="*/ 15 w 15"/>
                  <a:gd name="T29" fmla="*/ 12 h 12"/>
                  <a:gd name="T30" fmla="*/ 15 w 15"/>
                  <a:gd name="T31" fmla="*/ 8 h 12"/>
                  <a:gd name="T32" fmla="*/ 15 w 15"/>
                  <a:gd name="T33" fmla="*/ 8 h 12"/>
                  <a:gd name="T34" fmla="*/ 15 w 15"/>
                  <a:gd name="T35" fmla="*/ 8 h 12"/>
                  <a:gd name="T36" fmla="*/ 15 w 15"/>
                  <a:gd name="T37" fmla="*/ 8 h 12"/>
                  <a:gd name="T38" fmla="*/ 15 w 15"/>
                  <a:gd name="T39" fmla="*/ 8 h 12"/>
                  <a:gd name="T40" fmla="*/ 11 w 15"/>
                  <a:gd name="T41" fmla="*/ 4 h 12"/>
                  <a:gd name="T42" fmla="*/ 7 w 15"/>
                  <a:gd name="T43" fmla="*/ 4 h 12"/>
                  <a:gd name="T44" fmla="*/ 7 w 15"/>
                  <a:gd name="T45" fmla="*/ 4 h 12"/>
                  <a:gd name="T46" fmla="*/ 3 w 15"/>
                  <a:gd name="T47" fmla="*/ 0 h 12"/>
                  <a:gd name="T48" fmla="*/ 3 w 15"/>
                  <a:gd name="T49" fmla="*/ 4 h 12"/>
                  <a:gd name="T50" fmla="*/ 3 w 15"/>
                  <a:gd name="T51" fmla="*/ 4 h 12"/>
                  <a:gd name="T52" fmla="*/ 3 w 15"/>
                  <a:gd name="T53" fmla="*/ 4 h 12"/>
                  <a:gd name="T54" fmla="*/ 0 w 15"/>
                  <a:gd name="T55" fmla="*/ 4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2"/>
                  <a:gd name="T86" fmla="*/ 15 w 15"/>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2">
                    <a:moveTo>
                      <a:pt x="0" y="4"/>
                    </a:moveTo>
                    <a:lnTo>
                      <a:pt x="0" y="4"/>
                    </a:lnTo>
                    <a:lnTo>
                      <a:pt x="0" y="8"/>
                    </a:lnTo>
                    <a:lnTo>
                      <a:pt x="3" y="8"/>
                    </a:lnTo>
                    <a:lnTo>
                      <a:pt x="7" y="12"/>
                    </a:lnTo>
                    <a:lnTo>
                      <a:pt x="11" y="12"/>
                    </a:lnTo>
                    <a:lnTo>
                      <a:pt x="15" y="12"/>
                    </a:lnTo>
                    <a:lnTo>
                      <a:pt x="15" y="8"/>
                    </a:lnTo>
                    <a:lnTo>
                      <a:pt x="11" y="4"/>
                    </a:lnTo>
                    <a:lnTo>
                      <a:pt x="7" y="4"/>
                    </a:lnTo>
                    <a:lnTo>
                      <a:pt x="3" y="0"/>
                    </a:lnTo>
                    <a:lnTo>
                      <a:pt x="3" y="4"/>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 name="Freeform 59"/>
              <p:cNvSpPr>
                <a:spLocks/>
              </p:cNvSpPr>
              <p:nvPr/>
            </p:nvSpPr>
            <p:spPr bwMode="auto">
              <a:xfrm>
                <a:off x="1491" y="3833"/>
                <a:ext cx="22" cy="9"/>
              </a:xfrm>
              <a:custGeom>
                <a:avLst/>
                <a:gdLst>
                  <a:gd name="T0" fmla="*/ 0 w 22"/>
                  <a:gd name="T1" fmla="*/ 0 h 9"/>
                  <a:gd name="T2" fmla="*/ 0 w 22"/>
                  <a:gd name="T3" fmla="*/ 0 h 9"/>
                  <a:gd name="T4" fmla="*/ 0 w 22"/>
                  <a:gd name="T5" fmla="*/ 0 h 9"/>
                  <a:gd name="T6" fmla="*/ 0 w 22"/>
                  <a:gd name="T7" fmla="*/ 0 h 9"/>
                  <a:gd name="T8" fmla="*/ 0 w 22"/>
                  <a:gd name="T9" fmla="*/ 0 h 9"/>
                  <a:gd name="T10" fmla="*/ 3 w 22"/>
                  <a:gd name="T11" fmla="*/ 0 h 9"/>
                  <a:gd name="T12" fmla="*/ 11 w 22"/>
                  <a:gd name="T13" fmla="*/ 0 h 9"/>
                  <a:gd name="T14" fmla="*/ 15 w 22"/>
                  <a:gd name="T15" fmla="*/ 0 h 9"/>
                  <a:gd name="T16" fmla="*/ 15 w 22"/>
                  <a:gd name="T17" fmla="*/ 0 h 9"/>
                  <a:gd name="T18" fmla="*/ 19 w 22"/>
                  <a:gd name="T19" fmla="*/ 5 h 9"/>
                  <a:gd name="T20" fmla="*/ 19 w 22"/>
                  <a:gd name="T21" fmla="*/ 5 h 9"/>
                  <a:gd name="T22" fmla="*/ 22 w 22"/>
                  <a:gd name="T23" fmla="*/ 5 h 9"/>
                  <a:gd name="T24" fmla="*/ 22 w 22"/>
                  <a:gd name="T25" fmla="*/ 5 h 9"/>
                  <a:gd name="T26" fmla="*/ 22 w 22"/>
                  <a:gd name="T27" fmla="*/ 5 h 9"/>
                  <a:gd name="T28" fmla="*/ 22 w 22"/>
                  <a:gd name="T29" fmla="*/ 5 h 9"/>
                  <a:gd name="T30" fmla="*/ 19 w 22"/>
                  <a:gd name="T31" fmla="*/ 9 h 9"/>
                  <a:gd name="T32" fmla="*/ 19 w 22"/>
                  <a:gd name="T33" fmla="*/ 9 h 9"/>
                  <a:gd name="T34" fmla="*/ 19 w 22"/>
                  <a:gd name="T35" fmla="*/ 9 h 9"/>
                  <a:gd name="T36" fmla="*/ 19 w 22"/>
                  <a:gd name="T37" fmla="*/ 9 h 9"/>
                  <a:gd name="T38" fmla="*/ 15 w 22"/>
                  <a:gd name="T39" fmla="*/ 9 h 9"/>
                  <a:gd name="T40" fmla="*/ 15 w 22"/>
                  <a:gd name="T41" fmla="*/ 9 h 9"/>
                  <a:gd name="T42" fmla="*/ 15 w 22"/>
                  <a:gd name="T43" fmla="*/ 9 h 9"/>
                  <a:gd name="T44" fmla="*/ 11 w 22"/>
                  <a:gd name="T45" fmla="*/ 9 h 9"/>
                  <a:gd name="T46" fmla="*/ 7 w 22"/>
                  <a:gd name="T47" fmla="*/ 9 h 9"/>
                  <a:gd name="T48" fmla="*/ 3 w 22"/>
                  <a:gd name="T49" fmla="*/ 9 h 9"/>
                  <a:gd name="T50" fmla="*/ 3 w 22"/>
                  <a:gd name="T51" fmla="*/ 9 h 9"/>
                  <a:gd name="T52" fmla="*/ 0 w 22"/>
                  <a:gd name="T53" fmla="*/ 9 h 9"/>
                  <a:gd name="T54" fmla="*/ 0 w 22"/>
                  <a:gd name="T55" fmla="*/ 9 h 9"/>
                  <a:gd name="T56" fmla="*/ 0 w 22"/>
                  <a:gd name="T57" fmla="*/ 9 h 9"/>
                  <a:gd name="T58" fmla="*/ 0 w 22"/>
                  <a:gd name="T59" fmla="*/ 5 h 9"/>
                  <a:gd name="T60" fmla="*/ 0 w 22"/>
                  <a:gd name="T61" fmla="*/ 5 h 9"/>
                  <a:gd name="T62" fmla="*/ 0 w 22"/>
                  <a:gd name="T63" fmla="*/ 5 h 9"/>
                  <a:gd name="T64" fmla="*/ 0 w 22"/>
                  <a:gd name="T65" fmla="*/ 0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9"/>
                  <a:gd name="T101" fmla="*/ 22 w 22"/>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9">
                    <a:moveTo>
                      <a:pt x="0" y="0"/>
                    </a:moveTo>
                    <a:lnTo>
                      <a:pt x="0" y="0"/>
                    </a:lnTo>
                    <a:lnTo>
                      <a:pt x="3" y="0"/>
                    </a:lnTo>
                    <a:lnTo>
                      <a:pt x="11" y="0"/>
                    </a:lnTo>
                    <a:lnTo>
                      <a:pt x="15" y="0"/>
                    </a:lnTo>
                    <a:lnTo>
                      <a:pt x="19" y="5"/>
                    </a:lnTo>
                    <a:lnTo>
                      <a:pt x="22" y="5"/>
                    </a:lnTo>
                    <a:lnTo>
                      <a:pt x="19" y="9"/>
                    </a:lnTo>
                    <a:lnTo>
                      <a:pt x="15" y="9"/>
                    </a:lnTo>
                    <a:lnTo>
                      <a:pt x="11" y="9"/>
                    </a:lnTo>
                    <a:lnTo>
                      <a:pt x="7" y="9"/>
                    </a:lnTo>
                    <a:lnTo>
                      <a:pt x="3" y="9"/>
                    </a:lnTo>
                    <a:lnTo>
                      <a:pt x="0" y="9"/>
                    </a:lnTo>
                    <a:lnTo>
                      <a:pt x="0" y="5"/>
                    </a:lnTo>
                    <a:lnTo>
                      <a:pt x="0" y="0"/>
                    </a:lnTo>
                    <a:close/>
                  </a:path>
                </a:pathLst>
              </a:custGeom>
              <a:solidFill>
                <a:srgbClr val="3F3B39"/>
              </a:solidFill>
              <a:ln w="6350">
                <a:solidFill>
                  <a:srgbClr val="3F3B39"/>
                </a:solidFill>
                <a:round/>
                <a:headEnd/>
                <a:tailEnd/>
              </a:ln>
            </p:spPr>
            <p:txBody>
              <a:bodyPr/>
              <a:lstStyle/>
              <a:p>
                <a:endParaRPr lang="fa-IR"/>
              </a:p>
            </p:txBody>
          </p:sp>
          <p:sp>
            <p:nvSpPr>
              <p:cNvPr id="49" name="Freeform 60"/>
              <p:cNvSpPr>
                <a:spLocks/>
              </p:cNvSpPr>
              <p:nvPr/>
            </p:nvSpPr>
            <p:spPr bwMode="auto">
              <a:xfrm>
                <a:off x="1276" y="3821"/>
                <a:ext cx="22" cy="12"/>
              </a:xfrm>
              <a:custGeom>
                <a:avLst/>
                <a:gdLst>
                  <a:gd name="T0" fmla="*/ 0 w 22"/>
                  <a:gd name="T1" fmla="*/ 4 h 12"/>
                  <a:gd name="T2" fmla="*/ 0 w 22"/>
                  <a:gd name="T3" fmla="*/ 4 h 12"/>
                  <a:gd name="T4" fmla="*/ 0 w 22"/>
                  <a:gd name="T5" fmla="*/ 4 h 12"/>
                  <a:gd name="T6" fmla="*/ 0 w 22"/>
                  <a:gd name="T7" fmla="*/ 0 h 12"/>
                  <a:gd name="T8" fmla="*/ 4 w 22"/>
                  <a:gd name="T9" fmla="*/ 0 h 12"/>
                  <a:gd name="T10" fmla="*/ 7 w 22"/>
                  <a:gd name="T11" fmla="*/ 0 h 12"/>
                  <a:gd name="T12" fmla="*/ 11 w 22"/>
                  <a:gd name="T13" fmla="*/ 0 h 12"/>
                  <a:gd name="T14" fmla="*/ 15 w 22"/>
                  <a:gd name="T15" fmla="*/ 0 h 12"/>
                  <a:gd name="T16" fmla="*/ 19 w 22"/>
                  <a:gd name="T17" fmla="*/ 4 h 12"/>
                  <a:gd name="T18" fmla="*/ 19 w 22"/>
                  <a:gd name="T19" fmla="*/ 4 h 12"/>
                  <a:gd name="T20" fmla="*/ 22 w 22"/>
                  <a:gd name="T21" fmla="*/ 4 h 12"/>
                  <a:gd name="T22" fmla="*/ 22 w 22"/>
                  <a:gd name="T23" fmla="*/ 4 h 12"/>
                  <a:gd name="T24" fmla="*/ 22 w 22"/>
                  <a:gd name="T25" fmla="*/ 4 h 12"/>
                  <a:gd name="T26" fmla="*/ 22 w 22"/>
                  <a:gd name="T27" fmla="*/ 8 h 12"/>
                  <a:gd name="T28" fmla="*/ 22 w 22"/>
                  <a:gd name="T29" fmla="*/ 8 h 12"/>
                  <a:gd name="T30" fmla="*/ 22 w 22"/>
                  <a:gd name="T31" fmla="*/ 8 h 12"/>
                  <a:gd name="T32" fmla="*/ 22 w 22"/>
                  <a:gd name="T33" fmla="*/ 8 h 12"/>
                  <a:gd name="T34" fmla="*/ 19 w 22"/>
                  <a:gd name="T35" fmla="*/ 8 h 12"/>
                  <a:gd name="T36" fmla="*/ 19 w 22"/>
                  <a:gd name="T37" fmla="*/ 12 h 12"/>
                  <a:gd name="T38" fmla="*/ 19 w 22"/>
                  <a:gd name="T39" fmla="*/ 12 h 12"/>
                  <a:gd name="T40" fmla="*/ 15 w 22"/>
                  <a:gd name="T41" fmla="*/ 12 h 12"/>
                  <a:gd name="T42" fmla="*/ 15 w 22"/>
                  <a:gd name="T43" fmla="*/ 12 h 12"/>
                  <a:gd name="T44" fmla="*/ 11 w 22"/>
                  <a:gd name="T45" fmla="*/ 12 h 12"/>
                  <a:gd name="T46" fmla="*/ 7 w 22"/>
                  <a:gd name="T47" fmla="*/ 8 h 12"/>
                  <a:gd name="T48" fmla="*/ 7 w 22"/>
                  <a:gd name="T49" fmla="*/ 8 h 12"/>
                  <a:gd name="T50" fmla="*/ 4 w 22"/>
                  <a:gd name="T51" fmla="*/ 8 h 12"/>
                  <a:gd name="T52" fmla="*/ 4 w 22"/>
                  <a:gd name="T53" fmla="*/ 8 h 12"/>
                  <a:gd name="T54" fmla="*/ 0 w 22"/>
                  <a:gd name="T55" fmla="*/ 8 h 12"/>
                  <a:gd name="T56" fmla="*/ 0 w 22"/>
                  <a:gd name="T57" fmla="*/ 8 h 12"/>
                  <a:gd name="T58" fmla="*/ 0 w 22"/>
                  <a:gd name="T59" fmla="*/ 8 h 12"/>
                  <a:gd name="T60" fmla="*/ 0 w 22"/>
                  <a:gd name="T61" fmla="*/ 4 h 12"/>
                  <a:gd name="T62" fmla="*/ 0 w 22"/>
                  <a:gd name="T63" fmla="*/ 4 h 12"/>
                  <a:gd name="T64" fmla="*/ 0 w 22"/>
                  <a:gd name="T65" fmla="*/ 4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2"/>
                  <a:gd name="T101" fmla="*/ 22 w 2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2">
                    <a:moveTo>
                      <a:pt x="0" y="4"/>
                    </a:moveTo>
                    <a:lnTo>
                      <a:pt x="0" y="4"/>
                    </a:lnTo>
                    <a:lnTo>
                      <a:pt x="0" y="0"/>
                    </a:lnTo>
                    <a:lnTo>
                      <a:pt x="4" y="0"/>
                    </a:lnTo>
                    <a:lnTo>
                      <a:pt x="7" y="0"/>
                    </a:lnTo>
                    <a:lnTo>
                      <a:pt x="11" y="0"/>
                    </a:lnTo>
                    <a:lnTo>
                      <a:pt x="15" y="0"/>
                    </a:lnTo>
                    <a:lnTo>
                      <a:pt x="19" y="4"/>
                    </a:lnTo>
                    <a:lnTo>
                      <a:pt x="22" y="4"/>
                    </a:lnTo>
                    <a:lnTo>
                      <a:pt x="22" y="8"/>
                    </a:lnTo>
                    <a:lnTo>
                      <a:pt x="19" y="8"/>
                    </a:lnTo>
                    <a:lnTo>
                      <a:pt x="19" y="12"/>
                    </a:lnTo>
                    <a:lnTo>
                      <a:pt x="15" y="12"/>
                    </a:lnTo>
                    <a:lnTo>
                      <a:pt x="11" y="12"/>
                    </a:lnTo>
                    <a:lnTo>
                      <a:pt x="7" y="8"/>
                    </a:lnTo>
                    <a:lnTo>
                      <a:pt x="4" y="8"/>
                    </a:lnTo>
                    <a:lnTo>
                      <a:pt x="0" y="8"/>
                    </a:lnTo>
                    <a:lnTo>
                      <a:pt x="0" y="4"/>
                    </a:lnTo>
                    <a:close/>
                  </a:path>
                </a:pathLst>
              </a:custGeom>
              <a:solidFill>
                <a:srgbClr val="3F3B39"/>
              </a:solidFill>
              <a:ln w="6350">
                <a:solidFill>
                  <a:srgbClr val="3F3B39"/>
                </a:solidFill>
                <a:round/>
                <a:headEnd/>
                <a:tailEnd/>
              </a:ln>
            </p:spPr>
            <p:txBody>
              <a:bodyPr/>
              <a:lstStyle/>
              <a:p>
                <a:endParaRPr lang="fa-IR"/>
              </a:p>
            </p:txBody>
          </p:sp>
          <p:sp>
            <p:nvSpPr>
              <p:cNvPr id="50" name="Freeform 61"/>
              <p:cNvSpPr>
                <a:spLocks/>
              </p:cNvSpPr>
              <p:nvPr/>
            </p:nvSpPr>
            <p:spPr bwMode="auto">
              <a:xfrm>
                <a:off x="978" y="3710"/>
                <a:ext cx="26" cy="17"/>
              </a:xfrm>
              <a:custGeom>
                <a:avLst/>
                <a:gdLst>
                  <a:gd name="T0" fmla="*/ 7 w 26"/>
                  <a:gd name="T1" fmla="*/ 0 h 17"/>
                  <a:gd name="T2" fmla="*/ 7 w 26"/>
                  <a:gd name="T3" fmla="*/ 0 h 17"/>
                  <a:gd name="T4" fmla="*/ 4 w 26"/>
                  <a:gd name="T5" fmla="*/ 0 h 17"/>
                  <a:gd name="T6" fmla="*/ 4 w 26"/>
                  <a:gd name="T7" fmla="*/ 0 h 17"/>
                  <a:gd name="T8" fmla="*/ 4 w 26"/>
                  <a:gd name="T9" fmla="*/ 5 h 17"/>
                  <a:gd name="T10" fmla="*/ 0 w 26"/>
                  <a:gd name="T11" fmla="*/ 5 h 17"/>
                  <a:gd name="T12" fmla="*/ 0 w 26"/>
                  <a:gd name="T13" fmla="*/ 5 h 17"/>
                  <a:gd name="T14" fmla="*/ 0 w 26"/>
                  <a:gd name="T15" fmla="*/ 9 h 17"/>
                  <a:gd name="T16" fmla="*/ 0 w 26"/>
                  <a:gd name="T17" fmla="*/ 13 h 17"/>
                  <a:gd name="T18" fmla="*/ 0 w 26"/>
                  <a:gd name="T19" fmla="*/ 13 h 17"/>
                  <a:gd name="T20" fmla="*/ 0 w 26"/>
                  <a:gd name="T21" fmla="*/ 13 h 17"/>
                  <a:gd name="T22" fmla="*/ 0 w 26"/>
                  <a:gd name="T23" fmla="*/ 17 h 17"/>
                  <a:gd name="T24" fmla="*/ 4 w 26"/>
                  <a:gd name="T25" fmla="*/ 17 h 17"/>
                  <a:gd name="T26" fmla="*/ 4 w 26"/>
                  <a:gd name="T27" fmla="*/ 17 h 17"/>
                  <a:gd name="T28" fmla="*/ 4 w 26"/>
                  <a:gd name="T29" fmla="*/ 17 h 17"/>
                  <a:gd name="T30" fmla="*/ 4 w 26"/>
                  <a:gd name="T31" fmla="*/ 17 h 17"/>
                  <a:gd name="T32" fmla="*/ 7 w 26"/>
                  <a:gd name="T33" fmla="*/ 17 h 17"/>
                  <a:gd name="T34" fmla="*/ 7 w 26"/>
                  <a:gd name="T35" fmla="*/ 17 h 17"/>
                  <a:gd name="T36" fmla="*/ 11 w 26"/>
                  <a:gd name="T37" fmla="*/ 17 h 17"/>
                  <a:gd name="T38" fmla="*/ 15 w 26"/>
                  <a:gd name="T39" fmla="*/ 17 h 17"/>
                  <a:gd name="T40" fmla="*/ 19 w 26"/>
                  <a:gd name="T41" fmla="*/ 17 h 17"/>
                  <a:gd name="T42" fmla="*/ 22 w 26"/>
                  <a:gd name="T43" fmla="*/ 17 h 17"/>
                  <a:gd name="T44" fmla="*/ 22 w 26"/>
                  <a:gd name="T45" fmla="*/ 13 h 17"/>
                  <a:gd name="T46" fmla="*/ 26 w 26"/>
                  <a:gd name="T47" fmla="*/ 13 h 17"/>
                  <a:gd name="T48" fmla="*/ 26 w 26"/>
                  <a:gd name="T49" fmla="*/ 13 h 17"/>
                  <a:gd name="T50" fmla="*/ 26 w 26"/>
                  <a:gd name="T51" fmla="*/ 13 h 17"/>
                  <a:gd name="T52" fmla="*/ 26 w 26"/>
                  <a:gd name="T53" fmla="*/ 13 h 17"/>
                  <a:gd name="T54" fmla="*/ 26 w 26"/>
                  <a:gd name="T55" fmla="*/ 9 h 17"/>
                  <a:gd name="T56" fmla="*/ 26 w 26"/>
                  <a:gd name="T57" fmla="*/ 9 h 17"/>
                  <a:gd name="T58" fmla="*/ 26 w 26"/>
                  <a:gd name="T59" fmla="*/ 5 h 17"/>
                  <a:gd name="T60" fmla="*/ 26 w 26"/>
                  <a:gd name="T61" fmla="*/ 5 h 17"/>
                  <a:gd name="T62" fmla="*/ 22 w 26"/>
                  <a:gd name="T63" fmla="*/ 5 h 17"/>
                  <a:gd name="T64" fmla="*/ 22 w 26"/>
                  <a:gd name="T65" fmla="*/ 0 h 17"/>
                  <a:gd name="T66" fmla="*/ 22 w 26"/>
                  <a:gd name="T67" fmla="*/ 0 h 17"/>
                  <a:gd name="T68" fmla="*/ 19 w 26"/>
                  <a:gd name="T69" fmla="*/ 0 h 17"/>
                  <a:gd name="T70" fmla="*/ 19 w 26"/>
                  <a:gd name="T71" fmla="*/ 0 h 17"/>
                  <a:gd name="T72" fmla="*/ 19 w 26"/>
                  <a:gd name="T73" fmla="*/ 0 h 17"/>
                  <a:gd name="T74" fmla="*/ 15 w 26"/>
                  <a:gd name="T75" fmla="*/ 0 h 17"/>
                  <a:gd name="T76" fmla="*/ 11 w 26"/>
                  <a:gd name="T77" fmla="*/ 0 h 17"/>
                  <a:gd name="T78" fmla="*/ 7 w 26"/>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7"/>
                  <a:gd name="T122" fmla="*/ 26 w 26"/>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7">
                    <a:moveTo>
                      <a:pt x="7" y="0"/>
                    </a:moveTo>
                    <a:lnTo>
                      <a:pt x="7" y="0"/>
                    </a:lnTo>
                    <a:lnTo>
                      <a:pt x="4" y="0"/>
                    </a:lnTo>
                    <a:lnTo>
                      <a:pt x="4" y="5"/>
                    </a:lnTo>
                    <a:lnTo>
                      <a:pt x="0" y="5"/>
                    </a:lnTo>
                    <a:lnTo>
                      <a:pt x="0" y="9"/>
                    </a:lnTo>
                    <a:lnTo>
                      <a:pt x="0" y="13"/>
                    </a:lnTo>
                    <a:lnTo>
                      <a:pt x="0" y="17"/>
                    </a:lnTo>
                    <a:lnTo>
                      <a:pt x="4" y="17"/>
                    </a:lnTo>
                    <a:lnTo>
                      <a:pt x="7" y="17"/>
                    </a:lnTo>
                    <a:lnTo>
                      <a:pt x="11" y="17"/>
                    </a:lnTo>
                    <a:lnTo>
                      <a:pt x="15" y="17"/>
                    </a:lnTo>
                    <a:lnTo>
                      <a:pt x="19" y="17"/>
                    </a:lnTo>
                    <a:lnTo>
                      <a:pt x="22" y="17"/>
                    </a:lnTo>
                    <a:lnTo>
                      <a:pt x="22" y="13"/>
                    </a:lnTo>
                    <a:lnTo>
                      <a:pt x="26" y="13"/>
                    </a:lnTo>
                    <a:lnTo>
                      <a:pt x="26" y="9"/>
                    </a:lnTo>
                    <a:lnTo>
                      <a:pt x="26" y="5"/>
                    </a:lnTo>
                    <a:lnTo>
                      <a:pt x="22" y="5"/>
                    </a:lnTo>
                    <a:lnTo>
                      <a:pt x="22" y="0"/>
                    </a:lnTo>
                    <a:lnTo>
                      <a:pt x="19" y="0"/>
                    </a:lnTo>
                    <a:lnTo>
                      <a:pt x="15" y="0"/>
                    </a:lnTo>
                    <a:lnTo>
                      <a:pt x="11" y="0"/>
                    </a:lnTo>
                    <a:lnTo>
                      <a:pt x="7" y="0"/>
                    </a:lnTo>
                    <a:close/>
                  </a:path>
                </a:pathLst>
              </a:custGeom>
              <a:solidFill>
                <a:srgbClr val="FFC6A2"/>
              </a:solidFill>
              <a:ln w="6350">
                <a:solidFill>
                  <a:srgbClr val="FFC6A2"/>
                </a:solidFill>
                <a:round/>
                <a:headEnd/>
                <a:tailEnd/>
              </a:ln>
            </p:spPr>
            <p:txBody>
              <a:bodyPr/>
              <a:lstStyle/>
              <a:p>
                <a:endParaRPr lang="fa-IR"/>
              </a:p>
            </p:txBody>
          </p:sp>
          <p:sp>
            <p:nvSpPr>
              <p:cNvPr id="51" name="Freeform 62"/>
              <p:cNvSpPr>
                <a:spLocks/>
              </p:cNvSpPr>
              <p:nvPr/>
            </p:nvSpPr>
            <p:spPr bwMode="auto">
              <a:xfrm>
                <a:off x="2388" y="3778"/>
                <a:ext cx="27" cy="17"/>
              </a:xfrm>
              <a:custGeom>
                <a:avLst/>
                <a:gdLst>
                  <a:gd name="T0" fmla="*/ 8 w 27"/>
                  <a:gd name="T1" fmla="*/ 0 h 17"/>
                  <a:gd name="T2" fmla="*/ 8 w 27"/>
                  <a:gd name="T3" fmla="*/ 0 h 17"/>
                  <a:gd name="T4" fmla="*/ 4 w 27"/>
                  <a:gd name="T5" fmla="*/ 0 h 17"/>
                  <a:gd name="T6" fmla="*/ 4 w 27"/>
                  <a:gd name="T7" fmla="*/ 0 h 17"/>
                  <a:gd name="T8" fmla="*/ 4 w 27"/>
                  <a:gd name="T9" fmla="*/ 4 h 17"/>
                  <a:gd name="T10" fmla="*/ 4 w 27"/>
                  <a:gd name="T11" fmla="*/ 4 h 17"/>
                  <a:gd name="T12" fmla="*/ 4 w 27"/>
                  <a:gd name="T13" fmla="*/ 9 h 17"/>
                  <a:gd name="T14" fmla="*/ 0 w 27"/>
                  <a:gd name="T15" fmla="*/ 9 h 17"/>
                  <a:gd name="T16" fmla="*/ 0 w 27"/>
                  <a:gd name="T17" fmla="*/ 13 h 17"/>
                  <a:gd name="T18" fmla="*/ 0 w 27"/>
                  <a:gd name="T19" fmla="*/ 13 h 17"/>
                  <a:gd name="T20" fmla="*/ 4 w 27"/>
                  <a:gd name="T21" fmla="*/ 17 h 17"/>
                  <a:gd name="T22" fmla="*/ 4 w 27"/>
                  <a:gd name="T23" fmla="*/ 17 h 17"/>
                  <a:gd name="T24" fmla="*/ 4 w 27"/>
                  <a:gd name="T25" fmla="*/ 17 h 17"/>
                  <a:gd name="T26" fmla="*/ 4 w 27"/>
                  <a:gd name="T27" fmla="*/ 17 h 17"/>
                  <a:gd name="T28" fmla="*/ 4 w 27"/>
                  <a:gd name="T29" fmla="*/ 17 h 17"/>
                  <a:gd name="T30" fmla="*/ 4 w 27"/>
                  <a:gd name="T31" fmla="*/ 17 h 17"/>
                  <a:gd name="T32" fmla="*/ 8 w 27"/>
                  <a:gd name="T33" fmla="*/ 17 h 17"/>
                  <a:gd name="T34" fmla="*/ 12 w 27"/>
                  <a:gd name="T35" fmla="*/ 17 h 17"/>
                  <a:gd name="T36" fmla="*/ 12 w 27"/>
                  <a:gd name="T37" fmla="*/ 17 h 17"/>
                  <a:gd name="T38" fmla="*/ 15 w 27"/>
                  <a:gd name="T39" fmla="*/ 17 h 17"/>
                  <a:gd name="T40" fmla="*/ 19 w 27"/>
                  <a:gd name="T41" fmla="*/ 17 h 17"/>
                  <a:gd name="T42" fmla="*/ 23 w 27"/>
                  <a:gd name="T43" fmla="*/ 17 h 17"/>
                  <a:gd name="T44" fmla="*/ 27 w 27"/>
                  <a:gd name="T45" fmla="*/ 17 h 17"/>
                  <a:gd name="T46" fmla="*/ 27 w 27"/>
                  <a:gd name="T47" fmla="*/ 17 h 17"/>
                  <a:gd name="T48" fmla="*/ 27 w 27"/>
                  <a:gd name="T49" fmla="*/ 13 h 17"/>
                  <a:gd name="T50" fmla="*/ 27 w 27"/>
                  <a:gd name="T51" fmla="*/ 13 h 17"/>
                  <a:gd name="T52" fmla="*/ 27 w 27"/>
                  <a:gd name="T53" fmla="*/ 13 h 17"/>
                  <a:gd name="T54" fmla="*/ 27 w 27"/>
                  <a:gd name="T55" fmla="*/ 9 h 17"/>
                  <a:gd name="T56" fmla="*/ 27 w 27"/>
                  <a:gd name="T57" fmla="*/ 9 h 17"/>
                  <a:gd name="T58" fmla="*/ 27 w 27"/>
                  <a:gd name="T59" fmla="*/ 9 h 17"/>
                  <a:gd name="T60" fmla="*/ 27 w 27"/>
                  <a:gd name="T61" fmla="*/ 4 h 17"/>
                  <a:gd name="T62" fmla="*/ 27 w 27"/>
                  <a:gd name="T63" fmla="*/ 4 h 17"/>
                  <a:gd name="T64" fmla="*/ 23 w 27"/>
                  <a:gd name="T65" fmla="*/ 4 h 17"/>
                  <a:gd name="T66" fmla="*/ 23 w 27"/>
                  <a:gd name="T67" fmla="*/ 0 h 17"/>
                  <a:gd name="T68" fmla="*/ 23 w 27"/>
                  <a:gd name="T69" fmla="*/ 0 h 17"/>
                  <a:gd name="T70" fmla="*/ 19 w 27"/>
                  <a:gd name="T71" fmla="*/ 0 h 17"/>
                  <a:gd name="T72" fmla="*/ 19 w 27"/>
                  <a:gd name="T73" fmla="*/ 0 h 17"/>
                  <a:gd name="T74" fmla="*/ 15 w 27"/>
                  <a:gd name="T75" fmla="*/ 0 h 17"/>
                  <a:gd name="T76" fmla="*/ 12 w 27"/>
                  <a:gd name="T77" fmla="*/ 0 h 17"/>
                  <a:gd name="T78" fmla="*/ 8 w 27"/>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17"/>
                  <a:gd name="T122" fmla="*/ 27 w 27"/>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17">
                    <a:moveTo>
                      <a:pt x="8" y="0"/>
                    </a:moveTo>
                    <a:lnTo>
                      <a:pt x="8" y="0"/>
                    </a:lnTo>
                    <a:lnTo>
                      <a:pt x="4" y="0"/>
                    </a:lnTo>
                    <a:lnTo>
                      <a:pt x="4" y="4"/>
                    </a:lnTo>
                    <a:lnTo>
                      <a:pt x="4" y="9"/>
                    </a:lnTo>
                    <a:lnTo>
                      <a:pt x="0" y="9"/>
                    </a:lnTo>
                    <a:lnTo>
                      <a:pt x="0" y="13"/>
                    </a:lnTo>
                    <a:lnTo>
                      <a:pt x="4" y="17"/>
                    </a:lnTo>
                    <a:lnTo>
                      <a:pt x="8" y="17"/>
                    </a:lnTo>
                    <a:lnTo>
                      <a:pt x="12" y="17"/>
                    </a:lnTo>
                    <a:lnTo>
                      <a:pt x="15" y="17"/>
                    </a:lnTo>
                    <a:lnTo>
                      <a:pt x="19" y="17"/>
                    </a:lnTo>
                    <a:lnTo>
                      <a:pt x="23" y="17"/>
                    </a:lnTo>
                    <a:lnTo>
                      <a:pt x="27" y="17"/>
                    </a:lnTo>
                    <a:lnTo>
                      <a:pt x="27" y="13"/>
                    </a:lnTo>
                    <a:lnTo>
                      <a:pt x="27" y="9"/>
                    </a:lnTo>
                    <a:lnTo>
                      <a:pt x="27" y="4"/>
                    </a:lnTo>
                    <a:lnTo>
                      <a:pt x="23" y="4"/>
                    </a:lnTo>
                    <a:lnTo>
                      <a:pt x="23" y="0"/>
                    </a:lnTo>
                    <a:lnTo>
                      <a:pt x="19" y="0"/>
                    </a:lnTo>
                    <a:lnTo>
                      <a:pt x="15" y="0"/>
                    </a:lnTo>
                    <a:lnTo>
                      <a:pt x="12" y="0"/>
                    </a:lnTo>
                    <a:lnTo>
                      <a:pt x="8" y="0"/>
                    </a:lnTo>
                    <a:close/>
                  </a:path>
                </a:pathLst>
              </a:custGeom>
              <a:solidFill>
                <a:srgbClr val="FFC6A2"/>
              </a:solidFill>
              <a:ln w="6350">
                <a:solidFill>
                  <a:srgbClr val="FFC6A2"/>
                </a:solidFill>
                <a:round/>
                <a:headEnd/>
                <a:tailEnd/>
              </a:ln>
            </p:spPr>
            <p:txBody>
              <a:bodyPr/>
              <a:lstStyle/>
              <a:p>
                <a:endParaRPr lang="fa-IR"/>
              </a:p>
            </p:txBody>
          </p:sp>
          <p:sp>
            <p:nvSpPr>
              <p:cNvPr id="52" name="Freeform 63"/>
              <p:cNvSpPr>
                <a:spLocks/>
              </p:cNvSpPr>
              <p:nvPr/>
            </p:nvSpPr>
            <p:spPr bwMode="auto">
              <a:xfrm>
                <a:off x="2811" y="3541"/>
                <a:ext cx="26" cy="17"/>
              </a:xfrm>
              <a:custGeom>
                <a:avLst/>
                <a:gdLst>
                  <a:gd name="T0" fmla="*/ 3 w 26"/>
                  <a:gd name="T1" fmla="*/ 0 h 17"/>
                  <a:gd name="T2" fmla="*/ 3 w 26"/>
                  <a:gd name="T3" fmla="*/ 0 h 17"/>
                  <a:gd name="T4" fmla="*/ 3 w 26"/>
                  <a:gd name="T5" fmla="*/ 0 h 17"/>
                  <a:gd name="T6" fmla="*/ 0 w 26"/>
                  <a:gd name="T7" fmla="*/ 0 h 17"/>
                  <a:gd name="T8" fmla="*/ 0 w 26"/>
                  <a:gd name="T9" fmla="*/ 4 h 17"/>
                  <a:gd name="T10" fmla="*/ 0 w 26"/>
                  <a:gd name="T11" fmla="*/ 8 h 17"/>
                  <a:gd name="T12" fmla="*/ 0 w 26"/>
                  <a:gd name="T13" fmla="*/ 12 h 17"/>
                  <a:gd name="T14" fmla="*/ 0 w 26"/>
                  <a:gd name="T15" fmla="*/ 17 h 17"/>
                  <a:gd name="T16" fmla="*/ 0 w 26"/>
                  <a:gd name="T17" fmla="*/ 17 h 17"/>
                  <a:gd name="T18" fmla="*/ 3 w 26"/>
                  <a:gd name="T19" fmla="*/ 17 h 17"/>
                  <a:gd name="T20" fmla="*/ 3 w 26"/>
                  <a:gd name="T21" fmla="*/ 17 h 17"/>
                  <a:gd name="T22" fmla="*/ 11 w 26"/>
                  <a:gd name="T23" fmla="*/ 17 h 17"/>
                  <a:gd name="T24" fmla="*/ 15 w 26"/>
                  <a:gd name="T25" fmla="*/ 17 h 17"/>
                  <a:gd name="T26" fmla="*/ 18 w 26"/>
                  <a:gd name="T27" fmla="*/ 17 h 17"/>
                  <a:gd name="T28" fmla="*/ 22 w 26"/>
                  <a:gd name="T29" fmla="*/ 12 h 17"/>
                  <a:gd name="T30" fmla="*/ 22 w 26"/>
                  <a:gd name="T31" fmla="*/ 12 h 17"/>
                  <a:gd name="T32" fmla="*/ 26 w 26"/>
                  <a:gd name="T33" fmla="*/ 12 h 17"/>
                  <a:gd name="T34" fmla="*/ 26 w 26"/>
                  <a:gd name="T35" fmla="*/ 12 h 17"/>
                  <a:gd name="T36" fmla="*/ 22 w 26"/>
                  <a:gd name="T37" fmla="*/ 8 h 17"/>
                  <a:gd name="T38" fmla="*/ 22 w 26"/>
                  <a:gd name="T39" fmla="*/ 4 h 17"/>
                  <a:gd name="T40" fmla="*/ 22 w 26"/>
                  <a:gd name="T41" fmla="*/ 0 h 17"/>
                  <a:gd name="T42" fmla="*/ 18 w 26"/>
                  <a:gd name="T43" fmla="*/ 0 h 17"/>
                  <a:gd name="T44" fmla="*/ 15 w 26"/>
                  <a:gd name="T45" fmla="*/ 0 h 17"/>
                  <a:gd name="T46" fmla="*/ 11 w 26"/>
                  <a:gd name="T47" fmla="*/ 0 h 17"/>
                  <a:gd name="T48" fmla="*/ 3 w 26"/>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7"/>
                  <a:gd name="T77" fmla="*/ 26 w 26"/>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7">
                    <a:moveTo>
                      <a:pt x="3" y="0"/>
                    </a:moveTo>
                    <a:lnTo>
                      <a:pt x="3" y="0"/>
                    </a:lnTo>
                    <a:lnTo>
                      <a:pt x="0" y="0"/>
                    </a:lnTo>
                    <a:lnTo>
                      <a:pt x="0" y="4"/>
                    </a:lnTo>
                    <a:lnTo>
                      <a:pt x="0" y="8"/>
                    </a:lnTo>
                    <a:lnTo>
                      <a:pt x="0" y="12"/>
                    </a:lnTo>
                    <a:lnTo>
                      <a:pt x="0" y="17"/>
                    </a:lnTo>
                    <a:lnTo>
                      <a:pt x="3" y="17"/>
                    </a:lnTo>
                    <a:lnTo>
                      <a:pt x="11" y="17"/>
                    </a:lnTo>
                    <a:lnTo>
                      <a:pt x="15" y="17"/>
                    </a:lnTo>
                    <a:lnTo>
                      <a:pt x="18" y="17"/>
                    </a:lnTo>
                    <a:lnTo>
                      <a:pt x="22" y="12"/>
                    </a:lnTo>
                    <a:lnTo>
                      <a:pt x="26" y="12"/>
                    </a:lnTo>
                    <a:lnTo>
                      <a:pt x="22" y="8"/>
                    </a:lnTo>
                    <a:lnTo>
                      <a:pt x="22" y="4"/>
                    </a:lnTo>
                    <a:lnTo>
                      <a:pt x="22" y="0"/>
                    </a:lnTo>
                    <a:lnTo>
                      <a:pt x="18" y="0"/>
                    </a:lnTo>
                    <a:lnTo>
                      <a:pt x="15" y="0"/>
                    </a:lnTo>
                    <a:lnTo>
                      <a:pt x="11" y="0"/>
                    </a:lnTo>
                    <a:lnTo>
                      <a:pt x="3" y="0"/>
                    </a:lnTo>
                    <a:close/>
                  </a:path>
                </a:pathLst>
              </a:custGeom>
              <a:solidFill>
                <a:srgbClr val="FFC6A2"/>
              </a:solidFill>
              <a:ln w="6350">
                <a:solidFill>
                  <a:srgbClr val="FFC6A2"/>
                </a:solidFill>
                <a:round/>
                <a:headEnd/>
                <a:tailEnd/>
              </a:ln>
            </p:spPr>
            <p:txBody>
              <a:bodyPr/>
              <a:lstStyle/>
              <a:p>
                <a:endParaRPr lang="fa-IR"/>
              </a:p>
            </p:txBody>
          </p:sp>
          <p:sp>
            <p:nvSpPr>
              <p:cNvPr id="53" name="Freeform 64"/>
              <p:cNvSpPr>
                <a:spLocks/>
              </p:cNvSpPr>
              <p:nvPr/>
            </p:nvSpPr>
            <p:spPr bwMode="auto">
              <a:xfrm>
                <a:off x="2087" y="3931"/>
                <a:ext cx="22" cy="25"/>
              </a:xfrm>
              <a:custGeom>
                <a:avLst/>
                <a:gdLst>
                  <a:gd name="T0" fmla="*/ 0 w 22"/>
                  <a:gd name="T1" fmla="*/ 13 h 25"/>
                  <a:gd name="T2" fmla="*/ 0 w 22"/>
                  <a:gd name="T3" fmla="*/ 13 h 25"/>
                  <a:gd name="T4" fmla="*/ 0 w 22"/>
                  <a:gd name="T5" fmla="*/ 13 h 25"/>
                  <a:gd name="T6" fmla="*/ 0 w 22"/>
                  <a:gd name="T7" fmla="*/ 17 h 25"/>
                  <a:gd name="T8" fmla="*/ 0 w 22"/>
                  <a:gd name="T9" fmla="*/ 17 h 25"/>
                  <a:gd name="T10" fmla="*/ 0 w 22"/>
                  <a:gd name="T11" fmla="*/ 17 h 25"/>
                  <a:gd name="T12" fmla="*/ 3 w 22"/>
                  <a:gd name="T13" fmla="*/ 21 h 25"/>
                  <a:gd name="T14" fmla="*/ 3 w 22"/>
                  <a:gd name="T15" fmla="*/ 21 h 25"/>
                  <a:gd name="T16" fmla="*/ 7 w 22"/>
                  <a:gd name="T17" fmla="*/ 25 h 25"/>
                  <a:gd name="T18" fmla="*/ 7 w 22"/>
                  <a:gd name="T19" fmla="*/ 25 h 25"/>
                  <a:gd name="T20" fmla="*/ 11 w 22"/>
                  <a:gd name="T21" fmla="*/ 25 h 25"/>
                  <a:gd name="T22" fmla="*/ 11 w 22"/>
                  <a:gd name="T23" fmla="*/ 25 h 25"/>
                  <a:gd name="T24" fmla="*/ 11 w 22"/>
                  <a:gd name="T25" fmla="*/ 25 h 25"/>
                  <a:gd name="T26" fmla="*/ 11 w 22"/>
                  <a:gd name="T27" fmla="*/ 25 h 25"/>
                  <a:gd name="T28" fmla="*/ 11 w 22"/>
                  <a:gd name="T29" fmla="*/ 21 h 25"/>
                  <a:gd name="T30" fmla="*/ 15 w 22"/>
                  <a:gd name="T31" fmla="*/ 21 h 25"/>
                  <a:gd name="T32" fmla="*/ 15 w 22"/>
                  <a:gd name="T33" fmla="*/ 17 h 25"/>
                  <a:gd name="T34" fmla="*/ 18 w 22"/>
                  <a:gd name="T35" fmla="*/ 13 h 25"/>
                  <a:gd name="T36" fmla="*/ 18 w 22"/>
                  <a:gd name="T37" fmla="*/ 13 h 25"/>
                  <a:gd name="T38" fmla="*/ 18 w 22"/>
                  <a:gd name="T39" fmla="*/ 8 h 25"/>
                  <a:gd name="T40" fmla="*/ 22 w 22"/>
                  <a:gd name="T41" fmla="*/ 4 h 25"/>
                  <a:gd name="T42" fmla="*/ 22 w 22"/>
                  <a:gd name="T43" fmla="*/ 4 h 25"/>
                  <a:gd name="T44" fmla="*/ 22 w 22"/>
                  <a:gd name="T45" fmla="*/ 4 h 25"/>
                  <a:gd name="T46" fmla="*/ 22 w 22"/>
                  <a:gd name="T47" fmla="*/ 4 h 25"/>
                  <a:gd name="T48" fmla="*/ 22 w 22"/>
                  <a:gd name="T49" fmla="*/ 0 h 25"/>
                  <a:gd name="T50" fmla="*/ 18 w 22"/>
                  <a:gd name="T51" fmla="*/ 0 h 25"/>
                  <a:gd name="T52" fmla="*/ 18 w 22"/>
                  <a:gd name="T53" fmla="*/ 0 h 25"/>
                  <a:gd name="T54" fmla="*/ 15 w 22"/>
                  <a:gd name="T55" fmla="*/ 0 h 25"/>
                  <a:gd name="T56" fmla="*/ 15 w 22"/>
                  <a:gd name="T57" fmla="*/ 0 h 25"/>
                  <a:gd name="T58" fmla="*/ 15 w 22"/>
                  <a:gd name="T59" fmla="*/ 0 h 25"/>
                  <a:gd name="T60" fmla="*/ 11 w 22"/>
                  <a:gd name="T61" fmla="*/ 0 h 25"/>
                  <a:gd name="T62" fmla="*/ 7 w 22"/>
                  <a:gd name="T63" fmla="*/ 0 h 25"/>
                  <a:gd name="T64" fmla="*/ 7 w 22"/>
                  <a:gd name="T65" fmla="*/ 0 h 25"/>
                  <a:gd name="T66" fmla="*/ 3 w 22"/>
                  <a:gd name="T67" fmla="*/ 4 h 25"/>
                  <a:gd name="T68" fmla="*/ 3 w 22"/>
                  <a:gd name="T69" fmla="*/ 4 h 25"/>
                  <a:gd name="T70" fmla="*/ 0 w 22"/>
                  <a:gd name="T71" fmla="*/ 8 h 25"/>
                  <a:gd name="T72" fmla="*/ 0 w 22"/>
                  <a:gd name="T73" fmla="*/ 1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5"/>
                  <a:gd name="T113" fmla="*/ 22 w 2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5">
                    <a:moveTo>
                      <a:pt x="0" y="13"/>
                    </a:moveTo>
                    <a:lnTo>
                      <a:pt x="0" y="13"/>
                    </a:lnTo>
                    <a:lnTo>
                      <a:pt x="0" y="17"/>
                    </a:lnTo>
                    <a:lnTo>
                      <a:pt x="3" y="21"/>
                    </a:lnTo>
                    <a:lnTo>
                      <a:pt x="7" y="25"/>
                    </a:lnTo>
                    <a:lnTo>
                      <a:pt x="11" y="25"/>
                    </a:lnTo>
                    <a:lnTo>
                      <a:pt x="11" y="21"/>
                    </a:lnTo>
                    <a:lnTo>
                      <a:pt x="15" y="21"/>
                    </a:lnTo>
                    <a:lnTo>
                      <a:pt x="15" y="17"/>
                    </a:lnTo>
                    <a:lnTo>
                      <a:pt x="18" y="13"/>
                    </a:lnTo>
                    <a:lnTo>
                      <a:pt x="18" y="8"/>
                    </a:lnTo>
                    <a:lnTo>
                      <a:pt x="22" y="4"/>
                    </a:lnTo>
                    <a:lnTo>
                      <a:pt x="22" y="0"/>
                    </a:lnTo>
                    <a:lnTo>
                      <a:pt x="18" y="0"/>
                    </a:lnTo>
                    <a:lnTo>
                      <a:pt x="15" y="0"/>
                    </a:lnTo>
                    <a:lnTo>
                      <a:pt x="11" y="0"/>
                    </a:lnTo>
                    <a:lnTo>
                      <a:pt x="7" y="0"/>
                    </a:lnTo>
                    <a:lnTo>
                      <a:pt x="3" y="4"/>
                    </a:lnTo>
                    <a:lnTo>
                      <a:pt x="0" y="8"/>
                    </a:lnTo>
                    <a:lnTo>
                      <a:pt x="0" y="13"/>
                    </a:lnTo>
                    <a:close/>
                  </a:path>
                </a:pathLst>
              </a:custGeom>
              <a:solidFill>
                <a:srgbClr val="FFC6A2"/>
              </a:solidFill>
              <a:ln w="6350">
                <a:solidFill>
                  <a:srgbClr val="FFC6A2"/>
                </a:solidFill>
                <a:round/>
                <a:headEnd/>
                <a:tailEnd/>
              </a:ln>
            </p:spPr>
            <p:txBody>
              <a:bodyPr/>
              <a:lstStyle/>
              <a:p>
                <a:endParaRPr lang="fa-IR"/>
              </a:p>
            </p:txBody>
          </p:sp>
          <p:sp>
            <p:nvSpPr>
              <p:cNvPr id="54" name="Freeform 65"/>
              <p:cNvSpPr>
                <a:spLocks/>
              </p:cNvSpPr>
              <p:nvPr/>
            </p:nvSpPr>
            <p:spPr bwMode="auto">
              <a:xfrm>
                <a:off x="1928" y="3910"/>
                <a:ext cx="27" cy="17"/>
              </a:xfrm>
              <a:custGeom>
                <a:avLst/>
                <a:gdLst>
                  <a:gd name="T0" fmla="*/ 8 w 27"/>
                  <a:gd name="T1" fmla="*/ 0 h 17"/>
                  <a:gd name="T2" fmla="*/ 8 w 27"/>
                  <a:gd name="T3" fmla="*/ 0 h 17"/>
                  <a:gd name="T4" fmla="*/ 4 w 27"/>
                  <a:gd name="T5" fmla="*/ 0 h 17"/>
                  <a:gd name="T6" fmla="*/ 4 w 27"/>
                  <a:gd name="T7" fmla="*/ 4 h 17"/>
                  <a:gd name="T8" fmla="*/ 4 w 27"/>
                  <a:gd name="T9" fmla="*/ 4 h 17"/>
                  <a:gd name="T10" fmla="*/ 4 w 27"/>
                  <a:gd name="T11" fmla="*/ 4 h 17"/>
                  <a:gd name="T12" fmla="*/ 4 w 27"/>
                  <a:gd name="T13" fmla="*/ 8 h 17"/>
                  <a:gd name="T14" fmla="*/ 0 w 27"/>
                  <a:gd name="T15" fmla="*/ 8 h 17"/>
                  <a:gd name="T16" fmla="*/ 0 w 27"/>
                  <a:gd name="T17" fmla="*/ 12 h 17"/>
                  <a:gd name="T18" fmla="*/ 0 w 27"/>
                  <a:gd name="T19" fmla="*/ 17 h 17"/>
                  <a:gd name="T20" fmla="*/ 4 w 27"/>
                  <a:gd name="T21" fmla="*/ 17 h 17"/>
                  <a:gd name="T22" fmla="*/ 4 w 27"/>
                  <a:gd name="T23" fmla="*/ 17 h 17"/>
                  <a:gd name="T24" fmla="*/ 4 w 27"/>
                  <a:gd name="T25" fmla="*/ 17 h 17"/>
                  <a:gd name="T26" fmla="*/ 4 w 27"/>
                  <a:gd name="T27" fmla="*/ 17 h 17"/>
                  <a:gd name="T28" fmla="*/ 4 w 27"/>
                  <a:gd name="T29" fmla="*/ 17 h 17"/>
                  <a:gd name="T30" fmla="*/ 4 w 27"/>
                  <a:gd name="T31" fmla="*/ 17 h 17"/>
                  <a:gd name="T32" fmla="*/ 8 w 27"/>
                  <a:gd name="T33" fmla="*/ 17 h 17"/>
                  <a:gd name="T34" fmla="*/ 11 w 27"/>
                  <a:gd name="T35" fmla="*/ 17 h 17"/>
                  <a:gd name="T36" fmla="*/ 11 w 27"/>
                  <a:gd name="T37" fmla="*/ 17 h 17"/>
                  <a:gd name="T38" fmla="*/ 15 w 27"/>
                  <a:gd name="T39" fmla="*/ 17 h 17"/>
                  <a:gd name="T40" fmla="*/ 19 w 27"/>
                  <a:gd name="T41" fmla="*/ 17 h 17"/>
                  <a:gd name="T42" fmla="*/ 23 w 27"/>
                  <a:gd name="T43" fmla="*/ 17 h 17"/>
                  <a:gd name="T44" fmla="*/ 27 w 27"/>
                  <a:gd name="T45" fmla="*/ 17 h 17"/>
                  <a:gd name="T46" fmla="*/ 27 w 27"/>
                  <a:gd name="T47" fmla="*/ 17 h 17"/>
                  <a:gd name="T48" fmla="*/ 27 w 27"/>
                  <a:gd name="T49" fmla="*/ 17 h 17"/>
                  <a:gd name="T50" fmla="*/ 27 w 27"/>
                  <a:gd name="T51" fmla="*/ 12 h 17"/>
                  <a:gd name="T52" fmla="*/ 27 w 27"/>
                  <a:gd name="T53" fmla="*/ 12 h 17"/>
                  <a:gd name="T54" fmla="*/ 27 w 27"/>
                  <a:gd name="T55" fmla="*/ 12 h 17"/>
                  <a:gd name="T56" fmla="*/ 27 w 27"/>
                  <a:gd name="T57" fmla="*/ 8 h 17"/>
                  <a:gd name="T58" fmla="*/ 27 w 27"/>
                  <a:gd name="T59" fmla="*/ 8 h 17"/>
                  <a:gd name="T60" fmla="*/ 27 w 27"/>
                  <a:gd name="T61" fmla="*/ 4 h 17"/>
                  <a:gd name="T62" fmla="*/ 27 w 27"/>
                  <a:gd name="T63" fmla="*/ 4 h 17"/>
                  <a:gd name="T64" fmla="*/ 23 w 27"/>
                  <a:gd name="T65" fmla="*/ 4 h 17"/>
                  <a:gd name="T66" fmla="*/ 23 w 27"/>
                  <a:gd name="T67" fmla="*/ 4 h 17"/>
                  <a:gd name="T68" fmla="*/ 23 w 27"/>
                  <a:gd name="T69" fmla="*/ 0 h 17"/>
                  <a:gd name="T70" fmla="*/ 19 w 27"/>
                  <a:gd name="T71" fmla="*/ 0 h 17"/>
                  <a:gd name="T72" fmla="*/ 19 w 27"/>
                  <a:gd name="T73" fmla="*/ 0 h 17"/>
                  <a:gd name="T74" fmla="*/ 15 w 27"/>
                  <a:gd name="T75" fmla="*/ 0 h 17"/>
                  <a:gd name="T76" fmla="*/ 11 w 27"/>
                  <a:gd name="T77" fmla="*/ 0 h 17"/>
                  <a:gd name="T78" fmla="*/ 8 w 27"/>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17"/>
                  <a:gd name="T122" fmla="*/ 27 w 27"/>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17">
                    <a:moveTo>
                      <a:pt x="8" y="0"/>
                    </a:moveTo>
                    <a:lnTo>
                      <a:pt x="8" y="0"/>
                    </a:lnTo>
                    <a:lnTo>
                      <a:pt x="4" y="0"/>
                    </a:lnTo>
                    <a:lnTo>
                      <a:pt x="4" y="4"/>
                    </a:lnTo>
                    <a:lnTo>
                      <a:pt x="4" y="8"/>
                    </a:lnTo>
                    <a:lnTo>
                      <a:pt x="0" y="8"/>
                    </a:lnTo>
                    <a:lnTo>
                      <a:pt x="0" y="12"/>
                    </a:lnTo>
                    <a:lnTo>
                      <a:pt x="0" y="17"/>
                    </a:lnTo>
                    <a:lnTo>
                      <a:pt x="4" y="17"/>
                    </a:lnTo>
                    <a:lnTo>
                      <a:pt x="8" y="17"/>
                    </a:lnTo>
                    <a:lnTo>
                      <a:pt x="11" y="17"/>
                    </a:lnTo>
                    <a:lnTo>
                      <a:pt x="15" y="17"/>
                    </a:lnTo>
                    <a:lnTo>
                      <a:pt x="19" y="17"/>
                    </a:lnTo>
                    <a:lnTo>
                      <a:pt x="23" y="17"/>
                    </a:lnTo>
                    <a:lnTo>
                      <a:pt x="27" y="17"/>
                    </a:lnTo>
                    <a:lnTo>
                      <a:pt x="27" y="12"/>
                    </a:lnTo>
                    <a:lnTo>
                      <a:pt x="27" y="8"/>
                    </a:lnTo>
                    <a:lnTo>
                      <a:pt x="27" y="4"/>
                    </a:lnTo>
                    <a:lnTo>
                      <a:pt x="23" y="4"/>
                    </a:lnTo>
                    <a:lnTo>
                      <a:pt x="23" y="0"/>
                    </a:lnTo>
                    <a:lnTo>
                      <a:pt x="19" y="0"/>
                    </a:lnTo>
                    <a:lnTo>
                      <a:pt x="15" y="0"/>
                    </a:lnTo>
                    <a:lnTo>
                      <a:pt x="11" y="0"/>
                    </a:lnTo>
                    <a:lnTo>
                      <a:pt x="8" y="0"/>
                    </a:lnTo>
                    <a:close/>
                  </a:path>
                </a:pathLst>
              </a:custGeom>
              <a:solidFill>
                <a:srgbClr val="FFC6A2"/>
              </a:solidFill>
              <a:ln w="6350">
                <a:solidFill>
                  <a:srgbClr val="FFC6A2"/>
                </a:solidFill>
                <a:round/>
                <a:headEnd/>
                <a:tailEnd/>
              </a:ln>
            </p:spPr>
            <p:txBody>
              <a:bodyPr/>
              <a:lstStyle/>
              <a:p>
                <a:endParaRPr lang="fa-IR"/>
              </a:p>
            </p:txBody>
          </p:sp>
          <p:sp>
            <p:nvSpPr>
              <p:cNvPr id="55" name="Freeform 66"/>
              <p:cNvSpPr>
                <a:spLocks/>
              </p:cNvSpPr>
              <p:nvPr/>
            </p:nvSpPr>
            <p:spPr bwMode="auto">
              <a:xfrm>
                <a:off x="1717" y="3893"/>
                <a:ext cx="41" cy="21"/>
              </a:xfrm>
              <a:custGeom>
                <a:avLst/>
                <a:gdLst>
                  <a:gd name="T0" fmla="*/ 0 w 41"/>
                  <a:gd name="T1" fmla="*/ 12 h 21"/>
                  <a:gd name="T2" fmla="*/ 0 w 41"/>
                  <a:gd name="T3" fmla="*/ 12 h 21"/>
                  <a:gd name="T4" fmla="*/ 0 w 41"/>
                  <a:gd name="T5" fmla="*/ 8 h 21"/>
                  <a:gd name="T6" fmla="*/ 4 w 41"/>
                  <a:gd name="T7" fmla="*/ 8 h 21"/>
                  <a:gd name="T8" fmla="*/ 8 w 41"/>
                  <a:gd name="T9" fmla="*/ 4 h 21"/>
                  <a:gd name="T10" fmla="*/ 8 w 41"/>
                  <a:gd name="T11" fmla="*/ 4 h 21"/>
                  <a:gd name="T12" fmla="*/ 11 w 41"/>
                  <a:gd name="T13" fmla="*/ 0 h 21"/>
                  <a:gd name="T14" fmla="*/ 15 w 41"/>
                  <a:gd name="T15" fmla="*/ 0 h 21"/>
                  <a:gd name="T16" fmla="*/ 15 w 41"/>
                  <a:gd name="T17" fmla="*/ 0 h 21"/>
                  <a:gd name="T18" fmla="*/ 19 w 41"/>
                  <a:gd name="T19" fmla="*/ 0 h 21"/>
                  <a:gd name="T20" fmla="*/ 19 w 41"/>
                  <a:gd name="T21" fmla="*/ 0 h 21"/>
                  <a:gd name="T22" fmla="*/ 23 w 41"/>
                  <a:gd name="T23" fmla="*/ 0 h 21"/>
                  <a:gd name="T24" fmla="*/ 23 w 41"/>
                  <a:gd name="T25" fmla="*/ 0 h 21"/>
                  <a:gd name="T26" fmla="*/ 23 w 41"/>
                  <a:gd name="T27" fmla="*/ 0 h 21"/>
                  <a:gd name="T28" fmla="*/ 26 w 41"/>
                  <a:gd name="T29" fmla="*/ 0 h 21"/>
                  <a:gd name="T30" fmla="*/ 30 w 41"/>
                  <a:gd name="T31" fmla="*/ 0 h 21"/>
                  <a:gd name="T32" fmla="*/ 34 w 41"/>
                  <a:gd name="T33" fmla="*/ 0 h 21"/>
                  <a:gd name="T34" fmla="*/ 34 w 41"/>
                  <a:gd name="T35" fmla="*/ 4 h 21"/>
                  <a:gd name="T36" fmla="*/ 38 w 41"/>
                  <a:gd name="T37" fmla="*/ 8 h 21"/>
                  <a:gd name="T38" fmla="*/ 38 w 41"/>
                  <a:gd name="T39" fmla="*/ 8 h 21"/>
                  <a:gd name="T40" fmla="*/ 41 w 41"/>
                  <a:gd name="T41" fmla="*/ 8 h 21"/>
                  <a:gd name="T42" fmla="*/ 41 w 41"/>
                  <a:gd name="T43" fmla="*/ 12 h 21"/>
                  <a:gd name="T44" fmla="*/ 38 w 41"/>
                  <a:gd name="T45" fmla="*/ 12 h 21"/>
                  <a:gd name="T46" fmla="*/ 38 w 41"/>
                  <a:gd name="T47" fmla="*/ 17 h 21"/>
                  <a:gd name="T48" fmla="*/ 34 w 41"/>
                  <a:gd name="T49" fmla="*/ 17 h 21"/>
                  <a:gd name="T50" fmla="*/ 30 w 41"/>
                  <a:gd name="T51" fmla="*/ 21 h 21"/>
                  <a:gd name="T52" fmla="*/ 23 w 41"/>
                  <a:gd name="T53" fmla="*/ 21 h 21"/>
                  <a:gd name="T54" fmla="*/ 19 w 41"/>
                  <a:gd name="T55" fmla="*/ 21 h 21"/>
                  <a:gd name="T56" fmla="*/ 15 w 41"/>
                  <a:gd name="T57" fmla="*/ 21 h 21"/>
                  <a:gd name="T58" fmla="*/ 11 w 41"/>
                  <a:gd name="T59" fmla="*/ 21 h 21"/>
                  <a:gd name="T60" fmla="*/ 8 w 41"/>
                  <a:gd name="T61" fmla="*/ 21 h 21"/>
                  <a:gd name="T62" fmla="*/ 4 w 41"/>
                  <a:gd name="T63" fmla="*/ 21 h 21"/>
                  <a:gd name="T64" fmla="*/ 4 w 41"/>
                  <a:gd name="T65" fmla="*/ 21 h 21"/>
                  <a:gd name="T66" fmla="*/ 0 w 41"/>
                  <a:gd name="T67" fmla="*/ 21 h 21"/>
                  <a:gd name="T68" fmla="*/ 0 w 41"/>
                  <a:gd name="T69" fmla="*/ 17 h 21"/>
                  <a:gd name="T70" fmla="*/ 0 w 41"/>
                  <a:gd name="T71" fmla="*/ 17 h 21"/>
                  <a:gd name="T72" fmla="*/ 0 w 41"/>
                  <a:gd name="T73" fmla="*/ 17 h 21"/>
                  <a:gd name="T74" fmla="*/ 0 w 41"/>
                  <a:gd name="T75" fmla="*/ 17 h 21"/>
                  <a:gd name="T76" fmla="*/ 0 w 41"/>
                  <a:gd name="T77" fmla="*/ 17 h 21"/>
                  <a:gd name="T78" fmla="*/ 0 w 41"/>
                  <a:gd name="T79" fmla="*/ 12 h 21"/>
                  <a:gd name="T80" fmla="*/ 0 w 41"/>
                  <a:gd name="T81" fmla="*/ 12 h 21"/>
                  <a:gd name="T82" fmla="*/ 0 w 41"/>
                  <a:gd name="T83" fmla="*/ 12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1"/>
                  <a:gd name="T128" fmla="*/ 41 w 41"/>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1">
                    <a:moveTo>
                      <a:pt x="0" y="12"/>
                    </a:moveTo>
                    <a:lnTo>
                      <a:pt x="0" y="12"/>
                    </a:lnTo>
                    <a:lnTo>
                      <a:pt x="0" y="8"/>
                    </a:lnTo>
                    <a:lnTo>
                      <a:pt x="4" y="8"/>
                    </a:lnTo>
                    <a:lnTo>
                      <a:pt x="8" y="4"/>
                    </a:lnTo>
                    <a:lnTo>
                      <a:pt x="11" y="0"/>
                    </a:lnTo>
                    <a:lnTo>
                      <a:pt x="15" y="0"/>
                    </a:lnTo>
                    <a:lnTo>
                      <a:pt x="19" y="0"/>
                    </a:lnTo>
                    <a:lnTo>
                      <a:pt x="23" y="0"/>
                    </a:lnTo>
                    <a:lnTo>
                      <a:pt x="26" y="0"/>
                    </a:lnTo>
                    <a:lnTo>
                      <a:pt x="30" y="0"/>
                    </a:lnTo>
                    <a:lnTo>
                      <a:pt x="34" y="0"/>
                    </a:lnTo>
                    <a:lnTo>
                      <a:pt x="34" y="4"/>
                    </a:lnTo>
                    <a:lnTo>
                      <a:pt x="38" y="8"/>
                    </a:lnTo>
                    <a:lnTo>
                      <a:pt x="41" y="8"/>
                    </a:lnTo>
                    <a:lnTo>
                      <a:pt x="41" y="12"/>
                    </a:lnTo>
                    <a:lnTo>
                      <a:pt x="38" y="12"/>
                    </a:lnTo>
                    <a:lnTo>
                      <a:pt x="38" y="17"/>
                    </a:lnTo>
                    <a:lnTo>
                      <a:pt x="34" y="17"/>
                    </a:lnTo>
                    <a:lnTo>
                      <a:pt x="30" y="21"/>
                    </a:lnTo>
                    <a:lnTo>
                      <a:pt x="23" y="21"/>
                    </a:lnTo>
                    <a:lnTo>
                      <a:pt x="19" y="21"/>
                    </a:lnTo>
                    <a:lnTo>
                      <a:pt x="15" y="21"/>
                    </a:lnTo>
                    <a:lnTo>
                      <a:pt x="11" y="21"/>
                    </a:lnTo>
                    <a:lnTo>
                      <a:pt x="8" y="21"/>
                    </a:lnTo>
                    <a:lnTo>
                      <a:pt x="4" y="21"/>
                    </a:lnTo>
                    <a:lnTo>
                      <a:pt x="0" y="21"/>
                    </a:lnTo>
                    <a:lnTo>
                      <a:pt x="0" y="17"/>
                    </a:lnTo>
                    <a:lnTo>
                      <a:pt x="0" y="12"/>
                    </a:lnTo>
                    <a:close/>
                  </a:path>
                </a:pathLst>
              </a:custGeom>
              <a:solidFill>
                <a:srgbClr val="3F3B39"/>
              </a:solidFill>
              <a:ln w="6350">
                <a:solidFill>
                  <a:srgbClr val="3F3B39"/>
                </a:solidFill>
                <a:round/>
                <a:headEnd/>
                <a:tailEnd/>
              </a:ln>
            </p:spPr>
            <p:txBody>
              <a:bodyPr/>
              <a:lstStyle/>
              <a:p>
                <a:endParaRPr lang="fa-IR"/>
              </a:p>
            </p:txBody>
          </p:sp>
          <p:sp>
            <p:nvSpPr>
              <p:cNvPr id="56" name="Freeform 67"/>
              <p:cNvSpPr>
                <a:spLocks/>
              </p:cNvSpPr>
              <p:nvPr/>
            </p:nvSpPr>
            <p:spPr bwMode="auto">
              <a:xfrm>
                <a:off x="1721" y="3897"/>
                <a:ext cx="7" cy="8"/>
              </a:xfrm>
              <a:custGeom>
                <a:avLst/>
                <a:gdLst>
                  <a:gd name="T0" fmla="*/ 0 w 7"/>
                  <a:gd name="T1" fmla="*/ 8 h 8"/>
                  <a:gd name="T2" fmla="*/ 0 w 7"/>
                  <a:gd name="T3" fmla="*/ 8 h 8"/>
                  <a:gd name="T4" fmla="*/ 4 w 7"/>
                  <a:gd name="T5" fmla="*/ 8 h 8"/>
                  <a:gd name="T6" fmla="*/ 4 w 7"/>
                  <a:gd name="T7" fmla="*/ 8 h 8"/>
                  <a:gd name="T8" fmla="*/ 7 w 7"/>
                  <a:gd name="T9" fmla="*/ 4 h 8"/>
                  <a:gd name="T10" fmla="*/ 7 w 7"/>
                  <a:gd name="T11" fmla="*/ 4 h 8"/>
                  <a:gd name="T12" fmla="*/ 7 w 7"/>
                  <a:gd name="T13" fmla="*/ 4 h 8"/>
                  <a:gd name="T14" fmla="*/ 7 w 7"/>
                  <a:gd name="T15" fmla="*/ 4 h 8"/>
                  <a:gd name="T16" fmla="*/ 7 w 7"/>
                  <a:gd name="T17" fmla="*/ 4 h 8"/>
                  <a:gd name="T18" fmla="*/ 7 w 7"/>
                  <a:gd name="T19" fmla="*/ 4 h 8"/>
                  <a:gd name="T20" fmla="*/ 7 w 7"/>
                  <a:gd name="T21" fmla="*/ 4 h 8"/>
                  <a:gd name="T22" fmla="*/ 4 w 7"/>
                  <a:gd name="T23" fmla="*/ 0 h 8"/>
                  <a:gd name="T24" fmla="*/ 4 w 7"/>
                  <a:gd name="T25" fmla="*/ 0 h 8"/>
                  <a:gd name="T26" fmla="*/ 4 w 7"/>
                  <a:gd name="T27" fmla="*/ 0 h 8"/>
                  <a:gd name="T28" fmla="*/ 4 w 7"/>
                  <a:gd name="T29" fmla="*/ 4 h 8"/>
                  <a:gd name="T30" fmla="*/ 0 w 7"/>
                  <a:gd name="T31" fmla="*/ 4 h 8"/>
                  <a:gd name="T32" fmla="*/ 0 w 7"/>
                  <a:gd name="T33" fmla="*/ 4 h 8"/>
                  <a:gd name="T34" fmla="*/ 0 w 7"/>
                  <a:gd name="T35" fmla="*/ 4 h 8"/>
                  <a:gd name="T36" fmla="*/ 0 w 7"/>
                  <a:gd name="T37" fmla="*/ 8 h 8"/>
                  <a:gd name="T38" fmla="*/ 0 w 7"/>
                  <a:gd name="T39" fmla="*/ 8 h 8"/>
                  <a:gd name="T40" fmla="*/ 0 w 7"/>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8"/>
                  <a:gd name="T65" fmla="*/ 7 w 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8">
                    <a:moveTo>
                      <a:pt x="0" y="8"/>
                    </a:moveTo>
                    <a:lnTo>
                      <a:pt x="0" y="8"/>
                    </a:lnTo>
                    <a:lnTo>
                      <a:pt x="4" y="8"/>
                    </a:lnTo>
                    <a:lnTo>
                      <a:pt x="7" y="4"/>
                    </a:lnTo>
                    <a:lnTo>
                      <a:pt x="4" y="0"/>
                    </a:lnTo>
                    <a:lnTo>
                      <a:pt x="4" y="4"/>
                    </a:lnTo>
                    <a:lnTo>
                      <a:pt x="0" y="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7" name="Freeform 68"/>
              <p:cNvSpPr>
                <a:spLocks/>
              </p:cNvSpPr>
              <p:nvPr/>
            </p:nvSpPr>
            <p:spPr bwMode="auto">
              <a:xfrm>
                <a:off x="1732" y="3897"/>
                <a:ext cx="11" cy="8"/>
              </a:xfrm>
              <a:custGeom>
                <a:avLst/>
                <a:gdLst>
                  <a:gd name="T0" fmla="*/ 4 w 11"/>
                  <a:gd name="T1" fmla="*/ 4 h 8"/>
                  <a:gd name="T2" fmla="*/ 4 w 11"/>
                  <a:gd name="T3" fmla="*/ 4 h 8"/>
                  <a:gd name="T4" fmla="*/ 4 w 11"/>
                  <a:gd name="T5" fmla="*/ 4 h 8"/>
                  <a:gd name="T6" fmla="*/ 4 w 11"/>
                  <a:gd name="T7" fmla="*/ 4 h 8"/>
                  <a:gd name="T8" fmla="*/ 4 w 11"/>
                  <a:gd name="T9" fmla="*/ 8 h 8"/>
                  <a:gd name="T10" fmla="*/ 4 w 11"/>
                  <a:gd name="T11" fmla="*/ 8 h 8"/>
                  <a:gd name="T12" fmla="*/ 4 w 11"/>
                  <a:gd name="T13" fmla="*/ 8 h 8"/>
                  <a:gd name="T14" fmla="*/ 4 w 11"/>
                  <a:gd name="T15" fmla="*/ 8 h 8"/>
                  <a:gd name="T16" fmla="*/ 8 w 11"/>
                  <a:gd name="T17" fmla="*/ 4 h 8"/>
                  <a:gd name="T18" fmla="*/ 11 w 11"/>
                  <a:gd name="T19" fmla="*/ 4 h 8"/>
                  <a:gd name="T20" fmla="*/ 11 w 11"/>
                  <a:gd name="T21" fmla="*/ 4 h 8"/>
                  <a:gd name="T22" fmla="*/ 11 w 11"/>
                  <a:gd name="T23" fmla="*/ 4 h 8"/>
                  <a:gd name="T24" fmla="*/ 11 w 11"/>
                  <a:gd name="T25" fmla="*/ 0 h 8"/>
                  <a:gd name="T26" fmla="*/ 11 w 11"/>
                  <a:gd name="T27" fmla="*/ 0 h 8"/>
                  <a:gd name="T28" fmla="*/ 8 w 11"/>
                  <a:gd name="T29" fmla="*/ 0 h 8"/>
                  <a:gd name="T30" fmla="*/ 4 w 11"/>
                  <a:gd name="T31" fmla="*/ 0 h 8"/>
                  <a:gd name="T32" fmla="*/ 4 w 11"/>
                  <a:gd name="T33" fmla="*/ 0 h 8"/>
                  <a:gd name="T34" fmla="*/ 4 w 11"/>
                  <a:gd name="T35" fmla="*/ 0 h 8"/>
                  <a:gd name="T36" fmla="*/ 4 w 11"/>
                  <a:gd name="T37" fmla="*/ 0 h 8"/>
                  <a:gd name="T38" fmla="*/ 0 w 11"/>
                  <a:gd name="T39" fmla="*/ 0 h 8"/>
                  <a:gd name="T40" fmla="*/ 0 w 11"/>
                  <a:gd name="T41" fmla="*/ 0 h 8"/>
                  <a:gd name="T42" fmla="*/ 0 w 11"/>
                  <a:gd name="T43" fmla="*/ 4 h 8"/>
                  <a:gd name="T44" fmla="*/ 4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4" y="4"/>
                    </a:moveTo>
                    <a:lnTo>
                      <a:pt x="4" y="4"/>
                    </a:lnTo>
                    <a:lnTo>
                      <a:pt x="4" y="8"/>
                    </a:lnTo>
                    <a:lnTo>
                      <a:pt x="8" y="4"/>
                    </a:lnTo>
                    <a:lnTo>
                      <a:pt x="11" y="4"/>
                    </a:lnTo>
                    <a:lnTo>
                      <a:pt x="11" y="0"/>
                    </a:lnTo>
                    <a:lnTo>
                      <a:pt x="8" y="0"/>
                    </a:lnTo>
                    <a:lnTo>
                      <a:pt x="4" y="0"/>
                    </a:lnTo>
                    <a:lnTo>
                      <a:pt x="0" y="0"/>
                    </a:lnTo>
                    <a:lnTo>
                      <a:pt x="0" y="4"/>
                    </a:lnTo>
                    <a:lnTo>
                      <a:pt x="4"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58" name="Group 69"/>
              <p:cNvGrpSpPr>
                <a:grpSpLocks/>
              </p:cNvGrpSpPr>
              <p:nvPr/>
            </p:nvGrpSpPr>
            <p:grpSpPr bwMode="auto">
              <a:xfrm>
                <a:off x="2166" y="3855"/>
                <a:ext cx="37" cy="29"/>
                <a:chOff x="2166" y="3855"/>
                <a:chExt cx="37" cy="29"/>
              </a:xfrm>
            </p:grpSpPr>
            <p:sp>
              <p:nvSpPr>
                <p:cNvPr id="1836" name="Freeform 70"/>
                <p:cNvSpPr>
                  <a:spLocks/>
                </p:cNvSpPr>
                <p:nvPr/>
              </p:nvSpPr>
              <p:spPr bwMode="auto">
                <a:xfrm>
                  <a:off x="2166" y="3855"/>
                  <a:ext cx="37" cy="29"/>
                </a:xfrm>
                <a:custGeom>
                  <a:avLst/>
                  <a:gdLst>
                    <a:gd name="T0" fmla="*/ 37 w 37"/>
                    <a:gd name="T1" fmla="*/ 25 h 29"/>
                    <a:gd name="T2" fmla="*/ 37 w 37"/>
                    <a:gd name="T3" fmla="*/ 25 h 29"/>
                    <a:gd name="T4" fmla="*/ 34 w 37"/>
                    <a:gd name="T5" fmla="*/ 25 h 29"/>
                    <a:gd name="T6" fmla="*/ 34 w 37"/>
                    <a:gd name="T7" fmla="*/ 29 h 29"/>
                    <a:gd name="T8" fmla="*/ 30 w 37"/>
                    <a:gd name="T9" fmla="*/ 29 h 29"/>
                    <a:gd name="T10" fmla="*/ 26 w 37"/>
                    <a:gd name="T11" fmla="*/ 29 h 29"/>
                    <a:gd name="T12" fmla="*/ 22 w 37"/>
                    <a:gd name="T13" fmla="*/ 29 h 29"/>
                    <a:gd name="T14" fmla="*/ 22 w 37"/>
                    <a:gd name="T15" fmla="*/ 29 h 29"/>
                    <a:gd name="T16" fmla="*/ 19 w 37"/>
                    <a:gd name="T17" fmla="*/ 29 h 29"/>
                    <a:gd name="T18" fmla="*/ 19 w 37"/>
                    <a:gd name="T19" fmla="*/ 29 h 29"/>
                    <a:gd name="T20" fmla="*/ 15 w 37"/>
                    <a:gd name="T21" fmla="*/ 29 h 29"/>
                    <a:gd name="T22" fmla="*/ 11 w 37"/>
                    <a:gd name="T23" fmla="*/ 25 h 29"/>
                    <a:gd name="T24" fmla="*/ 11 w 37"/>
                    <a:gd name="T25" fmla="*/ 25 h 29"/>
                    <a:gd name="T26" fmla="*/ 7 w 37"/>
                    <a:gd name="T27" fmla="*/ 21 h 29"/>
                    <a:gd name="T28" fmla="*/ 7 w 37"/>
                    <a:gd name="T29" fmla="*/ 21 h 29"/>
                    <a:gd name="T30" fmla="*/ 7 w 37"/>
                    <a:gd name="T31" fmla="*/ 17 h 29"/>
                    <a:gd name="T32" fmla="*/ 4 w 37"/>
                    <a:gd name="T33" fmla="*/ 12 h 29"/>
                    <a:gd name="T34" fmla="*/ 4 w 37"/>
                    <a:gd name="T35" fmla="*/ 8 h 29"/>
                    <a:gd name="T36" fmla="*/ 4 w 37"/>
                    <a:gd name="T37" fmla="*/ 8 h 29"/>
                    <a:gd name="T38" fmla="*/ 0 w 37"/>
                    <a:gd name="T39" fmla="*/ 4 h 29"/>
                    <a:gd name="T40" fmla="*/ 0 w 37"/>
                    <a:gd name="T41" fmla="*/ 0 h 29"/>
                    <a:gd name="T42" fmla="*/ 4 w 37"/>
                    <a:gd name="T43" fmla="*/ 0 h 29"/>
                    <a:gd name="T44" fmla="*/ 4 w 37"/>
                    <a:gd name="T45" fmla="*/ 0 h 29"/>
                    <a:gd name="T46" fmla="*/ 7 w 37"/>
                    <a:gd name="T47" fmla="*/ 0 h 29"/>
                    <a:gd name="T48" fmla="*/ 11 w 37"/>
                    <a:gd name="T49" fmla="*/ 0 h 29"/>
                    <a:gd name="T50" fmla="*/ 15 w 37"/>
                    <a:gd name="T51" fmla="*/ 0 h 29"/>
                    <a:gd name="T52" fmla="*/ 19 w 37"/>
                    <a:gd name="T53" fmla="*/ 0 h 29"/>
                    <a:gd name="T54" fmla="*/ 22 w 37"/>
                    <a:gd name="T55" fmla="*/ 4 h 29"/>
                    <a:gd name="T56" fmla="*/ 26 w 37"/>
                    <a:gd name="T57" fmla="*/ 4 h 29"/>
                    <a:gd name="T58" fmla="*/ 30 w 37"/>
                    <a:gd name="T59" fmla="*/ 8 h 29"/>
                    <a:gd name="T60" fmla="*/ 30 w 37"/>
                    <a:gd name="T61" fmla="*/ 8 h 29"/>
                    <a:gd name="T62" fmla="*/ 34 w 37"/>
                    <a:gd name="T63" fmla="*/ 12 h 29"/>
                    <a:gd name="T64" fmla="*/ 37 w 37"/>
                    <a:gd name="T65" fmla="*/ 12 h 29"/>
                    <a:gd name="T66" fmla="*/ 37 w 37"/>
                    <a:gd name="T67" fmla="*/ 17 h 29"/>
                    <a:gd name="T68" fmla="*/ 37 w 37"/>
                    <a:gd name="T69" fmla="*/ 17 h 29"/>
                    <a:gd name="T70" fmla="*/ 37 w 37"/>
                    <a:gd name="T71" fmla="*/ 21 h 29"/>
                    <a:gd name="T72" fmla="*/ 37 w 37"/>
                    <a:gd name="T73" fmla="*/ 21 h 29"/>
                    <a:gd name="T74" fmla="*/ 37 w 37"/>
                    <a:gd name="T75" fmla="*/ 21 h 29"/>
                    <a:gd name="T76" fmla="*/ 37 w 37"/>
                    <a:gd name="T77" fmla="*/ 25 h 29"/>
                    <a:gd name="T78" fmla="*/ 37 w 37"/>
                    <a:gd name="T79" fmla="*/ 25 h 29"/>
                    <a:gd name="T80" fmla="*/ 37 w 37"/>
                    <a:gd name="T81" fmla="*/ 25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29"/>
                    <a:gd name="T125" fmla="*/ 37 w 37"/>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29">
                      <a:moveTo>
                        <a:pt x="37" y="25"/>
                      </a:moveTo>
                      <a:lnTo>
                        <a:pt x="37" y="25"/>
                      </a:lnTo>
                      <a:lnTo>
                        <a:pt x="34" y="25"/>
                      </a:lnTo>
                      <a:lnTo>
                        <a:pt x="34" y="29"/>
                      </a:lnTo>
                      <a:lnTo>
                        <a:pt x="30" y="29"/>
                      </a:lnTo>
                      <a:lnTo>
                        <a:pt x="26" y="29"/>
                      </a:lnTo>
                      <a:lnTo>
                        <a:pt x="22" y="29"/>
                      </a:lnTo>
                      <a:lnTo>
                        <a:pt x="19" y="29"/>
                      </a:lnTo>
                      <a:lnTo>
                        <a:pt x="15" y="29"/>
                      </a:lnTo>
                      <a:lnTo>
                        <a:pt x="11" y="25"/>
                      </a:lnTo>
                      <a:lnTo>
                        <a:pt x="7" y="21"/>
                      </a:lnTo>
                      <a:lnTo>
                        <a:pt x="7" y="17"/>
                      </a:lnTo>
                      <a:lnTo>
                        <a:pt x="4" y="12"/>
                      </a:lnTo>
                      <a:lnTo>
                        <a:pt x="4" y="8"/>
                      </a:lnTo>
                      <a:lnTo>
                        <a:pt x="0" y="4"/>
                      </a:lnTo>
                      <a:lnTo>
                        <a:pt x="0" y="0"/>
                      </a:lnTo>
                      <a:lnTo>
                        <a:pt x="4" y="0"/>
                      </a:lnTo>
                      <a:lnTo>
                        <a:pt x="7" y="0"/>
                      </a:lnTo>
                      <a:lnTo>
                        <a:pt x="11" y="0"/>
                      </a:lnTo>
                      <a:lnTo>
                        <a:pt x="15" y="0"/>
                      </a:lnTo>
                      <a:lnTo>
                        <a:pt x="19" y="0"/>
                      </a:lnTo>
                      <a:lnTo>
                        <a:pt x="22" y="4"/>
                      </a:lnTo>
                      <a:lnTo>
                        <a:pt x="26" y="4"/>
                      </a:lnTo>
                      <a:lnTo>
                        <a:pt x="30" y="8"/>
                      </a:lnTo>
                      <a:lnTo>
                        <a:pt x="34" y="12"/>
                      </a:lnTo>
                      <a:lnTo>
                        <a:pt x="37" y="12"/>
                      </a:lnTo>
                      <a:lnTo>
                        <a:pt x="37" y="17"/>
                      </a:lnTo>
                      <a:lnTo>
                        <a:pt x="37" y="21"/>
                      </a:lnTo>
                      <a:lnTo>
                        <a:pt x="37" y="25"/>
                      </a:lnTo>
                      <a:close/>
                    </a:path>
                  </a:pathLst>
                </a:custGeom>
                <a:solidFill>
                  <a:srgbClr val="3F3B39"/>
                </a:solidFill>
                <a:ln w="6350">
                  <a:solidFill>
                    <a:srgbClr val="3F3B39"/>
                  </a:solidFill>
                  <a:round/>
                  <a:headEnd/>
                  <a:tailEnd/>
                </a:ln>
              </p:spPr>
              <p:txBody>
                <a:bodyPr/>
                <a:lstStyle/>
                <a:p>
                  <a:endParaRPr lang="fa-IR"/>
                </a:p>
              </p:txBody>
            </p:sp>
            <p:sp>
              <p:nvSpPr>
                <p:cNvPr id="1837" name="Freeform 71"/>
                <p:cNvSpPr>
                  <a:spLocks/>
                </p:cNvSpPr>
                <p:nvPr/>
              </p:nvSpPr>
              <p:spPr bwMode="auto">
                <a:xfrm>
                  <a:off x="2192" y="3876"/>
                  <a:ext cx="8" cy="8"/>
                </a:xfrm>
                <a:custGeom>
                  <a:avLst/>
                  <a:gdLst>
                    <a:gd name="T0" fmla="*/ 8 w 8"/>
                    <a:gd name="T1" fmla="*/ 0 h 8"/>
                    <a:gd name="T2" fmla="*/ 8 w 8"/>
                    <a:gd name="T3" fmla="*/ 0 h 8"/>
                    <a:gd name="T4" fmla="*/ 4 w 8"/>
                    <a:gd name="T5" fmla="*/ 0 h 8"/>
                    <a:gd name="T6" fmla="*/ 4 w 8"/>
                    <a:gd name="T7" fmla="*/ 0 h 8"/>
                    <a:gd name="T8" fmla="*/ 0 w 8"/>
                    <a:gd name="T9" fmla="*/ 0 h 8"/>
                    <a:gd name="T10" fmla="*/ 0 w 8"/>
                    <a:gd name="T11" fmla="*/ 0 h 8"/>
                    <a:gd name="T12" fmla="*/ 0 w 8"/>
                    <a:gd name="T13" fmla="*/ 4 h 8"/>
                    <a:gd name="T14" fmla="*/ 0 w 8"/>
                    <a:gd name="T15" fmla="*/ 4 h 8"/>
                    <a:gd name="T16" fmla="*/ 0 w 8"/>
                    <a:gd name="T17" fmla="*/ 4 h 8"/>
                    <a:gd name="T18" fmla="*/ 0 w 8"/>
                    <a:gd name="T19" fmla="*/ 8 h 8"/>
                    <a:gd name="T20" fmla="*/ 4 w 8"/>
                    <a:gd name="T21" fmla="*/ 8 h 8"/>
                    <a:gd name="T22" fmla="*/ 4 w 8"/>
                    <a:gd name="T23" fmla="*/ 8 h 8"/>
                    <a:gd name="T24" fmla="*/ 4 w 8"/>
                    <a:gd name="T25" fmla="*/ 4 h 8"/>
                    <a:gd name="T26" fmla="*/ 8 w 8"/>
                    <a:gd name="T27" fmla="*/ 4 h 8"/>
                    <a:gd name="T28" fmla="*/ 8 w 8"/>
                    <a:gd name="T29" fmla="*/ 4 h 8"/>
                    <a:gd name="T30" fmla="*/ 8 w 8"/>
                    <a:gd name="T31" fmla="*/ 4 h 8"/>
                    <a:gd name="T32" fmla="*/ 8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8" y="0"/>
                      </a:moveTo>
                      <a:lnTo>
                        <a:pt x="8" y="0"/>
                      </a:lnTo>
                      <a:lnTo>
                        <a:pt x="4" y="0"/>
                      </a:lnTo>
                      <a:lnTo>
                        <a:pt x="0" y="0"/>
                      </a:lnTo>
                      <a:lnTo>
                        <a:pt x="0" y="4"/>
                      </a:lnTo>
                      <a:lnTo>
                        <a:pt x="0" y="8"/>
                      </a:lnTo>
                      <a:lnTo>
                        <a:pt x="4" y="8"/>
                      </a:lnTo>
                      <a:lnTo>
                        <a:pt x="4" y="4"/>
                      </a:lnTo>
                      <a:lnTo>
                        <a:pt x="8" y="4"/>
                      </a:lnTo>
                      <a:lnTo>
                        <a:pt x="8"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8" name="Freeform 72"/>
                <p:cNvSpPr>
                  <a:spLocks/>
                </p:cNvSpPr>
                <p:nvPr/>
              </p:nvSpPr>
              <p:spPr bwMode="auto">
                <a:xfrm>
                  <a:off x="2181" y="3867"/>
                  <a:ext cx="7" cy="13"/>
                </a:xfrm>
                <a:custGeom>
                  <a:avLst/>
                  <a:gdLst>
                    <a:gd name="T0" fmla="*/ 4 w 7"/>
                    <a:gd name="T1" fmla="*/ 5 h 13"/>
                    <a:gd name="T2" fmla="*/ 4 w 7"/>
                    <a:gd name="T3" fmla="*/ 5 h 13"/>
                    <a:gd name="T4" fmla="*/ 4 w 7"/>
                    <a:gd name="T5" fmla="*/ 5 h 13"/>
                    <a:gd name="T6" fmla="*/ 4 w 7"/>
                    <a:gd name="T7" fmla="*/ 5 h 13"/>
                    <a:gd name="T8" fmla="*/ 4 w 7"/>
                    <a:gd name="T9" fmla="*/ 5 h 13"/>
                    <a:gd name="T10" fmla="*/ 4 w 7"/>
                    <a:gd name="T11" fmla="*/ 5 h 13"/>
                    <a:gd name="T12" fmla="*/ 4 w 7"/>
                    <a:gd name="T13" fmla="*/ 5 h 13"/>
                    <a:gd name="T14" fmla="*/ 4 w 7"/>
                    <a:gd name="T15" fmla="*/ 5 h 13"/>
                    <a:gd name="T16" fmla="*/ 4 w 7"/>
                    <a:gd name="T17" fmla="*/ 0 h 13"/>
                    <a:gd name="T18" fmla="*/ 0 w 7"/>
                    <a:gd name="T19" fmla="*/ 0 h 13"/>
                    <a:gd name="T20" fmla="*/ 0 w 7"/>
                    <a:gd name="T21" fmla="*/ 5 h 13"/>
                    <a:gd name="T22" fmla="*/ 0 w 7"/>
                    <a:gd name="T23" fmla="*/ 5 h 13"/>
                    <a:gd name="T24" fmla="*/ 0 w 7"/>
                    <a:gd name="T25" fmla="*/ 5 h 13"/>
                    <a:gd name="T26" fmla="*/ 0 w 7"/>
                    <a:gd name="T27" fmla="*/ 5 h 13"/>
                    <a:gd name="T28" fmla="*/ 0 w 7"/>
                    <a:gd name="T29" fmla="*/ 5 h 13"/>
                    <a:gd name="T30" fmla="*/ 0 w 7"/>
                    <a:gd name="T31" fmla="*/ 9 h 13"/>
                    <a:gd name="T32" fmla="*/ 0 w 7"/>
                    <a:gd name="T33" fmla="*/ 9 h 13"/>
                    <a:gd name="T34" fmla="*/ 4 w 7"/>
                    <a:gd name="T35" fmla="*/ 13 h 13"/>
                    <a:gd name="T36" fmla="*/ 4 w 7"/>
                    <a:gd name="T37" fmla="*/ 13 h 13"/>
                    <a:gd name="T38" fmla="*/ 4 w 7"/>
                    <a:gd name="T39" fmla="*/ 13 h 13"/>
                    <a:gd name="T40" fmla="*/ 4 w 7"/>
                    <a:gd name="T41" fmla="*/ 13 h 13"/>
                    <a:gd name="T42" fmla="*/ 4 w 7"/>
                    <a:gd name="T43" fmla="*/ 13 h 13"/>
                    <a:gd name="T44" fmla="*/ 7 w 7"/>
                    <a:gd name="T45" fmla="*/ 13 h 13"/>
                    <a:gd name="T46" fmla="*/ 7 w 7"/>
                    <a:gd name="T47" fmla="*/ 9 h 13"/>
                    <a:gd name="T48" fmla="*/ 4 w 7"/>
                    <a:gd name="T49" fmla="*/ 5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3"/>
                    <a:gd name="T77" fmla="*/ 7 w 7"/>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3">
                      <a:moveTo>
                        <a:pt x="4" y="5"/>
                      </a:moveTo>
                      <a:lnTo>
                        <a:pt x="4" y="5"/>
                      </a:lnTo>
                      <a:lnTo>
                        <a:pt x="4" y="0"/>
                      </a:lnTo>
                      <a:lnTo>
                        <a:pt x="0" y="0"/>
                      </a:lnTo>
                      <a:lnTo>
                        <a:pt x="0" y="5"/>
                      </a:lnTo>
                      <a:lnTo>
                        <a:pt x="0" y="9"/>
                      </a:lnTo>
                      <a:lnTo>
                        <a:pt x="4" y="13"/>
                      </a:lnTo>
                      <a:lnTo>
                        <a:pt x="7" y="13"/>
                      </a:lnTo>
                      <a:lnTo>
                        <a:pt x="7" y="9"/>
                      </a:lnTo>
                      <a:lnTo>
                        <a:pt x="4"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59" name="Freeform 73"/>
              <p:cNvSpPr>
                <a:spLocks/>
              </p:cNvSpPr>
              <p:nvPr/>
            </p:nvSpPr>
            <p:spPr bwMode="auto">
              <a:xfrm>
                <a:off x="2418" y="3706"/>
                <a:ext cx="38" cy="34"/>
              </a:xfrm>
              <a:custGeom>
                <a:avLst/>
                <a:gdLst>
                  <a:gd name="T0" fmla="*/ 34 w 38"/>
                  <a:gd name="T1" fmla="*/ 30 h 34"/>
                  <a:gd name="T2" fmla="*/ 34 w 38"/>
                  <a:gd name="T3" fmla="*/ 30 h 34"/>
                  <a:gd name="T4" fmla="*/ 34 w 38"/>
                  <a:gd name="T5" fmla="*/ 30 h 34"/>
                  <a:gd name="T6" fmla="*/ 34 w 38"/>
                  <a:gd name="T7" fmla="*/ 30 h 34"/>
                  <a:gd name="T8" fmla="*/ 31 w 38"/>
                  <a:gd name="T9" fmla="*/ 30 h 34"/>
                  <a:gd name="T10" fmla="*/ 27 w 38"/>
                  <a:gd name="T11" fmla="*/ 34 h 34"/>
                  <a:gd name="T12" fmla="*/ 23 w 38"/>
                  <a:gd name="T13" fmla="*/ 34 h 34"/>
                  <a:gd name="T14" fmla="*/ 19 w 38"/>
                  <a:gd name="T15" fmla="*/ 34 h 34"/>
                  <a:gd name="T16" fmla="*/ 19 w 38"/>
                  <a:gd name="T17" fmla="*/ 30 h 34"/>
                  <a:gd name="T18" fmla="*/ 16 w 38"/>
                  <a:gd name="T19" fmla="*/ 30 h 34"/>
                  <a:gd name="T20" fmla="*/ 16 w 38"/>
                  <a:gd name="T21" fmla="*/ 30 h 34"/>
                  <a:gd name="T22" fmla="*/ 12 w 38"/>
                  <a:gd name="T23" fmla="*/ 30 h 34"/>
                  <a:gd name="T24" fmla="*/ 12 w 38"/>
                  <a:gd name="T25" fmla="*/ 26 h 34"/>
                  <a:gd name="T26" fmla="*/ 8 w 38"/>
                  <a:gd name="T27" fmla="*/ 26 h 34"/>
                  <a:gd name="T28" fmla="*/ 8 w 38"/>
                  <a:gd name="T29" fmla="*/ 26 h 34"/>
                  <a:gd name="T30" fmla="*/ 4 w 38"/>
                  <a:gd name="T31" fmla="*/ 21 h 34"/>
                  <a:gd name="T32" fmla="*/ 4 w 38"/>
                  <a:gd name="T33" fmla="*/ 17 h 34"/>
                  <a:gd name="T34" fmla="*/ 4 w 38"/>
                  <a:gd name="T35" fmla="*/ 13 h 34"/>
                  <a:gd name="T36" fmla="*/ 0 w 38"/>
                  <a:gd name="T37" fmla="*/ 9 h 34"/>
                  <a:gd name="T38" fmla="*/ 0 w 38"/>
                  <a:gd name="T39" fmla="*/ 4 h 34"/>
                  <a:gd name="T40" fmla="*/ 0 w 38"/>
                  <a:gd name="T41" fmla="*/ 4 h 34"/>
                  <a:gd name="T42" fmla="*/ 4 w 38"/>
                  <a:gd name="T43" fmla="*/ 0 h 34"/>
                  <a:gd name="T44" fmla="*/ 4 w 38"/>
                  <a:gd name="T45" fmla="*/ 0 h 34"/>
                  <a:gd name="T46" fmla="*/ 8 w 38"/>
                  <a:gd name="T47" fmla="*/ 0 h 34"/>
                  <a:gd name="T48" fmla="*/ 12 w 38"/>
                  <a:gd name="T49" fmla="*/ 0 h 34"/>
                  <a:gd name="T50" fmla="*/ 12 w 38"/>
                  <a:gd name="T51" fmla="*/ 0 h 34"/>
                  <a:gd name="T52" fmla="*/ 16 w 38"/>
                  <a:gd name="T53" fmla="*/ 4 h 34"/>
                  <a:gd name="T54" fmla="*/ 19 w 38"/>
                  <a:gd name="T55" fmla="*/ 4 h 34"/>
                  <a:gd name="T56" fmla="*/ 23 w 38"/>
                  <a:gd name="T57" fmla="*/ 4 h 34"/>
                  <a:gd name="T58" fmla="*/ 27 w 38"/>
                  <a:gd name="T59" fmla="*/ 9 h 34"/>
                  <a:gd name="T60" fmla="*/ 31 w 38"/>
                  <a:gd name="T61" fmla="*/ 13 h 34"/>
                  <a:gd name="T62" fmla="*/ 34 w 38"/>
                  <a:gd name="T63" fmla="*/ 13 h 34"/>
                  <a:gd name="T64" fmla="*/ 38 w 38"/>
                  <a:gd name="T65" fmla="*/ 17 h 34"/>
                  <a:gd name="T66" fmla="*/ 38 w 38"/>
                  <a:gd name="T67" fmla="*/ 17 h 34"/>
                  <a:gd name="T68" fmla="*/ 38 w 38"/>
                  <a:gd name="T69" fmla="*/ 21 h 34"/>
                  <a:gd name="T70" fmla="*/ 38 w 38"/>
                  <a:gd name="T71" fmla="*/ 21 h 34"/>
                  <a:gd name="T72" fmla="*/ 38 w 38"/>
                  <a:gd name="T73" fmla="*/ 26 h 34"/>
                  <a:gd name="T74" fmla="*/ 38 w 38"/>
                  <a:gd name="T75" fmla="*/ 26 h 34"/>
                  <a:gd name="T76" fmla="*/ 38 w 38"/>
                  <a:gd name="T77" fmla="*/ 26 h 34"/>
                  <a:gd name="T78" fmla="*/ 38 w 38"/>
                  <a:gd name="T79" fmla="*/ 26 h 34"/>
                  <a:gd name="T80" fmla="*/ 34 w 38"/>
                  <a:gd name="T81" fmla="*/ 3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4"/>
                  <a:gd name="T125" fmla="*/ 38 w 38"/>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4">
                    <a:moveTo>
                      <a:pt x="34" y="30"/>
                    </a:moveTo>
                    <a:lnTo>
                      <a:pt x="34" y="30"/>
                    </a:lnTo>
                    <a:lnTo>
                      <a:pt x="31" y="30"/>
                    </a:lnTo>
                    <a:lnTo>
                      <a:pt x="27" y="34"/>
                    </a:lnTo>
                    <a:lnTo>
                      <a:pt x="23" y="34"/>
                    </a:lnTo>
                    <a:lnTo>
                      <a:pt x="19" y="34"/>
                    </a:lnTo>
                    <a:lnTo>
                      <a:pt x="19" y="30"/>
                    </a:lnTo>
                    <a:lnTo>
                      <a:pt x="16" y="30"/>
                    </a:lnTo>
                    <a:lnTo>
                      <a:pt x="12" y="30"/>
                    </a:lnTo>
                    <a:lnTo>
                      <a:pt x="12" y="26"/>
                    </a:lnTo>
                    <a:lnTo>
                      <a:pt x="8" y="26"/>
                    </a:lnTo>
                    <a:lnTo>
                      <a:pt x="4" y="21"/>
                    </a:lnTo>
                    <a:lnTo>
                      <a:pt x="4" y="17"/>
                    </a:lnTo>
                    <a:lnTo>
                      <a:pt x="4" y="13"/>
                    </a:lnTo>
                    <a:lnTo>
                      <a:pt x="0" y="9"/>
                    </a:lnTo>
                    <a:lnTo>
                      <a:pt x="0" y="4"/>
                    </a:lnTo>
                    <a:lnTo>
                      <a:pt x="4" y="0"/>
                    </a:lnTo>
                    <a:lnTo>
                      <a:pt x="8" y="0"/>
                    </a:lnTo>
                    <a:lnTo>
                      <a:pt x="12" y="0"/>
                    </a:lnTo>
                    <a:lnTo>
                      <a:pt x="16" y="4"/>
                    </a:lnTo>
                    <a:lnTo>
                      <a:pt x="19" y="4"/>
                    </a:lnTo>
                    <a:lnTo>
                      <a:pt x="23" y="4"/>
                    </a:lnTo>
                    <a:lnTo>
                      <a:pt x="27" y="9"/>
                    </a:lnTo>
                    <a:lnTo>
                      <a:pt x="31" y="13"/>
                    </a:lnTo>
                    <a:lnTo>
                      <a:pt x="34" y="13"/>
                    </a:lnTo>
                    <a:lnTo>
                      <a:pt x="38" y="17"/>
                    </a:lnTo>
                    <a:lnTo>
                      <a:pt x="38" y="21"/>
                    </a:lnTo>
                    <a:lnTo>
                      <a:pt x="38" y="26"/>
                    </a:lnTo>
                    <a:lnTo>
                      <a:pt x="34" y="30"/>
                    </a:lnTo>
                    <a:close/>
                  </a:path>
                </a:pathLst>
              </a:custGeom>
              <a:solidFill>
                <a:srgbClr val="3F3B39"/>
              </a:solidFill>
              <a:ln w="6350">
                <a:solidFill>
                  <a:srgbClr val="3F3B39"/>
                </a:solidFill>
                <a:round/>
                <a:headEnd/>
                <a:tailEnd/>
              </a:ln>
            </p:spPr>
            <p:txBody>
              <a:bodyPr/>
              <a:lstStyle/>
              <a:p>
                <a:endParaRPr lang="fa-IR"/>
              </a:p>
            </p:txBody>
          </p:sp>
          <p:sp>
            <p:nvSpPr>
              <p:cNvPr id="60" name="Freeform 74"/>
              <p:cNvSpPr>
                <a:spLocks/>
              </p:cNvSpPr>
              <p:nvPr/>
            </p:nvSpPr>
            <p:spPr bwMode="auto">
              <a:xfrm>
                <a:off x="2445" y="3727"/>
                <a:ext cx="7" cy="9"/>
              </a:xfrm>
              <a:custGeom>
                <a:avLst/>
                <a:gdLst>
                  <a:gd name="T0" fmla="*/ 7 w 7"/>
                  <a:gd name="T1" fmla="*/ 5 h 9"/>
                  <a:gd name="T2" fmla="*/ 7 w 7"/>
                  <a:gd name="T3" fmla="*/ 5 h 9"/>
                  <a:gd name="T4" fmla="*/ 4 w 7"/>
                  <a:gd name="T5" fmla="*/ 0 h 9"/>
                  <a:gd name="T6" fmla="*/ 4 w 7"/>
                  <a:gd name="T7" fmla="*/ 0 h 9"/>
                  <a:gd name="T8" fmla="*/ 0 w 7"/>
                  <a:gd name="T9" fmla="*/ 5 h 9"/>
                  <a:gd name="T10" fmla="*/ 0 w 7"/>
                  <a:gd name="T11" fmla="*/ 5 h 9"/>
                  <a:gd name="T12" fmla="*/ 0 w 7"/>
                  <a:gd name="T13" fmla="*/ 5 h 9"/>
                  <a:gd name="T14" fmla="*/ 0 w 7"/>
                  <a:gd name="T15" fmla="*/ 5 h 9"/>
                  <a:gd name="T16" fmla="*/ 0 w 7"/>
                  <a:gd name="T17" fmla="*/ 9 h 9"/>
                  <a:gd name="T18" fmla="*/ 0 w 7"/>
                  <a:gd name="T19" fmla="*/ 9 h 9"/>
                  <a:gd name="T20" fmla="*/ 0 w 7"/>
                  <a:gd name="T21" fmla="*/ 9 h 9"/>
                  <a:gd name="T22" fmla="*/ 4 w 7"/>
                  <a:gd name="T23" fmla="*/ 9 h 9"/>
                  <a:gd name="T24" fmla="*/ 4 w 7"/>
                  <a:gd name="T25" fmla="*/ 9 h 9"/>
                  <a:gd name="T26" fmla="*/ 4 w 7"/>
                  <a:gd name="T27" fmla="*/ 9 h 9"/>
                  <a:gd name="T28" fmla="*/ 7 w 7"/>
                  <a:gd name="T29" fmla="*/ 9 h 9"/>
                  <a:gd name="T30" fmla="*/ 7 w 7"/>
                  <a:gd name="T31" fmla="*/ 5 h 9"/>
                  <a:gd name="T32" fmla="*/ 7 w 7"/>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7" y="5"/>
                    </a:moveTo>
                    <a:lnTo>
                      <a:pt x="7" y="5"/>
                    </a:lnTo>
                    <a:lnTo>
                      <a:pt x="4" y="0"/>
                    </a:lnTo>
                    <a:lnTo>
                      <a:pt x="0" y="5"/>
                    </a:lnTo>
                    <a:lnTo>
                      <a:pt x="0" y="9"/>
                    </a:lnTo>
                    <a:lnTo>
                      <a:pt x="4" y="9"/>
                    </a:lnTo>
                    <a:lnTo>
                      <a:pt x="7" y="9"/>
                    </a:lnTo>
                    <a:lnTo>
                      <a:pt x="7"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 name="Freeform 75"/>
              <p:cNvSpPr>
                <a:spLocks/>
              </p:cNvSpPr>
              <p:nvPr/>
            </p:nvSpPr>
            <p:spPr bwMode="auto">
              <a:xfrm>
                <a:off x="2430" y="3723"/>
                <a:ext cx="11" cy="13"/>
              </a:xfrm>
              <a:custGeom>
                <a:avLst/>
                <a:gdLst>
                  <a:gd name="T0" fmla="*/ 7 w 11"/>
                  <a:gd name="T1" fmla="*/ 4 h 13"/>
                  <a:gd name="T2" fmla="*/ 7 w 11"/>
                  <a:gd name="T3" fmla="*/ 4 h 13"/>
                  <a:gd name="T4" fmla="*/ 7 w 11"/>
                  <a:gd name="T5" fmla="*/ 4 h 13"/>
                  <a:gd name="T6" fmla="*/ 7 w 11"/>
                  <a:gd name="T7" fmla="*/ 0 h 13"/>
                  <a:gd name="T8" fmla="*/ 7 w 11"/>
                  <a:gd name="T9" fmla="*/ 0 h 13"/>
                  <a:gd name="T10" fmla="*/ 7 w 11"/>
                  <a:gd name="T11" fmla="*/ 0 h 13"/>
                  <a:gd name="T12" fmla="*/ 7 w 11"/>
                  <a:gd name="T13" fmla="*/ 0 h 13"/>
                  <a:gd name="T14" fmla="*/ 7 w 11"/>
                  <a:gd name="T15" fmla="*/ 0 h 13"/>
                  <a:gd name="T16" fmla="*/ 4 w 11"/>
                  <a:gd name="T17" fmla="*/ 0 h 13"/>
                  <a:gd name="T18" fmla="*/ 4 w 11"/>
                  <a:gd name="T19" fmla="*/ 0 h 13"/>
                  <a:gd name="T20" fmla="*/ 4 w 11"/>
                  <a:gd name="T21" fmla="*/ 0 h 13"/>
                  <a:gd name="T22" fmla="*/ 4 w 11"/>
                  <a:gd name="T23" fmla="*/ 0 h 13"/>
                  <a:gd name="T24" fmla="*/ 0 w 11"/>
                  <a:gd name="T25" fmla="*/ 0 h 13"/>
                  <a:gd name="T26" fmla="*/ 0 w 11"/>
                  <a:gd name="T27" fmla="*/ 0 h 13"/>
                  <a:gd name="T28" fmla="*/ 0 w 11"/>
                  <a:gd name="T29" fmla="*/ 4 h 13"/>
                  <a:gd name="T30" fmla="*/ 4 w 11"/>
                  <a:gd name="T31" fmla="*/ 4 h 13"/>
                  <a:gd name="T32" fmla="*/ 4 w 11"/>
                  <a:gd name="T33" fmla="*/ 4 h 13"/>
                  <a:gd name="T34" fmla="*/ 4 w 11"/>
                  <a:gd name="T35" fmla="*/ 9 h 13"/>
                  <a:gd name="T36" fmla="*/ 7 w 11"/>
                  <a:gd name="T37" fmla="*/ 9 h 13"/>
                  <a:gd name="T38" fmla="*/ 7 w 11"/>
                  <a:gd name="T39" fmla="*/ 13 h 13"/>
                  <a:gd name="T40" fmla="*/ 7 w 11"/>
                  <a:gd name="T41" fmla="*/ 13 h 13"/>
                  <a:gd name="T42" fmla="*/ 7 w 11"/>
                  <a:gd name="T43" fmla="*/ 9 h 13"/>
                  <a:gd name="T44" fmla="*/ 11 w 11"/>
                  <a:gd name="T45" fmla="*/ 9 h 13"/>
                  <a:gd name="T46" fmla="*/ 11 w 11"/>
                  <a:gd name="T47" fmla="*/ 9 h 13"/>
                  <a:gd name="T48" fmla="*/ 7 w 11"/>
                  <a:gd name="T49" fmla="*/ 4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3"/>
                  <a:gd name="T77" fmla="*/ 11 w 11"/>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3">
                    <a:moveTo>
                      <a:pt x="7" y="4"/>
                    </a:moveTo>
                    <a:lnTo>
                      <a:pt x="7" y="4"/>
                    </a:lnTo>
                    <a:lnTo>
                      <a:pt x="7" y="0"/>
                    </a:lnTo>
                    <a:lnTo>
                      <a:pt x="4" y="0"/>
                    </a:lnTo>
                    <a:lnTo>
                      <a:pt x="0" y="0"/>
                    </a:lnTo>
                    <a:lnTo>
                      <a:pt x="0" y="4"/>
                    </a:lnTo>
                    <a:lnTo>
                      <a:pt x="4" y="4"/>
                    </a:lnTo>
                    <a:lnTo>
                      <a:pt x="4" y="9"/>
                    </a:lnTo>
                    <a:lnTo>
                      <a:pt x="7" y="9"/>
                    </a:lnTo>
                    <a:lnTo>
                      <a:pt x="7" y="13"/>
                    </a:lnTo>
                    <a:lnTo>
                      <a:pt x="7" y="9"/>
                    </a:lnTo>
                    <a:lnTo>
                      <a:pt x="11" y="9"/>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2" name="Group 76"/>
              <p:cNvGrpSpPr>
                <a:grpSpLocks/>
              </p:cNvGrpSpPr>
              <p:nvPr/>
            </p:nvGrpSpPr>
            <p:grpSpPr bwMode="auto">
              <a:xfrm>
                <a:off x="752" y="3676"/>
                <a:ext cx="41" cy="30"/>
                <a:chOff x="752" y="3676"/>
                <a:chExt cx="41" cy="30"/>
              </a:xfrm>
            </p:grpSpPr>
            <p:sp>
              <p:nvSpPr>
                <p:cNvPr id="1832" name="Freeform 77"/>
                <p:cNvSpPr>
                  <a:spLocks/>
                </p:cNvSpPr>
                <p:nvPr/>
              </p:nvSpPr>
              <p:spPr bwMode="auto">
                <a:xfrm>
                  <a:off x="752" y="3676"/>
                  <a:ext cx="41" cy="30"/>
                </a:xfrm>
                <a:custGeom>
                  <a:avLst/>
                  <a:gdLst>
                    <a:gd name="T0" fmla="*/ 41 w 41"/>
                    <a:gd name="T1" fmla="*/ 9 h 30"/>
                    <a:gd name="T2" fmla="*/ 41 w 41"/>
                    <a:gd name="T3" fmla="*/ 9 h 30"/>
                    <a:gd name="T4" fmla="*/ 41 w 41"/>
                    <a:gd name="T5" fmla="*/ 13 h 30"/>
                    <a:gd name="T6" fmla="*/ 41 w 41"/>
                    <a:gd name="T7" fmla="*/ 13 h 30"/>
                    <a:gd name="T8" fmla="*/ 37 w 41"/>
                    <a:gd name="T9" fmla="*/ 17 h 30"/>
                    <a:gd name="T10" fmla="*/ 37 w 41"/>
                    <a:gd name="T11" fmla="*/ 17 h 30"/>
                    <a:gd name="T12" fmla="*/ 37 w 41"/>
                    <a:gd name="T13" fmla="*/ 22 h 30"/>
                    <a:gd name="T14" fmla="*/ 33 w 41"/>
                    <a:gd name="T15" fmla="*/ 22 h 30"/>
                    <a:gd name="T16" fmla="*/ 33 w 41"/>
                    <a:gd name="T17" fmla="*/ 26 h 30"/>
                    <a:gd name="T18" fmla="*/ 33 w 41"/>
                    <a:gd name="T19" fmla="*/ 26 h 30"/>
                    <a:gd name="T20" fmla="*/ 30 w 41"/>
                    <a:gd name="T21" fmla="*/ 26 h 30"/>
                    <a:gd name="T22" fmla="*/ 26 w 41"/>
                    <a:gd name="T23" fmla="*/ 26 h 30"/>
                    <a:gd name="T24" fmla="*/ 22 w 41"/>
                    <a:gd name="T25" fmla="*/ 30 h 30"/>
                    <a:gd name="T26" fmla="*/ 22 w 41"/>
                    <a:gd name="T27" fmla="*/ 30 h 30"/>
                    <a:gd name="T28" fmla="*/ 18 w 41"/>
                    <a:gd name="T29" fmla="*/ 30 h 30"/>
                    <a:gd name="T30" fmla="*/ 18 w 41"/>
                    <a:gd name="T31" fmla="*/ 30 h 30"/>
                    <a:gd name="T32" fmla="*/ 15 w 41"/>
                    <a:gd name="T33" fmla="*/ 30 h 30"/>
                    <a:gd name="T34" fmla="*/ 15 w 41"/>
                    <a:gd name="T35" fmla="*/ 26 h 30"/>
                    <a:gd name="T36" fmla="*/ 11 w 41"/>
                    <a:gd name="T37" fmla="*/ 26 h 30"/>
                    <a:gd name="T38" fmla="*/ 7 w 41"/>
                    <a:gd name="T39" fmla="*/ 26 h 30"/>
                    <a:gd name="T40" fmla="*/ 3 w 41"/>
                    <a:gd name="T41" fmla="*/ 22 h 30"/>
                    <a:gd name="T42" fmla="*/ 3 w 41"/>
                    <a:gd name="T43" fmla="*/ 22 h 30"/>
                    <a:gd name="T44" fmla="*/ 0 w 41"/>
                    <a:gd name="T45" fmla="*/ 22 h 30"/>
                    <a:gd name="T46" fmla="*/ 0 w 41"/>
                    <a:gd name="T47" fmla="*/ 17 h 30"/>
                    <a:gd name="T48" fmla="*/ 0 w 41"/>
                    <a:gd name="T49" fmla="*/ 17 h 30"/>
                    <a:gd name="T50" fmla="*/ 0 w 41"/>
                    <a:gd name="T51" fmla="*/ 17 h 30"/>
                    <a:gd name="T52" fmla="*/ 0 w 41"/>
                    <a:gd name="T53" fmla="*/ 13 h 30"/>
                    <a:gd name="T54" fmla="*/ 3 w 41"/>
                    <a:gd name="T55" fmla="*/ 13 h 30"/>
                    <a:gd name="T56" fmla="*/ 3 w 41"/>
                    <a:gd name="T57" fmla="*/ 13 h 30"/>
                    <a:gd name="T58" fmla="*/ 7 w 41"/>
                    <a:gd name="T59" fmla="*/ 9 h 30"/>
                    <a:gd name="T60" fmla="*/ 7 w 41"/>
                    <a:gd name="T61" fmla="*/ 9 h 30"/>
                    <a:gd name="T62" fmla="*/ 11 w 41"/>
                    <a:gd name="T63" fmla="*/ 5 h 30"/>
                    <a:gd name="T64" fmla="*/ 15 w 41"/>
                    <a:gd name="T65" fmla="*/ 5 h 30"/>
                    <a:gd name="T66" fmla="*/ 18 w 41"/>
                    <a:gd name="T67" fmla="*/ 0 h 30"/>
                    <a:gd name="T68" fmla="*/ 22 w 41"/>
                    <a:gd name="T69" fmla="*/ 0 h 30"/>
                    <a:gd name="T70" fmla="*/ 26 w 41"/>
                    <a:gd name="T71" fmla="*/ 0 h 30"/>
                    <a:gd name="T72" fmla="*/ 30 w 41"/>
                    <a:gd name="T73" fmla="*/ 0 h 30"/>
                    <a:gd name="T74" fmla="*/ 33 w 41"/>
                    <a:gd name="T75" fmla="*/ 0 h 30"/>
                    <a:gd name="T76" fmla="*/ 33 w 41"/>
                    <a:gd name="T77" fmla="*/ 0 h 30"/>
                    <a:gd name="T78" fmla="*/ 33 w 41"/>
                    <a:gd name="T79" fmla="*/ 0 h 30"/>
                    <a:gd name="T80" fmla="*/ 37 w 41"/>
                    <a:gd name="T81" fmla="*/ 5 h 30"/>
                    <a:gd name="T82" fmla="*/ 37 w 41"/>
                    <a:gd name="T83" fmla="*/ 5 h 30"/>
                    <a:gd name="T84" fmla="*/ 37 w 41"/>
                    <a:gd name="T85" fmla="*/ 5 h 30"/>
                    <a:gd name="T86" fmla="*/ 37 w 41"/>
                    <a:gd name="T87" fmla="*/ 5 h 30"/>
                    <a:gd name="T88" fmla="*/ 37 w 41"/>
                    <a:gd name="T89" fmla="*/ 9 h 30"/>
                    <a:gd name="T90" fmla="*/ 41 w 41"/>
                    <a:gd name="T91" fmla="*/ 9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41" y="9"/>
                      </a:moveTo>
                      <a:lnTo>
                        <a:pt x="41" y="9"/>
                      </a:lnTo>
                      <a:lnTo>
                        <a:pt x="41" y="13"/>
                      </a:lnTo>
                      <a:lnTo>
                        <a:pt x="37" y="17"/>
                      </a:lnTo>
                      <a:lnTo>
                        <a:pt x="37" y="22"/>
                      </a:lnTo>
                      <a:lnTo>
                        <a:pt x="33" y="22"/>
                      </a:lnTo>
                      <a:lnTo>
                        <a:pt x="33" y="26"/>
                      </a:lnTo>
                      <a:lnTo>
                        <a:pt x="30" y="26"/>
                      </a:lnTo>
                      <a:lnTo>
                        <a:pt x="26" y="26"/>
                      </a:lnTo>
                      <a:lnTo>
                        <a:pt x="22" y="30"/>
                      </a:lnTo>
                      <a:lnTo>
                        <a:pt x="18" y="30"/>
                      </a:lnTo>
                      <a:lnTo>
                        <a:pt x="15" y="30"/>
                      </a:lnTo>
                      <a:lnTo>
                        <a:pt x="15" y="26"/>
                      </a:lnTo>
                      <a:lnTo>
                        <a:pt x="11" y="26"/>
                      </a:lnTo>
                      <a:lnTo>
                        <a:pt x="7" y="26"/>
                      </a:lnTo>
                      <a:lnTo>
                        <a:pt x="3" y="22"/>
                      </a:lnTo>
                      <a:lnTo>
                        <a:pt x="0" y="22"/>
                      </a:lnTo>
                      <a:lnTo>
                        <a:pt x="0" y="17"/>
                      </a:lnTo>
                      <a:lnTo>
                        <a:pt x="0" y="13"/>
                      </a:lnTo>
                      <a:lnTo>
                        <a:pt x="3" y="13"/>
                      </a:lnTo>
                      <a:lnTo>
                        <a:pt x="7" y="9"/>
                      </a:lnTo>
                      <a:lnTo>
                        <a:pt x="11" y="5"/>
                      </a:lnTo>
                      <a:lnTo>
                        <a:pt x="15" y="5"/>
                      </a:lnTo>
                      <a:lnTo>
                        <a:pt x="18" y="0"/>
                      </a:lnTo>
                      <a:lnTo>
                        <a:pt x="22" y="0"/>
                      </a:lnTo>
                      <a:lnTo>
                        <a:pt x="26" y="0"/>
                      </a:lnTo>
                      <a:lnTo>
                        <a:pt x="30" y="0"/>
                      </a:lnTo>
                      <a:lnTo>
                        <a:pt x="33" y="0"/>
                      </a:lnTo>
                      <a:lnTo>
                        <a:pt x="37" y="5"/>
                      </a:lnTo>
                      <a:lnTo>
                        <a:pt x="37" y="9"/>
                      </a:lnTo>
                      <a:lnTo>
                        <a:pt x="41" y="9"/>
                      </a:lnTo>
                      <a:close/>
                    </a:path>
                  </a:pathLst>
                </a:custGeom>
                <a:solidFill>
                  <a:srgbClr val="3F3B39"/>
                </a:solidFill>
                <a:ln w="6350">
                  <a:solidFill>
                    <a:srgbClr val="3F3B39"/>
                  </a:solidFill>
                  <a:round/>
                  <a:headEnd/>
                  <a:tailEnd/>
                </a:ln>
              </p:spPr>
              <p:txBody>
                <a:bodyPr/>
                <a:lstStyle/>
                <a:p>
                  <a:endParaRPr lang="fa-IR"/>
                </a:p>
              </p:txBody>
            </p:sp>
            <p:sp>
              <p:nvSpPr>
                <p:cNvPr id="1833" name="Freeform 78"/>
                <p:cNvSpPr>
                  <a:spLocks/>
                </p:cNvSpPr>
                <p:nvPr/>
              </p:nvSpPr>
              <p:spPr bwMode="auto">
                <a:xfrm>
                  <a:off x="770" y="3681"/>
                  <a:ext cx="8" cy="8"/>
                </a:xfrm>
                <a:custGeom>
                  <a:avLst/>
                  <a:gdLst>
                    <a:gd name="T0" fmla="*/ 4 w 8"/>
                    <a:gd name="T1" fmla="*/ 0 h 8"/>
                    <a:gd name="T2" fmla="*/ 4 w 8"/>
                    <a:gd name="T3" fmla="*/ 0 h 8"/>
                    <a:gd name="T4" fmla="*/ 4 w 8"/>
                    <a:gd name="T5" fmla="*/ 0 h 8"/>
                    <a:gd name="T6" fmla="*/ 4 w 8"/>
                    <a:gd name="T7" fmla="*/ 4 h 8"/>
                    <a:gd name="T8" fmla="*/ 0 w 8"/>
                    <a:gd name="T9" fmla="*/ 4 h 8"/>
                    <a:gd name="T10" fmla="*/ 4 w 8"/>
                    <a:gd name="T11" fmla="*/ 4 h 8"/>
                    <a:gd name="T12" fmla="*/ 4 w 8"/>
                    <a:gd name="T13" fmla="*/ 8 h 8"/>
                    <a:gd name="T14" fmla="*/ 4 w 8"/>
                    <a:gd name="T15" fmla="*/ 8 h 8"/>
                    <a:gd name="T16" fmla="*/ 4 w 8"/>
                    <a:gd name="T17" fmla="*/ 8 h 8"/>
                    <a:gd name="T18" fmla="*/ 8 w 8"/>
                    <a:gd name="T19" fmla="*/ 8 h 8"/>
                    <a:gd name="T20" fmla="*/ 8 w 8"/>
                    <a:gd name="T21" fmla="*/ 8 h 8"/>
                    <a:gd name="T22" fmla="*/ 8 w 8"/>
                    <a:gd name="T23" fmla="*/ 8 h 8"/>
                    <a:gd name="T24" fmla="*/ 8 w 8"/>
                    <a:gd name="T25" fmla="*/ 4 h 8"/>
                    <a:gd name="T26" fmla="*/ 8 w 8"/>
                    <a:gd name="T27" fmla="*/ 4 h 8"/>
                    <a:gd name="T28" fmla="*/ 8 w 8"/>
                    <a:gd name="T29" fmla="*/ 4 h 8"/>
                    <a:gd name="T30" fmla="*/ 8 w 8"/>
                    <a:gd name="T31" fmla="*/ 0 h 8"/>
                    <a:gd name="T32" fmla="*/ 4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4" y="0"/>
                      </a:moveTo>
                      <a:lnTo>
                        <a:pt x="4" y="0"/>
                      </a:lnTo>
                      <a:lnTo>
                        <a:pt x="4" y="4"/>
                      </a:lnTo>
                      <a:lnTo>
                        <a:pt x="0" y="4"/>
                      </a:lnTo>
                      <a:lnTo>
                        <a:pt x="4" y="4"/>
                      </a:lnTo>
                      <a:lnTo>
                        <a:pt x="4" y="8"/>
                      </a:lnTo>
                      <a:lnTo>
                        <a:pt x="8" y="8"/>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4" name="Freeform 79"/>
                <p:cNvSpPr>
                  <a:spLocks/>
                </p:cNvSpPr>
                <p:nvPr/>
              </p:nvSpPr>
              <p:spPr bwMode="auto">
                <a:xfrm>
                  <a:off x="755" y="3689"/>
                  <a:ext cx="12" cy="9"/>
                </a:xfrm>
                <a:custGeom>
                  <a:avLst/>
                  <a:gdLst>
                    <a:gd name="T0" fmla="*/ 8 w 12"/>
                    <a:gd name="T1" fmla="*/ 4 h 9"/>
                    <a:gd name="T2" fmla="*/ 8 w 12"/>
                    <a:gd name="T3" fmla="*/ 4 h 9"/>
                    <a:gd name="T4" fmla="*/ 4 w 12"/>
                    <a:gd name="T5" fmla="*/ 4 h 9"/>
                    <a:gd name="T6" fmla="*/ 4 w 12"/>
                    <a:gd name="T7" fmla="*/ 4 h 9"/>
                    <a:gd name="T8" fmla="*/ 4 w 12"/>
                    <a:gd name="T9" fmla="*/ 4 h 9"/>
                    <a:gd name="T10" fmla="*/ 4 w 12"/>
                    <a:gd name="T11" fmla="*/ 0 h 9"/>
                    <a:gd name="T12" fmla="*/ 4 w 12"/>
                    <a:gd name="T13" fmla="*/ 0 h 9"/>
                    <a:gd name="T14" fmla="*/ 4 w 12"/>
                    <a:gd name="T15" fmla="*/ 4 h 9"/>
                    <a:gd name="T16" fmla="*/ 4 w 12"/>
                    <a:gd name="T17" fmla="*/ 4 h 9"/>
                    <a:gd name="T18" fmla="*/ 0 w 12"/>
                    <a:gd name="T19" fmla="*/ 4 h 9"/>
                    <a:gd name="T20" fmla="*/ 0 w 12"/>
                    <a:gd name="T21" fmla="*/ 4 h 9"/>
                    <a:gd name="T22" fmla="*/ 0 w 12"/>
                    <a:gd name="T23" fmla="*/ 4 h 9"/>
                    <a:gd name="T24" fmla="*/ 0 w 12"/>
                    <a:gd name="T25" fmla="*/ 9 h 9"/>
                    <a:gd name="T26" fmla="*/ 0 w 12"/>
                    <a:gd name="T27" fmla="*/ 9 h 9"/>
                    <a:gd name="T28" fmla="*/ 0 w 12"/>
                    <a:gd name="T29" fmla="*/ 9 h 9"/>
                    <a:gd name="T30" fmla="*/ 4 w 12"/>
                    <a:gd name="T31" fmla="*/ 9 h 9"/>
                    <a:gd name="T32" fmla="*/ 4 w 12"/>
                    <a:gd name="T33" fmla="*/ 9 h 9"/>
                    <a:gd name="T34" fmla="*/ 8 w 12"/>
                    <a:gd name="T35" fmla="*/ 9 h 9"/>
                    <a:gd name="T36" fmla="*/ 12 w 12"/>
                    <a:gd name="T37" fmla="*/ 9 h 9"/>
                    <a:gd name="T38" fmla="*/ 12 w 12"/>
                    <a:gd name="T39" fmla="*/ 9 h 9"/>
                    <a:gd name="T40" fmla="*/ 12 w 12"/>
                    <a:gd name="T41" fmla="*/ 9 h 9"/>
                    <a:gd name="T42" fmla="*/ 12 w 12"/>
                    <a:gd name="T43" fmla="*/ 9 h 9"/>
                    <a:gd name="T44" fmla="*/ 12 w 12"/>
                    <a:gd name="T45" fmla="*/ 9 h 9"/>
                    <a:gd name="T46" fmla="*/ 12 w 12"/>
                    <a:gd name="T47" fmla="*/ 9 h 9"/>
                    <a:gd name="T48" fmla="*/ 12 w 12"/>
                    <a:gd name="T49" fmla="*/ 4 h 9"/>
                    <a:gd name="T50" fmla="*/ 12 w 12"/>
                    <a:gd name="T51" fmla="*/ 4 h 9"/>
                    <a:gd name="T52" fmla="*/ 8 w 12"/>
                    <a:gd name="T53" fmla="*/ 4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
                    <a:gd name="T82" fmla="*/ 0 h 9"/>
                    <a:gd name="T83" fmla="*/ 12 w 12"/>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 h="9">
                      <a:moveTo>
                        <a:pt x="8" y="4"/>
                      </a:moveTo>
                      <a:lnTo>
                        <a:pt x="8" y="4"/>
                      </a:lnTo>
                      <a:lnTo>
                        <a:pt x="4" y="4"/>
                      </a:lnTo>
                      <a:lnTo>
                        <a:pt x="4" y="0"/>
                      </a:lnTo>
                      <a:lnTo>
                        <a:pt x="4" y="4"/>
                      </a:lnTo>
                      <a:lnTo>
                        <a:pt x="0" y="4"/>
                      </a:lnTo>
                      <a:lnTo>
                        <a:pt x="0" y="9"/>
                      </a:lnTo>
                      <a:lnTo>
                        <a:pt x="4" y="9"/>
                      </a:lnTo>
                      <a:lnTo>
                        <a:pt x="8" y="9"/>
                      </a:lnTo>
                      <a:lnTo>
                        <a:pt x="12" y="9"/>
                      </a:lnTo>
                      <a:lnTo>
                        <a:pt x="12" y="4"/>
                      </a:lnTo>
                      <a:lnTo>
                        <a:pt x="8"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5" name="Freeform 80"/>
                <p:cNvSpPr>
                  <a:spLocks/>
                </p:cNvSpPr>
                <p:nvPr/>
              </p:nvSpPr>
              <p:spPr bwMode="auto">
                <a:xfrm>
                  <a:off x="763" y="3685"/>
                  <a:ext cx="4" cy="8"/>
                </a:xfrm>
                <a:custGeom>
                  <a:avLst/>
                  <a:gdLst>
                    <a:gd name="T0" fmla="*/ 4 w 4"/>
                    <a:gd name="T1" fmla="*/ 0 h 8"/>
                    <a:gd name="T2" fmla="*/ 4 w 4"/>
                    <a:gd name="T3" fmla="*/ 0 h 8"/>
                    <a:gd name="T4" fmla="*/ 0 w 4"/>
                    <a:gd name="T5" fmla="*/ 4 h 8"/>
                    <a:gd name="T6" fmla="*/ 0 w 4"/>
                    <a:gd name="T7" fmla="*/ 4 h 8"/>
                    <a:gd name="T8" fmla="*/ 0 w 4"/>
                    <a:gd name="T9" fmla="*/ 4 h 8"/>
                    <a:gd name="T10" fmla="*/ 0 w 4"/>
                    <a:gd name="T11" fmla="*/ 4 h 8"/>
                    <a:gd name="T12" fmla="*/ 0 w 4"/>
                    <a:gd name="T13" fmla="*/ 4 h 8"/>
                    <a:gd name="T14" fmla="*/ 0 w 4"/>
                    <a:gd name="T15" fmla="*/ 8 h 8"/>
                    <a:gd name="T16" fmla="*/ 4 w 4"/>
                    <a:gd name="T17" fmla="*/ 8 h 8"/>
                    <a:gd name="T18" fmla="*/ 4 w 4"/>
                    <a:gd name="T19" fmla="*/ 8 h 8"/>
                    <a:gd name="T20" fmla="*/ 4 w 4"/>
                    <a:gd name="T21" fmla="*/ 4 h 8"/>
                    <a:gd name="T22" fmla="*/ 4 w 4"/>
                    <a:gd name="T23" fmla="*/ 4 h 8"/>
                    <a:gd name="T24" fmla="*/ 4 w 4"/>
                    <a:gd name="T25" fmla="*/ 4 h 8"/>
                    <a:gd name="T26" fmla="*/ 4 w 4"/>
                    <a:gd name="T27" fmla="*/ 4 h 8"/>
                    <a:gd name="T28" fmla="*/ 4 w 4"/>
                    <a:gd name="T29" fmla="*/ 4 h 8"/>
                    <a:gd name="T30" fmla="*/ 4 w 4"/>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8"/>
                    <a:gd name="T50" fmla="*/ 4 w 4"/>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8">
                      <a:moveTo>
                        <a:pt x="4" y="0"/>
                      </a:moveTo>
                      <a:lnTo>
                        <a:pt x="4" y="0"/>
                      </a:lnTo>
                      <a:lnTo>
                        <a:pt x="0" y="4"/>
                      </a:lnTo>
                      <a:lnTo>
                        <a:pt x="0" y="8"/>
                      </a:lnTo>
                      <a:lnTo>
                        <a:pt x="4" y="8"/>
                      </a:lnTo>
                      <a:lnTo>
                        <a:pt x="4" y="4"/>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3" name="Freeform 81"/>
              <p:cNvSpPr>
                <a:spLocks/>
              </p:cNvSpPr>
              <p:nvPr/>
            </p:nvSpPr>
            <p:spPr bwMode="auto">
              <a:xfrm>
                <a:off x="778" y="3702"/>
                <a:ext cx="41" cy="30"/>
              </a:xfrm>
              <a:custGeom>
                <a:avLst/>
                <a:gdLst>
                  <a:gd name="T0" fmla="*/ 41 w 41"/>
                  <a:gd name="T1" fmla="*/ 8 h 30"/>
                  <a:gd name="T2" fmla="*/ 41 w 41"/>
                  <a:gd name="T3" fmla="*/ 8 h 30"/>
                  <a:gd name="T4" fmla="*/ 41 w 41"/>
                  <a:gd name="T5" fmla="*/ 13 h 30"/>
                  <a:gd name="T6" fmla="*/ 41 w 41"/>
                  <a:gd name="T7" fmla="*/ 13 h 30"/>
                  <a:gd name="T8" fmla="*/ 41 w 41"/>
                  <a:gd name="T9" fmla="*/ 17 h 30"/>
                  <a:gd name="T10" fmla="*/ 38 w 41"/>
                  <a:gd name="T11" fmla="*/ 17 h 30"/>
                  <a:gd name="T12" fmla="*/ 38 w 41"/>
                  <a:gd name="T13" fmla="*/ 21 h 30"/>
                  <a:gd name="T14" fmla="*/ 34 w 41"/>
                  <a:gd name="T15" fmla="*/ 21 h 30"/>
                  <a:gd name="T16" fmla="*/ 34 w 41"/>
                  <a:gd name="T17" fmla="*/ 25 h 30"/>
                  <a:gd name="T18" fmla="*/ 34 w 41"/>
                  <a:gd name="T19" fmla="*/ 25 h 30"/>
                  <a:gd name="T20" fmla="*/ 30 w 41"/>
                  <a:gd name="T21" fmla="*/ 25 h 30"/>
                  <a:gd name="T22" fmla="*/ 26 w 41"/>
                  <a:gd name="T23" fmla="*/ 25 h 30"/>
                  <a:gd name="T24" fmla="*/ 26 w 41"/>
                  <a:gd name="T25" fmla="*/ 30 h 30"/>
                  <a:gd name="T26" fmla="*/ 23 w 41"/>
                  <a:gd name="T27" fmla="*/ 30 h 30"/>
                  <a:gd name="T28" fmla="*/ 23 w 41"/>
                  <a:gd name="T29" fmla="*/ 30 h 30"/>
                  <a:gd name="T30" fmla="*/ 19 w 41"/>
                  <a:gd name="T31" fmla="*/ 30 h 30"/>
                  <a:gd name="T32" fmla="*/ 19 w 41"/>
                  <a:gd name="T33" fmla="*/ 30 h 30"/>
                  <a:gd name="T34" fmla="*/ 15 w 41"/>
                  <a:gd name="T35" fmla="*/ 25 h 30"/>
                  <a:gd name="T36" fmla="*/ 11 w 41"/>
                  <a:gd name="T37" fmla="*/ 25 h 30"/>
                  <a:gd name="T38" fmla="*/ 7 w 41"/>
                  <a:gd name="T39" fmla="*/ 25 h 30"/>
                  <a:gd name="T40" fmla="*/ 4 w 41"/>
                  <a:gd name="T41" fmla="*/ 21 h 30"/>
                  <a:gd name="T42" fmla="*/ 4 w 41"/>
                  <a:gd name="T43" fmla="*/ 21 h 30"/>
                  <a:gd name="T44" fmla="*/ 0 w 41"/>
                  <a:gd name="T45" fmla="*/ 21 h 30"/>
                  <a:gd name="T46" fmla="*/ 0 w 41"/>
                  <a:gd name="T47" fmla="*/ 17 h 30"/>
                  <a:gd name="T48" fmla="*/ 0 w 41"/>
                  <a:gd name="T49" fmla="*/ 17 h 30"/>
                  <a:gd name="T50" fmla="*/ 0 w 41"/>
                  <a:gd name="T51" fmla="*/ 17 h 30"/>
                  <a:gd name="T52" fmla="*/ 0 w 41"/>
                  <a:gd name="T53" fmla="*/ 13 h 30"/>
                  <a:gd name="T54" fmla="*/ 4 w 41"/>
                  <a:gd name="T55" fmla="*/ 13 h 30"/>
                  <a:gd name="T56" fmla="*/ 4 w 41"/>
                  <a:gd name="T57" fmla="*/ 13 h 30"/>
                  <a:gd name="T58" fmla="*/ 7 w 41"/>
                  <a:gd name="T59" fmla="*/ 8 h 30"/>
                  <a:gd name="T60" fmla="*/ 7 w 41"/>
                  <a:gd name="T61" fmla="*/ 8 h 30"/>
                  <a:gd name="T62" fmla="*/ 11 w 41"/>
                  <a:gd name="T63" fmla="*/ 4 h 30"/>
                  <a:gd name="T64" fmla="*/ 15 w 41"/>
                  <a:gd name="T65" fmla="*/ 4 h 30"/>
                  <a:gd name="T66" fmla="*/ 19 w 41"/>
                  <a:gd name="T67" fmla="*/ 0 h 30"/>
                  <a:gd name="T68" fmla="*/ 23 w 41"/>
                  <a:gd name="T69" fmla="*/ 0 h 30"/>
                  <a:gd name="T70" fmla="*/ 26 w 41"/>
                  <a:gd name="T71" fmla="*/ 0 h 30"/>
                  <a:gd name="T72" fmla="*/ 30 w 41"/>
                  <a:gd name="T73" fmla="*/ 0 h 30"/>
                  <a:gd name="T74" fmla="*/ 34 w 41"/>
                  <a:gd name="T75" fmla="*/ 0 h 30"/>
                  <a:gd name="T76" fmla="*/ 34 w 41"/>
                  <a:gd name="T77" fmla="*/ 0 h 30"/>
                  <a:gd name="T78" fmla="*/ 38 w 41"/>
                  <a:gd name="T79" fmla="*/ 0 h 30"/>
                  <a:gd name="T80" fmla="*/ 38 w 41"/>
                  <a:gd name="T81" fmla="*/ 4 h 30"/>
                  <a:gd name="T82" fmla="*/ 38 w 41"/>
                  <a:gd name="T83" fmla="*/ 4 h 30"/>
                  <a:gd name="T84" fmla="*/ 38 w 41"/>
                  <a:gd name="T85" fmla="*/ 4 h 30"/>
                  <a:gd name="T86" fmla="*/ 38 w 41"/>
                  <a:gd name="T87" fmla="*/ 4 h 30"/>
                  <a:gd name="T88" fmla="*/ 41 w 41"/>
                  <a:gd name="T89" fmla="*/ 8 h 30"/>
                  <a:gd name="T90" fmla="*/ 41 w 41"/>
                  <a:gd name="T91" fmla="*/ 8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41" y="8"/>
                    </a:moveTo>
                    <a:lnTo>
                      <a:pt x="41" y="8"/>
                    </a:lnTo>
                    <a:lnTo>
                      <a:pt x="41" y="13"/>
                    </a:lnTo>
                    <a:lnTo>
                      <a:pt x="41" y="17"/>
                    </a:lnTo>
                    <a:lnTo>
                      <a:pt x="38" y="17"/>
                    </a:lnTo>
                    <a:lnTo>
                      <a:pt x="38" y="21"/>
                    </a:lnTo>
                    <a:lnTo>
                      <a:pt x="34" y="21"/>
                    </a:lnTo>
                    <a:lnTo>
                      <a:pt x="34" y="25"/>
                    </a:lnTo>
                    <a:lnTo>
                      <a:pt x="30" y="25"/>
                    </a:lnTo>
                    <a:lnTo>
                      <a:pt x="26" y="25"/>
                    </a:lnTo>
                    <a:lnTo>
                      <a:pt x="26" y="30"/>
                    </a:lnTo>
                    <a:lnTo>
                      <a:pt x="23" y="30"/>
                    </a:lnTo>
                    <a:lnTo>
                      <a:pt x="19" y="30"/>
                    </a:lnTo>
                    <a:lnTo>
                      <a:pt x="15" y="25"/>
                    </a:lnTo>
                    <a:lnTo>
                      <a:pt x="11" y="25"/>
                    </a:lnTo>
                    <a:lnTo>
                      <a:pt x="7" y="25"/>
                    </a:lnTo>
                    <a:lnTo>
                      <a:pt x="4" y="21"/>
                    </a:lnTo>
                    <a:lnTo>
                      <a:pt x="0" y="21"/>
                    </a:lnTo>
                    <a:lnTo>
                      <a:pt x="0" y="17"/>
                    </a:lnTo>
                    <a:lnTo>
                      <a:pt x="0" y="13"/>
                    </a:lnTo>
                    <a:lnTo>
                      <a:pt x="4" y="13"/>
                    </a:lnTo>
                    <a:lnTo>
                      <a:pt x="7" y="8"/>
                    </a:lnTo>
                    <a:lnTo>
                      <a:pt x="11" y="4"/>
                    </a:lnTo>
                    <a:lnTo>
                      <a:pt x="15" y="4"/>
                    </a:lnTo>
                    <a:lnTo>
                      <a:pt x="19" y="0"/>
                    </a:lnTo>
                    <a:lnTo>
                      <a:pt x="23" y="0"/>
                    </a:lnTo>
                    <a:lnTo>
                      <a:pt x="26" y="0"/>
                    </a:lnTo>
                    <a:lnTo>
                      <a:pt x="30" y="0"/>
                    </a:lnTo>
                    <a:lnTo>
                      <a:pt x="34" y="0"/>
                    </a:lnTo>
                    <a:lnTo>
                      <a:pt x="38" y="0"/>
                    </a:lnTo>
                    <a:lnTo>
                      <a:pt x="38" y="4"/>
                    </a:lnTo>
                    <a:lnTo>
                      <a:pt x="41" y="8"/>
                    </a:lnTo>
                    <a:close/>
                  </a:path>
                </a:pathLst>
              </a:custGeom>
              <a:solidFill>
                <a:srgbClr val="3F3B39"/>
              </a:solidFill>
              <a:ln w="6350">
                <a:solidFill>
                  <a:srgbClr val="3F3B39"/>
                </a:solidFill>
                <a:round/>
                <a:headEnd/>
                <a:tailEnd/>
              </a:ln>
            </p:spPr>
            <p:txBody>
              <a:bodyPr/>
              <a:lstStyle/>
              <a:p>
                <a:endParaRPr lang="fa-IR"/>
              </a:p>
            </p:txBody>
          </p:sp>
          <p:sp>
            <p:nvSpPr>
              <p:cNvPr id="64" name="Freeform 82"/>
              <p:cNvSpPr>
                <a:spLocks/>
              </p:cNvSpPr>
              <p:nvPr/>
            </p:nvSpPr>
            <p:spPr bwMode="auto">
              <a:xfrm>
                <a:off x="797" y="3706"/>
                <a:ext cx="7" cy="9"/>
              </a:xfrm>
              <a:custGeom>
                <a:avLst/>
                <a:gdLst>
                  <a:gd name="T0" fmla="*/ 4 w 7"/>
                  <a:gd name="T1" fmla="*/ 0 h 9"/>
                  <a:gd name="T2" fmla="*/ 4 w 7"/>
                  <a:gd name="T3" fmla="*/ 0 h 9"/>
                  <a:gd name="T4" fmla="*/ 4 w 7"/>
                  <a:gd name="T5" fmla="*/ 0 h 9"/>
                  <a:gd name="T6" fmla="*/ 4 w 7"/>
                  <a:gd name="T7" fmla="*/ 4 h 9"/>
                  <a:gd name="T8" fmla="*/ 0 w 7"/>
                  <a:gd name="T9" fmla="*/ 4 h 9"/>
                  <a:gd name="T10" fmla="*/ 4 w 7"/>
                  <a:gd name="T11" fmla="*/ 4 h 9"/>
                  <a:gd name="T12" fmla="*/ 4 w 7"/>
                  <a:gd name="T13" fmla="*/ 4 h 9"/>
                  <a:gd name="T14" fmla="*/ 4 w 7"/>
                  <a:gd name="T15" fmla="*/ 9 h 9"/>
                  <a:gd name="T16" fmla="*/ 4 w 7"/>
                  <a:gd name="T17" fmla="*/ 9 h 9"/>
                  <a:gd name="T18" fmla="*/ 7 w 7"/>
                  <a:gd name="T19" fmla="*/ 9 h 9"/>
                  <a:gd name="T20" fmla="*/ 7 w 7"/>
                  <a:gd name="T21" fmla="*/ 9 h 9"/>
                  <a:gd name="T22" fmla="*/ 7 w 7"/>
                  <a:gd name="T23" fmla="*/ 9 h 9"/>
                  <a:gd name="T24" fmla="*/ 7 w 7"/>
                  <a:gd name="T25" fmla="*/ 4 h 9"/>
                  <a:gd name="T26" fmla="*/ 7 w 7"/>
                  <a:gd name="T27" fmla="*/ 4 h 9"/>
                  <a:gd name="T28" fmla="*/ 7 w 7"/>
                  <a:gd name="T29" fmla="*/ 4 h 9"/>
                  <a:gd name="T30" fmla="*/ 7 w 7"/>
                  <a:gd name="T31" fmla="*/ 0 h 9"/>
                  <a:gd name="T32" fmla="*/ 4 w 7"/>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4" y="0"/>
                    </a:moveTo>
                    <a:lnTo>
                      <a:pt x="4" y="0"/>
                    </a:lnTo>
                    <a:lnTo>
                      <a:pt x="4" y="4"/>
                    </a:lnTo>
                    <a:lnTo>
                      <a:pt x="0" y="4"/>
                    </a:lnTo>
                    <a:lnTo>
                      <a:pt x="4" y="4"/>
                    </a:lnTo>
                    <a:lnTo>
                      <a:pt x="4" y="9"/>
                    </a:lnTo>
                    <a:lnTo>
                      <a:pt x="7" y="9"/>
                    </a:lnTo>
                    <a:lnTo>
                      <a:pt x="7" y="4"/>
                    </a:lnTo>
                    <a:lnTo>
                      <a:pt x="7"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 name="Freeform 83"/>
              <p:cNvSpPr>
                <a:spLocks/>
              </p:cNvSpPr>
              <p:nvPr/>
            </p:nvSpPr>
            <p:spPr bwMode="auto">
              <a:xfrm>
                <a:off x="782" y="3715"/>
                <a:ext cx="11" cy="8"/>
              </a:xfrm>
              <a:custGeom>
                <a:avLst/>
                <a:gdLst>
                  <a:gd name="T0" fmla="*/ 7 w 11"/>
                  <a:gd name="T1" fmla="*/ 4 h 8"/>
                  <a:gd name="T2" fmla="*/ 7 w 11"/>
                  <a:gd name="T3" fmla="*/ 4 h 8"/>
                  <a:gd name="T4" fmla="*/ 7 w 11"/>
                  <a:gd name="T5" fmla="*/ 4 h 8"/>
                  <a:gd name="T6" fmla="*/ 3 w 11"/>
                  <a:gd name="T7" fmla="*/ 4 h 8"/>
                  <a:gd name="T8" fmla="*/ 3 w 11"/>
                  <a:gd name="T9" fmla="*/ 4 h 8"/>
                  <a:gd name="T10" fmla="*/ 3 w 11"/>
                  <a:gd name="T11" fmla="*/ 0 h 8"/>
                  <a:gd name="T12" fmla="*/ 3 w 11"/>
                  <a:gd name="T13" fmla="*/ 0 h 8"/>
                  <a:gd name="T14" fmla="*/ 3 w 11"/>
                  <a:gd name="T15" fmla="*/ 4 h 8"/>
                  <a:gd name="T16" fmla="*/ 3 w 11"/>
                  <a:gd name="T17" fmla="*/ 4 h 8"/>
                  <a:gd name="T18" fmla="*/ 3 w 11"/>
                  <a:gd name="T19" fmla="*/ 4 h 8"/>
                  <a:gd name="T20" fmla="*/ 0 w 11"/>
                  <a:gd name="T21" fmla="*/ 4 h 8"/>
                  <a:gd name="T22" fmla="*/ 0 w 11"/>
                  <a:gd name="T23" fmla="*/ 4 h 8"/>
                  <a:gd name="T24" fmla="*/ 0 w 11"/>
                  <a:gd name="T25" fmla="*/ 8 h 8"/>
                  <a:gd name="T26" fmla="*/ 0 w 11"/>
                  <a:gd name="T27" fmla="*/ 8 h 8"/>
                  <a:gd name="T28" fmla="*/ 0 w 11"/>
                  <a:gd name="T29" fmla="*/ 8 h 8"/>
                  <a:gd name="T30" fmla="*/ 3 w 11"/>
                  <a:gd name="T31" fmla="*/ 8 h 8"/>
                  <a:gd name="T32" fmla="*/ 3 w 11"/>
                  <a:gd name="T33" fmla="*/ 8 h 8"/>
                  <a:gd name="T34" fmla="*/ 7 w 11"/>
                  <a:gd name="T35" fmla="*/ 8 h 8"/>
                  <a:gd name="T36" fmla="*/ 11 w 11"/>
                  <a:gd name="T37" fmla="*/ 8 h 8"/>
                  <a:gd name="T38" fmla="*/ 11 w 11"/>
                  <a:gd name="T39" fmla="*/ 8 h 8"/>
                  <a:gd name="T40" fmla="*/ 11 w 11"/>
                  <a:gd name="T41" fmla="*/ 8 h 8"/>
                  <a:gd name="T42" fmla="*/ 11 w 11"/>
                  <a:gd name="T43" fmla="*/ 8 h 8"/>
                  <a:gd name="T44" fmla="*/ 11 w 11"/>
                  <a:gd name="T45" fmla="*/ 8 h 8"/>
                  <a:gd name="T46" fmla="*/ 11 w 11"/>
                  <a:gd name="T47" fmla="*/ 8 h 8"/>
                  <a:gd name="T48" fmla="*/ 11 w 11"/>
                  <a:gd name="T49" fmla="*/ 4 h 8"/>
                  <a:gd name="T50" fmla="*/ 11 w 11"/>
                  <a:gd name="T51" fmla="*/ 4 h 8"/>
                  <a:gd name="T52" fmla="*/ 7 w 11"/>
                  <a:gd name="T53" fmla="*/ 4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8"/>
                  <a:gd name="T83" fmla="*/ 11 w 11"/>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8">
                    <a:moveTo>
                      <a:pt x="7" y="4"/>
                    </a:moveTo>
                    <a:lnTo>
                      <a:pt x="7" y="4"/>
                    </a:lnTo>
                    <a:lnTo>
                      <a:pt x="3" y="4"/>
                    </a:lnTo>
                    <a:lnTo>
                      <a:pt x="3" y="0"/>
                    </a:lnTo>
                    <a:lnTo>
                      <a:pt x="3" y="4"/>
                    </a:lnTo>
                    <a:lnTo>
                      <a:pt x="0" y="4"/>
                    </a:lnTo>
                    <a:lnTo>
                      <a:pt x="0" y="8"/>
                    </a:lnTo>
                    <a:lnTo>
                      <a:pt x="3" y="8"/>
                    </a:lnTo>
                    <a:lnTo>
                      <a:pt x="7" y="8"/>
                    </a:lnTo>
                    <a:lnTo>
                      <a:pt x="11" y="8"/>
                    </a:lnTo>
                    <a:lnTo>
                      <a:pt x="11" y="4"/>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6" name="Freeform 84"/>
              <p:cNvSpPr>
                <a:spLocks/>
              </p:cNvSpPr>
              <p:nvPr/>
            </p:nvSpPr>
            <p:spPr bwMode="auto">
              <a:xfrm>
                <a:off x="789" y="3710"/>
                <a:ext cx="4" cy="9"/>
              </a:xfrm>
              <a:custGeom>
                <a:avLst/>
                <a:gdLst>
                  <a:gd name="T0" fmla="*/ 4 w 4"/>
                  <a:gd name="T1" fmla="*/ 0 h 9"/>
                  <a:gd name="T2" fmla="*/ 4 w 4"/>
                  <a:gd name="T3" fmla="*/ 0 h 9"/>
                  <a:gd name="T4" fmla="*/ 4 w 4"/>
                  <a:gd name="T5" fmla="*/ 5 h 9"/>
                  <a:gd name="T6" fmla="*/ 0 w 4"/>
                  <a:gd name="T7" fmla="*/ 5 h 9"/>
                  <a:gd name="T8" fmla="*/ 0 w 4"/>
                  <a:gd name="T9" fmla="*/ 5 h 9"/>
                  <a:gd name="T10" fmla="*/ 0 w 4"/>
                  <a:gd name="T11" fmla="*/ 5 h 9"/>
                  <a:gd name="T12" fmla="*/ 0 w 4"/>
                  <a:gd name="T13" fmla="*/ 5 h 9"/>
                  <a:gd name="T14" fmla="*/ 0 w 4"/>
                  <a:gd name="T15" fmla="*/ 9 h 9"/>
                  <a:gd name="T16" fmla="*/ 4 w 4"/>
                  <a:gd name="T17" fmla="*/ 9 h 9"/>
                  <a:gd name="T18" fmla="*/ 4 w 4"/>
                  <a:gd name="T19" fmla="*/ 9 h 9"/>
                  <a:gd name="T20" fmla="*/ 4 w 4"/>
                  <a:gd name="T21" fmla="*/ 5 h 9"/>
                  <a:gd name="T22" fmla="*/ 4 w 4"/>
                  <a:gd name="T23" fmla="*/ 5 h 9"/>
                  <a:gd name="T24" fmla="*/ 4 w 4"/>
                  <a:gd name="T25" fmla="*/ 5 h 9"/>
                  <a:gd name="T26" fmla="*/ 4 w 4"/>
                  <a:gd name="T27" fmla="*/ 5 h 9"/>
                  <a:gd name="T28" fmla="*/ 4 w 4"/>
                  <a:gd name="T29" fmla="*/ 0 h 9"/>
                  <a:gd name="T30" fmla="*/ 4 w 4"/>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9"/>
                  <a:gd name="T50" fmla="*/ 4 w 4"/>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9">
                    <a:moveTo>
                      <a:pt x="4" y="0"/>
                    </a:moveTo>
                    <a:lnTo>
                      <a:pt x="4" y="0"/>
                    </a:lnTo>
                    <a:lnTo>
                      <a:pt x="4" y="5"/>
                    </a:lnTo>
                    <a:lnTo>
                      <a:pt x="0" y="5"/>
                    </a:lnTo>
                    <a:lnTo>
                      <a:pt x="0" y="9"/>
                    </a:lnTo>
                    <a:lnTo>
                      <a:pt x="4" y="9"/>
                    </a:lnTo>
                    <a:lnTo>
                      <a:pt x="4" y="5"/>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 name="Freeform 85"/>
              <p:cNvSpPr>
                <a:spLocks/>
              </p:cNvSpPr>
              <p:nvPr/>
            </p:nvSpPr>
            <p:spPr bwMode="auto">
              <a:xfrm>
                <a:off x="2275" y="3808"/>
                <a:ext cx="42" cy="30"/>
              </a:xfrm>
              <a:custGeom>
                <a:avLst/>
                <a:gdLst>
                  <a:gd name="T0" fmla="*/ 23 w 42"/>
                  <a:gd name="T1" fmla="*/ 25 h 30"/>
                  <a:gd name="T2" fmla="*/ 23 w 42"/>
                  <a:gd name="T3" fmla="*/ 25 h 30"/>
                  <a:gd name="T4" fmla="*/ 23 w 42"/>
                  <a:gd name="T5" fmla="*/ 30 h 30"/>
                  <a:gd name="T6" fmla="*/ 19 w 42"/>
                  <a:gd name="T7" fmla="*/ 30 h 30"/>
                  <a:gd name="T8" fmla="*/ 15 w 42"/>
                  <a:gd name="T9" fmla="*/ 30 h 30"/>
                  <a:gd name="T10" fmla="*/ 11 w 42"/>
                  <a:gd name="T11" fmla="*/ 30 h 30"/>
                  <a:gd name="T12" fmla="*/ 11 w 42"/>
                  <a:gd name="T13" fmla="*/ 30 h 30"/>
                  <a:gd name="T14" fmla="*/ 8 w 42"/>
                  <a:gd name="T15" fmla="*/ 30 h 30"/>
                  <a:gd name="T16" fmla="*/ 8 w 42"/>
                  <a:gd name="T17" fmla="*/ 30 h 30"/>
                  <a:gd name="T18" fmla="*/ 8 w 42"/>
                  <a:gd name="T19" fmla="*/ 30 h 30"/>
                  <a:gd name="T20" fmla="*/ 4 w 42"/>
                  <a:gd name="T21" fmla="*/ 30 h 30"/>
                  <a:gd name="T22" fmla="*/ 4 w 42"/>
                  <a:gd name="T23" fmla="*/ 30 h 30"/>
                  <a:gd name="T24" fmla="*/ 4 w 42"/>
                  <a:gd name="T25" fmla="*/ 25 h 30"/>
                  <a:gd name="T26" fmla="*/ 4 w 42"/>
                  <a:gd name="T27" fmla="*/ 25 h 30"/>
                  <a:gd name="T28" fmla="*/ 0 w 42"/>
                  <a:gd name="T29" fmla="*/ 25 h 30"/>
                  <a:gd name="T30" fmla="*/ 0 w 42"/>
                  <a:gd name="T31" fmla="*/ 21 h 30"/>
                  <a:gd name="T32" fmla="*/ 0 w 42"/>
                  <a:gd name="T33" fmla="*/ 21 h 30"/>
                  <a:gd name="T34" fmla="*/ 0 w 42"/>
                  <a:gd name="T35" fmla="*/ 17 h 30"/>
                  <a:gd name="T36" fmla="*/ 4 w 42"/>
                  <a:gd name="T37" fmla="*/ 17 h 30"/>
                  <a:gd name="T38" fmla="*/ 4 w 42"/>
                  <a:gd name="T39" fmla="*/ 13 h 30"/>
                  <a:gd name="T40" fmla="*/ 4 w 42"/>
                  <a:gd name="T41" fmla="*/ 13 h 30"/>
                  <a:gd name="T42" fmla="*/ 8 w 42"/>
                  <a:gd name="T43" fmla="*/ 8 h 30"/>
                  <a:gd name="T44" fmla="*/ 8 w 42"/>
                  <a:gd name="T45" fmla="*/ 8 h 30"/>
                  <a:gd name="T46" fmla="*/ 11 w 42"/>
                  <a:gd name="T47" fmla="*/ 4 h 30"/>
                  <a:gd name="T48" fmla="*/ 15 w 42"/>
                  <a:gd name="T49" fmla="*/ 4 h 30"/>
                  <a:gd name="T50" fmla="*/ 15 w 42"/>
                  <a:gd name="T51" fmla="*/ 0 h 30"/>
                  <a:gd name="T52" fmla="*/ 19 w 42"/>
                  <a:gd name="T53" fmla="*/ 0 h 30"/>
                  <a:gd name="T54" fmla="*/ 19 w 42"/>
                  <a:gd name="T55" fmla="*/ 0 h 30"/>
                  <a:gd name="T56" fmla="*/ 23 w 42"/>
                  <a:gd name="T57" fmla="*/ 0 h 30"/>
                  <a:gd name="T58" fmla="*/ 27 w 42"/>
                  <a:gd name="T59" fmla="*/ 0 h 30"/>
                  <a:gd name="T60" fmla="*/ 30 w 42"/>
                  <a:gd name="T61" fmla="*/ 4 h 30"/>
                  <a:gd name="T62" fmla="*/ 34 w 42"/>
                  <a:gd name="T63" fmla="*/ 4 h 30"/>
                  <a:gd name="T64" fmla="*/ 34 w 42"/>
                  <a:gd name="T65" fmla="*/ 4 h 30"/>
                  <a:gd name="T66" fmla="*/ 34 w 42"/>
                  <a:gd name="T67" fmla="*/ 8 h 30"/>
                  <a:gd name="T68" fmla="*/ 38 w 42"/>
                  <a:gd name="T69" fmla="*/ 8 h 30"/>
                  <a:gd name="T70" fmla="*/ 38 w 42"/>
                  <a:gd name="T71" fmla="*/ 13 h 30"/>
                  <a:gd name="T72" fmla="*/ 42 w 42"/>
                  <a:gd name="T73" fmla="*/ 17 h 30"/>
                  <a:gd name="T74" fmla="*/ 42 w 42"/>
                  <a:gd name="T75" fmla="*/ 17 h 30"/>
                  <a:gd name="T76" fmla="*/ 42 w 42"/>
                  <a:gd name="T77" fmla="*/ 17 h 30"/>
                  <a:gd name="T78" fmla="*/ 42 w 42"/>
                  <a:gd name="T79" fmla="*/ 21 h 30"/>
                  <a:gd name="T80" fmla="*/ 42 w 42"/>
                  <a:gd name="T81" fmla="*/ 21 h 30"/>
                  <a:gd name="T82" fmla="*/ 42 w 42"/>
                  <a:gd name="T83" fmla="*/ 21 h 30"/>
                  <a:gd name="T84" fmla="*/ 38 w 42"/>
                  <a:gd name="T85" fmla="*/ 21 h 30"/>
                  <a:gd name="T86" fmla="*/ 30 w 42"/>
                  <a:gd name="T87" fmla="*/ 21 h 30"/>
                  <a:gd name="T88" fmla="*/ 30 w 42"/>
                  <a:gd name="T89" fmla="*/ 25 h 30"/>
                  <a:gd name="T90" fmla="*/ 27 w 42"/>
                  <a:gd name="T91" fmla="*/ 25 h 30"/>
                  <a:gd name="T92" fmla="*/ 27 w 42"/>
                  <a:gd name="T93" fmla="*/ 25 h 30"/>
                  <a:gd name="T94" fmla="*/ 23 w 42"/>
                  <a:gd name="T95" fmla="*/ 25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30"/>
                  <a:gd name="T146" fmla="*/ 42 w 42"/>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30">
                    <a:moveTo>
                      <a:pt x="23" y="25"/>
                    </a:moveTo>
                    <a:lnTo>
                      <a:pt x="23" y="25"/>
                    </a:lnTo>
                    <a:lnTo>
                      <a:pt x="23" y="30"/>
                    </a:lnTo>
                    <a:lnTo>
                      <a:pt x="19" y="30"/>
                    </a:lnTo>
                    <a:lnTo>
                      <a:pt x="15" y="30"/>
                    </a:lnTo>
                    <a:lnTo>
                      <a:pt x="11" y="30"/>
                    </a:lnTo>
                    <a:lnTo>
                      <a:pt x="8" y="30"/>
                    </a:lnTo>
                    <a:lnTo>
                      <a:pt x="4" y="30"/>
                    </a:lnTo>
                    <a:lnTo>
                      <a:pt x="4" y="25"/>
                    </a:lnTo>
                    <a:lnTo>
                      <a:pt x="0" y="25"/>
                    </a:lnTo>
                    <a:lnTo>
                      <a:pt x="0" y="21"/>
                    </a:lnTo>
                    <a:lnTo>
                      <a:pt x="0" y="17"/>
                    </a:lnTo>
                    <a:lnTo>
                      <a:pt x="4" y="17"/>
                    </a:lnTo>
                    <a:lnTo>
                      <a:pt x="4" y="13"/>
                    </a:lnTo>
                    <a:lnTo>
                      <a:pt x="8" y="8"/>
                    </a:lnTo>
                    <a:lnTo>
                      <a:pt x="11" y="4"/>
                    </a:lnTo>
                    <a:lnTo>
                      <a:pt x="15" y="4"/>
                    </a:lnTo>
                    <a:lnTo>
                      <a:pt x="15" y="0"/>
                    </a:lnTo>
                    <a:lnTo>
                      <a:pt x="19" y="0"/>
                    </a:lnTo>
                    <a:lnTo>
                      <a:pt x="23" y="0"/>
                    </a:lnTo>
                    <a:lnTo>
                      <a:pt x="27" y="0"/>
                    </a:lnTo>
                    <a:lnTo>
                      <a:pt x="30" y="4"/>
                    </a:lnTo>
                    <a:lnTo>
                      <a:pt x="34" y="4"/>
                    </a:lnTo>
                    <a:lnTo>
                      <a:pt x="34" y="8"/>
                    </a:lnTo>
                    <a:lnTo>
                      <a:pt x="38" y="8"/>
                    </a:lnTo>
                    <a:lnTo>
                      <a:pt x="38" y="13"/>
                    </a:lnTo>
                    <a:lnTo>
                      <a:pt x="42" y="17"/>
                    </a:lnTo>
                    <a:lnTo>
                      <a:pt x="42" y="21"/>
                    </a:lnTo>
                    <a:lnTo>
                      <a:pt x="38" y="21"/>
                    </a:lnTo>
                    <a:lnTo>
                      <a:pt x="30" y="21"/>
                    </a:lnTo>
                    <a:lnTo>
                      <a:pt x="30" y="25"/>
                    </a:lnTo>
                    <a:lnTo>
                      <a:pt x="27" y="25"/>
                    </a:lnTo>
                    <a:lnTo>
                      <a:pt x="23" y="25"/>
                    </a:lnTo>
                    <a:close/>
                  </a:path>
                </a:pathLst>
              </a:custGeom>
              <a:solidFill>
                <a:srgbClr val="3F3B39"/>
              </a:solidFill>
              <a:ln w="6350">
                <a:solidFill>
                  <a:srgbClr val="3F3B39"/>
                </a:solidFill>
                <a:round/>
                <a:headEnd/>
                <a:tailEnd/>
              </a:ln>
            </p:spPr>
            <p:txBody>
              <a:bodyPr/>
              <a:lstStyle/>
              <a:p>
                <a:endParaRPr lang="fa-IR"/>
              </a:p>
            </p:txBody>
          </p:sp>
          <p:sp>
            <p:nvSpPr>
              <p:cNvPr id="68" name="Freeform 86"/>
              <p:cNvSpPr>
                <a:spLocks/>
              </p:cNvSpPr>
              <p:nvPr/>
            </p:nvSpPr>
            <p:spPr bwMode="auto">
              <a:xfrm>
                <a:off x="2520" y="3702"/>
                <a:ext cx="15" cy="13"/>
              </a:xfrm>
              <a:custGeom>
                <a:avLst/>
                <a:gdLst>
                  <a:gd name="T0" fmla="*/ 0 w 15"/>
                  <a:gd name="T1" fmla="*/ 4 h 13"/>
                  <a:gd name="T2" fmla="*/ 0 w 15"/>
                  <a:gd name="T3" fmla="*/ 4 h 13"/>
                  <a:gd name="T4" fmla="*/ 0 w 15"/>
                  <a:gd name="T5" fmla="*/ 4 h 13"/>
                  <a:gd name="T6" fmla="*/ 0 w 15"/>
                  <a:gd name="T7" fmla="*/ 0 h 13"/>
                  <a:gd name="T8" fmla="*/ 4 w 15"/>
                  <a:gd name="T9" fmla="*/ 0 h 13"/>
                  <a:gd name="T10" fmla="*/ 4 w 15"/>
                  <a:gd name="T11" fmla="*/ 0 h 13"/>
                  <a:gd name="T12" fmla="*/ 4 w 15"/>
                  <a:gd name="T13" fmla="*/ 0 h 13"/>
                  <a:gd name="T14" fmla="*/ 8 w 15"/>
                  <a:gd name="T15" fmla="*/ 0 h 13"/>
                  <a:gd name="T16" fmla="*/ 12 w 15"/>
                  <a:gd name="T17" fmla="*/ 4 h 13"/>
                  <a:gd name="T18" fmla="*/ 15 w 15"/>
                  <a:gd name="T19" fmla="*/ 4 h 13"/>
                  <a:gd name="T20" fmla="*/ 15 w 15"/>
                  <a:gd name="T21" fmla="*/ 8 h 13"/>
                  <a:gd name="T22" fmla="*/ 15 w 15"/>
                  <a:gd name="T23" fmla="*/ 8 h 13"/>
                  <a:gd name="T24" fmla="*/ 15 w 15"/>
                  <a:gd name="T25" fmla="*/ 8 h 13"/>
                  <a:gd name="T26" fmla="*/ 15 w 15"/>
                  <a:gd name="T27" fmla="*/ 8 h 13"/>
                  <a:gd name="T28" fmla="*/ 15 w 15"/>
                  <a:gd name="T29" fmla="*/ 8 h 13"/>
                  <a:gd name="T30" fmla="*/ 15 w 15"/>
                  <a:gd name="T31" fmla="*/ 13 h 13"/>
                  <a:gd name="T32" fmla="*/ 15 w 15"/>
                  <a:gd name="T33" fmla="*/ 13 h 13"/>
                  <a:gd name="T34" fmla="*/ 15 w 15"/>
                  <a:gd name="T35" fmla="*/ 13 h 13"/>
                  <a:gd name="T36" fmla="*/ 15 w 15"/>
                  <a:gd name="T37" fmla="*/ 13 h 13"/>
                  <a:gd name="T38" fmla="*/ 12 w 15"/>
                  <a:gd name="T39" fmla="*/ 13 h 13"/>
                  <a:gd name="T40" fmla="*/ 12 w 15"/>
                  <a:gd name="T41" fmla="*/ 13 h 13"/>
                  <a:gd name="T42" fmla="*/ 8 w 15"/>
                  <a:gd name="T43" fmla="*/ 13 h 13"/>
                  <a:gd name="T44" fmla="*/ 8 w 15"/>
                  <a:gd name="T45" fmla="*/ 13 h 13"/>
                  <a:gd name="T46" fmla="*/ 4 w 15"/>
                  <a:gd name="T47" fmla="*/ 13 h 13"/>
                  <a:gd name="T48" fmla="*/ 0 w 15"/>
                  <a:gd name="T49" fmla="*/ 13 h 13"/>
                  <a:gd name="T50" fmla="*/ 0 w 15"/>
                  <a:gd name="T51" fmla="*/ 8 h 13"/>
                  <a:gd name="T52" fmla="*/ 0 w 15"/>
                  <a:gd name="T53" fmla="*/ 8 h 13"/>
                  <a:gd name="T54" fmla="*/ 0 w 15"/>
                  <a:gd name="T55" fmla="*/ 8 h 13"/>
                  <a:gd name="T56" fmla="*/ 0 w 15"/>
                  <a:gd name="T57" fmla="*/ 4 h 13"/>
                  <a:gd name="T58" fmla="*/ 0 w 15"/>
                  <a:gd name="T59" fmla="*/ 4 h 13"/>
                  <a:gd name="T60" fmla="*/ 0 w 15"/>
                  <a:gd name="T61" fmla="*/ 4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
                  <a:gd name="T94" fmla="*/ 0 h 13"/>
                  <a:gd name="T95" fmla="*/ 15 w 15"/>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 h="13">
                    <a:moveTo>
                      <a:pt x="0" y="4"/>
                    </a:moveTo>
                    <a:lnTo>
                      <a:pt x="0" y="4"/>
                    </a:lnTo>
                    <a:lnTo>
                      <a:pt x="0" y="0"/>
                    </a:lnTo>
                    <a:lnTo>
                      <a:pt x="4" y="0"/>
                    </a:lnTo>
                    <a:lnTo>
                      <a:pt x="8" y="0"/>
                    </a:lnTo>
                    <a:lnTo>
                      <a:pt x="12" y="4"/>
                    </a:lnTo>
                    <a:lnTo>
                      <a:pt x="15" y="4"/>
                    </a:lnTo>
                    <a:lnTo>
                      <a:pt x="15" y="8"/>
                    </a:lnTo>
                    <a:lnTo>
                      <a:pt x="15" y="13"/>
                    </a:lnTo>
                    <a:lnTo>
                      <a:pt x="12" y="13"/>
                    </a:lnTo>
                    <a:lnTo>
                      <a:pt x="8" y="13"/>
                    </a:lnTo>
                    <a:lnTo>
                      <a:pt x="4" y="13"/>
                    </a:lnTo>
                    <a:lnTo>
                      <a:pt x="0" y="13"/>
                    </a:lnTo>
                    <a:lnTo>
                      <a:pt x="0" y="8"/>
                    </a:lnTo>
                    <a:lnTo>
                      <a:pt x="0" y="4"/>
                    </a:lnTo>
                    <a:close/>
                  </a:path>
                </a:pathLst>
              </a:custGeom>
              <a:solidFill>
                <a:srgbClr val="3F3B39"/>
              </a:solidFill>
              <a:ln w="6350">
                <a:solidFill>
                  <a:srgbClr val="3F3B39"/>
                </a:solidFill>
                <a:round/>
                <a:headEnd/>
                <a:tailEnd/>
              </a:ln>
            </p:spPr>
            <p:txBody>
              <a:bodyPr/>
              <a:lstStyle/>
              <a:p>
                <a:endParaRPr lang="fa-IR"/>
              </a:p>
            </p:txBody>
          </p:sp>
          <p:sp>
            <p:nvSpPr>
              <p:cNvPr id="69" name="Freeform 87"/>
              <p:cNvSpPr>
                <a:spLocks/>
              </p:cNvSpPr>
              <p:nvPr/>
            </p:nvSpPr>
            <p:spPr bwMode="auto">
              <a:xfrm>
                <a:off x="2520" y="3702"/>
                <a:ext cx="15" cy="13"/>
              </a:xfrm>
              <a:custGeom>
                <a:avLst/>
                <a:gdLst>
                  <a:gd name="T0" fmla="*/ 0 w 15"/>
                  <a:gd name="T1" fmla="*/ 4 h 13"/>
                  <a:gd name="T2" fmla="*/ 0 w 15"/>
                  <a:gd name="T3" fmla="*/ 4 h 13"/>
                  <a:gd name="T4" fmla="*/ 0 w 15"/>
                  <a:gd name="T5" fmla="*/ 4 h 13"/>
                  <a:gd name="T6" fmla="*/ 0 w 15"/>
                  <a:gd name="T7" fmla="*/ 4 h 13"/>
                  <a:gd name="T8" fmla="*/ 0 w 15"/>
                  <a:gd name="T9" fmla="*/ 8 h 13"/>
                  <a:gd name="T10" fmla="*/ 0 w 15"/>
                  <a:gd name="T11" fmla="*/ 8 h 13"/>
                  <a:gd name="T12" fmla="*/ 4 w 15"/>
                  <a:gd name="T13" fmla="*/ 8 h 13"/>
                  <a:gd name="T14" fmla="*/ 4 w 15"/>
                  <a:gd name="T15" fmla="*/ 8 h 13"/>
                  <a:gd name="T16" fmla="*/ 8 w 15"/>
                  <a:gd name="T17" fmla="*/ 8 h 13"/>
                  <a:gd name="T18" fmla="*/ 12 w 15"/>
                  <a:gd name="T19" fmla="*/ 13 h 13"/>
                  <a:gd name="T20" fmla="*/ 12 w 15"/>
                  <a:gd name="T21" fmla="*/ 13 h 13"/>
                  <a:gd name="T22" fmla="*/ 12 w 15"/>
                  <a:gd name="T23" fmla="*/ 13 h 13"/>
                  <a:gd name="T24" fmla="*/ 15 w 15"/>
                  <a:gd name="T25" fmla="*/ 13 h 13"/>
                  <a:gd name="T26" fmla="*/ 15 w 15"/>
                  <a:gd name="T27" fmla="*/ 8 h 13"/>
                  <a:gd name="T28" fmla="*/ 15 w 15"/>
                  <a:gd name="T29" fmla="*/ 8 h 13"/>
                  <a:gd name="T30" fmla="*/ 15 w 15"/>
                  <a:gd name="T31" fmla="*/ 8 h 13"/>
                  <a:gd name="T32" fmla="*/ 15 w 15"/>
                  <a:gd name="T33" fmla="*/ 8 h 13"/>
                  <a:gd name="T34" fmla="*/ 15 w 15"/>
                  <a:gd name="T35" fmla="*/ 8 h 13"/>
                  <a:gd name="T36" fmla="*/ 15 w 15"/>
                  <a:gd name="T37" fmla="*/ 8 h 13"/>
                  <a:gd name="T38" fmla="*/ 12 w 15"/>
                  <a:gd name="T39" fmla="*/ 8 h 13"/>
                  <a:gd name="T40" fmla="*/ 8 w 15"/>
                  <a:gd name="T41" fmla="*/ 4 h 13"/>
                  <a:gd name="T42" fmla="*/ 8 w 15"/>
                  <a:gd name="T43" fmla="*/ 4 h 13"/>
                  <a:gd name="T44" fmla="*/ 4 w 15"/>
                  <a:gd name="T45" fmla="*/ 0 h 13"/>
                  <a:gd name="T46" fmla="*/ 4 w 15"/>
                  <a:gd name="T47" fmla="*/ 0 h 13"/>
                  <a:gd name="T48" fmla="*/ 4 w 15"/>
                  <a:gd name="T49" fmla="*/ 0 h 13"/>
                  <a:gd name="T50" fmla="*/ 4 w 15"/>
                  <a:gd name="T51" fmla="*/ 0 h 13"/>
                  <a:gd name="T52" fmla="*/ 0 w 15"/>
                  <a:gd name="T53" fmla="*/ 4 h 13"/>
                  <a:gd name="T54" fmla="*/ 0 w 15"/>
                  <a:gd name="T55" fmla="*/ 4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3"/>
                  <a:gd name="T86" fmla="*/ 15 w 15"/>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3">
                    <a:moveTo>
                      <a:pt x="0" y="4"/>
                    </a:moveTo>
                    <a:lnTo>
                      <a:pt x="0" y="4"/>
                    </a:lnTo>
                    <a:lnTo>
                      <a:pt x="0" y="8"/>
                    </a:lnTo>
                    <a:lnTo>
                      <a:pt x="4" y="8"/>
                    </a:lnTo>
                    <a:lnTo>
                      <a:pt x="8" y="8"/>
                    </a:lnTo>
                    <a:lnTo>
                      <a:pt x="12" y="13"/>
                    </a:lnTo>
                    <a:lnTo>
                      <a:pt x="15" y="13"/>
                    </a:lnTo>
                    <a:lnTo>
                      <a:pt x="15" y="8"/>
                    </a:lnTo>
                    <a:lnTo>
                      <a:pt x="12" y="8"/>
                    </a:lnTo>
                    <a:lnTo>
                      <a:pt x="8" y="4"/>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 name="Freeform 88"/>
              <p:cNvSpPr>
                <a:spLocks/>
              </p:cNvSpPr>
              <p:nvPr/>
            </p:nvSpPr>
            <p:spPr bwMode="auto">
              <a:xfrm>
                <a:off x="2584" y="3634"/>
                <a:ext cx="12" cy="17"/>
              </a:xfrm>
              <a:custGeom>
                <a:avLst/>
                <a:gdLst>
                  <a:gd name="T0" fmla="*/ 4 w 12"/>
                  <a:gd name="T1" fmla="*/ 0 h 17"/>
                  <a:gd name="T2" fmla="*/ 4 w 12"/>
                  <a:gd name="T3" fmla="*/ 0 h 17"/>
                  <a:gd name="T4" fmla="*/ 8 w 12"/>
                  <a:gd name="T5" fmla="*/ 0 h 17"/>
                  <a:gd name="T6" fmla="*/ 8 w 12"/>
                  <a:gd name="T7" fmla="*/ 4 h 17"/>
                  <a:gd name="T8" fmla="*/ 8 w 12"/>
                  <a:gd name="T9" fmla="*/ 4 h 17"/>
                  <a:gd name="T10" fmla="*/ 12 w 12"/>
                  <a:gd name="T11" fmla="*/ 8 h 17"/>
                  <a:gd name="T12" fmla="*/ 12 w 12"/>
                  <a:gd name="T13" fmla="*/ 13 h 17"/>
                  <a:gd name="T14" fmla="*/ 12 w 12"/>
                  <a:gd name="T15" fmla="*/ 17 h 17"/>
                  <a:gd name="T16" fmla="*/ 12 w 12"/>
                  <a:gd name="T17" fmla="*/ 17 h 17"/>
                  <a:gd name="T18" fmla="*/ 8 w 12"/>
                  <a:gd name="T19" fmla="*/ 17 h 17"/>
                  <a:gd name="T20" fmla="*/ 4 w 12"/>
                  <a:gd name="T21" fmla="*/ 17 h 17"/>
                  <a:gd name="T22" fmla="*/ 4 w 12"/>
                  <a:gd name="T23" fmla="*/ 17 h 17"/>
                  <a:gd name="T24" fmla="*/ 4 w 12"/>
                  <a:gd name="T25" fmla="*/ 17 h 17"/>
                  <a:gd name="T26" fmla="*/ 4 w 12"/>
                  <a:gd name="T27" fmla="*/ 17 h 17"/>
                  <a:gd name="T28" fmla="*/ 0 w 12"/>
                  <a:gd name="T29" fmla="*/ 13 h 17"/>
                  <a:gd name="T30" fmla="*/ 0 w 12"/>
                  <a:gd name="T31" fmla="*/ 13 h 17"/>
                  <a:gd name="T32" fmla="*/ 0 w 12"/>
                  <a:gd name="T33" fmla="*/ 8 h 17"/>
                  <a:gd name="T34" fmla="*/ 0 w 12"/>
                  <a:gd name="T35" fmla="*/ 4 h 17"/>
                  <a:gd name="T36" fmla="*/ 0 w 12"/>
                  <a:gd name="T37" fmla="*/ 4 h 17"/>
                  <a:gd name="T38" fmla="*/ 0 w 12"/>
                  <a:gd name="T39" fmla="*/ 4 h 17"/>
                  <a:gd name="T40" fmla="*/ 0 w 12"/>
                  <a:gd name="T41" fmla="*/ 4 h 17"/>
                  <a:gd name="T42" fmla="*/ 0 w 12"/>
                  <a:gd name="T43" fmla="*/ 4 h 17"/>
                  <a:gd name="T44" fmla="*/ 0 w 12"/>
                  <a:gd name="T45" fmla="*/ 4 h 17"/>
                  <a:gd name="T46" fmla="*/ 4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4" y="0"/>
                    </a:moveTo>
                    <a:lnTo>
                      <a:pt x="4" y="0"/>
                    </a:lnTo>
                    <a:lnTo>
                      <a:pt x="8" y="0"/>
                    </a:lnTo>
                    <a:lnTo>
                      <a:pt x="8" y="4"/>
                    </a:lnTo>
                    <a:lnTo>
                      <a:pt x="12" y="8"/>
                    </a:lnTo>
                    <a:lnTo>
                      <a:pt x="12" y="13"/>
                    </a:lnTo>
                    <a:lnTo>
                      <a:pt x="12" y="17"/>
                    </a:lnTo>
                    <a:lnTo>
                      <a:pt x="8" y="17"/>
                    </a:lnTo>
                    <a:lnTo>
                      <a:pt x="4" y="17"/>
                    </a:lnTo>
                    <a:lnTo>
                      <a:pt x="0" y="13"/>
                    </a:lnTo>
                    <a:lnTo>
                      <a:pt x="0" y="8"/>
                    </a:lnTo>
                    <a:lnTo>
                      <a:pt x="0" y="4"/>
                    </a:lnTo>
                    <a:lnTo>
                      <a:pt x="4" y="0"/>
                    </a:lnTo>
                    <a:close/>
                  </a:path>
                </a:pathLst>
              </a:custGeom>
              <a:solidFill>
                <a:srgbClr val="3F3B39"/>
              </a:solidFill>
              <a:ln w="6350">
                <a:solidFill>
                  <a:srgbClr val="3F3B39"/>
                </a:solidFill>
                <a:round/>
                <a:headEnd/>
                <a:tailEnd/>
              </a:ln>
            </p:spPr>
            <p:txBody>
              <a:bodyPr/>
              <a:lstStyle/>
              <a:p>
                <a:endParaRPr lang="fa-IR"/>
              </a:p>
            </p:txBody>
          </p:sp>
          <p:sp>
            <p:nvSpPr>
              <p:cNvPr id="71" name="Freeform 89"/>
              <p:cNvSpPr>
                <a:spLocks/>
              </p:cNvSpPr>
              <p:nvPr/>
            </p:nvSpPr>
            <p:spPr bwMode="auto">
              <a:xfrm>
                <a:off x="2588" y="3634"/>
                <a:ext cx="4" cy="17"/>
              </a:xfrm>
              <a:custGeom>
                <a:avLst/>
                <a:gdLst>
                  <a:gd name="T0" fmla="*/ 0 w 4"/>
                  <a:gd name="T1" fmla="*/ 0 h 17"/>
                  <a:gd name="T2" fmla="*/ 0 w 4"/>
                  <a:gd name="T3" fmla="*/ 0 h 17"/>
                  <a:gd name="T4" fmla="*/ 0 w 4"/>
                  <a:gd name="T5" fmla="*/ 0 h 17"/>
                  <a:gd name="T6" fmla="*/ 0 w 4"/>
                  <a:gd name="T7" fmla="*/ 4 h 17"/>
                  <a:gd name="T8" fmla="*/ 0 w 4"/>
                  <a:gd name="T9" fmla="*/ 4 h 17"/>
                  <a:gd name="T10" fmla="*/ 0 w 4"/>
                  <a:gd name="T11" fmla="*/ 8 h 17"/>
                  <a:gd name="T12" fmla="*/ 0 w 4"/>
                  <a:gd name="T13" fmla="*/ 8 h 17"/>
                  <a:gd name="T14" fmla="*/ 0 w 4"/>
                  <a:gd name="T15" fmla="*/ 13 h 17"/>
                  <a:gd name="T16" fmla="*/ 4 w 4"/>
                  <a:gd name="T17" fmla="*/ 17 h 17"/>
                  <a:gd name="T18" fmla="*/ 4 w 4"/>
                  <a:gd name="T19" fmla="*/ 17 h 17"/>
                  <a:gd name="T20" fmla="*/ 4 w 4"/>
                  <a:gd name="T21" fmla="*/ 17 h 17"/>
                  <a:gd name="T22" fmla="*/ 4 w 4"/>
                  <a:gd name="T23" fmla="*/ 17 h 17"/>
                  <a:gd name="T24" fmla="*/ 4 w 4"/>
                  <a:gd name="T25" fmla="*/ 13 h 17"/>
                  <a:gd name="T26" fmla="*/ 4 w 4"/>
                  <a:gd name="T27" fmla="*/ 8 h 17"/>
                  <a:gd name="T28" fmla="*/ 4 w 4"/>
                  <a:gd name="T29" fmla="*/ 4 h 17"/>
                  <a:gd name="T30" fmla="*/ 4 w 4"/>
                  <a:gd name="T31" fmla="*/ 4 h 17"/>
                  <a:gd name="T32" fmla="*/ 4 w 4"/>
                  <a:gd name="T33" fmla="*/ 0 h 17"/>
                  <a:gd name="T34" fmla="*/ 0 w 4"/>
                  <a:gd name="T35" fmla="*/ 0 h 17"/>
                  <a:gd name="T36" fmla="*/ 0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0"/>
                    </a:moveTo>
                    <a:lnTo>
                      <a:pt x="0" y="0"/>
                    </a:lnTo>
                    <a:lnTo>
                      <a:pt x="0" y="4"/>
                    </a:lnTo>
                    <a:lnTo>
                      <a:pt x="0" y="8"/>
                    </a:lnTo>
                    <a:lnTo>
                      <a:pt x="0" y="13"/>
                    </a:lnTo>
                    <a:lnTo>
                      <a:pt x="4" y="17"/>
                    </a:lnTo>
                    <a:lnTo>
                      <a:pt x="4" y="13"/>
                    </a:lnTo>
                    <a:lnTo>
                      <a:pt x="4" y="8"/>
                    </a:lnTo>
                    <a:lnTo>
                      <a:pt x="4" y="4"/>
                    </a:lnTo>
                    <a:lnTo>
                      <a:pt x="4"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 name="Freeform 90"/>
              <p:cNvSpPr>
                <a:spLocks/>
              </p:cNvSpPr>
              <p:nvPr/>
            </p:nvSpPr>
            <p:spPr bwMode="auto">
              <a:xfrm>
                <a:off x="2780" y="3536"/>
                <a:ext cx="12" cy="17"/>
              </a:xfrm>
              <a:custGeom>
                <a:avLst/>
                <a:gdLst>
                  <a:gd name="T0" fmla="*/ 4 w 12"/>
                  <a:gd name="T1" fmla="*/ 0 h 17"/>
                  <a:gd name="T2" fmla="*/ 4 w 12"/>
                  <a:gd name="T3" fmla="*/ 0 h 17"/>
                  <a:gd name="T4" fmla="*/ 8 w 12"/>
                  <a:gd name="T5" fmla="*/ 0 h 17"/>
                  <a:gd name="T6" fmla="*/ 8 w 12"/>
                  <a:gd name="T7" fmla="*/ 0 h 17"/>
                  <a:gd name="T8" fmla="*/ 12 w 12"/>
                  <a:gd name="T9" fmla="*/ 5 h 17"/>
                  <a:gd name="T10" fmla="*/ 12 w 12"/>
                  <a:gd name="T11" fmla="*/ 5 h 17"/>
                  <a:gd name="T12" fmla="*/ 12 w 12"/>
                  <a:gd name="T13" fmla="*/ 9 h 17"/>
                  <a:gd name="T14" fmla="*/ 12 w 12"/>
                  <a:gd name="T15" fmla="*/ 13 h 17"/>
                  <a:gd name="T16" fmla="*/ 12 w 12"/>
                  <a:gd name="T17" fmla="*/ 13 h 17"/>
                  <a:gd name="T18" fmla="*/ 8 w 12"/>
                  <a:gd name="T19" fmla="*/ 17 h 17"/>
                  <a:gd name="T20" fmla="*/ 8 w 12"/>
                  <a:gd name="T21" fmla="*/ 17 h 17"/>
                  <a:gd name="T22" fmla="*/ 4 w 12"/>
                  <a:gd name="T23" fmla="*/ 13 h 17"/>
                  <a:gd name="T24" fmla="*/ 4 w 12"/>
                  <a:gd name="T25" fmla="*/ 13 h 17"/>
                  <a:gd name="T26" fmla="*/ 4 w 12"/>
                  <a:gd name="T27" fmla="*/ 13 h 17"/>
                  <a:gd name="T28" fmla="*/ 4 w 12"/>
                  <a:gd name="T29" fmla="*/ 13 h 17"/>
                  <a:gd name="T30" fmla="*/ 0 w 12"/>
                  <a:gd name="T31" fmla="*/ 9 h 17"/>
                  <a:gd name="T32" fmla="*/ 0 w 12"/>
                  <a:gd name="T33" fmla="*/ 5 h 17"/>
                  <a:gd name="T34" fmla="*/ 0 w 12"/>
                  <a:gd name="T35" fmla="*/ 5 h 17"/>
                  <a:gd name="T36" fmla="*/ 0 w 12"/>
                  <a:gd name="T37" fmla="*/ 0 h 17"/>
                  <a:gd name="T38" fmla="*/ 0 w 12"/>
                  <a:gd name="T39" fmla="*/ 0 h 17"/>
                  <a:gd name="T40" fmla="*/ 0 w 12"/>
                  <a:gd name="T41" fmla="*/ 0 h 17"/>
                  <a:gd name="T42" fmla="*/ 0 w 12"/>
                  <a:gd name="T43" fmla="*/ 0 h 17"/>
                  <a:gd name="T44" fmla="*/ 4 w 12"/>
                  <a:gd name="T45" fmla="*/ 0 h 17"/>
                  <a:gd name="T46" fmla="*/ 4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4" y="0"/>
                    </a:moveTo>
                    <a:lnTo>
                      <a:pt x="4" y="0"/>
                    </a:lnTo>
                    <a:lnTo>
                      <a:pt x="8" y="0"/>
                    </a:lnTo>
                    <a:lnTo>
                      <a:pt x="12" y="5"/>
                    </a:lnTo>
                    <a:lnTo>
                      <a:pt x="12" y="9"/>
                    </a:lnTo>
                    <a:lnTo>
                      <a:pt x="12" y="13"/>
                    </a:lnTo>
                    <a:lnTo>
                      <a:pt x="8" y="17"/>
                    </a:lnTo>
                    <a:lnTo>
                      <a:pt x="4" y="13"/>
                    </a:lnTo>
                    <a:lnTo>
                      <a:pt x="0" y="9"/>
                    </a:lnTo>
                    <a:lnTo>
                      <a:pt x="0" y="5"/>
                    </a:lnTo>
                    <a:lnTo>
                      <a:pt x="0" y="0"/>
                    </a:lnTo>
                    <a:lnTo>
                      <a:pt x="4" y="0"/>
                    </a:lnTo>
                    <a:close/>
                  </a:path>
                </a:pathLst>
              </a:custGeom>
              <a:solidFill>
                <a:srgbClr val="3F3B39"/>
              </a:solidFill>
              <a:ln w="6350">
                <a:solidFill>
                  <a:srgbClr val="3F3B39"/>
                </a:solidFill>
                <a:round/>
                <a:headEnd/>
                <a:tailEnd/>
              </a:ln>
            </p:spPr>
            <p:txBody>
              <a:bodyPr/>
              <a:lstStyle/>
              <a:p>
                <a:endParaRPr lang="fa-IR"/>
              </a:p>
            </p:txBody>
          </p:sp>
          <p:sp>
            <p:nvSpPr>
              <p:cNvPr id="73" name="Freeform 91"/>
              <p:cNvSpPr>
                <a:spLocks/>
              </p:cNvSpPr>
              <p:nvPr/>
            </p:nvSpPr>
            <p:spPr bwMode="auto">
              <a:xfrm>
                <a:off x="2784" y="3536"/>
                <a:ext cx="8" cy="13"/>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5 h 13"/>
                  <a:gd name="T12" fmla="*/ 0 w 8"/>
                  <a:gd name="T13" fmla="*/ 9 h 13"/>
                  <a:gd name="T14" fmla="*/ 0 w 8"/>
                  <a:gd name="T15" fmla="*/ 9 h 13"/>
                  <a:gd name="T16" fmla="*/ 4 w 8"/>
                  <a:gd name="T17" fmla="*/ 13 h 13"/>
                  <a:gd name="T18" fmla="*/ 4 w 8"/>
                  <a:gd name="T19" fmla="*/ 13 h 13"/>
                  <a:gd name="T20" fmla="*/ 4 w 8"/>
                  <a:gd name="T21" fmla="*/ 13 h 13"/>
                  <a:gd name="T22" fmla="*/ 4 w 8"/>
                  <a:gd name="T23" fmla="*/ 13 h 13"/>
                  <a:gd name="T24" fmla="*/ 4 w 8"/>
                  <a:gd name="T25" fmla="*/ 13 h 13"/>
                  <a:gd name="T26" fmla="*/ 8 w 8"/>
                  <a:gd name="T27" fmla="*/ 5 h 13"/>
                  <a:gd name="T28" fmla="*/ 8 w 8"/>
                  <a:gd name="T29" fmla="*/ 0 h 13"/>
                  <a:gd name="T30" fmla="*/ 4 w 8"/>
                  <a:gd name="T31" fmla="*/ 0 h 13"/>
                  <a:gd name="T32" fmla="*/ 4 w 8"/>
                  <a:gd name="T33" fmla="*/ 0 h 13"/>
                  <a:gd name="T34" fmla="*/ 4 w 8"/>
                  <a:gd name="T35" fmla="*/ 0 h 13"/>
                  <a:gd name="T36" fmla="*/ 0 w 8"/>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3"/>
                  <a:gd name="T59" fmla="*/ 8 w 8"/>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3">
                    <a:moveTo>
                      <a:pt x="0" y="0"/>
                    </a:moveTo>
                    <a:lnTo>
                      <a:pt x="0" y="0"/>
                    </a:lnTo>
                    <a:lnTo>
                      <a:pt x="0" y="5"/>
                    </a:lnTo>
                    <a:lnTo>
                      <a:pt x="0" y="9"/>
                    </a:lnTo>
                    <a:lnTo>
                      <a:pt x="4" y="13"/>
                    </a:lnTo>
                    <a:lnTo>
                      <a:pt x="8" y="5"/>
                    </a:lnTo>
                    <a:lnTo>
                      <a:pt x="8" y="0"/>
                    </a:lnTo>
                    <a:lnTo>
                      <a:pt x="4"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 name="Freeform 92"/>
              <p:cNvSpPr>
                <a:spLocks/>
              </p:cNvSpPr>
              <p:nvPr/>
            </p:nvSpPr>
            <p:spPr bwMode="auto">
              <a:xfrm>
                <a:off x="2829" y="3473"/>
                <a:ext cx="16" cy="17"/>
              </a:xfrm>
              <a:custGeom>
                <a:avLst/>
                <a:gdLst>
                  <a:gd name="T0" fmla="*/ 8 w 16"/>
                  <a:gd name="T1" fmla="*/ 0 h 17"/>
                  <a:gd name="T2" fmla="*/ 8 w 16"/>
                  <a:gd name="T3" fmla="*/ 0 h 17"/>
                  <a:gd name="T4" fmla="*/ 8 w 16"/>
                  <a:gd name="T5" fmla="*/ 0 h 17"/>
                  <a:gd name="T6" fmla="*/ 12 w 16"/>
                  <a:gd name="T7" fmla="*/ 0 h 17"/>
                  <a:gd name="T8" fmla="*/ 12 w 16"/>
                  <a:gd name="T9" fmla="*/ 4 h 17"/>
                  <a:gd name="T10" fmla="*/ 16 w 16"/>
                  <a:gd name="T11" fmla="*/ 4 h 17"/>
                  <a:gd name="T12" fmla="*/ 16 w 16"/>
                  <a:gd name="T13" fmla="*/ 8 h 17"/>
                  <a:gd name="T14" fmla="*/ 16 w 16"/>
                  <a:gd name="T15" fmla="*/ 12 h 17"/>
                  <a:gd name="T16" fmla="*/ 12 w 16"/>
                  <a:gd name="T17" fmla="*/ 12 h 17"/>
                  <a:gd name="T18" fmla="*/ 12 w 16"/>
                  <a:gd name="T19" fmla="*/ 17 h 17"/>
                  <a:gd name="T20" fmla="*/ 8 w 16"/>
                  <a:gd name="T21" fmla="*/ 17 h 17"/>
                  <a:gd name="T22" fmla="*/ 8 w 16"/>
                  <a:gd name="T23" fmla="*/ 17 h 17"/>
                  <a:gd name="T24" fmla="*/ 8 w 16"/>
                  <a:gd name="T25" fmla="*/ 12 h 17"/>
                  <a:gd name="T26" fmla="*/ 4 w 16"/>
                  <a:gd name="T27" fmla="*/ 12 h 17"/>
                  <a:gd name="T28" fmla="*/ 4 w 16"/>
                  <a:gd name="T29" fmla="*/ 12 h 17"/>
                  <a:gd name="T30" fmla="*/ 4 w 16"/>
                  <a:gd name="T31" fmla="*/ 8 h 17"/>
                  <a:gd name="T32" fmla="*/ 4 w 16"/>
                  <a:gd name="T33" fmla="*/ 4 h 17"/>
                  <a:gd name="T34" fmla="*/ 0 w 16"/>
                  <a:gd name="T35" fmla="*/ 4 h 17"/>
                  <a:gd name="T36" fmla="*/ 0 w 16"/>
                  <a:gd name="T37" fmla="*/ 4 h 17"/>
                  <a:gd name="T38" fmla="*/ 4 w 16"/>
                  <a:gd name="T39" fmla="*/ 0 h 17"/>
                  <a:gd name="T40" fmla="*/ 4 w 16"/>
                  <a:gd name="T41" fmla="*/ 0 h 17"/>
                  <a:gd name="T42" fmla="*/ 4 w 16"/>
                  <a:gd name="T43" fmla="*/ 0 h 17"/>
                  <a:gd name="T44" fmla="*/ 4 w 16"/>
                  <a:gd name="T45" fmla="*/ 0 h 17"/>
                  <a:gd name="T46" fmla="*/ 8 w 16"/>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7"/>
                  <a:gd name="T74" fmla="*/ 16 w 1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7">
                    <a:moveTo>
                      <a:pt x="8" y="0"/>
                    </a:moveTo>
                    <a:lnTo>
                      <a:pt x="8" y="0"/>
                    </a:lnTo>
                    <a:lnTo>
                      <a:pt x="12" y="0"/>
                    </a:lnTo>
                    <a:lnTo>
                      <a:pt x="12" y="4"/>
                    </a:lnTo>
                    <a:lnTo>
                      <a:pt x="16" y="4"/>
                    </a:lnTo>
                    <a:lnTo>
                      <a:pt x="16" y="8"/>
                    </a:lnTo>
                    <a:lnTo>
                      <a:pt x="16" y="12"/>
                    </a:lnTo>
                    <a:lnTo>
                      <a:pt x="12" y="12"/>
                    </a:lnTo>
                    <a:lnTo>
                      <a:pt x="12" y="17"/>
                    </a:lnTo>
                    <a:lnTo>
                      <a:pt x="8" y="17"/>
                    </a:lnTo>
                    <a:lnTo>
                      <a:pt x="8" y="12"/>
                    </a:lnTo>
                    <a:lnTo>
                      <a:pt x="4" y="12"/>
                    </a:lnTo>
                    <a:lnTo>
                      <a:pt x="4" y="8"/>
                    </a:lnTo>
                    <a:lnTo>
                      <a:pt x="4" y="4"/>
                    </a:lnTo>
                    <a:lnTo>
                      <a:pt x="0" y="4"/>
                    </a:lnTo>
                    <a:lnTo>
                      <a:pt x="4" y="0"/>
                    </a:lnTo>
                    <a:lnTo>
                      <a:pt x="8" y="0"/>
                    </a:lnTo>
                    <a:close/>
                  </a:path>
                </a:pathLst>
              </a:custGeom>
              <a:solidFill>
                <a:srgbClr val="3F3B39"/>
              </a:solidFill>
              <a:ln w="6350">
                <a:solidFill>
                  <a:srgbClr val="3F3B39"/>
                </a:solidFill>
                <a:round/>
                <a:headEnd/>
                <a:tailEnd/>
              </a:ln>
            </p:spPr>
            <p:txBody>
              <a:bodyPr/>
              <a:lstStyle/>
              <a:p>
                <a:endParaRPr lang="fa-IR"/>
              </a:p>
            </p:txBody>
          </p:sp>
          <p:sp>
            <p:nvSpPr>
              <p:cNvPr id="75" name="Freeform 93"/>
              <p:cNvSpPr>
                <a:spLocks/>
              </p:cNvSpPr>
              <p:nvPr/>
            </p:nvSpPr>
            <p:spPr bwMode="auto">
              <a:xfrm>
                <a:off x="2833" y="3473"/>
                <a:ext cx="8" cy="12"/>
              </a:xfrm>
              <a:custGeom>
                <a:avLst/>
                <a:gdLst>
                  <a:gd name="T0" fmla="*/ 4 w 8"/>
                  <a:gd name="T1" fmla="*/ 0 h 12"/>
                  <a:gd name="T2" fmla="*/ 4 w 8"/>
                  <a:gd name="T3" fmla="*/ 0 h 12"/>
                  <a:gd name="T4" fmla="*/ 4 w 8"/>
                  <a:gd name="T5" fmla="*/ 0 h 12"/>
                  <a:gd name="T6" fmla="*/ 0 w 8"/>
                  <a:gd name="T7" fmla="*/ 0 h 12"/>
                  <a:gd name="T8" fmla="*/ 0 w 8"/>
                  <a:gd name="T9" fmla="*/ 0 h 12"/>
                  <a:gd name="T10" fmla="*/ 0 w 8"/>
                  <a:gd name="T11" fmla="*/ 4 h 12"/>
                  <a:gd name="T12" fmla="*/ 4 w 8"/>
                  <a:gd name="T13" fmla="*/ 8 h 12"/>
                  <a:gd name="T14" fmla="*/ 4 w 8"/>
                  <a:gd name="T15" fmla="*/ 12 h 12"/>
                  <a:gd name="T16" fmla="*/ 4 w 8"/>
                  <a:gd name="T17" fmla="*/ 12 h 12"/>
                  <a:gd name="T18" fmla="*/ 8 w 8"/>
                  <a:gd name="T19" fmla="*/ 12 h 12"/>
                  <a:gd name="T20" fmla="*/ 8 w 8"/>
                  <a:gd name="T21" fmla="*/ 12 h 12"/>
                  <a:gd name="T22" fmla="*/ 8 w 8"/>
                  <a:gd name="T23" fmla="*/ 12 h 12"/>
                  <a:gd name="T24" fmla="*/ 8 w 8"/>
                  <a:gd name="T25" fmla="*/ 12 h 12"/>
                  <a:gd name="T26" fmla="*/ 8 w 8"/>
                  <a:gd name="T27" fmla="*/ 4 h 12"/>
                  <a:gd name="T28" fmla="*/ 8 w 8"/>
                  <a:gd name="T29" fmla="*/ 0 h 12"/>
                  <a:gd name="T30" fmla="*/ 8 w 8"/>
                  <a:gd name="T31" fmla="*/ 0 h 12"/>
                  <a:gd name="T32" fmla="*/ 8 w 8"/>
                  <a:gd name="T33" fmla="*/ 0 h 12"/>
                  <a:gd name="T34" fmla="*/ 4 w 8"/>
                  <a:gd name="T35" fmla="*/ 0 h 12"/>
                  <a:gd name="T36" fmla="*/ 4 w 8"/>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2"/>
                  <a:gd name="T59" fmla="*/ 8 w 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2">
                    <a:moveTo>
                      <a:pt x="4" y="0"/>
                    </a:moveTo>
                    <a:lnTo>
                      <a:pt x="4" y="0"/>
                    </a:lnTo>
                    <a:lnTo>
                      <a:pt x="0" y="0"/>
                    </a:lnTo>
                    <a:lnTo>
                      <a:pt x="0" y="4"/>
                    </a:lnTo>
                    <a:lnTo>
                      <a:pt x="4" y="8"/>
                    </a:lnTo>
                    <a:lnTo>
                      <a:pt x="4" y="12"/>
                    </a:lnTo>
                    <a:lnTo>
                      <a:pt x="8" y="12"/>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 name="Freeform 94"/>
              <p:cNvSpPr>
                <a:spLocks/>
              </p:cNvSpPr>
              <p:nvPr/>
            </p:nvSpPr>
            <p:spPr bwMode="auto">
              <a:xfrm>
                <a:off x="2618" y="3592"/>
                <a:ext cx="64" cy="63"/>
              </a:xfrm>
              <a:custGeom>
                <a:avLst/>
                <a:gdLst>
                  <a:gd name="T0" fmla="*/ 19 w 64"/>
                  <a:gd name="T1" fmla="*/ 29 h 63"/>
                  <a:gd name="T2" fmla="*/ 19 w 64"/>
                  <a:gd name="T3" fmla="*/ 29 h 63"/>
                  <a:gd name="T4" fmla="*/ 12 w 64"/>
                  <a:gd name="T5" fmla="*/ 33 h 63"/>
                  <a:gd name="T6" fmla="*/ 8 w 64"/>
                  <a:gd name="T7" fmla="*/ 38 h 63"/>
                  <a:gd name="T8" fmla="*/ 4 w 64"/>
                  <a:gd name="T9" fmla="*/ 42 h 63"/>
                  <a:gd name="T10" fmla="*/ 0 w 64"/>
                  <a:gd name="T11" fmla="*/ 46 h 63"/>
                  <a:gd name="T12" fmla="*/ 0 w 64"/>
                  <a:gd name="T13" fmla="*/ 46 h 63"/>
                  <a:gd name="T14" fmla="*/ 0 w 64"/>
                  <a:gd name="T15" fmla="*/ 50 h 63"/>
                  <a:gd name="T16" fmla="*/ 0 w 64"/>
                  <a:gd name="T17" fmla="*/ 50 h 63"/>
                  <a:gd name="T18" fmla="*/ 0 w 64"/>
                  <a:gd name="T19" fmla="*/ 55 h 63"/>
                  <a:gd name="T20" fmla="*/ 0 w 64"/>
                  <a:gd name="T21" fmla="*/ 55 h 63"/>
                  <a:gd name="T22" fmla="*/ 0 w 64"/>
                  <a:gd name="T23" fmla="*/ 59 h 63"/>
                  <a:gd name="T24" fmla="*/ 0 w 64"/>
                  <a:gd name="T25" fmla="*/ 59 h 63"/>
                  <a:gd name="T26" fmla="*/ 4 w 64"/>
                  <a:gd name="T27" fmla="*/ 63 h 63"/>
                  <a:gd name="T28" fmla="*/ 4 w 64"/>
                  <a:gd name="T29" fmla="*/ 63 h 63"/>
                  <a:gd name="T30" fmla="*/ 8 w 64"/>
                  <a:gd name="T31" fmla="*/ 63 h 63"/>
                  <a:gd name="T32" fmla="*/ 8 w 64"/>
                  <a:gd name="T33" fmla="*/ 63 h 63"/>
                  <a:gd name="T34" fmla="*/ 12 w 64"/>
                  <a:gd name="T35" fmla="*/ 63 h 63"/>
                  <a:gd name="T36" fmla="*/ 15 w 64"/>
                  <a:gd name="T37" fmla="*/ 59 h 63"/>
                  <a:gd name="T38" fmla="*/ 19 w 64"/>
                  <a:gd name="T39" fmla="*/ 55 h 63"/>
                  <a:gd name="T40" fmla="*/ 27 w 64"/>
                  <a:gd name="T41" fmla="*/ 50 h 63"/>
                  <a:gd name="T42" fmla="*/ 34 w 64"/>
                  <a:gd name="T43" fmla="*/ 42 h 63"/>
                  <a:gd name="T44" fmla="*/ 46 w 64"/>
                  <a:gd name="T45" fmla="*/ 33 h 63"/>
                  <a:gd name="T46" fmla="*/ 53 w 64"/>
                  <a:gd name="T47" fmla="*/ 29 h 63"/>
                  <a:gd name="T48" fmla="*/ 57 w 64"/>
                  <a:gd name="T49" fmla="*/ 25 h 63"/>
                  <a:gd name="T50" fmla="*/ 61 w 64"/>
                  <a:gd name="T51" fmla="*/ 21 h 63"/>
                  <a:gd name="T52" fmla="*/ 64 w 64"/>
                  <a:gd name="T53" fmla="*/ 21 h 63"/>
                  <a:gd name="T54" fmla="*/ 64 w 64"/>
                  <a:gd name="T55" fmla="*/ 17 h 63"/>
                  <a:gd name="T56" fmla="*/ 64 w 64"/>
                  <a:gd name="T57" fmla="*/ 12 h 63"/>
                  <a:gd name="T58" fmla="*/ 64 w 64"/>
                  <a:gd name="T59" fmla="*/ 12 h 63"/>
                  <a:gd name="T60" fmla="*/ 64 w 64"/>
                  <a:gd name="T61" fmla="*/ 8 h 63"/>
                  <a:gd name="T62" fmla="*/ 61 w 64"/>
                  <a:gd name="T63" fmla="*/ 8 h 63"/>
                  <a:gd name="T64" fmla="*/ 57 w 64"/>
                  <a:gd name="T65" fmla="*/ 4 h 63"/>
                  <a:gd name="T66" fmla="*/ 57 w 64"/>
                  <a:gd name="T67" fmla="*/ 0 h 63"/>
                  <a:gd name="T68" fmla="*/ 49 w 64"/>
                  <a:gd name="T69" fmla="*/ 0 h 63"/>
                  <a:gd name="T70" fmla="*/ 46 w 64"/>
                  <a:gd name="T71" fmla="*/ 0 h 63"/>
                  <a:gd name="T72" fmla="*/ 46 w 64"/>
                  <a:gd name="T73" fmla="*/ 4 h 63"/>
                  <a:gd name="T74" fmla="*/ 42 w 64"/>
                  <a:gd name="T75" fmla="*/ 4 h 63"/>
                  <a:gd name="T76" fmla="*/ 42 w 64"/>
                  <a:gd name="T77" fmla="*/ 4 h 63"/>
                  <a:gd name="T78" fmla="*/ 30 w 64"/>
                  <a:gd name="T79" fmla="*/ 21 h 63"/>
                  <a:gd name="T80" fmla="*/ 27 w 64"/>
                  <a:gd name="T81" fmla="*/ 21 h 63"/>
                  <a:gd name="T82" fmla="*/ 23 w 64"/>
                  <a:gd name="T83" fmla="*/ 25 h 63"/>
                  <a:gd name="T84" fmla="*/ 23 w 64"/>
                  <a:gd name="T85" fmla="*/ 25 h 63"/>
                  <a:gd name="T86" fmla="*/ 19 w 64"/>
                  <a:gd name="T87" fmla="*/ 29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63"/>
                  <a:gd name="T134" fmla="*/ 64 w 64"/>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63">
                    <a:moveTo>
                      <a:pt x="19" y="29"/>
                    </a:moveTo>
                    <a:lnTo>
                      <a:pt x="19" y="29"/>
                    </a:lnTo>
                    <a:lnTo>
                      <a:pt x="12" y="33"/>
                    </a:lnTo>
                    <a:lnTo>
                      <a:pt x="8" y="38"/>
                    </a:lnTo>
                    <a:lnTo>
                      <a:pt x="4" y="42"/>
                    </a:lnTo>
                    <a:lnTo>
                      <a:pt x="0" y="46"/>
                    </a:lnTo>
                    <a:lnTo>
                      <a:pt x="0" y="50"/>
                    </a:lnTo>
                    <a:lnTo>
                      <a:pt x="0" y="55"/>
                    </a:lnTo>
                    <a:lnTo>
                      <a:pt x="0" y="59"/>
                    </a:lnTo>
                    <a:lnTo>
                      <a:pt x="4" y="63"/>
                    </a:lnTo>
                    <a:lnTo>
                      <a:pt x="8" y="63"/>
                    </a:lnTo>
                    <a:lnTo>
                      <a:pt x="12" y="63"/>
                    </a:lnTo>
                    <a:lnTo>
                      <a:pt x="15" y="59"/>
                    </a:lnTo>
                    <a:lnTo>
                      <a:pt x="19" y="55"/>
                    </a:lnTo>
                    <a:lnTo>
                      <a:pt x="27" y="50"/>
                    </a:lnTo>
                    <a:lnTo>
                      <a:pt x="34" y="42"/>
                    </a:lnTo>
                    <a:lnTo>
                      <a:pt x="46" y="33"/>
                    </a:lnTo>
                    <a:lnTo>
                      <a:pt x="53" y="29"/>
                    </a:lnTo>
                    <a:lnTo>
                      <a:pt x="57" y="25"/>
                    </a:lnTo>
                    <a:lnTo>
                      <a:pt x="61" y="21"/>
                    </a:lnTo>
                    <a:lnTo>
                      <a:pt x="64" y="21"/>
                    </a:lnTo>
                    <a:lnTo>
                      <a:pt x="64" y="17"/>
                    </a:lnTo>
                    <a:lnTo>
                      <a:pt x="64" y="12"/>
                    </a:lnTo>
                    <a:lnTo>
                      <a:pt x="64" y="8"/>
                    </a:lnTo>
                    <a:lnTo>
                      <a:pt x="61" y="8"/>
                    </a:lnTo>
                    <a:lnTo>
                      <a:pt x="57" y="4"/>
                    </a:lnTo>
                    <a:lnTo>
                      <a:pt x="57" y="0"/>
                    </a:lnTo>
                    <a:lnTo>
                      <a:pt x="49" y="0"/>
                    </a:lnTo>
                    <a:lnTo>
                      <a:pt x="46" y="0"/>
                    </a:lnTo>
                    <a:lnTo>
                      <a:pt x="46" y="4"/>
                    </a:lnTo>
                    <a:lnTo>
                      <a:pt x="42" y="4"/>
                    </a:lnTo>
                    <a:lnTo>
                      <a:pt x="30" y="21"/>
                    </a:lnTo>
                    <a:lnTo>
                      <a:pt x="27" y="21"/>
                    </a:lnTo>
                    <a:lnTo>
                      <a:pt x="23" y="25"/>
                    </a:lnTo>
                    <a:lnTo>
                      <a:pt x="19" y="29"/>
                    </a:lnTo>
                    <a:close/>
                  </a:path>
                </a:pathLst>
              </a:custGeom>
              <a:solidFill>
                <a:srgbClr val="524B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7" name="Freeform 95"/>
              <p:cNvSpPr>
                <a:spLocks/>
              </p:cNvSpPr>
              <p:nvPr/>
            </p:nvSpPr>
            <p:spPr bwMode="auto">
              <a:xfrm>
                <a:off x="2656" y="3642"/>
                <a:ext cx="11" cy="9"/>
              </a:xfrm>
              <a:custGeom>
                <a:avLst/>
                <a:gdLst>
                  <a:gd name="T0" fmla="*/ 4 w 11"/>
                  <a:gd name="T1" fmla="*/ 0 h 9"/>
                  <a:gd name="T2" fmla="*/ 4 w 11"/>
                  <a:gd name="T3" fmla="*/ 0 h 9"/>
                  <a:gd name="T4" fmla="*/ 4 w 11"/>
                  <a:gd name="T5" fmla="*/ 0 h 9"/>
                  <a:gd name="T6" fmla="*/ 0 w 11"/>
                  <a:gd name="T7" fmla="*/ 5 h 9"/>
                  <a:gd name="T8" fmla="*/ 0 w 11"/>
                  <a:gd name="T9" fmla="*/ 5 h 9"/>
                  <a:gd name="T10" fmla="*/ 0 w 11"/>
                  <a:gd name="T11" fmla="*/ 5 h 9"/>
                  <a:gd name="T12" fmla="*/ 4 w 11"/>
                  <a:gd name="T13" fmla="*/ 9 h 9"/>
                  <a:gd name="T14" fmla="*/ 4 w 11"/>
                  <a:gd name="T15" fmla="*/ 9 h 9"/>
                  <a:gd name="T16" fmla="*/ 8 w 11"/>
                  <a:gd name="T17" fmla="*/ 9 h 9"/>
                  <a:gd name="T18" fmla="*/ 8 w 11"/>
                  <a:gd name="T19" fmla="*/ 9 h 9"/>
                  <a:gd name="T20" fmla="*/ 11 w 11"/>
                  <a:gd name="T21" fmla="*/ 9 h 9"/>
                  <a:gd name="T22" fmla="*/ 11 w 11"/>
                  <a:gd name="T23" fmla="*/ 5 h 9"/>
                  <a:gd name="T24" fmla="*/ 11 w 11"/>
                  <a:gd name="T25" fmla="*/ 5 h 9"/>
                  <a:gd name="T26" fmla="*/ 11 w 11"/>
                  <a:gd name="T27" fmla="*/ 5 h 9"/>
                  <a:gd name="T28" fmla="*/ 11 w 11"/>
                  <a:gd name="T29" fmla="*/ 5 h 9"/>
                  <a:gd name="T30" fmla="*/ 11 w 11"/>
                  <a:gd name="T31" fmla="*/ 0 h 9"/>
                  <a:gd name="T32" fmla="*/ 11 w 11"/>
                  <a:gd name="T33" fmla="*/ 0 h 9"/>
                  <a:gd name="T34" fmla="*/ 8 w 11"/>
                  <a:gd name="T35" fmla="*/ 0 h 9"/>
                  <a:gd name="T36" fmla="*/ 4 w 1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9"/>
                  <a:gd name="T59" fmla="*/ 11 w 11"/>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9">
                    <a:moveTo>
                      <a:pt x="4" y="0"/>
                    </a:moveTo>
                    <a:lnTo>
                      <a:pt x="4" y="0"/>
                    </a:lnTo>
                    <a:lnTo>
                      <a:pt x="0" y="5"/>
                    </a:lnTo>
                    <a:lnTo>
                      <a:pt x="4" y="9"/>
                    </a:lnTo>
                    <a:lnTo>
                      <a:pt x="8" y="9"/>
                    </a:lnTo>
                    <a:lnTo>
                      <a:pt x="11" y="9"/>
                    </a:lnTo>
                    <a:lnTo>
                      <a:pt x="11" y="5"/>
                    </a:lnTo>
                    <a:lnTo>
                      <a:pt x="11" y="0"/>
                    </a:lnTo>
                    <a:lnTo>
                      <a:pt x="8" y="0"/>
                    </a:lnTo>
                    <a:lnTo>
                      <a:pt x="4" y="0"/>
                    </a:lnTo>
                    <a:close/>
                  </a:path>
                </a:pathLst>
              </a:custGeom>
              <a:solidFill>
                <a:srgbClr val="898787"/>
              </a:solidFill>
              <a:ln w="6350">
                <a:solidFill>
                  <a:srgbClr val="898787"/>
                </a:solidFill>
                <a:round/>
                <a:headEnd/>
                <a:tailEnd/>
              </a:ln>
            </p:spPr>
            <p:txBody>
              <a:bodyPr/>
              <a:lstStyle/>
              <a:p>
                <a:endParaRPr lang="fa-IR"/>
              </a:p>
            </p:txBody>
          </p:sp>
          <p:sp>
            <p:nvSpPr>
              <p:cNvPr id="78" name="Freeform 96"/>
              <p:cNvSpPr>
                <a:spLocks/>
              </p:cNvSpPr>
              <p:nvPr/>
            </p:nvSpPr>
            <p:spPr bwMode="auto">
              <a:xfrm>
                <a:off x="2645" y="3609"/>
                <a:ext cx="11" cy="8"/>
              </a:xfrm>
              <a:custGeom>
                <a:avLst/>
                <a:gdLst>
                  <a:gd name="T0" fmla="*/ 3 w 11"/>
                  <a:gd name="T1" fmla="*/ 0 h 8"/>
                  <a:gd name="T2" fmla="*/ 3 w 11"/>
                  <a:gd name="T3" fmla="*/ 0 h 8"/>
                  <a:gd name="T4" fmla="*/ 0 w 11"/>
                  <a:gd name="T5" fmla="*/ 4 h 8"/>
                  <a:gd name="T6" fmla="*/ 0 w 11"/>
                  <a:gd name="T7" fmla="*/ 4 h 8"/>
                  <a:gd name="T8" fmla="*/ 0 w 11"/>
                  <a:gd name="T9" fmla="*/ 4 h 8"/>
                  <a:gd name="T10" fmla="*/ 0 w 11"/>
                  <a:gd name="T11" fmla="*/ 8 h 8"/>
                  <a:gd name="T12" fmla="*/ 0 w 11"/>
                  <a:gd name="T13" fmla="*/ 8 h 8"/>
                  <a:gd name="T14" fmla="*/ 3 w 11"/>
                  <a:gd name="T15" fmla="*/ 8 h 8"/>
                  <a:gd name="T16" fmla="*/ 3 w 11"/>
                  <a:gd name="T17" fmla="*/ 8 h 8"/>
                  <a:gd name="T18" fmla="*/ 7 w 11"/>
                  <a:gd name="T19" fmla="*/ 8 h 8"/>
                  <a:gd name="T20" fmla="*/ 7 w 11"/>
                  <a:gd name="T21" fmla="*/ 8 h 8"/>
                  <a:gd name="T22" fmla="*/ 11 w 11"/>
                  <a:gd name="T23" fmla="*/ 4 h 8"/>
                  <a:gd name="T24" fmla="*/ 11 w 11"/>
                  <a:gd name="T25" fmla="*/ 4 h 8"/>
                  <a:gd name="T26" fmla="*/ 11 w 11"/>
                  <a:gd name="T27" fmla="*/ 4 h 8"/>
                  <a:gd name="T28" fmla="*/ 11 w 11"/>
                  <a:gd name="T29" fmla="*/ 4 h 8"/>
                  <a:gd name="T30" fmla="*/ 11 w 11"/>
                  <a:gd name="T31" fmla="*/ 4 h 8"/>
                  <a:gd name="T32" fmla="*/ 7 w 11"/>
                  <a:gd name="T33" fmla="*/ 4 h 8"/>
                  <a:gd name="T34" fmla="*/ 7 w 11"/>
                  <a:gd name="T35" fmla="*/ 0 h 8"/>
                  <a:gd name="T36" fmla="*/ 3 w 11"/>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8"/>
                  <a:gd name="T59" fmla="*/ 11 w 11"/>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8">
                    <a:moveTo>
                      <a:pt x="3" y="0"/>
                    </a:moveTo>
                    <a:lnTo>
                      <a:pt x="3" y="0"/>
                    </a:lnTo>
                    <a:lnTo>
                      <a:pt x="0" y="4"/>
                    </a:lnTo>
                    <a:lnTo>
                      <a:pt x="0" y="8"/>
                    </a:lnTo>
                    <a:lnTo>
                      <a:pt x="3" y="8"/>
                    </a:lnTo>
                    <a:lnTo>
                      <a:pt x="7" y="8"/>
                    </a:lnTo>
                    <a:lnTo>
                      <a:pt x="11" y="4"/>
                    </a:lnTo>
                    <a:lnTo>
                      <a:pt x="7" y="4"/>
                    </a:lnTo>
                    <a:lnTo>
                      <a:pt x="7" y="0"/>
                    </a:lnTo>
                    <a:lnTo>
                      <a:pt x="3" y="0"/>
                    </a:lnTo>
                    <a:close/>
                  </a:path>
                </a:pathLst>
              </a:custGeom>
              <a:solidFill>
                <a:srgbClr val="898787"/>
              </a:solidFill>
              <a:ln w="6350">
                <a:solidFill>
                  <a:srgbClr val="898787"/>
                </a:solidFill>
                <a:round/>
                <a:headEnd/>
                <a:tailEnd/>
              </a:ln>
            </p:spPr>
            <p:txBody>
              <a:bodyPr/>
              <a:lstStyle/>
              <a:p>
                <a:endParaRPr lang="fa-IR"/>
              </a:p>
            </p:txBody>
          </p:sp>
          <p:sp>
            <p:nvSpPr>
              <p:cNvPr id="79" name="Freeform 97"/>
              <p:cNvSpPr>
                <a:spLocks/>
              </p:cNvSpPr>
              <p:nvPr/>
            </p:nvSpPr>
            <p:spPr bwMode="auto">
              <a:xfrm>
                <a:off x="2264" y="2993"/>
                <a:ext cx="53" cy="331"/>
              </a:xfrm>
              <a:custGeom>
                <a:avLst/>
                <a:gdLst>
                  <a:gd name="T0" fmla="*/ 53 w 53"/>
                  <a:gd name="T1" fmla="*/ 30 h 331"/>
                  <a:gd name="T2" fmla="*/ 53 w 53"/>
                  <a:gd name="T3" fmla="*/ 30 h 331"/>
                  <a:gd name="T4" fmla="*/ 0 w 53"/>
                  <a:gd name="T5" fmla="*/ 0 h 331"/>
                  <a:gd name="T6" fmla="*/ 0 w 53"/>
                  <a:gd name="T7" fmla="*/ 306 h 331"/>
                  <a:gd name="T8" fmla="*/ 53 w 53"/>
                  <a:gd name="T9" fmla="*/ 331 h 331"/>
                  <a:gd name="T10" fmla="*/ 53 w 53"/>
                  <a:gd name="T11" fmla="*/ 30 h 331"/>
                  <a:gd name="T12" fmla="*/ 0 60000 65536"/>
                  <a:gd name="T13" fmla="*/ 0 60000 65536"/>
                  <a:gd name="T14" fmla="*/ 0 60000 65536"/>
                  <a:gd name="T15" fmla="*/ 0 60000 65536"/>
                  <a:gd name="T16" fmla="*/ 0 60000 65536"/>
                  <a:gd name="T17" fmla="*/ 0 60000 65536"/>
                  <a:gd name="T18" fmla="*/ 0 w 53"/>
                  <a:gd name="T19" fmla="*/ 0 h 331"/>
                  <a:gd name="T20" fmla="*/ 53 w 53"/>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53" h="331">
                    <a:moveTo>
                      <a:pt x="53" y="30"/>
                    </a:moveTo>
                    <a:lnTo>
                      <a:pt x="53" y="30"/>
                    </a:lnTo>
                    <a:lnTo>
                      <a:pt x="0" y="0"/>
                    </a:lnTo>
                    <a:lnTo>
                      <a:pt x="0" y="306"/>
                    </a:lnTo>
                    <a:lnTo>
                      <a:pt x="53" y="331"/>
                    </a:lnTo>
                    <a:lnTo>
                      <a:pt x="53" y="3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0" name="Freeform 98"/>
              <p:cNvSpPr>
                <a:spLocks/>
              </p:cNvSpPr>
              <p:nvPr/>
            </p:nvSpPr>
            <p:spPr bwMode="auto">
              <a:xfrm>
                <a:off x="2264" y="2968"/>
                <a:ext cx="102" cy="55"/>
              </a:xfrm>
              <a:custGeom>
                <a:avLst/>
                <a:gdLst>
                  <a:gd name="T0" fmla="*/ 53 w 102"/>
                  <a:gd name="T1" fmla="*/ 0 h 55"/>
                  <a:gd name="T2" fmla="*/ 53 w 102"/>
                  <a:gd name="T3" fmla="*/ 0 h 55"/>
                  <a:gd name="T4" fmla="*/ 0 w 102"/>
                  <a:gd name="T5" fmla="*/ 25 h 55"/>
                  <a:gd name="T6" fmla="*/ 53 w 102"/>
                  <a:gd name="T7" fmla="*/ 55 h 55"/>
                  <a:gd name="T8" fmla="*/ 102 w 102"/>
                  <a:gd name="T9" fmla="*/ 25 h 55"/>
                  <a:gd name="T10" fmla="*/ 53 w 102"/>
                  <a:gd name="T11" fmla="*/ 0 h 55"/>
                  <a:gd name="T12" fmla="*/ 0 60000 65536"/>
                  <a:gd name="T13" fmla="*/ 0 60000 65536"/>
                  <a:gd name="T14" fmla="*/ 0 60000 65536"/>
                  <a:gd name="T15" fmla="*/ 0 60000 65536"/>
                  <a:gd name="T16" fmla="*/ 0 60000 65536"/>
                  <a:gd name="T17" fmla="*/ 0 60000 65536"/>
                  <a:gd name="T18" fmla="*/ 0 w 102"/>
                  <a:gd name="T19" fmla="*/ 0 h 55"/>
                  <a:gd name="T20" fmla="*/ 102 w 10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02" h="55">
                    <a:moveTo>
                      <a:pt x="53" y="0"/>
                    </a:moveTo>
                    <a:lnTo>
                      <a:pt x="53" y="0"/>
                    </a:lnTo>
                    <a:lnTo>
                      <a:pt x="0" y="25"/>
                    </a:lnTo>
                    <a:lnTo>
                      <a:pt x="53" y="55"/>
                    </a:lnTo>
                    <a:lnTo>
                      <a:pt x="102" y="25"/>
                    </a:lnTo>
                    <a:lnTo>
                      <a:pt x="53"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1" name="Freeform 99"/>
              <p:cNvSpPr>
                <a:spLocks/>
              </p:cNvSpPr>
              <p:nvPr/>
            </p:nvSpPr>
            <p:spPr bwMode="auto">
              <a:xfrm>
                <a:off x="2317" y="2998"/>
                <a:ext cx="49" cy="326"/>
              </a:xfrm>
              <a:custGeom>
                <a:avLst/>
                <a:gdLst>
                  <a:gd name="T0" fmla="*/ 0 w 49"/>
                  <a:gd name="T1" fmla="*/ 25 h 326"/>
                  <a:gd name="T2" fmla="*/ 0 w 49"/>
                  <a:gd name="T3" fmla="*/ 25 h 326"/>
                  <a:gd name="T4" fmla="*/ 49 w 49"/>
                  <a:gd name="T5" fmla="*/ 0 h 326"/>
                  <a:gd name="T6" fmla="*/ 49 w 49"/>
                  <a:gd name="T7" fmla="*/ 301 h 326"/>
                  <a:gd name="T8" fmla="*/ 0 w 49"/>
                  <a:gd name="T9" fmla="*/ 326 h 326"/>
                  <a:gd name="T10" fmla="*/ 0 w 49"/>
                  <a:gd name="T11" fmla="*/ 25 h 326"/>
                  <a:gd name="T12" fmla="*/ 0 60000 65536"/>
                  <a:gd name="T13" fmla="*/ 0 60000 65536"/>
                  <a:gd name="T14" fmla="*/ 0 60000 65536"/>
                  <a:gd name="T15" fmla="*/ 0 60000 65536"/>
                  <a:gd name="T16" fmla="*/ 0 60000 65536"/>
                  <a:gd name="T17" fmla="*/ 0 60000 65536"/>
                  <a:gd name="T18" fmla="*/ 0 w 49"/>
                  <a:gd name="T19" fmla="*/ 0 h 326"/>
                  <a:gd name="T20" fmla="*/ 49 w 49"/>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49" h="326">
                    <a:moveTo>
                      <a:pt x="0" y="25"/>
                    </a:moveTo>
                    <a:lnTo>
                      <a:pt x="0" y="25"/>
                    </a:lnTo>
                    <a:lnTo>
                      <a:pt x="49" y="0"/>
                    </a:lnTo>
                    <a:lnTo>
                      <a:pt x="49" y="301"/>
                    </a:lnTo>
                    <a:lnTo>
                      <a:pt x="0" y="326"/>
                    </a:lnTo>
                    <a:lnTo>
                      <a:pt x="0" y="2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2" name="Group 100"/>
              <p:cNvGrpSpPr>
                <a:grpSpLocks/>
              </p:cNvGrpSpPr>
              <p:nvPr/>
            </p:nvGrpSpPr>
            <p:grpSpPr bwMode="auto">
              <a:xfrm>
                <a:off x="2268" y="3010"/>
                <a:ext cx="41" cy="285"/>
                <a:chOff x="2268" y="3010"/>
                <a:chExt cx="41" cy="285"/>
              </a:xfrm>
            </p:grpSpPr>
            <p:grpSp>
              <p:nvGrpSpPr>
                <p:cNvPr id="1797" name="Group 101"/>
                <p:cNvGrpSpPr>
                  <a:grpSpLocks/>
                </p:cNvGrpSpPr>
                <p:nvPr/>
              </p:nvGrpSpPr>
              <p:grpSpPr bwMode="auto">
                <a:xfrm>
                  <a:off x="2268" y="3112"/>
                  <a:ext cx="41" cy="115"/>
                  <a:chOff x="2268" y="3112"/>
                  <a:chExt cx="41" cy="115"/>
                </a:xfrm>
              </p:grpSpPr>
              <p:grpSp>
                <p:nvGrpSpPr>
                  <p:cNvPr id="1820" name="Group 102"/>
                  <p:cNvGrpSpPr>
                    <a:grpSpLocks/>
                  </p:cNvGrpSpPr>
                  <p:nvPr/>
                </p:nvGrpSpPr>
                <p:grpSpPr bwMode="auto">
                  <a:xfrm>
                    <a:off x="2268" y="3112"/>
                    <a:ext cx="41" cy="43"/>
                    <a:chOff x="2268" y="3112"/>
                    <a:chExt cx="41" cy="43"/>
                  </a:xfrm>
                </p:grpSpPr>
                <p:sp>
                  <p:nvSpPr>
                    <p:cNvPr id="1829" name="Freeform 103"/>
                    <p:cNvSpPr>
                      <a:spLocks/>
                    </p:cNvSpPr>
                    <p:nvPr/>
                  </p:nvSpPr>
                  <p:spPr bwMode="auto">
                    <a:xfrm>
                      <a:off x="2268" y="3112"/>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0" name="Freeform 104"/>
                    <p:cNvSpPr>
                      <a:spLocks/>
                    </p:cNvSpPr>
                    <p:nvPr/>
                  </p:nvSpPr>
                  <p:spPr bwMode="auto">
                    <a:xfrm>
                      <a:off x="2283" y="3121"/>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1" name="Freeform 105"/>
                    <p:cNvSpPr>
                      <a:spLocks/>
                    </p:cNvSpPr>
                    <p:nvPr/>
                  </p:nvSpPr>
                  <p:spPr bwMode="auto">
                    <a:xfrm>
                      <a:off x="2298" y="3129"/>
                      <a:ext cx="11" cy="26"/>
                    </a:xfrm>
                    <a:custGeom>
                      <a:avLst/>
                      <a:gdLst>
                        <a:gd name="T0" fmla="*/ 0 w 11"/>
                        <a:gd name="T1" fmla="*/ 0 h 26"/>
                        <a:gd name="T2" fmla="*/ 0 w 11"/>
                        <a:gd name="T3" fmla="*/ 0 h 26"/>
                        <a:gd name="T4" fmla="*/ 11 w 11"/>
                        <a:gd name="T5" fmla="*/ 4 h 26"/>
                        <a:gd name="T6" fmla="*/ 11 w 11"/>
                        <a:gd name="T7" fmla="*/ 26 h 26"/>
                        <a:gd name="T8" fmla="*/ 0 w 11"/>
                        <a:gd name="T9" fmla="*/ 21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11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0" y="0"/>
                          </a:moveTo>
                          <a:lnTo>
                            <a:pt x="0" y="0"/>
                          </a:lnTo>
                          <a:lnTo>
                            <a:pt x="11" y="4"/>
                          </a:lnTo>
                          <a:lnTo>
                            <a:pt x="11"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821" name="Group 106"/>
                  <p:cNvGrpSpPr>
                    <a:grpSpLocks/>
                  </p:cNvGrpSpPr>
                  <p:nvPr/>
                </p:nvGrpSpPr>
                <p:grpSpPr bwMode="auto">
                  <a:xfrm>
                    <a:off x="2268" y="3146"/>
                    <a:ext cx="41" cy="47"/>
                    <a:chOff x="2268" y="3146"/>
                    <a:chExt cx="41" cy="47"/>
                  </a:xfrm>
                </p:grpSpPr>
                <p:sp>
                  <p:nvSpPr>
                    <p:cNvPr id="1826" name="Freeform 107"/>
                    <p:cNvSpPr>
                      <a:spLocks/>
                    </p:cNvSpPr>
                    <p:nvPr/>
                  </p:nvSpPr>
                  <p:spPr bwMode="auto">
                    <a:xfrm>
                      <a:off x="2268" y="3146"/>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27" name="Freeform 108"/>
                    <p:cNvSpPr>
                      <a:spLocks/>
                    </p:cNvSpPr>
                    <p:nvPr/>
                  </p:nvSpPr>
                  <p:spPr bwMode="auto">
                    <a:xfrm>
                      <a:off x="2283" y="3155"/>
                      <a:ext cx="11" cy="29"/>
                    </a:xfrm>
                    <a:custGeom>
                      <a:avLst/>
                      <a:gdLst>
                        <a:gd name="T0" fmla="*/ 0 w 11"/>
                        <a:gd name="T1" fmla="*/ 0 h 29"/>
                        <a:gd name="T2" fmla="*/ 0 w 11"/>
                        <a:gd name="T3" fmla="*/ 0 h 29"/>
                        <a:gd name="T4" fmla="*/ 11 w 11"/>
                        <a:gd name="T5" fmla="*/ 8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8"/>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28" name="Freeform 109"/>
                    <p:cNvSpPr>
                      <a:spLocks/>
                    </p:cNvSpPr>
                    <p:nvPr/>
                  </p:nvSpPr>
                  <p:spPr bwMode="auto">
                    <a:xfrm>
                      <a:off x="2302" y="3167"/>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822" name="Group 110"/>
                  <p:cNvGrpSpPr>
                    <a:grpSpLocks/>
                  </p:cNvGrpSpPr>
                  <p:nvPr/>
                </p:nvGrpSpPr>
                <p:grpSpPr bwMode="auto">
                  <a:xfrm>
                    <a:off x="2268" y="3180"/>
                    <a:ext cx="41" cy="47"/>
                    <a:chOff x="2268" y="3180"/>
                    <a:chExt cx="41" cy="47"/>
                  </a:xfrm>
                </p:grpSpPr>
                <p:sp>
                  <p:nvSpPr>
                    <p:cNvPr id="1823" name="Freeform 111"/>
                    <p:cNvSpPr>
                      <a:spLocks/>
                    </p:cNvSpPr>
                    <p:nvPr/>
                  </p:nvSpPr>
                  <p:spPr bwMode="auto">
                    <a:xfrm>
                      <a:off x="2268" y="3180"/>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24" name="Freeform 112"/>
                    <p:cNvSpPr>
                      <a:spLocks/>
                    </p:cNvSpPr>
                    <p:nvPr/>
                  </p:nvSpPr>
                  <p:spPr bwMode="auto">
                    <a:xfrm>
                      <a:off x="2283" y="3189"/>
                      <a:ext cx="11" cy="29"/>
                    </a:xfrm>
                    <a:custGeom>
                      <a:avLst/>
                      <a:gdLst>
                        <a:gd name="T0" fmla="*/ 0 w 11"/>
                        <a:gd name="T1" fmla="*/ 0 h 29"/>
                        <a:gd name="T2" fmla="*/ 0 w 11"/>
                        <a:gd name="T3" fmla="*/ 0 h 29"/>
                        <a:gd name="T4" fmla="*/ 11 w 11"/>
                        <a:gd name="T5" fmla="*/ 4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4"/>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25" name="Freeform 113"/>
                    <p:cNvSpPr>
                      <a:spLocks/>
                    </p:cNvSpPr>
                    <p:nvPr/>
                  </p:nvSpPr>
                  <p:spPr bwMode="auto">
                    <a:xfrm>
                      <a:off x="2298" y="3197"/>
                      <a:ext cx="11" cy="30"/>
                    </a:xfrm>
                    <a:custGeom>
                      <a:avLst/>
                      <a:gdLst>
                        <a:gd name="T0" fmla="*/ 0 w 11"/>
                        <a:gd name="T1" fmla="*/ 0 h 30"/>
                        <a:gd name="T2" fmla="*/ 0 w 11"/>
                        <a:gd name="T3" fmla="*/ 0 h 30"/>
                        <a:gd name="T4" fmla="*/ 11 w 11"/>
                        <a:gd name="T5" fmla="*/ 8 h 30"/>
                        <a:gd name="T6" fmla="*/ 11 w 11"/>
                        <a:gd name="T7" fmla="*/ 30 h 30"/>
                        <a:gd name="T8" fmla="*/ 0 w 11"/>
                        <a:gd name="T9" fmla="*/ 25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8"/>
                          </a:lnTo>
                          <a:lnTo>
                            <a:pt x="11" y="30"/>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798" name="Group 114"/>
                <p:cNvGrpSpPr>
                  <a:grpSpLocks/>
                </p:cNvGrpSpPr>
                <p:nvPr/>
              </p:nvGrpSpPr>
              <p:grpSpPr bwMode="auto">
                <a:xfrm>
                  <a:off x="2268" y="3010"/>
                  <a:ext cx="41" cy="285"/>
                  <a:chOff x="2268" y="3010"/>
                  <a:chExt cx="41" cy="285"/>
                </a:xfrm>
              </p:grpSpPr>
              <p:grpSp>
                <p:nvGrpSpPr>
                  <p:cNvPr id="1799" name="Group 115"/>
                  <p:cNvGrpSpPr>
                    <a:grpSpLocks/>
                  </p:cNvGrpSpPr>
                  <p:nvPr/>
                </p:nvGrpSpPr>
                <p:grpSpPr bwMode="auto">
                  <a:xfrm>
                    <a:off x="2268" y="3010"/>
                    <a:ext cx="41" cy="115"/>
                    <a:chOff x="2268" y="3010"/>
                    <a:chExt cx="41" cy="115"/>
                  </a:xfrm>
                </p:grpSpPr>
                <p:grpSp>
                  <p:nvGrpSpPr>
                    <p:cNvPr id="1808" name="Group 116"/>
                    <p:cNvGrpSpPr>
                      <a:grpSpLocks/>
                    </p:cNvGrpSpPr>
                    <p:nvPr/>
                  </p:nvGrpSpPr>
                  <p:grpSpPr bwMode="auto">
                    <a:xfrm>
                      <a:off x="2268" y="3010"/>
                      <a:ext cx="41" cy="43"/>
                      <a:chOff x="2268" y="3010"/>
                      <a:chExt cx="41" cy="43"/>
                    </a:xfrm>
                  </p:grpSpPr>
                  <p:sp>
                    <p:nvSpPr>
                      <p:cNvPr id="1817" name="Freeform 117"/>
                      <p:cNvSpPr>
                        <a:spLocks/>
                      </p:cNvSpPr>
                      <p:nvPr/>
                    </p:nvSpPr>
                    <p:spPr bwMode="auto">
                      <a:xfrm>
                        <a:off x="2268" y="3010"/>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8" name="Freeform 118"/>
                      <p:cNvSpPr>
                        <a:spLocks/>
                      </p:cNvSpPr>
                      <p:nvPr/>
                    </p:nvSpPr>
                    <p:spPr bwMode="auto">
                      <a:xfrm>
                        <a:off x="2283" y="3019"/>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9" name="Freeform 119"/>
                      <p:cNvSpPr>
                        <a:spLocks/>
                      </p:cNvSpPr>
                      <p:nvPr/>
                    </p:nvSpPr>
                    <p:spPr bwMode="auto">
                      <a:xfrm>
                        <a:off x="2302" y="3027"/>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809" name="Group 120"/>
                    <p:cNvGrpSpPr>
                      <a:grpSpLocks/>
                    </p:cNvGrpSpPr>
                    <p:nvPr/>
                  </p:nvGrpSpPr>
                  <p:grpSpPr bwMode="auto">
                    <a:xfrm>
                      <a:off x="2268" y="3044"/>
                      <a:ext cx="41" cy="47"/>
                      <a:chOff x="2268" y="3044"/>
                      <a:chExt cx="41" cy="47"/>
                    </a:xfrm>
                  </p:grpSpPr>
                  <p:sp>
                    <p:nvSpPr>
                      <p:cNvPr id="1814" name="Freeform 121"/>
                      <p:cNvSpPr>
                        <a:spLocks/>
                      </p:cNvSpPr>
                      <p:nvPr/>
                    </p:nvSpPr>
                    <p:spPr bwMode="auto">
                      <a:xfrm>
                        <a:off x="2268" y="3044"/>
                        <a:ext cx="11" cy="30"/>
                      </a:xfrm>
                      <a:custGeom>
                        <a:avLst/>
                        <a:gdLst>
                          <a:gd name="T0" fmla="*/ 0 w 11"/>
                          <a:gd name="T1" fmla="*/ 0 h 30"/>
                          <a:gd name="T2" fmla="*/ 0 w 11"/>
                          <a:gd name="T3" fmla="*/ 0 h 30"/>
                          <a:gd name="T4" fmla="*/ 11 w 11"/>
                          <a:gd name="T5" fmla="*/ 9 h 30"/>
                          <a:gd name="T6" fmla="*/ 11 w 11"/>
                          <a:gd name="T7" fmla="*/ 30 h 30"/>
                          <a:gd name="T8" fmla="*/ 0 w 11"/>
                          <a:gd name="T9" fmla="*/ 21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9"/>
                            </a:lnTo>
                            <a:lnTo>
                              <a:pt x="11"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5" name="Freeform 122"/>
                      <p:cNvSpPr>
                        <a:spLocks/>
                      </p:cNvSpPr>
                      <p:nvPr/>
                    </p:nvSpPr>
                    <p:spPr bwMode="auto">
                      <a:xfrm>
                        <a:off x="2283" y="3053"/>
                        <a:ext cx="11" cy="29"/>
                      </a:xfrm>
                      <a:custGeom>
                        <a:avLst/>
                        <a:gdLst>
                          <a:gd name="T0" fmla="*/ 0 w 11"/>
                          <a:gd name="T1" fmla="*/ 0 h 29"/>
                          <a:gd name="T2" fmla="*/ 0 w 11"/>
                          <a:gd name="T3" fmla="*/ 0 h 29"/>
                          <a:gd name="T4" fmla="*/ 11 w 11"/>
                          <a:gd name="T5" fmla="*/ 4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4"/>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6" name="Freeform 123"/>
                      <p:cNvSpPr>
                        <a:spLocks/>
                      </p:cNvSpPr>
                      <p:nvPr/>
                    </p:nvSpPr>
                    <p:spPr bwMode="auto">
                      <a:xfrm>
                        <a:off x="2302" y="3061"/>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810" name="Group 124"/>
                    <p:cNvGrpSpPr>
                      <a:grpSpLocks/>
                    </p:cNvGrpSpPr>
                    <p:nvPr/>
                  </p:nvGrpSpPr>
                  <p:grpSpPr bwMode="auto">
                    <a:xfrm>
                      <a:off x="2268" y="3078"/>
                      <a:ext cx="41" cy="47"/>
                      <a:chOff x="2268" y="3078"/>
                      <a:chExt cx="41" cy="47"/>
                    </a:xfrm>
                  </p:grpSpPr>
                  <p:sp>
                    <p:nvSpPr>
                      <p:cNvPr id="1811" name="Freeform 125"/>
                      <p:cNvSpPr>
                        <a:spLocks/>
                      </p:cNvSpPr>
                      <p:nvPr/>
                    </p:nvSpPr>
                    <p:spPr bwMode="auto">
                      <a:xfrm>
                        <a:off x="2268" y="3078"/>
                        <a:ext cx="7" cy="30"/>
                      </a:xfrm>
                      <a:custGeom>
                        <a:avLst/>
                        <a:gdLst>
                          <a:gd name="T0" fmla="*/ 0 w 7"/>
                          <a:gd name="T1" fmla="*/ 0 h 30"/>
                          <a:gd name="T2" fmla="*/ 0 w 7"/>
                          <a:gd name="T3" fmla="*/ 0 h 30"/>
                          <a:gd name="T4" fmla="*/ 7 w 7"/>
                          <a:gd name="T5" fmla="*/ 4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4"/>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2" name="Freeform 126"/>
                      <p:cNvSpPr>
                        <a:spLocks/>
                      </p:cNvSpPr>
                      <p:nvPr/>
                    </p:nvSpPr>
                    <p:spPr bwMode="auto">
                      <a:xfrm>
                        <a:off x="2283" y="3087"/>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3" name="Freeform 127"/>
                      <p:cNvSpPr>
                        <a:spLocks/>
                      </p:cNvSpPr>
                      <p:nvPr/>
                    </p:nvSpPr>
                    <p:spPr bwMode="auto">
                      <a:xfrm>
                        <a:off x="2302" y="3095"/>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800" name="Group 128"/>
                  <p:cNvGrpSpPr>
                    <a:grpSpLocks/>
                  </p:cNvGrpSpPr>
                  <p:nvPr/>
                </p:nvGrpSpPr>
                <p:grpSpPr bwMode="auto">
                  <a:xfrm>
                    <a:off x="2268" y="3214"/>
                    <a:ext cx="41" cy="47"/>
                    <a:chOff x="2268" y="3214"/>
                    <a:chExt cx="41" cy="47"/>
                  </a:xfrm>
                </p:grpSpPr>
                <p:sp>
                  <p:nvSpPr>
                    <p:cNvPr id="1805" name="Freeform 129"/>
                    <p:cNvSpPr>
                      <a:spLocks/>
                    </p:cNvSpPr>
                    <p:nvPr/>
                  </p:nvSpPr>
                  <p:spPr bwMode="auto">
                    <a:xfrm>
                      <a:off x="2268" y="3214"/>
                      <a:ext cx="7" cy="30"/>
                    </a:xfrm>
                    <a:custGeom>
                      <a:avLst/>
                      <a:gdLst>
                        <a:gd name="T0" fmla="*/ 0 w 7"/>
                        <a:gd name="T1" fmla="*/ 0 h 30"/>
                        <a:gd name="T2" fmla="*/ 0 w 7"/>
                        <a:gd name="T3" fmla="*/ 0 h 30"/>
                        <a:gd name="T4" fmla="*/ 7 w 7"/>
                        <a:gd name="T5" fmla="*/ 8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8"/>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06" name="Freeform 130"/>
                    <p:cNvSpPr>
                      <a:spLocks/>
                    </p:cNvSpPr>
                    <p:nvPr/>
                  </p:nvSpPr>
                  <p:spPr bwMode="auto">
                    <a:xfrm>
                      <a:off x="2283" y="3222"/>
                      <a:ext cx="11" cy="30"/>
                    </a:xfrm>
                    <a:custGeom>
                      <a:avLst/>
                      <a:gdLst>
                        <a:gd name="T0" fmla="*/ 0 w 11"/>
                        <a:gd name="T1" fmla="*/ 0 h 30"/>
                        <a:gd name="T2" fmla="*/ 0 w 11"/>
                        <a:gd name="T3" fmla="*/ 0 h 30"/>
                        <a:gd name="T4" fmla="*/ 11 w 11"/>
                        <a:gd name="T5" fmla="*/ 9 h 30"/>
                        <a:gd name="T6" fmla="*/ 11 w 11"/>
                        <a:gd name="T7" fmla="*/ 30 h 30"/>
                        <a:gd name="T8" fmla="*/ 0 w 11"/>
                        <a:gd name="T9" fmla="*/ 22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9"/>
                          </a:lnTo>
                          <a:lnTo>
                            <a:pt x="11" y="30"/>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07" name="Freeform 131"/>
                    <p:cNvSpPr>
                      <a:spLocks/>
                    </p:cNvSpPr>
                    <p:nvPr/>
                  </p:nvSpPr>
                  <p:spPr bwMode="auto">
                    <a:xfrm>
                      <a:off x="2298" y="3235"/>
                      <a:ext cx="11" cy="26"/>
                    </a:xfrm>
                    <a:custGeom>
                      <a:avLst/>
                      <a:gdLst>
                        <a:gd name="T0" fmla="*/ 0 w 11"/>
                        <a:gd name="T1" fmla="*/ 0 h 26"/>
                        <a:gd name="T2" fmla="*/ 0 w 11"/>
                        <a:gd name="T3" fmla="*/ 0 h 26"/>
                        <a:gd name="T4" fmla="*/ 11 w 11"/>
                        <a:gd name="T5" fmla="*/ 4 h 26"/>
                        <a:gd name="T6" fmla="*/ 11 w 11"/>
                        <a:gd name="T7" fmla="*/ 26 h 26"/>
                        <a:gd name="T8" fmla="*/ 0 w 11"/>
                        <a:gd name="T9" fmla="*/ 21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11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0" y="0"/>
                          </a:moveTo>
                          <a:lnTo>
                            <a:pt x="0" y="0"/>
                          </a:lnTo>
                          <a:lnTo>
                            <a:pt x="11" y="4"/>
                          </a:lnTo>
                          <a:lnTo>
                            <a:pt x="11"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801" name="Group 132"/>
                  <p:cNvGrpSpPr>
                    <a:grpSpLocks/>
                  </p:cNvGrpSpPr>
                  <p:nvPr/>
                </p:nvGrpSpPr>
                <p:grpSpPr bwMode="auto">
                  <a:xfrm>
                    <a:off x="2268" y="3252"/>
                    <a:ext cx="41" cy="43"/>
                    <a:chOff x="2268" y="3252"/>
                    <a:chExt cx="41" cy="43"/>
                  </a:xfrm>
                </p:grpSpPr>
                <p:sp>
                  <p:nvSpPr>
                    <p:cNvPr id="1802" name="Freeform 133"/>
                    <p:cNvSpPr>
                      <a:spLocks/>
                    </p:cNvSpPr>
                    <p:nvPr/>
                  </p:nvSpPr>
                  <p:spPr bwMode="auto">
                    <a:xfrm>
                      <a:off x="2268" y="3252"/>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03" name="Freeform 134"/>
                    <p:cNvSpPr>
                      <a:spLocks/>
                    </p:cNvSpPr>
                    <p:nvPr/>
                  </p:nvSpPr>
                  <p:spPr bwMode="auto">
                    <a:xfrm>
                      <a:off x="2283" y="3261"/>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04" name="Freeform 135"/>
                    <p:cNvSpPr>
                      <a:spLocks/>
                    </p:cNvSpPr>
                    <p:nvPr/>
                  </p:nvSpPr>
                  <p:spPr bwMode="auto">
                    <a:xfrm>
                      <a:off x="2302" y="3269"/>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sp>
            <p:nvSpPr>
              <p:cNvPr id="83" name="Freeform 136"/>
              <p:cNvSpPr>
                <a:spLocks/>
              </p:cNvSpPr>
              <p:nvPr/>
            </p:nvSpPr>
            <p:spPr bwMode="auto">
              <a:xfrm>
                <a:off x="2192" y="3150"/>
                <a:ext cx="53" cy="140"/>
              </a:xfrm>
              <a:custGeom>
                <a:avLst/>
                <a:gdLst>
                  <a:gd name="T0" fmla="*/ 0 w 53"/>
                  <a:gd name="T1" fmla="*/ 22 h 140"/>
                  <a:gd name="T2" fmla="*/ 0 w 53"/>
                  <a:gd name="T3" fmla="*/ 22 h 140"/>
                  <a:gd name="T4" fmla="*/ 53 w 53"/>
                  <a:gd name="T5" fmla="*/ 0 h 140"/>
                  <a:gd name="T6" fmla="*/ 53 w 53"/>
                  <a:gd name="T7" fmla="*/ 119 h 140"/>
                  <a:gd name="T8" fmla="*/ 0 w 53"/>
                  <a:gd name="T9" fmla="*/ 140 h 140"/>
                  <a:gd name="T10" fmla="*/ 0 w 53"/>
                  <a:gd name="T11" fmla="*/ 22 h 140"/>
                  <a:gd name="T12" fmla="*/ 0 60000 65536"/>
                  <a:gd name="T13" fmla="*/ 0 60000 65536"/>
                  <a:gd name="T14" fmla="*/ 0 60000 65536"/>
                  <a:gd name="T15" fmla="*/ 0 60000 65536"/>
                  <a:gd name="T16" fmla="*/ 0 60000 65536"/>
                  <a:gd name="T17" fmla="*/ 0 60000 65536"/>
                  <a:gd name="T18" fmla="*/ 0 w 53"/>
                  <a:gd name="T19" fmla="*/ 0 h 140"/>
                  <a:gd name="T20" fmla="*/ 53 w 53"/>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53" h="140">
                    <a:moveTo>
                      <a:pt x="0" y="22"/>
                    </a:moveTo>
                    <a:lnTo>
                      <a:pt x="0" y="22"/>
                    </a:lnTo>
                    <a:lnTo>
                      <a:pt x="53" y="0"/>
                    </a:lnTo>
                    <a:lnTo>
                      <a:pt x="53" y="119"/>
                    </a:lnTo>
                    <a:lnTo>
                      <a:pt x="0" y="140"/>
                    </a:lnTo>
                    <a:lnTo>
                      <a:pt x="0" y="22"/>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 name="Freeform 137"/>
              <p:cNvSpPr>
                <a:spLocks/>
              </p:cNvSpPr>
              <p:nvPr/>
            </p:nvSpPr>
            <p:spPr bwMode="auto">
              <a:xfrm>
                <a:off x="2041" y="3108"/>
                <a:ext cx="151" cy="182"/>
              </a:xfrm>
              <a:custGeom>
                <a:avLst/>
                <a:gdLst>
                  <a:gd name="T0" fmla="*/ 151 w 151"/>
                  <a:gd name="T1" fmla="*/ 64 h 182"/>
                  <a:gd name="T2" fmla="*/ 151 w 151"/>
                  <a:gd name="T3" fmla="*/ 64 h 182"/>
                  <a:gd name="T4" fmla="*/ 0 w 151"/>
                  <a:gd name="T5" fmla="*/ 0 h 182"/>
                  <a:gd name="T6" fmla="*/ 0 w 151"/>
                  <a:gd name="T7" fmla="*/ 119 h 182"/>
                  <a:gd name="T8" fmla="*/ 151 w 151"/>
                  <a:gd name="T9" fmla="*/ 182 h 182"/>
                  <a:gd name="T10" fmla="*/ 151 w 151"/>
                  <a:gd name="T11" fmla="*/ 64 h 182"/>
                  <a:gd name="T12" fmla="*/ 0 60000 65536"/>
                  <a:gd name="T13" fmla="*/ 0 60000 65536"/>
                  <a:gd name="T14" fmla="*/ 0 60000 65536"/>
                  <a:gd name="T15" fmla="*/ 0 60000 65536"/>
                  <a:gd name="T16" fmla="*/ 0 60000 65536"/>
                  <a:gd name="T17" fmla="*/ 0 60000 65536"/>
                  <a:gd name="T18" fmla="*/ 0 w 151"/>
                  <a:gd name="T19" fmla="*/ 0 h 182"/>
                  <a:gd name="T20" fmla="*/ 151 w 151"/>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51" h="182">
                    <a:moveTo>
                      <a:pt x="151" y="64"/>
                    </a:moveTo>
                    <a:lnTo>
                      <a:pt x="151" y="64"/>
                    </a:lnTo>
                    <a:lnTo>
                      <a:pt x="0" y="0"/>
                    </a:lnTo>
                    <a:lnTo>
                      <a:pt x="0" y="119"/>
                    </a:lnTo>
                    <a:lnTo>
                      <a:pt x="151" y="182"/>
                    </a:lnTo>
                    <a:lnTo>
                      <a:pt x="151" y="64"/>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 name="Freeform 138"/>
              <p:cNvSpPr>
                <a:spLocks/>
              </p:cNvSpPr>
              <p:nvPr/>
            </p:nvSpPr>
            <p:spPr bwMode="auto">
              <a:xfrm>
                <a:off x="2041" y="3087"/>
                <a:ext cx="204" cy="85"/>
              </a:xfrm>
              <a:custGeom>
                <a:avLst/>
                <a:gdLst>
                  <a:gd name="T0" fmla="*/ 61 w 204"/>
                  <a:gd name="T1" fmla="*/ 0 h 85"/>
                  <a:gd name="T2" fmla="*/ 61 w 204"/>
                  <a:gd name="T3" fmla="*/ 0 h 85"/>
                  <a:gd name="T4" fmla="*/ 0 w 204"/>
                  <a:gd name="T5" fmla="*/ 21 h 85"/>
                  <a:gd name="T6" fmla="*/ 151 w 204"/>
                  <a:gd name="T7" fmla="*/ 85 h 85"/>
                  <a:gd name="T8" fmla="*/ 204 w 204"/>
                  <a:gd name="T9" fmla="*/ 63 h 85"/>
                  <a:gd name="T10" fmla="*/ 61 w 204"/>
                  <a:gd name="T11" fmla="*/ 0 h 85"/>
                  <a:gd name="T12" fmla="*/ 0 60000 65536"/>
                  <a:gd name="T13" fmla="*/ 0 60000 65536"/>
                  <a:gd name="T14" fmla="*/ 0 60000 65536"/>
                  <a:gd name="T15" fmla="*/ 0 60000 65536"/>
                  <a:gd name="T16" fmla="*/ 0 60000 65536"/>
                  <a:gd name="T17" fmla="*/ 0 60000 65536"/>
                  <a:gd name="T18" fmla="*/ 0 w 204"/>
                  <a:gd name="T19" fmla="*/ 0 h 85"/>
                  <a:gd name="T20" fmla="*/ 204 w 204"/>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04" h="85">
                    <a:moveTo>
                      <a:pt x="61" y="0"/>
                    </a:moveTo>
                    <a:lnTo>
                      <a:pt x="61" y="0"/>
                    </a:lnTo>
                    <a:lnTo>
                      <a:pt x="0" y="21"/>
                    </a:lnTo>
                    <a:lnTo>
                      <a:pt x="151" y="85"/>
                    </a:lnTo>
                    <a:lnTo>
                      <a:pt x="204" y="63"/>
                    </a:lnTo>
                    <a:lnTo>
                      <a:pt x="61"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 name="Freeform 139"/>
              <p:cNvSpPr>
                <a:spLocks/>
              </p:cNvSpPr>
              <p:nvPr/>
            </p:nvSpPr>
            <p:spPr bwMode="auto">
              <a:xfrm>
                <a:off x="2056" y="3112"/>
                <a:ext cx="4" cy="123"/>
              </a:xfrm>
              <a:custGeom>
                <a:avLst/>
                <a:gdLst>
                  <a:gd name="T0" fmla="*/ 0 w 4"/>
                  <a:gd name="T1" fmla="*/ 0 h 123"/>
                  <a:gd name="T2" fmla="*/ 0 w 4"/>
                  <a:gd name="T3" fmla="*/ 0 h 123"/>
                  <a:gd name="T4" fmla="*/ 4 w 4"/>
                  <a:gd name="T5" fmla="*/ 4 h 123"/>
                  <a:gd name="T6" fmla="*/ 4 w 4"/>
                  <a:gd name="T7" fmla="*/ 123 h 123"/>
                  <a:gd name="T8" fmla="*/ 0 w 4"/>
                  <a:gd name="T9" fmla="*/ 119 h 123"/>
                  <a:gd name="T10" fmla="*/ 0 w 4"/>
                  <a:gd name="T11" fmla="*/ 0 h 123"/>
                  <a:gd name="T12" fmla="*/ 0 60000 65536"/>
                  <a:gd name="T13" fmla="*/ 0 60000 65536"/>
                  <a:gd name="T14" fmla="*/ 0 60000 65536"/>
                  <a:gd name="T15" fmla="*/ 0 60000 65536"/>
                  <a:gd name="T16" fmla="*/ 0 60000 65536"/>
                  <a:gd name="T17" fmla="*/ 0 60000 65536"/>
                  <a:gd name="T18" fmla="*/ 0 w 4"/>
                  <a:gd name="T19" fmla="*/ 0 h 123"/>
                  <a:gd name="T20" fmla="*/ 4 w 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4" h="123">
                    <a:moveTo>
                      <a:pt x="0" y="0"/>
                    </a:moveTo>
                    <a:lnTo>
                      <a:pt x="0" y="0"/>
                    </a:lnTo>
                    <a:lnTo>
                      <a:pt x="4" y="4"/>
                    </a:lnTo>
                    <a:lnTo>
                      <a:pt x="4"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 name="Freeform 140"/>
              <p:cNvSpPr>
                <a:spLocks/>
              </p:cNvSpPr>
              <p:nvPr/>
            </p:nvSpPr>
            <p:spPr bwMode="auto">
              <a:xfrm>
                <a:off x="2071" y="3121"/>
                <a:ext cx="8" cy="118"/>
              </a:xfrm>
              <a:custGeom>
                <a:avLst/>
                <a:gdLst>
                  <a:gd name="T0" fmla="*/ 0 w 8"/>
                  <a:gd name="T1" fmla="*/ 0 h 118"/>
                  <a:gd name="T2" fmla="*/ 0 w 8"/>
                  <a:gd name="T3" fmla="*/ 0 h 118"/>
                  <a:gd name="T4" fmla="*/ 8 w 8"/>
                  <a:gd name="T5" fmla="*/ 0 h 118"/>
                  <a:gd name="T6" fmla="*/ 8 w 8"/>
                  <a:gd name="T7" fmla="*/ 118 h 118"/>
                  <a:gd name="T8" fmla="*/ 0 w 8"/>
                  <a:gd name="T9" fmla="*/ 118 h 118"/>
                  <a:gd name="T10" fmla="*/ 0 w 8"/>
                  <a:gd name="T11" fmla="*/ 0 h 118"/>
                  <a:gd name="T12" fmla="*/ 0 60000 65536"/>
                  <a:gd name="T13" fmla="*/ 0 60000 65536"/>
                  <a:gd name="T14" fmla="*/ 0 60000 65536"/>
                  <a:gd name="T15" fmla="*/ 0 60000 65536"/>
                  <a:gd name="T16" fmla="*/ 0 60000 65536"/>
                  <a:gd name="T17" fmla="*/ 0 60000 65536"/>
                  <a:gd name="T18" fmla="*/ 0 w 8"/>
                  <a:gd name="T19" fmla="*/ 0 h 118"/>
                  <a:gd name="T20" fmla="*/ 8 w 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8" h="118">
                    <a:moveTo>
                      <a:pt x="0" y="0"/>
                    </a:moveTo>
                    <a:lnTo>
                      <a:pt x="0" y="0"/>
                    </a:lnTo>
                    <a:lnTo>
                      <a:pt x="8" y="0"/>
                    </a:lnTo>
                    <a:lnTo>
                      <a:pt x="8" y="118"/>
                    </a:lnTo>
                    <a:lnTo>
                      <a:pt x="0" y="1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 name="Freeform 141"/>
              <p:cNvSpPr>
                <a:spLocks/>
              </p:cNvSpPr>
              <p:nvPr/>
            </p:nvSpPr>
            <p:spPr bwMode="auto">
              <a:xfrm>
                <a:off x="2087" y="3125"/>
                <a:ext cx="7" cy="123"/>
              </a:xfrm>
              <a:custGeom>
                <a:avLst/>
                <a:gdLst>
                  <a:gd name="T0" fmla="*/ 0 w 7"/>
                  <a:gd name="T1" fmla="*/ 0 h 123"/>
                  <a:gd name="T2" fmla="*/ 0 w 7"/>
                  <a:gd name="T3" fmla="*/ 0 h 123"/>
                  <a:gd name="T4" fmla="*/ 7 w 7"/>
                  <a:gd name="T5" fmla="*/ 4 h 123"/>
                  <a:gd name="T6" fmla="*/ 7 w 7"/>
                  <a:gd name="T7" fmla="*/ 123 h 123"/>
                  <a:gd name="T8" fmla="*/ 0 w 7"/>
                  <a:gd name="T9" fmla="*/ 119 h 123"/>
                  <a:gd name="T10" fmla="*/ 0 w 7"/>
                  <a:gd name="T11" fmla="*/ 0 h 123"/>
                  <a:gd name="T12" fmla="*/ 0 60000 65536"/>
                  <a:gd name="T13" fmla="*/ 0 60000 65536"/>
                  <a:gd name="T14" fmla="*/ 0 60000 65536"/>
                  <a:gd name="T15" fmla="*/ 0 60000 65536"/>
                  <a:gd name="T16" fmla="*/ 0 60000 65536"/>
                  <a:gd name="T17" fmla="*/ 0 60000 65536"/>
                  <a:gd name="T18" fmla="*/ 0 w 7"/>
                  <a:gd name="T19" fmla="*/ 0 h 123"/>
                  <a:gd name="T20" fmla="*/ 7 w 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 h="123">
                    <a:moveTo>
                      <a:pt x="0" y="0"/>
                    </a:moveTo>
                    <a:lnTo>
                      <a:pt x="0" y="0"/>
                    </a:lnTo>
                    <a:lnTo>
                      <a:pt x="7" y="4"/>
                    </a:lnTo>
                    <a:lnTo>
                      <a:pt x="7"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 name="Freeform 142"/>
              <p:cNvSpPr>
                <a:spLocks/>
              </p:cNvSpPr>
              <p:nvPr/>
            </p:nvSpPr>
            <p:spPr bwMode="auto">
              <a:xfrm>
                <a:off x="2105" y="3133"/>
                <a:ext cx="8" cy="123"/>
              </a:xfrm>
              <a:custGeom>
                <a:avLst/>
                <a:gdLst>
                  <a:gd name="T0" fmla="*/ 0 w 8"/>
                  <a:gd name="T1" fmla="*/ 0 h 123"/>
                  <a:gd name="T2" fmla="*/ 0 w 8"/>
                  <a:gd name="T3" fmla="*/ 0 h 123"/>
                  <a:gd name="T4" fmla="*/ 8 w 8"/>
                  <a:gd name="T5" fmla="*/ 5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5"/>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 name="Freeform 143"/>
              <p:cNvSpPr>
                <a:spLocks/>
              </p:cNvSpPr>
              <p:nvPr/>
            </p:nvSpPr>
            <p:spPr bwMode="auto">
              <a:xfrm>
                <a:off x="2120" y="3142"/>
                <a:ext cx="8" cy="123"/>
              </a:xfrm>
              <a:custGeom>
                <a:avLst/>
                <a:gdLst>
                  <a:gd name="T0" fmla="*/ 0 w 8"/>
                  <a:gd name="T1" fmla="*/ 0 h 123"/>
                  <a:gd name="T2" fmla="*/ 0 w 8"/>
                  <a:gd name="T3" fmla="*/ 0 h 123"/>
                  <a:gd name="T4" fmla="*/ 8 w 8"/>
                  <a:gd name="T5" fmla="*/ 4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1" name="Freeform 144"/>
              <p:cNvSpPr>
                <a:spLocks/>
              </p:cNvSpPr>
              <p:nvPr/>
            </p:nvSpPr>
            <p:spPr bwMode="auto">
              <a:xfrm>
                <a:off x="2139" y="3150"/>
                <a:ext cx="8" cy="123"/>
              </a:xfrm>
              <a:custGeom>
                <a:avLst/>
                <a:gdLst>
                  <a:gd name="T0" fmla="*/ 0 w 8"/>
                  <a:gd name="T1" fmla="*/ 0 h 123"/>
                  <a:gd name="T2" fmla="*/ 0 w 8"/>
                  <a:gd name="T3" fmla="*/ 0 h 123"/>
                  <a:gd name="T4" fmla="*/ 8 w 8"/>
                  <a:gd name="T5" fmla="*/ 0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0"/>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2" name="Freeform 145"/>
              <p:cNvSpPr>
                <a:spLocks/>
              </p:cNvSpPr>
              <p:nvPr/>
            </p:nvSpPr>
            <p:spPr bwMode="auto">
              <a:xfrm>
                <a:off x="2154" y="3155"/>
                <a:ext cx="8" cy="123"/>
              </a:xfrm>
              <a:custGeom>
                <a:avLst/>
                <a:gdLst>
                  <a:gd name="T0" fmla="*/ 0 w 8"/>
                  <a:gd name="T1" fmla="*/ 0 h 123"/>
                  <a:gd name="T2" fmla="*/ 0 w 8"/>
                  <a:gd name="T3" fmla="*/ 0 h 123"/>
                  <a:gd name="T4" fmla="*/ 8 w 8"/>
                  <a:gd name="T5" fmla="*/ 4 h 123"/>
                  <a:gd name="T6" fmla="*/ 8 w 8"/>
                  <a:gd name="T7" fmla="*/ 123 h 123"/>
                  <a:gd name="T8" fmla="*/ 0 w 8"/>
                  <a:gd name="T9" fmla="*/ 123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3" name="Freeform 146"/>
              <p:cNvSpPr>
                <a:spLocks/>
              </p:cNvSpPr>
              <p:nvPr/>
            </p:nvSpPr>
            <p:spPr bwMode="auto">
              <a:xfrm>
                <a:off x="2173" y="3163"/>
                <a:ext cx="8" cy="123"/>
              </a:xfrm>
              <a:custGeom>
                <a:avLst/>
                <a:gdLst>
                  <a:gd name="T0" fmla="*/ 0 w 8"/>
                  <a:gd name="T1" fmla="*/ 0 h 123"/>
                  <a:gd name="T2" fmla="*/ 0 w 8"/>
                  <a:gd name="T3" fmla="*/ 0 h 123"/>
                  <a:gd name="T4" fmla="*/ 8 w 8"/>
                  <a:gd name="T5" fmla="*/ 4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4" name="Group 147"/>
              <p:cNvGrpSpPr>
                <a:grpSpLocks/>
              </p:cNvGrpSpPr>
              <p:nvPr/>
            </p:nvGrpSpPr>
            <p:grpSpPr bwMode="auto">
              <a:xfrm>
                <a:off x="2381" y="3180"/>
                <a:ext cx="71" cy="127"/>
                <a:chOff x="2381" y="3180"/>
                <a:chExt cx="71" cy="127"/>
              </a:xfrm>
            </p:grpSpPr>
            <p:sp>
              <p:nvSpPr>
                <p:cNvPr id="1794" name="Freeform 148"/>
                <p:cNvSpPr>
                  <a:spLocks/>
                </p:cNvSpPr>
                <p:nvPr/>
              </p:nvSpPr>
              <p:spPr bwMode="auto">
                <a:xfrm>
                  <a:off x="2384" y="3180"/>
                  <a:ext cx="68" cy="21"/>
                </a:xfrm>
                <a:custGeom>
                  <a:avLst/>
                  <a:gdLst>
                    <a:gd name="T0" fmla="*/ 31 w 68"/>
                    <a:gd name="T1" fmla="*/ 0 h 21"/>
                    <a:gd name="T2" fmla="*/ 31 w 68"/>
                    <a:gd name="T3" fmla="*/ 0 h 21"/>
                    <a:gd name="T4" fmla="*/ 0 w 68"/>
                    <a:gd name="T5" fmla="*/ 9 h 21"/>
                    <a:gd name="T6" fmla="*/ 38 w 68"/>
                    <a:gd name="T7" fmla="*/ 21 h 21"/>
                    <a:gd name="T8" fmla="*/ 68 w 68"/>
                    <a:gd name="T9" fmla="*/ 13 h 21"/>
                    <a:gd name="T10" fmla="*/ 31 w 68"/>
                    <a:gd name="T11" fmla="*/ 0 h 21"/>
                    <a:gd name="T12" fmla="*/ 0 60000 65536"/>
                    <a:gd name="T13" fmla="*/ 0 60000 65536"/>
                    <a:gd name="T14" fmla="*/ 0 60000 65536"/>
                    <a:gd name="T15" fmla="*/ 0 60000 65536"/>
                    <a:gd name="T16" fmla="*/ 0 60000 65536"/>
                    <a:gd name="T17" fmla="*/ 0 60000 65536"/>
                    <a:gd name="T18" fmla="*/ 0 w 68"/>
                    <a:gd name="T19" fmla="*/ 0 h 21"/>
                    <a:gd name="T20" fmla="*/ 68 w 6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8" h="21">
                      <a:moveTo>
                        <a:pt x="31" y="0"/>
                      </a:moveTo>
                      <a:lnTo>
                        <a:pt x="31" y="0"/>
                      </a:lnTo>
                      <a:lnTo>
                        <a:pt x="0" y="9"/>
                      </a:lnTo>
                      <a:lnTo>
                        <a:pt x="38" y="21"/>
                      </a:lnTo>
                      <a:lnTo>
                        <a:pt x="68" y="13"/>
                      </a:lnTo>
                      <a:lnTo>
                        <a:pt x="31"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5" name="Freeform 149"/>
                <p:cNvSpPr>
                  <a:spLocks/>
                </p:cNvSpPr>
                <p:nvPr/>
              </p:nvSpPr>
              <p:spPr bwMode="auto">
                <a:xfrm>
                  <a:off x="2381" y="3189"/>
                  <a:ext cx="41" cy="118"/>
                </a:xfrm>
                <a:custGeom>
                  <a:avLst/>
                  <a:gdLst>
                    <a:gd name="T0" fmla="*/ 41 w 41"/>
                    <a:gd name="T1" fmla="*/ 12 h 118"/>
                    <a:gd name="T2" fmla="*/ 41 w 41"/>
                    <a:gd name="T3" fmla="*/ 12 h 118"/>
                    <a:gd name="T4" fmla="*/ 0 w 41"/>
                    <a:gd name="T5" fmla="*/ 0 h 118"/>
                    <a:gd name="T6" fmla="*/ 0 w 41"/>
                    <a:gd name="T7" fmla="*/ 106 h 118"/>
                    <a:gd name="T8" fmla="*/ 41 w 41"/>
                    <a:gd name="T9" fmla="*/ 118 h 118"/>
                    <a:gd name="T10" fmla="*/ 41 w 41"/>
                    <a:gd name="T11" fmla="*/ 12 h 118"/>
                    <a:gd name="T12" fmla="*/ 0 60000 65536"/>
                    <a:gd name="T13" fmla="*/ 0 60000 65536"/>
                    <a:gd name="T14" fmla="*/ 0 60000 65536"/>
                    <a:gd name="T15" fmla="*/ 0 60000 65536"/>
                    <a:gd name="T16" fmla="*/ 0 60000 65536"/>
                    <a:gd name="T17" fmla="*/ 0 60000 65536"/>
                    <a:gd name="T18" fmla="*/ 0 w 41"/>
                    <a:gd name="T19" fmla="*/ 0 h 118"/>
                    <a:gd name="T20" fmla="*/ 41 w 41"/>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1" h="118">
                      <a:moveTo>
                        <a:pt x="41" y="12"/>
                      </a:moveTo>
                      <a:lnTo>
                        <a:pt x="41" y="12"/>
                      </a:lnTo>
                      <a:lnTo>
                        <a:pt x="0" y="0"/>
                      </a:lnTo>
                      <a:lnTo>
                        <a:pt x="0" y="106"/>
                      </a:lnTo>
                      <a:lnTo>
                        <a:pt x="41" y="118"/>
                      </a:lnTo>
                      <a:lnTo>
                        <a:pt x="41" y="1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6" name="Freeform 150"/>
                <p:cNvSpPr>
                  <a:spLocks/>
                </p:cNvSpPr>
                <p:nvPr/>
              </p:nvSpPr>
              <p:spPr bwMode="auto">
                <a:xfrm>
                  <a:off x="2422" y="3193"/>
                  <a:ext cx="30" cy="114"/>
                </a:xfrm>
                <a:custGeom>
                  <a:avLst/>
                  <a:gdLst>
                    <a:gd name="T0" fmla="*/ 0 w 30"/>
                    <a:gd name="T1" fmla="*/ 8 h 114"/>
                    <a:gd name="T2" fmla="*/ 0 w 30"/>
                    <a:gd name="T3" fmla="*/ 8 h 114"/>
                    <a:gd name="T4" fmla="*/ 30 w 30"/>
                    <a:gd name="T5" fmla="*/ 0 h 114"/>
                    <a:gd name="T6" fmla="*/ 30 w 30"/>
                    <a:gd name="T7" fmla="*/ 106 h 114"/>
                    <a:gd name="T8" fmla="*/ 0 w 30"/>
                    <a:gd name="T9" fmla="*/ 114 h 114"/>
                    <a:gd name="T10" fmla="*/ 0 w 30"/>
                    <a:gd name="T11" fmla="*/ 8 h 114"/>
                    <a:gd name="T12" fmla="*/ 0 60000 65536"/>
                    <a:gd name="T13" fmla="*/ 0 60000 65536"/>
                    <a:gd name="T14" fmla="*/ 0 60000 65536"/>
                    <a:gd name="T15" fmla="*/ 0 60000 65536"/>
                    <a:gd name="T16" fmla="*/ 0 60000 65536"/>
                    <a:gd name="T17" fmla="*/ 0 60000 65536"/>
                    <a:gd name="T18" fmla="*/ 0 w 30"/>
                    <a:gd name="T19" fmla="*/ 0 h 114"/>
                    <a:gd name="T20" fmla="*/ 30 w 30"/>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0" h="114">
                      <a:moveTo>
                        <a:pt x="0" y="8"/>
                      </a:moveTo>
                      <a:lnTo>
                        <a:pt x="0" y="8"/>
                      </a:lnTo>
                      <a:lnTo>
                        <a:pt x="30" y="0"/>
                      </a:lnTo>
                      <a:lnTo>
                        <a:pt x="30" y="106"/>
                      </a:lnTo>
                      <a:lnTo>
                        <a:pt x="0" y="11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95" name="Group 151"/>
              <p:cNvGrpSpPr>
                <a:grpSpLocks/>
              </p:cNvGrpSpPr>
              <p:nvPr/>
            </p:nvGrpSpPr>
            <p:grpSpPr bwMode="auto">
              <a:xfrm>
                <a:off x="2347" y="3252"/>
                <a:ext cx="71" cy="127"/>
                <a:chOff x="2347" y="3252"/>
                <a:chExt cx="71" cy="127"/>
              </a:xfrm>
            </p:grpSpPr>
            <p:sp>
              <p:nvSpPr>
                <p:cNvPr id="1791" name="Freeform 152"/>
                <p:cNvSpPr>
                  <a:spLocks/>
                </p:cNvSpPr>
                <p:nvPr/>
              </p:nvSpPr>
              <p:spPr bwMode="auto">
                <a:xfrm>
                  <a:off x="2347" y="3252"/>
                  <a:ext cx="71" cy="21"/>
                </a:xfrm>
                <a:custGeom>
                  <a:avLst/>
                  <a:gdLst>
                    <a:gd name="T0" fmla="*/ 34 w 71"/>
                    <a:gd name="T1" fmla="*/ 0 h 21"/>
                    <a:gd name="T2" fmla="*/ 34 w 71"/>
                    <a:gd name="T3" fmla="*/ 0 h 21"/>
                    <a:gd name="T4" fmla="*/ 0 w 71"/>
                    <a:gd name="T5" fmla="*/ 9 h 21"/>
                    <a:gd name="T6" fmla="*/ 37 w 71"/>
                    <a:gd name="T7" fmla="*/ 21 h 21"/>
                    <a:gd name="T8" fmla="*/ 71 w 71"/>
                    <a:gd name="T9" fmla="*/ 13 h 21"/>
                    <a:gd name="T10" fmla="*/ 34 w 71"/>
                    <a:gd name="T11" fmla="*/ 0 h 21"/>
                    <a:gd name="T12" fmla="*/ 0 60000 65536"/>
                    <a:gd name="T13" fmla="*/ 0 60000 65536"/>
                    <a:gd name="T14" fmla="*/ 0 60000 65536"/>
                    <a:gd name="T15" fmla="*/ 0 60000 65536"/>
                    <a:gd name="T16" fmla="*/ 0 60000 65536"/>
                    <a:gd name="T17" fmla="*/ 0 60000 65536"/>
                    <a:gd name="T18" fmla="*/ 0 w 71"/>
                    <a:gd name="T19" fmla="*/ 0 h 21"/>
                    <a:gd name="T20" fmla="*/ 71 w 7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1" h="21">
                      <a:moveTo>
                        <a:pt x="34" y="0"/>
                      </a:moveTo>
                      <a:lnTo>
                        <a:pt x="34" y="0"/>
                      </a:lnTo>
                      <a:lnTo>
                        <a:pt x="0" y="9"/>
                      </a:lnTo>
                      <a:lnTo>
                        <a:pt x="37" y="21"/>
                      </a:lnTo>
                      <a:lnTo>
                        <a:pt x="71" y="13"/>
                      </a:lnTo>
                      <a:lnTo>
                        <a:pt x="34"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2" name="Freeform 153"/>
                <p:cNvSpPr>
                  <a:spLocks/>
                </p:cNvSpPr>
                <p:nvPr/>
              </p:nvSpPr>
              <p:spPr bwMode="auto">
                <a:xfrm>
                  <a:off x="2347" y="3261"/>
                  <a:ext cx="41" cy="118"/>
                </a:xfrm>
                <a:custGeom>
                  <a:avLst/>
                  <a:gdLst>
                    <a:gd name="T0" fmla="*/ 41 w 41"/>
                    <a:gd name="T1" fmla="*/ 12 h 118"/>
                    <a:gd name="T2" fmla="*/ 41 w 41"/>
                    <a:gd name="T3" fmla="*/ 12 h 118"/>
                    <a:gd name="T4" fmla="*/ 0 w 41"/>
                    <a:gd name="T5" fmla="*/ 0 h 118"/>
                    <a:gd name="T6" fmla="*/ 0 w 41"/>
                    <a:gd name="T7" fmla="*/ 106 h 118"/>
                    <a:gd name="T8" fmla="*/ 41 w 41"/>
                    <a:gd name="T9" fmla="*/ 118 h 118"/>
                    <a:gd name="T10" fmla="*/ 41 w 41"/>
                    <a:gd name="T11" fmla="*/ 12 h 118"/>
                    <a:gd name="T12" fmla="*/ 0 60000 65536"/>
                    <a:gd name="T13" fmla="*/ 0 60000 65536"/>
                    <a:gd name="T14" fmla="*/ 0 60000 65536"/>
                    <a:gd name="T15" fmla="*/ 0 60000 65536"/>
                    <a:gd name="T16" fmla="*/ 0 60000 65536"/>
                    <a:gd name="T17" fmla="*/ 0 60000 65536"/>
                    <a:gd name="T18" fmla="*/ 0 w 41"/>
                    <a:gd name="T19" fmla="*/ 0 h 118"/>
                    <a:gd name="T20" fmla="*/ 41 w 41"/>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1" h="118">
                      <a:moveTo>
                        <a:pt x="41" y="12"/>
                      </a:moveTo>
                      <a:lnTo>
                        <a:pt x="41" y="12"/>
                      </a:lnTo>
                      <a:lnTo>
                        <a:pt x="0" y="0"/>
                      </a:lnTo>
                      <a:lnTo>
                        <a:pt x="0" y="106"/>
                      </a:lnTo>
                      <a:lnTo>
                        <a:pt x="41" y="118"/>
                      </a:lnTo>
                      <a:lnTo>
                        <a:pt x="41" y="1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3" name="Freeform 154"/>
                <p:cNvSpPr>
                  <a:spLocks/>
                </p:cNvSpPr>
                <p:nvPr/>
              </p:nvSpPr>
              <p:spPr bwMode="auto">
                <a:xfrm>
                  <a:off x="2384" y="3265"/>
                  <a:ext cx="31" cy="114"/>
                </a:xfrm>
                <a:custGeom>
                  <a:avLst/>
                  <a:gdLst>
                    <a:gd name="T0" fmla="*/ 0 w 31"/>
                    <a:gd name="T1" fmla="*/ 8 h 114"/>
                    <a:gd name="T2" fmla="*/ 0 w 31"/>
                    <a:gd name="T3" fmla="*/ 8 h 114"/>
                    <a:gd name="T4" fmla="*/ 31 w 31"/>
                    <a:gd name="T5" fmla="*/ 0 h 114"/>
                    <a:gd name="T6" fmla="*/ 31 w 31"/>
                    <a:gd name="T7" fmla="*/ 106 h 114"/>
                    <a:gd name="T8" fmla="*/ 0 w 31"/>
                    <a:gd name="T9" fmla="*/ 114 h 114"/>
                    <a:gd name="T10" fmla="*/ 0 w 31"/>
                    <a:gd name="T11" fmla="*/ 8 h 114"/>
                    <a:gd name="T12" fmla="*/ 0 60000 65536"/>
                    <a:gd name="T13" fmla="*/ 0 60000 65536"/>
                    <a:gd name="T14" fmla="*/ 0 60000 65536"/>
                    <a:gd name="T15" fmla="*/ 0 60000 65536"/>
                    <a:gd name="T16" fmla="*/ 0 60000 65536"/>
                    <a:gd name="T17" fmla="*/ 0 60000 65536"/>
                    <a:gd name="T18" fmla="*/ 0 w 31"/>
                    <a:gd name="T19" fmla="*/ 0 h 114"/>
                    <a:gd name="T20" fmla="*/ 31 w 31"/>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1" h="114">
                      <a:moveTo>
                        <a:pt x="0" y="8"/>
                      </a:moveTo>
                      <a:lnTo>
                        <a:pt x="0" y="8"/>
                      </a:lnTo>
                      <a:lnTo>
                        <a:pt x="31" y="0"/>
                      </a:lnTo>
                      <a:lnTo>
                        <a:pt x="31" y="106"/>
                      </a:lnTo>
                      <a:lnTo>
                        <a:pt x="0" y="11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96" name="Group 155"/>
              <p:cNvGrpSpPr>
                <a:grpSpLocks/>
              </p:cNvGrpSpPr>
              <p:nvPr/>
            </p:nvGrpSpPr>
            <p:grpSpPr bwMode="auto">
              <a:xfrm>
                <a:off x="2271" y="3282"/>
                <a:ext cx="80" cy="68"/>
                <a:chOff x="2271" y="3282"/>
                <a:chExt cx="80" cy="68"/>
              </a:xfrm>
            </p:grpSpPr>
            <p:sp>
              <p:nvSpPr>
                <p:cNvPr id="1788" name="Freeform 156"/>
                <p:cNvSpPr>
                  <a:spLocks/>
                </p:cNvSpPr>
                <p:nvPr/>
              </p:nvSpPr>
              <p:spPr bwMode="auto">
                <a:xfrm>
                  <a:off x="2317" y="3299"/>
                  <a:ext cx="34" cy="51"/>
                </a:xfrm>
                <a:custGeom>
                  <a:avLst/>
                  <a:gdLst>
                    <a:gd name="T0" fmla="*/ 0 w 34"/>
                    <a:gd name="T1" fmla="*/ 17 h 51"/>
                    <a:gd name="T2" fmla="*/ 0 w 34"/>
                    <a:gd name="T3" fmla="*/ 17 h 51"/>
                    <a:gd name="T4" fmla="*/ 34 w 34"/>
                    <a:gd name="T5" fmla="*/ 0 h 51"/>
                    <a:gd name="T6" fmla="*/ 34 w 34"/>
                    <a:gd name="T7" fmla="*/ 38 h 51"/>
                    <a:gd name="T8" fmla="*/ 0 w 34"/>
                    <a:gd name="T9" fmla="*/ 51 h 51"/>
                    <a:gd name="T10" fmla="*/ 0 w 34"/>
                    <a:gd name="T11" fmla="*/ 17 h 51"/>
                    <a:gd name="T12" fmla="*/ 0 60000 65536"/>
                    <a:gd name="T13" fmla="*/ 0 60000 65536"/>
                    <a:gd name="T14" fmla="*/ 0 60000 65536"/>
                    <a:gd name="T15" fmla="*/ 0 60000 65536"/>
                    <a:gd name="T16" fmla="*/ 0 60000 65536"/>
                    <a:gd name="T17" fmla="*/ 0 60000 65536"/>
                    <a:gd name="T18" fmla="*/ 0 w 34"/>
                    <a:gd name="T19" fmla="*/ 0 h 51"/>
                    <a:gd name="T20" fmla="*/ 34 w 3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4" h="51">
                      <a:moveTo>
                        <a:pt x="0" y="17"/>
                      </a:moveTo>
                      <a:lnTo>
                        <a:pt x="0" y="17"/>
                      </a:lnTo>
                      <a:lnTo>
                        <a:pt x="34" y="0"/>
                      </a:lnTo>
                      <a:lnTo>
                        <a:pt x="34" y="38"/>
                      </a:lnTo>
                      <a:lnTo>
                        <a:pt x="0" y="51"/>
                      </a:lnTo>
                      <a:lnTo>
                        <a:pt x="0" y="17"/>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9" name="Freeform 157"/>
                <p:cNvSpPr>
                  <a:spLocks/>
                </p:cNvSpPr>
                <p:nvPr/>
              </p:nvSpPr>
              <p:spPr bwMode="auto">
                <a:xfrm>
                  <a:off x="2271" y="3295"/>
                  <a:ext cx="46" cy="55"/>
                </a:xfrm>
                <a:custGeom>
                  <a:avLst/>
                  <a:gdLst>
                    <a:gd name="T0" fmla="*/ 46 w 46"/>
                    <a:gd name="T1" fmla="*/ 21 h 55"/>
                    <a:gd name="T2" fmla="*/ 46 w 46"/>
                    <a:gd name="T3" fmla="*/ 21 h 55"/>
                    <a:gd name="T4" fmla="*/ 0 w 46"/>
                    <a:gd name="T5" fmla="*/ 0 h 55"/>
                    <a:gd name="T6" fmla="*/ 0 w 46"/>
                    <a:gd name="T7" fmla="*/ 38 h 55"/>
                    <a:gd name="T8" fmla="*/ 46 w 46"/>
                    <a:gd name="T9" fmla="*/ 55 h 55"/>
                    <a:gd name="T10" fmla="*/ 46 w 46"/>
                    <a:gd name="T11" fmla="*/ 21 h 55"/>
                    <a:gd name="T12" fmla="*/ 0 60000 65536"/>
                    <a:gd name="T13" fmla="*/ 0 60000 65536"/>
                    <a:gd name="T14" fmla="*/ 0 60000 65536"/>
                    <a:gd name="T15" fmla="*/ 0 60000 65536"/>
                    <a:gd name="T16" fmla="*/ 0 60000 65536"/>
                    <a:gd name="T17" fmla="*/ 0 60000 65536"/>
                    <a:gd name="T18" fmla="*/ 0 w 46"/>
                    <a:gd name="T19" fmla="*/ 0 h 55"/>
                    <a:gd name="T20" fmla="*/ 46 w 4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6" h="55">
                      <a:moveTo>
                        <a:pt x="46" y="21"/>
                      </a:moveTo>
                      <a:lnTo>
                        <a:pt x="46" y="21"/>
                      </a:lnTo>
                      <a:lnTo>
                        <a:pt x="0" y="0"/>
                      </a:lnTo>
                      <a:lnTo>
                        <a:pt x="0" y="38"/>
                      </a:lnTo>
                      <a:lnTo>
                        <a:pt x="46" y="55"/>
                      </a:lnTo>
                      <a:lnTo>
                        <a:pt x="46" y="21"/>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0" name="Freeform 158"/>
                <p:cNvSpPr>
                  <a:spLocks/>
                </p:cNvSpPr>
                <p:nvPr/>
              </p:nvSpPr>
              <p:spPr bwMode="auto">
                <a:xfrm>
                  <a:off x="2271" y="3282"/>
                  <a:ext cx="80" cy="34"/>
                </a:xfrm>
                <a:custGeom>
                  <a:avLst/>
                  <a:gdLst>
                    <a:gd name="T0" fmla="*/ 34 w 80"/>
                    <a:gd name="T1" fmla="*/ 0 h 34"/>
                    <a:gd name="T2" fmla="*/ 34 w 80"/>
                    <a:gd name="T3" fmla="*/ 0 h 34"/>
                    <a:gd name="T4" fmla="*/ 0 w 80"/>
                    <a:gd name="T5" fmla="*/ 13 h 34"/>
                    <a:gd name="T6" fmla="*/ 46 w 80"/>
                    <a:gd name="T7" fmla="*/ 34 h 34"/>
                    <a:gd name="T8" fmla="*/ 80 w 80"/>
                    <a:gd name="T9" fmla="*/ 17 h 34"/>
                    <a:gd name="T10" fmla="*/ 34 w 80"/>
                    <a:gd name="T11" fmla="*/ 0 h 34"/>
                    <a:gd name="T12" fmla="*/ 0 60000 65536"/>
                    <a:gd name="T13" fmla="*/ 0 60000 65536"/>
                    <a:gd name="T14" fmla="*/ 0 60000 65536"/>
                    <a:gd name="T15" fmla="*/ 0 60000 65536"/>
                    <a:gd name="T16" fmla="*/ 0 60000 65536"/>
                    <a:gd name="T17" fmla="*/ 0 60000 65536"/>
                    <a:gd name="T18" fmla="*/ 0 w 80"/>
                    <a:gd name="T19" fmla="*/ 0 h 34"/>
                    <a:gd name="T20" fmla="*/ 80 w 8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0" h="34">
                      <a:moveTo>
                        <a:pt x="34" y="0"/>
                      </a:moveTo>
                      <a:lnTo>
                        <a:pt x="34" y="0"/>
                      </a:lnTo>
                      <a:lnTo>
                        <a:pt x="0" y="13"/>
                      </a:lnTo>
                      <a:lnTo>
                        <a:pt x="46" y="34"/>
                      </a:lnTo>
                      <a:lnTo>
                        <a:pt x="80" y="17"/>
                      </a:lnTo>
                      <a:lnTo>
                        <a:pt x="34"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97" name="Freeform 159"/>
              <p:cNvSpPr>
                <a:spLocks/>
              </p:cNvSpPr>
              <p:nvPr/>
            </p:nvSpPr>
            <p:spPr bwMode="auto">
              <a:xfrm>
                <a:off x="2460" y="3099"/>
                <a:ext cx="109" cy="39"/>
              </a:xfrm>
              <a:custGeom>
                <a:avLst/>
                <a:gdLst>
                  <a:gd name="T0" fmla="*/ 49 w 109"/>
                  <a:gd name="T1" fmla="*/ 0 h 39"/>
                  <a:gd name="T2" fmla="*/ 49 w 109"/>
                  <a:gd name="T3" fmla="*/ 0 h 39"/>
                  <a:gd name="T4" fmla="*/ 0 w 109"/>
                  <a:gd name="T5" fmla="*/ 17 h 39"/>
                  <a:gd name="T6" fmla="*/ 60 w 109"/>
                  <a:gd name="T7" fmla="*/ 39 h 39"/>
                  <a:gd name="T8" fmla="*/ 109 w 109"/>
                  <a:gd name="T9" fmla="*/ 22 h 39"/>
                  <a:gd name="T10" fmla="*/ 49 w 109"/>
                  <a:gd name="T11" fmla="*/ 0 h 39"/>
                  <a:gd name="T12" fmla="*/ 0 60000 65536"/>
                  <a:gd name="T13" fmla="*/ 0 60000 65536"/>
                  <a:gd name="T14" fmla="*/ 0 60000 65536"/>
                  <a:gd name="T15" fmla="*/ 0 60000 65536"/>
                  <a:gd name="T16" fmla="*/ 0 60000 65536"/>
                  <a:gd name="T17" fmla="*/ 0 60000 65536"/>
                  <a:gd name="T18" fmla="*/ 0 w 109"/>
                  <a:gd name="T19" fmla="*/ 0 h 39"/>
                  <a:gd name="T20" fmla="*/ 109 w 10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09" h="39">
                    <a:moveTo>
                      <a:pt x="49" y="0"/>
                    </a:moveTo>
                    <a:lnTo>
                      <a:pt x="49" y="0"/>
                    </a:lnTo>
                    <a:lnTo>
                      <a:pt x="0" y="17"/>
                    </a:lnTo>
                    <a:lnTo>
                      <a:pt x="60" y="39"/>
                    </a:lnTo>
                    <a:lnTo>
                      <a:pt x="109" y="22"/>
                    </a:lnTo>
                    <a:lnTo>
                      <a:pt x="49"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 name="Freeform 160"/>
              <p:cNvSpPr>
                <a:spLocks/>
              </p:cNvSpPr>
              <p:nvPr/>
            </p:nvSpPr>
            <p:spPr bwMode="auto">
              <a:xfrm>
                <a:off x="2460" y="3116"/>
                <a:ext cx="60" cy="191"/>
              </a:xfrm>
              <a:custGeom>
                <a:avLst/>
                <a:gdLst>
                  <a:gd name="T0" fmla="*/ 60 w 60"/>
                  <a:gd name="T1" fmla="*/ 22 h 191"/>
                  <a:gd name="T2" fmla="*/ 60 w 60"/>
                  <a:gd name="T3" fmla="*/ 22 h 191"/>
                  <a:gd name="T4" fmla="*/ 0 w 60"/>
                  <a:gd name="T5" fmla="*/ 0 h 191"/>
                  <a:gd name="T6" fmla="*/ 0 w 60"/>
                  <a:gd name="T7" fmla="*/ 170 h 191"/>
                  <a:gd name="T8" fmla="*/ 60 w 60"/>
                  <a:gd name="T9" fmla="*/ 191 h 191"/>
                  <a:gd name="T10" fmla="*/ 60 w 60"/>
                  <a:gd name="T11" fmla="*/ 22 h 191"/>
                  <a:gd name="T12" fmla="*/ 0 60000 65536"/>
                  <a:gd name="T13" fmla="*/ 0 60000 65536"/>
                  <a:gd name="T14" fmla="*/ 0 60000 65536"/>
                  <a:gd name="T15" fmla="*/ 0 60000 65536"/>
                  <a:gd name="T16" fmla="*/ 0 60000 65536"/>
                  <a:gd name="T17" fmla="*/ 0 60000 65536"/>
                  <a:gd name="T18" fmla="*/ 0 w 60"/>
                  <a:gd name="T19" fmla="*/ 0 h 191"/>
                  <a:gd name="T20" fmla="*/ 60 w 60"/>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60" h="191">
                    <a:moveTo>
                      <a:pt x="60" y="22"/>
                    </a:moveTo>
                    <a:lnTo>
                      <a:pt x="60" y="22"/>
                    </a:lnTo>
                    <a:lnTo>
                      <a:pt x="0" y="0"/>
                    </a:lnTo>
                    <a:lnTo>
                      <a:pt x="0" y="170"/>
                    </a:lnTo>
                    <a:lnTo>
                      <a:pt x="60" y="191"/>
                    </a:lnTo>
                    <a:lnTo>
                      <a:pt x="60" y="2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9" name="Freeform 161"/>
              <p:cNvSpPr>
                <a:spLocks/>
              </p:cNvSpPr>
              <p:nvPr/>
            </p:nvSpPr>
            <p:spPr bwMode="auto">
              <a:xfrm>
                <a:off x="2520" y="3121"/>
                <a:ext cx="49" cy="186"/>
              </a:xfrm>
              <a:custGeom>
                <a:avLst/>
                <a:gdLst>
                  <a:gd name="T0" fmla="*/ 0 w 49"/>
                  <a:gd name="T1" fmla="*/ 17 h 186"/>
                  <a:gd name="T2" fmla="*/ 0 w 49"/>
                  <a:gd name="T3" fmla="*/ 17 h 186"/>
                  <a:gd name="T4" fmla="*/ 49 w 49"/>
                  <a:gd name="T5" fmla="*/ 0 h 186"/>
                  <a:gd name="T6" fmla="*/ 49 w 49"/>
                  <a:gd name="T7" fmla="*/ 174 h 186"/>
                  <a:gd name="T8" fmla="*/ 0 w 49"/>
                  <a:gd name="T9" fmla="*/ 186 h 186"/>
                  <a:gd name="T10" fmla="*/ 0 w 49"/>
                  <a:gd name="T11" fmla="*/ 17 h 186"/>
                  <a:gd name="T12" fmla="*/ 0 60000 65536"/>
                  <a:gd name="T13" fmla="*/ 0 60000 65536"/>
                  <a:gd name="T14" fmla="*/ 0 60000 65536"/>
                  <a:gd name="T15" fmla="*/ 0 60000 65536"/>
                  <a:gd name="T16" fmla="*/ 0 60000 65536"/>
                  <a:gd name="T17" fmla="*/ 0 60000 65536"/>
                  <a:gd name="T18" fmla="*/ 0 w 49"/>
                  <a:gd name="T19" fmla="*/ 0 h 186"/>
                  <a:gd name="T20" fmla="*/ 49 w 49"/>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9" h="186">
                    <a:moveTo>
                      <a:pt x="0" y="17"/>
                    </a:moveTo>
                    <a:lnTo>
                      <a:pt x="0" y="17"/>
                    </a:lnTo>
                    <a:lnTo>
                      <a:pt x="49" y="0"/>
                    </a:lnTo>
                    <a:lnTo>
                      <a:pt x="49" y="174"/>
                    </a:lnTo>
                    <a:lnTo>
                      <a:pt x="0" y="186"/>
                    </a:lnTo>
                    <a:lnTo>
                      <a:pt x="0" y="1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00" name="Group 162"/>
              <p:cNvGrpSpPr>
                <a:grpSpLocks/>
              </p:cNvGrpSpPr>
              <p:nvPr/>
            </p:nvGrpSpPr>
            <p:grpSpPr bwMode="auto">
              <a:xfrm>
                <a:off x="2449" y="3184"/>
                <a:ext cx="49" cy="136"/>
                <a:chOff x="2449" y="3184"/>
                <a:chExt cx="49" cy="136"/>
              </a:xfrm>
            </p:grpSpPr>
            <p:sp>
              <p:nvSpPr>
                <p:cNvPr id="1748" name="Freeform 163"/>
                <p:cNvSpPr>
                  <a:spLocks/>
                </p:cNvSpPr>
                <p:nvPr/>
              </p:nvSpPr>
              <p:spPr bwMode="auto">
                <a:xfrm>
                  <a:off x="2449" y="3197"/>
                  <a:ext cx="26" cy="123"/>
                </a:xfrm>
                <a:custGeom>
                  <a:avLst/>
                  <a:gdLst>
                    <a:gd name="T0" fmla="*/ 26 w 26"/>
                    <a:gd name="T1" fmla="*/ 8 h 123"/>
                    <a:gd name="T2" fmla="*/ 26 w 26"/>
                    <a:gd name="T3" fmla="*/ 8 h 123"/>
                    <a:gd name="T4" fmla="*/ 0 w 26"/>
                    <a:gd name="T5" fmla="*/ 0 h 123"/>
                    <a:gd name="T6" fmla="*/ 0 w 26"/>
                    <a:gd name="T7" fmla="*/ 115 h 123"/>
                    <a:gd name="T8" fmla="*/ 26 w 26"/>
                    <a:gd name="T9" fmla="*/ 123 h 123"/>
                    <a:gd name="T10" fmla="*/ 26 w 26"/>
                    <a:gd name="T11" fmla="*/ 8 h 123"/>
                    <a:gd name="T12" fmla="*/ 0 60000 65536"/>
                    <a:gd name="T13" fmla="*/ 0 60000 65536"/>
                    <a:gd name="T14" fmla="*/ 0 60000 65536"/>
                    <a:gd name="T15" fmla="*/ 0 60000 65536"/>
                    <a:gd name="T16" fmla="*/ 0 60000 65536"/>
                    <a:gd name="T17" fmla="*/ 0 60000 65536"/>
                    <a:gd name="T18" fmla="*/ 0 w 26"/>
                    <a:gd name="T19" fmla="*/ 0 h 123"/>
                    <a:gd name="T20" fmla="*/ 26 w 26"/>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26" h="123">
                      <a:moveTo>
                        <a:pt x="26" y="8"/>
                      </a:moveTo>
                      <a:lnTo>
                        <a:pt x="26" y="8"/>
                      </a:lnTo>
                      <a:lnTo>
                        <a:pt x="0" y="0"/>
                      </a:lnTo>
                      <a:lnTo>
                        <a:pt x="0" y="115"/>
                      </a:lnTo>
                      <a:lnTo>
                        <a:pt x="26" y="123"/>
                      </a:lnTo>
                      <a:lnTo>
                        <a:pt x="26" y="8"/>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749" name="Group 164"/>
                <p:cNvGrpSpPr>
                  <a:grpSpLocks/>
                </p:cNvGrpSpPr>
                <p:nvPr/>
              </p:nvGrpSpPr>
              <p:grpSpPr bwMode="auto">
                <a:xfrm>
                  <a:off x="2449" y="3184"/>
                  <a:ext cx="49" cy="136"/>
                  <a:chOff x="2449" y="3184"/>
                  <a:chExt cx="49" cy="136"/>
                </a:xfrm>
              </p:grpSpPr>
              <p:sp>
                <p:nvSpPr>
                  <p:cNvPr id="1750" name="Freeform 165"/>
                  <p:cNvSpPr>
                    <a:spLocks/>
                  </p:cNvSpPr>
                  <p:nvPr/>
                </p:nvSpPr>
                <p:spPr bwMode="auto">
                  <a:xfrm>
                    <a:off x="2449" y="3184"/>
                    <a:ext cx="49" cy="21"/>
                  </a:xfrm>
                  <a:custGeom>
                    <a:avLst/>
                    <a:gdLst>
                      <a:gd name="T0" fmla="*/ 26 w 49"/>
                      <a:gd name="T1" fmla="*/ 0 h 21"/>
                      <a:gd name="T2" fmla="*/ 26 w 49"/>
                      <a:gd name="T3" fmla="*/ 0 h 21"/>
                      <a:gd name="T4" fmla="*/ 0 w 49"/>
                      <a:gd name="T5" fmla="*/ 13 h 21"/>
                      <a:gd name="T6" fmla="*/ 26 w 49"/>
                      <a:gd name="T7" fmla="*/ 21 h 21"/>
                      <a:gd name="T8" fmla="*/ 49 w 49"/>
                      <a:gd name="T9" fmla="*/ 13 h 21"/>
                      <a:gd name="T10" fmla="*/ 26 w 49"/>
                      <a:gd name="T11" fmla="*/ 0 h 21"/>
                      <a:gd name="T12" fmla="*/ 0 60000 65536"/>
                      <a:gd name="T13" fmla="*/ 0 60000 65536"/>
                      <a:gd name="T14" fmla="*/ 0 60000 65536"/>
                      <a:gd name="T15" fmla="*/ 0 60000 65536"/>
                      <a:gd name="T16" fmla="*/ 0 60000 65536"/>
                      <a:gd name="T17" fmla="*/ 0 60000 65536"/>
                      <a:gd name="T18" fmla="*/ 0 w 49"/>
                      <a:gd name="T19" fmla="*/ 0 h 21"/>
                      <a:gd name="T20" fmla="*/ 49 w 4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9" h="21">
                        <a:moveTo>
                          <a:pt x="26" y="0"/>
                        </a:moveTo>
                        <a:lnTo>
                          <a:pt x="26" y="0"/>
                        </a:lnTo>
                        <a:lnTo>
                          <a:pt x="0" y="13"/>
                        </a:lnTo>
                        <a:lnTo>
                          <a:pt x="26" y="21"/>
                        </a:lnTo>
                        <a:lnTo>
                          <a:pt x="49" y="13"/>
                        </a:lnTo>
                        <a:lnTo>
                          <a:pt x="26"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51" name="Freeform 166"/>
                  <p:cNvSpPr>
                    <a:spLocks/>
                  </p:cNvSpPr>
                  <p:nvPr/>
                </p:nvSpPr>
                <p:spPr bwMode="auto">
                  <a:xfrm>
                    <a:off x="2475" y="3197"/>
                    <a:ext cx="23" cy="123"/>
                  </a:xfrm>
                  <a:custGeom>
                    <a:avLst/>
                    <a:gdLst>
                      <a:gd name="T0" fmla="*/ 0 w 23"/>
                      <a:gd name="T1" fmla="*/ 8 h 123"/>
                      <a:gd name="T2" fmla="*/ 0 w 23"/>
                      <a:gd name="T3" fmla="*/ 8 h 123"/>
                      <a:gd name="T4" fmla="*/ 23 w 23"/>
                      <a:gd name="T5" fmla="*/ 0 h 123"/>
                      <a:gd name="T6" fmla="*/ 23 w 23"/>
                      <a:gd name="T7" fmla="*/ 115 h 123"/>
                      <a:gd name="T8" fmla="*/ 0 w 23"/>
                      <a:gd name="T9" fmla="*/ 123 h 123"/>
                      <a:gd name="T10" fmla="*/ 0 w 23"/>
                      <a:gd name="T11" fmla="*/ 8 h 123"/>
                      <a:gd name="T12" fmla="*/ 0 60000 65536"/>
                      <a:gd name="T13" fmla="*/ 0 60000 65536"/>
                      <a:gd name="T14" fmla="*/ 0 60000 65536"/>
                      <a:gd name="T15" fmla="*/ 0 60000 65536"/>
                      <a:gd name="T16" fmla="*/ 0 60000 65536"/>
                      <a:gd name="T17" fmla="*/ 0 60000 65536"/>
                      <a:gd name="T18" fmla="*/ 0 w 23"/>
                      <a:gd name="T19" fmla="*/ 0 h 123"/>
                      <a:gd name="T20" fmla="*/ 23 w 23"/>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23" h="123">
                        <a:moveTo>
                          <a:pt x="0" y="8"/>
                        </a:moveTo>
                        <a:lnTo>
                          <a:pt x="0" y="8"/>
                        </a:lnTo>
                        <a:lnTo>
                          <a:pt x="23" y="0"/>
                        </a:lnTo>
                        <a:lnTo>
                          <a:pt x="23" y="115"/>
                        </a:lnTo>
                        <a:lnTo>
                          <a:pt x="0" y="123"/>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752" name="Group 167"/>
                  <p:cNvGrpSpPr>
                    <a:grpSpLocks/>
                  </p:cNvGrpSpPr>
                  <p:nvPr/>
                </p:nvGrpSpPr>
                <p:grpSpPr bwMode="auto">
                  <a:xfrm>
                    <a:off x="2452" y="3201"/>
                    <a:ext cx="19" cy="111"/>
                    <a:chOff x="2452" y="3201"/>
                    <a:chExt cx="19" cy="111"/>
                  </a:xfrm>
                </p:grpSpPr>
                <p:grpSp>
                  <p:nvGrpSpPr>
                    <p:cNvPr id="1753" name="Group 168"/>
                    <p:cNvGrpSpPr>
                      <a:grpSpLocks/>
                    </p:cNvGrpSpPr>
                    <p:nvPr/>
                  </p:nvGrpSpPr>
                  <p:grpSpPr bwMode="auto">
                    <a:xfrm>
                      <a:off x="2452" y="3239"/>
                      <a:ext cx="19" cy="47"/>
                      <a:chOff x="2452" y="3239"/>
                      <a:chExt cx="19" cy="47"/>
                    </a:xfrm>
                  </p:grpSpPr>
                  <p:grpSp>
                    <p:nvGrpSpPr>
                      <p:cNvPr id="1776" name="Group 169"/>
                      <p:cNvGrpSpPr>
                        <a:grpSpLocks/>
                      </p:cNvGrpSpPr>
                      <p:nvPr/>
                    </p:nvGrpSpPr>
                    <p:grpSpPr bwMode="auto">
                      <a:xfrm>
                        <a:off x="2452" y="3239"/>
                        <a:ext cx="19" cy="17"/>
                        <a:chOff x="2452" y="3239"/>
                        <a:chExt cx="19" cy="17"/>
                      </a:xfrm>
                    </p:grpSpPr>
                    <p:sp>
                      <p:nvSpPr>
                        <p:cNvPr id="1785" name="Freeform 170"/>
                        <p:cNvSpPr>
                          <a:spLocks/>
                        </p:cNvSpPr>
                        <p:nvPr/>
                      </p:nvSpPr>
                      <p:spPr bwMode="auto">
                        <a:xfrm>
                          <a:off x="2452" y="3239"/>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6" name="Freeform 171"/>
                        <p:cNvSpPr>
                          <a:spLocks/>
                        </p:cNvSpPr>
                        <p:nvPr/>
                      </p:nvSpPr>
                      <p:spPr bwMode="auto">
                        <a:xfrm>
                          <a:off x="2460" y="3244"/>
                          <a:ext cx="4" cy="8"/>
                        </a:xfrm>
                        <a:custGeom>
                          <a:avLst/>
                          <a:gdLst>
                            <a:gd name="T0" fmla="*/ 0 w 4"/>
                            <a:gd name="T1" fmla="*/ 0 h 8"/>
                            <a:gd name="T2" fmla="*/ 0 w 4"/>
                            <a:gd name="T3" fmla="*/ 0 h 8"/>
                            <a:gd name="T4" fmla="*/ 4 w 4"/>
                            <a:gd name="T5" fmla="*/ 4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4"/>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7" name="Freeform 172"/>
                        <p:cNvSpPr>
                          <a:spLocks/>
                        </p:cNvSpPr>
                        <p:nvPr/>
                      </p:nvSpPr>
                      <p:spPr bwMode="auto">
                        <a:xfrm>
                          <a:off x="2467" y="3248"/>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777" name="Group 173"/>
                      <p:cNvGrpSpPr>
                        <a:grpSpLocks/>
                      </p:cNvGrpSpPr>
                      <p:nvPr/>
                    </p:nvGrpSpPr>
                    <p:grpSpPr bwMode="auto">
                      <a:xfrm>
                        <a:off x="2452" y="3256"/>
                        <a:ext cx="19" cy="17"/>
                        <a:chOff x="2452" y="3256"/>
                        <a:chExt cx="19" cy="17"/>
                      </a:xfrm>
                    </p:grpSpPr>
                    <p:sp>
                      <p:nvSpPr>
                        <p:cNvPr id="1782" name="Freeform 174"/>
                        <p:cNvSpPr>
                          <a:spLocks/>
                        </p:cNvSpPr>
                        <p:nvPr/>
                      </p:nvSpPr>
                      <p:spPr bwMode="auto">
                        <a:xfrm>
                          <a:off x="2452" y="3256"/>
                          <a:ext cx="4" cy="9"/>
                        </a:xfrm>
                        <a:custGeom>
                          <a:avLst/>
                          <a:gdLst>
                            <a:gd name="T0" fmla="*/ 0 w 4"/>
                            <a:gd name="T1" fmla="*/ 0 h 9"/>
                            <a:gd name="T2" fmla="*/ 0 w 4"/>
                            <a:gd name="T3" fmla="*/ 0 h 9"/>
                            <a:gd name="T4" fmla="*/ 4 w 4"/>
                            <a:gd name="T5" fmla="*/ 0 h 9"/>
                            <a:gd name="T6" fmla="*/ 4 w 4"/>
                            <a:gd name="T7" fmla="*/ 9 h 9"/>
                            <a:gd name="T8" fmla="*/ 0 w 4"/>
                            <a:gd name="T9" fmla="*/ 5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3" name="Freeform 175"/>
                        <p:cNvSpPr>
                          <a:spLocks/>
                        </p:cNvSpPr>
                        <p:nvPr/>
                      </p:nvSpPr>
                      <p:spPr bwMode="auto">
                        <a:xfrm>
                          <a:off x="2460" y="3256"/>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4" name="Freeform 176"/>
                        <p:cNvSpPr>
                          <a:spLocks/>
                        </p:cNvSpPr>
                        <p:nvPr/>
                      </p:nvSpPr>
                      <p:spPr bwMode="auto">
                        <a:xfrm>
                          <a:off x="2467" y="3261"/>
                          <a:ext cx="4" cy="12"/>
                        </a:xfrm>
                        <a:custGeom>
                          <a:avLst/>
                          <a:gdLst>
                            <a:gd name="T0" fmla="*/ 0 w 4"/>
                            <a:gd name="T1" fmla="*/ 0 h 12"/>
                            <a:gd name="T2" fmla="*/ 0 w 4"/>
                            <a:gd name="T3" fmla="*/ 0 h 12"/>
                            <a:gd name="T4" fmla="*/ 4 w 4"/>
                            <a:gd name="T5" fmla="*/ 4 h 12"/>
                            <a:gd name="T6" fmla="*/ 4 w 4"/>
                            <a:gd name="T7" fmla="*/ 12 h 12"/>
                            <a:gd name="T8" fmla="*/ 0 w 4"/>
                            <a:gd name="T9" fmla="*/ 8 h 12"/>
                            <a:gd name="T10" fmla="*/ 0 w 4"/>
                            <a:gd name="T11" fmla="*/ 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0" y="0"/>
                              </a:moveTo>
                              <a:lnTo>
                                <a:pt x="0" y="0"/>
                              </a:lnTo>
                              <a:lnTo>
                                <a:pt x="4" y="4"/>
                              </a:lnTo>
                              <a:lnTo>
                                <a:pt x="4" y="12"/>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778" name="Group 177"/>
                      <p:cNvGrpSpPr>
                        <a:grpSpLocks/>
                      </p:cNvGrpSpPr>
                      <p:nvPr/>
                    </p:nvGrpSpPr>
                    <p:grpSpPr bwMode="auto">
                      <a:xfrm>
                        <a:off x="2452" y="3269"/>
                        <a:ext cx="19" cy="17"/>
                        <a:chOff x="2452" y="3269"/>
                        <a:chExt cx="19" cy="17"/>
                      </a:xfrm>
                    </p:grpSpPr>
                    <p:sp>
                      <p:nvSpPr>
                        <p:cNvPr id="1779" name="Freeform 178"/>
                        <p:cNvSpPr>
                          <a:spLocks/>
                        </p:cNvSpPr>
                        <p:nvPr/>
                      </p:nvSpPr>
                      <p:spPr bwMode="auto">
                        <a:xfrm>
                          <a:off x="2452" y="3269"/>
                          <a:ext cx="4" cy="9"/>
                        </a:xfrm>
                        <a:custGeom>
                          <a:avLst/>
                          <a:gdLst>
                            <a:gd name="T0" fmla="*/ 0 w 4"/>
                            <a:gd name="T1" fmla="*/ 0 h 9"/>
                            <a:gd name="T2" fmla="*/ 0 w 4"/>
                            <a:gd name="T3" fmla="*/ 0 h 9"/>
                            <a:gd name="T4" fmla="*/ 4 w 4"/>
                            <a:gd name="T5" fmla="*/ 0 h 9"/>
                            <a:gd name="T6" fmla="*/ 4 w 4"/>
                            <a:gd name="T7" fmla="*/ 9 h 9"/>
                            <a:gd name="T8" fmla="*/ 0 w 4"/>
                            <a:gd name="T9" fmla="*/ 4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0" name="Freeform 179"/>
                        <p:cNvSpPr>
                          <a:spLocks/>
                        </p:cNvSpPr>
                        <p:nvPr/>
                      </p:nvSpPr>
                      <p:spPr bwMode="auto">
                        <a:xfrm>
                          <a:off x="2460" y="3269"/>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1" name="Freeform 180"/>
                        <p:cNvSpPr>
                          <a:spLocks/>
                        </p:cNvSpPr>
                        <p:nvPr/>
                      </p:nvSpPr>
                      <p:spPr bwMode="auto">
                        <a:xfrm>
                          <a:off x="2467" y="3273"/>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754" name="Group 181"/>
                    <p:cNvGrpSpPr>
                      <a:grpSpLocks/>
                    </p:cNvGrpSpPr>
                    <p:nvPr/>
                  </p:nvGrpSpPr>
                  <p:grpSpPr bwMode="auto">
                    <a:xfrm>
                      <a:off x="2452" y="3201"/>
                      <a:ext cx="19" cy="111"/>
                      <a:chOff x="2452" y="3201"/>
                      <a:chExt cx="19" cy="111"/>
                    </a:xfrm>
                  </p:grpSpPr>
                  <p:grpSp>
                    <p:nvGrpSpPr>
                      <p:cNvPr id="1755" name="Group 182"/>
                      <p:cNvGrpSpPr>
                        <a:grpSpLocks/>
                      </p:cNvGrpSpPr>
                      <p:nvPr/>
                    </p:nvGrpSpPr>
                    <p:grpSpPr bwMode="auto">
                      <a:xfrm>
                        <a:off x="2452" y="3201"/>
                        <a:ext cx="19" cy="43"/>
                        <a:chOff x="2452" y="3201"/>
                        <a:chExt cx="19" cy="43"/>
                      </a:xfrm>
                    </p:grpSpPr>
                    <p:grpSp>
                      <p:nvGrpSpPr>
                        <p:cNvPr id="1764" name="Group 183"/>
                        <p:cNvGrpSpPr>
                          <a:grpSpLocks/>
                        </p:cNvGrpSpPr>
                        <p:nvPr/>
                      </p:nvGrpSpPr>
                      <p:grpSpPr bwMode="auto">
                        <a:xfrm>
                          <a:off x="2452" y="3201"/>
                          <a:ext cx="19" cy="17"/>
                          <a:chOff x="2452" y="3201"/>
                          <a:chExt cx="19" cy="17"/>
                        </a:xfrm>
                      </p:grpSpPr>
                      <p:sp>
                        <p:nvSpPr>
                          <p:cNvPr id="1773" name="Freeform 184"/>
                          <p:cNvSpPr>
                            <a:spLocks/>
                          </p:cNvSpPr>
                          <p:nvPr/>
                        </p:nvSpPr>
                        <p:spPr bwMode="auto">
                          <a:xfrm>
                            <a:off x="2452" y="3201"/>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74" name="Freeform 185"/>
                          <p:cNvSpPr>
                            <a:spLocks/>
                          </p:cNvSpPr>
                          <p:nvPr/>
                        </p:nvSpPr>
                        <p:spPr bwMode="auto">
                          <a:xfrm>
                            <a:off x="2460" y="3205"/>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75" name="Freeform 186"/>
                          <p:cNvSpPr>
                            <a:spLocks/>
                          </p:cNvSpPr>
                          <p:nvPr/>
                        </p:nvSpPr>
                        <p:spPr bwMode="auto">
                          <a:xfrm>
                            <a:off x="2467" y="3210"/>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765" name="Group 187"/>
                        <p:cNvGrpSpPr>
                          <a:grpSpLocks/>
                        </p:cNvGrpSpPr>
                        <p:nvPr/>
                      </p:nvGrpSpPr>
                      <p:grpSpPr bwMode="auto">
                        <a:xfrm>
                          <a:off x="2452" y="3214"/>
                          <a:ext cx="19" cy="17"/>
                          <a:chOff x="2452" y="3214"/>
                          <a:chExt cx="19" cy="17"/>
                        </a:xfrm>
                      </p:grpSpPr>
                      <p:sp>
                        <p:nvSpPr>
                          <p:cNvPr id="1770" name="Freeform 188"/>
                          <p:cNvSpPr>
                            <a:spLocks/>
                          </p:cNvSpPr>
                          <p:nvPr/>
                        </p:nvSpPr>
                        <p:spPr bwMode="auto">
                          <a:xfrm>
                            <a:off x="2452" y="3214"/>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71" name="Freeform 189"/>
                          <p:cNvSpPr>
                            <a:spLocks/>
                          </p:cNvSpPr>
                          <p:nvPr/>
                        </p:nvSpPr>
                        <p:spPr bwMode="auto">
                          <a:xfrm>
                            <a:off x="2460" y="3218"/>
                            <a:ext cx="4" cy="9"/>
                          </a:xfrm>
                          <a:custGeom>
                            <a:avLst/>
                            <a:gdLst>
                              <a:gd name="T0" fmla="*/ 0 w 4"/>
                              <a:gd name="T1" fmla="*/ 0 h 9"/>
                              <a:gd name="T2" fmla="*/ 0 w 4"/>
                              <a:gd name="T3" fmla="*/ 0 h 9"/>
                              <a:gd name="T4" fmla="*/ 4 w 4"/>
                              <a:gd name="T5" fmla="*/ 4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4"/>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72" name="Freeform 190"/>
                          <p:cNvSpPr>
                            <a:spLocks/>
                          </p:cNvSpPr>
                          <p:nvPr/>
                        </p:nvSpPr>
                        <p:spPr bwMode="auto">
                          <a:xfrm>
                            <a:off x="2467" y="3222"/>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766" name="Group 191"/>
                        <p:cNvGrpSpPr>
                          <a:grpSpLocks/>
                        </p:cNvGrpSpPr>
                        <p:nvPr/>
                      </p:nvGrpSpPr>
                      <p:grpSpPr bwMode="auto">
                        <a:xfrm>
                          <a:off x="2452" y="3227"/>
                          <a:ext cx="19" cy="17"/>
                          <a:chOff x="2452" y="3227"/>
                          <a:chExt cx="19" cy="17"/>
                        </a:xfrm>
                      </p:grpSpPr>
                      <p:sp>
                        <p:nvSpPr>
                          <p:cNvPr id="1767" name="Freeform 192"/>
                          <p:cNvSpPr>
                            <a:spLocks/>
                          </p:cNvSpPr>
                          <p:nvPr/>
                        </p:nvSpPr>
                        <p:spPr bwMode="auto">
                          <a:xfrm>
                            <a:off x="2452" y="3227"/>
                            <a:ext cx="4" cy="12"/>
                          </a:xfrm>
                          <a:custGeom>
                            <a:avLst/>
                            <a:gdLst>
                              <a:gd name="T0" fmla="*/ 0 w 4"/>
                              <a:gd name="T1" fmla="*/ 0 h 12"/>
                              <a:gd name="T2" fmla="*/ 0 w 4"/>
                              <a:gd name="T3" fmla="*/ 0 h 12"/>
                              <a:gd name="T4" fmla="*/ 4 w 4"/>
                              <a:gd name="T5" fmla="*/ 4 h 12"/>
                              <a:gd name="T6" fmla="*/ 4 w 4"/>
                              <a:gd name="T7" fmla="*/ 12 h 12"/>
                              <a:gd name="T8" fmla="*/ 0 w 4"/>
                              <a:gd name="T9" fmla="*/ 8 h 12"/>
                              <a:gd name="T10" fmla="*/ 0 w 4"/>
                              <a:gd name="T11" fmla="*/ 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0" y="0"/>
                                </a:moveTo>
                                <a:lnTo>
                                  <a:pt x="0" y="0"/>
                                </a:lnTo>
                                <a:lnTo>
                                  <a:pt x="4" y="4"/>
                                </a:lnTo>
                                <a:lnTo>
                                  <a:pt x="4" y="12"/>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8" name="Freeform 193"/>
                          <p:cNvSpPr>
                            <a:spLocks/>
                          </p:cNvSpPr>
                          <p:nvPr/>
                        </p:nvSpPr>
                        <p:spPr bwMode="auto">
                          <a:xfrm>
                            <a:off x="2460" y="3231"/>
                            <a:ext cx="4" cy="8"/>
                          </a:xfrm>
                          <a:custGeom>
                            <a:avLst/>
                            <a:gdLst>
                              <a:gd name="T0" fmla="*/ 0 w 4"/>
                              <a:gd name="T1" fmla="*/ 0 h 8"/>
                              <a:gd name="T2" fmla="*/ 0 w 4"/>
                              <a:gd name="T3" fmla="*/ 0 h 8"/>
                              <a:gd name="T4" fmla="*/ 4 w 4"/>
                              <a:gd name="T5" fmla="*/ 4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4"/>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9" name="Freeform 194"/>
                          <p:cNvSpPr>
                            <a:spLocks/>
                          </p:cNvSpPr>
                          <p:nvPr/>
                        </p:nvSpPr>
                        <p:spPr bwMode="auto">
                          <a:xfrm>
                            <a:off x="2467" y="3235"/>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756" name="Group 195"/>
                      <p:cNvGrpSpPr>
                        <a:grpSpLocks/>
                      </p:cNvGrpSpPr>
                      <p:nvPr/>
                    </p:nvGrpSpPr>
                    <p:grpSpPr bwMode="auto">
                      <a:xfrm>
                        <a:off x="2452" y="3282"/>
                        <a:ext cx="19" cy="17"/>
                        <a:chOff x="2452" y="3282"/>
                        <a:chExt cx="19" cy="17"/>
                      </a:xfrm>
                    </p:grpSpPr>
                    <p:sp>
                      <p:nvSpPr>
                        <p:cNvPr id="1761" name="Freeform 196"/>
                        <p:cNvSpPr>
                          <a:spLocks/>
                        </p:cNvSpPr>
                        <p:nvPr/>
                      </p:nvSpPr>
                      <p:spPr bwMode="auto">
                        <a:xfrm>
                          <a:off x="2452" y="3282"/>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2" name="Freeform 197"/>
                        <p:cNvSpPr>
                          <a:spLocks/>
                        </p:cNvSpPr>
                        <p:nvPr/>
                      </p:nvSpPr>
                      <p:spPr bwMode="auto">
                        <a:xfrm>
                          <a:off x="2460" y="3282"/>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3" name="Freeform 198"/>
                        <p:cNvSpPr>
                          <a:spLocks/>
                        </p:cNvSpPr>
                        <p:nvPr/>
                      </p:nvSpPr>
                      <p:spPr bwMode="auto">
                        <a:xfrm>
                          <a:off x="2467" y="3286"/>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757" name="Group 199"/>
                      <p:cNvGrpSpPr>
                        <a:grpSpLocks/>
                      </p:cNvGrpSpPr>
                      <p:nvPr/>
                    </p:nvGrpSpPr>
                    <p:grpSpPr bwMode="auto">
                      <a:xfrm>
                        <a:off x="2452" y="3295"/>
                        <a:ext cx="19" cy="17"/>
                        <a:chOff x="2452" y="3295"/>
                        <a:chExt cx="19" cy="17"/>
                      </a:xfrm>
                    </p:grpSpPr>
                    <p:sp>
                      <p:nvSpPr>
                        <p:cNvPr id="1758" name="Freeform 200"/>
                        <p:cNvSpPr>
                          <a:spLocks/>
                        </p:cNvSpPr>
                        <p:nvPr/>
                      </p:nvSpPr>
                      <p:spPr bwMode="auto">
                        <a:xfrm>
                          <a:off x="2452" y="3295"/>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59" name="Freeform 201"/>
                        <p:cNvSpPr>
                          <a:spLocks/>
                        </p:cNvSpPr>
                        <p:nvPr/>
                      </p:nvSpPr>
                      <p:spPr bwMode="auto">
                        <a:xfrm>
                          <a:off x="2460" y="3299"/>
                          <a:ext cx="4" cy="8"/>
                        </a:xfrm>
                        <a:custGeom>
                          <a:avLst/>
                          <a:gdLst>
                            <a:gd name="T0" fmla="*/ 0 w 4"/>
                            <a:gd name="T1" fmla="*/ 0 h 8"/>
                            <a:gd name="T2" fmla="*/ 0 w 4"/>
                            <a:gd name="T3" fmla="*/ 0 h 8"/>
                            <a:gd name="T4" fmla="*/ 4 w 4"/>
                            <a:gd name="T5" fmla="*/ 0 h 8"/>
                            <a:gd name="T6" fmla="*/ 4 w 4"/>
                            <a:gd name="T7" fmla="*/ 8 h 8"/>
                            <a:gd name="T8" fmla="*/ 0 w 4"/>
                            <a:gd name="T9" fmla="*/ 4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0" name="Freeform 202"/>
                        <p:cNvSpPr>
                          <a:spLocks/>
                        </p:cNvSpPr>
                        <p:nvPr/>
                      </p:nvSpPr>
                      <p:spPr bwMode="auto">
                        <a:xfrm>
                          <a:off x="2467" y="3299"/>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grpSp>
          </p:grpSp>
          <p:sp>
            <p:nvSpPr>
              <p:cNvPr id="101" name="Freeform 203"/>
              <p:cNvSpPr>
                <a:spLocks/>
              </p:cNvSpPr>
              <p:nvPr/>
            </p:nvSpPr>
            <p:spPr bwMode="auto">
              <a:xfrm>
                <a:off x="2170" y="3261"/>
                <a:ext cx="49" cy="25"/>
              </a:xfrm>
              <a:custGeom>
                <a:avLst/>
                <a:gdLst>
                  <a:gd name="T0" fmla="*/ 0 w 49"/>
                  <a:gd name="T1" fmla="*/ 8 h 25"/>
                  <a:gd name="T2" fmla="*/ 0 w 49"/>
                  <a:gd name="T3" fmla="*/ 8 h 25"/>
                  <a:gd name="T4" fmla="*/ 0 w 49"/>
                  <a:gd name="T5" fmla="*/ 8 h 25"/>
                  <a:gd name="T6" fmla="*/ 0 w 49"/>
                  <a:gd name="T7" fmla="*/ 12 h 25"/>
                  <a:gd name="T8" fmla="*/ 3 w 49"/>
                  <a:gd name="T9" fmla="*/ 12 h 25"/>
                  <a:gd name="T10" fmla="*/ 3 w 49"/>
                  <a:gd name="T11" fmla="*/ 17 h 25"/>
                  <a:gd name="T12" fmla="*/ 3 w 49"/>
                  <a:gd name="T13" fmla="*/ 17 h 25"/>
                  <a:gd name="T14" fmla="*/ 7 w 49"/>
                  <a:gd name="T15" fmla="*/ 21 h 25"/>
                  <a:gd name="T16" fmla="*/ 7 w 49"/>
                  <a:gd name="T17" fmla="*/ 21 h 25"/>
                  <a:gd name="T18" fmla="*/ 7 w 49"/>
                  <a:gd name="T19" fmla="*/ 21 h 25"/>
                  <a:gd name="T20" fmla="*/ 11 w 49"/>
                  <a:gd name="T21" fmla="*/ 25 h 25"/>
                  <a:gd name="T22" fmla="*/ 15 w 49"/>
                  <a:gd name="T23" fmla="*/ 25 h 25"/>
                  <a:gd name="T24" fmla="*/ 15 w 49"/>
                  <a:gd name="T25" fmla="*/ 25 h 25"/>
                  <a:gd name="T26" fmla="*/ 18 w 49"/>
                  <a:gd name="T27" fmla="*/ 25 h 25"/>
                  <a:gd name="T28" fmla="*/ 22 w 49"/>
                  <a:gd name="T29" fmla="*/ 25 h 25"/>
                  <a:gd name="T30" fmla="*/ 26 w 49"/>
                  <a:gd name="T31" fmla="*/ 25 h 25"/>
                  <a:gd name="T32" fmla="*/ 26 w 49"/>
                  <a:gd name="T33" fmla="*/ 25 h 25"/>
                  <a:gd name="T34" fmla="*/ 30 w 49"/>
                  <a:gd name="T35" fmla="*/ 25 h 25"/>
                  <a:gd name="T36" fmla="*/ 37 w 49"/>
                  <a:gd name="T37" fmla="*/ 25 h 25"/>
                  <a:gd name="T38" fmla="*/ 41 w 49"/>
                  <a:gd name="T39" fmla="*/ 21 h 25"/>
                  <a:gd name="T40" fmla="*/ 45 w 49"/>
                  <a:gd name="T41" fmla="*/ 21 h 25"/>
                  <a:gd name="T42" fmla="*/ 45 w 49"/>
                  <a:gd name="T43" fmla="*/ 17 h 25"/>
                  <a:gd name="T44" fmla="*/ 45 w 49"/>
                  <a:gd name="T45" fmla="*/ 17 h 25"/>
                  <a:gd name="T46" fmla="*/ 49 w 49"/>
                  <a:gd name="T47" fmla="*/ 17 h 25"/>
                  <a:gd name="T48" fmla="*/ 49 w 49"/>
                  <a:gd name="T49" fmla="*/ 12 h 25"/>
                  <a:gd name="T50" fmla="*/ 49 w 49"/>
                  <a:gd name="T51" fmla="*/ 12 h 25"/>
                  <a:gd name="T52" fmla="*/ 49 w 49"/>
                  <a:gd name="T53" fmla="*/ 12 h 25"/>
                  <a:gd name="T54" fmla="*/ 49 w 49"/>
                  <a:gd name="T55" fmla="*/ 8 h 25"/>
                  <a:gd name="T56" fmla="*/ 49 w 49"/>
                  <a:gd name="T57" fmla="*/ 8 h 25"/>
                  <a:gd name="T58" fmla="*/ 49 w 49"/>
                  <a:gd name="T59" fmla="*/ 8 h 25"/>
                  <a:gd name="T60" fmla="*/ 49 w 49"/>
                  <a:gd name="T61" fmla="*/ 4 h 25"/>
                  <a:gd name="T62" fmla="*/ 49 w 49"/>
                  <a:gd name="T63" fmla="*/ 4 h 25"/>
                  <a:gd name="T64" fmla="*/ 49 w 49"/>
                  <a:gd name="T65" fmla="*/ 4 h 25"/>
                  <a:gd name="T66" fmla="*/ 45 w 49"/>
                  <a:gd name="T67" fmla="*/ 4 h 25"/>
                  <a:gd name="T68" fmla="*/ 45 w 49"/>
                  <a:gd name="T69" fmla="*/ 0 h 25"/>
                  <a:gd name="T70" fmla="*/ 41 w 49"/>
                  <a:gd name="T71" fmla="*/ 0 h 25"/>
                  <a:gd name="T72" fmla="*/ 37 w 49"/>
                  <a:gd name="T73" fmla="*/ 0 h 25"/>
                  <a:gd name="T74" fmla="*/ 33 w 49"/>
                  <a:gd name="T75" fmla="*/ 0 h 25"/>
                  <a:gd name="T76" fmla="*/ 30 w 49"/>
                  <a:gd name="T77" fmla="*/ 0 h 25"/>
                  <a:gd name="T78" fmla="*/ 22 w 49"/>
                  <a:gd name="T79" fmla="*/ 0 h 25"/>
                  <a:gd name="T80" fmla="*/ 18 w 49"/>
                  <a:gd name="T81" fmla="*/ 0 h 25"/>
                  <a:gd name="T82" fmla="*/ 15 w 49"/>
                  <a:gd name="T83" fmla="*/ 0 h 25"/>
                  <a:gd name="T84" fmla="*/ 11 w 49"/>
                  <a:gd name="T85" fmla="*/ 0 h 25"/>
                  <a:gd name="T86" fmla="*/ 7 w 49"/>
                  <a:gd name="T87" fmla="*/ 0 h 25"/>
                  <a:gd name="T88" fmla="*/ 3 w 49"/>
                  <a:gd name="T89" fmla="*/ 0 h 25"/>
                  <a:gd name="T90" fmla="*/ 3 w 49"/>
                  <a:gd name="T91" fmla="*/ 4 h 25"/>
                  <a:gd name="T92" fmla="*/ 3 w 49"/>
                  <a:gd name="T93" fmla="*/ 4 h 25"/>
                  <a:gd name="T94" fmla="*/ 0 w 49"/>
                  <a:gd name="T95" fmla="*/ 4 h 25"/>
                  <a:gd name="T96" fmla="*/ 0 w 49"/>
                  <a:gd name="T97" fmla="*/ 4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3" y="12"/>
                    </a:lnTo>
                    <a:lnTo>
                      <a:pt x="3" y="17"/>
                    </a:lnTo>
                    <a:lnTo>
                      <a:pt x="7" y="21"/>
                    </a:lnTo>
                    <a:lnTo>
                      <a:pt x="11" y="25"/>
                    </a:lnTo>
                    <a:lnTo>
                      <a:pt x="15" y="25"/>
                    </a:lnTo>
                    <a:lnTo>
                      <a:pt x="18" y="25"/>
                    </a:lnTo>
                    <a:lnTo>
                      <a:pt x="22" y="25"/>
                    </a:lnTo>
                    <a:lnTo>
                      <a:pt x="26" y="25"/>
                    </a:lnTo>
                    <a:lnTo>
                      <a:pt x="30" y="25"/>
                    </a:lnTo>
                    <a:lnTo>
                      <a:pt x="37" y="25"/>
                    </a:lnTo>
                    <a:lnTo>
                      <a:pt x="41" y="21"/>
                    </a:lnTo>
                    <a:lnTo>
                      <a:pt x="45" y="21"/>
                    </a:lnTo>
                    <a:lnTo>
                      <a:pt x="45" y="17"/>
                    </a:lnTo>
                    <a:lnTo>
                      <a:pt x="49" y="17"/>
                    </a:lnTo>
                    <a:lnTo>
                      <a:pt x="49" y="12"/>
                    </a:lnTo>
                    <a:lnTo>
                      <a:pt x="49" y="8"/>
                    </a:lnTo>
                    <a:lnTo>
                      <a:pt x="49" y="4"/>
                    </a:lnTo>
                    <a:lnTo>
                      <a:pt x="45" y="4"/>
                    </a:lnTo>
                    <a:lnTo>
                      <a:pt x="45" y="0"/>
                    </a:lnTo>
                    <a:lnTo>
                      <a:pt x="41" y="0"/>
                    </a:lnTo>
                    <a:lnTo>
                      <a:pt x="37" y="0"/>
                    </a:lnTo>
                    <a:lnTo>
                      <a:pt x="33" y="0"/>
                    </a:lnTo>
                    <a:lnTo>
                      <a:pt x="30" y="0"/>
                    </a:lnTo>
                    <a:lnTo>
                      <a:pt x="22" y="0"/>
                    </a:lnTo>
                    <a:lnTo>
                      <a:pt x="18" y="0"/>
                    </a:lnTo>
                    <a:lnTo>
                      <a:pt x="15" y="0"/>
                    </a:lnTo>
                    <a:lnTo>
                      <a:pt x="11" y="0"/>
                    </a:lnTo>
                    <a:lnTo>
                      <a:pt x="7" y="0"/>
                    </a:lnTo>
                    <a:lnTo>
                      <a:pt x="3"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 name="Freeform 204"/>
              <p:cNvSpPr>
                <a:spLocks/>
              </p:cNvSpPr>
              <p:nvPr/>
            </p:nvSpPr>
            <p:spPr bwMode="auto">
              <a:xfrm>
                <a:off x="2207" y="3261"/>
                <a:ext cx="49" cy="25"/>
              </a:xfrm>
              <a:custGeom>
                <a:avLst/>
                <a:gdLst>
                  <a:gd name="T0" fmla="*/ 0 w 49"/>
                  <a:gd name="T1" fmla="*/ 8 h 25"/>
                  <a:gd name="T2" fmla="*/ 0 w 49"/>
                  <a:gd name="T3" fmla="*/ 8 h 25"/>
                  <a:gd name="T4" fmla="*/ 0 w 49"/>
                  <a:gd name="T5" fmla="*/ 8 h 25"/>
                  <a:gd name="T6" fmla="*/ 0 w 49"/>
                  <a:gd name="T7" fmla="*/ 12 h 25"/>
                  <a:gd name="T8" fmla="*/ 0 w 49"/>
                  <a:gd name="T9" fmla="*/ 12 h 25"/>
                  <a:gd name="T10" fmla="*/ 4 w 49"/>
                  <a:gd name="T11" fmla="*/ 17 h 25"/>
                  <a:gd name="T12" fmla="*/ 4 w 49"/>
                  <a:gd name="T13" fmla="*/ 17 h 25"/>
                  <a:gd name="T14" fmla="*/ 4 w 49"/>
                  <a:gd name="T15" fmla="*/ 21 h 25"/>
                  <a:gd name="T16" fmla="*/ 8 w 49"/>
                  <a:gd name="T17" fmla="*/ 21 h 25"/>
                  <a:gd name="T18" fmla="*/ 8 w 49"/>
                  <a:gd name="T19" fmla="*/ 21 h 25"/>
                  <a:gd name="T20" fmla="*/ 12 w 49"/>
                  <a:gd name="T21" fmla="*/ 25 h 25"/>
                  <a:gd name="T22" fmla="*/ 12 w 49"/>
                  <a:gd name="T23" fmla="*/ 25 h 25"/>
                  <a:gd name="T24" fmla="*/ 15 w 49"/>
                  <a:gd name="T25" fmla="*/ 25 h 25"/>
                  <a:gd name="T26" fmla="*/ 15 w 49"/>
                  <a:gd name="T27" fmla="*/ 25 h 25"/>
                  <a:gd name="T28" fmla="*/ 23 w 49"/>
                  <a:gd name="T29" fmla="*/ 25 h 25"/>
                  <a:gd name="T30" fmla="*/ 23 w 49"/>
                  <a:gd name="T31" fmla="*/ 25 h 25"/>
                  <a:gd name="T32" fmla="*/ 27 w 49"/>
                  <a:gd name="T33" fmla="*/ 25 h 25"/>
                  <a:gd name="T34" fmla="*/ 30 w 49"/>
                  <a:gd name="T35" fmla="*/ 25 h 25"/>
                  <a:gd name="T36" fmla="*/ 34 w 49"/>
                  <a:gd name="T37" fmla="*/ 25 h 25"/>
                  <a:gd name="T38" fmla="*/ 38 w 49"/>
                  <a:gd name="T39" fmla="*/ 21 h 25"/>
                  <a:gd name="T40" fmla="*/ 42 w 49"/>
                  <a:gd name="T41" fmla="*/ 21 h 25"/>
                  <a:gd name="T42" fmla="*/ 45 w 49"/>
                  <a:gd name="T43" fmla="*/ 17 h 25"/>
                  <a:gd name="T44" fmla="*/ 45 w 49"/>
                  <a:gd name="T45" fmla="*/ 17 h 25"/>
                  <a:gd name="T46" fmla="*/ 45 w 49"/>
                  <a:gd name="T47" fmla="*/ 17 h 25"/>
                  <a:gd name="T48" fmla="*/ 49 w 49"/>
                  <a:gd name="T49" fmla="*/ 12 h 25"/>
                  <a:gd name="T50" fmla="*/ 49 w 49"/>
                  <a:gd name="T51" fmla="*/ 12 h 25"/>
                  <a:gd name="T52" fmla="*/ 49 w 49"/>
                  <a:gd name="T53" fmla="*/ 12 h 25"/>
                  <a:gd name="T54" fmla="*/ 49 w 49"/>
                  <a:gd name="T55" fmla="*/ 8 h 25"/>
                  <a:gd name="T56" fmla="*/ 49 w 49"/>
                  <a:gd name="T57" fmla="*/ 8 h 25"/>
                  <a:gd name="T58" fmla="*/ 49 w 49"/>
                  <a:gd name="T59" fmla="*/ 8 h 25"/>
                  <a:gd name="T60" fmla="*/ 49 w 49"/>
                  <a:gd name="T61" fmla="*/ 4 h 25"/>
                  <a:gd name="T62" fmla="*/ 49 w 49"/>
                  <a:gd name="T63" fmla="*/ 4 h 25"/>
                  <a:gd name="T64" fmla="*/ 45 w 49"/>
                  <a:gd name="T65" fmla="*/ 4 h 25"/>
                  <a:gd name="T66" fmla="*/ 45 w 49"/>
                  <a:gd name="T67" fmla="*/ 4 h 25"/>
                  <a:gd name="T68" fmla="*/ 42 w 49"/>
                  <a:gd name="T69" fmla="*/ 0 h 25"/>
                  <a:gd name="T70" fmla="*/ 38 w 49"/>
                  <a:gd name="T71" fmla="*/ 0 h 25"/>
                  <a:gd name="T72" fmla="*/ 34 w 49"/>
                  <a:gd name="T73" fmla="*/ 0 h 25"/>
                  <a:gd name="T74" fmla="*/ 30 w 49"/>
                  <a:gd name="T75" fmla="*/ 0 h 25"/>
                  <a:gd name="T76" fmla="*/ 27 w 49"/>
                  <a:gd name="T77" fmla="*/ 0 h 25"/>
                  <a:gd name="T78" fmla="*/ 23 w 49"/>
                  <a:gd name="T79" fmla="*/ 0 h 25"/>
                  <a:gd name="T80" fmla="*/ 19 w 49"/>
                  <a:gd name="T81" fmla="*/ 0 h 25"/>
                  <a:gd name="T82" fmla="*/ 15 w 49"/>
                  <a:gd name="T83" fmla="*/ 0 h 25"/>
                  <a:gd name="T84" fmla="*/ 12 w 49"/>
                  <a:gd name="T85" fmla="*/ 0 h 25"/>
                  <a:gd name="T86" fmla="*/ 8 w 49"/>
                  <a:gd name="T87" fmla="*/ 0 h 25"/>
                  <a:gd name="T88" fmla="*/ 4 w 49"/>
                  <a:gd name="T89" fmla="*/ 0 h 25"/>
                  <a:gd name="T90" fmla="*/ 0 w 49"/>
                  <a:gd name="T91" fmla="*/ 4 h 25"/>
                  <a:gd name="T92" fmla="*/ 0 w 49"/>
                  <a:gd name="T93" fmla="*/ 4 h 25"/>
                  <a:gd name="T94" fmla="*/ 0 w 49"/>
                  <a:gd name="T95" fmla="*/ 4 h 25"/>
                  <a:gd name="T96" fmla="*/ 0 w 49"/>
                  <a:gd name="T97" fmla="*/ 4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4" y="17"/>
                    </a:lnTo>
                    <a:lnTo>
                      <a:pt x="4" y="21"/>
                    </a:lnTo>
                    <a:lnTo>
                      <a:pt x="8" y="21"/>
                    </a:lnTo>
                    <a:lnTo>
                      <a:pt x="12" y="25"/>
                    </a:lnTo>
                    <a:lnTo>
                      <a:pt x="15" y="25"/>
                    </a:lnTo>
                    <a:lnTo>
                      <a:pt x="23" y="25"/>
                    </a:lnTo>
                    <a:lnTo>
                      <a:pt x="27" y="25"/>
                    </a:lnTo>
                    <a:lnTo>
                      <a:pt x="30" y="25"/>
                    </a:lnTo>
                    <a:lnTo>
                      <a:pt x="34" y="25"/>
                    </a:lnTo>
                    <a:lnTo>
                      <a:pt x="38" y="21"/>
                    </a:lnTo>
                    <a:lnTo>
                      <a:pt x="42" y="21"/>
                    </a:lnTo>
                    <a:lnTo>
                      <a:pt x="45" y="17"/>
                    </a:lnTo>
                    <a:lnTo>
                      <a:pt x="49" y="12"/>
                    </a:lnTo>
                    <a:lnTo>
                      <a:pt x="49" y="8"/>
                    </a:lnTo>
                    <a:lnTo>
                      <a:pt x="49" y="4"/>
                    </a:lnTo>
                    <a:lnTo>
                      <a:pt x="45" y="4"/>
                    </a:lnTo>
                    <a:lnTo>
                      <a:pt x="42" y="0"/>
                    </a:lnTo>
                    <a:lnTo>
                      <a:pt x="38" y="0"/>
                    </a:lnTo>
                    <a:lnTo>
                      <a:pt x="34" y="0"/>
                    </a:lnTo>
                    <a:lnTo>
                      <a:pt x="30" y="0"/>
                    </a:lnTo>
                    <a:lnTo>
                      <a:pt x="27" y="0"/>
                    </a:lnTo>
                    <a:lnTo>
                      <a:pt x="23" y="0"/>
                    </a:lnTo>
                    <a:lnTo>
                      <a:pt x="19" y="0"/>
                    </a:lnTo>
                    <a:lnTo>
                      <a:pt x="15" y="0"/>
                    </a:lnTo>
                    <a:lnTo>
                      <a:pt x="12" y="0"/>
                    </a:lnTo>
                    <a:lnTo>
                      <a:pt x="8" y="0"/>
                    </a:lnTo>
                    <a:lnTo>
                      <a:pt x="4"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 name="Freeform 205"/>
              <p:cNvSpPr>
                <a:spLocks/>
              </p:cNvSpPr>
              <p:nvPr/>
            </p:nvSpPr>
            <p:spPr bwMode="auto">
              <a:xfrm>
                <a:off x="2192" y="3273"/>
                <a:ext cx="49" cy="30"/>
              </a:xfrm>
              <a:custGeom>
                <a:avLst/>
                <a:gdLst>
                  <a:gd name="T0" fmla="*/ 0 w 49"/>
                  <a:gd name="T1" fmla="*/ 9 h 30"/>
                  <a:gd name="T2" fmla="*/ 0 w 49"/>
                  <a:gd name="T3" fmla="*/ 9 h 30"/>
                  <a:gd name="T4" fmla="*/ 0 w 49"/>
                  <a:gd name="T5" fmla="*/ 13 h 30"/>
                  <a:gd name="T6" fmla="*/ 0 w 49"/>
                  <a:gd name="T7" fmla="*/ 13 h 30"/>
                  <a:gd name="T8" fmla="*/ 0 w 49"/>
                  <a:gd name="T9" fmla="*/ 17 h 30"/>
                  <a:gd name="T10" fmla="*/ 4 w 49"/>
                  <a:gd name="T11" fmla="*/ 17 h 30"/>
                  <a:gd name="T12" fmla="*/ 4 w 49"/>
                  <a:gd name="T13" fmla="*/ 22 h 30"/>
                  <a:gd name="T14" fmla="*/ 4 w 49"/>
                  <a:gd name="T15" fmla="*/ 22 h 30"/>
                  <a:gd name="T16" fmla="*/ 8 w 49"/>
                  <a:gd name="T17" fmla="*/ 26 h 30"/>
                  <a:gd name="T18" fmla="*/ 8 w 49"/>
                  <a:gd name="T19" fmla="*/ 26 h 30"/>
                  <a:gd name="T20" fmla="*/ 11 w 49"/>
                  <a:gd name="T21" fmla="*/ 26 h 30"/>
                  <a:gd name="T22" fmla="*/ 11 w 49"/>
                  <a:gd name="T23" fmla="*/ 26 h 30"/>
                  <a:gd name="T24" fmla="*/ 15 w 49"/>
                  <a:gd name="T25" fmla="*/ 26 h 30"/>
                  <a:gd name="T26" fmla="*/ 15 w 49"/>
                  <a:gd name="T27" fmla="*/ 30 h 30"/>
                  <a:gd name="T28" fmla="*/ 23 w 49"/>
                  <a:gd name="T29" fmla="*/ 30 h 30"/>
                  <a:gd name="T30" fmla="*/ 23 w 49"/>
                  <a:gd name="T31" fmla="*/ 30 h 30"/>
                  <a:gd name="T32" fmla="*/ 27 w 49"/>
                  <a:gd name="T33" fmla="*/ 30 h 30"/>
                  <a:gd name="T34" fmla="*/ 30 w 49"/>
                  <a:gd name="T35" fmla="*/ 26 h 30"/>
                  <a:gd name="T36" fmla="*/ 34 w 49"/>
                  <a:gd name="T37" fmla="*/ 26 h 30"/>
                  <a:gd name="T38" fmla="*/ 42 w 49"/>
                  <a:gd name="T39" fmla="*/ 26 h 30"/>
                  <a:gd name="T40" fmla="*/ 42 w 49"/>
                  <a:gd name="T41" fmla="*/ 22 h 30"/>
                  <a:gd name="T42" fmla="*/ 45 w 49"/>
                  <a:gd name="T43" fmla="*/ 22 h 30"/>
                  <a:gd name="T44" fmla="*/ 45 w 49"/>
                  <a:gd name="T45" fmla="*/ 22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9 h 30"/>
                  <a:gd name="T58" fmla="*/ 49 w 49"/>
                  <a:gd name="T59" fmla="*/ 9 h 30"/>
                  <a:gd name="T60" fmla="*/ 49 w 49"/>
                  <a:gd name="T61" fmla="*/ 9 h 30"/>
                  <a:gd name="T62" fmla="*/ 49 w 49"/>
                  <a:gd name="T63" fmla="*/ 9 h 30"/>
                  <a:gd name="T64" fmla="*/ 45 w 49"/>
                  <a:gd name="T65" fmla="*/ 9 h 30"/>
                  <a:gd name="T66" fmla="*/ 45 w 49"/>
                  <a:gd name="T67" fmla="*/ 5 h 30"/>
                  <a:gd name="T68" fmla="*/ 42 w 49"/>
                  <a:gd name="T69" fmla="*/ 5 h 30"/>
                  <a:gd name="T70" fmla="*/ 42 w 49"/>
                  <a:gd name="T71" fmla="*/ 5 h 30"/>
                  <a:gd name="T72" fmla="*/ 38 w 49"/>
                  <a:gd name="T73" fmla="*/ 0 h 30"/>
                  <a:gd name="T74" fmla="*/ 34 w 49"/>
                  <a:gd name="T75" fmla="*/ 0 h 30"/>
                  <a:gd name="T76" fmla="*/ 27 w 49"/>
                  <a:gd name="T77" fmla="*/ 0 h 30"/>
                  <a:gd name="T78" fmla="*/ 23 w 49"/>
                  <a:gd name="T79" fmla="*/ 0 h 30"/>
                  <a:gd name="T80" fmla="*/ 19 w 49"/>
                  <a:gd name="T81" fmla="*/ 0 h 30"/>
                  <a:gd name="T82" fmla="*/ 15 w 49"/>
                  <a:gd name="T83" fmla="*/ 0 h 30"/>
                  <a:gd name="T84" fmla="*/ 11 w 49"/>
                  <a:gd name="T85" fmla="*/ 0 h 30"/>
                  <a:gd name="T86" fmla="*/ 8 w 49"/>
                  <a:gd name="T87" fmla="*/ 5 h 30"/>
                  <a:gd name="T88" fmla="*/ 4 w 49"/>
                  <a:gd name="T89" fmla="*/ 5 h 30"/>
                  <a:gd name="T90" fmla="*/ 4 w 49"/>
                  <a:gd name="T91" fmla="*/ 5 h 30"/>
                  <a:gd name="T92" fmla="*/ 0 w 49"/>
                  <a:gd name="T93" fmla="*/ 5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0" y="17"/>
                    </a:lnTo>
                    <a:lnTo>
                      <a:pt x="4" y="17"/>
                    </a:lnTo>
                    <a:lnTo>
                      <a:pt x="4" y="22"/>
                    </a:lnTo>
                    <a:lnTo>
                      <a:pt x="8" y="26"/>
                    </a:lnTo>
                    <a:lnTo>
                      <a:pt x="11" y="26"/>
                    </a:lnTo>
                    <a:lnTo>
                      <a:pt x="15" y="26"/>
                    </a:lnTo>
                    <a:lnTo>
                      <a:pt x="15" y="30"/>
                    </a:lnTo>
                    <a:lnTo>
                      <a:pt x="23" y="30"/>
                    </a:lnTo>
                    <a:lnTo>
                      <a:pt x="27" y="30"/>
                    </a:lnTo>
                    <a:lnTo>
                      <a:pt x="30" y="26"/>
                    </a:lnTo>
                    <a:lnTo>
                      <a:pt x="34" y="26"/>
                    </a:lnTo>
                    <a:lnTo>
                      <a:pt x="42" y="26"/>
                    </a:lnTo>
                    <a:lnTo>
                      <a:pt x="42" y="22"/>
                    </a:lnTo>
                    <a:lnTo>
                      <a:pt x="45" y="22"/>
                    </a:lnTo>
                    <a:lnTo>
                      <a:pt x="49" y="17"/>
                    </a:lnTo>
                    <a:lnTo>
                      <a:pt x="49" y="13"/>
                    </a:lnTo>
                    <a:lnTo>
                      <a:pt x="49" y="9"/>
                    </a:lnTo>
                    <a:lnTo>
                      <a:pt x="45" y="9"/>
                    </a:lnTo>
                    <a:lnTo>
                      <a:pt x="45" y="5"/>
                    </a:lnTo>
                    <a:lnTo>
                      <a:pt x="42" y="5"/>
                    </a:lnTo>
                    <a:lnTo>
                      <a:pt x="38" y="0"/>
                    </a:lnTo>
                    <a:lnTo>
                      <a:pt x="34" y="0"/>
                    </a:lnTo>
                    <a:lnTo>
                      <a:pt x="27" y="0"/>
                    </a:lnTo>
                    <a:lnTo>
                      <a:pt x="23" y="0"/>
                    </a:lnTo>
                    <a:lnTo>
                      <a:pt x="19" y="0"/>
                    </a:lnTo>
                    <a:lnTo>
                      <a:pt x="15" y="0"/>
                    </a:lnTo>
                    <a:lnTo>
                      <a:pt x="11" y="0"/>
                    </a:lnTo>
                    <a:lnTo>
                      <a:pt x="8" y="5"/>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 name="Freeform 206"/>
              <p:cNvSpPr>
                <a:spLocks/>
              </p:cNvSpPr>
              <p:nvPr/>
            </p:nvSpPr>
            <p:spPr bwMode="auto">
              <a:xfrm>
                <a:off x="2369" y="3371"/>
                <a:ext cx="49" cy="30"/>
              </a:xfrm>
              <a:custGeom>
                <a:avLst/>
                <a:gdLst>
                  <a:gd name="T0" fmla="*/ 0 w 49"/>
                  <a:gd name="T1" fmla="*/ 8 h 30"/>
                  <a:gd name="T2" fmla="*/ 0 w 49"/>
                  <a:gd name="T3" fmla="*/ 8 h 30"/>
                  <a:gd name="T4" fmla="*/ 4 w 49"/>
                  <a:gd name="T5" fmla="*/ 13 h 30"/>
                  <a:gd name="T6" fmla="*/ 4 w 49"/>
                  <a:gd name="T7" fmla="*/ 13 h 30"/>
                  <a:gd name="T8" fmla="*/ 4 w 49"/>
                  <a:gd name="T9" fmla="*/ 17 h 30"/>
                  <a:gd name="T10" fmla="*/ 4 w 49"/>
                  <a:gd name="T11" fmla="*/ 17 h 30"/>
                  <a:gd name="T12" fmla="*/ 4 w 49"/>
                  <a:gd name="T13" fmla="*/ 21 h 30"/>
                  <a:gd name="T14" fmla="*/ 8 w 49"/>
                  <a:gd name="T15" fmla="*/ 21 h 30"/>
                  <a:gd name="T16" fmla="*/ 8 w 49"/>
                  <a:gd name="T17" fmla="*/ 21 h 30"/>
                  <a:gd name="T18" fmla="*/ 12 w 49"/>
                  <a:gd name="T19" fmla="*/ 25 h 30"/>
                  <a:gd name="T20" fmla="*/ 12 w 49"/>
                  <a:gd name="T21" fmla="*/ 25 h 30"/>
                  <a:gd name="T22" fmla="*/ 15 w 49"/>
                  <a:gd name="T23" fmla="*/ 25 h 30"/>
                  <a:gd name="T24" fmla="*/ 15 w 49"/>
                  <a:gd name="T25" fmla="*/ 25 h 30"/>
                  <a:gd name="T26" fmla="*/ 19 w 49"/>
                  <a:gd name="T27" fmla="*/ 25 h 30"/>
                  <a:gd name="T28" fmla="*/ 23 w 49"/>
                  <a:gd name="T29" fmla="*/ 25 h 30"/>
                  <a:gd name="T30" fmla="*/ 27 w 49"/>
                  <a:gd name="T31" fmla="*/ 30 h 30"/>
                  <a:gd name="T32" fmla="*/ 27 w 49"/>
                  <a:gd name="T33" fmla="*/ 25 h 30"/>
                  <a:gd name="T34" fmla="*/ 34 w 49"/>
                  <a:gd name="T35" fmla="*/ 25 h 30"/>
                  <a:gd name="T36" fmla="*/ 38 w 49"/>
                  <a:gd name="T37" fmla="*/ 25 h 30"/>
                  <a:gd name="T38" fmla="*/ 42 w 49"/>
                  <a:gd name="T39" fmla="*/ 25 h 30"/>
                  <a:gd name="T40" fmla="*/ 46 w 49"/>
                  <a:gd name="T41" fmla="*/ 21 h 30"/>
                  <a:gd name="T42" fmla="*/ 46 w 49"/>
                  <a:gd name="T43" fmla="*/ 21 h 30"/>
                  <a:gd name="T44" fmla="*/ 49 w 49"/>
                  <a:gd name="T45" fmla="*/ 17 h 30"/>
                  <a:gd name="T46" fmla="*/ 49 w 49"/>
                  <a:gd name="T47" fmla="*/ 17 h 30"/>
                  <a:gd name="T48" fmla="*/ 49 w 49"/>
                  <a:gd name="T49" fmla="*/ 17 h 30"/>
                  <a:gd name="T50" fmla="*/ 49 w 49"/>
                  <a:gd name="T51" fmla="*/ 13 h 30"/>
                  <a:gd name="T52" fmla="*/ 49 w 49"/>
                  <a:gd name="T53" fmla="*/ 13 h 30"/>
                  <a:gd name="T54" fmla="*/ 49 w 49"/>
                  <a:gd name="T55" fmla="*/ 8 h 30"/>
                  <a:gd name="T56" fmla="*/ 49 w 49"/>
                  <a:gd name="T57" fmla="*/ 8 h 30"/>
                  <a:gd name="T58" fmla="*/ 49 w 49"/>
                  <a:gd name="T59" fmla="*/ 8 h 30"/>
                  <a:gd name="T60" fmla="*/ 49 w 49"/>
                  <a:gd name="T61" fmla="*/ 8 h 30"/>
                  <a:gd name="T62" fmla="*/ 49 w 49"/>
                  <a:gd name="T63" fmla="*/ 8 h 30"/>
                  <a:gd name="T64" fmla="*/ 49 w 49"/>
                  <a:gd name="T65" fmla="*/ 4 h 30"/>
                  <a:gd name="T66" fmla="*/ 49 w 49"/>
                  <a:gd name="T67" fmla="*/ 4 h 30"/>
                  <a:gd name="T68" fmla="*/ 46 w 49"/>
                  <a:gd name="T69" fmla="*/ 4 h 30"/>
                  <a:gd name="T70" fmla="*/ 42 w 49"/>
                  <a:gd name="T71" fmla="*/ 0 h 30"/>
                  <a:gd name="T72" fmla="*/ 38 w 49"/>
                  <a:gd name="T73" fmla="*/ 0 h 30"/>
                  <a:gd name="T74" fmla="*/ 34 w 49"/>
                  <a:gd name="T75" fmla="*/ 0 h 30"/>
                  <a:gd name="T76" fmla="*/ 31 w 49"/>
                  <a:gd name="T77" fmla="*/ 0 h 30"/>
                  <a:gd name="T78" fmla="*/ 27 w 49"/>
                  <a:gd name="T79" fmla="*/ 0 h 30"/>
                  <a:gd name="T80" fmla="*/ 19 w 49"/>
                  <a:gd name="T81" fmla="*/ 0 h 30"/>
                  <a:gd name="T82" fmla="*/ 15 w 49"/>
                  <a:gd name="T83" fmla="*/ 0 h 30"/>
                  <a:gd name="T84" fmla="*/ 12 w 49"/>
                  <a:gd name="T85" fmla="*/ 0 h 30"/>
                  <a:gd name="T86" fmla="*/ 8 w 49"/>
                  <a:gd name="T87" fmla="*/ 0 h 30"/>
                  <a:gd name="T88" fmla="*/ 8 w 49"/>
                  <a:gd name="T89" fmla="*/ 4 h 30"/>
                  <a:gd name="T90" fmla="*/ 4 w 49"/>
                  <a:gd name="T91" fmla="*/ 4 h 30"/>
                  <a:gd name="T92" fmla="*/ 4 w 49"/>
                  <a:gd name="T93" fmla="*/ 4 h 30"/>
                  <a:gd name="T94" fmla="*/ 4 w 49"/>
                  <a:gd name="T95" fmla="*/ 4 h 30"/>
                  <a:gd name="T96" fmla="*/ 4 w 49"/>
                  <a:gd name="T97" fmla="*/ 8 h 30"/>
                  <a:gd name="T98" fmla="*/ 0 w 49"/>
                  <a:gd name="T99" fmla="*/ 8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8"/>
                    </a:moveTo>
                    <a:lnTo>
                      <a:pt x="0" y="8"/>
                    </a:lnTo>
                    <a:lnTo>
                      <a:pt x="4" y="13"/>
                    </a:lnTo>
                    <a:lnTo>
                      <a:pt x="4" y="17"/>
                    </a:lnTo>
                    <a:lnTo>
                      <a:pt x="4" y="21"/>
                    </a:lnTo>
                    <a:lnTo>
                      <a:pt x="8" y="21"/>
                    </a:lnTo>
                    <a:lnTo>
                      <a:pt x="12" y="25"/>
                    </a:lnTo>
                    <a:lnTo>
                      <a:pt x="15" y="25"/>
                    </a:lnTo>
                    <a:lnTo>
                      <a:pt x="19" y="25"/>
                    </a:lnTo>
                    <a:lnTo>
                      <a:pt x="23" y="25"/>
                    </a:lnTo>
                    <a:lnTo>
                      <a:pt x="27" y="30"/>
                    </a:lnTo>
                    <a:lnTo>
                      <a:pt x="27" y="25"/>
                    </a:lnTo>
                    <a:lnTo>
                      <a:pt x="34" y="25"/>
                    </a:lnTo>
                    <a:lnTo>
                      <a:pt x="38" y="25"/>
                    </a:lnTo>
                    <a:lnTo>
                      <a:pt x="42" y="25"/>
                    </a:lnTo>
                    <a:lnTo>
                      <a:pt x="46" y="21"/>
                    </a:lnTo>
                    <a:lnTo>
                      <a:pt x="49" y="17"/>
                    </a:lnTo>
                    <a:lnTo>
                      <a:pt x="49" y="13"/>
                    </a:lnTo>
                    <a:lnTo>
                      <a:pt x="49" y="8"/>
                    </a:lnTo>
                    <a:lnTo>
                      <a:pt x="49" y="4"/>
                    </a:lnTo>
                    <a:lnTo>
                      <a:pt x="46" y="4"/>
                    </a:lnTo>
                    <a:lnTo>
                      <a:pt x="42" y="0"/>
                    </a:lnTo>
                    <a:lnTo>
                      <a:pt x="38" y="0"/>
                    </a:lnTo>
                    <a:lnTo>
                      <a:pt x="34" y="0"/>
                    </a:lnTo>
                    <a:lnTo>
                      <a:pt x="31" y="0"/>
                    </a:lnTo>
                    <a:lnTo>
                      <a:pt x="27" y="0"/>
                    </a:lnTo>
                    <a:lnTo>
                      <a:pt x="19" y="0"/>
                    </a:lnTo>
                    <a:lnTo>
                      <a:pt x="15" y="0"/>
                    </a:lnTo>
                    <a:lnTo>
                      <a:pt x="12" y="0"/>
                    </a:lnTo>
                    <a:lnTo>
                      <a:pt x="8" y="0"/>
                    </a:lnTo>
                    <a:lnTo>
                      <a:pt x="8" y="4"/>
                    </a:lnTo>
                    <a:lnTo>
                      <a:pt x="4" y="4"/>
                    </a:lnTo>
                    <a:lnTo>
                      <a:pt x="4" y="8"/>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 name="Freeform 207"/>
              <p:cNvSpPr>
                <a:spLocks/>
              </p:cNvSpPr>
              <p:nvPr/>
            </p:nvSpPr>
            <p:spPr bwMode="auto">
              <a:xfrm>
                <a:off x="2400" y="3354"/>
                <a:ext cx="49" cy="30"/>
              </a:xfrm>
              <a:custGeom>
                <a:avLst/>
                <a:gdLst>
                  <a:gd name="T0" fmla="*/ 0 w 49"/>
                  <a:gd name="T1" fmla="*/ 13 h 30"/>
                  <a:gd name="T2" fmla="*/ 0 w 49"/>
                  <a:gd name="T3" fmla="*/ 13 h 30"/>
                  <a:gd name="T4" fmla="*/ 0 w 49"/>
                  <a:gd name="T5" fmla="*/ 13 h 30"/>
                  <a:gd name="T6" fmla="*/ 0 w 49"/>
                  <a:gd name="T7" fmla="*/ 17 h 30"/>
                  <a:gd name="T8" fmla="*/ 3 w 49"/>
                  <a:gd name="T9" fmla="*/ 17 h 30"/>
                  <a:gd name="T10" fmla="*/ 3 w 49"/>
                  <a:gd name="T11" fmla="*/ 21 h 30"/>
                  <a:gd name="T12" fmla="*/ 3 w 49"/>
                  <a:gd name="T13" fmla="*/ 21 h 30"/>
                  <a:gd name="T14" fmla="*/ 7 w 49"/>
                  <a:gd name="T15" fmla="*/ 25 h 30"/>
                  <a:gd name="T16" fmla="*/ 7 w 49"/>
                  <a:gd name="T17" fmla="*/ 25 h 30"/>
                  <a:gd name="T18" fmla="*/ 7 w 49"/>
                  <a:gd name="T19" fmla="*/ 25 h 30"/>
                  <a:gd name="T20" fmla="*/ 11 w 49"/>
                  <a:gd name="T21" fmla="*/ 25 h 30"/>
                  <a:gd name="T22" fmla="*/ 11 w 49"/>
                  <a:gd name="T23" fmla="*/ 30 h 30"/>
                  <a:gd name="T24" fmla="*/ 15 w 49"/>
                  <a:gd name="T25" fmla="*/ 30 h 30"/>
                  <a:gd name="T26" fmla="*/ 18 w 49"/>
                  <a:gd name="T27" fmla="*/ 30 h 30"/>
                  <a:gd name="T28" fmla="*/ 22 w 49"/>
                  <a:gd name="T29" fmla="*/ 30 h 30"/>
                  <a:gd name="T30" fmla="*/ 26 w 49"/>
                  <a:gd name="T31" fmla="*/ 30 h 30"/>
                  <a:gd name="T32" fmla="*/ 26 w 49"/>
                  <a:gd name="T33" fmla="*/ 30 h 30"/>
                  <a:gd name="T34" fmla="*/ 30 w 49"/>
                  <a:gd name="T35" fmla="*/ 30 h 30"/>
                  <a:gd name="T36" fmla="*/ 37 w 49"/>
                  <a:gd name="T37" fmla="*/ 30 h 30"/>
                  <a:gd name="T38" fmla="*/ 41 w 49"/>
                  <a:gd name="T39" fmla="*/ 25 h 30"/>
                  <a:gd name="T40" fmla="*/ 45 w 49"/>
                  <a:gd name="T41" fmla="*/ 25 h 30"/>
                  <a:gd name="T42" fmla="*/ 45 w 49"/>
                  <a:gd name="T43" fmla="*/ 21 h 30"/>
                  <a:gd name="T44" fmla="*/ 45 w 49"/>
                  <a:gd name="T45" fmla="*/ 21 h 30"/>
                  <a:gd name="T46" fmla="*/ 49 w 49"/>
                  <a:gd name="T47" fmla="*/ 21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13 h 30"/>
                  <a:gd name="T60" fmla="*/ 49 w 49"/>
                  <a:gd name="T61" fmla="*/ 8 h 30"/>
                  <a:gd name="T62" fmla="*/ 49 w 49"/>
                  <a:gd name="T63" fmla="*/ 8 h 30"/>
                  <a:gd name="T64" fmla="*/ 49 w 49"/>
                  <a:gd name="T65" fmla="*/ 8 h 30"/>
                  <a:gd name="T66" fmla="*/ 45 w 49"/>
                  <a:gd name="T67" fmla="*/ 8 h 30"/>
                  <a:gd name="T68" fmla="*/ 45 w 49"/>
                  <a:gd name="T69" fmla="*/ 4 h 30"/>
                  <a:gd name="T70" fmla="*/ 41 w 49"/>
                  <a:gd name="T71" fmla="*/ 4 h 30"/>
                  <a:gd name="T72" fmla="*/ 37 w 49"/>
                  <a:gd name="T73" fmla="*/ 4 h 30"/>
                  <a:gd name="T74" fmla="*/ 34 w 49"/>
                  <a:gd name="T75" fmla="*/ 4 h 30"/>
                  <a:gd name="T76" fmla="*/ 30 w 49"/>
                  <a:gd name="T77" fmla="*/ 0 h 30"/>
                  <a:gd name="T78" fmla="*/ 22 w 49"/>
                  <a:gd name="T79" fmla="*/ 0 h 30"/>
                  <a:gd name="T80" fmla="*/ 18 w 49"/>
                  <a:gd name="T81" fmla="*/ 0 h 30"/>
                  <a:gd name="T82" fmla="*/ 15 w 49"/>
                  <a:gd name="T83" fmla="*/ 0 h 30"/>
                  <a:gd name="T84" fmla="*/ 11 w 49"/>
                  <a:gd name="T85" fmla="*/ 4 h 30"/>
                  <a:gd name="T86" fmla="*/ 7 w 49"/>
                  <a:gd name="T87" fmla="*/ 4 h 30"/>
                  <a:gd name="T88" fmla="*/ 3 w 49"/>
                  <a:gd name="T89" fmla="*/ 4 h 30"/>
                  <a:gd name="T90" fmla="*/ 3 w 49"/>
                  <a:gd name="T91" fmla="*/ 8 h 30"/>
                  <a:gd name="T92" fmla="*/ 3 w 49"/>
                  <a:gd name="T93" fmla="*/ 8 h 30"/>
                  <a:gd name="T94" fmla="*/ 0 w 49"/>
                  <a:gd name="T95" fmla="*/ 8 h 30"/>
                  <a:gd name="T96" fmla="*/ 0 w 49"/>
                  <a:gd name="T97" fmla="*/ 8 h 30"/>
                  <a:gd name="T98" fmla="*/ 0 w 49"/>
                  <a:gd name="T99" fmla="*/ 13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13"/>
                    </a:moveTo>
                    <a:lnTo>
                      <a:pt x="0" y="13"/>
                    </a:lnTo>
                    <a:lnTo>
                      <a:pt x="0" y="17"/>
                    </a:lnTo>
                    <a:lnTo>
                      <a:pt x="3" y="17"/>
                    </a:lnTo>
                    <a:lnTo>
                      <a:pt x="3" y="21"/>
                    </a:lnTo>
                    <a:lnTo>
                      <a:pt x="7" y="25"/>
                    </a:lnTo>
                    <a:lnTo>
                      <a:pt x="11" y="25"/>
                    </a:lnTo>
                    <a:lnTo>
                      <a:pt x="11" y="30"/>
                    </a:lnTo>
                    <a:lnTo>
                      <a:pt x="15" y="30"/>
                    </a:lnTo>
                    <a:lnTo>
                      <a:pt x="18" y="30"/>
                    </a:lnTo>
                    <a:lnTo>
                      <a:pt x="22" y="30"/>
                    </a:lnTo>
                    <a:lnTo>
                      <a:pt x="26" y="30"/>
                    </a:lnTo>
                    <a:lnTo>
                      <a:pt x="30" y="30"/>
                    </a:lnTo>
                    <a:lnTo>
                      <a:pt x="37" y="30"/>
                    </a:lnTo>
                    <a:lnTo>
                      <a:pt x="41" y="25"/>
                    </a:lnTo>
                    <a:lnTo>
                      <a:pt x="45" y="25"/>
                    </a:lnTo>
                    <a:lnTo>
                      <a:pt x="45" y="21"/>
                    </a:lnTo>
                    <a:lnTo>
                      <a:pt x="49" y="21"/>
                    </a:lnTo>
                    <a:lnTo>
                      <a:pt x="49" y="17"/>
                    </a:lnTo>
                    <a:lnTo>
                      <a:pt x="49" y="13"/>
                    </a:lnTo>
                    <a:lnTo>
                      <a:pt x="49" y="8"/>
                    </a:lnTo>
                    <a:lnTo>
                      <a:pt x="45" y="8"/>
                    </a:lnTo>
                    <a:lnTo>
                      <a:pt x="45" y="4"/>
                    </a:lnTo>
                    <a:lnTo>
                      <a:pt x="41" y="4"/>
                    </a:lnTo>
                    <a:lnTo>
                      <a:pt x="37" y="4"/>
                    </a:lnTo>
                    <a:lnTo>
                      <a:pt x="34" y="4"/>
                    </a:lnTo>
                    <a:lnTo>
                      <a:pt x="30" y="0"/>
                    </a:lnTo>
                    <a:lnTo>
                      <a:pt x="22" y="0"/>
                    </a:lnTo>
                    <a:lnTo>
                      <a:pt x="18" y="0"/>
                    </a:lnTo>
                    <a:lnTo>
                      <a:pt x="15" y="0"/>
                    </a:lnTo>
                    <a:lnTo>
                      <a:pt x="11" y="4"/>
                    </a:lnTo>
                    <a:lnTo>
                      <a:pt x="7" y="4"/>
                    </a:lnTo>
                    <a:lnTo>
                      <a:pt x="3" y="4"/>
                    </a:lnTo>
                    <a:lnTo>
                      <a:pt x="3" y="8"/>
                    </a:lnTo>
                    <a:lnTo>
                      <a:pt x="0" y="8"/>
                    </a:lnTo>
                    <a:lnTo>
                      <a:pt x="0" y="13"/>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 name="Freeform 208"/>
              <p:cNvSpPr>
                <a:spLocks/>
              </p:cNvSpPr>
              <p:nvPr/>
            </p:nvSpPr>
            <p:spPr bwMode="auto">
              <a:xfrm>
                <a:off x="2415" y="3324"/>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3 w 34"/>
                  <a:gd name="T11" fmla="*/ 17 h 26"/>
                  <a:gd name="T12" fmla="*/ 3 w 34"/>
                  <a:gd name="T13" fmla="*/ 17 h 26"/>
                  <a:gd name="T14" fmla="*/ 3 w 34"/>
                  <a:gd name="T15" fmla="*/ 21 h 26"/>
                  <a:gd name="T16" fmla="*/ 3 w 34"/>
                  <a:gd name="T17" fmla="*/ 21 h 26"/>
                  <a:gd name="T18" fmla="*/ 7 w 34"/>
                  <a:gd name="T19" fmla="*/ 21 h 26"/>
                  <a:gd name="T20" fmla="*/ 7 w 34"/>
                  <a:gd name="T21" fmla="*/ 26 h 26"/>
                  <a:gd name="T22" fmla="*/ 7 w 34"/>
                  <a:gd name="T23" fmla="*/ 26 h 26"/>
                  <a:gd name="T24" fmla="*/ 11 w 34"/>
                  <a:gd name="T25" fmla="*/ 26 h 26"/>
                  <a:gd name="T26" fmla="*/ 11 w 34"/>
                  <a:gd name="T27" fmla="*/ 26 h 26"/>
                  <a:gd name="T28" fmla="*/ 15 w 34"/>
                  <a:gd name="T29" fmla="*/ 26 h 26"/>
                  <a:gd name="T30" fmla="*/ 19 w 34"/>
                  <a:gd name="T31" fmla="*/ 26 h 26"/>
                  <a:gd name="T32" fmla="*/ 22 w 34"/>
                  <a:gd name="T33" fmla="*/ 26 h 26"/>
                  <a:gd name="T34" fmla="*/ 26 w 34"/>
                  <a:gd name="T35" fmla="*/ 26 h 26"/>
                  <a:gd name="T36" fmla="*/ 26 w 34"/>
                  <a:gd name="T37" fmla="*/ 21 h 26"/>
                  <a:gd name="T38" fmla="*/ 30 w 34"/>
                  <a:gd name="T39" fmla="*/ 21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9 h 26"/>
                  <a:gd name="T58" fmla="*/ 30 w 34"/>
                  <a:gd name="T59" fmla="*/ 5 h 26"/>
                  <a:gd name="T60" fmla="*/ 30 w 34"/>
                  <a:gd name="T61" fmla="*/ 5 h 26"/>
                  <a:gd name="T62" fmla="*/ 26 w 34"/>
                  <a:gd name="T63" fmla="*/ 0 h 26"/>
                  <a:gd name="T64" fmla="*/ 26 w 34"/>
                  <a:gd name="T65" fmla="*/ 0 h 26"/>
                  <a:gd name="T66" fmla="*/ 22 w 34"/>
                  <a:gd name="T67" fmla="*/ 0 h 26"/>
                  <a:gd name="T68" fmla="*/ 19 w 34"/>
                  <a:gd name="T69" fmla="*/ 0 h 26"/>
                  <a:gd name="T70" fmla="*/ 15 w 34"/>
                  <a:gd name="T71" fmla="*/ 0 h 26"/>
                  <a:gd name="T72" fmla="*/ 11 w 34"/>
                  <a:gd name="T73" fmla="*/ 0 h 26"/>
                  <a:gd name="T74" fmla="*/ 11 w 34"/>
                  <a:gd name="T75" fmla="*/ 0 h 26"/>
                  <a:gd name="T76" fmla="*/ 7 w 34"/>
                  <a:gd name="T77" fmla="*/ 0 h 26"/>
                  <a:gd name="T78" fmla="*/ 3 w 34"/>
                  <a:gd name="T79" fmla="*/ 0 h 26"/>
                  <a:gd name="T80" fmla="*/ 3 w 34"/>
                  <a:gd name="T81" fmla="*/ 0 h 26"/>
                  <a:gd name="T82" fmla="*/ 3 w 34"/>
                  <a:gd name="T83" fmla="*/ 0 h 26"/>
                  <a:gd name="T84" fmla="*/ 0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3" y="17"/>
                    </a:lnTo>
                    <a:lnTo>
                      <a:pt x="3" y="21"/>
                    </a:lnTo>
                    <a:lnTo>
                      <a:pt x="7" y="21"/>
                    </a:lnTo>
                    <a:lnTo>
                      <a:pt x="7" y="26"/>
                    </a:lnTo>
                    <a:lnTo>
                      <a:pt x="11" y="26"/>
                    </a:lnTo>
                    <a:lnTo>
                      <a:pt x="15" y="26"/>
                    </a:lnTo>
                    <a:lnTo>
                      <a:pt x="19" y="26"/>
                    </a:lnTo>
                    <a:lnTo>
                      <a:pt x="22" y="26"/>
                    </a:lnTo>
                    <a:lnTo>
                      <a:pt x="26" y="26"/>
                    </a:lnTo>
                    <a:lnTo>
                      <a:pt x="26" y="21"/>
                    </a:lnTo>
                    <a:lnTo>
                      <a:pt x="30" y="21"/>
                    </a:lnTo>
                    <a:lnTo>
                      <a:pt x="34" y="17"/>
                    </a:lnTo>
                    <a:lnTo>
                      <a:pt x="34" y="13"/>
                    </a:lnTo>
                    <a:lnTo>
                      <a:pt x="34" y="9"/>
                    </a:lnTo>
                    <a:lnTo>
                      <a:pt x="30" y="5"/>
                    </a:lnTo>
                    <a:lnTo>
                      <a:pt x="26" y="0"/>
                    </a:lnTo>
                    <a:lnTo>
                      <a:pt x="22" y="0"/>
                    </a:lnTo>
                    <a:lnTo>
                      <a:pt x="19" y="0"/>
                    </a:lnTo>
                    <a:lnTo>
                      <a:pt x="15" y="0"/>
                    </a:lnTo>
                    <a:lnTo>
                      <a:pt x="11" y="0"/>
                    </a:lnTo>
                    <a:lnTo>
                      <a:pt x="7" y="0"/>
                    </a:lnTo>
                    <a:lnTo>
                      <a:pt x="3" y="0"/>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 name="Freeform 209"/>
              <p:cNvSpPr>
                <a:spLocks/>
              </p:cNvSpPr>
              <p:nvPr/>
            </p:nvSpPr>
            <p:spPr bwMode="auto">
              <a:xfrm>
                <a:off x="2452" y="3358"/>
                <a:ext cx="34" cy="30"/>
              </a:xfrm>
              <a:custGeom>
                <a:avLst/>
                <a:gdLst>
                  <a:gd name="T0" fmla="*/ 0 w 34"/>
                  <a:gd name="T1" fmla="*/ 9 h 30"/>
                  <a:gd name="T2" fmla="*/ 0 w 34"/>
                  <a:gd name="T3" fmla="*/ 9 h 30"/>
                  <a:gd name="T4" fmla="*/ 0 w 34"/>
                  <a:gd name="T5" fmla="*/ 13 h 30"/>
                  <a:gd name="T6" fmla="*/ 0 w 34"/>
                  <a:gd name="T7" fmla="*/ 17 h 30"/>
                  <a:gd name="T8" fmla="*/ 0 w 34"/>
                  <a:gd name="T9" fmla="*/ 17 h 30"/>
                  <a:gd name="T10" fmla="*/ 0 w 34"/>
                  <a:gd name="T11" fmla="*/ 21 h 30"/>
                  <a:gd name="T12" fmla="*/ 0 w 34"/>
                  <a:gd name="T13" fmla="*/ 21 h 30"/>
                  <a:gd name="T14" fmla="*/ 4 w 34"/>
                  <a:gd name="T15" fmla="*/ 21 h 30"/>
                  <a:gd name="T16" fmla="*/ 4 w 34"/>
                  <a:gd name="T17" fmla="*/ 26 h 30"/>
                  <a:gd name="T18" fmla="*/ 4 w 34"/>
                  <a:gd name="T19" fmla="*/ 26 h 30"/>
                  <a:gd name="T20" fmla="*/ 8 w 34"/>
                  <a:gd name="T21" fmla="*/ 26 h 30"/>
                  <a:gd name="T22" fmla="*/ 8 w 34"/>
                  <a:gd name="T23" fmla="*/ 30 h 30"/>
                  <a:gd name="T24" fmla="*/ 12 w 34"/>
                  <a:gd name="T25" fmla="*/ 30 h 30"/>
                  <a:gd name="T26" fmla="*/ 12 w 34"/>
                  <a:gd name="T27" fmla="*/ 30 h 30"/>
                  <a:gd name="T28" fmla="*/ 15 w 34"/>
                  <a:gd name="T29" fmla="*/ 30 h 30"/>
                  <a:gd name="T30" fmla="*/ 19 w 34"/>
                  <a:gd name="T31" fmla="*/ 30 h 30"/>
                  <a:gd name="T32" fmla="*/ 23 w 34"/>
                  <a:gd name="T33" fmla="*/ 30 h 30"/>
                  <a:gd name="T34" fmla="*/ 23 w 34"/>
                  <a:gd name="T35" fmla="*/ 30 h 30"/>
                  <a:gd name="T36" fmla="*/ 27 w 34"/>
                  <a:gd name="T37" fmla="*/ 26 h 30"/>
                  <a:gd name="T38" fmla="*/ 31 w 34"/>
                  <a:gd name="T39" fmla="*/ 26 h 30"/>
                  <a:gd name="T40" fmla="*/ 31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13 h 30"/>
                  <a:gd name="T56" fmla="*/ 31 w 34"/>
                  <a:gd name="T57" fmla="*/ 9 h 30"/>
                  <a:gd name="T58" fmla="*/ 31 w 34"/>
                  <a:gd name="T59" fmla="*/ 9 h 30"/>
                  <a:gd name="T60" fmla="*/ 31 w 34"/>
                  <a:gd name="T61" fmla="*/ 4 h 30"/>
                  <a:gd name="T62" fmla="*/ 27 w 34"/>
                  <a:gd name="T63" fmla="*/ 4 h 30"/>
                  <a:gd name="T64" fmla="*/ 23 w 34"/>
                  <a:gd name="T65" fmla="*/ 4 h 30"/>
                  <a:gd name="T66" fmla="*/ 23 w 34"/>
                  <a:gd name="T67" fmla="*/ 4 h 30"/>
                  <a:gd name="T68" fmla="*/ 19 w 34"/>
                  <a:gd name="T69" fmla="*/ 4 h 30"/>
                  <a:gd name="T70" fmla="*/ 15 w 34"/>
                  <a:gd name="T71" fmla="*/ 0 h 30"/>
                  <a:gd name="T72" fmla="*/ 12 w 34"/>
                  <a:gd name="T73" fmla="*/ 0 h 30"/>
                  <a:gd name="T74" fmla="*/ 8 w 34"/>
                  <a:gd name="T75" fmla="*/ 0 h 30"/>
                  <a:gd name="T76" fmla="*/ 8 w 34"/>
                  <a:gd name="T77" fmla="*/ 4 h 30"/>
                  <a:gd name="T78" fmla="*/ 4 w 34"/>
                  <a:gd name="T79" fmla="*/ 4 h 30"/>
                  <a:gd name="T80" fmla="*/ 4 w 34"/>
                  <a:gd name="T81" fmla="*/ 4 h 30"/>
                  <a:gd name="T82" fmla="*/ 4 w 34"/>
                  <a:gd name="T83" fmla="*/ 4 h 30"/>
                  <a:gd name="T84" fmla="*/ 0 w 34"/>
                  <a:gd name="T85" fmla="*/ 4 h 30"/>
                  <a:gd name="T86" fmla="*/ 0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1"/>
                    </a:lnTo>
                    <a:lnTo>
                      <a:pt x="4" y="21"/>
                    </a:lnTo>
                    <a:lnTo>
                      <a:pt x="4" y="26"/>
                    </a:lnTo>
                    <a:lnTo>
                      <a:pt x="8" y="26"/>
                    </a:lnTo>
                    <a:lnTo>
                      <a:pt x="8" y="30"/>
                    </a:lnTo>
                    <a:lnTo>
                      <a:pt x="12" y="30"/>
                    </a:lnTo>
                    <a:lnTo>
                      <a:pt x="15" y="30"/>
                    </a:lnTo>
                    <a:lnTo>
                      <a:pt x="19" y="30"/>
                    </a:lnTo>
                    <a:lnTo>
                      <a:pt x="23" y="30"/>
                    </a:lnTo>
                    <a:lnTo>
                      <a:pt x="27" y="26"/>
                    </a:lnTo>
                    <a:lnTo>
                      <a:pt x="31" y="26"/>
                    </a:lnTo>
                    <a:lnTo>
                      <a:pt x="31" y="21"/>
                    </a:lnTo>
                    <a:lnTo>
                      <a:pt x="34" y="21"/>
                    </a:lnTo>
                    <a:lnTo>
                      <a:pt x="34" y="17"/>
                    </a:lnTo>
                    <a:lnTo>
                      <a:pt x="34" y="13"/>
                    </a:lnTo>
                    <a:lnTo>
                      <a:pt x="31" y="9"/>
                    </a:lnTo>
                    <a:lnTo>
                      <a:pt x="31" y="4"/>
                    </a:lnTo>
                    <a:lnTo>
                      <a:pt x="27" y="4"/>
                    </a:lnTo>
                    <a:lnTo>
                      <a:pt x="23" y="4"/>
                    </a:lnTo>
                    <a:lnTo>
                      <a:pt x="19" y="4"/>
                    </a:lnTo>
                    <a:lnTo>
                      <a:pt x="15" y="0"/>
                    </a:lnTo>
                    <a:lnTo>
                      <a:pt x="12" y="0"/>
                    </a:lnTo>
                    <a:lnTo>
                      <a:pt x="8" y="0"/>
                    </a:lnTo>
                    <a:lnTo>
                      <a:pt x="8" y="4"/>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 name="Freeform 210"/>
              <p:cNvSpPr>
                <a:spLocks/>
              </p:cNvSpPr>
              <p:nvPr/>
            </p:nvSpPr>
            <p:spPr bwMode="auto">
              <a:xfrm>
                <a:off x="2452" y="3333"/>
                <a:ext cx="34" cy="29"/>
              </a:xfrm>
              <a:custGeom>
                <a:avLst/>
                <a:gdLst>
                  <a:gd name="T0" fmla="*/ 0 w 34"/>
                  <a:gd name="T1" fmla="*/ 8 h 29"/>
                  <a:gd name="T2" fmla="*/ 0 w 34"/>
                  <a:gd name="T3" fmla="*/ 8 h 29"/>
                  <a:gd name="T4" fmla="*/ 0 w 34"/>
                  <a:gd name="T5" fmla="*/ 12 h 29"/>
                  <a:gd name="T6" fmla="*/ 0 w 34"/>
                  <a:gd name="T7" fmla="*/ 12 h 29"/>
                  <a:gd name="T8" fmla="*/ 4 w 34"/>
                  <a:gd name="T9" fmla="*/ 17 h 29"/>
                  <a:gd name="T10" fmla="*/ 4 w 34"/>
                  <a:gd name="T11" fmla="*/ 17 h 29"/>
                  <a:gd name="T12" fmla="*/ 4 w 34"/>
                  <a:gd name="T13" fmla="*/ 21 h 29"/>
                  <a:gd name="T14" fmla="*/ 4 w 34"/>
                  <a:gd name="T15" fmla="*/ 21 h 29"/>
                  <a:gd name="T16" fmla="*/ 8 w 34"/>
                  <a:gd name="T17" fmla="*/ 25 h 29"/>
                  <a:gd name="T18" fmla="*/ 8 w 34"/>
                  <a:gd name="T19" fmla="*/ 25 h 29"/>
                  <a:gd name="T20" fmla="*/ 8 w 34"/>
                  <a:gd name="T21" fmla="*/ 25 h 29"/>
                  <a:gd name="T22" fmla="*/ 12 w 34"/>
                  <a:gd name="T23" fmla="*/ 25 h 29"/>
                  <a:gd name="T24" fmla="*/ 12 w 34"/>
                  <a:gd name="T25" fmla="*/ 29 h 29"/>
                  <a:gd name="T26" fmla="*/ 12 w 34"/>
                  <a:gd name="T27" fmla="*/ 29 h 29"/>
                  <a:gd name="T28" fmla="*/ 15 w 34"/>
                  <a:gd name="T29" fmla="*/ 29 h 29"/>
                  <a:gd name="T30" fmla="*/ 19 w 34"/>
                  <a:gd name="T31" fmla="*/ 29 h 29"/>
                  <a:gd name="T32" fmla="*/ 23 w 34"/>
                  <a:gd name="T33" fmla="*/ 29 h 29"/>
                  <a:gd name="T34" fmla="*/ 27 w 34"/>
                  <a:gd name="T35" fmla="*/ 25 h 29"/>
                  <a:gd name="T36" fmla="*/ 31 w 34"/>
                  <a:gd name="T37" fmla="*/ 25 h 29"/>
                  <a:gd name="T38" fmla="*/ 31 w 34"/>
                  <a:gd name="T39" fmla="*/ 25 h 29"/>
                  <a:gd name="T40" fmla="*/ 34 w 34"/>
                  <a:gd name="T41" fmla="*/ 21 h 29"/>
                  <a:gd name="T42" fmla="*/ 34 w 34"/>
                  <a:gd name="T43" fmla="*/ 21 h 29"/>
                  <a:gd name="T44" fmla="*/ 34 w 34"/>
                  <a:gd name="T45" fmla="*/ 17 h 29"/>
                  <a:gd name="T46" fmla="*/ 34 w 34"/>
                  <a:gd name="T47" fmla="*/ 17 h 29"/>
                  <a:gd name="T48" fmla="*/ 34 w 34"/>
                  <a:gd name="T49" fmla="*/ 17 h 29"/>
                  <a:gd name="T50" fmla="*/ 34 w 34"/>
                  <a:gd name="T51" fmla="*/ 12 h 29"/>
                  <a:gd name="T52" fmla="*/ 34 w 34"/>
                  <a:gd name="T53" fmla="*/ 12 h 29"/>
                  <a:gd name="T54" fmla="*/ 34 w 34"/>
                  <a:gd name="T55" fmla="*/ 8 h 29"/>
                  <a:gd name="T56" fmla="*/ 34 w 34"/>
                  <a:gd name="T57" fmla="*/ 8 h 29"/>
                  <a:gd name="T58" fmla="*/ 34 w 34"/>
                  <a:gd name="T59" fmla="*/ 8 h 29"/>
                  <a:gd name="T60" fmla="*/ 31 w 34"/>
                  <a:gd name="T61" fmla="*/ 4 h 29"/>
                  <a:gd name="T62" fmla="*/ 27 w 34"/>
                  <a:gd name="T63" fmla="*/ 4 h 29"/>
                  <a:gd name="T64" fmla="*/ 27 w 34"/>
                  <a:gd name="T65" fmla="*/ 4 h 29"/>
                  <a:gd name="T66" fmla="*/ 23 w 34"/>
                  <a:gd name="T67" fmla="*/ 4 h 29"/>
                  <a:gd name="T68" fmla="*/ 19 w 34"/>
                  <a:gd name="T69" fmla="*/ 0 h 29"/>
                  <a:gd name="T70" fmla="*/ 15 w 34"/>
                  <a:gd name="T71" fmla="*/ 0 h 29"/>
                  <a:gd name="T72" fmla="*/ 15 w 34"/>
                  <a:gd name="T73" fmla="*/ 0 h 29"/>
                  <a:gd name="T74" fmla="*/ 12 w 34"/>
                  <a:gd name="T75" fmla="*/ 0 h 29"/>
                  <a:gd name="T76" fmla="*/ 8 w 34"/>
                  <a:gd name="T77" fmla="*/ 0 h 29"/>
                  <a:gd name="T78" fmla="*/ 8 w 34"/>
                  <a:gd name="T79" fmla="*/ 4 h 29"/>
                  <a:gd name="T80" fmla="*/ 4 w 34"/>
                  <a:gd name="T81" fmla="*/ 4 h 29"/>
                  <a:gd name="T82" fmla="*/ 4 w 34"/>
                  <a:gd name="T83" fmla="*/ 4 h 29"/>
                  <a:gd name="T84" fmla="*/ 4 w 34"/>
                  <a:gd name="T85" fmla="*/ 4 h 29"/>
                  <a:gd name="T86" fmla="*/ 0 w 34"/>
                  <a:gd name="T87" fmla="*/ 4 h 29"/>
                  <a:gd name="T88" fmla="*/ 0 w 34"/>
                  <a:gd name="T89" fmla="*/ 8 h 29"/>
                  <a:gd name="T90" fmla="*/ 0 w 34"/>
                  <a:gd name="T91" fmla="*/ 8 h 29"/>
                  <a:gd name="T92" fmla="*/ 0 w 34"/>
                  <a:gd name="T93" fmla="*/ 8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9"/>
                  <a:gd name="T143" fmla="*/ 34 w 34"/>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9">
                    <a:moveTo>
                      <a:pt x="0" y="8"/>
                    </a:moveTo>
                    <a:lnTo>
                      <a:pt x="0" y="8"/>
                    </a:lnTo>
                    <a:lnTo>
                      <a:pt x="0" y="12"/>
                    </a:lnTo>
                    <a:lnTo>
                      <a:pt x="4" y="17"/>
                    </a:lnTo>
                    <a:lnTo>
                      <a:pt x="4" y="21"/>
                    </a:lnTo>
                    <a:lnTo>
                      <a:pt x="8" y="25"/>
                    </a:lnTo>
                    <a:lnTo>
                      <a:pt x="12" y="25"/>
                    </a:lnTo>
                    <a:lnTo>
                      <a:pt x="12" y="29"/>
                    </a:lnTo>
                    <a:lnTo>
                      <a:pt x="15" y="29"/>
                    </a:lnTo>
                    <a:lnTo>
                      <a:pt x="19" y="29"/>
                    </a:lnTo>
                    <a:lnTo>
                      <a:pt x="23" y="29"/>
                    </a:lnTo>
                    <a:lnTo>
                      <a:pt x="27" y="25"/>
                    </a:lnTo>
                    <a:lnTo>
                      <a:pt x="31" y="25"/>
                    </a:lnTo>
                    <a:lnTo>
                      <a:pt x="34" y="21"/>
                    </a:lnTo>
                    <a:lnTo>
                      <a:pt x="34" y="17"/>
                    </a:lnTo>
                    <a:lnTo>
                      <a:pt x="34" y="12"/>
                    </a:lnTo>
                    <a:lnTo>
                      <a:pt x="34" y="8"/>
                    </a:lnTo>
                    <a:lnTo>
                      <a:pt x="31" y="4"/>
                    </a:lnTo>
                    <a:lnTo>
                      <a:pt x="27" y="4"/>
                    </a:lnTo>
                    <a:lnTo>
                      <a:pt x="23" y="4"/>
                    </a:lnTo>
                    <a:lnTo>
                      <a:pt x="19" y="0"/>
                    </a:lnTo>
                    <a:lnTo>
                      <a:pt x="15" y="0"/>
                    </a:lnTo>
                    <a:lnTo>
                      <a:pt x="12" y="0"/>
                    </a:lnTo>
                    <a:lnTo>
                      <a:pt x="8" y="0"/>
                    </a:lnTo>
                    <a:lnTo>
                      <a:pt x="8" y="4"/>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 name="Freeform 211"/>
              <p:cNvSpPr>
                <a:spLocks/>
              </p:cNvSpPr>
              <p:nvPr/>
            </p:nvSpPr>
            <p:spPr bwMode="auto">
              <a:xfrm>
                <a:off x="2007" y="3184"/>
                <a:ext cx="38" cy="21"/>
              </a:xfrm>
              <a:custGeom>
                <a:avLst/>
                <a:gdLst>
                  <a:gd name="T0" fmla="*/ 0 w 38"/>
                  <a:gd name="T1" fmla="*/ 9 h 21"/>
                  <a:gd name="T2" fmla="*/ 0 w 38"/>
                  <a:gd name="T3" fmla="*/ 9 h 21"/>
                  <a:gd name="T4" fmla="*/ 0 w 38"/>
                  <a:gd name="T5" fmla="*/ 13 h 21"/>
                  <a:gd name="T6" fmla="*/ 0 w 38"/>
                  <a:gd name="T7" fmla="*/ 13 h 21"/>
                  <a:gd name="T8" fmla="*/ 0 w 38"/>
                  <a:gd name="T9" fmla="*/ 13 h 21"/>
                  <a:gd name="T10" fmla="*/ 0 w 38"/>
                  <a:gd name="T11" fmla="*/ 17 h 21"/>
                  <a:gd name="T12" fmla="*/ 0 w 38"/>
                  <a:gd name="T13" fmla="*/ 17 h 21"/>
                  <a:gd name="T14" fmla="*/ 0 w 38"/>
                  <a:gd name="T15" fmla="*/ 17 h 21"/>
                  <a:gd name="T16" fmla="*/ 0 w 38"/>
                  <a:gd name="T17" fmla="*/ 17 h 21"/>
                  <a:gd name="T18" fmla="*/ 4 w 38"/>
                  <a:gd name="T19" fmla="*/ 21 h 21"/>
                  <a:gd name="T20" fmla="*/ 4 w 38"/>
                  <a:gd name="T21" fmla="*/ 21 h 21"/>
                  <a:gd name="T22" fmla="*/ 8 w 38"/>
                  <a:gd name="T23" fmla="*/ 21 h 21"/>
                  <a:gd name="T24" fmla="*/ 12 w 38"/>
                  <a:gd name="T25" fmla="*/ 21 h 21"/>
                  <a:gd name="T26" fmla="*/ 12 w 38"/>
                  <a:gd name="T27" fmla="*/ 21 h 21"/>
                  <a:gd name="T28" fmla="*/ 15 w 38"/>
                  <a:gd name="T29" fmla="*/ 21 h 21"/>
                  <a:gd name="T30" fmla="*/ 19 w 38"/>
                  <a:gd name="T31" fmla="*/ 21 h 21"/>
                  <a:gd name="T32" fmla="*/ 23 w 38"/>
                  <a:gd name="T33" fmla="*/ 17 h 21"/>
                  <a:gd name="T34" fmla="*/ 27 w 38"/>
                  <a:gd name="T35" fmla="*/ 17 h 21"/>
                  <a:gd name="T36" fmla="*/ 31 w 38"/>
                  <a:gd name="T37" fmla="*/ 17 h 21"/>
                  <a:gd name="T38" fmla="*/ 31 w 38"/>
                  <a:gd name="T39" fmla="*/ 13 h 21"/>
                  <a:gd name="T40" fmla="*/ 34 w 38"/>
                  <a:gd name="T41" fmla="*/ 13 h 21"/>
                  <a:gd name="T42" fmla="*/ 38 w 38"/>
                  <a:gd name="T43" fmla="*/ 9 h 21"/>
                  <a:gd name="T44" fmla="*/ 38 w 38"/>
                  <a:gd name="T45" fmla="*/ 9 h 21"/>
                  <a:gd name="T46" fmla="*/ 38 w 38"/>
                  <a:gd name="T47" fmla="*/ 5 h 21"/>
                  <a:gd name="T48" fmla="*/ 38 w 38"/>
                  <a:gd name="T49" fmla="*/ 5 h 21"/>
                  <a:gd name="T50" fmla="*/ 38 w 38"/>
                  <a:gd name="T51" fmla="*/ 5 h 21"/>
                  <a:gd name="T52" fmla="*/ 38 w 38"/>
                  <a:gd name="T53" fmla="*/ 0 h 21"/>
                  <a:gd name="T54" fmla="*/ 34 w 38"/>
                  <a:gd name="T55" fmla="*/ 0 h 21"/>
                  <a:gd name="T56" fmla="*/ 31 w 38"/>
                  <a:gd name="T57" fmla="*/ 0 h 21"/>
                  <a:gd name="T58" fmla="*/ 31 w 38"/>
                  <a:gd name="T59" fmla="*/ 0 h 21"/>
                  <a:gd name="T60" fmla="*/ 27 w 38"/>
                  <a:gd name="T61" fmla="*/ 0 h 21"/>
                  <a:gd name="T62" fmla="*/ 23 w 38"/>
                  <a:gd name="T63" fmla="*/ 0 h 21"/>
                  <a:gd name="T64" fmla="*/ 19 w 38"/>
                  <a:gd name="T65" fmla="*/ 0 h 21"/>
                  <a:gd name="T66" fmla="*/ 15 w 38"/>
                  <a:gd name="T67" fmla="*/ 0 h 21"/>
                  <a:gd name="T68" fmla="*/ 12 w 38"/>
                  <a:gd name="T69" fmla="*/ 0 h 21"/>
                  <a:gd name="T70" fmla="*/ 12 w 38"/>
                  <a:gd name="T71" fmla="*/ 0 h 21"/>
                  <a:gd name="T72" fmla="*/ 8 w 38"/>
                  <a:gd name="T73" fmla="*/ 5 h 21"/>
                  <a:gd name="T74" fmla="*/ 4 w 38"/>
                  <a:gd name="T75" fmla="*/ 5 h 21"/>
                  <a:gd name="T76" fmla="*/ 4 w 38"/>
                  <a:gd name="T77" fmla="*/ 5 h 21"/>
                  <a:gd name="T78" fmla="*/ 4 w 38"/>
                  <a:gd name="T79" fmla="*/ 9 h 21"/>
                  <a:gd name="T80" fmla="*/ 0 w 38"/>
                  <a:gd name="T81" fmla="*/ 9 h 21"/>
                  <a:gd name="T82" fmla="*/ 0 w 38"/>
                  <a:gd name="T83" fmla="*/ 9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1"/>
                  <a:gd name="T128" fmla="*/ 38 w 38"/>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1">
                    <a:moveTo>
                      <a:pt x="0" y="9"/>
                    </a:moveTo>
                    <a:lnTo>
                      <a:pt x="0" y="9"/>
                    </a:lnTo>
                    <a:lnTo>
                      <a:pt x="0" y="13"/>
                    </a:lnTo>
                    <a:lnTo>
                      <a:pt x="0" y="17"/>
                    </a:lnTo>
                    <a:lnTo>
                      <a:pt x="4" y="21"/>
                    </a:lnTo>
                    <a:lnTo>
                      <a:pt x="8" y="21"/>
                    </a:lnTo>
                    <a:lnTo>
                      <a:pt x="12" y="21"/>
                    </a:lnTo>
                    <a:lnTo>
                      <a:pt x="15" y="21"/>
                    </a:lnTo>
                    <a:lnTo>
                      <a:pt x="19" y="21"/>
                    </a:lnTo>
                    <a:lnTo>
                      <a:pt x="23" y="17"/>
                    </a:lnTo>
                    <a:lnTo>
                      <a:pt x="27" y="17"/>
                    </a:lnTo>
                    <a:lnTo>
                      <a:pt x="31" y="17"/>
                    </a:lnTo>
                    <a:lnTo>
                      <a:pt x="31" y="13"/>
                    </a:lnTo>
                    <a:lnTo>
                      <a:pt x="34" y="13"/>
                    </a:lnTo>
                    <a:lnTo>
                      <a:pt x="38" y="9"/>
                    </a:lnTo>
                    <a:lnTo>
                      <a:pt x="38" y="5"/>
                    </a:lnTo>
                    <a:lnTo>
                      <a:pt x="38" y="0"/>
                    </a:lnTo>
                    <a:lnTo>
                      <a:pt x="34" y="0"/>
                    </a:lnTo>
                    <a:lnTo>
                      <a:pt x="31" y="0"/>
                    </a:lnTo>
                    <a:lnTo>
                      <a:pt x="27" y="0"/>
                    </a:lnTo>
                    <a:lnTo>
                      <a:pt x="23" y="0"/>
                    </a:lnTo>
                    <a:lnTo>
                      <a:pt x="19" y="0"/>
                    </a:lnTo>
                    <a:lnTo>
                      <a:pt x="15" y="0"/>
                    </a:lnTo>
                    <a:lnTo>
                      <a:pt x="12" y="0"/>
                    </a:lnTo>
                    <a:lnTo>
                      <a:pt x="8" y="5"/>
                    </a:lnTo>
                    <a:lnTo>
                      <a:pt x="4" y="5"/>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 name="Freeform 212"/>
              <p:cNvSpPr>
                <a:spLocks/>
              </p:cNvSpPr>
              <p:nvPr/>
            </p:nvSpPr>
            <p:spPr bwMode="auto">
              <a:xfrm>
                <a:off x="2011" y="3201"/>
                <a:ext cx="27" cy="21"/>
              </a:xfrm>
              <a:custGeom>
                <a:avLst/>
                <a:gdLst>
                  <a:gd name="T0" fmla="*/ 4 w 27"/>
                  <a:gd name="T1" fmla="*/ 4 h 21"/>
                  <a:gd name="T2" fmla="*/ 4 w 27"/>
                  <a:gd name="T3" fmla="*/ 4 h 21"/>
                  <a:gd name="T4" fmla="*/ 0 w 27"/>
                  <a:gd name="T5" fmla="*/ 9 h 21"/>
                  <a:gd name="T6" fmla="*/ 0 w 27"/>
                  <a:gd name="T7" fmla="*/ 9 h 21"/>
                  <a:gd name="T8" fmla="*/ 0 w 27"/>
                  <a:gd name="T9" fmla="*/ 13 h 21"/>
                  <a:gd name="T10" fmla="*/ 0 w 27"/>
                  <a:gd name="T11" fmla="*/ 13 h 21"/>
                  <a:gd name="T12" fmla="*/ 0 w 27"/>
                  <a:gd name="T13" fmla="*/ 17 h 21"/>
                  <a:gd name="T14" fmla="*/ 0 w 27"/>
                  <a:gd name="T15" fmla="*/ 17 h 21"/>
                  <a:gd name="T16" fmla="*/ 4 w 27"/>
                  <a:gd name="T17" fmla="*/ 21 h 21"/>
                  <a:gd name="T18" fmla="*/ 4 w 27"/>
                  <a:gd name="T19" fmla="*/ 21 h 21"/>
                  <a:gd name="T20" fmla="*/ 4 w 27"/>
                  <a:gd name="T21" fmla="*/ 21 h 21"/>
                  <a:gd name="T22" fmla="*/ 8 w 27"/>
                  <a:gd name="T23" fmla="*/ 21 h 21"/>
                  <a:gd name="T24" fmla="*/ 8 w 27"/>
                  <a:gd name="T25" fmla="*/ 21 h 21"/>
                  <a:gd name="T26" fmla="*/ 11 w 27"/>
                  <a:gd name="T27" fmla="*/ 21 h 21"/>
                  <a:gd name="T28" fmla="*/ 11 w 27"/>
                  <a:gd name="T29" fmla="*/ 21 h 21"/>
                  <a:gd name="T30" fmla="*/ 15 w 27"/>
                  <a:gd name="T31" fmla="*/ 21 h 21"/>
                  <a:gd name="T32" fmla="*/ 19 w 27"/>
                  <a:gd name="T33" fmla="*/ 21 h 21"/>
                  <a:gd name="T34" fmla="*/ 19 w 27"/>
                  <a:gd name="T35" fmla="*/ 17 h 21"/>
                  <a:gd name="T36" fmla="*/ 23 w 27"/>
                  <a:gd name="T37" fmla="*/ 17 h 21"/>
                  <a:gd name="T38" fmla="*/ 27 w 27"/>
                  <a:gd name="T39" fmla="*/ 13 h 21"/>
                  <a:gd name="T40" fmla="*/ 27 w 27"/>
                  <a:gd name="T41" fmla="*/ 13 h 21"/>
                  <a:gd name="T42" fmla="*/ 27 w 27"/>
                  <a:gd name="T43" fmla="*/ 9 h 21"/>
                  <a:gd name="T44" fmla="*/ 27 w 27"/>
                  <a:gd name="T45" fmla="*/ 9 h 21"/>
                  <a:gd name="T46" fmla="*/ 27 w 27"/>
                  <a:gd name="T47" fmla="*/ 9 h 21"/>
                  <a:gd name="T48" fmla="*/ 27 w 27"/>
                  <a:gd name="T49" fmla="*/ 9 h 21"/>
                  <a:gd name="T50" fmla="*/ 27 w 27"/>
                  <a:gd name="T51" fmla="*/ 9 h 21"/>
                  <a:gd name="T52" fmla="*/ 27 w 27"/>
                  <a:gd name="T53" fmla="*/ 4 h 21"/>
                  <a:gd name="T54" fmla="*/ 27 w 27"/>
                  <a:gd name="T55" fmla="*/ 4 h 21"/>
                  <a:gd name="T56" fmla="*/ 27 w 27"/>
                  <a:gd name="T57" fmla="*/ 4 h 21"/>
                  <a:gd name="T58" fmla="*/ 27 w 27"/>
                  <a:gd name="T59" fmla="*/ 0 h 21"/>
                  <a:gd name="T60" fmla="*/ 23 w 27"/>
                  <a:gd name="T61" fmla="*/ 0 h 21"/>
                  <a:gd name="T62" fmla="*/ 19 w 27"/>
                  <a:gd name="T63" fmla="*/ 0 h 21"/>
                  <a:gd name="T64" fmla="*/ 19 w 27"/>
                  <a:gd name="T65" fmla="*/ 0 h 21"/>
                  <a:gd name="T66" fmla="*/ 15 w 27"/>
                  <a:gd name="T67" fmla="*/ 0 h 21"/>
                  <a:gd name="T68" fmla="*/ 11 w 27"/>
                  <a:gd name="T69" fmla="*/ 0 h 21"/>
                  <a:gd name="T70" fmla="*/ 11 w 27"/>
                  <a:gd name="T71" fmla="*/ 0 h 21"/>
                  <a:gd name="T72" fmla="*/ 8 w 27"/>
                  <a:gd name="T73" fmla="*/ 0 h 21"/>
                  <a:gd name="T74" fmla="*/ 4 w 27"/>
                  <a:gd name="T75" fmla="*/ 0 h 21"/>
                  <a:gd name="T76" fmla="*/ 4 w 27"/>
                  <a:gd name="T77" fmla="*/ 4 h 21"/>
                  <a:gd name="T78" fmla="*/ 4 w 27"/>
                  <a:gd name="T79" fmla="*/ 4 h 21"/>
                  <a:gd name="T80" fmla="*/ 4 w 27"/>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21"/>
                  <a:gd name="T125" fmla="*/ 27 w 27"/>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21">
                    <a:moveTo>
                      <a:pt x="4" y="4"/>
                    </a:moveTo>
                    <a:lnTo>
                      <a:pt x="4" y="4"/>
                    </a:lnTo>
                    <a:lnTo>
                      <a:pt x="0" y="9"/>
                    </a:lnTo>
                    <a:lnTo>
                      <a:pt x="0" y="13"/>
                    </a:lnTo>
                    <a:lnTo>
                      <a:pt x="0" y="17"/>
                    </a:lnTo>
                    <a:lnTo>
                      <a:pt x="4" y="21"/>
                    </a:lnTo>
                    <a:lnTo>
                      <a:pt x="8" y="21"/>
                    </a:lnTo>
                    <a:lnTo>
                      <a:pt x="11" y="21"/>
                    </a:lnTo>
                    <a:lnTo>
                      <a:pt x="15" y="21"/>
                    </a:lnTo>
                    <a:lnTo>
                      <a:pt x="19" y="21"/>
                    </a:lnTo>
                    <a:lnTo>
                      <a:pt x="19" y="17"/>
                    </a:lnTo>
                    <a:lnTo>
                      <a:pt x="23" y="17"/>
                    </a:lnTo>
                    <a:lnTo>
                      <a:pt x="27" y="13"/>
                    </a:lnTo>
                    <a:lnTo>
                      <a:pt x="27" y="9"/>
                    </a:lnTo>
                    <a:lnTo>
                      <a:pt x="27" y="4"/>
                    </a:lnTo>
                    <a:lnTo>
                      <a:pt x="27" y="0"/>
                    </a:lnTo>
                    <a:lnTo>
                      <a:pt x="23" y="0"/>
                    </a:lnTo>
                    <a:lnTo>
                      <a:pt x="19" y="0"/>
                    </a:lnTo>
                    <a:lnTo>
                      <a:pt x="15" y="0"/>
                    </a:lnTo>
                    <a:lnTo>
                      <a:pt x="11" y="0"/>
                    </a:lnTo>
                    <a:lnTo>
                      <a:pt x="8" y="0"/>
                    </a:lnTo>
                    <a:lnTo>
                      <a:pt x="4"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 name="Freeform 213"/>
              <p:cNvSpPr>
                <a:spLocks/>
              </p:cNvSpPr>
              <p:nvPr/>
            </p:nvSpPr>
            <p:spPr bwMode="auto">
              <a:xfrm>
                <a:off x="2434" y="3333"/>
                <a:ext cx="22" cy="42"/>
              </a:xfrm>
              <a:custGeom>
                <a:avLst/>
                <a:gdLst>
                  <a:gd name="T0" fmla="*/ 3 w 22"/>
                  <a:gd name="T1" fmla="*/ 4 h 42"/>
                  <a:gd name="T2" fmla="*/ 3 w 22"/>
                  <a:gd name="T3" fmla="*/ 4 h 42"/>
                  <a:gd name="T4" fmla="*/ 3 w 22"/>
                  <a:gd name="T5" fmla="*/ 8 h 42"/>
                  <a:gd name="T6" fmla="*/ 0 w 22"/>
                  <a:gd name="T7" fmla="*/ 12 h 42"/>
                  <a:gd name="T8" fmla="*/ 0 w 22"/>
                  <a:gd name="T9" fmla="*/ 12 h 42"/>
                  <a:gd name="T10" fmla="*/ 0 w 22"/>
                  <a:gd name="T11" fmla="*/ 17 h 42"/>
                  <a:gd name="T12" fmla="*/ 0 w 22"/>
                  <a:gd name="T13" fmla="*/ 21 h 42"/>
                  <a:gd name="T14" fmla="*/ 0 w 22"/>
                  <a:gd name="T15" fmla="*/ 25 h 42"/>
                  <a:gd name="T16" fmla="*/ 0 w 22"/>
                  <a:gd name="T17" fmla="*/ 29 h 42"/>
                  <a:gd name="T18" fmla="*/ 3 w 22"/>
                  <a:gd name="T19" fmla="*/ 34 h 42"/>
                  <a:gd name="T20" fmla="*/ 3 w 22"/>
                  <a:gd name="T21" fmla="*/ 34 h 42"/>
                  <a:gd name="T22" fmla="*/ 3 w 22"/>
                  <a:gd name="T23" fmla="*/ 38 h 42"/>
                  <a:gd name="T24" fmla="*/ 7 w 22"/>
                  <a:gd name="T25" fmla="*/ 38 h 42"/>
                  <a:gd name="T26" fmla="*/ 7 w 22"/>
                  <a:gd name="T27" fmla="*/ 38 h 42"/>
                  <a:gd name="T28" fmla="*/ 11 w 22"/>
                  <a:gd name="T29" fmla="*/ 42 h 42"/>
                  <a:gd name="T30" fmla="*/ 11 w 22"/>
                  <a:gd name="T31" fmla="*/ 42 h 42"/>
                  <a:gd name="T32" fmla="*/ 11 w 22"/>
                  <a:gd name="T33" fmla="*/ 38 h 42"/>
                  <a:gd name="T34" fmla="*/ 15 w 22"/>
                  <a:gd name="T35" fmla="*/ 38 h 42"/>
                  <a:gd name="T36" fmla="*/ 15 w 22"/>
                  <a:gd name="T37" fmla="*/ 38 h 42"/>
                  <a:gd name="T38" fmla="*/ 18 w 22"/>
                  <a:gd name="T39" fmla="*/ 34 h 42"/>
                  <a:gd name="T40" fmla="*/ 18 w 22"/>
                  <a:gd name="T41" fmla="*/ 34 h 42"/>
                  <a:gd name="T42" fmla="*/ 22 w 22"/>
                  <a:gd name="T43" fmla="*/ 29 h 42"/>
                  <a:gd name="T44" fmla="*/ 22 w 22"/>
                  <a:gd name="T45" fmla="*/ 29 h 42"/>
                  <a:gd name="T46" fmla="*/ 22 w 22"/>
                  <a:gd name="T47" fmla="*/ 25 h 42"/>
                  <a:gd name="T48" fmla="*/ 22 w 22"/>
                  <a:gd name="T49" fmla="*/ 25 h 42"/>
                  <a:gd name="T50" fmla="*/ 22 w 22"/>
                  <a:gd name="T51" fmla="*/ 25 h 42"/>
                  <a:gd name="T52" fmla="*/ 22 w 22"/>
                  <a:gd name="T53" fmla="*/ 21 h 42"/>
                  <a:gd name="T54" fmla="*/ 22 w 22"/>
                  <a:gd name="T55" fmla="*/ 17 h 42"/>
                  <a:gd name="T56" fmla="*/ 18 w 22"/>
                  <a:gd name="T57" fmla="*/ 12 h 42"/>
                  <a:gd name="T58" fmla="*/ 18 w 22"/>
                  <a:gd name="T59" fmla="*/ 8 h 42"/>
                  <a:gd name="T60" fmla="*/ 15 w 22"/>
                  <a:gd name="T61" fmla="*/ 8 h 42"/>
                  <a:gd name="T62" fmla="*/ 15 w 22"/>
                  <a:gd name="T63" fmla="*/ 4 h 42"/>
                  <a:gd name="T64" fmla="*/ 15 w 22"/>
                  <a:gd name="T65" fmla="*/ 4 h 42"/>
                  <a:gd name="T66" fmla="*/ 11 w 22"/>
                  <a:gd name="T67" fmla="*/ 4 h 42"/>
                  <a:gd name="T68" fmla="*/ 11 w 22"/>
                  <a:gd name="T69" fmla="*/ 0 h 42"/>
                  <a:gd name="T70" fmla="*/ 7 w 22"/>
                  <a:gd name="T71" fmla="*/ 0 h 42"/>
                  <a:gd name="T72" fmla="*/ 7 w 22"/>
                  <a:gd name="T73" fmla="*/ 0 h 42"/>
                  <a:gd name="T74" fmla="*/ 7 w 22"/>
                  <a:gd name="T75" fmla="*/ 0 h 42"/>
                  <a:gd name="T76" fmla="*/ 7 w 22"/>
                  <a:gd name="T77" fmla="*/ 0 h 42"/>
                  <a:gd name="T78" fmla="*/ 3 w 22"/>
                  <a:gd name="T79" fmla="*/ 0 h 42"/>
                  <a:gd name="T80" fmla="*/ 3 w 22"/>
                  <a:gd name="T81" fmla="*/ 0 h 42"/>
                  <a:gd name="T82" fmla="*/ 3 w 22"/>
                  <a:gd name="T83" fmla="*/ 4 h 42"/>
                  <a:gd name="T84" fmla="*/ 3 w 22"/>
                  <a:gd name="T85" fmla="*/ 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42"/>
                  <a:gd name="T131" fmla="*/ 22 w 22"/>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42">
                    <a:moveTo>
                      <a:pt x="3" y="4"/>
                    </a:moveTo>
                    <a:lnTo>
                      <a:pt x="3" y="4"/>
                    </a:lnTo>
                    <a:lnTo>
                      <a:pt x="3" y="8"/>
                    </a:lnTo>
                    <a:lnTo>
                      <a:pt x="0" y="12"/>
                    </a:lnTo>
                    <a:lnTo>
                      <a:pt x="0" y="17"/>
                    </a:lnTo>
                    <a:lnTo>
                      <a:pt x="0" y="21"/>
                    </a:lnTo>
                    <a:lnTo>
                      <a:pt x="0" y="25"/>
                    </a:lnTo>
                    <a:lnTo>
                      <a:pt x="0" y="29"/>
                    </a:lnTo>
                    <a:lnTo>
                      <a:pt x="3" y="34"/>
                    </a:lnTo>
                    <a:lnTo>
                      <a:pt x="3" y="38"/>
                    </a:lnTo>
                    <a:lnTo>
                      <a:pt x="7" y="38"/>
                    </a:lnTo>
                    <a:lnTo>
                      <a:pt x="11" y="42"/>
                    </a:lnTo>
                    <a:lnTo>
                      <a:pt x="11" y="38"/>
                    </a:lnTo>
                    <a:lnTo>
                      <a:pt x="15" y="38"/>
                    </a:lnTo>
                    <a:lnTo>
                      <a:pt x="18" y="34"/>
                    </a:lnTo>
                    <a:lnTo>
                      <a:pt x="22" y="29"/>
                    </a:lnTo>
                    <a:lnTo>
                      <a:pt x="22" y="25"/>
                    </a:lnTo>
                    <a:lnTo>
                      <a:pt x="22" y="21"/>
                    </a:lnTo>
                    <a:lnTo>
                      <a:pt x="22" y="17"/>
                    </a:lnTo>
                    <a:lnTo>
                      <a:pt x="18" y="12"/>
                    </a:lnTo>
                    <a:lnTo>
                      <a:pt x="18" y="8"/>
                    </a:lnTo>
                    <a:lnTo>
                      <a:pt x="15" y="8"/>
                    </a:lnTo>
                    <a:lnTo>
                      <a:pt x="15" y="4"/>
                    </a:lnTo>
                    <a:lnTo>
                      <a:pt x="11" y="4"/>
                    </a:lnTo>
                    <a:lnTo>
                      <a:pt x="11" y="0"/>
                    </a:lnTo>
                    <a:lnTo>
                      <a:pt x="7" y="0"/>
                    </a:lnTo>
                    <a:lnTo>
                      <a:pt x="3" y="0"/>
                    </a:lnTo>
                    <a:lnTo>
                      <a:pt x="3"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 name="Freeform 214"/>
              <p:cNvSpPr>
                <a:spLocks/>
              </p:cNvSpPr>
              <p:nvPr/>
            </p:nvSpPr>
            <p:spPr bwMode="auto">
              <a:xfrm>
                <a:off x="2437" y="3362"/>
                <a:ext cx="19" cy="34"/>
              </a:xfrm>
              <a:custGeom>
                <a:avLst/>
                <a:gdLst>
                  <a:gd name="T0" fmla="*/ 4 w 19"/>
                  <a:gd name="T1" fmla="*/ 5 h 34"/>
                  <a:gd name="T2" fmla="*/ 4 w 19"/>
                  <a:gd name="T3" fmla="*/ 5 h 34"/>
                  <a:gd name="T4" fmla="*/ 4 w 19"/>
                  <a:gd name="T5" fmla="*/ 9 h 34"/>
                  <a:gd name="T6" fmla="*/ 0 w 19"/>
                  <a:gd name="T7" fmla="*/ 9 h 34"/>
                  <a:gd name="T8" fmla="*/ 0 w 19"/>
                  <a:gd name="T9" fmla="*/ 13 h 34"/>
                  <a:gd name="T10" fmla="*/ 0 w 19"/>
                  <a:gd name="T11" fmla="*/ 17 h 34"/>
                  <a:gd name="T12" fmla="*/ 0 w 19"/>
                  <a:gd name="T13" fmla="*/ 22 h 34"/>
                  <a:gd name="T14" fmla="*/ 0 w 19"/>
                  <a:gd name="T15" fmla="*/ 22 h 34"/>
                  <a:gd name="T16" fmla="*/ 0 w 19"/>
                  <a:gd name="T17" fmla="*/ 26 h 34"/>
                  <a:gd name="T18" fmla="*/ 0 w 19"/>
                  <a:gd name="T19" fmla="*/ 26 h 34"/>
                  <a:gd name="T20" fmla="*/ 4 w 19"/>
                  <a:gd name="T21" fmla="*/ 30 h 34"/>
                  <a:gd name="T22" fmla="*/ 4 w 19"/>
                  <a:gd name="T23" fmla="*/ 30 h 34"/>
                  <a:gd name="T24" fmla="*/ 4 w 19"/>
                  <a:gd name="T25" fmla="*/ 30 h 34"/>
                  <a:gd name="T26" fmla="*/ 8 w 19"/>
                  <a:gd name="T27" fmla="*/ 34 h 34"/>
                  <a:gd name="T28" fmla="*/ 8 w 19"/>
                  <a:gd name="T29" fmla="*/ 34 h 34"/>
                  <a:gd name="T30" fmla="*/ 8 w 19"/>
                  <a:gd name="T31" fmla="*/ 34 h 34"/>
                  <a:gd name="T32" fmla="*/ 12 w 19"/>
                  <a:gd name="T33" fmla="*/ 30 h 34"/>
                  <a:gd name="T34" fmla="*/ 12 w 19"/>
                  <a:gd name="T35" fmla="*/ 30 h 34"/>
                  <a:gd name="T36" fmla="*/ 15 w 19"/>
                  <a:gd name="T37" fmla="*/ 30 h 34"/>
                  <a:gd name="T38" fmla="*/ 19 w 19"/>
                  <a:gd name="T39" fmla="*/ 26 h 34"/>
                  <a:gd name="T40" fmla="*/ 19 w 19"/>
                  <a:gd name="T41" fmla="*/ 22 h 34"/>
                  <a:gd name="T42" fmla="*/ 19 w 19"/>
                  <a:gd name="T43" fmla="*/ 17 h 34"/>
                  <a:gd name="T44" fmla="*/ 19 w 19"/>
                  <a:gd name="T45" fmla="*/ 17 h 34"/>
                  <a:gd name="T46" fmla="*/ 19 w 19"/>
                  <a:gd name="T47" fmla="*/ 13 h 34"/>
                  <a:gd name="T48" fmla="*/ 19 w 19"/>
                  <a:gd name="T49" fmla="*/ 9 h 34"/>
                  <a:gd name="T50" fmla="*/ 19 w 19"/>
                  <a:gd name="T51" fmla="*/ 9 h 34"/>
                  <a:gd name="T52" fmla="*/ 19 w 19"/>
                  <a:gd name="T53" fmla="*/ 9 h 34"/>
                  <a:gd name="T54" fmla="*/ 19 w 19"/>
                  <a:gd name="T55" fmla="*/ 5 h 34"/>
                  <a:gd name="T56" fmla="*/ 19 w 19"/>
                  <a:gd name="T57" fmla="*/ 5 h 34"/>
                  <a:gd name="T58" fmla="*/ 15 w 19"/>
                  <a:gd name="T59" fmla="*/ 5 h 34"/>
                  <a:gd name="T60" fmla="*/ 15 w 19"/>
                  <a:gd name="T61" fmla="*/ 0 h 34"/>
                  <a:gd name="T62" fmla="*/ 12 w 19"/>
                  <a:gd name="T63" fmla="*/ 0 h 34"/>
                  <a:gd name="T64" fmla="*/ 12 w 19"/>
                  <a:gd name="T65" fmla="*/ 0 h 34"/>
                  <a:gd name="T66" fmla="*/ 8 w 19"/>
                  <a:gd name="T67" fmla="*/ 0 h 34"/>
                  <a:gd name="T68" fmla="*/ 8 w 19"/>
                  <a:gd name="T69" fmla="*/ 0 h 34"/>
                  <a:gd name="T70" fmla="*/ 8 w 19"/>
                  <a:gd name="T71" fmla="*/ 0 h 34"/>
                  <a:gd name="T72" fmla="*/ 4 w 19"/>
                  <a:gd name="T73" fmla="*/ 0 h 34"/>
                  <a:gd name="T74" fmla="*/ 4 w 19"/>
                  <a:gd name="T75" fmla="*/ 0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9"/>
                    </a:lnTo>
                    <a:lnTo>
                      <a:pt x="0" y="13"/>
                    </a:lnTo>
                    <a:lnTo>
                      <a:pt x="0" y="17"/>
                    </a:lnTo>
                    <a:lnTo>
                      <a:pt x="0" y="22"/>
                    </a:lnTo>
                    <a:lnTo>
                      <a:pt x="0" y="26"/>
                    </a:lnTo>
                    <a:lnTo>
                      <a:pt x="4" y="30"/>
                    </a:lnTo>
                    <a:lnTo>
                      <a:pt x="8" y="34"/>
                    </a:lnTo>
                    <a:lnTo>
                      <a:pt x="12" y="30"/>
                    </a:lnTo>
                    <a:lnTo>
                      <a:pt x="15" y="30"/>
                    </a:lnTo>
                    <a:lnTo>
                      <a:pt x="19" y="26"/>
                    </a:lnTo>
                    <a:lnTo>
                      <a:pt x="19" y="22"/>
                    </a:lnTo>
                    <a:lnTo>
                      <a:pt x="19" y="17"/>
                    </a:lnTo>
                    <a:lnTo>
                      <a:pt x="19" y="13"/>
                    </a:lnTo>
                    <a:lnTo>
                      <a:pt x="19" y="9"/>
                    </a:lnTo>
                    <a:lnTo>
                      <a:pt x="19" y="5"/>
                    </a:lnTo>
                    <a:lnTo>
                      <a:pt x="15" y="5"/>
                    </a:lnTo>
                    <a:lnTo>
                      <a:pt x="15" y="0"/>
                    </a:lnTo>
                    <a:lnTo>
                      <a:pt x="12" y="0"/>
                    </a:lnTo>
                    <a:lnTo>
                      <a:pt x="8" y="0"/>
                    </a:lnTo>
                    <a:lnTo>
                      <a:pt x="4"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 name="Freeform 215"/>
              <p:cNvSpPr>
                <a:spLocks/>
              </p:cNvSpPr>
              <p:nvPr/>
            </p:nvSpPr>
            <p:spPr bwMode="auto">
              <a:xfrm>
                <a:off x="2426" y="3295"/>
                <a:ext cx="19" cy="29"/>
              </a:xfrm>
              <a:custGeom>
                <a:avLst/>
                <a:gdLst>
                  <a:gd name="T0" fmla="*/ 0 w 19"/>
                  <a:gd name="T1" fmla="*/ 4 h 29"/>
                  <a:gd name="T2" fmla="*/ 0 w 19"/>
                  <a:gd name="T3" fmla="*/ 4 h 29"/>
                  <a:gd name="T4" fmla="*/ 0 w 19"/>
                  <a:gd name="T5" fmla="*/ 4 h 29"/>
                  <a:gd name="T6" fmla="*/ 0 w 19"/>
                  <a:gd name="T7" fmla="*/ 8 h 29"/>
                  <a:gd name="T8" fmla="*/ 0 w 19"/>
                  <a:gd name="T9" fmla="*/ 12 h 29"/>
                  <a:gd name="T10" fmla="*/ 0 w 19"/>
                  <a:gd name="T11" fmla="*/ 17 h 29"/>
                  <a:gd name="T12" fmla="*/ 0 w 19"/>
                  <a:gd name="T13" fmla="*/ 17 h 29"/>
                  <a:gd name="T14" fmla="*/ 0 w 19"/>
                  <a:gd name="T15" fmla="*/ 21 h 29"/>
                  <a:gd name="T16" fmla="*/ 0 w 19"/>
                  <a:gd name="T17" fmla="*/ 25 h 29"/>
                  <a:gd name="T18" fmla="*/ 0 w 19"/>
                  <a:gd name="T19" fmla="*/ 25 h 29"/>
                  <a:gd name="T20" fmla="*/ 0 w 19"/>
                  <a:gd name="T21" fmla="*/ 29 h 29"/>
                  <a:gd name="T22" fmla="*/ 4 w 19"/>
                  <a:gd name="T23" fmla="*/ 29 h 29"/>
                  <a:gd name="T24" fmla="*/ 4 w 19"/>
                  <a:gd name="T25" fmla="*/ 29 h 29"/>
                  <a:gd name="T26" fmla="*/ 4 w 19"/>
                  <a:gd name="T27" fmla="*/ 29 h 29"/>
                  <a:gd name="T28" fmla="*/ 8 w 19"/>
                  <a:gd name="T29" fmla="*/ 29 h 29"/>
                  <a:gd name="T30" fmla="*/ 8 w 19"/>
                  <a:gd name="T31" fmla="*/ 29 h 29"/>
                  <a:gd name="T32" fmla="*/ 8 w 19"/>
                  <a:gd name="T33" fmla="*/ 29 h 29"/>
                  <a:gd name="T34" fmla="*/ 11 w 19"/>
                  <a:gd name="T35" fmla="*/ 29 h 29"/>
                  <a:gd name="T36" fmla="*/ 15 w 19"/>
                  <a:gd name="T37" fmla="*/ 25 h 29"/>
                  <a:gd name="T38" fmla="*/ 15 w 19"/>
                  <a:gd name="T39" fmla="*/ 25 h 29"/>
                  <a:gd name="T40" fmla="*/ 19 w 19"/>
                  <a:gd name="T41" fmla="*/ 21 h 29"/>
                  <a:gd name="T42" fmla="*/ 19 w 19"/>
                  <a:gd name="T43" fmla="*/ 17 h 29"/>
                  <a:gd name="T44" fmla="*/ 19 w 19"/>
                  <a:gd name="T45" fmla="*/ 12 h 29"/>
                  <a:gd name="T46" fmla="*/ 19 w 19"/>
                  <a:gd name="T47" fmla="*/ 12 h 29"/>
                  <a:gd name="T48" fmla="*/ 19 w 19"/>
                  <a:gd name="T49" fmla="*/ 8 h 29"/>
                  <a:gd name="T50" fmla="*/ 19 w 19"/>
                  <a:gd name="T51" fmla="*/ 8 h 29"/>
                  <a:gd name="T52" fmla="*/ 19 w 19"/>
                  <a:gd name="T53" fmla="*/ 4 h 29"/>
                  <a:gd name="T54" fmla="*/ 15 w 19"/>
                  <a:gd name="T55" fmla="*/ 4 h 29"/>
                  <a:gd name="T56" fmla="*/ 15 w 19"/>
                  <a:gd name="T57" fmla="*/ 4 h 29"/>
                  <a:gd name="T58" fmla="*/ 15 w 19"/>
                  <a:gd name="T59" fmla="*/ 0 h 29"/>
                  <a:gd name="T60" fmla="*/ 11 w 19"/>
                  <a:gd name="T61" fmla="*/ 0 h 29"/>
                  <a:gd name="T62" fmla="*/ 11 w 19"/>
                  <a:gd name="T63" fmla="*/ 0 h 29"/>
                  <a:gd name="T64" fmla="*/ 8 w 19"/>
                  <a:gd name="T65" fmla="*/ 0 h 29"/>
                  <a:gd name="T66" fmla="*/ 8 w 19"/>
                  <a:gd name="T67" fmla="*/ 0 h 29"/>
                  <a:gd name="T68" fmla="*/ 4 w 19"/>
                  <a:gd name="T69" fmla="*/ 0 h 29"/>
                  <a:gd name="T70" fmla="*/ 4 w 19"/>
                  <a:gd name="T71" fmla="*/ 0 h 29"/>
                  <a:gd name="T72" fmla="*/ 4 w 19"/>
                  <a:gd name="T73" fmla="*/ 0 h 29"/>
                  <a:gd name="T74" fmla="*/ 4 w 19"/>
                  <a:gd name="T75" fmla="*/ 0 h 29"/>
                  <a:gd name="T76" fmla="*/ 0 w 19"/>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29"/>
                  <a:gd name="T119" fmla="*/ 19 w 19"/>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29">
                    <a:moveTo>
                      <a:pt x="0" y="4"/>
                    </a:moveTo>
                    <a:lnTo>
                      <a:pt x="0" y="4"/>
                    </a:lnTo>
                    <a:lnTo>
                      <a:pt x="0" y="8"/>
                    </a:lnTo>
                    <a:lnTo>
                      <a:pt x="0" y="12"/>
                    </a:lnTo>
                    <a:lnTo>
                      <a:pt x="0" y="17"/>
                    </a:lnTo>
                    <a:lnTo>
                      <a:pt x="0" y="21"/>
                    </a:lnTo>
                    <a:lnTo>
                      <a:pt x="0" y="25"/>
                    </a:lnTo>
                    <a:lnTo>
                      <a:pt x="0" y="29"/>
                    </a:lnTo>
                    <a:lnTo>
                      <a:pt x="4" y="29"/>
                    </a:lnTo>
                    <a:lnTo>
                      <a:pt x="8" y="29"/>
                    </a:lnTo>
                    <a:lnTo>
                      <a:pt x="11" y="29"/>
                    </a:lnTo>
                    <a:lnTo>
                      <a:pt x="15" y="25"/>
                    </a:lnTo>
                    <a:lnTo>
                      <a:pt x="19" y="21"/>
                    </a:lnTo>
                    <a:lnTo>
                      <a:pt x="19" y="17"/>
                    </a:lnTo>
                    <a:lnTo>
                      <a:pt x="19" y="12"/>
                    </a:lnTo>
                    <a:lnTo>
                      <a:pt x="19" y="8"/>
                    </a:lnTo>
                    <a:lnTo>
                      <a:pt x="19" y="4"/>
                    </a:lnTo>
                    <a:lnTo>
                      <a:pt x="15" y="4"/>
                    </a:lnTo>
                    <a:lnTo>
                      <a:pt x="15" y="0"/>
                    </a:lnTo>
                    <a:lnTo>
                      <a:pt x="11"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4" name="Freeform 216"/>
              <p:cNvSpPr>
                <a:spLocks/>
              </p:cNvSpPr>
              <p:nvPr/>
            </p:nvSpPr>
            <p:spPr bwMode="auto">
              <a:xfrm>
                <a:off x="2490" y="3290"/>
                <a:ext cx="19" cy="34"/>
              </a:xfrm>
              <a:custGeom>
                <a:avLst/>
                <a:gdLst>
                  <a:gd name="T0" fmla="*/ 4 w 19"/>
                  <a:gd name="T1" fmla="*/ 5 h 34"/>
                  <a:gd name="T2" fmla="*/ 4 w 19"/>
                  <a:gd name="T3" fmla="*/ 5 h 34"/>
                  <a:gd name="T4" fmla="*/ 4 w 19"/>
                  <a:gd name="T5" fmla="*/ 9 h 34"/>
                  <a:gd name="T6" fmla="*/ 0 w 19"/>
                  <a:gd name="T7" fmla="*/ 13 h 34"/>
                  <a:gd name="T8" fmla="*/ 0 w 19"/>
                  <a:gd name="T9" fmla="*/ 17 h 34"/>
                  <a:gd name="T10" fmla="*/ 0 w 19"/>
                  <a:gd name="T11" fmla="*/ 17 h 34"/>
                  <a:gd name="T12" fmla="*/ 0 w 19"/>
                  <a:gd name="T13" fmla="*/ 22 h 34"/>
                  <a:gd name="T14" fmla="*/ 0 w 19"/>
                  <a:gd name="T15" fmla="*/ 26 h 34"/>
                  <a:gd name="T16" fmla="*/ 0 w 19"/>
                  <a:gd name="T17" fmla="*/ 26 h 34"/>
                  <a:gd name="T18" fmla="*/ 0 w 19"/>
                  <a:gd name="T19" fmla="*/ 30 h 34"/>
                  <a:gd name="T20" fmla="*/ 4 w 19"/>
                  <a:gd name="T21" fmla="*/ 30 h 34"/>
                  <a:gd name="T22" fmla="*/ 4 w 19"/>
                  <a:gd name="T23" fmla="*/ 34 h 34"/>
                  <a:gd name="T24" fmla="*/ 4 w 19"/>
                  <a:gd name="T25" fmla="*/ 34 h 34"/>
                  <a:gd name="T26" fmla="*/ 8 w 19"/>
                  <a:gd name="T27" fmla="*/ 34 h 34"/>
                  <a:gd name="T28" fmla="*/ 8 w 19"/>
                  <a:gd name="T29" fmla="*/ 34 h 34"/>
                  <a:gd name="T30" fmla="*/ 8 w 19"/>
                  <a:gd name="T31" fmla="*/ 34 h 34"/>
                  <a:gd name="T32" fmla="*/ 11 w 19"/>
                  <a:gd name="T33" fmla="*/ 34 h 34"/>
                  <a:gd name="T34" fmla="*/ 11 w 19"/>
                  <a:gd name="T35" fmla="*/ 30 h 34"/>
                  <a:gd name="T36" fmla="*/ 15 w 19"/>
                  <a:gd name="T37" fmla="*/ 30 h 34"/>
                  <a:gd name="T38" fmla="*/ 19 w 19"/>
                  <a:gd name="T39" fmla="*/ 26 h 34"/>
                  <a:gd name="T40" fmla="*/ 19 w 19"/>
                  <a:gd name="T41" fmla="*/ 22 h 34"/>
                  <a:gd name="T42" fmla="*/ 19 w 19"/>
                  <a:gd name="T43" fmla="*/ 22 h 34"/>
                  <a:gd name="T44" fmla="*/ 19 w 19"/>
                  <a:gd name="T45" fmla="*/ 17 h 34"/>
                  <a:gd name="T46" fmla="*/ 19 w 19"/>
                  <a:gd name="T47" fmla="*/ 13 h 34"/>
                  <a:gd name="T48" fmla="*/ 19 w 19"/>
                  <a:gd name="T49" fmla="*/ 13 h 34"/>
                  <a:gd name="T50" fmla="*/ 19 w 19"/>
                  <a:gd name="T51" fmla="*/ 9 h 34"/>
                  <a:gd name="T52" fmla="*/ 19 w 19"/>
                  <a:gd name="T53" fmla="*/ 9 h 34"/>
                  <a:gd name="T54" fmla="*/ 19 w 19"/>
                  <a:gd name="T55" fmla="*/ 9 h 34"/>
                  <a:gd name="T56" fmla="*/ 19 w 19"/>
                  <a:gd name="T57" fmla="*/ 9 h 34"/>
                  <a:gd name="T58" fmla="*/ 15 w 19"/>
                  <a:gd name="T59" fmla="*/ 5 h 34"/>
                  <a:gd name="T60" fmla="*/ 15 w 19"/>
                  <a:gd name="T61" fmla="*/ 5 h 34"/>
                  <a:gd name="T62" fmla="*/ 11 w 19"/>
                  <a:gd name="T63" fmla="*/ 0 h 34"/>
                  <a:gd name="T64" fmla="*/ 11 w 19"/>
                  <a:gd name="T65" fmla="*/ 0 h 34"/>
                  <a:gd name="T66" fmla="*/ 8 w 19"/>
                  <a:gd name="T67" fmla="*/ 0 h 34"/>
                  <a:gd name="T68" fmla="*/ 8 w 19"/>
                  <a:gd name="T69" fmla="*/ 0 h 34"/>
                  <a:gd name="T70" fmla="*/ 8 w 19"/>
                  <a:gd name="T71" fmla="*/ 0 h 34"/>
                  <a:gd name="T72" fmla="*/ 4 w 19"/>
                  <a:gd name="T73" fmla="*/ 5 h 34"/>
                  <a:gd name="T74" fmla="*/ 4 w 19"/>
                  <a:gd name="T75" fmla="*/ 5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13"/>
                    </a:lnTo>
                    <a:lnTo>
                      <a:pt x="0" y="17"/>
                    </a:lnTo>
                    <a:lnTo>
                      <a:pt x="0" y="22"/>
                    </a:lnTo>
                    <a:lnTo>
                      <a:pt x="0" y="26"/>
                    </a:lnTo>
                    <a:lnTo>
                      <a:pt x="0" y="30"/>
                    </a:lnTo>
                    <a:lnTo>
                      <a:pt x="4" y="30"/>
                    </a:lnTo>
                    <a:lnTo>
                      <a:pt x="4" y="34"/>
                    </a:lnTo>
                    <a:lnTo>
                      <a:pt x="8" y="34"/>
                    </a:lnTo>
                    <a:lnTo>
                      <a:pt x="11" y="34"/>
                    </a:lnTo>
                    <a:lnTo>
                      <a:pt x="11" y="30"/>
                    </a:lnTo>
                    <a:lnTo>
                      <a:pt x="15" y="30"/>
                    </a:lnTo>
                    <a:lnTo>
                      <a:pt x="19" y="26"/>
                    </a:lnTo>
                    <a:lnTo>
                      <a:pt x="19" y="22"/>
                    </a:lnTo>
                    <a:lnTo>
                      <a:pt x="19" y="17"/>
                    </a:lnTo>
                    <a:lnTo>
                      <a:pt x="19" y="13"/>
                    </a:lnTo>
                    <a:lnTo>
                      <a:pt x="19" y="9"/>
                    </a:lnTo>
                    <a:lnTo>
                      <a:pt x="15" y="5"/>
                    </a:lnTo>
                    <a:lnTo>
                      <a:pt x="11" y="0"/>
                    </a:lnTo>
                    <a:lnTo>
                      <a:pt x="8"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5" name="Freeform 217"/>
              <p:cNvSpPr>
                <a:spLocks/>
              </p:cNvSpPr>
              <p:nvPr/>
            </p:nvSpPr>
            <p:spPr bwMode="auto">
              <a:xfrm>
                <a:off x="2505" y="3290"/>
                <a:ext cx="19" cy="30"/>
              </a:xfrm>
              <a:custGeom>
                <a:avLst/>
                <a:gdLst>
                  <a:gd name="T0" fmla="*/ 4 w 19"/>
                  <a:gd name="T1" fmla="*/ 5 h 30"/>
                  <a:gd name="T2" fmla="*/ 4 w 19"/>
                  <a:gd name="T3" fmla="*/ 5 h 30"/>
                  <a:gd name="T4" fmla="*/ 0 w 19"/>
                  <a:gd name="T5" fmla="*/ 9 h 30"/>
                  <a:gd name="T6" fmla="*/ 0 w 19"/>
                  <a:gd name="T7" fmla="*/ 9 h 30"/>
                  <a:gd name="T8" fmla="*/ 0 w 19"/>
                  <a:gd name="T9" fmla="*/ 13 h 30"/>
                  <a:gd name="T10" fmla="*/ 0 w 19"/>
                  <a:gd name="T11" fmla="*/ 17 h 30"/>
                  <a:gd name="T12" fmla="*/ 0 w 19"/>
                  <a:gd name="T13" fmla="*/ 22 h 30"/>
                  <a:gd name="T14" fmla="*/ 0 w 19"/>
                  <a:gd name="T15" fmla="*/ 22 h 30"/>
                  <a:gd name="T16" fmla="*/ 0 w 19"/>
                  <a:gd name="T17" fmla="*/ 26 h 30"/>
                  <a:gd name="T18" fmla="*/ 0 w 19"/>
                  <a:gd name="T19" fmla="*/ 26 h 30"/>
                  <a:gd name="T20" fmla="*/ 4 w 19"/>
                  <a:gd name="T21" fmla="*/ 30 h 30"/>
                  <a:gd name="T22" fmla="*/ 4 w 19"/>
                  <a:gd name="T23" fmla="*/ 30 h 30"/>
                  <a:gd name="T24" fmla="*/ 4 w 19"/>
                  <a:gd name="T25" fmla="*/ 30 h 30"/>
                  <a:gd name="T26" fmla="*/ 8 w 19"/>
                  <a:gd name="T27" fmla="*/ 30 h 30"/>
                  <a:gd name="T28" fmla="*/ 8 w 19"/>
                  <a:gd name="T29" fmla="*/ 30 h 30"/>
                  <a:gd name="T30" fmla="*/ 8 w 19"/>
                  <a:gd name="T31" fmla="*/ 30 h 30"/>
                  <a:gd name="T32" fmla="*/ 11 w 19"/>
                  <a:gd name="T33" fmla="*/ 30 h 30"/>
                  <a:gd name="T34" fmla="*/ 11 w 19"/>
                  <a:gd name="T35" fmla="*/ 30 h 30"/>
                  <a:gd name="T36" fmla="*/ 15 w 19"/>
                  <a:gd name="T37" fmla="*/ 26 h 30"/>
                  <a:gd name="T38" fmla="*/ 19 w 19"/>
                  <a:gd name="T39" fmla="*/ 26 h 30"/>
                  <a:gd name="T40" fmla="*/ 19 w 19"/>
                  <a:gd name="T41" fmla="*/ 22 h 30"/>
                  <a:gd name="T42" fmla="*/ 19 w 19"/>
                  <a:gd name="T43" fmla="*/ 17 h 30"/>
                  <a:gd name="T44" fmla="*/ 19 w 19"/>
                  <a:gd name="T45" fmla="*/ 17 h 30"/>
                  <a:gd name="T46" fmla="*/ 19 w 19"/>
                  <a:gd name="T47" fmla="*/ 13 h 30"/>
                  <a:gd name="T48" fmla="*/ 19 w 19"/>
                  <a:gd name="T49" fmla="*/ 9 h 30"/>
                  <a:gd name="T50" fmla="*/ 19 w 19"/>
                  <a:gd name="T51" fmla="*/ 9 h 30"/>
                  <a:gd name="T52" fmla="*/ 19 w 19"/>
                  <a:gd name="T53" fmla="*/ 9 h 30"/>
                  <a:gd name="T54" fmla="*/ 19 w 19"/>
                  <a:gd name="T55" fmla="*/ 5 h 30"/>
                  <a:gd name="T56" fmla="*/ 15 w 19"/>
                  <a:gd name="T57" fmla="*/ 5 h 30"/>
                  <a:gd name="T58" fmla="*/ 15 w 19"/>
                  <a:gd name="T59" fmla="*/ 5 h 30"/>
                  <a:gd name="T60" fmla="*/ 15 w 19"/>
                  <a:gd name="T61" fmla="*/ 0 h 30"/>
                  <a:gd name="T62" fmla="*/ 11 w 19"/>
                  <a:gd name="T63" fmla="*/ 0 h 30"/>
                  <a:gd name="T64" fmla="*/ 11 w 19"/>
                  <a:gd name="T65" fmla="*/ 0 h 30"/>
                  <a:gd name="T66" fmla="*/ 8 w 19"/>
                  <a:gd name="T67" fmla="*/ 0 h 30"/>
                  <a:gd name="T68" fmla="*/ 8 w 19"/>
                  <a:gd name="T69" fmla="*/ 0 h 30"/>
                  <a:gd name="T70" fmla="*/ 8 w 19"/>
                  <a:gd name="T71" fmla="*/ 0 h 30"/>
                  <a:gd name="T72" fmla="*/ 4 w 19"/>
                  <a:gd name="T73" fmla="*/ 0 h 30"/>
                  <a:gd name="T74" fmla="*/ 4 w 19"/>
                  <a:gd name="T75" fmla="*/ 0 h 30"/>
                  <a:gd name="T76" fmla="*/ 4 w 19"/>
                  <a:gd name="T77" fmla="*/ 5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0"/>
                  <a:gd name="T119" fmla="*/ 19 w 19"/>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0">
                    <a:moveTo>
                      <a:pt x="4" y="5"/>
                    </a:moveTo>
                    <a:lnTo>
                      <a:pt x="4" y="5"/>
                    </a:lnTo>
                    <a:lnTo>
                      <a:pt x="0" y="9"/>
                    </a:lnTo>
                    <a:lnTo>
                      <a:pt x="0" y="13"/>
                    </a:lnTo>
                    <a:lnTo>
                      <a:pt x="0" y="17"/>
                    </a:lnTo>
                    <a:lnTo>
                      <a:pt x="0" y="22"/>
                    </a:lnTo>
                    <a:lnTo>
                      <a:pt x="0" y="26"/>
                    </a:lnTo>
                    <a:lnTo>
                      <a:pt x="4" y="30"/>
                    </a:lnTo>
                    <a:lnTo>
                      <a:pt x="8" y="30"/>
                    </a:lnTo>
                    <a:lnTo>
                      <a:pt x="11" y="30"/>
                    </a:lnTo>
                    <a:lnTo>
                      <a:pt x="15" y="26"/>
                    </a:lnTo>
                    <a:lnTo>
                      <a:pt x="19" y="26"/>
                    </a:lnTo>
                    <a:lnTo>
                      <a:pt x="19" y="22"/>
                    </a:lnTo>
                    <a:lnTo>
                      <a:pt x="19" y="17"/>
                    </a:lnTo>
                    <a:lnTo>
                      <a:pt x="19" y="13"/>
                    </a:lnTo>
                    <a:lnTo>
                      <a:pt x="19" y="9"/>
                    </a:lnTo>
                    <a:lnTo>
                      <a:pt x="19" y="5"/>
                    </a:lnTo>
                    <a:lnTo>
                      <a:pt x="15" y="5"/>
                    </a:lnTo>
                    <a:lnTo>
                      <a:pt x="15" y="0"/>
                    </a:lnTo>
                    <a:lnTo>
                      <a:pt x="11" y="0"/>
                    </a:lnTo>
                    <a:lnTo>
                      <a:pt x="8" y="0"/>
                    </a:lnTo>
                    <a:lnTo>
                      <a:pt x="4" y="0"/>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6" name="Freeform 218"/>
              <p:cNvSpPr>
                <a:spLocks/>
              </p:cNvSpPr>
              <p:nvPr/>
            </p:nvSpPr>
            <p:spPr bwMode="auto">
              <a:xfrm>
                <a:off x="2520" y="3286"/>
                <a:ext cx="19" cy="34"/>
              </a:xfrm>
              <a:custGeom>
                <a:avLst/>
                <a:gdLst>
                  <a:gd name="T0" fmla="*/ 4 w 19"/>
                  <a:gd name="T1" fmla="*/ 4 h 34"/>
                  <a:gd name="T2" fmla="*/ 4 w 19"/>
                  <a:gd name="T3" fmla="*/ 4 h 34"/>
                  <a:gd name="T4" fmla="*/ 0 w 19"/>
                  <a:gd name="T5" fmla="*/ 9 h 34"/>
                  <a:gd name="T6" fmla="*/ 0 w 19"/>
                  <a:gd name="T7" fmla="*/ 13 h 34"/>
                  <a:gd name="T8" fmla="*/ 0 w 19"/>
                  <a:gd name="T9" fmla="*/ 17 h 34"/>
                  <a:gd name="T10" fmla="*/ 0 w 19"/>
                  <a:gd name="T11" fmla="*/ 17 h 34"/>
                  <a:gd name="T12" fmla="*/ 0 w 19"/>
                  <a:gd name="T13" fmla="*/ 21 h 34"/>
                  <a:gd name="T14" fmla="*/ 0 w 19"/>
                  <a:gd name="T15" fmla="*/ 26 h 34"/>
                  <a:gd name="T16" fmla="*/ 0 w 19"/>
                  <a:gd name="T17" fmla="*/ 26 h 34"/>
                  <a:gd name="T18" fmla="*/ 0 w 19"/>
                  <a:gd name="T19" fmla="*/ 30 h 34"/>
                  <a:gd name="T20" fmla="*/ 0 w 19"/>
                  <a:gd name="T21" fmla="*/ 30 h 34"/>
                  <a:gd name="T22" fmla="*/ 4 w 19"/>
                  <a:gd name="T23" fmla="*/ 34 h 34"/>
                  <a:gd name="T24" fmla="*/ 4 w 19"/>
                  <a:gd name="T25" fmla="*/ 34 h 34"/>
                  <a:gd name="T26" fmla="*/ 8 w 19"/>
                  <a:gd name="T27" fmla="*/ 34 h 34"/>
                  <a:gd name="T28" fmla="*/ 8 w 19"/>
                  <a:gd name="T29" fmla="*/ 34 h 34"/>
                  <a:gd name="T30" fmla="*/ 8 w 19"/>
                  <a:gd name="T31" fmla="*/ 34 h 34"/>
                  <a:gd name="T32" fmla="*/ 12 w 19"/>
                  <a:gd name="T33" fmla="*/ 34 h 34"/>
                  <a:gd name="T34" fmla="*/ 12 w 19"/>
                  <a:gd name="T35" fmla="*/ 34 h 34"/>
                  <a:gd name="T36" fmla="*/ 15 w 19"/>
                  <a:gd name="T37" fmla="*/ 30 h 34"/>
                  <a:gd name="T38" fmla="*/ 15 w 19"/>
                  <a:gd name="T39" fmla="*/ 26 h 34"/>
                  <a:gd name="T40" fmla="*/ 19 w 19"/>
                  <a:gd name="T41" fmla="*/ 26 h 34"/>
                  <a:gd name="T42" fmla="*/ 19 w 19"/>
                  <a:gd name="T43" fmla="*/ 21 h 34"/>
                  <a:gd name="T44" fmla="*/ 19 w 19"/>
                  <a:gd name="T45" fmla="*/ 17 h 34"/>
                  <a:gd name="T46" fmla="*/ 19 w 19"/>
                  <a:gd name="T47" fmla="*/ 13 h 34"/>
                  <a:gd name="T48" fmla="*/ 19 w 19"/>
                  <a:gd name="T49" fmla="*/ 13 h 34"/>
                  <a:gd name="T50" fmla="*/ 19 w 19"/>
                  <a:gd name="T51" fmla="*/ 9 h 34"/>
                  <a:gd name="T52" fmla="*/ 15 w 19"/>
                  <a:gd name="T53" fmla="*/ 9 h 34"/>
                  <a:gd name="T54" fmla="*/ 15 w 19"/>
                  <a:gd name="T55" fmla="*/ 4 h 34"/>
                  <a:gd name="T56" fmla="*/ 12 w 19"/>
                  <a:gd name="T57" fmla="*/ 4 h 34"/>
                  <a:gd name="T58" fmla="*/ 8 w 19"/>
                  <a:gd name="T59" fmla="*/ 0 h 34"/>
                  <a:gd name="T60" fmla="*/ 8 w 19"/>
                  <a:gd name="T61" fmla="*/ 0 h 34"/>
                  <a:gd name="T62" fmla="*/ 4 w 19"/>
                  <a:gd name="T63" fmla="*/ 4 h 34"/>
                  <a:gd name="T64" fmla="*/ 4 w 19"/>
                  <a:gd name="T65" fmla="*/ 4 h 34"/>
                  <a:gd name="T66" fmla="*/ 4 w 19"/>
                  <a:gd name="T67" fmla="*/ 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4"/>
                  <a:gd name="T104" fmla="*/ 19 w 19"/>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4">
                    <a:moveTo>
                      <a:pt x="4" y="4"/>
                    </a:moveTo>
                    <a:lnTo>
                      <a:pt x="4" y="4"/>
                    </a:lnTo>
                    <a:lnTo>
                      <a:pt x="0" y="9"/>
                    </a:lnTo>
                    <a:lnTo>
                      <a:pt x="0" y="13"/>
                    </a:lnTo>
                    <a:lnTo>
                      <a:pt x="0" y="17"/>
                    </a:lnTo>
                    <a:lnTo>
                      <a:pt x="0" y="21"/>
                    </a:lnTo>
                    <a:lnTo>
                      <a:pt x="0" y="26"/>
                    </a:lnTo>
                    <a:lnTo>
                      <a:pt x="0" y="30"/>
                    </a:lnTo>
                    <a:lnTo>
                      <a:pt x="4" y="34"/>
                    </a:lnTo>
                    <a:lnTo>
                      <a:pt x="8" y="34"/>
                    </a:lnTo>
                    <a:lnTo>
                      <a:pt x="12" y="34"/>
                    </a:lnTo>
                    <a:lnTo>
                      <a:pt x="15" y="30"/>
                    </a:lnTo>
                    <a:lnTo>
                      <a:pt x="15" y="26"/>
                    </a:lnTo>
                    <a:lnTo>
                      <a:pt x="19" y="26"/>
                    </a:lnTo>
                    <a:lnTo>
                      <a:pt x="19" y="21"/>
                    </a:lnTo>
                    <a:lnTo>
                      <a:pt x="19" y="17"/>
                    </a:lnTo>
                    <a:lnTo>
                      <a:pt x="19" y="13"/>
                    </a:lnTo>
                    <a:lnTo>
                      <a:pt x="19" y="9"/>
                    </a:lnTo>
                    <a:lnTo>
                      <a:pt x="15" y="9"/>
                    </a:lnTo>
                    <a:lnTo>
                      <a:pt x="15" y="4"/>
                    </a:lnTo>
                    <a:lnTo>
                      <a:pt x="12" y="4"/>
                    </a:lnTo>
                    <a:lnTo>
                      <a:pt x="8"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7" name="Freeform 219"/>
              <p:cNvSpPr>
                <a:spLocks/>
              </p:cNvSpPr>
              <p:nvPr/>
            </p:nvSpPr>
            <p:spPr bwMode="auto">
              <a:xfrm>
                <a:off x="2532" y="3290"/>
                <a:ext cx="30" cy="26"/>
              </a:xfrm>
              <a:custGeom>
                <a:avLst/>
                <a:gdLst>
                  <a:gd name="T0" fmla="*/ 0 w 30"/>
                  <a:gd name="T1" fmla="*/ 9 h 26"/>
                  <a:gd name="T2" fmla="*/ 0 w 30"/>
                  <a:gd name="T3" fmla="*/ 9 h 26"/>
                  <a:gd name="T4" fmla="*/ 0 w 30"/>
                  <a:gd name="T5" fmla="*/ 13 h 26"/>
                  <a:gd name="T6" fmla="*/ 0 w 30"/>
                  <a:gd name="T7" fmla="*/ 17 h 26"/>
                  <a:gd name="T8" fmla="*/ 0 w 30"/>
                  <a:gd name="T9" fmla="*/ 22 h 26"/>
                  <a:gd name="T10" fmla="*/ 3 w 30"/>
                  <a:gd name="T11" fmla="*/ 22 h 26"/>
                  <a:gd name="T12" fmla="*/ 7 w 30"/>
                  <a:gd name="T13" fmla="*/ 26 h 26"/>
                  <a:gd name="T14" fmla="*/ 11 w 30"/>
                  <a:gd name="T15" fmla="*/ 26 h 26"/>
                  <a:gd name="T16" fmla="*/ 11 w 30"/>
                  <a:gd name="T17" fmla="*/ 26 h 26"/>
                  <a:gd name="T18" fmla="*/ 15 w 30"/>
                  <a:gd name="T19" fmla="*/ 26 h 26"/>
                  <a:gd name="T20" fmla="*/ 18 w 30"/>
                  <a:gd name="T21" fmla="*/ 26 h 26"/>
                  <a:gd name="T22" fmla="*/ 22 w 30"/>
                  <a:gd name="T23" fmla="*/ 26 h 26"/>
                  <a:gd name="T24" fmla="*/ 26 w 30"/>
                  <a:gd name="T25" fmla="*/ 22 h 26"/>
                  <a:gd name="T26" fmla="*/ 26 w 30"/>
                  <a:gd name="T27" fmla="*/ 22 h 26"/>
                  <a:gd name="T28" fmla="*/ 30 w 30"/>
                  <a:gd name="T29" fmla="*/ 17 h 26"/>
                  <a:gd name="T30" fmla="*/ 30 w 30"/>
                  <a:gd name="T31" fmla="*/ 13 h 26"/>
                  <a:gd name="T32" fmla="*/ 30 w 30"/>
                  <a:gd name="T33" fmla="*/ 13 h 26"/>
                  <a:gd name="T34" fmla="*/ 30 w 30"/>
                  <a:gd name="T35" fmla="*/ 9 h 26"/>
                  <a:gd name="T36" fmla="*/ 30 w 30"/>
                  <a:gd name="T37" fmla="*/ 5 h 26"/>
                  <a:gd name="T38" fmla="*/ 26 w 30"/>
                  <a:gd name="T39" fmla="*/ 5 h 26"/>
                  <a:gd name="T40" fmla="*/ 26 w 30"/>
                  <a:gd name="T41" fmla="*/ 0 h 26"/>
                  <a:gd name="T42" fmla="*/ 22 w 30"/>
                  <a:gd name="T43" fmla="*/ 0 h 26"/>
                  <a:gd name="T44" fmla="*/ 18 w 30"/>
                  <a:gd name="T45" fmla="*/ 0 h 26"/>
                  <a:gd name="T46" fmla="*/ 15 w 30"/>
                  <a:gd name="T47" fmla="*/ 0 h 26"/>
                  <a:gd name="T48" fmla="*/ 11 w 30"/>
                  <a:gd name="T49" fmla="*/ 0 h 26"/>
                  <a:gd name="T50" fmla="*/ 7 w 30"/>
                  <a:gd name="T51" fmla="*/ 0 h 26"/>
                  <a:gd name="T52" fmla="*/ 3 w 30"/>
                  <a:gd name="T53" fmla="*/ 0 h 26"/>
                  <a:gd name="T54" fmla="*/ 3 w 30"/>
                  <a:gd name="T55" fmla="*/ 0 h 26"/>
                  <a:gd name="T56" fmla="*/ 0 w 30"/>
                  <a:gd name="T57" fmla="*/ 0 h 26"/>
                  <a:gd name="T58" fmla="*/ 0 w 30"/>
                  <a:gd name="T59" fmla="*/ 5 h 26"/>
                  <a:gd name="T60" fmla="*/ 0 w 30"/>
                  <a:gd name="T61" fmla="*/ 5 h 26"/>
                  <a:gd name="T62" fmla="*/ 0 w 30"/>
                  <a:gd name="T63" fmla="*/ 9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6"/>
                  <a:gd name="T98" fmla="*/ 30 w 30"/>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6">
                    <a:moveTo>
                      <a:pt x="0" y="9"/>
                    </a:moveTo>
                    <a:lnTo>
                      <a:pt x="0" y="9"/>
                    </a:lnTo>
                    <a:lnTo>
                      <a:pt x="0" y="13"/>
                    </a:lnTo>
                    <a:lnTo>
                      <a:pt x="0" y="17"/>
                    </a:lnTo>
                    <a:lnTo>
                      <a:pt x="0" y="22"/>
                    </a:lnTo>
                    <a:lnTo>
                      <a:pt x="3" y="22"/>
                    </a:lnTo>
                    <a:lnTo>
                      <a:pt x="7" y="26"/>
                    </a:lnTo>
                    <a:lnTo>
                      <a:pt x="11" y="26"/>
                    </a:lnTo>
                    <a:lnTo>
                      <a:pt x="15" y="26"/>
                    </a:lnTo>
                    <a:lnTo>
                      <a:pt x="18" y="26"/>
                    </a:lnTo>
                    <a:lnTo>
                      <a:pt x="22" y="26"/>
                    </a:lnTo>
                    <a:lnTo>
                      <a:pt x="26" y="22"/>
                    </a:lnTo>
                    <a:lnTo>
                      <a:pt x="30" y="17"/>
                    </a:lnTo>
                    <a:lnTo>
                      <a:pt x="30" y="13"/>
                    </a:lnTo>
                    <a:lnTo>
                      <a:pt x="30" y="9"/>
                    </a:lnTo>
                    <a:lnTo>
                      <a:pt x="30" y="5"/>
                    </a:lnTo>
                    <a:lnTo>
                      <a:pt x="26" y="5"/>
                    </a:lnTo>
                    <a:lnTo>
                      <a:pt x="26" y="0"/>
                    </a:lnTo>
                    <a:lnTo>
                      <a:pt x="22" y="0"/>
                    </a:lnTo>
                    <a:lnTo>
                      <a:pt x="18" y="0"/>
                    </a:lnTo>
                    <a:lnTo>
                      <a:pt x="15" y="0"/>
                    </a:lnTo>
                    <a:lnTo>
                      <a:pt x="11" y="0"/>
                    </a:lnTo>
                    <a:lnTo>
                      <a:pt x="7" y="0"/>
                    </a:lnTo>
                    <a:lnTo>
                      <a:pt x="3"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18" name="Group 220"/>
              <p:cNvGrpSpPr>
                <a:grpSpLocks/>
              </p:cNvGrpSpPr>
              <p:nvPr/>
            </p:nvGrpSpPr>
            <p:grpSpPr bwMode="auto">
              <a:xfrm>
                <a:off x="2215" y="3379"/>
                <a:ext cx="181" cy="149"/>
                <a:chOff x="2215" y="3379"/>
                <a:chExt cx="181" cy="149"/>
              </a:xfrm>
            </p:grpSpPr>
            <p:sp>
              <p:nvSpPr>
                <p:cNvPr id="1740" name="Freeform 221"/>
                <p:cNvSpPr>
                  <a:spLocks/>
                </p:cNvSpPr>
                <p:nvPr/>
              </p:nvSpPr>
              <p:spPr bwMode="auto">
                <a:xfrm>
                  <a:off x="2317" y="3418"/>
                  <a:ext cx="79" cy="110"/>
                </a:xfrm>
                <a:custGeom>
                  <a:avLst/>
                  <a:gdLst>
                    <a:gd name="T0" fmla="*/ 0 w 79"/>
                    <a:gd name="T1" fmla="*/ 34 h 110"/>
                    <a:gd name="T2" fmla="*/ 0 w 79"/>
                    <a:gd name="T3" fmla="*/ 34 h 110"/>
                    <a:gd name="T4" fmla="*/ 79 w 79"/>
                    <a:gd name="T5" fmla="*/ 0 h 110"/>
                    <a:gd name="T6" fmla="*/ 79 w 79"/>
                    <a:gd name="T7" fmla="*/ 80 h 110"/>
                    <a:gd name="T8" fmla="*/ 0 w 79"/>
                    <a:gd name="T9" fmla="*/ 110 h 110"/>
                    <a:gd name="T10" fmla="*/ 0 w 79"/>
                    <a:gd name="T11" fmla="*/ 34 h 110"/>
                    <a:gd name="T12" fmla="*/ 0 60000 65536"/>
                    <a:gd name="T13" fmla="*/ 0 60000 65536"/>
                    <a:gd name="T14" fmla="*/ 0 60000 65536"/>
                    <a:gd name="T15" fmla="*/ 0 60000 65536"/>
                    <a:gd name="T16" fmla="*/ 0 60000 65536"/>
                    <a:gd name="T17" fmla="*/ 0 60000 65536"/>
                    <a:gd name="T18" fmla="*/ 0 w 79"/>
                    <a:gd name="T19" fmla="*/ 0 h 110"/>
                    <a:gd name="T20" fmla="*/ 79 w 7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79" h="110">
                      <a:moveTo>
                        <a:pt x="0" y="34"/>
                      </a:moveTo>
                      <a:lnTo>
                        <a:pt x="0" y="34"/>
                      </a:lnTo>
                      <a:lnTo>
                        <a:pt x="79" y="0"/>
                      </a:lnTo>
                      <a:lnTo>
                        <a:pt x="79" y="80"/>
                      </a:lnTo>
                      <a:lnTo>
                        <a:pt x="0" y="110"/>
                      </a:lnTo>
                      <a:lnTo>
                        <a:pt x="0" y="3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1" name="Freeform 222"/>
                <p:cNvSpPr>
                  <a:spLocks/>
                </p:cNvSpPr>
                <p:nvPr/>
              </p:nvSpPr>
              <p:spPr bwMode="auto">
                <a:xfrm>
                  <a:off x="2219" y="3409"/>
                  <a:ext cx="98" cy="119"/>
                </a:xfrm>
                <a:custGeom>
                  <a:avLst/>
                  <a:gdLst>
                    <a:gd name="T0" fmla="*/ 98 w 98"/>
                    <a:gd name="T1" fmla="*/ 43 h 119"/>
                    <a:gd name="T2" fmla="*/ 98 w 98"/>
                    <a:gd name="T3" fmla="*/ 43 h 119"/>
                    <a:gd name="T4" fmla="*/ 0 w 98"/>
                    <a:gd name="T5" fmla="*/ 0 h 119"/>
                    <a:gd name="T6" fmla="*/ 0 w 98"/>
                    <a:gd name="T7" fmla="*/ 76 h 119"/>
                    <a:gd name="T8" fmla="*/ 98 w 98"/>
                    <a:gd name="T9" fmla="*/ 119 h 119"/>
                    <a:gd name="T10" fmla="*/ 98 w 98"/>
                    <a:gd name="T11" fmla="*/ 43 h 119"/>
                    <a:gd name="T12" fmla="*/ 0 60000 65536"/>
                    <a:gd name="T13" fmla="*/ 0 60000 65536"/>
                    <a:gd name="T14" fmla="*/ 0 60000 65536"/>
                    <a:gd name="T15" fmla="*/ 0 60000 65536"/>
                    <a:gd name="T16" fmla="*/ 0 60000 65536"/>
                    <a:gd name="T17" fmla="*/ 0 60000 65536"/>
                    <a:gd name="T18" fmla="*/ 0 w 98"/>
                    <a:gd name="T19" fmla="*/ 0 h 119"/>
                    <a:gd name="T20" fmla="*/ 98 w 9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8" h="119">
                      <a:moveTo>
                        <a:pt x="98" y="43"/>
                      </a:moveTo>
                      <a:lnTo>
                        <a:pt x="98" y="43"/>
                      </a:lnTo>
                      <a:lnTo>
                        <a:pt x="0" y="0"/>
                      </a:lnTo>
                      <a:lnTo>
                        <a:pt x="0" y="76"/>
                      </a:lnTo>
                      <a:lnTo>
                        <a:pt x="98" y="119"/>
                      </a:lnTo>
                      <a:lnTo>
                        <a:pt x="98" y="43"/>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2" name="Freeform 223"/>
                <p:cNvSpPr>
                  <a:spLocks/>
                </p:cNvSpPr>
                <p:nvPr/>
              </p:nvSpPr>
              <p:spPr bwMode="auto">
                <a:xfrm>
                  <a:off x="2219" y="3379"/>
                  <a:ext cx="173" cy="73"/>
                </a:xfrm>
                <a:custGeom>
                  <a:avLst/>
                  <a:gdLst>
                    <a:gd name="T0" fmla="*/ 79 w 173"/>
                    <a:gd name="T1" fmla="*/ 0 h 73"/>
                    <a:gd name="T2" fmla="*/ 79 w 173"/>
                    <a:gd name="T3" fmla="*/ 0 h 73"/>
                    <a:gd name="T4" fmla="*/ 0 w 173"/>
                    <a:gd name="T5" fmla="*/ 30 h 73"/>
                    <a:gd name="T6" fmla="*/ 98 w 173"/>
                    <a:gd name="T7" fmla="*/ 73 h 73"/>
                    <a:gd name="T8" fmla="*/ 173 w 173"/>
                    <a:gd name="T9" fmla="*/ 43 h 73"/>
                    <a:gd name="T10" fmla="*/ 79 w 173"/>
                    <a:gd name="T11" fmla="*/ 0 h 73"/>
                    <a:gd name="T12" fmla="*/ 0 60000 65536"/>
                    <a:gd name="T13" fmla="*/ 0 60000 65536"/>
                    <a:gd name="T14" fmla="*/ 0 60000 65536"/>
                    <a:gd name="T15" fmla="*/ 0 60000 65536"/>
                    <a:gd name="T16" fmla="*/ 0 60000 65536"/>
                    <a:gd name="T17" fmla="*/ 0 60000 65536"/>
                    <a:gd name="T18" fmla="*/ 0 w 173"/>
                    <a:gd name="T19" fmla="*/ 0 h 73"/>
                    <a:gd name="T20" fmla="*/ 173 w 1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3" h="73">
                      <a:moveTo>
                        <a:pt x="79" y="0"/>
                      </a:moveTo>
                      <a:lnTo>
                        <a:pt x="79" y="0"/>
                      </a:lnTo>
                      <a:lnTo>
                        <a:pt x="0" y="30"/>
                      </a:lnTo>
                      <a:lnTo>
                        <a:pt x="98" y="73"/>
                      </a:lnTo>
                      <a:lnTo>
                        <a:pt x="173" y="43"/>
                      </a:lnTo>
                      <a:lnTo>
                        <a:pt x="79"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3" name="Freeform 224"/>
                <p:cNvSpPr>
                  <a:spLocks/>
                </p:cNvSpPr>
                <p:nvPr/>
              </p:nvSpPr>
              <p:spPr bwMode="auto">
                <a:xfrm>
                  <a:off x="2215" y="3418"/>
                  <a:ext cx="102" cy="46"/>
                </a:xfrm>
                <a:custGeom>
                  <a:avLst/>
                  <a:gdLst>
                    <a:gd name="T0" fmla="*/ 0 w 102"/>
                    <a:gd name="T1" fmla="*/ 0 h 46"/>
                    <a:gd name="T2" fmla="*/ 0 w 102"/>
                    <a:gd name="T3" fmla="*/ 0 h 46"/>
                    <a:gd name="T4" fmla="*/ 102 w 102"/>
                    <a:gd name="T5" fmla="*/ 42 h 46"/>
                    <a:gd name="T6" fmla="*/ 102 w 102"/>
                    <a:gd name="T7" fmla="*/ 46 h 46"/>
                    <a:gd name="T8" fmla="*/ 4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102" y="42"/>
                      </a:lnTo>
                      <a:lnTo>
                        <a:pt x="102" y="46"/>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4" name="Freeform 225"/>
                <p:cNvSpPr>
                  <a:spLocks/>
                </p:cNvSpPr>
                <p:nvPr/>
              </p:nvSpPr>
              <p:spPr bwMode="auto">
                <a:xfrm>
                  <a:off x="2215" y="3435"/>
                  <a:ext cx="102" cy="46"/>
                </a:xfrm>
                <a:custGeom>
                  <a:avLst/>
                  <a:gdLst>
                    <a:gd name="T0" fmla="*/ 0 w 102"/>
                    <a:gd name="T1" fmla="*/ 0 h 46"/>
                    <a:gd name="T2" fmla="*/ 0 w 102"/>
                    <a:gd name="T3" fmla="*/ 0 h 46"/>
                    <a:gd name="T4" fmla="*/ 98 w 102"/>
                    <a:gd name="T5" fmla="*/ 42 h 46"/>
                    <a:gd name="T6" fmla="*/ 102 w 102"/>
                    <a:gd name="T7" fmla="*/ 46 h 46"/>
                    <a:gd name="T8" fmla="*/ 0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98" y="42"/>
                      </a:lnTo>
                      <a:lnTo>
                        <a:pt x="102" y="46"/>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5" name="Freeform 226"/>
                <p:cNvSpPr>
                  <a:spLocks/>
                </p:cNvSpPr>
                <p:nvPr/>
              </p:nvSpPr>
              <p:spPr bwMode="auto">
                <a:xfrm>
                  <a:off x="2219" y="3447"/>
                  <a:ext cx="98" cy="47"/>
                </a:xfrm>
                <a:custGeom>
                  <a:avLst/>
                  <a:gdLst>
                    <a:gd name="T0" fmla="*/ 0 w 98"/>
                    <a:gd name="T1" fmla="*/ 0 h 47"/>
                    <a:gd name="T2" fmla="*/ 0 w 98"/>
                    <a:gd name="T3" fmla="*/ 0 h 47"/>
                    <a:gd name="T4" fmla="*/ 98 w 98"/>
                    <a:gd name="T5" fmla="*/ 43 h 47"/>
                    <a:gd name="T6" fmla="*/ 98 w 98"/>
                    <a:gd name="T7" fmla="*/ 47 h 47"/>
                    <a:gd name="T8" fmla="*/ 0 w 98"/>
                    <a:gd name="T9" fmla="*/ 5 h 47"/>
                    <a:gd name="T10" fmla="*/ 0 w 98"/>
                    <a:gd name="T11" fmla="*/ 0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0"/>
                      </a:moveTo>
                      <a:lnTo>
                        <a:pt x="0" y="0"/>
                      </a:lnTo>
                      <a:lnTo>
                        <a:pt x="98" y="43"/>
                      </a:lnTo>
                      <a:lnTo>
                        <a:pt x="98" y="47"/>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6" name="Freeform 227"/>
                <p:cNvSpPr>
                  <a:spLocks/>
                </p:cNvSpPr>
                <p:nvPr/>
              </p:nvSpPr>
              <p:spPr bwMode="auto">
                <a:xfrm>
                  <a:off x="2219" y="3460"/>
                  <a:ext cx="98" cy="47"/>
                </a:xfrm>
                <a:custGeom>
                  <a:avLst/>
                  <a:gdLst>
                    <a:gd name="T0" fmla="*/ 0 w 98"/>
                    <a:gd name="T1" fmla="*/ 0 h 47"/>
                    <a:gd name="T2" fmla="*/ 0 w 98"/>
                    <a:gd name="T3" fmla="*/ 0 h 47"/>
                    <a:gd name="T4" fmla="*/ 98 w 98"/>
                    <a:gd name="T5" fmla="*/ 42 h 47"/>
                    <a:gd name="T6" fmla="*/ 98 w 98"/>
                    <a:gd name="T7" fmla="*/ 47 h 47"/>
                    <a:gd name="T8" fmla="*/ 0 w 98"/>
                    <a:gd name="T9" fmla="*/ 4 h 47"/>
                    <a:gd name="T10" fmla="*/ 0 w 98"/>
                    <a:gd name="T11" fmla="*/ 0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0"/>
                      </a:moveTo>
                      <a:lnTo>
                        <a:pt x="0" y="0"/>
                      </a:lnTo>
                      <a:lnTo>
                        <a:pt x="98" y="42"/>
                      </a:lnTo>
                      <a:lnTo>
                        <a:pt x="98" y="47"/>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7" name="Freeform 228"/>
                <p:cNvSpPr>
                  <a:spLocks/>
                </p:cNvSpPr>
                <p:nvPr/>
              </p:nvSpPr>
              <p:spPr bwMode="auto">
                <a:xfrm>
                  <a:off x="2215" y="3473"/>
                  <a:ext cx="102" cy="46"/>
                </a:xfrm>
                <a:custGeom>
                  <a:avLst/>
                  <a:gdLst>
                    <a:gd name="T0" fmla="*/ 0 w 102"/>
                    <a:gd name="T1" fmla="*/ 0 h 46"/>
                    <a:gd name="T2" fmla="*/ 0 w 102"/>
                    <a:gd name="T3" fmla="*/ 0 h 46"/>
                    <a:gd name="T4" fmla="*/ 102 w 102"/>
                    <a:gd name="T5" fmla="*/ 42 h 46"/>
                    <a:gd name="T6" fmla="*/ 102 w 102"/>
                    <a:gd name="T7" fmla="*/ 46 h 46"/>
                    <a:gd name="T8" fmla="*/ 4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102" y="42"/>
                      </a:lnTo>
                      <a:lnTo>
                        <a:pt x="102" y="46"/>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19" name="Group 229"/>
              <p:cNvGrpSpPr>
                <a:grpSpLocks/>
              </p:cNvGrpSpPr>
              <p:nvPr/>
            </p:nvGrpSpPr>
            <p:grpSpPr bwMode="auto">
              <a:xfrm>
                <a:off x="2584" y="3155"/>
                <a:ext cx="113" cy="207"/>
                <a:chOff x="2584" y="3155"/>
                <a:chExt cx="113" cy="207"/>
              </a:xfrm>
            </p:grpSpPr>
            <p:sp>
              <p:nvSpPr>
                <p:cNvPr id="1737" name="Freeform 230"/>
                <p:cNvSpPr>
                  <a:spLocks/>
                </p:cNvSpPr>
                <p:nvPr/>
              </p:nvSpPr>
              <p:spPr bwMode="auto">
                <a:xfrm>
                  <a:off x="2584" y="3155"/>
                  <a:ext cx="113" cy="38"/>
                </a:xfrm>
                <a:custGeom>
                  <a:avLst/>
                  <a:gdLst>
                    <a:gd name="T0" fmla="*/ 53 w 113"/>
                    <a:gd name="T1" fmla="*/ 0 h 38"/>
                    <a:gd name="T2" fmla="*/ 53 w 113"/>
                    <a:gd name="T3" fmla="*/ 0 h 38"/>
                    <a:gd name="T4" fmla="*/ 0 w 113"/>
                    <a:gd name="T5" fmla="*/ 17 h 38"/>
                    <a:gd name="T6" fmla="*/ 61 w 113"/>
                    <a:gd name="T7" fmla="*/ 38 h 38"/>
                    <a:gd name="T8" fmla="*/ 113 w 113"/>
                    <a:gd name="T9" fmla="*/ 21 h 38"/>
                    <a:gd name="T10" fmla="*/ 53 w 113"/>
                    <a:gd name="T11" fmla="*/ 0 h 38"/>
                    <a:gd name="T12" fmla="*/ 0 60000 65536"/>
                    <a:gd name="T13" fmla="*/ 0 60000 65536"/>
                    <a:gd name="T14" fmla="*/ 0 60000 65536"/>
                    <a:gd name="T15" fmla="*/ 0 60000 65536"/>
                    <a:gd name="T16" fmla="*/ 0 60000 65536"/>
                    <a:gd name="T17" fmla="*/ 0 60000 65536"/>
                    <a:gd name="T18" fmla="*/ 0 w 113"/>
                    <a:gd name="T19" fmla="*/ 0 h 38"/>
                    <a:gd name="T20" fmla="*/ 113 w 11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13" h="38">
                      <a:moveTo>
                        <a:pt x="53" y="0"/>
                      </a:moveTo>
                      <a:lnTo>
                        <a:pt x="53" y="0"/>
                      </a:lnTo>
                      <a:lnTo>
                        <a:pt x="0" y="17"/>
                      </a:lnTo>
                      <a:lnTo>
                        <a:pt x="61" y="38"/>
                      </a:lnTo>
                      <a:lnTo>
                        <a:pt x="113" y="21"/>
                      </a:lnTo>
                      <a:lnTo>
                        <a:pt x="53"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8" name="Freeform 231"/>
                <p:cNvSpPr>
                  <a:spLocks/>
                </p:cNvSpPr>
                <p:nvPr/>
              </p:nvSpPr>
              <p:spPr bwMode="auto">
                <a:xfrm>
                  <a:off x="2584" y="3172"/>
                  <a:ext cx="64" cy="190"/>
                </a:xfrm>
                <a:custGeom>
                  <a:avLst/>
                  <a:gdLst>
                    <a:gd name="T0" fmla="*/ 64 w 64"/>
                    <a:gd name="T1" fmla="*/ 21 h 190"/>
                    <a:gd name="T2" fmla="*/ 64 w 64"/>
                    <a:gd name="T3" fmla="*/ 21 h 190"/>
                    <a:gd name="T4" fmla="*/ 0 w 64"/>
                    <a:gd name="T5" fmla="*/ 0 h 190"/>
                    <a:gd name="T6" fmla="*/ 0 w 64"/>
                    <a:gd name="T7" fmla="*/ 169 h 190"/>
                    <a:gd name="T8" fmla="*/ 64 w 64"/>
                    <a:gd name="T9" fmla="*/ 190 h 190"/>
                    <a:gd name="T10" fmla="*/ 64 w 64"/>
                    <a:gd name="T11" fmla="*/ 21 h 190"/>
                    <a:gd name="T12" fmla="*/ 0 60000 65536"/>
                    <a:gd name="T13" fmla="*/ 0 60000 65536"/>
                    <a:gd name="T14" fmla="*/ 0 60000 65536"/>
                    <a:gd name="T15" fmla="*/ 0 60000 65536"/>
                    <a:gd name="T16" fmla="*/ 0 60000 65536"/>
                    <a:gd name="T17" fmla="*/ 0 60000 65536"/>
                    <a:gd name="T18" fmla="*/ 0 w 64"/>
                    <a:gd name="T19" fmla="*/ 0 h 190"/>
                    <a:gd name="T20" fmla="*/ 64 w 64"/>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64" h="190">
                      <a:moveTo>
                        <a:pt x="64" y="21"/>
                      </a:moveTo>
                      <a:lnTo>
                        <a:pt x="64" y="21"/>
                      </a:lnTo>
                      <a:lnTo>
                        <a:pt x="0" y="0"/>
                      </a:lnTo>
                      <a:lnTo>
                        <a:pt x="0" y="169"/>
                      </a:lnTo>
                      <a:lnTo>
                        <a:pt x="64" y="190"/>
                      </a:lnTo>
                      <a:lnTo>
                        <a:pt x="64" y="21"/>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9" name="Freeform 232"/>
                <p:cNvSpPr>
                  <a:spLocks/>
                </p:cNvSpPr>
                <p:nvPr/>
              </p:nvSpPr>
              <p:spPr bwMode="auto">
                <a:xfrm>
                  <a:off x="2648" y="3176"/>
                  <a:ext cx="49" cy="186"/>
                </a:xfrm>
                <a:custGeom>
                  <a:avLst/>
                  <a:gdLst>
                    <a:gd name="T0" fmla="*/ 0 w 49"/>
                    <a:gd name="T1" fmla="*/ 17 h 186"/>
                    <a:gd name="T2" fmla="*/ 0 w 49"/>
                    <a:gd name="T3" fmla="*/ 17 h 186"/>
                    <a:gd name="T4" fmla="*/ 49 w 49"/>
                    <a:gd name="T5" fmla="*/ 0 h 186"/>
                    <a:gd name="T6" fmla="*/ 49 w 49"/>
                    <a:gd name="T7" fmla="*/ 174 h 186"/>
                    <a:gd name="T8" fmla="*/ 0 w 49"/>
                    <a:gd name="T9" fmla="*/ 186 h 186"/>
                    <a:gd name="T10" fmla="*/ 0 w 49"/>
                    <a:gd name="T11" fmla="*/ 17 h 186"/>
                    <a:gd name="T12" fmla="*/ 0 60000 65536"/>
                    <a:gd name="T13" fmla="*/ 0 60000 65536"/>
                    <a:gd name="T14" fmla="*/ 0 60000 65536"/>
                    <a:gd name="T15" fmla="*/ 0 60000 65536"/>
                    <a:gd name="T16" fmla="*/ 0 60000 65536"/>
                    <a:gd name="T17" fmla="*/ 0 60000 65536"/>
                    <a:gd name="T18" fmla="*/ 0 w 49"/>
                    <a:gd name="T19" fmla="*/ 0 h 186"/>
                    <a:gd name="T20" fmla="*/ 49 w 49"/>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9" h="186">
                      <a:moveTo>
                        <a:pt x="0" y="17"/>
                      </a:moveTo>
                      <a:lnTo>
                        <a:pt x="0" y="17"/>
                      </a:lnTo>
                      <a:lnTo>
                        <a:pt x="49" y="0"/>
                      </a:lnTo>
                      <a:lnTo>
                        <a:pt x="49" y="174"/>
                      </a:lnTo>
                      <a:lnTo>
                        <a:pt x="0" y="186"/>
                      </a:lnTo>
                      <a:lnTo>
                        <a:pt x="0" y="1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20" name="Group 233"/>
              <p:cNvGrpSpPr>
                <a:grpSpLocks/>
              </p:cNvGrpSpPr>
              <p:nvPr/>
            </p:nvGrpSpPr>
            <p:grpSpPr bwMode="auto">
              <a:xfrm>
                <a:off x="2407" y="3435"/>
                <a:ext cx="79" cy="67"/>
                <a:chOff x="2407" y="3435"/>
                <a:chExt cx="79" cy="67"/>
              </a:xfrm>
            </p:grpSpPr>
            <p:sp>
              <p:nvSpPr>
                <p:cNvPr id="1734" name="Freeform 234"/>
                <p:cNvSpPr>
                  <a:spLocks/>
                </p:cNvSpPr>
                <p:nvPr/>
              </p:nvSpPr>
              <p:spPr bwMode="auto">
                <a:xfrm>
                  <a:off x="2452" y="3452"/>
                  <a:ext cx="34" cy="50"/>
                </a:xfrm>
                <a:custGeom>
                  <a:avLst/>
                  <a:gdLst>
                    <a:gd name="T0" fmla="*/ 0 w 34"/>
                    <a:gd name="T1" fmla="*/ 17 h 50"/>
                    <a:gd name="T2" fmla="*/ 0 w 34"/>
                    <a:gd name="T3" fmla="*/ 17 h 50"/>
                    <a:gd name="T4" fmla="*/ 34 w 34"/>
                    <a:gd name="T5" fmla="*/ 0 h 50"/>
                    <a:gd name="T6" fmla="*/ 34 w 34"/>
                    <a:gd name="T7" fmla="*/ 38 h 50"/>
                    <a:gd name="T8" fmla="*/ 0 w 34"/>
                    <a:gd name="T9" fmla="*/ 50 h 50"/>
                    <a:gd name="T10" fmla="*/ 0 w 34"/>
                    <a:gd name="T11" fmla="*/ 17 h 50"/>
                    <a:gd name="T12" fmla="*/ 0 60000 65536"/>
                    <a:gd name="T13" fmla="*/ 0 60000 65536"/>
                    <a:gd name="T14" fmla="*/ 0 60000 65536"/>
                    <a:gd name="T15" fmla="*/ 0 60000 65536"/>
                    <a:gd name="T16" fmla="*/ 0 60000 65536"/>
                    <a:gd name="T17" fmla="*/ 0 60000 65536"/>
                    <a:gd name="T18" fmla="*/ 0 w 34"/>
                    <a:gd name="T19" fmla="*/ 0 h 50"/>
                    <a:gd name="T20" fmla="*/ 34 w 3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4" h="50">
                      <a:moveTo>
                        <a:pt x="0" y="17"/>
                      </a:moveTo>
                      <a:lnTo>
                        <a:pt x="0" y="17"/>
                      </a:lnTo>
                      <a:lnTo>
                        <a:pt x="34" y="0"/>
                      </a:lnTo>
                      <a:lnTo>
                        <a:pt x="34" y="38"/>
                      </a:lnTo>
                      <a:lnTo>
                        <a:pt x="0" y="50"/>
                      </a:lnTo>
                      <a:lnTo>
                        <a:pt x="0" y="17"/>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5" name="Freeform 235"/>
                <p:cNvSpPr>
                  <a:spLocks/>
                </p:cNvSpPr>
                <p:nvPr/>
              </p:nvSpPr>
              <p:spPr bwMode="auto">
                <a:xfrm>
                  <a:off x="2407" y="3447"/>
                  <a:ext cx="49" cy="55"/>
                </a:xfrm>
                <a:custGeom>
                  <a:avLst/>
                  <a:gdLst>
                    <a:gd name="T0" fmla="*/ 49 w 49"/>
                    <a:gd name="T1" fmla="*/ 22 h 55"/>
                    <a:gd name="T2" fmla="*/ 49 w 49"/>
                    <a:gd name="T3" fmla="*/ 22 h 55"/>
                    <a:gd name="T4" fmla="*/ 0 w 49"/>
                    <a:gd name="T5" fmla="*/ 0 h 55"/>
                    <a:gd name="T6" fmla="*/ 0 w 49"/>
                    <a:gd name="T7" fmla="*/ 38 h 55"/>
                    <a:gd name="T8" fmla="*/ 49 w 49"/>
                    <a:gd name="T9" fmla="*/ 55 h 55"/>
                    <a:gd name="T10" fmla="*/ 49 w 49"/>
                    <a:gd name="T11" fmla="*/ 22 h 55"/>
                    <a:gd name="T12" fmla="*/ 0 60000 65536"/>
                    <a:gd name="T13" fmla="*/ 0 60000 65536"/>
                    <a:gd name="T14" fmla="*/ 0 60000 65536"/>
                    <a:gd name="T15" fmla="*/ 0 60000 65536"/>
                    <a:gd name="T16" fmla="*/ 0 60000 65536"/>
                    <a:gd name="T17" fmla="*/ 0 60000 65536"/>
                    <a:gd name="T18" fmla="*/ 0 w 49"/>
                    <a:gd name="T19" fmla="*/ 0 h 55"/>
                    <a:gd name="T20" fmla="*/ 49 w 4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9" h="55">
                      <a:moveTo>
                        <a:pt x="49" y="22"/>
                      </a:moveTo>
                      <a:lnTo>
                        <a:pt x="49" y="22"/>
                      </a:lnTo>
                      <a:lnTo>
                        <a:pt x="0" y="0"/>
                      </a:lnTo>
                      <a:lnTo>
                        <a:pt x="0" y="38"/>
                      </a:lnTo>
                      <a:lnTo>
                        <a:pt x="49" y="55"/>
                      </a:lnTo>
                      <a:lnTo>
                        <a:pt x="49" y="22"/>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6" name="Freeform 236"/>
                <p:cNvSpPr>
                  <a:spLocks/>
                </p:cNvSpPr>
                <p:nvPr/>
              </p:nvSpPr>
              <p:spPr bwMode="auto">
                <a:xfrm>
                  <a:off x="2407" y="3435"/>
                  <a:ext cx="79" cy="34"/>
                </a:xfrm>
                <a:custGeom>
                  <a:avLst/>
                  <a:gdLst>
                    <a:gd name="T0" fmla="*/ 38 w 79"/>
                    <a:gd name="T1" fmla="*/ 0 h 34"/>
                    <a:gd name="T2" fmla="*/ 38 w 79"/>
                    <a:gd name="T3" fmla="*/ 0 h 34"/>
                    <a:gd name="T4" fmla="*/ 0 w 79"/>
                    <a:gd name="T5" fmla="*/ 12 h 34"/>
                    <a:gd name="T6" fmla="*/ 45 w 79"/>
                    <a:gd name="T7" fmla="*/ 34 h 34"/>
                    <a:gd name="T8" fmla="*/ 79 w 79"/>
                    <a:gd name="T9" fmla="*/ 17 h 34"/>
                    <a:gd name="T10" fmla="*/ 38 w 79"/>
                    <a:gd name="T11" fmla="*/ 0 h 34"/>
                    <a:gd name="T12" fmla="*/ 0 60000 65536"/>
                    <a:gd name="T13" fmla="*/ 0 60000 65536"/>
                    <a:gd name="T14" fmla="*/ 0 60000 65536"/>
                    <a:gd name="T15" fmla="*/ 0 60000 65536"/>
                    <a:gd name="T16" fmla="*/ 0 60000 65536"/>
                    <a:gd name="T17" fmla="*/ 0 60000 65536"/>
                    <a:gd name="T18" fmla="*/ 0 w 79"/>
                    <a:gd name="T19" fmla="*/ 0 h 34"/>
                    <a:gd name="T20" fmla="*/ 79 w 7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9" h="34">
                      <a:moveTo>
                        <a:pt x="38" y="0"/>
                      </a:moveTo>
                      <a:lnTo>
                        <a:pt x="38" y="0"/>
                      </a:lnTo>
                      <a:lnTo>
                        <a:pt x="0" y="12"/>
                      </a:lnTo>
                      <a:lnTo>
                        <a:pt x="45" y="34"/>
                      </a:lnTo>
                      <a:lnTo>
                        <a:pt x="79" y="17"/>
                      </a:lnTo>
                      <a:lnTo>
                        <a:pt x="38"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21" name="Group 237"/>
              <p:cNvGrpSpPr>
                <a:grpSpLocks/>
              </p:cNvGrpSpPr>
              <p:nvPr/>
            </p:nvGrpSpPr>
            <p:grpSpPr bwMode="auto">
              <a:xfrm>
                <a:off x="2490" y="3324"/>
                <a:ext cx="72" cy="128"/>
                <a:chOff x="2490" y="3324"/>
                <a:chExt cx="72" cy="128"/>
              </a:xfrm>
            </p:grpSpPr>
            <p:sp>
              <p:nvSpPr>
                <p:cNvPr id="1731" name="Freeform 238"/>
                <p:cNvSpPr>
                  <a:spLocks/>
                </p:cNvSpPr>
                <p:nvPr/>
              </p:nvSpPr>
              <p:spPr bwMode="auto">
                <a:xfrm>
                  <a:off x="2490" y="3324"/>
                  <a:ext cx="72" cy="26"/>
                </a:xfrm>
                <a:custGeom>
                  <a:avLst/>
                  <a:gdLst>
                    <a:gd name="T0" fmla="*/ 34 w 72"/>
                    <a:gd name="T1" fmla="*/ 0 h 26"/>
                    <a:gd name="T2" fmla="*/ 34 w 72"/>
                    <a:gd name="T3" fmla="*/ 0 h 26"/>
                    <a:gd name="T4" fmla="*/ 0 w 72"/>
                    <a:gd name="T5" fmla="*/ 13 h 26"/>
                    <a:gd name="T6" fmla="*/ 38 w 72"/>
                    <a:gd name="T7" fmla="*/ 26 h 26"/>
                    <a:gd name="T8" fmla="*/ 72 w 72"/>
                    <a:gd name="T9" fmla="*/ 13 h 26"/>
                    <a:gd name="T10" fmla="*/ 34 w 72"/>
                    <a:gd name="T11" fmla="*/ 0 h 26"/>
                    <a:gd name="T12" fmla="*/ 0 60000 65536"/>
                    <a:gd name="T13" fmla="*/ 0 60000 65536"/>
                    <a:gd name="T14" fmla="*/ 0 60000 65536"/>
                    <a:gd name="T15" fmla="*/ 0 60000 65536"/>
                    <a:gd name="T16" fmla="*/ 0 60000 65536"/>
                    <a:gd name="T17" fmla="*/ 0 60000 65536"/>
                    <a:gd name="T18" fmla="*/ 0 w 72"/>
                    <a:gd name="T19" fmla="*/ 0 h 26"/>
                    <a:gd name="T20" fmla="*/ 72 w 7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2" h="26">
                      <a:moveTo>
                        <a:pt x="34" y="0"/>
                      </a:moveTo>
                      <a:lnTo>
                        <a:pt x="34" y="0"/>
                      </a:lnTo>
                      <a:lnTo>
                        <a:pt x="0" y="13"/>
                      </a:lnTo>
                      <a:lnTo>
                        <a:pt x="38" y="26"/>
                      </a:lnTo>
                      <a:lnTo>
                        <a:pt x="72" y="13"/>
                      </a:lnTo>
                      <a:lnTo>
                        <a:pt x="34"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2" name="Freeform 239"/>
                <p:cNvSpPr>
                  <a:spLocks/>
                </p:cNvSpPr>
                <p:nvPr/>
              </p:nvSpPr>
              <p:spPr bwMode="auto">
                <a:xfrm>
                  <a:off x="2490" y="3337"/>
                  <a:ext cx="42" cy="115"/>
                </a:xfrm>
                <a:custGeom>
                  <a:avLst/>
                  <a:gdLst>
                    <a:gd name="T0" fmla="*/ 42 w 42"/>
                    <a:gd name="T1" fmla="*/ 13 h 115"/>
                    <a:gd name="T2" fmla="*/ 42 w 42"/>
                    <a:gd name="T3" fmla="*/ 13 h 115"/>
                    <a:gd name="T4" fmla="*/ 0 w 42"/>
                    <a:gd name="T5" fmla="*/ 0 h 115"/>
                    <a:gd name="T6" fmla="*/ 0 w 42"/>
                    <a:gd name="T7" fmla="*/ 106 h 115"/>
                    <a:gd name="T8" fmla="*/ 42 w 42"/>
                    <a:gd name="T9" fmla="*/ 115 h 115"/>
                    <a:gd name="T10" fmla="*/ 42 w 42"/>
                    <a:gd name="T11" fmla="*/ 13 h 115"/>
                    <a:gd name="T12" fmla="*/ 0 60000 65536"/>
                    <a:gd name="T13" fmla="*/ 0 60000 65536"/>
                    <a:gd name="T14" fmla="*/ 0 60000 65536"/>
                    <a:gd name="T15" fmla="*/ 0 60000 65536"/>
                    <a:gd name="T16" fmla="*/ 0 60000 65536"/>
                    <a:gd name="T17" fmla="*/ 0 60000 65536"/>
                    <a:gd name="T18" fmla="*/ 0 w 42"/>
                    <a:gd name="T19" fmla="*/ 0 h 115"/>
                    <a:gd name="T20" fmla="*/ 42 w 42"/>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42" h="115">
                      <a:moveTo>
                        <a:pt x="42" y="13"/>
                      </a:moveTo>
                      <a:lnTo>
                        <a:pt x="42" y="13"/>
                      </a:lnTo>
                      <a:lnTo>
                        <a:pt x="0" y="0"/>
                      </a:lnTo>
                      <a:lnTo>
                        <a:pt x="0" y="106"/>
                      </a:lnTo>
                      <a:lnTo>
                        <a:pt x="42" y="115"/>
                      </a:lnTo>
                      <a:lnTo>
                        <a:pt x="42" y="13"/>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3" name="Freeform 240"/>
                <p:cNvSpPr>
                  <a:spLocks/>
                </p:cNvSpPr>
                <p:nvPr/>
              </p:nvSpPr>
              <p:spPr bwMode="auto">
                <a:xfrm>
                  <a:off x="2532" y="3337"/>
                  <a:ext cx="30" cy="115"/>
                </a:xfrm>
                <a:custGeom>
                  <a:avLst/>
                  <a:gdLst>
                    <a:gd name="T0" fmla="*/ 0 w 30"/>
                    <a:gd name="T1" fmla="*/ 8 h 115"/>
                    <a:gd name="T2" fmla="*/ 0 w 30"/>
                    <a:gd name="T3" fmla="*/ 8 h 115"/>
                    <a:gd name="T4" fmla="*/ 30 w 30"/>
                    <a:gd name="T5" fmla="*/ 0 h 115"/>
                    <a:gd name="T6" fmla="*/ 30 w 30"/>
                    <a:gd name="T7" fmla="*/ 106 h 115"/>
                    <a:gd name="T8" fmla="*/ 0 w 30"/>
                    <a:gd name="T9" fmla="*/ 115 h 115"/>
                    <a:gd name="T10" fmla="*/ 0 w 30"/>
                    <a:gd name="T11" fmla="*/ 8 h 115"/>
                    <a:gd name="T12" fmla="*/ 0 60000 65536"/>
                    <a:gd name="T13" fmla="*/ 0 60000 65536"/>
                    <a:gd name="T14" fmla="*/ 0 60000 65536"/>
                    <a:gd name="T15" fmla="*/ 0 60000 65536"/>
                    <a:gd name="T16" fmla="*/ 0 60000 65536"/>
                    <a:gd name="T17" fmla="*/ 0 60000 65536"/>
                    <a:gd name="T18" fmla="*/ 0 w 30"/>
                    <a:gd name="T19" fmla="*/ 0 h 115"/>
                    <a:gd name="T20" fmla="*/ 30 w 3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30" h="115">
                      <a:moveTo>
                        <a:pt x="0" y="8"/>
                      </a:moveTo>
                      <a:lnTo>
                        <a:pt x="0" y="8"/>
                      </a:lnTo>
                      <a:lnTo>
                        <a:pt x="30" y="0"/>
                      </a:lnTo>
                      <a:lnTo>
                        <a:pt x="30" y="106"/>
                      </a:lnTo>
                      <a:lnTo>
                        <a:pt x="0" y="115"/>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22" name="Freeform 241"/>
              <p:cNvSpPr>
                <a:spLocks/>
              </p:cNvSpPr>
              <p:nvPr/>
            </p:nvSpPr>
            <p:spPr bwMode="auto">
              <a:xfrm>
                <a:off x="2000" y="3125"/>
                <a:ext cx="22" cy="64"/>
              </a:xfrm>
              <a:custGeom>
                <a:avLst/>
                <a:gdLst>
                  <a:gd name="T0" fmla="*/ 0 w 22"/>
                  <a:gd name="T1" fmla="*/ 8 h 64"/>
                  <a:gd name="T2" fmla="*/ 0 w 22"/>
                  <a:gd name="T3" fmla="*/ 8 h 64"/>
                  <a:gd name="T4" fmla="*/ 22 w 22"/>
                  <a:gd name="T5" fmla="*/ 0 h 64"/>
                  <a:gd name="T6" fmla="*/ 22 w 22"/>
                  <a:gd name="T7" fmla="*/ 51 h 64"/>
                  <a:gd name="T8" fmla="*/ 0 w 22"/>
                  <a:gd name="T9" fmla="*/ 64 h 64"/>
                  <a:gd name="T10" fmla="*/ 0 w 22"/>
                  <a:gd name="T11" fmla="*/ 8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0" y="8"/>
                    </a:moveTo>
                    <a:lnTo>
                      <a:pt x="0" y="8"/>
                    </a:lnTo>
                    <a:lnTo>
                      <a:pt x="22" y="0"/>
                    </a:lnTo>
                    <a:lnTo>
                      <a:pt x="22" y="51"/>
                    </a:lnTo>
                    <a:lnTo>
                      <a:pt x="0" y="64"/>
                    </a:lnTo>
                    <a:lnTo>
                      <a:pt x="0" y="8"/>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3" name="Freeform 242"/>
              <p:cNvSpPr>
                <a:spLocks/>
              </p:cNvSpPr>
              <p:nvPr/>
            </p:nvSpPr>
            <p:spPr bwMode="auto">
              <a:xfrm>
                <a:off x="1936" y="3108"/>
                <a:ext cx="64" cy="81"/>
              </a:xfrm>
              <a:custGeom>
                <a:avLst/>
                <a:gdLst>
                  <a:gd name="T0" fmla="*/ 64 w 64"/>
                  <a:gd name="T1" fmla="*/ 25 h 81"/>
                  <a:gd name="T2" fmla="*/ 64 w 64"/>
                  <a:gd name="T3" fmla="*/ 25 h 81"/>
                  <a:gd name="T4" fmla="*/ 0 w 64"/>
                  <a:gd name="T5" fmla="*/ 0 h 81"/>
                  <a:gd name="T6" fmla="*/ 0 w 64"/>
                  <a:gd name="T7" fmla="*/ 51 h 81"/>
                  <a:gd name="T8" fmla="*/ 64 w 64"/>
                  <a:gd name="T9" fmla="*/ 81 h 81"/>
                  <a:gd name="T10" fmla="*/ 64 w 64"/>
                  <a:gd name="T11" fmla="*/ 25 h 81"/>
                  <a:gd name="T12" fmla="*/ 0 60000 65536"/>
                  <a:gd name="T13" fmla="*/ 0 60000 65536"/>
                  <a:gd name="T14" fmla="*/ 0 60000 65536"/>
                  <a:gd name="T15" fmla="*/ 0 60000 65536"/>
                  <a:gd name="T16" fmla="*/ 0 60000 65536"/>
                  <a:gd name="T17" fmla="*/ 0 60000 65536"/>
                  <a:gd name="T18" fmla="*/ 0 w 64"/>
                  <a:gd name="T19" fmla="*/ 0 h 81"/>
                  <a:gd name="T20" fmla="*/ 64 w 64"/>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4" h="81">
                    <a:moveTo>
                      <a:pt x="64" y="25"/>
                    </a:moveTo>
                    <a:lnTo>
                      <a:pt x="64" y="25"/>
                    </a:lnTo>
                    <a:lnTo>
                      <a:pt x="0" y="0"/>
                    </a:lnTo>
                    <a:lnTo>
                      <a:pt x="0" y="51"/>
                    </a:lnTo>
                    <a:lnTo>
                      <a:pt x="64" y="81"/>
                    </a:lnTo>
                    <a:lnTo>
                      <a:pt x="64" y="25"/>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4" name="Freeform 243"/>
              <p:cNvSpPr>
                <a:spLocks/>
              </p:cNvSpPr>
              <p:nvPr/>
            </p:nvSpPr>
            <p:spPr bwMode="auto">
              <a:xfrm>
                <a:off x="1936" y="3099"/>
                <a:ext cx="86" cy="39"/>
              </a:xfrm>
              <a:custGeom>
                <a:avLst/>
                <a:gdLst>
                  <a:gd name="T0" fmla="*/ 22 w 86"/>
                  <a:gd name="T1" fmla="*/ 0 h 39"/>
                  <a:gd name="T2" fmla="*/ 22 w 86"/>
                  <a:gd name="T3" fmla="*/ 0 h 39"/>
                  <a:gd name="T4" fmla="*/ 0 w 86"/>
                  <a:gd name="T5" fmla="*/ 9 h 39"/>
                  <a:gd name="T6" fmla="*/ 64 w 86"/>
                  <a:gd name="T7" fmla="*/ 39 h 39"/>
                  <a:gd name="T8" fmla="*/ 86 w 86"/>
                  <a:gd name="T9" fmla="*/ 26 h 39"/>
                  <a:gd name="T10" fmla="*/ 22 w 86"/>
                  <a:gd name="T11" fmla="*/ 0 h 39"/>
                  <a:gd name="T12" fmla="*/ 0 60000 65536"/>
                  <a:gd name="T13" fmla="*/ 0 60000 65536"/>
                  <a:gd name="T14" fmla="*/ 0 60000 65536"/>
                  <a:gd name="T15" fmla="*/ 0 60000 65536"/>
                  <a:gd name="T16" fmla="*/ 0 60000 65536"/>
                  <a:gd name="T17" fmla="*/ 0 60000 65536"/>
                  <a:gd name="T18" fmla="*/ 0 w 86"/>
                  <a:gd name="T19" fmla="*/ 0 h 39"/>
                  <a:gd name="T20" fmla="*/ 86 w 8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86" h="39">
                    <a:moveTo>
                      <a:pt x="22" y="0"/>
                    </a:moveTo>
                    <a:lnTo>
                      <a:pt x="22" y="0"/>
                    </a:lnTo>
                    <a:lnTo>
                      <a:pt x="0" y="9"/>
                    </a:lnTo>
                    <a:lnTo>
                      <a:pt x="64" y="39"/>
                    </a:lnTo>
                    <a:lnTo>
                      <a:pt x="86" y="26"/>
                    </a:lnTo>
                    <a:lnTo>
                      <a:pt x="22"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25" name="Group 244"/>
              <p:cNvGrpSpPr>
                <a:grpSpLocks/>
              </p:cNvGrpSpPr>
              <p:nvPr/>
            </p:nvGrpSpPr>
            <p:grpSpPr bwMode="auto">
              <a:xfrm>
                <a:off x="1939" y="3108"/>
                <a:ext cx="54" cy="76"/>
                <a:chOff x="1939" y="3108"/>
                <a:chExt cx="54" cy="76"/>
              </a:xfrm>
            </p:grpSpPr>
            <p:sp>
              <p:nvSpPr>
                <p:cNvPr id="1723" name="Freeform 245"/>
                <p:cNvSpPr>
                  <a:spLocks/>
                </p:cNvSpPr>
                <p:nvPr/>
              </p:nvSpPr>
              <p:spPr bwMode="auto">
                <a:xfrm>
                  <a:off x="1939" y="3108"/>
                  <a:ext cx="4" cy="55"/>
                </a:xfrm>
                <a:custGeom>
                  <a:avLst/>
                  <a:gdLst>
                    <a:gd name="T0" fmla="*/ 0 w 4"/>
                    <a:gd name="T1" fmla="*/ 0 h 55"/>
                    <a:gd name="T2" fmla="*/ 0 w 4"/>
                    <a:gd name="T3" fmla="*/ 0 h 55"/>
                    <a:gd name="T4" fmla="*/ 4 w 4"/>
                    <a:gd name="T5" fmla="*/ 4 h 55"/>
                    <a:gd name="T6" fmla="*/ 4 w 4"/>
                    <a:gd name="T7" fmla="*/ 55 h 55"/>
                    <a:gd name="T8" fmla="*/ 0 w 4"/>
                    <a:gd name="T9" fmla="*/ 51 h 55"/>
                    <a:gd name="T10" fmla="*/ 0 w 4"/>
                    <a:gd name="T11" fmla="*/ 0 h 55"/>
                    <a:gd name="T12" fmla="*/ 0 60000 65536"/>
                    <a:gd name="T13" fmla="*/ 0 60000 65536"/>
                    <a:gd name="T14" fmla="*/ 0 60000 65536"/>
                    <a:gd name="T15" fmla="*/ 0 60000 65536"/>
                    <a:gd name="T16" fmla="*/ 0 60000 65536"/>
                    <a:gd name="T17" fmla="*/ 0 60000 65536"/>
                    <a:gd name="T18" fmla="*/ 0 w 4"/>
                    <a:gd name="T19" fmla="*/ 0 h 55"/>
                    <a:gd name="T20" fmla="*/ 4 w 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 h="55">
                      <a:moveTo>
                        <a:pt x="0" y="0"/>
                      </a:moveTo>
                      <a:lnTo>
                        <a:pt x="0" y="0"/>
                      </a:lnTo>
                      <a:lnTo>
                        <a:pt x="4" y="4"/>
                      </a:lnTo>
                      <a:lnTo>
                        <a:pt x="4"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4" name="Freeform 246"/>
                <p:cNvSpPr>
                  <a:spLocks/>
                </p:cNvSpPr>
                <p:nvPr/>
              </p:nvSpPr>
              <p:spPr bwMode="auto">
                <a:xfrm>
                  <a:off x="1947" y="3112"/>
                  <a:ext cx="4" cy="51"/>
                </a:xfrm>
                <a:custGeom>
                  <a:avLst/>
                  <a:gdLst>
                    <a:gd name="T0" fmla="*/ 0 w 4"/>
                    <a:gd name="T1" fmla="*/ 0 h 51"/>
                    <a:gd name="T2" fmla="*/ 0 w 4"/>
                    <a:gd name="T3" fmla="*/ 0 h 51"/>
                    <a:gd name="T4" fmla="*/ 4 w 4"/>
                    <a:gd name="T5" fmla="*/ 0 h 51"/>
                    <a:gd name="T6" fmla="*/ 4 w 4"/>
                    <a:gd name="T7" fmla="*/ 51 h 51"/>
                    <a:gd name="T8" fmla="*/ 0 w 4"/>
                    <a:gd name="T9" fmla="*/ 51 h 51"/>
                    <a:gd name="T10" fmla="*/ 0 w 4"/>
                    <a:gd name="T11" fmla="*/ 0 h 51"/>
                    <a:gd name="T12" fmla="*/ 0 60000 65536"/>
                    <a:gd name="T13" fmla="*/ 0 60000 65536"/>
                    <a:gd name="T14" fmla="*/ 0 60000 65536"/>
                    <a:gd name="T15" fmla="*/ 0 60000 65536"/>
                    <a:gd name="T16" fmla="*/ 0 60000 65536"/>
                    <a:gd name="T17" fmla="*/ 0 60000 65536"/>
                    <a:gd name="T18" fmla="*/ 0 w 4"/>
                    <a:gd name="T19" fmla="*/ 0 h 51"/>
                    <a:gd name="T20" fmla="*/ 4 w 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 h="51">
                      <a:moveTo>
                        <a:pt x="0" y="0"/>
                      </a:moveTo>
                      <a:lnTo>
                        <a:pt x="0" y="0"/>
                      </a:lnTo>
                      <a:lnTo>
                        <a:pt x="4" y="0"/>
                      </a:lnTo>
                      <a:lnTo>
                        <a:pt x="4"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5" name="Freeform 247"/>
                <p:cNvSpPr>
                  <a:spLocks/>
                </p:cNvSpPr>
                <p:nvPr/>
              </p:nvSpPr>
              <p:spPr bwMode="auto">
                <a:xfrm>
                  <a:off x="1955" y="3116"/>
                  <a:ext cx="3" cy="51"/>
                </a:xfrm>
                <a:custGeom>
                  <a:avLst/>
                  <a:gdLst>
                    <a:gd name="T0" fmla="*/ 0 w 3"/>
                    <a:gd name="T1" fmla="*/ 0 h 51"/>
                    <a:gd name="T2" fmla="*/ 0 w 3"/>
                    <a:gd name="T3" fmla="*/ 0 h 51"/>
                    <a:gd name="T4" fmla="*/ 3 w 3"/>
                    <a:gd name="T5" fmla="*/ 0 h 51"/>
                    <a:gd name="T6" fmla="*/ 3 w 3"/>
                    <a:gd name="T7" fmla="*/ 51 h 51"/>
                    <a:gd name="T8" fmla="*/ 0 w 3"/>
                    <a:gd name="T9" fmla="*/ 51 h 51"/>
                    <a:gd name="T10" fmla="*/ 0 w 3"/>
                    <a:gd name="T11" fmla="*/ 0 h 51"/>
                    <a:gd name="T12" fmla="*/ 0 60000 65536"/>
                    <a:gd name="T13" fmla="*/ 0 60000 65536"/>
                    <a:gd name="T14" fmla="*/ 0 60000 65536"/>
                    <a:gd name="T15" fmla="*/ 0 60000 65536"/>
                    <a:gd name="T16" fmla="*/ 0 60000 65536"/>
                    <a:gd name="T17" fmla="*/ 0 60000 65536"/>
                    <a:gd name="T18" fmla="*/ 0 w 3"/>
                    <a:gd name="T19" fmla="*/ 0 h 51"/>
                    <a:gd name="T20" fmla="*/ 3 w 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 h="51">
                      <a:moveTo>
                        <a:pt x="0" y="0"/>
                      </a:moveTo>
                      <a:lnTo>
                        <a:pt x="0" y="0"/>
                      </a:lnTo>
                      <a:lnTo>
                        <a:pt x="3" y="0"/>
                      </a:lnTo>
                      <a:lnTo>
                        <a:pt x="3"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6" name="Freeform 248"/>
                <p:cNvSpPr>
                  <a:spLocks/>
                </p:cNvSpPr>
                <p:nvPr/>
              </p:nvSpPr>
              <p:spPr bwMode="auto">
                <a:xfrm>
                  <a:off x="1962" y="3121"/>
                  <a:ext cx="4" cy="51"/>
                </a:xfrm>
                <a:custGeom>
                  <a:avLst/>
                  <a:gdLst>
                    <a:gd name="T0" fmla="*/ 0 w 4"/>
                    <a:gd name="T1" fmla="*/ 0 h 51"/>
                    <a:gd name="T2" fmla="*/ 0 w 4"/>
                    <a:gd name="T3" fmla="*/ 0 h 51"/>
                    <a:gd name="T4" fmla="*/ 4 w 4"/>
                    <a:gd name="T5" fmla="*/ 0 h 51"/>
                    <a:gd name="T6" fmla="*/ 4 w 4"/>
                    <a:gd name="T7" fmla="*/ 51 h 51"/>
                    <a:gd name="T8" fmla="*/ 0 w 4"/>
                    <a:gd name="T9" fmla="*/ 51 h 51"/>
                    <a:gd name="T10" fmla="*/ 0 w 4"/>
                    <a:gd name="T11" fmla="*/ 0 h 51"/>
                    <a:gd name="T12" fmla="*/ 0 60000 65536"/>
                    <a:gd name="T13" fmla="*/ 0 60000 65536"/>
                    <a:gd name="T14" fmla="*/ 0 60000 65536"/>
                    <a:gd name="T15" fmla="*/ 0 60000 65536"/>
                    <a:gd name="T16" fmla="*/ 0 60000 65536"/>
                    <a:gd name="T17" fmla="*/ 0 60000 65536"/>
                    <a:gd name="T18" fmla="*/ 0 w 4"/>
                    <a:gd name="T19" fmla="*/ 0 h 51"/>
                    <a:gd name="T20" fmla="*/ 4 w 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 h="51">
                      <a:moveTo>
                        <a:pt x="0" y="0"/>
                      </a:moveTo>
                      <a:lnTo>
                        <a:pt x="0" y="0"/>
                      </a:lnTo>
                      <a:lnTo>
                        <a:pt x="4" y="0"/>
                      </a:lnTo>
                      <a:lnTo>
                        <a:pt x="4"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7" name="Freeform 249"/>
                <p:cNvSpPr>
                  <a:spLocks/>
                </p:cNvSpPr>
                <p:nvPr/>
              </p:nvSpPr>
              <p:spPr bwMode="auto">
                <a:xfrm>
                  <a:off x="1970" y="3121"/>
                  <a:ext cx="3" cy="55"/>
                </a:xfrm>
                <a:custGeom>
                  <a:avLst/>
                  <a:gdLst>
                    <a:gd name="T0" fmla="*/ 0 w 3"/>
                    <a:gd name="T1" fmla="*/ 0 h 55"/>
                    <a:gd name="T2" fmla="*/ 0 w 3"/>
                    <a:gd name="T3" fmla="*/ 0 h 55"/>
                    <a:gd name="T4" fmla="*/ 3 w 3"/>
                    <a:gd name="T5" fmla="*/ 4 h 55"/>
                    <a:gd name="T6" fmla="*/ 3 w 3"/>
                    <a:gd name="T7" fmla="*/ 55 h 55"/>
                    <a:gd name="T8" fmla="*/ 0 w 3"/>
                    <a:gd name="T9" fmla="*/ 51 h 55"/>
                    <a:gd name="T10" fmla="*/ 0 w 3"/>
                    <a:gd name="T11" fmla="*/ 0 h 55"/>
                    <a:gd name="T12" fmla="*/ 0 60000 65536"/>
                    <a:gd name="T13" fmla="*/ 0 60000 65536"/>
                    <a:gd name="T14" fmla="*/ 0 60000 65536"/>
                    <a:gd name="T15" fmla="*/ 0 60000 65536"/>
                    <a:gd name="T16" fmla="*/ 0 60000 65536"/>
                    <a:gd name="T17" fmla="*/ 0 60000 65536"/>
                    <a:gd name="T18" fmla="*/ 0 w 3"/>
                    <a:gd name="T19" fmla="*/ 0 h 55"/>
                    <a:gd name="T20" fmla="*/ 3 w 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 h="55">
                      <a:moveTo>
                        <a:pt x="0" y="0"/>
                      </a:moveTo>
                      <a:lnTo>
                        <a:pt x="0" y="0"/>
                      </a:lnTo>
                      <a:lnTo>
                        <a:pt x="3" y="4"/>
                      </a:lnTo>
                      <a:lnTo>
                        <a:pt x="3"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8" name="Freeform 250"/>
                <p:cNvSpPr>
                  <a:spLocks/>
                </p:cNvSpPr>
                <p:nvPr/>
              </p:nvSpPr>
              <p:spPr bwMode="auto">
                <a:xfrm>
                  <a:off x="1977" y="3125"/>
                  <a:ext cx="4" cy="55"/>
                </a:xfrm>
                <a:custGeom>
                  <a:avLst/>
                  <a:gdLst>
                    <a:gd name="T0" fmla="*/ 0 w 4"/>
                    <a:gd name="T1" fmla="*/ 0 h 55"/>
                    <a:gd name="T2" fmla="*/ 0 w 4"/>
                    <a:gd name="T3" fmla="*/ 0 h 55"/>
                    <a:gd name="T4" fmla="*/ 4 w 4"/>
                    <a:gd name="T5" fmla="*/ 4 h 55"/>
                    <a:gd name="T6" fmla="*/ 4 w 4"/>
                    <a:gd name="T7" fmla="*/ 55 h 55"/>
                    <a:gd name="T8" fmla="*/ 0 w 4"/>
                    <a:gd name="T9" fmla="*/ 51 h 55"/>
                    <a:gd name="T10" fmla="*/ 0 w 4"/>
                    <a:gd name="T11" fmla="*/ 0 h 55"/>
                    <a:gd name="T12" fmla="*/ 0 60000 65536"/>
                    <a:gd name="T13" fmla="*/ 0 60000 65536"/>
                    <a:gd name="T14" fmla="*/ 0 60000 65536"/>
                    <a:gd name="T15" fmla="*/ 0 60000 65536"/>
                    <a:gd name="T16" fmla="*/ 0 60000 65536"/>
                    <a:gd name="T17" fmla="*/ 0 60000 65536"/>
                    <a:gd name="T18" fmla="*/ 0 w 4"/>
                    <a:gd name="T19" fmla="*/ 0 h 55"/>
                    <a:gd name="T20" fmla="*/ 4 w 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 h="55">
                      <a:moveTo>
                        <a:pt x="0" y="0"/>
                      </a:moveTo>
                      <a:lnTo>
                        <a:pt x="0" y="0"/>
                      </a:lnTo>
                      <a:lnTo>
                        <a:pt x="4" y="4"/>
                      </a:lnTo>
                      <a:lnTo>
                        <a:pt x="4"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9" name="Freeform 251"/>
                <p:cNvSpPr>
                  <a:spLocks/>
                </p:cNvSpPr>
                <p:nvPr/>
              </p:nvSpPr>
              <p:spPr bwMode="auto">
                <a:xfrm>
                  <a:off x="1985" y="3129"/>
                  <a:ext cx="1" cy="51"/>
                </a:xfrm>
                <a:custGeom>
                  <a:avLst/>
                  <a:gdLst>
                    <a:gd name="T0" fmla="*/ 0 w 1"/>
                    <a:gd name="T1" fmla="*/ 0 h 51"/>
                    <a:gd name="T2" fmla="*/ 0 w 1"/>
                    <a:gd name="T3" fmla="*/ 0 h 51"/>
                    <a:gd name="T4" fmla="*/ 0 w 1"/>
                    <a:gd name="T5" fmla="*/ 0 h 51"/>
                    <a:gd name="T6" fmla="*/ 0 w 1"/>
                    <a:gd name="T7" fmla="*/ 51 h 51"/>
                    <a:gd name="T8" fmla="*/ 0 w 1"/>
                    <a:gd name="T9" fmla="*/ 51 h 51"/>
                    <a:gd name="T10" fmla="*/ 0 w 1"/>
                    <a:gd name="T11" fmla="*/ 0 h 51"/>
                    <a:gd name="T12" fmla="*/ 0 60000 65536"/>
                    <a:gd name="T13" fmla="*/ 0 60000 65536"/>
                    <a:gd name="T14" fmla="*/ 0 60000 65536"/>
                    <a:gd name="T15" fmla="*/ 0 60000 65536"/>
                    <a:gd name="T16" fmla="*/ 0 60000 65536"/>
                    <a:gd name="T17" fmla="*/ 0 60000 65536"/>
                    <a:gd name="T18" fmla="*/ 0 w 1"/>
                    <a:gd name="T19" fmla="*/ 0 h 51"/>
                    <a:gd name="T20" fmla="*/ 1 w 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 h="51">
                      <a:moveTo>
                        <a:pt x="0" y="0"/>
                      </a:moveTo>
                      <a:lnTo>
                        <a:pt x="0" y="0"/>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0" name="Freeform 252"/>
                <p:cNvSpPr>
                  <a:spLocks/>
                </p:cNvSpPr>
                <p:nvPr/>
              </p:nvSpPr>
              <p:spPr bwMode="auto">
                <a:xfrm>
                  <a:off x="1992" y="3133"/>
                  <a:ext cx="1" cy="51"/>
                </a:xfrm>
                <a:custGeom>
                  <a:avLst/>
                  <a:gdLst>
                    <a:gd name="T0" fmla="*/ 0 w 1"/>
                    <a:gd name="T1" fmla="*/ 0 h 51"/>
                    <a:gd name="T2" fmla="*/ 0 w 1"/>
                    <a:gd name="T3" fmla="*/ 0 h 51"/>
                    <a:gd name="T4" fmla="*/ 0 w 1"/>
                    <a:gd name="T5" fmla="*/ 0 h 51"/>
                    <a:gd name="T6" fmla="*/ 0 w 1"/>
                    <a:gd name="T7" fmla="*/ 51 h 51"/>
                    <a:gd name="T8" fmla="*/ 0 w 1"/>
                    <a:gd name="T9" fmla="*/ 51 h 51"/>
                    <a:gd name="T10" fmla="*/ 0 w 1"/>
                    <a:gd name="T11" fmla="*/ 0 h 51"/>
                    <a:gd name="T12" fmla="*/ 0 60000 65536"/>
                    <a:gd name="T13" fmla="*/ 0 60000 65536"/>
                    <a:gd name="T14" fmla="*/ 0 60000 65536"/>
                    <a:gd name="T15" fmla="*/ 0 60000 65536"/>
                    <a:gd name="T16" fmla="*/ 0 60000 65536"/>
                    <a:gd name="T17" fmla="*/ 0 60000 65536"/>
                    <a:gd name="T18" fmla="*/ 0 w 1"/>
                    <a:gd name="T19" fmla="*/ 0 h 51"/>
                    <a:gd name="T20" fmla="*/ 1 w 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 h="51">
                      <a:moveTo>
                        <a:pt x="0" y="0"/>
                      </a:moveTo>
                      <a:lnTo>
                        <a:pt x="0" y="0"/>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26" name="Freeform 253"/>
              <p:cNvSpPr>
                <a:spLocks/>
              </p:cNvSpPr>
              <p:nvPr/>
            </p:nvSpPr>
            <p:spPr bwMode="auto">
              <a:xfrm>
                <a:off x="2347" y="3498"/>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17 h 30"/>
                  <a:gd name="T12" fmla="*/ 4 w 49"/>
                  <a:gd name="T13" fmla="*/ 21 h 30"/>
                  <a:gd name="T14" fmla="*/ 7 w 49"/>
                  <a:gd name="T15" fmla="*/ 21 h 30"/>
                  <a:gd name="T16" fmla="*/ 7 w 49"/>
                  <a:gd name="T17" fmla="*/ 26 h 30"/>
                  <a:gd name="T18" fmla="*/ 7 w 49"/>
                  <a:gd name="T19" fmla="*/ 26 h 30"/>
                  <a:gd name="T20" fmla="*/ 11 w 49"/>
                  <a:gd name="T21" fmla="*/ 26 h 30"/>
                  <a:gd name="T22" fmla="*/ 11 w 49"/>
                  <a:gd name="T23" fmla="*/ 26 h 30"/>
                  <a:gd name="T24" fmla="*/ 15 w 49"/>
                  <a:gd name="T25" fmla="*/ 30 h 30"/>
                  <a:gd name="T26" fmla="*/ 19 w 49"/>
                  <a:gd name="T27" fmla="*/ 30 h 30"/>
                  <a:gd name="T28" fmla="*/ 22 w 49"/>
                  <a:gd name="T29" fmla="*/ 30 h 30"/>
                  <a:gd name="T30" fmla="*/ 26 w 49"/>
                  <a:gd name="T31" fmla="*/ 30 h 30"/>
                  <a:gd name="T32" fmla="*/ 26 w 49"/>
                  <a:gd name="T33" fmla="*/ 30 h 30"/>
                  <a:gd name="T34" fmla="*/ 30 w 49"/>
                  <a:gd name="T35" fmla="*/ 30 h 30"/>
                  <a:gd name="T36" fmla="*/ 37 w 49"/>
                  <a:gd name="T37" fmla="*/ 26 h 30"/>
                  <a:gd name="T38" fmla="*/ 41 w 49"/>
                  <a:gd name="T39" fmla="*/ 26 h 30"/>
                  <a:gd name="T40" fmla="*/ 45 w 49"/>
                  <a:gd name="T41" fmla="*/ 21 h 30"/>
                  <a:gd name="T42" fmla="*/ 45 w 49"/>
                  <a:gd name="T43" fmla="*/ 21 h 30"/>
                  <a:gd name="T44" fmla="*/ 45 w 49"/>
                  <a:gd name="T45" fmla="*/ 21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5 w 49"/>
                  <a:gd name="T67" fmla="*/ 4 h 30"/>
                  <a:gd name="T68" fmla="*/ 45 w 49"/>
                  <a:gd name="T69" fmla="*/ 4 h 30"/>
                  <a:gd name="T70" fmla="*/ 41 w 49"/>
                  <a:gd name="T71" fmla="*/ 4 h 30"/>
                  <a:gd name="T72" fmla="*/ 37 w 49"/>
                  <a:gd name="T73" fmla="*/ 4 h 30"/>
                  <a:gd name="T74" fmla="*/ 34 w 49"/>
                  <a:gd name="T75" fmla="*/ 0 h 30"/>
                  <a:gd name="T76" fmla="*/ 30 w 49"/>
                  <a:gd name="T77" fmla="*/ 0 h 30"/>
                  <a:gd name="T78" fmla="*/ 22 w 49"/>
                  <a:gd name="T79" fmla="*/ 0 h 30"/>
                  <a:gd name="T80" fmla="*/ 19 w 49"/>
                  <a:gd name="T81" fmla="*/ 0 h 30"/>
                  <a:gd name="T82" fmla="*/ 15 w 49"/>
                  <a:gd name="T83" fmla="*/ 0 h 30"/>
                  <a:gd name="T84" fmla="*/ 11 w 49"/>
                  <a:gd name="T85" fmla="*/ 0 h 30"/>
                  <a:gd name="T86" fmla="*/ 7 w 49"/>
                  <a:gd name="T87" fmla="*/ 4 h 30"/>
                  <a:gd name="T88" fmla="*/ 4 w 49"/>
                  <a:gd name="T89" fmla="*/ 4 h 30"/>
                  <a:gd name="T90" fmla="*/ 4 w 49"/>
                  <a:gd name="T91" fmla="*/ 4 h 30"/>
                  <a:gd name="T92" fmla="*/ 0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1"/>
                    </a:lnTo>
                    <a:lnTo>
                      <a:pt x="7" y="21"/>
                    </a:lnTo>
                    <a:lnTo>
                      <a:pt x="7" y="26"/>
                    </a:lnTo>
                    <a:lnTo>
                      <a:pt x="11" y="26"/>
                    </a:lnTo>
                    <a:lnTo>
                      <a:pt x="15" y="30"/>
                    </a:lnTo>
                    <a:lnTo>
                      <a:pt x="19" y="30"/>
                    </a:lnTo>
                    <a:lnTo>
                      <a:pt x="22" y="30"/>
                    </a:lnTo>
                    <a:lnTo>
                      <a:pt x="26" y="30"/>
                    </a:lnTo>
                    <a:lnTo>
                      <a:pt x="30" y="30"/>
                    </a:lnTo>
                    <a:lnTo>
                      <a:pt x="37" y="26"/>
                    </a:lnTo>
                    <a:lnTo>
                      <a:pt x="41" y="26"/>
                    </a:lnTo>
                    <a:lnTo>
                      <a:pt x="45" y="21"/>
                    </a:lnTo>
                    <a:lnTo>
                      <a:pt x="49" y="17"/>
                    </a:lnTo>
                    <a:lnTo>
                      <a:pt x="49" y="13"/>
                    </a:lnTo>
                    <a:lnTo>
                      <a:pt x="49" y="9"/>
                    </a:lnTo>
                    <a:lnTo>
                      <a:pt x="45" y="4"/>
                    </a:lnTo>
                    <a:lnTo>
                      <a:pt x="41" y="4"/>
                    </a:lnTo>
                    <a:lnTo>
                      <a:pt x="37" y="4"/>
                    </a:lnTo>
                    <a:lnTo>
                      <a:pt x="34" y="0"/>
                    </a:lnTo>
                    <a:lnTo>
                      <a:pt x="30" y="0"/>
                    </a:lnTo>
                    <a:lnTo>
                      <a:pt x="22" y="0"/>
                    </a:lnTo>
                    <a:lnTo>
                      <a:pt x="19" y="0"/>
                    </a:lnTo>
                    <a:lnTo>
                      <a:pt x="15" y="0"/>
                    </a:lnTo>
                    <a:lnTo>
                      <a:pt x="11" y="0"/>
                    </a:lnTo>
                    <a:lnTo>
                      <a:pt x="7" y="4"/>
                    </a:lnTo>
                    <a:lnTo>
                      <a:pt x="4"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7" name="Freeform 254"/>
              <p:cNvSpPr>
                <a:spLocks/>
              </p:cNvSpPr>
              <p:nvPr/>
            </p:nvSpPr>
            <p:spPr bwMode="auto">
              <a:xfrm>
                <a:off x="2343" y="3536"/>
                <a:ext cx="45" cy="30"/>
              </a:xfrm>
              <a:custGeom>
                <a:avLst/>
                <a:gdLst>
                  <a:gd name="T0" fmla="*/ 0 w 45"/>
                  <a:gd name="T1" fmla="*/ 9 h 30"/>
                  <a:gd name="T2" fmla="*/ 0 w 45"/>
                  <a:gd name="T3" fmla="*/ 9 h 30"/>
                  <a:gd name="T4" fmla="*/ 0 w 45"/>
                  <a:gd name="T5" fmla="*/ 13 h 30"/>
                  <a:gd name="T6" fmla="*/ 0 w 45"/>
                  <a:gd name="T7" fmla="*/ 13 h 30"/>
                  <a:gd name="T8" fmla="*/ 0 w 45"/>
                  <a:gd name="T9" fmla="*/ 17 h 30"/>
                  <a:gd name="T10" fmla="*/ 0 w 45"/>
                  <a:gd name="T11" fmla="*/ 17 h 30"/>
                  <a:gd name="T12" fmla="*/ 0 w 45"/>
                  <a:gd name="T13" fmla="*/ 22 h 30"/>
                  <a:gd name="T14" fmla="*/ 4 w 45"/>
                  <a:gd name="T15" fmla="*/ 22 h 30"/>
                  <a:gd name="T16" fmla="*/ 4 w 45"/>
                  <a:gd name="T17" fmla="*/ 26 h 30"/>
                  <a:gd name="T18" fmla="*/ 8 w 45"/>
                  <a:gd name="T19" fmla="*/ 26 h 30"/>
                  <a:gd name="T20" fmla="*/ 8 w 45"/>
                  <a:gd name="T21" fmla="*/ 26 h 30"/>
                  <a:gd name="T22" fmla="*/ 11 w 45"/>
                  <a:gd name="T23" fmla="*/ 26 h 30"/>
                  <a:gd name="T24" fmla="*/ 11 w 45"/>
                  <a:gd name="T25" fmla="*/ 30 h 30"/>
                  <a:gd name="T26" fmla="*/ 15 w 45"/>
                  <a:gd name="T27" fmla="*/ 30 h 30"/>
                  <a:gd name="T28" fmla="*/ 19 w 45"/>
                  <a:gd name="T29" fmla="*/ 30 h 30"/>
                  <a:gd name="T30" fmla="*/ 23 w 45"/>
                  <a:gd name="T31" fmla="*/ 30 h 30"/>
                  <a:gd name="T32" fmla="*/ 23 w 45"/>
                  <a:gd name="T33" fmla="*/ 30 h 30"/>
                  <a:gd name="T34" fmla="*/ 30 w 45"/>
                  <a:gd name="T35" fmla="*/ 30 h 30"/>
                  <a:gd name="T36" fmla="*/ 34 w 45"/>
                  <a:gd name="T37" fmla="*/ 26 h 30"/>
                  <a:gd name="T38" fmla="*/ 38 w 45"/>
                  <a:gd name="T39" fmla="*/ 26 h 30"/>
                  <a:gd name="T40" fmla="*/ 41 w 45"/>
                  <a:gd name="T41" fmla="*/ 22 h 30"/>
                  <a:gd name="T42" fmla="*/ 41 w 45"/>
                  <a:gd name="T43" fmla="*/ 22 h 30"/>
                  <a:gd name="T44" fmla="*/ 45 w 45"/>
                  <a:gd name="T45" fmla="*/ 22 h 30"/>
                  <a:gd name="T46" fmla="*/ 45 w 45"/>
                  <a:gd name="T47" fmla="*/ 17 h 30"/>
                  <a:gd name="T48" fmla="*/ 45 w 45"/>
                  <a:gd name="T49" fmla="*/ 17 h 30"/>
                  <a:gd name="T50" fmla="*/ 45 w 45"/>
                  <a:gd name="T51" fmla="*/ 17 h 30"/>
                  <a:gd name="T52" fmla="*/ 45 w 45"/>
                  <a:gd name="T53" fmla="*/ 13 h 30"/>
                  <a:gd name="T54" fmla="*/ 45 w 45"/>
                  <a:gd name="T55" fmla="*/ 13 h 30"/>
                  <a:gd name="T56" fmla="*/ 45 w 45"/>
                  <a:gd name="T57" fmla="*/ 13 h 30"/>
                  <a:gd name="T58" fmla="*/ 45 w 45"/>
                  <a:gd name="T59" fmla="*/ 9 h 30"/>
                  <a:gd name="T60" fmla="*/ 45 w 45"/>
                  <a:gd name="T61" fmla="*/ 9 h 30"/>
                  <a:gd name="T62" fmla="*/ 45 w 45"/>
                  <a:gd name="T63" fmla="*/ 9 h 30"/>
                  <a:gd name="T64" fmla="*/ 45 w 45"/>
                  <a:gd name="T65" fmla="*/ 9 h 30"/>
                  <a:gd name="T66" fmla="*/ 45 w 45"/>
                  <a:gd name="T67" fmla="*/ 5 h 30"/>
                  <a:gd name="T68" fmla="*/ 41 w 45"/>
                  <a:gd name="T69" fmla="*/ 5 h 30"/>
                  <a:gd name="T70" fmla="*/ 38 w 45"/>
                  <a:gd name="T71" fmla="*/ 5 h 30"/>
                  <a:gd name="T72" fmla="*/ 34 w 45"/>
                  <a:gd name="T73" fmla="*/ 0 h 30"/>
                  <a:gd name="T74" fmla="*/ 30 w 45"/>
                  <a:gd name="T75" fmla="*/ 0 h 30"/>
                  <a:gd name="T76" fmla="*/ 26 w 45"/>
                  <a:gd name="T77" fmla="*/ 0 h 30"/>
                  <a:gd name="T78" fmla="*/ 23 w 45"/>
                  <a:gd name="T79" fmla="*/ 0 h 30"/>
                  <a:gd name="T80" fmla="*/ 19 w 45"/>
                  <a:gd name="T81" fmla="*/ 0 h 30"/>
                  <a:gd name="T82" fmla="*/ 11 w 45"/>
                  <a:gd name="T83" fmla="*/ 0 h 30"/>
                  <a:gd name="T84" fmla="*/ 8 w 45"/>
                  <a:gd name="T85" fmla="*/ 0 h 30"/>
                  <a:gd name="T86" fmla="*/ 4 w 45"/>
                  <a:gd name="T87" fmla="*/ 5 h 30"/>
                  <a:gd name="T88" fmla="*/ 4 w 45"/>
                  <a:gd name="T89" fmla="*/ 5 h 30"/>
                  <a:gd name="T90" fmla="*/ 0 w 45"/>
                  <a:gd name="T91" fmla="*/ 5 h 30"/>
                  <a:gd name="T92" fmla="*/ 0 w 45"/>
                  <a:gd name="T93" fmla="*/ 9 h 30"/>
                  <a:gd name="T94" fmla="*/ 0 w 45"/>
                  <a:gd name="T95" fmla="*/ 9 h 30"/>
                  <a:gd name="T96" fmla="*/ 0 w 45"/>
                  <a:gd name="T97" fmla="*/ 9 h 30"/>
                  <a:gd name="T98" fmla="*/ 0 w 45"/>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30"/>
                  <a:gd name="T152" fmla="*/ 45 w 45"/>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30">
                    <a:moveTo>
                      <a:pt x="0" y="9"/>
                    </a:moveTo>
                    <a:lnTo>
                      <a:pt x="0" y="9"/>
                    </a:lnTo>
                    <a:lnTo>
                      <a:pt x="0" y="13"/>
                    </a:lnTo>
                    <a:lnTo>
                      <a:pt x="0" y="17"/>
                    </a:lnTo>
                    <a:lnTo>
                      <a:pt x="0" y="22"/>
                    </a:lnTo>
                    <a:lnTo>
                      <a:pt x="4" y="22"/>
                    </a:lnTo>
                    <a:lnTo>
                      <a:pt x="4" y="26"/>
                    </a:lnTo>
                    <a:lnTo>
                      <a:pt x="8" y="26"/>
                    </a:lnTo>
                    <a:lnTo>
                      <a:pt x="11" y="26"/>
                    </a:lnTo>
                    <a:lnTo>
                      <a:pt x="11" y="30"/>
                    </a:lnTo>
                    <a:lnTo>
                      <a:pt x="15" y="30"/>
                    </a:lnTo>
                    <a:lnTo>
                      <a:pt x="19" y="30"/>
                    </a:lnTo>
                    <a:lnTo>
                      <a:pt x="23" y="30"/>
                    </a:lnTo>
                    <a:lnTo>
                      <a:pt x="30" y="30"/>
                    </a:lnTo>
                    <a:lnTo>
                      <a:pt x="34" y="26"/>
                    </a:lnTo>
                    <a:lnTo>
                      <a:pt x="38" y="26"/>
                    </a:lnTo>
                    <a:lnTo>
                      <a:pt x="41" y="22"/>
                    </a:lnTo>
                    <a:lnTo>
                      <a:pt x="45" y="22"/>
                    </a:lnTo>
                    <a:lnTo>
                      <a:pt x="45" y="17"/>
                    </a:lnTo>
                    <a:lnTo>
                      <a:pt x="45" y="13"/>
                    </a:lnTo>
                    <a:lnTo>
                      <a:pt x="45" y="9"/>
                    </a:lnTo>
                    <a:lnTo>
                      <a:pt x="45" y="5"/>
                    </a:lnTo>
                    <a:lnTo>
                      <a:pt x="41" y="5"/>
                    </a:lnTo>
                    <a:lnTo>
                      <a:pt x="38" y="5"/>
                    </a:lnTo>
                    <a:lnTo>
                      <a:pt x="34" y="0"/>
                    </a:lnTo>
                    <a:lnTo>
                      <a:pt x="30" y="0"/>
                    </a:lnTo>
                    <a:lnTo>
                      <a:pt x="26" y="0"/>
                    </a:lnTo>
                    <a:lnTo>
                      <a:pt x="23" y="0"/>
                    </a:lnTo>
                    <a:lnTo>
                      <a:pt x="19" y="0"/>
                    </a:lnTo>
                    <a:lnTo>
                      <a:pt x="11" y="0"/>
                    </a:lnTo>
                    <a:lnTo>
                      <a:pt x="8"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8" name="Freeform 255"/>
              <p:cNvSpPr>
                <a:spLocks/>
              </p:cNvSpPr>
              <p:nvPr/>
            </p:nvSpPr>
            <p:spPr bwMode="auto">
              <a:xfrm>
                <a:off x="2264" y="3337"/>
                <a:ext cx="22" cy="34"/>
              </a:xfrm>
              <a:custGeom>
                <a:avLst/>
                <a:gdLst>
                  <a:gd name="T0" fmla="*/ 4 w 22"/>
                  <a:gd name="T1" fmla="*/ 4 h 34"/>
                  <a:gd name="T2" fmla="*/ 4 w 22"/>
                  <a:gd name="T3" fmla="*/ 4 h 34"/>
                  <a:gd name="T4" fmla="*/ 4 w 22"/>
                  <a:gd name="T5" fmla="*/ 8 h 34"/>
                  <a:gd name="T6" fmla="*/ 4 w 22"/>
                  <a:gd name="T7" fmla="*/ 13 h 34"/>
                  <a:gd name="T8" fmla="*/ 4 w 22"/>
                  <a:gd name="T9" fmla="*/ 17 h 34"/>
                  <a:gd name="T10" fmla="*/ 4 w 22"/>
                  <a:gd name="T11" fmla="*/ 17 h 34"/>
                  <a:gd name="T12" fmla="*/ 0 w 22"/>
                  <a:gd name="T13" fmla="*/ 21 h 34"/>
                  <a:gd name="T14" fmla="*/ 4 w 22"/>
                  <a:gd name="T15" fmla="*/ 25 h 34"/>
                  <a:gd name="T16" fmla="*/ 4 w 22"/>
                  <a:gd name="T17" fmla="*/ 25 h 34"/>
                  <a:gd name="T18" fmla="*/ 4 w 22"/>
                  <a:gd name="T19" fmla="*/ 30 h 34"/>
                  <a:gd name="T20" fmla="*/ 4 w 22"/>
                  <a:gd name="T21" fmla="*/ 30 h 34"/>
                  <a:gd name="T22" fmla="*/ 4 w 22"/>
                  <a:gd name="T23" fmla="*/ 34 h 34"/>
                  <a:gd name="T24" fmla="*/ 7 w 22"/>
                  <a:gd name="T25" fmla="*/ 34 h 34"/>
                  <a:gd name="T26" fmla="*/ 7 w 22"/>
                  <a:gd name="T27" fmla="*/ 34 h 34"/>
                  <a:gd name="T28" fmla="*/ 7 w 22"/>
                  <a:gd name="T29" fmla="*/ 34 h 34"/>
                  <a:gd name="T30" fmla="*/ 11 w 22"/>
                  <a:gd name="T31" fmla="*/ 34 h 34"/>
                  <a:gd name="T32" fmla="*/ 11 w 22"/>
                  <a:gd name="T33" fmla="*/ 34 h 34"/>
                  <a:gd name="T34" fmla="*/ 15 w 22"/>
                  <a:gd name="T35" fmla="*/ 30 h 34"/>
                  <a:gd name="T36" fmla="*/ 15 w 22"/>
                  <a:gd name="T37" fmla="*/ 30 h 34"/>
                  <a:gd name="T38" fmla="*/ 19 w 22"/>
                  <a:gd name="T39" fmla="*/ 25 h 34"/>
                  <a:gd name="T40" fmla="*/ 22 w 22"/>
                  <a:gd name="T41" fmla="*/ 21 h 34"/>
                  <a:gd name="T42" fmla="*/ 22 w 22"/>
                  <a:gd name="T43" fmla="*/ 21 h 34"/>
                  <a:gd name="T44" fmla="*/ 22 w 22"/>
                  <a:gd name="T45" fmla="*/ 17 h 34"/>
                  <a:gd name="T46" fmla="*/ 22 w 22"/>
                  <a:gd name="T47" fmla="*/ 13 h 34"/>
                  <a:gd name="T48" fmla="*/ 22 w 22"/>
                  <a:gd name="T49" fmla="*/ 13 h 34"/>
                  <a:gd name="T50" fmla="*/ 22 w 22"/>
                  <a:gd name="T51" fmla="*/ 8 h 34"/>
                  <a:gd name="T52" fmla="*/ 19 w 22"/>
                  <a:gd name="T53" fmla="*/ 8 h 34"/>
                  <a:gd name="T54" fmla="*/ 19 w 22"/>
                  <a:gd name="T55" fmla="*/ 8 h 34"/>
                  <a:gd name="T56" fmla="*/ 19 w 22"/>
                  <a:gd name="T57" fmla="*/ 4 h 34"/>
                  <a:gd name="T58" fmla="*/ 19 w 22"/>
                  <a:gd name="T59" fmla="*/ 4 h 34"/>
                  <a:gd name="T60" fmla="*/ 15 w 22"/>
                  <a:gd name="T61" fmla="*/ 4 h 34"/>
                  <a:gd name="T62" fmla="*/ 15 w 22"/>
                  <a:gd name="T63" fmla="*/ 0 h 34"/>
                  <a:gd name="T64" fmla="*/ 11 w 22"/>
                  <a:gd name="T65" fmla="*/ 0 h 34"/>
                  <a:gd name="T66" fmla="*/ 11 w 22"/>
                  <a:gd name="T67" fmla="*/ 0 h 34"/>
                  <a:gd name="T68" fmla="*/ 7 w 22"/>
                  <a:gd name="T69" fmla="*/ 0 h 34"/>
                  <a:gd name="T70" fmla="*/ 7 w 22"/>
                  <a:gd name="T71" fmla="*/ 0 h 34"/>
                  <a:gd name="T72" fmla="*/ 7 w 22"/>
                  <a:gd name="T73" fmla="*/ 4 h 34"/>
                  <a:gd name="T74" fmla="*/ 7 w 22"/>
                  <a:gd name="T75" fmla="*/ 4 h 34"/>
                  <a:gd name="T76" fmla="*/ 4 w 22"/>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4"/>
                  <a:gd name="T119" fmla="*/ 22 w 2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4">
                    <a:moveTo>
                      <a:pt x="4" y="4"/>
                    </a:moveTo>
                    <a:lnTo>
                      <a:pt x="4" y="4"/>
                    </a:lnTo>
                    <a:lnTo>
                      <a:pt x="4" y="8"/>
                    </a:lnTo>
                    <a:lnTo>
                      <a:pt x="4" y="13"/>
                    </a:lnTo>
                    <a:lnTo>
                      <a:pt x="4" y="17"/>
                    </a:lnTo>
                    <a:lnTo>
                      <a:pt x="0" y="21"/>
                    </a:lnTo>
                    <a:lnTo>
                      <a:pt x="4" y="25"/>
                    </a:lnTo>
                    <a:lnTo>
                      <a:pt x="4" y="30"/>
                    </a:lnTo>
                    <a:lnTo>
                      <a:pt x="4" y="34"/>
                    </a:lnTo>
                    <a:lnTo>
                      <a:pt x="7" y="34"/>
                    </a:lnTo>
                    <a:lnTo>
                      <a:pt x="11" y="34"/>
                    </a:lnTo>
                    <a:lnTo>
                      <a:pt x="15" y="30"/>
                    </a:lnTo>
                    <a:lnTo>
                      <a:pt x="19" y="25"/>
                    </a:lnTo>
                    <a:lnTo>
                      <a:pt x="22" y="21"/>
                    </a:lnTo>
                    <a:lnTo>
                      <a:pt x="22" y="17"/>
                    </a:lnTo>
                    <a:lnTo>
                      <a:pt x="22" y="13"/>
                    </a:lnTo>
                    <a:lnTo>
                      <a:pt x="22" y="8"/>
                    </a:lnTo>
                    <a:lnTo>
                      <a:pt x="19" y="8"/>
                    </a:lnTo>
                    <a:lnTo>
                      <a:pt x="19" y="4"/>
                    </a:lnTo>
                    <a:lnTo>
                      <a:pt x="15" y="4"/>
                    </a:lnTo>
                    <a:lnTo>
                      <a:pt x="15" y="0"/>
                    </a:lnTo>
                    <a:lnTo>
                      <a:pt x="11" y="0"/>
                    </a:lnTo>
                    <a:lnTo>
                      <a:pt x="7" y="0"/>
                    </a:lnTo>
                    <a:lnTo>
                      <a:pt x="7" y="4"/>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9" name="Freeform 256"/>
              <p:cNvSpPr>
                <a:spLocks/>
              </p:cNvSpPr>
              <p:nvPr/>
            </p:nvSpPr>
            <p:spPr bwMode="auto">
              <a:xfrm>
                <a:off x="2384" y="3507"/>
                <a:ext cx="19" cy="34"/>
              </a:xfrm>
              <a:custGeom>
                <a:avLst/>
                <a:gdLst>
                  <a:gd name="T0" fmla="*/ 4 w 19"/>
                  <a:gd name="T1" fmla="*/ 4 h 34"/>
                  <a:gd name="T2" fmla="*/ 4 w 19"/>
                  <a:gd name="T3" fmla="*/ 4 h 34"/>
                  <a:gd name="T4" fmla="*/ 4 w 19"/>
                  <a:gd name="T5" fmla="*/ 8 h 34"/>
                  <a:gd name="T6" fmla="*/ 0 w 19"/>
                  <a:gd name="T7" fmla="*/ 12 h 34"/>
                  <a:gd name="T8" fmla="*/ 0 w 19"/>
                  <a:gd name="T9" fmla="*/ 12 h 34"/>
                  <a:gd name="T10" fmla="*/ 0 w 19"/>
                  <a:gd name="T11" fmla="*/ 17 h 34"/>
                  <a:gd name="T12" fmla="*/ 0 w 19"/>
                  <a:gd name="T13" fmla="*/ 21 h 34"/>
                  <a:gd name="T14" fmla="*/ 0 w 19"/>
                  <a:gd name="T15" fmla="*/ 25 h 34"/>
                  <a:gd name="T16" fmla="*/ 0 w 19"/>
                  <a:gd name="T17" fmla="*/ 25 h 34"/>
                  <a:gd name="T18" fmla="*/ 0 w 19"/>
                  <a:gd name="T19" fmla="*/ 29 h 34"/>
                  <a:gd name="T20" fmla="*/ 4 w 19"/>
                  <a:gd name="T21" fmla="*/ 29 h 34"/>
                  <a:gd name="T22" fmla="*/ 4 w 19"/>
                  <a:gd name="T23" fmla="*/ 29 h 34"/>
                  <a:gd name="T24" fmla="*/ 4 w 19"/>
                  <a:gd name="T25" fmla="*/ 34 h 34"/>
                  <a:gd name="T26" fmla="*/ 8 w 19"/>
                  <a:gd name="T27" fmla="*/ 34 h 34"/>
                  <a:gd name="T28" fmla="*/ 8 w 19"/>
                  <a:gd name="T29" fmla="*/ 34 h 34"/>
                  <a:gd name="T30" fmla="*/ 8 w 19"/>
                  <a:gd name="T31" fmla="*/ 34 h 34"/>
                  <a:gd name="T32" fmla="*/ 12 w 19"/>
                  <a:gd name="T33" fmla="*/ 34 h 34"/>
                  <a:gd name="T34" fmla="*/ 12 w 19"/>
                  <a:gd name="T35" fmla="*/ 29 h 34"/>
                  <a:gd name="T36" fmla="*/ 16 w 19"/>
                  <a:gd name="T37" fmla="*/ 29 h 34"/>
                  <a:gd name="T38" fmla="*/ 19 w 19"/>
                  <a:gd name="T39" fmla="*/ 25 h 34"/>
                  <a:gd name="T40" fmla="*/ 19 w 19"/>
                  <a:gd name="T41" fmla="*/ 21 h 34"/>
                  <a:gd name="T42" fmla="*/ 19 w 19"/>
                  <a:gd name="T43" fmla="*/ 21 h 34"/>
                  <a:gd name="T44" fmla="*/ 19 w 19"/>
                  <a:gd name="T45" fmla="*/ 17 h 34"/>
                  <a:gd name="T46" fmla="*/ 19 w 19"/>
                  <a:gd name="T47" fmla="*/ 12 h 34"/>
                  <a:gd name="T48" fmla="*/ 19 w 19"/>
                  <a:gd name="T49" fmla="*/ 12 h 34"/>
                  <a:gd name="T50" fmla="*/ 19 w 19"/>
                  <a:gd name="T51" fmla="*/ 8 h 34"/>
                  <a:gd name="T52" fmla="*/ 19 w 19"/>
                  <a:gd name="T53" fmla="*/ 8 h 34"/>
                  <a:gd name="T54" fmla="*/ 19 w 19"/>
                  <a:gd name="T55" fmla="*/ 8 h 34"/>
                  <a:gd name="T56" fmla="*/ 19 w 19"/>
                  <a:gd name="T57" fmla="*/ 4 h 34"/>
                  <a:gd name="T58" fmla="*/ 16 w 19"/>
                  <a:gd name="T59" fmla="*/ 4 h 34"/>
                  <a:gd name="T60" fmla="*/ 16 w 19"/>
                  <a:gd name="T61" fmla="*/ 4 h 34"/>
                  <a:gd name="T62" fmla="*/ 12 w 19"/>
                  <a:gd name="T63" fmla="*/ 0 h 34"/>
                  <a:gd name="T64" fmla="*/ 12 w 19"/>
                  <a:gd name="T65" fmla="*/ 0 h 34"/>
                  <a:gd name="T66" fmla="*/ 8 w 19"/>
                  <a:gd name="T67" fmla="*/ 0 h 34"/>
                  <a:gd name="T68" fmla="*/ 8 w 19"/>
                  <a:gd name="T69" fmla="*/ 0 h 34"/>
                  <a:gd name="T70" fmla="*/ 8 w 19"/>
                  <a:gd name="T71" fmla="*/ 0 h 34"/>
                  <a:gd name="T72" fmla="*/ 4 w 19"/>
                  <a:gd name="T73" fmla="*/ 4 h 34"/>
                  <a:gd name="T74" fmla="*/ 4 w 19"/>
                  <a:gd name="T75" fmla="*/ 4 h 34"/>
                  <a:gd name="T76" fmla="*/ 4 w 19"/>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4"/>
                    </a:moveTo>
                    <a:lnTo>
                      <a:pt x="4" y="4"/>
                    </a:lnTo>
                    <a:lnTo>
                      <a:pt x="4" y="8"/>
                    </a:lnTo>
                    <a:lnTo>
                      <a:pt x="0" y="12"/>
                    </a:lnTo>
                    <a:lnTo>
                      <a:pt x="0" y="17"/>
                    </a:lnTo>
                    <a:lnTo>
                      <a:pt x="0" y="21"/>
                    </a:lnTo>
                    <a:lnTo>
                      <a:pt x="0" y="25"/>
                    </a:lnTo>
                    <a:lnTo>
                      <a:pt x="0" y="29"/>
                    </a:lnTo>
                    <a:lnTo>
                      <a:pt x="4" y="29"/>
                    </a:lnTo>
                    <a:lnTo>
                      <a:pt x="4" y="34"/>
                    </a:lnTo>
                    <a:lnTo>
                      <a:pt x="8" y="34"/>
                    </a:lnTo>
                    <a:lnTo>
                      <a:pt x="12" y="34"/>
                    </a:lnTo>
                    <a:lnTo>
                      <a:pt x="12" y="29"/>
                    </a:lnTo>
                    <a:lnTo>
                      <a:pt x="16" y="29"/>
                    </a:lnTo>
                    <a:lnTo>
                      <a:pt x="19" y="25"/>
                    </a:lnTo>
                    <a:lnTo>
                      <a:pt x="19" y="21"/>
                    </a:lnTo>
                    <a:lnTo>
                      <a:pt x="19" y="17"/>
                    </a:lnTo>
                    <a:lnTo>
                      <a:pt x="19" y="12"/>
                    </a:lnTo>
                    <a:lnTo>
                      <a:pt x="19" y="8"/>
                    </a:lnTo>
                    <a:lnTo>
                      <a:pt x="19" y="4"/>
                    </a:lnTo>
                    <a:lnTo>
                      <a:pt x="16" y="4"/>
                    </a:lnTo>
                    <a:lnTo>
                      <a:pt x="12" y="0"/>
                    </a:lnTo>
                    <a:lnTo>
                      <a:pt x="8"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0" name="Freeform 257"/>
              <p:cNvSpPr>
                <a:spLocks/>
              </p:cNvSpPr>
              <p:nvPr/>
            </p:nvSpPr>
            <p:spPr bwMode="auto">
              <a:xfrm>
                <a:off x="2286" y="3553"/>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4 w 34"/>
                  <a:gd name="T13" fmla="*/ 22 h 30"/>
                  <a:gd name="T14" fmla="*/ 4 w 34"/>
                  <a:gd name="T15" fmla="*/ 22 h 30"/>
                  <a:gd name="T16" fmla="*/ 4 w 34"/>
                  <a:gd name="T17" fmla="*/ 22 h 30"/>
                  <a:gd name="T18" fmla="*/ 4 w 34"/>
                  <a:gd name="T19" fmla="*/ 26 h 30"/>
                  <a:gd name="T20" fmla="*/ 8 w 34"/>
                  <a:gd name="T21" fmla="*/ 26 h 30"/>
                  <a:gd name="T22" fmla="*/ 8 w 34"/>
                  <a:gd name="T23" fmla="*/ 26 h 30"/>
                  <a:gd name="T24" fmla="*/ 8 w 34"/>
                  <a:gd name="T25" fmla="*/ 30 h 30"/>
                  <a:gd name="T26" fmla="*/ 12 w 34"/>
                  <a:gd name="T27" fmla="*/ 30 h 30"/>
                  <a:gd name="T28" fmla="*/ 16 w 34"/>
                  <a:gd name="T29" fmla="*/ 30 h 30"/>
                  <a:gd name="T30" fmla="*/ 16 w 34"/>
                  <a:gd name="T31" fmla="*/ 30 h 30"/>
                  <a:gd name="T32" fmla="*/ 19 w 34"/>
                  <a:gd name="T33" fmla="*/ 30 h 30"/>
                  <a:gd name="T34" fmla="*/ 23 w 34"/>
                  <a:gd name="T35" fmla="*/ 30 h 30"/>
                  <a:gd name="T36" fmla="*/ 23 w 34"/>
                  <a:gd name="T37" fmla="*/ 30 h 30"/>
                  <a:gd name="T38" fmla="*/ 27 w 34"/>
                  <a:gd name="T39" fmla="*/ 26 h 30"/>
                  <a:gd name="T40" fmla="*/ 27 w 34"/>
                  <a:gd name="T41" fmla="*/ 26 h 30"/>
                  <a:gd name="T42" fmla="*/ 31 w 34"/>
                  <a:gd name="T43" fmla="*/ 26 h 30"/>
                  <a:gd name="T44" fmla="*/ 31 w 34"/>
                  <a:gd name="T45" fmla="*/ 26 h 30"/>
                  <a:gd name="T46" fmla="*/ 31 w 34"/>
                  <a:gd name="T47" fmla="*/ 22 h 30"/>
                  <a:gd name="T48" fmla="*/ 31 w 34"/>
                  <a:gd name="T49" fmla="*/ 22 h 30"/>
                  <a:gd name="T50" fmla="*/ 34 w 34"/>
                  <a:gd name="T51" fmla="*/ 17 h 30"/>
                  <a:gd name="T52" fmla="*/ 34 w 34"/>
                  <a:gd name="T53" fmla="*/ 17 h 30"/>
                  <a:gd name="T54" fmla="*/ 34 w 34"/>
                  <a:gd name="T55" fmla="*/ 13 h 30"/>
                  <a:gd name="T56" fmla="*/ 34 w 34"/>
                  <a:gd name="T57" fmla="*/ 13 h 30"/>
                  <a:gd name="T58" fmla="*/ 34 w 34"/>
                  <a:gd name="T59" fmla="*/ 9 h 30"/>
                  <a:gd name="T60" fmla="*/ 31 w 34"/>
                  <a:gd name="T61" fmla="*/ 9 h 30"/>
                  <a:gd name="T62" fmla="*/ 31 w 34"/>
                  <a:gd name="T63" fmla="*/ 9 h 30"/>
                  <a:gd name="T64" fmla="*/ 31 w 34"/>
                  <a:gd name="T65" fmla="*/ 9 h 30"/>
                  <a:gd name="T66" fmla="*/ 31 w 34"/>
                  <a:gd name="T67" fmla="*/ 5 h 30"/>
                  <a:gd name="T68" fmla="*/ 27 w 34"/>
                  <a:gd name="T69" fmla="*/ 5 h 30"/>
                  <a:gd name="T70" fmla="*/ 23 w 34"/>
                  <a:gd name="T71" fmla="*/ 5 h 30"/>
                  <a:gd name="T72" fmla="*/ 23 w 34"/>
                  <a:gd name="T73" fmla="*/ 0 h 30"/>
                  <a:gd name="T74" fmla="*/ 19 w 34"/>
                  <a:gd name="T75" fmla="*/ 0 h 30"/>
                  <a:gd name="T76" fmla="*/ 16 w 34"/>
                  <a:gd name="T77" fmla="*/ 0 h 30"/>
                  <a:gd name="T78" fmla="*/ 12 w 34"/>
                  <a:gd name="T79" fmla="*/ 0 h 30"/>
                  <a:gd name="T80" fmla="*/ 12 w 34"/>
                  <a:gd name="T81" fmla="*/ 0 h 30"/>
                  <a:gd name="T82" fmla="*/ 8 w 34"/>
                  <a:gd name="T83" fmla="*/ 5 h 30"/>
                  <a:gd name="T84" fmla="*/ 4 w 34"/>
                  <a:gd name="T85" fmla="*/ 5 h 30"/>
                  <a:gd name="T86" fmla="*/ 4 w 34"/>
                  <a:gd name="T87" fmla="*/ 5 h 30"/>
                  <a:gd name="T88" fmla="*/ 4 w 34"/>
                  <a:gd name="T89" fmla="*/ 5 h 30"/>
                  <a:gd name="T90" fmla="*/ 0 w 34"/>
                  <a:gd name="T91" fmla="*/ 9 h 30"/>
                  <a:gd name="T92" fmla="*/ 0 w 34"/>
                  <a:gd name="T93" fmla="*/ 9 h 30"/>
                  <a:gd name="T94" fmla="*/ 0 w 34"/>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9"/>
                    </a:moveTo>
                    <a:lnTo>
                      <a:pt x="0" y="9"/>
                    </a:lnTo>
                    <a:lnTo>
                      <a:pt x="0" y="13"/>
                    </a:lnTo>
                    <a:lnTo>
                      <a:pt x="0" y="17"/>
                    </a:lnTo>
                    <a:lnTo>
                      <a:pt x="4" y="22"/>
                    </a:lnTo>
                    <a:lnTo>
                      <a:pt x="4" y="26"/>
                    </a:lnTo>
                    <a:lnTo>
                      <a:pt x="8" y="26"/>
                    </a:lnTo>
                    <a:lnTo>
                      <a:pt x="8" y="30"/>
                    </a:lnTo>
                    <a:lnTo>
                      <a:pt x="12" y="30"/>
                    </a:lnTo>
                    <a:lnTo>
                      <a:pt x="16" y="30"/>
                    </a:lnTo>
                    <a:lnTo>
                      <a:pt x="19" y="30"/>
                    </a:lnTo>
                    <a:lnTo>
                      <a:pt x="23" y="30"/>
                    </a:lnTo>
                    <a:lnTo>
                      <a:pt x="27" y="26"/>
                    </a:lnTo>
                    <a:lnTo>
                      <a:pt x="31" y="26"/>
                    </a:lnTo>
                    <a:lnTo>
                      <a:pt x="31" y="22"/>
                    </a:lnTo>
                    <a:lnTo>
                      <a:pt x="34" y="17"/>
                    </a:lnTo>
                    <a:lnTo>
                      <a:pt x="34" y="13"/>
                    </a:lnTo>
                    <a:lnTo>
                      <a:pt x="34" y="9"/>
                    </a:lnTo>
                    <a:lnTo>
                      <a:pt x="31" y="9"/>
                    </a:lnTo>
                    <a:lnTo>
                      <a:pt x="31" y="5"/>
                    </a:lnTo>
                    <a:lnTo>
                      <a:pt x="27" y="5"/>
                    </a:lnTo>
                    <a:lnTo>
                      <a:pt x="23" y="5"/>
                    </a:lnTo>
                    <a:lnTo>
                      <a:pt x="23" y="0"/>
                    </a:lnTo>
                    <a:lnTo>
                      <a:pt x="19" y="0"/>
                    </a:lnTo>
                    <a:lnTo>
                      <a:pt x="16" y="0"/>
                    </a:lnTo>
                    <a:lnTo>
                      <a:pt x="12" y="0"/>
                    </a:lnTo>
                    <a:lnTo>
                      <a:pt x="8" y="5"/>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1" name="Freeform 258"/>
              <p:cNvSpPr>
                <a:spLocks/>
              </p:cNvSpPr>
              <p:nvPr/>
            </p:nvSpPr>
            <p:spPr bwMode="auto">
              <a:xfrm>
                <a:off x="2173" y="3447"/>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4 w 34"/>
                  <a:gd name="T11" fmla="*/ 17 h 26"/>
                  <a:gd name="T12" fmla="*/ 4 w 34"/>
                  <a:gd name="T13" fmla="*/ 17 h 26"/>
                  <a:gd name="T14" fmla="*/ 4 w 34"/>
                  <a:gd name="T15" fmla="*/ 22 h 26"/>
                  <a:gd name="T16" fmla="*/ 4 w 34"/>
                  <a:gd name="T17" fmla="*/ 22 h 26"/>
                  <a:gd name="T18" fmla="*/ 8 w 34"/>
                  <a:gd name="T19" fmla="*/ 22 h 26"/>
                  <a:gd name="T20" fmla="*/ 8 w 34"/>
                  <a:gd name="T21" fmla="*/ 26 h 26"/>
                  <a:gd name="T22" fmla="*/ 12 w 34"/>
                  <a:gd name="T23" fmla="*/ 26 h 26"/>
                  <a:gd name="T24" fmla="*/ 12 w 34"/>
                  <a:gd name="T25" fmla="*/ 26 h 26"/>
                  <a:gd name="T26" fmla="*/ 12 w 34"/>
                  <a:gd name="T27" fmla="*/ 26 h 26"/>
                  <a:gd name="T28" fmla="*/ 15 w 34"/>
                  <a:gd name="T29" fmla="*/ 26 h 26"/>
                  <a:gd name="T30" fmla="*/ 19 w 34"/>
                  <a:gd name="T31" fmla="*/ 26 h 26"/>
                  <a:gd name="T32" fmla="*/ 23 w 34"/>
                  <a:gd name="T33" fmla="*/ 26 h 26"/>
                  <a:gd name="T34" fmla="*/ 27 w 34"/>
                  <a:gd name="T35" fmla="*/ 26 h 26"/>
                  <a:gd name="T36" fmla="*/ 30 w 34"/>
                  <a:gd name="T37" fmla="*/ 22 h 26"/>
                  <a:gd name="T38" fmla="*/ 30 w 34"/>
                  <a:gd name="T39" fmla="*/ 22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5 h 26"/>
                  <a:gd name="T58" fmla="*/ 30 w 34"/>
                  <a:gd name="T59" fmla="*/ 5 h 26"/>
                  <a:gd name="T60" fmla="*/ 30 w 34"/>
                  <a:gd name="T61" fmla="*/ 5 h 26"/>
                  <a:gd name="T62" fmla="*/ 27 w 34"/>
                  <a:gd name="T63" fmla="*/ 0 h 26"/>
                  <a:gd name="T64" fmla="*/ 27 w 34"/>
                  <a:gd name="T65" fmla="*/ 0 h 26"/>
                  <a:gd name="T66" fmla="*/ 23 w 34"/>
                  <a:gd name="T67" fmla="*/ 0 h 26"/>
                  <a:gd name="T68" fmla="*/ 19 w 34"/>
                  <a:gd name="T69" fmla="*/ 0 h 26"/>
                  <a:gd name="T70" fmla="*/ 15 w 34"/>
                  <a:gd name="T71" fmla="*/ 0 h 26"/>
                  <a:gd name="T72" fmla="*/ 15 w 34"/>
                  <a:gd name="T73" fmla="*/ 0 h 26"/>
                  <a:gd name="T74" fmla="*/ 12 w 34"/>
                  <a:gd name="T75" fmla="*/ 0 h 26"/>
                  <a:gd name="T76" fmla="*/ 8 w 34"/>
                  <a:gd name="T77" fmla="*/ 0 h 26"/>
                  <a:gd name="T78" fmla="*/ 4 w 34"/>
                  <a:gd name="T79" fmla="*/ 0 h 26"/>
                  <a:gd name="T80" fmla="*/ 4 w 34"/>
                  <a:gd name="T81" fmla="*/ 0 h 26"/>
                  <a:gd name="T82" fmla="*/ 4 w 34"/>
                  <a:gd name="T83" fmla="*/ 0 h 26"/>
                  <a:gd name="T84" fmla="*/ 4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4" y="17"/>
                    </a:lnTo>
                    <a:lnTo>
                      <a:pt x="4" y="22"/>
                    </a:lnTo>
                    <a:lnTo>
                      <a:pt x="8" y="22"/>
                    </a:lnTo>
                    <a:lnTo>
                      <a:pt x="8" y="26"/>
                    </a:lnTo>
                    <a:lnTo>
                      <a:pt x="12" y="26"/>
                    </a:lnTo>
                    <a:lnTo>
                      <a:pt x="15" y="26"/>
                    </a:lnTo>
                    <a:lnTo>
                      <a:pt x="19" y="26"/>
                    </a:lnTo>
                    <a:lnTo>
                      <a:pt x="23" y="26"/>
                    </a:lnTo>
                    <a:lnTo>
                      <a:pt x="27" y="26"/>
                    </a:lnTo>
                    <a:lnTo>
                      <a:pt x="30" y="22"/>
                    </a:lnTo>
                    <a:lnTo>
                      <a:pt x="34" y="17"/>
                    </a:lnTo>
                    <a:lnTo>
                      <a:pt x="34" y="13"/>
                    </a:lnTo>
                    <a:lnTo>
                      <a:pt x="34" y="9"/>
                    </a:lnTo>
                    <a:lnTo>
                      <a:pt x="34" y="5"/>
                    </a:lnTo>
                    <a:lnTo>
                      <a:pt x="30" y="5"/>
                    </a:lnTo>
                    <a:lnTo>
                      <a:pt x="27" y="0"/>
                    </a:lnTo>
                    <a:lnTo>
                      <a:pt x="23" y="0"/>
                    </a:lnTo>
                    <a:lnTo>
                      <a:pt x="19" y="0"/>
                    </a:lnTo>
                    <a:lnTo>
                      <a:pt x="15" y="0"/>
                    </a:lnTo>
                    <a:lnTo>
                      <a:pt x="12" y="0"/>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2" name="Freeform 259"/>
              <p:cNvSpPr>
                <a:spLocks/>
              </p:cNvSpPr>
              <p:nvPr/>
            </p:nvSpPr>
            <p:spPr bwMode="auto">
              <a:xfrm>
                <a:off x="1928" y="3167"/>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4 w 34"/>
                  <a:gd name="T11" fmla="*/ 17 h 26"/>
                  <a:gd name="T12" fmla="*/ 4 w 34"/>
                  <a:gd name="T13" fmla="*/ 17 h 26"/>
                  <a:gd name="T14" fmla="*/ 4 w 34"/>
                  <a:gd name="T15" fmla="*/ 22 h 26"/>
                  <a:gd name="T16" fmla="*/ 4 w 34"/>
                  <a:gd name="T17" fmla="*/ 22 h 26"/>
                  <a:gd name="T18" fmla="*/ 8 w 34"/>
                  <a:gd name="T19" fmla="*/ 22 h 26"/>
                  <a:gd name="T20" fmla="*/ 8 w 34"/>
                  <a:gd name="T21" fmla="*/ 26 h 26"/>
                  <a:gd name="T22" fmla="*/ 8 w 34"/>
                  <a:gd name="T23" fmla="*/ 26 h 26"/>
                  <a:gd name="T24" fmla="*/ 11 w 34"/>
                  <a:gd name="T25" fmla="*/ 26 h 26"/>
                  <a:gd name="T26" fmla="*/ 11 w 34"/>
                  <a:gd name="T27" fmla="*/ 26 h 26"/>
                  <a:gd name="T28" fmla="*/ 15 w 34"/>
                  <a:gd name="T29" fmla="*/ 26 h 26"/>
                  <a:gd name="T30" fmla="*/ 19 w 34"/>
                  <a:gd name="T31" fmla="*/ 26 h 26"/>
                  <a:gd name="T32" fmla="*/ 23 w 34"/>
                  <a:gd name="T33" fmla="*/ 26 h 26"/>
                  <a:gd name="T34" fmla="*/ 27 w 34"/>
                  <a:gd name="T35" fmla="*/ 26 h 26"/>
                  <a:gd name="T36" fmla="*/ 27 w 34"/>
                  <a:gd name="T37" fmla="*/ 22 h 26"/>
                  <a:gd name="T38" fmla="*/ 30 w 34"/>
                  <a:gd name="T39" fmla="*/ 22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9 h 26"/>
                  <a:gd name="T58" fmla="*/ 30 w 34"/>
                  <a:gd name="T59" fmla="*/ 5 h 26"/>
                  <a:gd name="T60" fmla="*/ 30 w 34"/>
                  <a:gd name="T61" fmla="*/ 5 h 26"/>
                  <a:gd name="T62" fmla="*/ 27 w 34"/>
                  <a:gd name="T63" fmla="*/ 0 h 26"/>
                  <a:gd name="T64" fmla="*/ 27 w 34"/>
                  <a:gd name="T65" fmla="*/ 0 h 26"/>
                  <a:gd name="T66" fmla="*/ 23 w 34"/>
                  <a:gd name="T67" fmla="*/ 0 h 26"/>
                  <a:gd name="T68" fmla="*/ 19 w 34"/>
                  <a:gd name="T69" fmla="*/ 0 h 26"/>
                  <a:gd name="T70" fmla="*/ 15 w 34"/>
                  <a:gd name="T71" fmla="*/ 0 h 26"/>
                  <a:gd name="T72" fmla="*/ 11 w 34"/>
                  <a:gd name="T73" fmla="*/ 0 h 26"/>
                  <a:gd name="T74" fmla="*/ 11 w 34"/>
                  <a:gd name="T75" fmla="*/ 0 h 26"/>
                  <a:gd name="T76" fmla="*/ 8 w 34"/>
                  <a:gd name="T77" fmla="*/ 0 h 26"/>
                  <a:gd name="T78" fmla="*/ 4 w 34"/>
                  <a:gd name="T79" fmla="*/ 0 h 26"/>
                  <a:gd name="T80" fmla="*/ 4 w 34"/>
                  <a:gd name="T81" fmla="*/ 0 h 26"/>
                  <a:gd name="T82" fmla="*/ 4 w 34"/>
                  <a:gd name="T83" fmla="*/ 0 h 26"/>
                  <a:gd name="T84" fmla="*/ 0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4" y="17"/>
                    </a:lnTo>
                    <a:lnTo>
                      <a:pt x="4" y="22"/>
                    </a:lnTo>
                    <a:lnTo>
                      <a:pt x="8" y="22"/>
                    </a:lnTo>
                    <a:lnTo>
                      <a:pt x="8" y="26"/>
                    </a:lnTo>
                    <a:lnTo>
                      <a:pt x="11" y="26"/>
                    </a:lnTo>
                    <a:lnTo>
                      <a:pt x="15" y="26"/>
                    </a:lnTo>
                    <a:lnTo>
                      <a:pt x="19" y="26"/>
                    </a:lnTo>
                    <a:lnTo>
                      <a:pt x="23" y="26"/>
                    </a:lnTo>
                    <a:lnTo>
                      <a:pt x="27" y="26"/>
                    </a:lnTo>
                    <a:lnTo>
                      <a:pt x="27" y="22"/>
                    </a:lnTo>
                    <a:lnTo>
                      <a:pt x="30" y="22"/>
                    </a:lnTo>
                    <a:lnTo>
                      <a:pt x="34" y="17"/>
                    </a:lnTo>
                    <a:lnTo>
                      <a:pt x="34" y="13"/>
                    </a:lnTo>
                    <a:lnTo>
                      <a:pt x="34" y="9"/>
                    </a:lnTo>
                    <a:lnTo>
                      <a:pt x="30" y="5"/>
                    </a:lnTo>
                    <a:lnTo>
                      <a:pt x="27" y="0"/>
                    </a:lnTo>
                    <a:lnTo>
                      <a:pt x="23" y="0"/>
                    </a:lnTo>
                    <a:lnTo>
                      <a:pt x="19" y="0"/>
                    </a:lnTo>
                    <a:lnTo>
                      <a:pt x="15" y="0"/>
                    </a:lnTo>
                    <a:lnTo>
                      <a:pt x="11" y="0"/>
                    </a:lnTo>
                    <a:lnTo>
                      <a:pt x="8" y="0"/>
                    </a:lnTo>
                    <a:lnTo>
                      <a:pt x="4"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 name="Freeform 260"/>
              <p:cNvSpPr>
                <a:spLocks/>
              </p:cNvSpPr>
              <p:nvPr/>
            </p:nvSpPr>
            <p:spPr bwMode="auto">
              <a:xfrm>
                <a:off x="1962" y="3205"/>
                <a:ext cx="49" cy="30"/>
              </a:xfrm>
              <a:custGeom>
                <a:avLst/>
                <a:gdLst>
                  <a:gd name="T0" fmla="*/ 0 w 49"/>
                  <a:gd name="T1" fmla="*/ 13 h 30"/>
                  <a:gd name="T2" fmla="*/ 0 w 49"/>
                  <a:gd name="T3" fmla="*/ 13 h 30"/>
                  <a:gd name="T4" fmla="*/ 0 w 49"/>
                  <a:gd name="T5" fmla="*/ 13 h 30"/>
                  <a:gd name="T6" fmla="*/ 0 w 49"/>
                  <a:gd name="T7" fmla="*/ 17 h 30"/>
                  <a:gd name="T8" fmla="*/ 4 w 49"/>
                  <a:gd name="T9" fmla="*/ 17 h 30"/>
                  <a:gd name="T10" fmla="*/ 4 w 49"/>
                  <a:gd name="T11" fmla="*/ 22 h 30"/>
                  <a:gd name="T12" fmla="*/ 4 w 49"/>
                  <a:gd name="T13" fmla="*/ 22 h 30"/>
                  <a:gd name="T14" fmla="*/ 4 w 49"/>
                  <a:gd name="T15" fmla="*/ 26 h 30"/>
                  <a:gd name="T16" fmla="*/ 8 w 49"/>
                  <a:gd name="T17" fmla="*/ 26 h 30"/>
                  <a:gd name="T18" fmla="*/ 8 w 49"/>
                  <a:gd name="T19" fmla="*/ 26 h 30"/>
                  <a:gd name="T20" fmla="*/ 11 w 49"/>
                  <a:gd name="T21" fmla="*/ 26 h 30"/>
                  <a:gd name="T22" fmla="*/ 11 w 49"/>
                  <a:gd name="T23" fmla="*/ 30 h 30"/>
                  <a:gd name="T24" fmla="*/ 15 w 49"/>
                  <a:gd name="T25" fmla="*/ 30 h 30"/>
                  <a:gd name="T26" fmla="*/ 19 w 49"/>
                  <a:gd name="T27" fmla="*/ 30 h 30"/>
                  <a:gd name="T28" fmla="*/ 23 w 49"/>
                  <a:gd name="T29" fmla="*/ 30 h 30"/>
                  <a:gd name="T30" fmla="*/ 23 w 49"/>
                  <a:gd name="T31" fmla="*/ 30 h 30"/>
                  <a:gd name="T32" fmla="*/ 27 w 49"/>
                  <a:gd name="T33" fmla="*/ 30 h 30"/>
                  <a:gd name="T34" fmla="*/ 30 w 49"/>
                  <a:gd name="T35" fmla="*/ 30 h 30"/>
                  <a:gd name="T36" fmla="*/ 38 w 49"/>
                  <a:gd name="T37" fmla="*/ 30 h 30"/>
                  <a:gd name="T38" fmla="*/ 42 w 49"/>
                  <a:gd name="T39" fmla="*/ 26 h 30"/>
                  <a:gd name="T40" fmla="*/ 45 w 49"/>
                  <a:gd name="T41" fmla="*/ 26 h 30"/>
                  <a:gd name="T42" fmla="*/ 45 w 49"/>
                  <a:gd name="T43" fmla="*/ 22 h 30"/>
                  <a:gd name="T44" fmla="*/ 45 w 49"/>
                  <a:gd name="T45" fmla="*/ 22 h 30"/>
                  <a:gd name="T46" fmla="*/ 49 w 49"/>
                  <a:gd name="T47" fmla="*/ 22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13 h 30"/>
                  <a:gd name="T60" fmla="*/ 49 w 49"/>
                  <a:gd name="T61" fmla="*/ 9 h 30"/>
                  <a:gd name="T62" fmla="*/ 49 w 49"/>
                  <a:gd name="T63" fmla="*/ 9 h 30"/>
                  <a:gd name="T64" fmla="*/ 49 w 49"/>
                  <a:gd name="T65" fmla="*/ 9 h 30"/>
                  <a:gd name="T66" fmla="*/ 45 w 49"/>
                  <a:gd name="T67" fmla="*/ 9 h 30"/>
                  <a:gd name="T68" fmla="*/ 45 w 49"/>
                  <a:gd name="T69" fmla="*/ 5 h 30"/>
                  <a:gd name="T70" fmla="*/ 42 w 49"/>
                  <a:gd name="T71" fmla="*/ 5 h 30"/>
                  <a:gd name="T72" fmla="*/ 38 w 49"/>
                  <a:gd name="T73" fmla="*/ 5 h 30"/>
                  <a:gd name="T74" fmla="*/ 34 w 49"/>
                  <a:gd name="T75" fmla="*/ 5 h 30"/>
                  <a:gd name="T76" fmla="*/ 30 w 49"/>
                  <a:gd name="T77" fmla="*/ 5 h 30"/>
                  <a:gd name="T78" fmla="*/ 23 w 49"/>
                  <a:gd name="T79" fmla="*/ 0 h 30"/>
                  <a:gd name="T80" fmla="*/ 19 w 49"/>
                  <a:gd name="T81" fmla="*/ 0 h 30"/>
                  <a:gd name="T82" fmla="*/ 15 w 49"/>
                  <a:gd name="T83" fmla="*/ 5 h 30"/>
                  <a:gd name="T84" fmla="*/ 11 w 49"/>
                  <a:gd name="T85" fmla="*/ 5 h 30"/>
                  <a:gd name="T86" fmla="*/ 8 w 49"/>
                  <a:gd name="T87" fmla="*/ 5 h 30"/>
                  <a:gd name="T88" fmla="*/ 4 w 49"/>
                  <a:gd name="T89" fmla="*/ 5 h 30"/>
                  <a:gd name="T90" fmla="*/ 4 w 49"/>
                  <a:gd name="T91" fmla="*/ 9 h 30"/>
                  <a:gd name="T92" fmla="*/ 0 w 49"/>
                  <a:gd name="T93" fmla="*/ 9 h 30"/>
                  <a:gd name="T94" fmla="*/ 0 w 49"/>
                  <a:gd name="T95" fmla="*/ 9 h 30"/>
                  <a:gd name="T96" fmla="*/ 0 w 49"/>
                  <a:gd name="T97" fmla="*/ 9 h 30"/>
                  <a:gd name="T98" fmla="*/ 0 w 49"/>
                  <a:gd name="T99" fmla="*/ 13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13"/>
                    </a:moveTo>
                    <a:lnTo>
                      <a:pt x="0" y="13"/>
                    </a:lnTo>
                    <a:lnTo>
                      <a:pt x="0" y="17"/>
                    </a:lnTo>
                    <a:lnTo>
                      <a:pt x="4" y="17"/>
                    </a:lnTo>
                    <a:lnTo>
                      <a:pt x="4" y="22"/>
                    </a:lnTo>
                    <a:lnTo>
                      <a:pt x="4" y="26"/>
                    </a:lnTo>
                    <a:lnTo>
                      <a:pt x="8" y="26"/>
                    </a:lnTo>
                    <a:lnTo>
                      <a:pt x="11" y="26"/>
                    </a:lnTo>
                    <a:lnTo>
                      <a:pt x="11" y="30"/>
                    </a:lnTo>
                    <a:lnTo>
                      <a:pt x="15" y="30"/>
                    </a:lnTo>
                    <a:lnTo>
                      <a:pt x="19" y="30"/>
                    </a:lnTo>
                    <a:lnTo>
                      <a:pt x="23" y="30"/>
                    </a:lnTo>
                    <a:lnTo>
                      <a:pt x="27" y="30"/>
                    </a:lnTo>
                    <a:lnTo>
                      <a:pt x="30" y="30"/>
                    </a:lnTo>
                    <a:lnTo>
                      <a:pt x="38" y="30"/>
                    </a:lnTo>
                    <a:lnTo>
                      <a:pt x="42" y="26"/>
                    </a:lnTo>
                    <a:lnTo>
                      <a:pt x="45" y="26"/>
                    </a:lnTo>
                    <a:lnTo>
                      <a:pt x="45" y="22"/>
                    </a:lnTo>
                    <a:lnTo>
                      <a:pt x="49" y="22"/>
                    </a:lnTo>
                    <a:lnTo>
                      <a:pt x="49" y="17"/>
                    </a:lnTo>
                    <a:lnTo>
                      <a:pt x="49" y="13"/>
                    </a:lnTo>
                    <a:lnTo>
                      <a:pt x="49" y="9"/>
                    </a:lnTo>
                    <a:lnTo>
                      <a:pt x="45" y="9"/>
                    </a:lnTo>
                    <a:lnTo>
                      <a:pt x="45" y="5"/>
                    </a:lnTo>
                    <a:lnTo>
                      <a:pt x="42" y="5"/>
                    </a:lnTo>
                    <a:lnTo>
                      <a:pt x="38" y="5"/>
                    </a:lnTo>
                    <a:lnTo>
                      <a:pt x="34" y="5"/>
                    </a:lnTo>
                    <a:lnTo>
                      <a:pt x="30" y="5"/>
                    </a:lnTo>
                    <a:lnTo>
                      <a:pt x="23" y="0"/>
                    </a:lnTo>
                    <a:lnTo>
                      <a:pt x="19" y="0"/>
                    </a:lnTo>
                    <a:lnTo>
                      <a:pt x="15" y="5"/>
                    </a:lnTo>
                    <a:lnTo>
                      <a:pt x="11" y="5"/>
                    </a:lnTo>
                    <a:lnTo>
                      <a:pt x="8" y="5"/>
                    </a:lnTo>
                    <a:lnTo>
                      <a:pt x="4" y="5"/>
                    </a:lnTo>
                    <a:lnTo>
                      <a:pt x="4" y="9"/>
                    </a:lnTo>
                    <a:lnTo>
                      <a:pt x="0" y="9"/>
                    </a:lnTo>
                    <a:lnTo>
                      <a:pt x="0" y="13"/>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4" name="Freeform 261"/>
              <p:cNvSpPr>
                <a:spLocks/>
              </p:cNvSpPr>
              <p:nvPr/>
            </p:nvSpPr>
            <p:spPr bwMode="auto">
              <a:xfrm>
                <a:off x="2049" y="3341"/>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4 w 34"/>
                  <a:gd name="T11" fmla="*/ 17 h 30"/>
                  <a:gd name="T12" fmla="*/ 4 w 34"/>
                  <a:gd name="T13" fmla="*/ 21 h 30"/>
                  <a:gd name="T14" fmla="*/ 4 w 34"/>
                  <a:gd name="T15" fmla="*/ 21 h 30"/>
                  <a:gd name="T16" fmla="*/ 4 w 34"/>
                  <a:gd name="T17" fmla="*/ 21 h 30"/>
                  <a:gd name="T18" fmla="*/ 4 w 34"/>
                  <a:gd name="T19" fmla="*/ 26 h 30"/>
                  <a:gd name="T20" fmla="*/ 7 w 34"/>
                  <a:gd name="T21" fmla="*/ 26 h 30"/>
                  <a:gd name="T22" fmla="*/ 7 w 34"/>
                  <a:gd name="T23" fmla="*/ 26 h 30"/>
                  <a:gd name="T24" fmla="*/ 11 w 34"/>
                  <a:gd name="T25" fmla="*/ 30 h 30"/>
                  <a:gd name="T26" fmla="*/ 11 w 34"/>
                  <a:gd name="T27" fmla="*/ 30 h 30"/>
                  <a:gd name="T28" fmla="*/ 15 w 34"/>
                  <a:gd name="T29" fmla="*/ 30 h 30"/>
                  <a:gd name="T30" fmla="*/ 19 w 34"/>
                  <a:gd name="T31" fmla="*/ 30 h 30"/>
                  <a:gd name="T32" fmla="*/ 19 w 34"/>
                  <a:gd name="T33" fmla="*/ 30 h 30"/>
                  <a:gd name="T34" fmla="*/ 22 w 34"/>
                  <a:gd name="T35" fmla="*/ 30 h 30"/>
                  <a:gd name="T36" fmla="*/ 22 w 34"/>
                  <a:gd name="T37" fmla="*/ 30 h 30"/>
                  <a:gd name="T38" fmla="*/ 26 w 34"/>
                  <a:gd name="T39" fmla="*/ 26 h 30"/>
                  <a:gd name="T40" fmla="*/ 26 w 34"/>
                  <a:gd name="T41" fmla="*/ 26 h 30"/>
                  <a:gd name="T42" fmla="*/ 30 w 34"/>
                  <a:gd name="T43" fmla="*/ 26 h 30"/>
                  <a:gd name="T44" fmla="*/ 30 w 34"/>
                  <a:gd name="T45" fmla="*/ 21 h 30"/>
                  <a:gd name="T46" fmla="*/ 30 w 34"/>
                  <a:gd name="T47" fmla="*/ 21 h 30"/>
                  <a:gd name="T48" fmla="*/ 30 w 34"/>
                  <a:gd name="T49" fmla="*/ 21 h 30"/>
                  <a:gd name="T50" fmla="*/ 34 w 34"/>
                  <a:gd name="T51" fmla="*/ 17 h 30"/>
                  <a:gd name="T52" fmla="*/ 34 w 34"/>
                  <a:gd name="T53" fmla="*/ 17 h 30"/>
                  <a:gd name="T54" fmla="*/ 34 w 34"/>
                  <a:gd name="T55" fmla="*/ 13 h 30"/>
                  <a:gd name="T56" fmla="*/ 34 w 34"/>
                  <a:gd name="T57" fmla="*/ 13 h 30"/>
                  <a:gd name="T58" fmla="*/ 34 w 34"/>
                  <a:gd name="T59" fmla="*/ 9 h 30"/>
                  <a:gd name="T60" fmla="*/ 34 w 34"/>
                  <a:gd name="T61" fmla="*/ 9 h 30"/>
                  <a:gd name="T62" fmla="*/ 30 w 34"/>
                  <a:gd name="T63" fmla="*/ 9 h 30"/>
                  <a:gd name="T64" fmla="*/ 30 w 34"/>
                  <a:gd name="T65" fmla="*/ 9 h 30"/>
                  <a:gd name="T66" fmla="*/ 30 w 34"/>
                  <a:gd name="T67" fmla="*/ 4 h 30"/>
                  <a:gd name="T68" fmla="*/ 26 w 34"/>
                  <a:gd name="T69" fmla="*/ 4 h 30"/>
                  <a:gd name="T70" fmla="*/ 22 w 34"/>
                  <a:gd name="T71" fmla="*/ 4 h 30"/>
                  <a:gd name="T72" fmla="*/ 22 w 34"/>
                  <a:gd name="T73" fmla="*/ 0 h 30"/>
                  <a:gd name="T74" fmla="*/ 19 w 34"/>
                  <a:gd name="T75" fmla="*/ 0 h 30"/>
                  <a:gd name="T76" fmla="*/ 15 w 34"/>
                  <a:gd name="T77" fmla="*/ 0 h 30"/>
                  <a:gd name="T78" fmla="*/ 11 w 34"/>
                  <a:gd name="T79" fmla="*/ 0 h 30"/>
                  <a:gd name="T80" fmla="*/ 11 w 34"/>
                  <a:gd name="T81" fmla="*/ 0 h 30"/>
                  <a:gd name="T82" fmla="*/ 7 w 34"/>
                  <a:gd name="T83" fmla="*/ 4 h 30"/>
                  <a:gd name="T84" fmla="*/ 4 w 34"/>
                  <a:gd name="T85" fmla="*/ 4 h 30"/>
                  <a:gd name="T86" fmla="*/ 4 w 34"/>
                  <a:gd name="T87" fmla="*/ 4 h 30"/>
                  <a:gd name="T88" fmla="*/ 4 w 34"/>
                  <a:gd name="T89" fmla="*/ 4 h 30"/>
                  <a:gd name="T90" fmla="*/ 0 w 34"/>
                  <a:gd name="T91" fmla="*/ 9 h 30"/>
                  <a:gd name="T92" fmla="*/ 0 w 34"/>
                  <a:gd name="T93" fmla="*/ 9 h 30"/>
                  <a:gd name="T94" fmla="*/ 0 w 34"/>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9"/>
                    </a:moveTo>
                    <a:lnTo>
                      <a:pt x="0" y="9"/>
                    </a:lnTo>
                    <a:lnTo>
                      <a:pt x="0" y="13"/>
                    </a:lnTo>
                    <a:lnTo>
                      <a:pt x="0" y="17"/>
                    </a:lnTo>
                    <a:lnTo>
                      <a:pt x="4" y="17"/>
                    </a:lnTo>
                    <a:lnTo>
                      <a:pt x="4" y="21"/>
                    </a:lnTo>
                    <a:lnTo>
                      <a:pt x="4" y="26"/>
                    </a:lnTo>
                    <a:lnTo>
                      <a:pt x="7" y="26"/>
                    </a:lnTo>
                    <a:lnTo>
                      <a:pt x="11" y="30"/>
                    </a:lnTo>
                    <a:lnTo>
                      <a:pt x="15" y="30"/>
                    </a:lnTo>
                    <a:lnTo>
                      <a:pt x="19" y="30"/>
                    </a:lnTo>
                    <a:lnTo>
                      <a:pt x="22" y="30"/>
                    </a:lnTo>
                    <a:lnTo>
                      <a:pt x="26" y="26"/>
                    </a:lnTo>
                    <a:lnTo>
                      <a:pt x="30" y="26"/>
                    </a:lnTo>
                    <a:lnTo>
                      <a:pt x="30" y="21"/>
                    </a:lnTo>
                    <a:lnTo>
                      <a:pt x="34" y="17"/>
                    </a:lnTo>
                    <a:lnTo>
                      <a:pt x="34" y="13"/>
                    </a:lnTo>
                    <a:lnTo>
                      <a:pt x="34" y="9"/>
                    </a:lnTo>
                    <a:lnTo>
                      <a:pt x="30" y="9"/>
                    </a:lnTo>
                    <a:lnTo>
                      <a:pt x="30" y="4"/>
                    </a:lnTo>
                    <a:lnTo>
                      <a:pt x="26" y="4"/>
                    </a:lnTo>
                    <a:lnTo>
                      <a:pt x="22" y="4"/>
                    </a:lnTo>
                    <a:lnTo>
                      <a:pt x="22" y="0"/>
                    </a:lnTo>
                    <a:lnTo>
                      <a:pt x="19" y="0"/>
                    </a:lnTo>
                    <a:lnTo>
                      <a:pt x="15" y="0"/>
                    </a:lnTo>
                    <a:lnTo>
                      <a:pt x="11" y="0"/>
                    </a:lnTo>
                    <a:lnTo>
                      <a:pt x="7" y="4"/>
                    </a:lnTo>
                    <a:lnTo>
                      <a:pt x="4"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5" name="Freeform 262"/>
              <p:cNvSpPr>
                <a:spLocks/>
              </p:cNvSpPr>
              <p:nvPr/>
            </p:nvSpPr>
            <p:spPr bwMode="auto">
              <a:xfrm>
                <a:off x="2049" y="3316"/>
                <a:ext cx="19" cy="29"/>
              </a:xfrm>
              <a:custGeom>
                <a:avLst/>
                <a:gdLst>
                  <a:gd name="T0" fmla="*/ 4 w 19"/>
                  <a:gd name="T1" fmla="*/ 4 h 29"/>
                  <a:gd name="T2" fmla="*/ 4 w 19"/>
                  <a:gd name="T3" fmla="*/ 4 h 29"/>
                  <a:gd name="T4" fmla="*/ 0 w 19"/>
                  <a:gd name="T5" fmla="*/ 4 h 29"/>
                  <a:gd name="T6" fmla="*/ 0 w 19"/>
                  <a:gd name="T7" fmla="*/ 8 h 29"/>
                  <a:gd name="T8" fmla="*/ 0 w 19"/>
                  <a:gd name="T9" fmla="*/ 13 h 29"/>
                  <a:gd name="T10" fmla="*/ 0 w 19"/>
                  <a:gd name="T11" fmla="*/ 17 h 29"/>
                  <a:gd name="T12" fmla="*/ 0 w 19"/>
                  <a:gd name="T13" fmla="*/ 17 h 29"/>
                  <a:gd name="T14" fmla="*/ 0 w 19"/>
                  <a:gd name="T15" fmla="*/ 21 h 29"/>
                  <a:gd name="T16" fmla="*/ 0 w 19"/>
                  <a:gd name="T17" fmla="*/ 25 h 29"/>
                  <a:gd name="T18" fmla="*/ 0 w 19"/>
                  <a:gd name="T19" fmla="*/ 25 h 29"/>
                  <a:gd name="T20" fmla="*/ 0 w 19"/>
                  <a:gd name="T21" fmla="*/ 25 h 29"/>
                  <a:gd name="T22" fmla="*/ 4 w 19"/>
                  <a:gd name="T23" fmla="*/ 29 h 29"/>
                  <a:gd name="T24" fmla="*/ 4 w 19"/>
                  <a:gd name="T25" fmla="*/ 29 h 29"/>
                  <a:gd name="T26" fmla="*/ 7 w 19"/>
                  <a:gd name="T27" fmla="*/ 29 h 29"/>
                  <a:gd name="T28" fmla="*/ 7 w 19"/>
                  <a:gd name="T29" fmla="*/ 29 h 29"/>
                  <a:gd name="T30" fmla="*/ 7 w 19"/>
                  <a:gd name="T31" fmla="*/ 29 h 29"/>
                  <a:gd name="T32" fmla="*/ 11 w 19"/>
                  <a:gd name="T33" fmla="*/ 29 h 29"/>
                  <a:gd name="T34" fmla="*/ 11 w 19"/>
                  <a:gd name="T35" fmla="*/ 29 h 29"/>
                  <a:gd name="T36" fmla="*/ 15 w 19"/>
                  <a:gd name="T37" fmla="*/ 25 h 29"/>
                  <a:gd name="T38" fmla="*/ 15 w 19"/>
                  <a:gd name="T39" fmla="*/ 21 h 29"/>
                  <a:gd name="T40" fmla="*/ 19 w 19"/>
                  <a:gd name="T41" fmla="*/ 21 h 29"/>
                  <a:gd name="T42" fmla="*/ 19 w 19"/>
                  <a:gd name="T43" fmla="*/ 17 h 29"/>
                  <a:gd name="T44" fmla="*/ 19 w 19"/>
                  <a:gd name="T45" fmla="*/ 13 h 29"/>
                  <a:gd name="T46" fmla="*/ 19 w 19"/>
                  <a:gd name="T47" fmla="*/ 13 h 29"/>
                  <a:gd name="T48" fmla="*/ 19 w 19"/>
                  <a:gd name="T49" fmla="*/ 8 h 29"/>
                  <a:gd name="T50" fmla="*/ 19 w 19"/>
                  <a:gd name="T51" fmla="*/ 8 h 29"/>
                  <a:gd name="T52" fmla="*/ 19 w 19"/>
                  <a:gd name="T53" fmla="*/ 4 h 29"/>
                  <a:gd name="T54" fmla="*/ 19 w 19"/>
                  <a:gd name="T55" fmla="*/ 4 h 29"/>
                  <a:gd name="T56" fmla="*/ 15 w 19"/>
                  <a:gd name="T57" fmla="*/ 4 h 29"/>
                  <a:gd name="T58" fmla="*/ 15 w 19"/>
                  <a:gd name="T59" fmla="*/ 0 h 29"/>
                  <a:gd name="T60" fmla="*/ 15 w 19"/>
                  <a:gd name="T61" fmla="*/ 0 h 29"/>
                  <a:gd name="T62" fmla="*/ 11 w 19"/>
                  <a:gd name="T63" fmla="*/ 0 h 29"/>
                  <a:gd name="T64" fmla="*/ 11 w 19"/>
                  <a:gd name="T65" fmla="*/ 0 h 29"/>
                  <a:gd name="T66" fmla="*/ 7 w 19"/>
                  <a:gd name="T67" fmla="*/ 0 h 29"/>
                  <a:gd name="T68" fmla="*/ 7 w 19"/>
                  <a:gd name="T69" fmla="*/ 0 h 29"/>
                  <a:gd name="T70" fmla="*/ 7 w 19"/>
                  <a:gd name="T71" fmla="*/ 0 h 29"/>
                  <a:gd name="T72" fmla="*/ 4 w 19"/>
                  <a:gd name="T73" fmla="*/ 0 h 29"/>
                  <a:gd name="T74" fmla="*/ 4 w 19"/>
                  <a:gd name="T75" fmla="*/ 0 h 29"/>
                  <a:gd name="T76" fmla="*/ 4 w 19"/>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29"/>
                  <a:gd name="T119" fmla="*/ 19 w 19"/>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29">
                    <a:moveTo>
                      <a:pt x="4" y="4"/>
                    </a:moveTo>
                    <a:lnTo>
                      <a:pt x="4" y="4"/>
                    </a:lnTo>
                    <a:lnTo>
                      <a:pt x="0" y="4"/>
                    </a:lnTo>
                    <a:lnTo>
                      <a:pt x="0" y="8"/>
                    </a:lnTo>
                    <a:lnTo>
                      <a:pt x="0" y="13"/>
                    </a:lnTo>
                    <a:lnTo>
                      <a:pt x="0" y="17"/>
                    </a:lnTo>
                    <a:lnTo>
                      <a:pt x="0" y="21"/>
                    </a:lnTo>
                    <a:lnTo>
                      <a:pt x="0" y="25"/>
                    </a:lnTo>
                    <a:lnTo>
                      <a:pt x="4" y="29"/>
                    </a:lnTo>
                    <a:lnTo>
                      <a:pt x="7" y="29"/>
                    </a:lnTo>
                    <a:lnTo>
                      <a:pt x="11" y="29"/>
                    </a:lnTo>
                    <a:lnTo>
                      <a:pt x="15" y="25"/>
                    </a:lnTo>
                    <a:lnTo>
                      <a:pt x="15" y="21"/>
                    </a:lnTo>
                    <a:lnTo>
                      <a:pt x="19" y="21"/>
                    </a:lnTo>
                    <a:lnTo>
                      <a:pt x="19" y="17"/>
                    </a:lnTo>
                    <a:lnTo>
                      <a:pt x="19" y="13"/>
                    </a:lnTo>
                    <a:lnTo>
                      <a:pt x="19" y="8"/>
                    </a:lnTo>
                    <a:lnTo>
                      <a:pt x="19" y="4"/>
                    </a:lnTo>
                    <a:lnTo>
                      <a:pt x="15" y="4"/>
                    </a:lnTo>
                    <a:lnTo>
                      <a:pt x="15" y="0"/>
                    </a:lnTo>
                    <a:lnTo>
                      <a:pt x="11" y="0"/>
                    </a:lnTo>
                    <a:lnTo>
                      <a:pt x="7"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6" name="Freeform 263"/>
              <p:cNvSpPr>
                <a:spLocks/>
              </p:cNvSpPr>
              <p:nvPr/>
            </p:nvSpPr>
            <p:spPr bwMode="auto">
              <a:xfrm>
                <a:off x="2049" y="3290"/>
                <a:ext cx="22" cy="26"/>
              </a:xfrm>
              <a:custGeom>
                <a:avLst/>
                <a:gdLst>
                  <a:gd name="T0" fmla="*/ 0 w 22"/>
                  <a:gd name="T1" fmla="*/ 9 h 26"/>
                  <a:gd name="T2" fmla="*/ 0 w 22"/>
                  <a:gd name="T3" fmla="*/ 9 h 26"/>
                  <a:gd name="T4" fmla="*/ 0 w 22"/>
                  <a:gd name="T5" fmla="*/ 13 h 26"/>
                  <a:gd name="T6" fmla="*/ 4 w 22"/>
                  <a:gd name="T7" fmla="*/ 17 h 26"/>
                  <a:gd name="T8" fmla="*/ 4 w 22"/>
                  <a:gd name="T9" fmla="*/ 17 h 26"/>
                  <a:gd name="T10" fmla="*/ 4 w 22"/>
                  <a:gd name="T11" fmla="*/ 22 h 26"/>
                  <a:gd name="T12" fmla="*/ 4 w 22"/>
                  <a:gd name="T13" fmla="*/ 22 h 26"/>
                  <a:gd name="T14" fmla="*/ 4 w 22"/>
                  <a:gd name="T15" fmla="*/ 22 h 26"/>
                  <a:gd name="T16" fmla="*/ 7 w 22"/>
                  <a:gd name="T17" fmla="*/ 26 h 26"/>
                  <a:gd name="T18" fmla="*/ 7 w 22"/>
                  <a:gd name="T19" fmla="*/ 26 h 26"/>
                  <a:gd name="T20" fmla="*/ 7 w 22"/>
                  <a:gd name="T21" fmla="*/ 26 h 26"/>
                  <a:gd name="T22" fmla="*/ 11 w 22"/>
                  <a:gd name="T23" fmla="*/ 26 h 26"/>
                  <a:gd name="T24" fmla="*/ 15 w 22"/>
                  <a:gd name="T25" fmla="*/ 26 h 26"/>
                  <a:gd name="T26" fmla="*/ 15 w 22"/>
                  <a:gd name="T27" fmla="*/ 26 h 26"/>
                  <a:gd name="T28" fmla="*/ 19 w 22"/>
                  <a:gd name="T29" fmla="*/ 26 h 26"/>
                  <a:gd name="T30" fmla="*/ 19 w 22"/>
                  <a:gd name="T31" fmla="*/ 22 h 26"/>
                  <a:gd name="T32" fmla="*/ 19 w 22"/>
                  <a:gd name="T33" fmla="*/ 22 h 26"/>
                  <a:gd name="T34" fmla="*/ 19 w 22"/>
                  <a:gd name="T35" fmla="*/ 22 h 26"/>
                  <a:gd name="T36" fmla="*/ 22 w 22"/>
                  <a:gd name="T37" fmla="*/ 17 h 26"/>
                  <a:gd name="T38" fmla="*/ 22 w 22"/>
                  <a:gd name="T39" fmla="*/ 17 h 26"/>
                  <a:gd name="T40" fmla="*/ 22 w 22"/>
                  <a:gd name="T41" fmla="*/ 13 h 26"/>
                  <a:gd name="T42" fmla="*/ 22 w 22"/>
                  <a:gd name="T43" fmla="*/ 13 h 26"/>
                  <a:gd name="T44" fmla="*/ 22 w 22"/>
                  <a:gd name="T45" fmla="*/ 9 h 26"/>
                  <a:gd name="T46" fmla="*/ 22 w 22"/>
                  <a:gd name="T47" fmla="*/ 9 h 26"/>
                  <a:gd name="T48" fmla="*/ 22 w 22"/>
                  <a:gd name="T49" fmla="*/ 5 h 26"/>
                  <a:gd name="T50" fmla="*/ 19 w 22"/>
                  <a:gd name="T51" fmla="*/ 5 h 26"/>
                  <a:gd name="T52" fmla="*/ 19 w 22"/>
                  <a:gd name="T53" fmla="*/ 0 h 26"/>
                  <a:gd name="T54" fmla="*/ 19 w 22"/>
                  <a:gd name="T55" fmla="*/ 0 h 26"/>
                  <a:gd name="T56" fmla="*/ 15 w 22"/>
                  <a:gd name="T57" fmla="*/ 0 h 26"/>
                  <a:gd name="T58" fmla="*/ 15 w 22"/>
                  <a:gd name="T59" fmla="*/ 0 h 26"/>
                  <a:gd name="T60" fmla="*/ 11 w 22"/>
                  <a:gd name="T61" fmla="*/ 0 h 26"/>
                  <a:gd name="T62" fmla="*/ 11 w 22"/>
                  <a:gd name="T63" fmla="*/ 0 h 26"/>
                  <a:gd name="T64" fmla="*/ 7 w 22"/>
                  <a:gd name="T65" fmla="*/ 0 h 26"/>
                  <a:gd name="T66" fmla="*/ 7 w 22"/>
                  <a:gd name="T67" fmla="*/ 0 h 26"/>
                  <a:gd name="T68" fmla="*/ 4 w 22"/>
                  <a:gd name="T69" fmla="*/ 0 h 26"/>
                  <a:gd name="T70" fmla="*/ 4 w 22"/>
                  <a:gd name="T71" fmla="*/ 0 h 26"/>
                  <a:gd name="T72" fmla="*/ 4 w 22"/>
                  <a:gd name="T73" fmla="*/ 0 h 26"/>
                  <a:gd name="T74" fmla="*/ 0 w 22"/>
                  <a:gd name="T75" fmla="*/ 5 h 26"/>
                  <a:gd name="T76" fmla="*/ 0 w 22"/>
                  <a:gd name="T77" fmla="*/ 5 h 26"/>
                  <a:gd name="T78" fmla="*/ 0 w 22"/>
                  <a:gd name="T79" fmla="*/ 9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26"/>
                  <a:gd name="T122" fmla="*/ 22 w 22"/>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26">
                    <a:moveTo>
                      <a:pt x="0" y="9"/>
                    </a:moveTo>
                    <a:lnTo>
                      <a:pt x="0" y="9"/>
                    </a:lnTo>
                    <a:lnTo>
                      <a:pt x="0" y="13"/>
                    </a:lnTo>
                    <a:lnTo>
                      <a:pt x="4" y="17"/>
                    </a:lnTo>
                    <a:lnTo>
                      <a:pt x="4" y="22"/>
                    </a:lnTo>
                    <a:lnTo>
                      <a:pt x="7" y="26"/>
                    </a:lnTo>
                    <a:lnTo>
                      <a:pt x="11" y="26"/>
                    </a:lnTo>
                    <a:lnTo>
                      <a:pt x="15" y="26"/>
                    </a:lnTo>
                    <a:lnTo>
                      <a:pt x="19" y="26"/>
                    </a:lnTo>
                    <a:lnTo>
                      <a:pt x="19" y="22"/>
                    </a:lnTo>
                    <a:lnTo>
                      <a:pt x="22" y="17"/>
                    </a:lnTo>
                    <a:lnTo>
                      <a:pt x="22" y="13"/>
                    </a:lnTo>
                    <a:lnTo>
                      <a:pt x="22" y="9"/>
                    </a:lnTo>
                    <a:lnTo>
                      <a:pt x="22" y="5"/>
                    </a:lnTo>
                    <a:lnTo>
                      <a:pt x="19" y="5"/>
                    </a:lnTo>
                    <a:lnTo>
                      <a:pt x="19" y="0"/>
                    </a:lnTo>
                    <a:lnTo>
                      <a:pt x="15" y="0"/>
                    </a:lnTo>
                    <a:lnTo>
                      <a:pt x="11" y="0"/>
                    </a:lnTo>
                    <a:lnTo>
                      <a:pt x="7"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 name="Freeform 264"/>
              <p:cNvSpPr>
                <a:spLocks/>
              </p:cNvSpPr>
              <p:nvPr/>
            </p:nvSpPr>
            <p:spPr bwMode="auto">
              <a:xfrm>
                <a:off x="2030" y="3282"/>
                <a:ext cx="23" cy="25"/>
              </a:xfrm>
              <a:custGeom>
                <a:avLst/>
                <a:gdLst>
                  <a:gd name="T0" fmla="*/ 0 w 23"/>
                  <a:gd name="T1" fmla="*/ 8 h 25"/>
                  <a:gd name="T2" fmla="*/ 0 w 23"/>
                  <a:gd name="T3" fmla="*/ 8 h 25"/>
                  <a:gd name="T4" fmla="*/ 0 w 23"/>
                  <a:gd name="T5" fmla="*/ 13 h 25"/>
                  <a:gd name="T6" fmla="*/ 0 w 23"/>
                  <a:gd name="T7" fmla="*/ 17 h 25"/>
                  <a:gd name="T8" fmla="*/ 0 w 23"/>
                  <a:gd name="T9" fmla="*/ 21 h 25"/>
                  <a:gd name="T10" fmla="*/ 4 w 23"/>
                  <a:gd name="T11" fmla="*/ 21 h 25"/>
                  <a:gd name="T12" fmla="*/ 4 w 23"/>
                  <a:gd name="T13" fmla="*/ 21 h 25"/>
                  <a:gd name="T14" fmla="*/ 4 w 23"/>
                  <a:gd name="T15" fmla="*/ 25 h 25"/>
                  <a:gd name="T16" fmla="*/ 4 w 23"/>
                  <a:gd name="T17" fmla="*/ 25 h 25"/>
                  <a:gd name="T18" fmla="*/ 8 w 23"/>
                  <a:gd name="T19" fmla="*/ 25 h 25"/>
                  <a:gd name="T20" fmla="*/ 8 w 23"/>
                  <a:gd name="T21" fmla="*/ 25 h 25"/>
                  <a:gd name="T22" fmla="*/ 11 w 23"/>
                  <a:gd name="T23" fmla="*/ 25 h 25"/>
                  <a:gd name="T24" fmla="*/ 11 w 23"/>
                  <a:gd name="T25" fmla="*/ 25 h 25"/>
                  <a:gd name="T26" fmla="*/ 15 w 23"/>
                  <a:gd name="T27" fmla="*/ 25 h 25"/>
                  <a:gd name="T28" fmla="*/ 15 w 23"/>
                  <a:gd name="T29" fmla="*/ 25 h 25"/>
                  <a:gd name="T30" fmla="*/ 19 w 23"/>
                  <a:gd name="T31" fmla="*/ 21 h 25"/>
                  <a:gd name="T32" fmla="*/ 19 w 23"/>
                  <a:gd name="T33" fmla="*/ 21 h 25"/>
                  <a:gd name="T34" fmla="*/ 19 w 23"/>
                  <a:gd name="T35" fmla="*/ 21 h 25"/>
                  <a:gd name="T36" fmla="*/ 19 w 23"/>
                  <a:gd name="T37" fmla="*/ 21 h 25"/>
                  <a:gd name="T38" fmla="*/ 19 w 23"/>
                  <a:gd name="T39" fmla="*/ 17 h 25"/>
                  <a:gd name="T40" fmla="*/ 23 w 23"/>
                  <a:gd name="T41" fmla="*/ 17 h 25"/>
                  <a:gd name="T42" fmla="*/ 23 w 23"/>
                  <a:gd name="T43" fmla="*/ 13 h 25"/>
                  <a:gd name="T44" fmla="*/ 23 w 23"/>
                  <a:gd name="T45" fmla="*/ 8 h 25"/>
                  <a:gd name="T46" fmla="*/ 19 w 23"/>
                  <a:gd name="T47" fmla="*/ 8 h 25"/>
                  <a:gd name="T48" fmla="*/ 19 w 23"/>
                  <a:gd name="T49" fmla="*/ 4 h 25"/>
                  <a:gd name="T50" fmla="*/ 19 w 23"/>
                  <a:gd name="T51" fmla="*/ 4 h 25"/>
                  <a:gd name="T52" fmla="*/ 19 w 23"/>
                  <a:gd name="T53" fmla="*/ 4 h 25"/>
                  <a:gd name="T54" fmla="*/ 15 w 23"/>
                  <a:gd name="T55" fmla="*/ 0 h 25"/>
                  <a:gd name="T56" fmla="*/ 15 w 23"/>
                  <a:gd name="T57" fmla="*/ 0 h 25"/>
                  <a:gd name="T58" fmla="*/ 11 w 23"/>
                  <a:gd name="T59" fmla="*/ 0 h 25"/>
                  <a:gd name="T60" fmla="*/ 11 w 23"/>
                  <a:gd name="T61" fmla="*/ 0 h 25"/>
                  <a:gd name="T62" fmla="*/ 8 w 23"/>
                  <a:gd name="T63" fmla="*/ 0 h 25"/>
                  <a:gd name="T64" fmla="*/ 8 w 23"/>
                  <a:gd name="T65" fmla="*/ 0 h 25"/>
                  <a:gd name="T66" fmla="*/ 8 w 23"/>
                  <a:gd name="T67" fmla="*/ 0 h 25"/>
                  <a:gd name="T68" fmla="*/ 4 w 23"/>
                  <a:gd name="T69" fmla="*/ 0 h 25"/>
                  <a:gd name="T70" fmla="*/ 4 w 23"/>
                  <a:gd name="T71" fmla="*/ 0 h 25"/>
                  <a:gd name="T72" fmla="*/ 0 w 23"/>
                  <a:gd name="T73" fmla="*/ 4 h 25"/>
                  <a:gd name="T74" fmla="*/ 0 w 23"/>
                  <a:gd name="T75" fmla="*/ 4 h 25"/>
                  <a:gd name="T76" fmla="*/ 0 w 23"/>
                  <a:gd name="T77" fmla="*/ 4 h 25"/>
                  <a:gd name="T78" fmla="*/ 0 w 23"/>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25"/>
                  <a:gd name="T122" fmla="*/ 23 w 23"/>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25">
                    <a:moveTo>
                      <a:pt x="0" y="8"/>
                    </a:moveTo>
                    <a:lnTo>
                      <a:pt x="0" y="8"/>
                    </a:lnTo>
                    <a:lnTo>
                      <a:pt x="0" y="13"/>
                    </a:lnTo>
                    <a:lnTo>
                      <a:pt x="0" y="17"/>
                    </a:lnTo>
                    <a:lnTo>
                      <a:pt x="0" y="21"/>
                    </a:lnTo>
                    <a:lnTo>
                      <a:pt x="4" y="21"/>
                    </a:lnTo>
                    <a:lnTo>
                      <a:pt x="4" y="25"/>
                    </a:lnTo>
                    <a:lnTo>
                      <a:pt x="8" y="25"/>
                    </a:lnTo>
                    <a:lnTo>
                      <a:pt x="11" y="25"/>
                    </a:lnTo>
                    <a:lnTo>
                      <a:pt x="15" y="25"/>
                    </a:lnTo>
                    <a:lnTo>
                      <a:pt x="19" y="21"/>
                    </a:lnTo>
                    <a:lnTo>
                      <a:pt x="19" y="17"/>
                    </a:lnTo>
                    <a:lnTo>
                      <a:pt x="23" y="17"/>
                    </a:lnTo>
                    <a:lnTo>
                      <a:pt x="23" y="13"/>
                    </a:lnTo>
                    <a:lnTo>
                      <a:pt x="23" y="8"/>
                    </a:lnTo>
                    <a:lnTo>
                      <a:pt x="19" y="8"/>
                    </a:lnTo>
                    <a:lnTo>
                      <a:pt x="19" y="4"/>
                    </a:lnTo>
                    <a:lnTo>
                      <a:pt x="15" y="0"/>
                    </a:lnTo>
                    <a:lnTo>
                      <a:pt x="11" y="0"/>
                    </a:lnTo>
                    <a:lnTo>
                      <a:pt x="8"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 name="Freeform 265"/>
              <p:cNvSpPr>
                <a:spLocks/>
              </p:cNvSpPr>
              <p:nvPr/>
            </p:nvSpPr>
            <p:spPr bwMode="auto">
              <a:xfrm>
                <a:off x="2000" y="3273"/>
                <a:ext cx="15" cy="30"/>
              </a:xfrm>
              <a:custGeom>
                <a:avLst/>
                <a:gdLst>
                  <a:gd name="T0" fmla="*/ 0 w 15"/>
                  <a:gd name="T1" fmla="*/ 9 h 30"/>
                  <a:gd name="T2" fmla="*/ 0 w 15"/>
                  <a:gd name="T3" fmla="*/ 9 h 30"/>
                  <a:gd name="T4" fmla="*/ 0 w 15"/>
                  <a:gd name="T5" fmla="*/ 13 h 30"/>
                  <a:gd name="T6" fmla="*/ 0 w 15"/>
                  <a:gd name="T7" fmla="*/ 17 h 30"/>
                  <a:gd name="T8" fmla="*/ 4 w 15"/>
                  <a:gd name="T9" fmla="*/ 22 h 30"/>
                  <a:gd name="T10" fmla="*/ 4 w 15"/>
                  <a:gd name="T11" fmla="*/ 26 h 30"/>
                  <a:gd name="T12" fmla="*/ 4 w 15"/>
                  <a:gd name="T13" fmla="*/ 26 h 30"/>
                  <a:gd name="T14" fmla="*/ 7 w 15"/>
                  <a:gd name="T15" fmla="*/ 30 h 30"/>
                  <a:gd name="T16" fmla="*/ 7 w 15"/>
                  <a:gd name="T17" fmla="*/ 30 h 30"/>
                  <a:gd name="T18" fmla="*/ 7 w 15"/>
                  <a:gd name="T19" fmla="*/ 30 h 30"/>
                  <a:gd name="T20" fmla="*/ 11 w 15"/>
                  <a:gd name="T21" fmla="*/ 30 h 30"/>
                  <a:gd name="T22" fmla="*/ 11 w 15"/>
                  <a:gd name="T23" fmla="*/ 30 h 30"/>
                  <a:gd name="T24" fmla="*/ 15 w 15"/>
                  <a:gd name="T25" fmla="*/ 26 h 30"/>
                  <a:gd name="T26" fmla="*/ 15 w 15"/>
                  <a:gd name="T27" fmla="*/ 26 h 30"/>
                  <a:gd name="T28" fmla="*/ 15 w 15"/>
                  <a:gd name="T29" fmla="*/ 26 h 30"/>
                  <a:gd name="T30" fmla="*/ 15 w 15"/>
                  <a:gd name="T31" fmla="*/ 22 h 30"/>
                  <a:gd name="T32" fmla="*/ 15 w 15"/>
                  <a:gd name="T33" fmla="*/ 22 h 30"/>
                  <a:gd name="T34" fmla="*/ 15 w 15"/>
                  <a:gd name="T35" fmla="*/ 17 h 30"/>
                  <a:gd name="T36" fmla="*/ 15 w 15"/>
                  <a:gd name="T37" fmla="*/ 13 h 30"/>
                  <a:gd name="T38" fmla="*/ 15 w 15"/>
                  <a:gd name="T39" fmla="*/ 13 h 30"/>
                  <a:gd name="T40" fmla="*/ 15 w 15"/>
                  <a:gd name="T41" fmla="*/ 9 h 30"/>
                  <a:gd name="T42" fmla="*/ 15 w 15"/>
                  <a:gd name="T43" fmla="*/ 9 h 30"/>
                  <a:gd name="T44" fmla="*/ 15 w 15"/>
                  <a:gd name="T45" fmla="*/ 5 h 30"/>
                  <a:gd name="T46" fmla="*/ 11 w 15"/>
                  <a:gd name="T47" fmla="*/ 5 h 30"/>
                  <a:gd name="T48" fmla="*/ 11 w 15"/>
                  <a:gd name="T49" fmla="*/ 0 h 30"/>
                  <a:gd name="T50" fmla="*/ 7 w 15"/>
                  <a:gd name="T51" fmla="*/ 0 h 30"/>
                  <a:gd name="T52" fmla="*/ 7 w 15"/>
                  <a:gd name="T53" fmla="*/ 0 h 30"/>
                  <a:gd name="T54" fmla="*/ 7 w 15"/>
                  <a:gd name="T55" fmla="*/ 0 h 30"/>
                  <a:gd name="T56" fmla="*/ 4 w 15"/>
                  <a:gd name="T57" fmla="*/ 0 h 30"/>
                  <a:gd name="T58" fmla="*/ 4 w 15"/>
                  <a:gd name="T59" fmla="*/ 0 h 30"/>
                  <a:gd name="T60" fmla="*/ 4 w 15"/>
                  <a:gd name="T61" fmla="*/ 5 h 30"/>
                  <a:gd name="T62" fmla="*/ 4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4" y="22"/>
                    </a:lnTo>
                    <a:lnTo>
                      <a:pt x="4" y="26"/>
                    </a:lnTo>
                    <a:lnTo>
                      <a:pt x="7" y="30"/>
                    </a:lnTo>
                    <a:lnTo>
                      <a:pt x="11" y="30"/>
                    </a:lnTo>
                    <a:lnTo>
                      <a:pt x="15" y="26"/>
                    </a:lnTo>
                    <a:lnTo>
                      <a:pt x="15" y="22"/>
                    </a:lnTo>
                    <a:lnTo>
                      <a:pt x="15" y="17"/>
                    </a:lnTo>
                    <a:lnTo>
                      <a:pt x="15" y="13"/>
                    </a:lnTo>
                    <a:lnTo>
                      <a:pt x="15" y="9"/>
                    </a:lnTo>
                    <a:lnTo>
                      <a:pt x="15" y="5"/>
                    </a:lnTo>
                    <a:lnTo>
                      <a:pt x="11" y="5"/>
                    </a:lnTo>
                    <a:lnTo>
                      <a:pt x="11" y="0"/>
                    </a:lnTo>
                    <a:lnTo>
                      <a:pt x="7"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 name="Freeform 266"/>
              <p:cNvSpPr>
                <a:spLocks/>
              </p:cNvSpPr>
              <p:nvPr/>
            </p:nvSpPr>
            <p:spPr bwMode="auto">
              <a:xfrm>
                <a:off x="2022" y="3312"/>
                <a:ext cx="16" cy="12"/>
              </a:xfrm>
              <a:custGeom>
                <a:avLst/>
                <a:gdLst>
                  <a:gd name="T0" fmla="*/ 0 w 16"/>
                  <a:gd name="T1" fmla="*/ 4 h 12"/>
                  <a:gd name="T2" fmla="*/ 0 w 16"/>
                  <a:gd name="T3" fmla="*/ 4 h 12"/>
                  <a:gd name="T4" fmla="*/ 0 w 16"/>
                  <a:gd name="T5" fmla="*/ 4 h 12"/>
                  <a:gd name="T6" fmla="*/ 0 w 16"/>
                  <a:gd name="T7" fmla="*/ 8 h 12"/>
                  <a:gd name="T8" fmla="*/ 0 w 16"/>
                  <a:gd name="T9" fmla="*/ 8 h 12"/>
                  <a:gd name="T10" fmla="*/ 0 w 16"/>
                  <a:gd name="T11" fmla="*/ 12 h 12"/>
                  <a:gd name="T12" fmla="*/ 4 w 16"/>
                  <a:gd name="T13" fmla="*/ 12 h 12"/>
                  <a:gd name="T14" fmla="*/ 4 w 16"/>
                  <a:gd name="T15" fmla="*/ 12 h 12"/>
                  <a:gd name="T16" fmla="*/ 8 w 16"/>
                  <a:gd name="T17" fmla="*/ 12 h 12"/>
                  <a:gd name="T18" fmla="*/ 8 w 16"/>
                  <a:gd name="T19" fmla="*/ 12 h 12"/>
                  <a:gd name="T20" fmla="*/ 8 w 16"/>
                  <a:gd name="T21" fmla="*/ 12 h 12"/>
                  <a:gd name="T22" fmla="*/ 12 w 16"/>
                  <a:gd name="T23" fmla="*/ 12 h 12"/>
                  <a:gd name="T24" fmla="*/ 12 w 16"/>
                  <a:gd name="T25" fmla="*/ 12 h 12"/>
                  <a:gd name="T26" fmla="*/ 16 w 16"/>
                  <a:gd name="T27" fmla="*/ 8 h 12"/>
                  <a:gd name="T28" fmla="*/ 16 w 16"/>
                  <a:gd name="T29" fmla="*/ 8 h 12"/>
                  <a:gd name="T30" fmla="*/ 16 w 16"/>
                  <a:gd name="T31" fmla="*/ 8 h 12"/>
                  <a:gd name="T32" fmla="*/ 16 w 16"/>
                  <a:gd name="T33" fmla="*/ 4 h 12"/>
                  <a:gd name="T34" fmla="*/ 16 w 16"/>
                  <a:gd name="T35" fmla="*/ 4 h 12"/>
                  <a:gd name="T36" fmla="*/ 16 w 16"/>
                  <a:gd name="T37" fmla="*/ 4 h 12"/>
                  <a:gd name="T38" fmla="*/ 16 w 16"/>
                  <a:gd name="T39" fmla="*/ 0 h 12"/>
                  <a:gd name="T40" fmla="*/ 12 w 16"/>
                  <a:gd name="T41" fmla="*/ 0 h 12"/>
                  <a:gd name="T42" fmla="*/ 12 w 16"/>
                  <a:gd name="T43" fmla="*/ 0 h 12"/>
                  <a:gd name="T44" fmla="*/ 8 w 16"/>
                  <a:gd name="T45" fmla="*/ 0 h 12"/>
                  <a:gd name="T46" fmla="*/ 8 w 16"/>
                  <a:gd name="T47" fmla="*/ 0 h 12"/>
                  <a:gd name="T48" fmla="*/ 4 w 16"/>
                  <a:gd name="T49" fmla="*/ 0 h 12"/>
                  <a:gd name="T50" fmla="*/ 4 w 16"/>
                  <a:gd name="T51" fmla="*/ 0 h 12"/>
                  <a:gd name="T52" fmla="*/ 4 w 16"/>
                  <a:gd name="T53" fmla="*/ 0 h 12"/>
                  <a:gd name="T54" fmla="*/ 0 w 16"/>
                  <a:gd name="T55" fmla="*/ 0 h 12"/>
                  <a:gd name="T56" fmla="*/ 0 w 16"/>
                  <a:gd name="T57" fmla="*/ 0 h 12"/>
                  <a:gd name="T58" fmla="*/ 0 w 16"/>
                  <a:gd name="T59" fmla="*/ 0 h 12"/>
                  <a:gd name="T60" fmla="*/ 0 w 16"/>
                  <a:gd name="T61" fmla="*/ 4 h 12"/>
                  <a:gd name="T62" fmla="*/ 0 w 16"/>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0" y="4"/>
                    </a:moveTo>
                    <a:lnTo>
                      <a:pt x="0" y="4"/>
                    </a:lnTo>
                    <a:lnTo>
                      <a:pt x="0" y="8"/>
                    </a:lnTo>
                    <a:lnTo>
                      <a:pt x="0" y="12"/>
                    </a:lnTo>
                    <a:lnTo>
                      <a:pt x="4" y="12"/>
                    </a:lnTo>
                    <a:lnTo>
                      <a:pt x="8" y="12"/>
                    </a:lnTo>
                    <a:lnTo>
                      <a:pt x="12" y="12"/>
                    </a:lnTo>
                    <a:lnTo>
                      <a:pt x="16" y="8"/>
                    </a:lnTo>
                    <a:lnTo>
                      <a:pt x="16" y="4"/>
                    </a:lnTo>
                    <a:lnTo>
                      <a:pt x="16"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0" name="Freeform 267"/>
              <p:cNvSpPr>
                <a:spLocks/>
              </p:cNvSpPr>
              <p:nvPr/>
            </p:nvSpPr>
            <p:spPr bwMode="auto">
              <a:xfrm>
                <a:off x="2139" y="3418"/>
                <a:ext cx="19" cy="12"/>
              </a:xfrm>
              <a:custGeom>
                <a:avLst/>
                <a:gdLst>
                  <a:gd name="T0" fmla="*/ 0 w 19"/>
                  <a:gd name="T1" fmla="*/ 4 h 12"/>
                  <a:gd name="T2" fmla="*/ 0 w 19"/>
                  <a:gd name="T3" fmla="*/ 4 h 12"/>
                  <a:gd name="T4" fmla="*/ 0 w 19"/>
                  <a:gd name="T5" fmla="*/ 8 h 12"/>
                  <a:gd name="T6" fmla="*/ 4 w 19"/>
                  <a:gd name="T7" fmla="*/ 8 h 12"/>
                  <a:gd name="T8" fmla="*/ 4 w 19"/>
                  <a:gd name="T9" fmla="*/ 8 h 12"/>
                  <a:gd name="T10" fmla="*/ 4 w 19"/>
                  <a:gd name="T11" fmla="*/ 12 h 12"/>
                  <a:gd name="T12" fmla="*/ 4 w 19"/>
                  <a:gd name="T13" fmla="*/ 12 h 12"/>
                  <a:gd name="T14" fmla="*/ 8 w 19"/>
                  <a:gd name="T15" fmla="*/ 12 h 12"/>
                  <a:gd name="T16" fmla="*/ 8 w 19"/>
                  <a:gd name="T17" fmla="*/ 12 h 12"/>
                  <a:gd name="T18" fmla="*/ 12 w 19"/>
                  <a:gd name="T19" fmla="*/ 12 h 12"/>
                  <a:gd name="T20" fmla="*/ 12 w 19"/>
                  <a:gd name="T21" fmla="*/ 12 h 12"/>
                  <a:gd name="T22" fmla="*/ 15 w 19"/>
                  <a:gd name="T23" fmla="*/ 12 h 12"/>
                  <a:gd name="T24" fmla="*/ 15 w 19"/>
                  <a:gd name="T25" fmla="*/ 12 h 12"/>
                  <a:gd name="T26" fmla="*/ 15 w 19"/>
                  <a:gd name="T27" fmla="*/ 8 h 12"/>
                  <a:gd name="T28" fmla="*/ 15 w 19"/>
                  <a:gd name="T29" fmla="*/ 8 h 12"/>
                  <a:gd name="T30" fmla="*/ 19 w 19"/>
                  <a:gd name="T31" fmla="*/ 8 h 12"/>
                  <a:gd name="T32" fmla="*/ 19 w 19"/>
                  <a:gd name="T33" fmla="*/ 4 h 12"/>
                  <a:gd name="T34" fmla="*/ 19 w 19"/>
                  <a:gd name="T35" fmla="*/ 4 h 12"/>
                  <a:gd name="T36" fmla="*/ 15 w 19"/>
                  <a:gd name="T37" fmla="*/ 4 h 12"/>
                  <a:gd name="T38" fmla="*/ 15 w 19"/>
                  <a:gd name="T39" fmla="*/ 0 h 12"/>
                  <a:gd name="T40" fmla="*/ 15 w 19"/>
                  <a:gd name="T41" fmla="*/ 0 h 12"/>
                  <a:gd name="T42" fmla="*/ 15 w 19"/>
                  <a:gd name="T43" fmla="*/ 0 h 12"/>
                  <a:gd name="T44" fmla="*/ 12 w 19"/>
                  <a:gd name="T45" fmla="*/ 0 h 12"/>
                  <a:gd name="T46" fmla="*/ 8 w 19"/>
                  <a:gd name="T47" fmla="*/ 0 h 12"/>
                  <a:gd name="T48" fmla="*/ 8 w 19"/>
                  <a:gd name="T49" fmla="*/ 0 h 12"/>
                  <a:gd name="T50" fmla="*/ 8 w 19"/>
                  <a:gd name="T51" fmla="*/ 0 h 12"/>
                  <a:gd name="T52" fmla="*/ 4 w 19"/>
                  <a:gd name="T53" fmla="*/ 0 h 12"/>
                  <a:gd name="T54" fmla="*/ 4 w 19"/>
                  <a:gd name="T55" fmla="*/ 0 h 12"/>
                  <a:gd name="T56" fmla="*/ 4 w 19"/>
                  <a:gd name="T57" fmla="*/ 0 h 12"/>
                  <a:gd name="T58" fmla="*/ 4 w 19"/>
                  <a:gd name="T59" fmla="*/ 0 h 12"/>
                  <a:gd name="T60" fmla="*/ 0 w 19"/>
                  <a:gd name="T61" fmla="*/ 4 h 12"/>
                  <a:gd name="T62" fmla="*/ 0 w 19"/>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2"/>
                  <a:gd name="T98" fmla="*/ 19 w 1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2">
                    <a:moveTo>
                      <a:pt x="0" y="4"/>
                    </a:moveTo>
                    <a:lnTo>
                      <a:pt x="0" y="4"/>
                    </a:lnTo>
                    <a:lnTo>
                      <a:pt x="0" y="8"/>
                    </a:lnTo>
                    <a:lnTo>
                      <a:pt x="4" y="8"/>
                    </a:lnTo>
                    <a:lnTo>
                      <a:pt x="4" y="12"/>
                    </a:lnTo>
                    <a:lnTo>
                      <a:pt x="8" y="12"/>
                    </a:lnTo>
                    <a:lnTo>
                      <a:pt x="12" y="12"/>
                    </a:lnTo>
                    <a:lnTo>
                      <a:pt x="15" y="12"/>
                    </a:lnTo>
                    <a:lnTo>
                      <a:pt x="15" y="8"/>
                    </a:lnTo>
                    <a:lnTo>
                      <a:pt x="19" y="8"/>
                    </a:lnTo>
                    <a:lnTo>
                      <a:pt x="19" y="4"/>
                    </a:lnTo>
                    <a:lnTo>
                      <a:pt x="15" y="4"/>
                    </a:lnTo>
                    <a:lnTo>
                      <a:pt x="15" y="0"/>
                    </a:lnTo>
                    <a:lnTo>
                      <a:pt x="12"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1" name="Freeform 268"/>
              <p:cNvSpPr>
                <a:spLocks/>
              </p:cNvSpPr>
              <p:nvPr/>
            </p:nvSpPr>
            <p:spPr bwMode="auto">
              <a:xfrm>
                <a:off x="2139" y="3409"/>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 name="Freeform 269"/>
              <p:cNvSpPr>
                <a:spLocks/>
              </p:cNvSpPr>
              <p:nvPr/>
            </p:nvSpPr>
            <p:spPr bwMode="auto">
              <a:xfrm>
                <a:off x="1958" y="3214"/>
                <a:ext cx="27" cy="30"/>
              </a:xfrm>
              <a:custGeom>
                <a:avLst/>
                <a:gdLst>
                  <a:gd name="T0" fmla="*/ 0 w 27"/>
                  <a:gd name="T1" fmla="*/ 13 h 30"/>
                  <a:gd name="T2" fmla="*/ 0 w 27"/>
                  <a:gd name="T3" fmla="*/ 13 h 30"/>
                  <a:gd name="T4" fmla="*/ 0 w 27"/>
                  <a:gd name="T5" fmla="*/ 17 h 30"/>
                  <a:gd name="T6" fmla="*/ 0 w 27"/>
                  <a:gd name="T7" fmla="*/ 17 h 30"/>
                  <a:gd name="T8" fmla="*/ 4 w 27"/>
                  <a:gd name="T9" fmla="*/ 21 h 30"/>
                  <a:gd name="T10" fmla="*/ 4 w 27"/>
                  <a:gd name="T11" fmla="*/ 25 h 30"/>
                  <a:gd name="T12" fmla="*/ 4 w 27"/>
                  <a:gd name="T13" fmla="*/ 25 h 30"/>
                  <a:gd name="T14" fmla="*/ 8 w 27"/>
                  <a:gd name="T15" fmla="*/ 30 h 30"/>
                  <a:gd name="T16" fmla="*/ 8 w 27"/>
                  <a:gd name="T17" fmla="*/ 30 h 30"/>
                  <a:gd name="T18" fmla="*/ 8 w 27"/>
                  <a:gd name="T19" fmla="*/ 30 h 30"/>
                  <a:gd name="T20" fmla="*/ 12 w 27"/>
                  <a:gd name="T21" fmla="*/ 30 h 30"/>
                  <a:gd name="T22" fmla="*/ 12 w 27"/>
                  <a:gd name="T23" fmla="*/ 30 h 30"/>
                  <a:gd name="T24" fmla="*/ 15 w 27"/>
                  <a:gd name="T25" fmla="*/ 30 h 30"/>
                  <a:gd name="T26" fmla="*/ 15 w 27"/>
                  <a:gd name="T27" fmla="*/ 30 h 30"/>
                  <a:gd name="T28" fmla="*/ 19 w 27"/>
                  <a:gd name="T29" fmla="*/ 30 h 30"/>
                  <a:gd name="T30" fmla="*/ 23 w 27"/>
                  <a:gd name="T31" fmla="*/ 25 h 30"/>
                  <a:gd name="T32" fmla="*/ 23 w 27"/>
                  <a:gd name="T33" fmla="*/ 25 h 30"/>
                  <a:gd name="T34" fmla="*/ 23 w 27"/>
                  <a:gd name="T35" fmla="*/ 25 h 30"/>
                  <a:gd name="T36" fmla="*/ 23 w 27"/>
                  <a:gd name="T37" fmla="*/ 25 h 30"/>
                  <a:gd name="T38" fmla="*/ 27 w 27"/>
                  <a:gd name="T39" fmla="*/ 21 h 30"/>
                  <a:gd name="T40" fmla="*/ 27 w 27"/>
                  <a:gd name="T41" fmla="*/ 21 h 30"/>
                  <a:gd name="T42" fmla="*/ 27 w 27"/>
                  <a:gd name="T43" fmla="*/ 21 h 30"/>
                  <a:gd name="T44" fmla="*/ 27 w 27"/>
                  <a:gd name="T45" fmla="*/ 17 h 30"/>
                  <a:gd name="T46" fmla="*/ 27 w 27"/>
                  <a:gd name="T47" fmla="*/ 17 h 30"/>
                  <a:gd name="T48" fmla="*/ 27 w 27"/>
                  <a:gd name="T49" fmla="*/ 13 h 30"/>
                  <a:gd name="T50" fmla="*/ 27 w 27"/>
                  <a:gd name="T51" fmla="*/ 13 h 30"/>
                  <a:gd name="T52" fmla="*/ 27 w 27"/>
                  <a:gd name="T53" fmla="*/ 8 h 30"/>
                  <a:gd name="T54" fmla="*/ 27 w 27"/>
                  <a:gd name="T55" fmla="*/ 8 h 30"/>
                  <a:gd name="T56" fmla="*/ 27 w 27"/>
                  <a:gd name="T57" fmla="*/ 4 h 30"/>
                  <a:gd name="T58" fmla="*/ 27 w 27"/>
                  <a:gd name="T59" fmla="*/ 4 h 30"/>
                  <a:gd name="T60" fmla="*/ 23 w 27"/>
                  <a:gd name="T61" fmla="*/ 4 h 30"/>
                  <a:gd name="T62" fmla="*/ 23 w 27"/>
                  <a:gd name="T63" fmla="*/ 4 h 30"/>
                  <a:gd name="T64" fmla="*/ 19 w 27"/>
                  <a:gd name="T65" fmla="*/ 4 h 30"/>
                  <a:gd name="T66" fmla="*/ 19 w 27"/>
                  <a:gd name="T67" fmla="*/ 0 h 30"/>
                  <a:gd name="T68" fmla="*/ 15 w 27"/>
                  <a:gd name="T69" fmla="*/ 0 h 30"/>
                  <a:gd name="T70" fmla="*/ 12 w 27"/>
                  <a:gd name="T71" fmla="*/ 0 h 30"/>
                  <a:gd name="T72" fmla="*/ 12 w 27"/>
                  <a:gd name="T73" fmla="*/ 4 h 30"/>
                  <a:gd name="T74" fmla="*/ 8 w 27"/>
                  <a:gd name="T75" fmla="*/ 4 h 30"/>
                  <a:gd name="T76" fmla="*/ 8 w 27"/>
                  <a:gd name="T77" fmla="*/ 4 h 30"/>
                  <a:gd name="T78" fmla="*/ 4 w 27"/>
                  <a:gd name="T79" fmla="*/ 4 h 30"/>
                  <a:gd name="T80" fmla="*/ 4 w 27"/>
                  <a:gd name="T81" fmla="*/ 8 h 30"/>
                  <a:gd name="T82" fmla="*/ 4 w 27"/>
                  <a:gd name="T83" fmla="*/ 8 h 30"/>
                  <a:gd name="T84" fmla="*/ 0 w 27"/>
                  <a:gd name="T85" fmla="*/ 8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4" y="21"/>
                    </a:lnTo>
                    <a:lnTo>
                      <a:pt x="4" y="25"/>
                    </a:lnTo>
                    <a:lnTo>
                      <a:pt x="8" y="30"/>
                    </a:lnTo>
                    <a:lnTo>
                      <a:pt x="12" y="30"/>
                    </a:lnTo>
                    <a:lnTo>
                      <a:pt x="15" y="30"/>
                    </a:lnTo>
                    <a:lnTo>
                      <a:pt x="19" y="30"/>
                    </a:lnTo>
                    <a:lnTo>
                      <a:pt x="23" y="25"/>
                    </a:lnTo>
                    <a:lnTo>
                      <a:pt x="27" y="21"/>
                    </a:lnTo>
                    <a:lnTo>
                      <a:pt x="27" y="17"/>
                    </a:lnTo>
                    <a:lnTo>
                      <a:pt x="27" y="13"/>
                    </a:lnTo>
                    <a:lnTo>
                      <a:pt x="27" y="8"/>
                    </a:lnTo>
                    <a:lnTo>
                      <a:pt x="27" y="4"/>
                    </a:lnTo>
                    <a:lnTo>
                      <a:pt x="23" y="4"/>
                    </a:lnTo>
                    <a:lnTo>
                      <a:pt x="19" y="4"/>
                    </a:lnTo>
                    <a:lnTo>
                      <a:pt x="19" y="0"/>
                    </a:lnTo>
                    <a:lnTo>
                      <a:pt x="15" y="0"/>
                    </a:lnTo>
                    <a:lnTo>
                      <a:pt x="12" y="0"/>
                    </a:lnTo>
                    <a:lnTo>
                      <a:pt x="12" y="4"/>
                    </a:lnTo>
                    <a:lnTo>
                      <a:pt x="8" y="4"/>
                    </a:lnTo>
                    <a:lnTo>
                      <a:pt x="4" y="4"/>
                    </a:lnTo>
                    <a:lnTo>
                      <a:pt x="4" y="8"/>
                    </a:lnTo>
                    <a:lnTo>
                      <a:pt x="0" y="8"/>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 name="Freeform 270"/>
              <p:cNvSpPr>
                <a:spLocks/>
              </p:cNvSpPr>
              <p:nvPr/>
            </p:nvSpPr>
            <p:spPr bwMode="auto">
              <a:xfrm>
                <a:off x="2237" y="3519"/>
                <a:ext cx="27" cy="30"/>
              </a:xfrm>
              <a:custGeom>
                <a:avLst/>
                <a:gdLst>
                  <a:gd name="T0" fmla="*/ 0 w 27"/>
                  <a:gd name="T1" fmla="*/ 13 h 30"/>
                  <a:gd name="T2" fmla="*/ 0 w 27"/>
                  <a:gd name="T3" fmla="*/ 13 h 30"/>
                  <a:gd name="T4" fmla="*/ 0 w 27"/>
                  <a:gd name="T5" fmla="*/ 17 h 30"/>
                  <a:gd name="T6" fmla="*/ 0 w 27"/>
                  <a:gd name="T7" fmla="*/ 17 h 30"/>
                  <a:gd name="T8" fmla="*/ 0 w 27"/>
                  <a:gd name="T9" fmla="*/ 22 h 30"/>
                  <a:gd name="T10" fmla="*/ 4 w 27"/>
                  <a:gd name="T11" fmla="*/ 26 h 30"/>
                  <a:gd name="T12" fmla="*/ 4 w 27"/>
                  <a:gd name="T13" fmla="*/ 26 h 30"/>
                  <a:gd name="T14" fmla="*/ 4 w 27"/>
                  <a:gd name="T15" fmla="*/ 26 h 30"/>
                  <a:gd name="T16" fmla="*/ 4 w 27"/>
                  <a:gd name="T17" fmla="*/ 30 h 30"/>
                  <a:gd name="T18" fmla="*/ 8 w 27"/>
                  <a:gd name="T19" fmla="*/ 30 h 30"/>
                  <a:gd name="T20" fmla="*/ 8 w 27"/>
                  <a:gd name="T21" fmla="*/ 30 h 30"/>
                  <a:gd name="T22" fmla="*/ 12 w 27"/>
                  <a:gd name="T23" fmla="*/ 30 h 30"/>
                  <a:gd name="T24" fmla="*/ 12 w 27"/>
                  <a:gd name="T25" fmla="*/ 30 h 30"/>
                  <a:gd name="T26" fmla="*/ 15 w 27"/>
                  <a:gd name="T27" fmla="*/ 30 h 30"/>
                  <a:gd name="T28" fmla="*/ 15 w 27"/>
                  <a:gd name="T29" fmla="*/ 30 h 30"/>
                  <a:gd name="T30" fmla="*/ 19 w 27"/>
                  <a:gd name="T31" fmla="*/ 26 h 30"/>
                  <a:gd name="T32" fmla="*/ 19 w 27"/>
                  <a:gd name="T33" fmla="*/ 26 h 30"/>
                  <a:gd name="T34" fmla="*/ 23 w 27"/>
                  <a:gd name="T35" fmla="*/ 26 h 30"/>
                  <a:gd name="T36" fmla="*/ 23 w 27"/>
                  <a:gd name="T37" fmla="*/ 26 h 30"/>
                  <a:gd name="T38" fmla="*/ 23 w 27"/>
                  <a:gd name="T39" fmla="*/ 22 h 30"/>
                  <a:gd name="T40" fmla="*/ 23 w 27"/>
                  <a:gd name="T41" fmla="*/ 22 h 30"/>
                  <a:gd name="T42" fmla="*/ 23 w 27"/>
                  <a:gd name="T43" fmla="*/ 22 h 30"/>
                  <a:gd name="T44" fmla="*/ 27 w 27"/>
                  <a:gd name="T45" fmla="*/ 17 h 30"/>
                  <a:gd name="T46" fmla="*/ 27 w 27"/>
                  <a:gd name="T47" fmla="*/ 17 h 30"/>
                  <a:gd name="T48" fmla="*/ 27 w 27"/>
                  <a:gd name="T49" fmla="*/ 13 h 30"/>
                  <a:gd name="T50" fmla="*/ 27 w 27"/>
                  <a:gd name="T51" fmla="*/ 13 h 30"/>
                  <a:gd name="T52" fmla="*/ 27 w 27"/>
                  <a:gd name="T53" fmla="*/ 9 h 30"/>
                  <a:gd name="T54" fmla="*/ 23 w 27"/>
                  <a:gd name="T55" fmla="*/ 9 h 30"/>
                  <a:gd name="T56" fmla="*/ 23 w 27"/>
                  <a:gd name="T57" fmla="*/ 5 h 30"/>
                  <a:gd name="T58" fmla="*/ 23 w 27"/>
                  <a:gd name="T59" fmla="*/ 5 h 30"/>
                  <a:gd name="T60" fmla="*/ 23 w 27"/>
                  <a:gd name="T61" fmla="*/ 5 h 30"/>
                  <a:gd name="T62" fmla="*/ 19 w 27"/>
                  <a:gd name="T63" fmla="*/ 5 h 30"/>
                  <a:gd name="T64" fmla="*/ 19 w 27"/>
                  <a:gd name="T65" fmla="*/ 0 h 30"/>
                  <a:gd name="T66" fmla="*/ 15 w 27"/>
                  <a:gd name="T67" fmla="*/ 0 h 30"/>
                  <a:gd name="T68" fmla="*/ 15 w 27"/>
                  <a:gd name="T69" fmla="*/ 0 h 30"/>
                  <a:gd name="T70" fmla="*/ 12 w 27"/>
                  <a:gd name="T71" fmla="*/ 0 h 30"/>
                  <a:gd name="T72" fmla="*/ 8 w 27"/>
                  <a:gd name="T73" fmla="*/ 0 h 30"/>
                  <a:gd name="T74" fmla="*/ 8 w 27"/>
                  <a:gd name="T75" fmla="*/ 5 h 30"/>
                  <a:gd name="T76" fmla="*/ 4 w 27"/>
                  <a:gd name="T77" fmla="*/ 5 h 30"/>
                  <a:gd name="T78" fmla="*/ 4 w 27"/>
                  <a:gd name="T79" fmla="*/ 5 h 30"/>
                  <a:gd name="T80" fmla="*/ 0 w 27"/>
                  <a:gd name="T81" fmla="*/ 5 h 30"/>
                  <a:gd name="T82" fmla="*/ 0 w 27"/>
                  <a:gd name="T83" fmla="*/ 9 h 30"/>
                  <a:gd name="T84" fmla="*/ 0 w 27"/>
                  <a:gd name="T85" fmla="*/ 9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0" y="22"/>
                    </a:lnTo>
                    <a:lnTo>
                      <a:pt x="4" y="26"/>
                    </a:lnTo>
                    <a:lnTo>
                      <a:pt x="4" y="30"/>
                    </a:lnTo>
                    <a:lnTo>
                      <a:pt x="8" y="30"/>
                    </a:lnTo>
                    <a:lnTo>
                      <a:pt x="12" y="30"/>
                    </a:lnTo>
                    <a:lnTo>
                      <a:pt x="15" y="30"/>
                    </a:lnTo>
                    <a:lnTo>
                      <a:pt x="19" y="26"/>
                    </a:lnTo>
                    <a:lnTo>
                      <a:pt x="23" y="26"/>
                    </a:lnTo>
                    <a:lnTo>
                      <a:pt x="23" y="22"/>
                    </a:lnTo>
                    <a:lnTo>
                      <a:pt x="27" y="17"/>
                    </a:lnTo>
                    <a:lnTo>
                      <a:pt x="27" y="13"/>
                    </a:lnTo>
                    <a:lnTo>
                      <a:pt x="27" y="9"/>
                    </a:lnTo>
                    <a:lnTo>
                      <a:pt x="23" y="9"/>
                    </a:lnTo>
                    <a:lnTo>
                      <a:pt x="23" y="5"/>
                    </a:lnTo>
                    <a:lnTo>
                      <a:pt x="19" y="5"/>
                    </a:lnTo>
                    <a:lnTo>
                      <a:pt x="19" y="0"/>
                    </a:lnTo>
                    <a:lnTo>
                      <a:pt x="15" y="0"/>
                    </a:lnTo>
                    <a:lnTo>
                      <a:pt x="12" y="0"/>
                    </a:lnTo>
                    <a:lnTo>
                      <a:pt x="8" y="0"/>
                    </a:lnTo>
                    <a:lnTo>
                      <a:pt x="8" y="5"/>
                    </a:lnTo>
                    <a:lnTo>
                      <a:pt x="4" y="5"/>
                    </a:lnTo>
                    <a:lnTo>
                      <a:pt x="0" y="5"/>
                    </a:lnTo>
                    <a:lnTo>
                      <a:pt x="0" y="9"/>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4" name="Freeform 271"/>
              <p:cNvSpPr>
                <a:spLocks/>
              </p:cNvSpPr>
              <p:nvPr/>
            </p:nvSpPr>
            <p:spPr bwMode="auto">
              <a:xfrm>
                <a:off x="2260" y="3541"/>
                <a:ext cx="23" cy="29"/>
              </a:xfrm>
              <a:custGeom>
                <a:avLst/>
                <a:gdLst>
                  <a:gd name="T0" fmla="*/ 0 w 23"/>
                  <a:gd name="T1" fmla="*/ 8 h 29"/>
                  <a:gd name="T2" fmla="*/ 0 w 23"/>
                  <a:gd name="T3" fmla="*/ 8 h 29"/>
                  <a:gd name="T4" fmla="*/ 0 w 23"/>
                  <a:gd name="T5" fmla="*/ 12 h 29"/>
                  <a:gd name="T6" fmla="*/ 0 w 23"/>
                  <a:gd name="T7" fmla="*/ 17 h 29"/>
                  <a:gd name="T8" fmla="*/ 0 w 23"/>
                  <a:gd name="T9" fmla="*/ 21 h 29"/>
                  <a:gd name="T10" fmla="*/ 0 w 23"/>
                  <a:gd name="T11" fmla="*/ 21 h 29"/>
                  <a:gd name="T12" fmla="*/ 4 w 23"/>
                  <a:gd name="T13" fmla="*/ 21 h 29"/>
                  <a:gd name="T14" fmla="*/ 4 w 23"/>
                  <a:gd name="T15" fmla="*/ 25 h 29"/>
                  <a:gd name="T16" fmla="*/ 4 w 23"/>
                  <a:gd name="T17" fmla="*/ 25 h 29"/>
                  <a:gd name="T18" fmla="*/ 4 w 23"/>
                  <a:gd name="T19" fmla="*/ 25 h 29"/>
                  <a:gd name="T20" fmla="*/ 8 w 23"/>
                  <a:gd name="T21" fmla="*/ 29 h 29"/>
                  <a:gd name="T22" fmla="*/ 8 w 23"/>
                  <a:gd name="T23" fmla="*/ 29 h 29"/>
                  <a:gd name="T24" fmla="*/ 8 w 23"/>
                  <a:gd name="T25" fmla="*/ 29 h 29"/>
                  <a:gd name="T26" fmla="*/ 11 w 23"/>
                  <a:gd name="T27" fmla="*/ 29 h 29"/>
                  <a:gd name="T28" fmla="*/ 11 w 23"/>
                  <a:gd name="T29" fmla="*/ 29 h 29"/>
                  <a:gd name="T30" fmla="*/ 15 w 23"/>
                  <a:gd name="T31" fmla="*/ 29 h 29"/>
                  <a:gd name="T32" fmla="*/ 19 w 23"/>
                  <a:gd name="T33" fmla="*/ 29 h 29"/>
                  <a:gd name="T34" fmla="*/ 19 w 23"/>
                  <a:gd name="T35" fmla="*/ 25 h 29"/>
                  <a:gd name="T36" fmla="*/ 19 w 23"/>
                  <a:gd name="T37" fmla="*/ 25 h 29"/>
                  <a:gd name="T38" fmla="*/ 19 w 23"/>
                  <a:gd name="T39" fmla="*/ 25 h 29"/>
                  <a:gd name="T40" fmla="*/ 23 w 23"/>
                  <a:gd name="T41" fmla="*/ 25 h 29"/>
                  <a:gd name="T42" fmla="*/ 23 w 23"/>
                  <a:gd name="T43" fmla="*/ 21 h 29"/>
                  <a:gd name="T44" fmla="*/ 23 w 23"/>
                  <a:gd name="T45" fmla="*/ 21 h 29"/>
                  <a:gd name="T46" fmla="*/ 23 w 23"/>
                  <a:gd name="T47" fmla="*/ 17 h 29"/>
                  <a:gd name="T48" fmla="*/ 23 w 23"/>
                  <a:gd name="T49" fmla="*/ 17 h 29"/>
                  <a:gd name="T50" fmla="*/ 23 w 23"/>
                  <a:gd name="T51" fmla="*/ 12 h 29"/>
                  <a:gd name="T52" fmla="*/ 23 w 23"/>
                  <a:gd name="T53" fmla="*/ 12 h 29"/>
                  <a:gd name="T54" fmla="*/ 23 w 23"/>
                  <a:gd name="T55" fmla="*/ 8 h 29"/>
                  <a:gd name="T56" fmla="*/ 19 w 23"/>
                  <a:gd name="T57" fmla="*/ 8 h 29"/>
                  <a:gd name="T58" fmla="*/ 19 w 23"/>
                  <a:gd name="T59" fmla="*/ 4 h 29"/>
                  <a:gd name="T60" fmla="*/ 19 w 23"/>
                  <a:gd name="T61" fmla="*/ 4 h 29"/>
                  <a:gd name="T62" fmla="*/ 15 w 23"/>
                  <a:gd name="T63" fmla="*/ 4 h 29"/>
                  <a:gd name="T64" fmla="*/ 15 w 23"/>
                  <a:gd name="T65" fmla="*/ 4 h 29"/>
                  <a:gd name="T66" fmla="*/ 11 w 23"/>
                  <a:gd name="T67" fmla="*/ 4 h 29"/>
                  <a:gd name="T68" fmla="*/ 11 w 23"/>
                  <a:gd name="T69" fmla="*/ 0 h 29"/>
                  <a:gd name="T70" fmla="*/ 8 w 23"/>
                  <a:gd name="T71" fmla="*/ 0 h 29"/>
                  <a:gd name="T72" fmla="*/ 8 w 23"/>
                  <a:gd name="T73" fmla="*/ 0 h 29"/>
                  <a:gd name="T74" fmla="*/ 4 w 23"/>
                  <a:gd name="T75" fmla="*/ 4 h 29"/>
                  <a:gd name="T76" fmla="*/ 4 w 23"/>
                  <a:gd name="T77" fmla="*/ 4 h 29"/>
                  <a:gd name="T78" fmla="*/ 4 w 23"/>
                  <a:gd name="T79" fmla="*/ 4 h 29"/>
                  <a:gd name="T80" fmla="*/ 0 w 23"/>
                  <a:gd name="T81" fmla="*/ 4 h 29"/>
                  <a:gd name="T82" fmla="*/ 0 w 23"/>
                  <a:gd name="T83" fmla="*/ 4 h 29"/>
                  <a:gd name="T84" fmla="*/ 0 w 23"/>
                  <a:gd name="T85" fmla="*/ 8 h 29"/>
                  <a:gd name="T86" fmla="*/ 0 w 23"/>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29"/>
                  <a:gd name="T134" fmla="*/ 23 w 23"/>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29">
                    <a:moveTo>
                      <a:pt x="0" y="8"/>
                    </a:moveTo>
                    <a:lnTo>
                      <a:pt x="0" y="8"/>
                    </a:lnTo>
                    <a:lnTo>
                      <a:pt x="0" y="12"/>
                    </a:lnTo>
                    <a:lnTo>
                      <a:pt x="0" y="17"/>
                    </a:lnTo>
                    <a:lnTo>
                      <a:pt x="0" y="21"/>
                    </a:lnTo>
                    <a:lnTo>
                      <a:pt x="4" y="21"/>
                    </a:lnTo>
                    <a:lnTo>
                      <a:pt x="4" y="25"/>
                    </a:lnTo>
                    <a:lnTo>
                      <a:pt x="8" y="29"/>
                    </a:lnTo>
                    <a:lnTo>
                      <a:pt x="11" y="29"/>
                    </a:lnTo>
                    <a:lnTo>
                      <a:pt x="15" y="29"/>
                    </a:lnTo>
                    <a:lnTo>
                      <a:pt x="19" y="29"/>
                    </a:lnTo>
                    <a:lnTo>
                      <a:pt x="19" y="25"/>
                    </a:lnTo>
                    <a:lnTo>
                      <a:pt x="23" y="25"/>
                    </a:lnTo>
                    <a:lnTo>
                      <a:pt x="23" y="21"/>
                    </a:lnTo>
                    <a:lnTo>
                      <a:pt x="23" y="17"/>
                    </a:lnTo>
                    <a:lnTo>
                      <a:pt x="23" y="12"/>
                    </a:lnTo>
                    <a:lnTo>
                      <a:pt x="23" y="8"/>
                    </a:lnTo>
                    <a:lnTo>
                      <a:pt x="19" y="8"/>
                    </a:lnTo>
                    <a:lnTo>
                      <a:pt x="19" y="4"/>
                    </a:lnTo>
                    <a:lnTo>
                      <a:pt x="15" y="4"/>
                    </a:lnTo>
                    <a:lnTo>
                      <a:pt x="11" y="4"/>
                    </a:lnTo>
                    <a:lnTo>
                      <a:pt x="11" y="0"/>
                    </a:lnTo>
                    <a:lnTo>
                      <a:pt x="8"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5" name="Freeform 272"/>
              <p:cNvSpPr>
                <a:spLocks/>
              </p:cNvSpPr>
              <p:nvPr/>
            </p:nvSpPr>
            <p:spPr bwMode="auto">
              <a:xfrm>
                <a:off x="2324" y="3528"/>
                <a:ext cx="23" cy="34"/>
              </a:xfrm>
              <a:custGeom>
                <a:avLst/>
                <a:gdLst>
                  <a:gd name="T0" fmla="*/ 4 w 23"/>
                  <a:gd name="T1" fmla="*/ 4 h 34"/>
                  <a:gd name="T2" fmla="*/ 4 w 23"/>
                  <a:gd name="T3" fmla="*/ 4 h 34"/>
                  <a:gd name="T4" fmla="*/ 4 w 23"/>
                  <a:gd name="T5" fmla="*/ 8 h 34"/>
                  <a:gd name="T6" fmla="*/ 4 w 23"/>
                  <a:gd name="T7" fmla="*/ 13 h 34"/>
                  <a:gd name="T8" fmla="*/ 4 w 23"/>
                  <a:gd name="T9" fmla="*/ 13 h 34"/>
                  <a:gd name="T10" fmla="*/ 0 w 23"/>
                  <a:gd name="T11" fmla="*/ 17 h 34"/>
                  <a:gd name="T12" fmla="*/ 0 w 23"/>
                  <a:gd name="T13" fmla="*/ 21 h 34"/>
                  <a:gd name="T14" fmla="*/ 4 w 23"/>
                  <a:gd name="T15" fmla="*/ 21 h 34"/>
                  <a:gd name="T16" fmla="*/ 4 w 23"/>
                  <a:gd name="T17" fmla="*/ 25 h 34"/>
                  <a:gd name="T18" fmla="*/ 4 w 23"/>
                  <a:gd name="T19" fmla="*/ 30 h 34"/>
                  <a:gd name="T20" fmla="*/ 4 w 23"/>
                  <a:gd name="T21" fmla="*/ 30 h 34"/>
                  <a:gd name="T22" fmla="*/ 4 w 23"/>
                  <a:gd name="T23" fmla="*/ 30 h 34"/>
                  <a:gd name="T24" fmla="*/ 8 w 23"/>
                  <a:gd name="T25" fmla="*/ 34 h 34"/>
                  <a:gd name="T26" fmla="*/ 8 w 23"/>
                  <a:gd name="T27" fmla="*/ 34 h 34"/>
                  <a:gd name="T28" fmla="*/ 8 w 23"/>
                  <a:gd name="T29" fmla="*/ 34 h 34"/>
                  <a:gd name="T30" fmla="*/ 11 w 23"/>
                  <a:gd name="T31" fmla="*/ 34 h 34"/>
                  <a:gd name="T32" fmla="*/ 11 w 23"/>
                  <a:gd name="T33" fmla="*/ 30 h 34"/>
                  <a:gd name="T34" fmla="*/ 15 w 23"/>
                  <a:gd name="T35" fmla="*/ 30 h 34"/>
                  <a:gd name="T36" fmla="*/ 15 w 23"/>
                  <a:gd name="T37" fmla="*/ 30 h 34"/>
                  <a:gd name="T38" fmla="*/ 19 w 23"/>
                  <a:gd name="T39" fmla="*/ 25 h 34"/>
                  <a:gd name="T40" fmla="*/ 23 w 23"/>
                  <a:gd name="T41" fmla="*/ 21 h 34"/>
                  <a:gd name="T42" fmla="*/ 23 w 23"/>
                  <a:gd name="T43" fmla="*/ 17 h 34"/>
                  <a:gd name="T44" fmla="*/ 23 w 23"/>
                  <a:gd name="T45" fmla="*/ 17 h 34"/>
                  <a:gd name="T46" fmla="*/ 23 w 23"/>
                  <a:gd name="T47" fmla="*/ 13 h 34"/>
                  <a:gd name="T48" fmla="*/ 23 w 23"/>
                  <a:gd name="T49" fmla="*/ 8 h 34"/>
                  <a:gd name="T50" fmla="*/ 23 w 23"/>
                  <a:gd name="T51" fmla="*/ 8 h 34"/>
                  <a:gd name="T52" fmla="*/ 19 w 23"/>
                  <a:gd name="T53" fmla="*/ 8 h 34"/>
                  <a:gd name="T54" fmla="*/ 19 w 23"/>
                  <a:gd name="T55" fmla="*/ 4 h 34"/>
                  <a:gd name="T56" fmla="*/ 19 w 23"/>
                  <a:gd name="T57" fmla="*/ 4 h 34"/>
                  <a:gd name="T58" fmla="*/ 19 w 23"/>
                  <a:gd name="T59" fmla="*/ 4 h 34"/>
                  <a:gd name="T60" fmla="*/ 15 w 23"/>
                  <a:gd name="T61" fmla="*/ 0 h 34"/>
                  <a:gd name="T62" fmla="*/ 15 w 23"/>
                  <a:gd name="T63" fmla="*/ 0 h 34"/>
                  <a:gd name="T64" fmla="*/ 11 w 23"/>
                  <a:gd name="T65" fmla="*/ 0 h 34"/>
                  <a:gd name="T66" fmla="*/ 11 w 23"/>
                  <a:gd name="T67" fmla="*/ 0 h 34"/>
                  <a:gd name="T68" fmla="*/ 8 w 23"/>
                  <a:gd name="T69" fmla="*/ 0 h 34"/>
                  <a:gd name="T70" fmla="*/ 8 w 23"/>
                  <a:gd name="T71" fmla="*/ 0 h 34"/>
                  <a:gd name="T72" fmla="*/ 8 w 23"/>
                  <a:gd name="T73" fmla="*/ 0 h 34"/>
                  <a:gd name="T74" fmla="*/ 8 w 23"/>
                  <a:gd name="T75" fmla="*/ 4 h 34"/>
                  <a:gd name="T76" fmla="*/ 4 w 23"/>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34"/>
                  <a:gd name="T119" fmla="*/ 23 w 23"/>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34">
                    <a:moveTo>
                      <a:pt x="4" y="4"/>
                    </a:moveTo>
                    <a:lnTo>
                      <a:pt x="4" y="4"/>
                    </a:lnTo>
                    <a:lnTo>
                      <a:pt x="4" y="8"/>
                    </a:lnTo>
                    <a:lnTo>
                      <a:pt x="4" y="13"/>
                    </a:lnTo>
                    <a:lnTo>
                      <a:pt x="0" y="17"/>
                    </a:lnTo>
                    <a:lnTo>
                      <a:pt x="0" y="21"/>
                    </a:lnTo>
                    <a:lnTo>
                      <a:pt x="4" y="21"/>
                    </a:lnTo>
                    <a:lnTo>
                      <a:pt x="4" y="25"/>
                    </a:lnTo>
                    <a:lnTo>
                      <a:pt x="4" y="30"/>
                    </a:lnTo>
                    <a:lnTo>
                      <a:pt x="8" y="34"/>
                    </a:lnTo>
                    <a:lnTo>
                      <a:pt x="11" y="34"/>
                    </a:lnTo>
                    <a:lnTo>
                      <a:pt x="11" y="30"/>
                    </a:lnTo>
                    <a:lnTo>
                      <a:pt x="15" y="30"/>
                    </a:lnTo>
                    <a:lnTo>
                      <a:pt x="19" y="25"/>
                    </a:lnTo>
                    <a:lnTo>
                      <a:pt x="23" y="21"/>
                    </a:lnTo>
                    <a:lnTo>
                      <a:pt x="23" y="17"/>
                    </a:lnTo>
                    <a:lnTo>
                      <a:pt x="23" y="13"/>
                    </a:lnTo>
                    <a:lnTo>
                      <a:pt x="23" y="8"/>
                    </a:lnTo>
                    <a:lnTo>
                      <a:pt x="19" y="8"/>
                    </a:lnTo>
                    <a:lnTo>
                      <a:pt x="19" y="4"/>
                    </a:lnTo>
                    <a:lnTo>
                      <a:pt x="15" y="0"/>
                    </a:lnTo>
                    <a:lnTo>
                      <a:pt x="11" y="0"/>
                    </a:lnTo>
                    <a:lnTo>
                      <a:pt x="8" y="0"/>
                    </a:lnTo>
                    <a:lnTo>
                      <a:pt x="8" y="4"/>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 name="Freeform 273"/>
              <p:cNvSpPr>
                <a:spLocks/>
              </p:cNvSpPr>
              <p:nvPr/>
            </p:nvSpPr>
            <p:spPr bwMode="auto">
              <a:xfrm>
                <a:off x="2177" y="3422"/>
                <a:ext cx="19" cy="13"/>
              </a:xfrm>
              <a:custGeom>
                <a:avLst/>
                <a:gdLst>
                  <a:gd name="T0" fmla="*/ 0 w 19"/>
                  <a:gd name="T1" fmla="*/ 4 h 13"/>
                  <a:gd name="T2" fmla="*/ 0 w 19"/>
                  <a:gd name="T3" fmla="*/ 4 h 13"/>
                  <a:gd name="T4" fmla="*/ 0 w 19"/>
                  <a:gd name="T5" fmla="*/ 8 h 13"/>
                  <a:gd name="T6" fmla="*/ 4 w 19"/>
                  <a:gd name="T7" fmla="*/ 8 h 13"/>
                  <a:gd name="T8" fmla="*/ 4 w 19"/>
                  <a:gd name="T9" fmla="*/ 13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8 h 13"/>
                  <a:gd name="T30" fmla="*/ 19 w 19"/>
                  <a:gd name="T31" fmla="*/ 8 h 13"/>
                  <a:gd name="T32" fmla="*/ 19 w 19"/>
                  <a:gd name="T33" fmla="*/ 8 h 13"/>
                  <a:gd name="T34" fmla="*/ 19 w 19"/>
                  <a:gd name="T35" fmla="*/ 4 h 13"/>
                  <a:gd name="T36" fmla="*/ 15 w 19"/>
                  <a:gd name="T37" fmla="*/ 4 h 13"/>
                  <a:gd name="T38" fmla="*/ 15 w 19"/>
                  <a:gd name="T39" fmla="*/ 4 h 13"/>
                  <a:gd name="T40" fmla="*/ 15 w 19"/>
                  <a:gd name="T41" fmla="*/ 4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8"/>
                    </a:lnTo>
                    <a:lnTo>
                      <a:pt x="4" y="8"/>
                    </a:lnTo>
                    <a:lnTo>
                      <a:pt x="4" y="13"/>
                    </a:lnTo>
                    <a:lnTo>
                      <a:pt x="8" y="13"/>
                    </a:lnTo>
                    <a:lnTo>
                      <a:pt x="11" y="13"/>
                    </a:lnTo>
                    <a:lnTo>
                      <a:pt x="15" y="13"/>
                    </a:lnTo>
                    <a:lnTo>
                      <a:pt x="15" y="8"/>
                    </a:lnTo>
                    <a:lnTo>
                      <a:pt x="19" y="8"/>
                    </a:lnTo>
                    <a:lnTo>
                      <a:pt x="19" y="4"/>
                    </a:lnTo>
                    <a:lnTo>
                      <a:pt x="15" y="4"/>
                    </a:lnTo>
                    <a:lnTo>
                      <a:pt x="15" y="0"/>
                    </a:lnTo>
                    <a:lnTo>
                      <a:pt x="11"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 name="Freeform 274"/>
              <p:cNvSpPr>
                <a:spLocks/>
              </p:cNvSpPr>
              <p:nvPr/>
            </p:nvSpPr>
            <p:spPr bwMode="auto">
              <a:xfrm>
                <a:off x="2181" y="3435"/>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4 w 15"/>
                  <a:gd name="T11" fmla="*/ 12 h 12"/>
                  <a:gd name="T12" fmla="*/ 4 w 15"/>
                  <a:gd name="T13" fmla="*/ 12 h 12"/>
                  <a:gd name="T14" fmla="*/ 4 w 15"/>
                  <a:gd name="T15" fmla="*/ 12 h 12"/>
                  <a:gd name="T16" fmla="*/ 7 w 15"/>
                  <a:gd name="T17" fmla="*/ 12 h 12"/>
                  <a:gd name="T18" fmla="*/ 7 w 15"/>
                  <a:gd name="T19" fmla="*/ 12 h 12"/>
                  <a:gd name="T20" fmla="*/ 11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1 w 15"/>
                  <a:gd name="T43" fmla="*/ 0 h 12"/>
                  <a:gd name="T44" fmla="*/ 11 w 15"/>
                  <a:gd name="T45" fmla="*/ 0 h 12"/>
                  <a:gd name="T46" fmla="*/ 7 w 15"/>
                  <a:gd name="T47" fmla="*/ 0 h 12"/>
                  <a:gd name="T48" fmla="*/ 4 w 15"/>
                  <a:gd name="T49" fmla="*/ 0 h 12"/>
                  <a:gd name="T50" fmla="*/ 4 w 15"/>
                  <a:gd name="T51" fmla="*/ 0 h 12"/>
                  <a:gd name="T52" fmla="*/ 4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7" y="12"/>
                    </a:lnTo>
                    <a:lnTo>
                      <a:pt x="11" y="12"/>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8" name="Freeform 275"/>
              <p:cNvSpPr>
                <a:spLocks/>
              </p:cNvSpPr>
              <p:nvPr/>
            </p:nvSpPr>
            <p:spPr bwMode="auto">
              <a:xfrm>
                <a:off x="2286" y="3536"/>
                <a:ext cx="16" cy="13"/>
              </a:xfrm>
              <a:custGeom>
                <a:avLst/>
                <a:gdLst>
                  <a:gd name="T0" fmla="*/ 0 w 16"/>
                  <a:gd name="T1" fmla="*/ 5 h 13"/>
                  <a:gd name="T2" fmla="*/ 0 w 16"/>
                  <a:gd name="T3" fmla="*/ 5 h 13"/>
                  <a:gd name="T4" fmla="*/ 0 w 16"/>
                  <a:gd name="T5" fmla="*/ 9 h 13"/>
                  <a:gd name="T6" fmla="*/ 0 w 16"/>
                  <a:gd name="T7" fmla="*/ 9 h 13"/>
                  <a:gd name="T8" fmla="*/ 0 w 16"/>
                  <a:gd name="T9" fmla="*/ 13 h 13"/>
                  <a:gd name="T10" fmla="*/ 4 w 16"/>
                  <a:gd name="T11" fmla="*/ 13 h 13"/>
                  <a:gd name="T12" fmla="*/ 4 w 16"/>
                  <a:gd name="T13" fmla="*/ 13 h 13"/>
                  <a:gd name="T14" fmla="*/ 8 w 16"/>
                  <a:gd name="T15" fmla="*/ 13 h 13"/>
                  <a:gd name="T16" fmla="*/ 8 w 16"/>
                  <a:gd name="T17" fmla="*/ 13 h 13"/>
                  <a:gd name="T18" fmla="*/ 8 w 16"/>
                  <a:gd name="T19" fmla="*/ 13 h 13"/>
                  <a:gd name="T20" fmla="*/ 12 w 16"/>
                  <a:gd name="T21" fmla="*/ 13 h 13"/>
                  <a:gd name="T22" fmla="*/ 12 w 16"/>
                  <a:gd name="T23" fmla="*/ 13 h 13"/>
                  <a:gd name="T24" fmla="*/ 16 w 16"/>
                  <a:gd name="T25" fmla="*/ 13 h 13"/>
                  <a:gd name="T26" fmla="*/ 16 w 16"/>
                  <a:gd name="T27" fmla="*/ 13 h 13"/>
                  <a:gd name="T28" fmla="*/ 16 w 16"/>
                  <a:gd name="T29" fmla="*/ 9 h 13"/>
                  <a:gd name="T30" fmla="*/ 16 w 16"/>
                  <a:gd name="T31" fmla="*/ 9 h 13"/>
                  <a:gd name="T32" fmla="*/ 16 w 16"/>
                  <a:gd name="T33" fmla="*/ 9 h 13"/>
                  <a:gd name="T34" fmla="*/ 16 w 16"/>
                  <a:gd name="T35" fmla="*/ 5 h 13"/>
                  <a:gd name="T36" fmla="*/ 16 w 16"/>
                  <a:gd name="T37" fmla="*/ 5 h 13"/>
                  <a:gd name="T38" fmla="*/ 16 w 16"/>
                  <a:gd name="T39" fmla="*/ 5 h 13"/>
                  <a:gd name="T40" fmla="*/ 16 w 16"/>
                  <a:gd name="T41" fmla="*/ 0 h 13"/>
                  <a:gd name="T42" fmla="*/ 12 w 16"/>
                  <a:gd name="T43" fmla="*/ 0 h 13"/>
                  <a:gd name="T44" fmla="*/ 12 w 16"/>
                  <a:gd name="T45" fmla="*/ 0 h 13"/>
                  <a:gd name="T46" fmla="*/ 8 w 16"/>
                  <a:gd name="T47" fmla="*/ 0 h 13"/>
                  <a:gd name="T48" fmla="*/ 8 w 16"/>
                  <a:gd name="T49" fmla="*/ 0 h 13"/>
                  <a:gd name="T50" fmla="*/ 4 w 16"/>
                  <a:gd name="T51" fmla="*/ 0 h 13"/>
                  <a:gd name="T52" fmla="*/ 4 w 16"/>
                  <a:gd name="T53" fmla="*/ 0 h 13"/>
                  <a:gd name="T54" fmla="*/ 4 w 16"/>
                  <a:gd name="T55" fmla="*/ 0 h 13"/>
                  <a:gd name="T56" fmla="*/ 0 w 16"/>
                  <a:gd name="T57" fmla="*/ 0 h 13"/>
                  <a:gd name="T58" fmla="*/ 0 w 16"/>
                  <a:gd name="T59" fmla="*/ 5 h 13"/>
                  <a:gd name="T60" fmla="*/ 0 w 16"/>
                  <a:gd name="T61" fmla="*/ 5 h 13"/>
                  <a:gd name="T62" fmla="*/ 0 w 16"/>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3"/>
                  <a:gd name="T98" fmla="*/ 16 w 16"/>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3">
                    <a:moveTo>
                      <a:pt x="0" y="5"/>
                    </a:moveTo>
                    <a:lnTo>
                      <a:pt x="0" y="5"/>
                    </a:lnTo>
                    <a:lnTo>
                      <a:pt x="0" y="9"/>
                    </a:lnTo>
                    <a:lnTo>
                      <a:pt x="0" y="13"/>
                    </a:lnTo>
                    <a:lnTo>
                      <a:pt x="4" y="13"/>
                    </a:lnTo>
                    <a:lnTo>
                      <a:pt x="8" y="13"/>
                    </a:lnTo>
                    <a:lnTo>
                      <a:pt x="12" y="13"/>
                    </a:lnTo>
                    <a:lnTo>
                      <a:pt x="16" y="13"/>
                    </a:lnTo>
                    <a:lnTo>
                      <a:pt x="16" y="9"/>
                    </a:lnTo>
                    <a:lnTo>
                      <a:pt x="16" y="5"/>
                    </a:lnTo>
                    <a:lnTo>
                      <a:pt x="16" y="0"/>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9" name="Freeform 276"/>
              <p:cNvSpPr>
                <a:spLocks/>
              </p:cNvSpPr>
              <p:nvPr/>
            </p:nvSpPr>
            <p:spPr bwMode="auto">
              <a:xfrm>
                <a:off x="2268" y="357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8 h 13"/>
                  <a:gd name="T30" fmla="*/ 15 w 15"/>
                  <a:gd name="T31" fmla="*/ 8 h 13"/>
                  <a:gd name="T32" fmla="*/ 15 w 15"/>
                  <a:gd name="T33" fmla="*/ 4 h 13"/>
                  <a:gd name="T34" fmla="*/ 15 w 15"/>
                  <a:gd name="T35" fmla="*/ 4 h 13"/>
                  <a:gd name="T36" fmla="*/ 15 w 15"/>
                  <a:gd name="T37" fmla="*/ 4 h 13"/>
                  <a:gd name="T38" fmla="*/ 11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0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4"/>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0" name="Freeform 277"/>
              <p:cNvSpPr>
                <a:spLocks/>
              </p:cNvSpPr>
              <p:nvPr/>
            </p:nvSpPr>
            <p:spPr bwMode="auto">
              <a:xfrm>
                <a:off x="1992" y="3261"/>
                <a:ext cx="19" cy="12"/>
              </a:xfrm>
              <a:custGeom>
                <a:avLst/>
                <a:gdLst>
                  <a:gd name="T0" fmla="*/ 0 w 19"/>
                  <a:gd name="T1" fmla="*/ 4 h 12"/>
                  <a:gd name="T2" fmla="*/ 0 w 19"/>
                  <a:gd name="T3" fmla="*/ 4 h 12"/>
                  <a:gd name="T4" fmla="*/ 4 w 19"/>
                  <a:gd name="T5" fmla="*/ 8 h 12"/>
                  <a:gd name="T6" fmla="*/ 4 w 19"/>
                  <a:gd name="T7" fmla="*/ 8 h 12"/>
                  <a:gd name="T8" fmla="*/ 4 w 19"/>
                  <a:gd name="T9" fmla="*/ 8 h 12"/>
                  <a:gd name="T10" fmla="*/ 4 w 19"/>
                  <a:gd name="T11" fmla="*/ 12 h 12"/>
                  <a:gd name="T12" fmla="*/ 8 w 19"/>
                  <a:gd name="T13" fmla="*/ 12 h 12"/>
                  <a:gd name="T14" fmla="*/ 8 w 19"/>
                  <a:gd name="T15" fmla="*/ 12 h 12"/>
                  <a:gd name="T16" fmla="*/ 8 w 19"/>
                  <a:gd name="T17" fmla="*/ 12 h 12"/>
                  <a:gd name="T18" fmla="*/ 12 w 19"/>
                  <a:gd name="T19" fmla="*/ 12 h 12"/>
                  <a:gd name="T20" fmla="*/ 12 w 19"/>
                  <a:gd name="T21" fmla="*/ 12 h 12"/>
                  <a:gd name="T22" fmla="*/ 15 w 19"/>
                  <a:gd name="T23" fmla="*/ 12 h 12"/>
                  <a:gd name="T24" fmla="*/ 15 w 19"/>
                  <a:gd name="T25" fmla="*/ 12 h 12"/>
                  <a:gd name="T26" fmla="*/ 15 w 19"/>
                  <a:gd name="T27" fmla="*/ 8 h 12"/>
                  <a:gd name="T28" fmla="*/ 19 w 19"/>
                  <a:gd name="T29" fmla="*/ 8 h 12"/>
                  <a:gd name="T30" fmla="*/ 19 w 19"/>
                  <a:gd name="T31" fmla="*/ 8 h 12"/>
                  <a:gd name="T32" fmla="*/ 19 w 19"/>
                  <a:gd name="T33" fmla="*/ 4 h 12"/>
                  <a:gd name="T34" fmla="*/ 19 w 19"/>
                  <a:gd name="T35" fmla="*/ 4 h 12"/>
                  <a:gd name="T36" fmla="*/ 19 w 19"/>
                  <a:gd name="T37" fmla="*/ 4 h 12"/>
                  <a:gd name="T38" fmla="*/ 15 w 19"/>
                  <a:gd name="T39" fmla="*/ 4 h 12"/>
                  <a:gd name="T40" fmla="*/ 15 w 19"/>
                  <a:gd name="T41" fmla="*/ 0 h 12"/>
                  <a:gd name="T42" fmla="*/ 15 w 19"/>
                  <a:gd name="T43" fmla="*/ 0 h 12"/>
                  <a:gd name="T44" fmla="*/ 12 w 19"/>
                  <a:gd name="T45" fmla="*/ 0 h 12"/>
                  <a:gd name="T46" fmla="*/ 8 w 19"/>
                  <a:gd name="T47" fmla="*/ 0 h 12"/>
                  <a:gd name="T48" fmla="*/ 8 w 19"/>
                  <a:gd name="T49" fmla="*/ 0 h 12"/>
                  <a:gd name="T50" fmla="*/ 8 w 19"/>
                  <a:gd name="T51" fmla="*/ 0 h 12"/>
                  <a:gd name="T52" fmla="*/ 4 w 19"/>
                  <a:gd name="T53" fmla="*/ 0 h 12"/>
                  <a:gd name="T54" fmla="*/ 4 w 19"/>
                  <a:gd name="T55" fmla="*/ 0 h 12"/>
                  <a:gd name="T56" fmla="*/ 4 w 19"/>
                  <a:gd name="T57" fmla="*/ 0 h 12"/>
                  <a:gd name="T58" fmla="*/ 4 w 19"/>
                  <a:gd name="T59" fmla="*/ 0 h 12"/>
                  <a:gd name="T60" fmla="*/ 4 w 19"/>
                  <a:gd name="T61" fmla="*/ 4 h 12"/>
                  <a:gd name="T62" fmla="*/ 0 w 19"/>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2"/>
                  <a:gd name="T98" fmla="*/ 19 w 1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2">
                    <a:moveTo>
                      <a:pt x="0" y="4"/>
                    </a:moveTo>
                    <a:lnTo>
                      <a:pt x="0" y="4"/>
                    </a:lnTo>
                    <a:lnTo>
                      <a:pt x="4" y="8"/>
                    </a:lnTo>
                    <a:lnTo>
                      <a:pt x="4" y="12"/>
                    </a:lnTo>
                    <a:lnTo>
                      <a:pt x="8" y="12"/>
                    </a:lnTo>
                    <a:lnTo>
                      <a:pt x="12" y="12"/>
                    </a:lnTo>
                    <a:lnTo>
                      <a:pt x="15" y="12"/>
                    </a:lnTo>
                    <a:lnTo>
                      <a:pt x="15" y="8"/>
                    </a:lnTo>
                    <a:lnTo>
                      <a:pt x="19" y="8"/>
                    </a:lnTo>
                    <a:lnTo>
                      <a:pt x="19" y="4"/>
                    </a:lnTo>
                    <a:lnTo>
                      <a:pt x="15" y="4"/>
                    </a:lnTo>
                    <a:lnTo>
                      <a:pt x="15" y="0"/>
                    </a:lnTo>
                    <a:lnTo>
                      <a:pt x="12"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1" name="Freeform 278"/>
              <p:cNvSpPr>
                <a:spLocks/>
              </p:cNvSpPr>
              <p:nvPr/>
            </p:nvSpPr>
            <p:spPr bwMode="auto">
              <a:xfrm>
                <a:off x="2188" y="3290"/>
                <a:ext cx="19" cy="13"/>
              </a:xfrm>
              <a:custGeom>
                <a:avLst/>
                <a:gdLst>
                  <a:gd name="T0" fmla="*/ 0 w 19"/>
                  <a:gd name="T1" fmla="*/ 5 h 13"/>
                  <a:gd name="T2" fmla="*/ 0 w 19"/>
                  <a:gd name="T3" fmla="*/ 5 h 13"/>
                  <a:gd name="T4" fmla="*/ 0 w 19"/>
                  <a:gd name="T5" fmla="*/ 9 h 13"/>
                  <a:gd name="T6" fmla="*/ 0 w 19"/>
                  <a:gd name="T7" fmla="*/ 9 h 13"/>
                  <a:gd name="T8" fmla="*/ 4 w 19"/>
                  <a:gd name="T9" fmla="*/ 9 h 13"/>
                  <a:gd name="T10" fmla="*/ 4 w 19"/>
                  <a:gd name="T11" fmla="*/ 13 h 13"/>
                  <a:gd name="T12" fmla="*/ 4 w 19"/>
                  <a:gd name="T13" fmla="*/ 13 h 13"/>
                  <a:gd name="T14" fmla="*/ 8 w 19"/>
                  <a:gd name="T15" fmla="*/ 13 h 13"/>
                  <a:gd name="T16" fmla="*/ 8 w 19"/>
                  <a:gd name="T17" fmla="*/ 13 h 13"/>
                  <a:gd name="T18" fmla="*/ 12 w 19"/>
                  <a:gd name="T19" fmla="*/ 13 h 13"/>
                  <a:gd name="T20" fmla="*/ 12 w 19"/>
                  <a:gd name="T21" fmla="*/ 13 h 13"/>
                  <a:gd name="T22" fmla="*/ 12 w 19"/>
                  <a:gd name="T23" fmla="*/ 13 h 13"/>
                  <a:gd name="T24" fmla="*/ 15 w 19"/>
                  <a:gd name="T25" fmla="*/ 13 h 13"/>
                  <a:gd name="T26" fmla="*/ 15 w 19"/>
                  <a:gd name="T27" fmla="*/ 13 h 13"/>
                  <a:gd name="T28" fmla="*/ 15 w 19"/>
                  <a:gd name="T29" fmla="*/ 9 h 13"/>
                  <a:gd name="T30" fmla="*/ 15 w 19"/>
                  <a:gd name="T31" fmla="*/ 9 h 13"/>
                  <a:gd name="T32" fmla="*/ 19 w 19"/>
                  <a:gd name="T33" fmla="*/ 5 h 13"/>
                  <a:gd name="T34" fmla="*/ 15 w 19"/>
                  <a:gd name="T35" fmla="*/ 5 h 13"/>
                  <a:gd name="T36" fmla="*/ 15 w 19"/>
                  <a:gd name="T37" fmla="*/ 5 h 13"/>
                  <a:gd name="T38" fmla="*/ 15 w 19"/>
                  <a:gd name="T39" fmla="*/ 5 h 13"/>
                  <a:gd name="T40" fmla="*/ 15 w 19"/>
                  <a:gd name="T41" fmla="*/ 0 h 13"/>
                  <a:gd name="T42" fmla="*/ 15 w 19"/>
                  <a:gd name="T43" fmla="*/ 0 h 13"/>
                  <a:gd name="T44" fmla="*/ 12 w 19"/>
                  <a:gd name="T45" fmla="*/ 0 h 13"/>
                  <a:gd name="T46" fmla="*/ 8 w 19"/>
                  <a:gd name="T47" fmla="*/ 0 h 13"/>
                  <a:gd name="T48" fmla="*/ 8 w 19"/>
                  <a:gd name="T49" fmla="*/ 0 h 13"/>
                  <a:gd name="T50" fmla="*/ 4 w 19"/>
                  <a:gd name="T51" fmla="*/ 0 h 13"/>
                  <a:gd name="T52" fmla="*/ 4 w 19"/>
                  <a:gd name="T53" fmla="*/ 0 h 13"/>
                  <a:gd name="T54" fmla="*/ 4 w 19"/>
                  <a:gd name="T55" fmla="*/ 0 h 13"/>
                  <a:gd name="T56" fmla="*/ 4 w 19"/>
                  <a:gd name="T57" fmla="*/ 0 h 13"/>
                  <a:gd name="T58" fmla="*/ 0 w 19"/>
                  <a:gd name="T59" fmla="*/ 0 h 13"/>
                  <a:gd name="T60" fmla="*/ 0 w 19"/>
                  <a:gd name="T61" fmla="*/ 5 h 13"/>
                  <a:gd name="T62" fmla="*/ 0 w 19"/>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5"/>
                    </a:moveTo>
                    <a:lnTo>
                      <a:pt x="0" y="5"/>
                    </a:lnTo>
                    <a:lnTo>
                      <a:pt x="0" y="9"/>
                    </a:lnTo>
                    <a:lnTo>
                      <a:pt x="4" y="9"/>
                    </a:lnTo>
                    <a:lnTo>
                      <a:pt x="4" y="13"/>
                    </a:lnTo>
                    <a:lnTo>
                      <a:pt x="8" y="13"/>
                    </a:lnTo>
                    <a:lnTo>
                      <a:pt x="12" y="13"/>
                    </a:lnTo>
                    <a:lnTo>
                      <a:pt x="15" y="13"/>
                    </a:lnTo>
                    <a:lnTo>
                      <a:pt x="15" y="9"/>
                    </a:lnTo>
                    <a:lnTo>
                      <a:pt x="19" y="5"/>
                    </a:lnTo>
                    <a:lnTo>
                      <a:pt x="15" y="5"/>
                    </a:lnTo>
                    <a:lnTo>
                      <a:pt x="15" y="0"/>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2" name="Freeform 279"/>
              <p:cNvSpPr>
                <a:spLocks/>
              </p:cNvSpPr>
              <p:nvPr/>
            </p:nvSpPr>
            <p:spPr bwMode="auto">
              <a:xfrm>
                <a:off x="2558" y="3329"/>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4 w 15"/>
                  <a:gd name="T11" fmla="*/ 12 h 12"/>
                  <a:gd name="T12" fmla="*/ 8 w 15"/>
                  <a:gd name="T13" fmla="*/ 12 h 12"/>
                  <a:gd name="T14" fmla="*/ 8 w 15"/>
                  <a:gd name="T15" fmla="*/ 12 h 12"/>
                  <a:gd name="T16" fmla="*/ 11 w 15"/>
                  <a:gd name="T17" fmla="*/ 12 h 12"/>
                  <a:gd name="T18" fmla="*/ 15 w 15"/>
                  <a:gd name="T19" fmla="*/ 12 h 12"/>
                  <a:gd name="T20" fmla="*/ 15 w 15"/>
                  <a:gd name="T21" fmla="*/ 12 h 12"/>
                  <a:gd name="T22" fmla="*/ 15 w 15"/>
                  <a:gd name="T23" fmla="*/ 8 h 12"/>
                  <a:gd name="T24" fmla="*/ 15 w 15"/>
                  <a:gd name="T25" fmla="*/ 8 h 12"/>
                  <a:gd name="T26" fmla="*/ 15 w 15"/>
                  <a:gd name="T27" fmla="*/ 4 h 12"/>
                  <a:gd name="T28" fmla="*/ 15 w 15"/>
                  <a:gd name="T29" fmla="*/ 4 h 12"/>
                  <a:gd name="T30" fmla="*/ 15 w 15"/>
                  <a:gd name="T31" fmla="*/ 4 h 12"/>
                  <a:gd name="T32" fmla="*/ 11 w 15"/>
                  <a:gd name="T33" fmla="*/ 0 h 12"/>
                  <a:gd name="T34" fmla="*/ 11 w 15"/>
                  <a:gd name="T35" fmla="*/ 0 h 12"/>
                  <a:gd name="T36" fmla="*/ 8 w 15"/>
                  <a:gd name="T37" fmla="*/ 0 h 12"/>
                  <a:gd name="T38" fmla="*/ 4 w 15"/>
                  <a:gd name="T39" fmla="*/ 0 h 12"/>
                  <a:gd name="T40" fmla="*/ 4 w 15"/>
                  <a:gd name="T41" fmla="*/ 0 h 12"/>
                  <a:gd name="T42" fmla="*/ 0 w 15"/>
                  <a:gd name="T43" fmla="*/ 4 h 12"/>
                  <a:gd name="T44" fmla="*/ 0 w 15"/>
                  <a:gd name="T45" fmla="*/ 4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0" y="12"/>
                    </a:lnTo>
                    <a:lnTo>
                      <a:pt x="4" y="12"/>
                    </a:lnTo>
                    <a:lnTo>
                      <a:pt x="8" y="12"/>
                    </a:lnTo>
                    <a:lnTo>
                      <a:pt x="11" y="12"/>
                    </a:lnTo>
                    <a:lnTo>
                      <a:pt x="15" y="12"/>
                    </a:lnTo>
                    <a:lnTo>
                      <a:pt x="15" y="8"/>
                    </a:lnTo>
                    <a:lnTo>
                      <a:pt x="15"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 name="Freeform 280"/>
              <p:cNvSpPr>
                <a:spLocks/>
              </p:cNvSpPr>
              <p:nvPr/>
            </p:nvSpPr>
            <p:spPr bwMode="auto">
              <a:xfrm>
                <a:off x="2566" y="3388"/>
                <a:ext cx="18" cy="34"/>
              </a:xfrm>
              <a:custGeom>
                <a:avLst/>
                <a:gdLst>
                  <a:gd name="T0" fmla="*/ 3 w 18"/>
                  <a:gd name="T1" fmla="*/ 4 h 34"/>
                  <a:gd name="T2" fmla="*/ 3 w 18"/>
                  <a:gd name="T3" fmla="*/ 4 h 34"/>
                  <a:gd name="T4" fmla="*/ 0 w 18"/>
                  <a:gd name="T5" fmla="*/ 13 h 34"/>
                  <a:gd name="T6" fmla="*/ 0 w 18"/>
                  <a:gd name="T7" fmla="*/ 13 h 34"/>
                  <a:gd name="T8" fmla="*/ 0 w 18"/>
                  <a:gd name="T9" fmla="*/ 17 h 34"/>
                  <a:gd name="T10" fmla="*/ 0 w 18"/>
                  <a:gd name="T11" fmla="*/ 21 h 34"/>
                  <a:gd name="T12" fmla="*/ 0 w 18"/>
                  <a:gd name="T13" fmla="*/ 21 h 34"/>
                  <a:gd name="T14" fmla="*/ 0 w 18"/>
                  <a:gd name="T15" fmla="*/ 30 h 34"/>
                  <a:gd name="T16" fmla="*/ 0 w 18"/>
                  <a:gd name="T17" fmla="*/ 30 h 34"/>
                  <a:gd name="T18" fmla="*/ 3 w 18"/>
                  <a:gd name="T19" fmla="*/ 30 h 34"/>
                  <a:gd name="T20" fmla="*/ 3 w 18"/>
                  <a:gd name="T21" fmla="*/ 34 h 34"/>
                  <a:gd name="T22" fmla="*/ 7 w 18"/>
                  <a:gd name="T23" fmla="*/ 34 h 34"/>
                  <a:gd name="T24" fmla="*/ 7 w 18"/>
                  <a:gd name="T25" fmla="*/ 34 h 34"/>
                  <a:gd name="T26" fmla="*/ 11 w 18"/>
                  <a:gd name="T27" fmla="*/ 34 h 34"/>
                  <a:gd name="T28" fmla="*/ 15 w 18"/>
                  <a:gd name="T29" fmla="*/ 30 h 34"/>
                  <a:gd name="T30" fmla="*/ 15 w 18"/>
                  <a:gd name="T31" fmla="*/ 25 h 34"/>
                  <a:gd name="T32" fmla="*/ 18 w 18"/>
                  <a:gd name="T33" fmla="*/ 21 h 34"/>
                  <a:gd name="T34" fmla="*/ 18 w 18"/>
                  <a:gd name="T35" fmla="*/ 21 h 34"/>
                  <a:gd name="T36" fmla="*/ 18 w 18"/>
                  <a:gd name="T37" fmla="*/ 17 h 34"/>
                  <a:gd name="T38" fmla="*/ 18 w 18"/>
                  <a:gd name="T39" fmla="*/ 13 h 34"/>
                  <a:gd name="T40" fmla="*/ 18 w 18"/>
                  <a:gd name="T41" fmla="*/ 8 h 34"/>
                  <a:gd name="T42" fmla="*/ 18 w 18"/>
                  <a:gd name="T43" fmla="*/ 8 h 34"/>
                  <a:gd name="T44" fmla="*/ 15 w 18"/>
                  <a:gd name="T45" fmla="*/ 4 h 34"/>
                  <a:gd name="T46" fmla="*/ 15 w 18"/>
                  <a:gd name="T47" fmla="*/ 4 h 34"/>
                  <a:gd name="T48" fmla="*/ 15 w 18"/>
                  <a:gd name="T49" fmla="*/ 4 h 34"/>
                  <a:gd name="T50" fmla="*/ 7 w 18"/>
                  <a:gd name="T51" fmla="*/ 0 h 34"/>
                  <a:gd name="T52" fmla="*/ 7 w 18"/>
                  <a:gd name="T53" fmla="*/ 0 h 34"/>
                  <a:gd name="T54" fmla="*/ 7 w 18"/>
                  <a:gd name="T55" fmla="*/ 0 h 34"/>
                  <a:gd name="T56" fmla="*/ 3 w 18"/>
                  <a:gd name="T57" fmla="*/ 4 h 34"/>
                  <a:gd name="T58" fmla="*/ 3 w 18"/>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34"/>
                  <a:gd name="T92" fmla="*/ 18 w 1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34">
                    <a:moveTo>
                      <a:pt x="3" y="4"/>
                    </a:moveTo>
                    <a:lnTo>
                      <a:pt x="3" y="4"/>
                    </a:lnTo>
                    <a:lnTo>
                      <a:pt x="0" y="13"/>
                    </a:lnTo>
                    <a:lnTo>
                      <a:pt x="0" y="17"/>
                    </a:lnTo>
                    <a:lnTo>
                      <a:pt x="0" y="21"/>
                    </a:lnTo>
                    <a:lnTo>
                      <a:pt x="0" y="30"/>
                    </a:lnTo>
                    <a:lnTo>
                      <a:pt x="3" y="30"/>
                    </a:lnTo>
                    <a:lnTo>
                      <a:pt x="3" y="34"/>
                    </a:lnTo>
                    <a:lnTo>
                      <a:pt x="7" y="34"/>
                    </a:lnTo>
                    <a:lnTo>
                      <a:pt x="11" y="34"/>
                    </a:lnTo>
                    <a:lnTo>
                      <a:pt x="15" y="30"/>
                    </a:lnTo>
                    <a:lnTo>
                      <a:pt x="15" y="25"/>
                    </a:lnTo>
                    <a:lnTo>
                      <a:pt x="18" y="21"/>
                    </a:lnTo>
                    <a:lnTo>
                      <a:pt x="18" y="17"/>
                    </a:lnTo>
                    <a:lnTo>
                      <a:pt x="18" y="13"/>
                    </a:lnTo>
                    <a:lnTo>
                      <a:pt x="18" y="8"/>
                    </a:lnTo>
                    <a:lnTo>
                      <a:pt x="15" y="4"/>
                    </a:lnTo>
                    <a:lnTo>
                      <a:pt x="7" y="0"/>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4" name="Freeform 281"/>
              <p:cNvSpPr>
                <a:spLocks/>
              </p:cNvSpPr>
              <p:nvPr/>
            </p:nvSpPr>
            <p:spPr bwMode="auto">
              <a:xfrm>
                <a:off x="2592" y="3396"/>
                <a:ext cx="23" cy="30"/>
              </a:xfrm>
              <a:custGeom>
                <a:avLst/>
                <a:gdLst>
                  <a:gd name="T0" fmla="*/ 4 w 23"/>
                  <a:gd name="T1" fmla="*/ 5 h 30"/>
                  <a:gd name="T2" fmla="*/ 4 w 23"/>
                  <a:gd name="T3" fmla="*/ 5 h 30"/>
                  <a:gd name="T4" fmla="*/ 0 w 23"/>
                  <a:gd name="T5" fmla="*/ 9 h 30"/>
                  <a:gd name="T6" fmla="*/ 0 w 23"/>
                  <a:gd name="T7" fmla="*/ 13 h 30"/>
                  <a:gd name="T8" fmla="*/ 0 w 23"/>
                  <a:gd name="T9" fmla="*/ 17 h 30"/>
                  <a:gd name="T10" fmla="*/ 0 w 23"/>
                  <a:gd name="T11" fmla="*/ 22 h 30"/>
                  <a:gd name="T12" fmla="*/ 0 w 23"/>
                  <a:gd name="T13" fmla="*/ 22 h 30"/>
                  <a:gd name="T14" fmla="*/ 4 w 23"/>
                  <a:gd name="T15" fmla="*/ 26 h 30"/>
                  <a:gd name="T16" fmla="*/ 4 w 23"/>
                  <a:gd name="T17" fmla="*/ 30 h 30"/>
                  <a:gd name="T18" fmla="*/ 4 w 23"/>
                  <a:gd name="T19" fmla="*/ 30 h 30"/>
                  <a:gd name="T20" fmla="*/ 4 w 23"/>
                  <a:gd name="T21" fmla="*/ 30 h 30"/>
                  <a:gd name="T22" fmla="*/ 7 w 23"/>
                  <a:gd name="T23" fmla="*/ 30 h 30"/>
                  <a:gd name="T24" fmla="*/ 7 w 23"/>
                  <a:gd name="T25" fmla="*/ 30 h 30"/>
                  <a:gd name="T26" fmla="*/ 11 w 23"/>
                  <a:gd name="T27" fmla="*/ 30 h 30"/>
                  <a:gd name="T28" fmla="*/ 15 w 23"/>
                  <a:gd name="T29" fmla="*/ 26 h 30"/>
                  <a:gd name="T30" fmla="*/ 19 w 23"/>
                  <a:gd name="T31" fmla="*/ 26 h 30"/>
                  <a:gd name="T32" fmla="*/ 19 w 23"/>
                  <a:gd name="T33" fmla="*/ 22 h 30"/>
                  <a:gd name="T34" fmla="*/ 19 w 23"/>
                  <a:gd name="T35" fmla="*/ 17 h 30"/>
                  <a:gd name="T36" fmla="*/ 23 w 23"/>
                  <a:gd name="T37" fmla="*/ 17 h 30"/>
                  <a:gd name="T38" fmla="*/ 23 w 23"/>
                  <a:gd name="T39" fmla="*/ 13 h 30"/>
                  <a:gd name="T40" fmla="*/ 19 w 23"/>
                  <a:gd name="T41" fmla="*/ 9 h 30"/>
                  <a:gd name="T42" fmla="*/ 19 w 23"/>
                  <a:gd name="T43" fmla="*/ 9 h 30"/>
                  <a:gd name="T44" fmla="*/ 19 w 23"/>
                  <a:gd name="T45" fmla="*/ 5 h 30"/>
                  <a:gd name="T46" fmla="*/ 15 w 23"/>
                  <a:gd name="T47" fmla="*/ 5 h 30"/>
                  <a:gd name="T48" fmla="*/ 15 w 23"/>
                  <a:gd name="T49" fmla="*/ 0 h 30"/>
                  <a:gd name="T50" fmla="*/ 11 w 23"/>
                  <a:gd name="T51" fmla="*/ 0 h 30"/>
                  <a:gd name="T52" fmla="*/ 7 w 23"/>
                  <a:gd name="T53" fmla="*/ 0 h 30"/>
                  <a:gd name="T54" fmla="*/ 7 w 23"/>
                  <a:gd name="T55" fmla="*/ 0 h 30"/>
                  <a:gd name="T56" fmla="*/ 4 w 23"/>
                  <a:gd name="T57" fmla="*/ 0 h 30"/>
                  <a:gd name="T58" fmla="*/ 4 w 23"/>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5"/>
                    </a:moveTo>
                    <a:lnTo>
                      <a:pt x="4" y="5"/>
                    </a:lnTo>
                    <a:lnTo>
                      <a:pt x="0" y="9"/>
                    </a:lnTo>
                    <a:lnTo>
                      <a:pt x="0" y="13"/>
                    </a:lnTo>
                    <a:lnTo>
                      <a:pt x="0" y="17"/>
                    </a:lnTo>
                    <a:lnTo>
                      <a:pt x="0" y="22"/>
                    </a:lnTo>
                    <a:lnTo>
                      <a:pt x="4" y="26"/>
                    </a:lnTo>
                    <a:lnTo>
                      <a:pt x="4" y="30"/>
                    </a:lnTo>
                    <a:lnTo>
                      <a:pt x="7" y="30"/>
                    </a:lnTo>
                    <a:lnTo>
                      <a:pt x="11" y="30"/>
                    </a:lnTo>
                    <a:lnTo>
                      <a:pt x="15" y="26"/>
                    </a:lnTo>
                    <a:lnTo>
                      <a:pt x="19" y="26"/>
                    </a:lnTo>
                    <a:lnTo>
                      <a:pt x="19" y="22"/>
                    </a:lnTo>
                    <a:lnTo>
                      <a:pt x="19" y="17"/>
                    </a:lnTo>
                    <a:lnTo>
                      <a:pt x="23" y="17"/>
                    </a:lnTo>
                    <a:lnTo>
                      <a:pt x="23" y="13"/>
                    </a:lnTo>
                    <a:lnTo>
                      <a:pt x="19" y="9"/>
                    </a:lnTo>
                    <a:lnTo>
                      <a:pt x="19" y="5"/>
                    </a:lnTo>
                    <a:lnTo>
                      <a:pt x="15" y="5"/>
                    </a:lnTo>
                    <a:lnTo>
                      <a:pt x="15" y="0"/>
                    </a:lnTo>
                    <a:lnTo>
                      <a:pt x="11" y="0"/>
                    </a:lnTo>
                    <a:lnTo>
                      <a:pt x="7" y="0"/>
                    </a:lnTo>
                    <a:lnTo>
                      <a:pt x="4"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5" name="Freeform 282"/>
              <p:cNvSpPr>
                <a:spLocks/>
              </p:cNvSpPr>
              <p:nvPr/>
            </p:nvSpPr>
            <p:spPr bwMode="auto">
              <a:xfrm>
                <a:off x="2588" y="3375"/>
                <a:ext cx="23" cy="30"/>
              </a:xfrm>
              <a:custGeom>
                <a:avLst/>
                <a:gdLst>
                  <a:gd name="T0" fmla="*/ 4 w 23"/>
                  <a:gd name="T1" fmla="*/ 4 h 30"/>
                  <a:gd name="T2" fmla="*/ 4 w 23"/>
                  <a:gd name="T3" fmla="*/ 4 h 30"/>
                  <a:gd name="T4" fmla="*/ 0 w 23"/>
                  <a:gd name="T5" fmla="*/ 9 h 30"/>
                  <a:gd name="T6" fmla="*/ 0 w 23"/>
                  <a:gd name="T7" fmla="*/ 13 h 30"/>
                  <a:gd name="T8" fmla="*/ 0 w 23"/>
                  <a:gd name="T9" fmla="*/ 17 h 30"/>
                  <a:gd name="T10" fmla="*/ 0 w 23"/>
                  <a:gd name="T11" fmla="*/ 17 h 30"/>
                  <a:gd name="T12" fmla="*/ 0 w 23"/>
                  <a:gd name="T13" fmla="*/ 21 h 30"/>
                  <a:gd name="T14" fmla="*/ 4 w 23"/>
                  <a:gd name="T15" fmla="*/ 26 h 30"/>
                  <a:gd name="T16" fmla="*/ 4 w 23"/>
                  <a:gd name="T17" fmla="*/ 30 h 30"/>
                  <a:gd name="T18" fmla="*/ 4 w 23"/>
                  <a:gd name="T19" fmla="*/ 30 h 30"/>
                  <a:gd name="T20" fmla="*/ 4 w 23"/>
                  <a:gd name="T21" fmla="*/ 30 h 30"/>
                  <a:gd name="T22" fmla="*/ 8 w 23"/>
                  <a:gd name="T23" fmla="*/ 30 h 30"/>
                  <a:gd name="T24" fmla="*/ 8 w 23"/>
                  <a:gd name="T25" fmla="*/ 30 h 30"/>
                  <a:gd name="T26" fmla="*/ 11 w 23"/>
                  <a:gd name="T27" fmla="*/ 30 h 30"/>
                  <a:gd name="T28" fmla="*/ 15 w 23"/>
                  <a:gd name="T29" fmla="*/ 26 h 30"/>
                  <a:gd name="T30" fmla="*/ 19 w 23"/>
                  <a:gd name="T31" fmla="*/ 26 h 30"/>
                  <a:gd name="T32" fmla="*/ 19 w 23"/>
                  <a:gd name="T33" fmla="*/ 21 h 30"/>
                  <a:gd name="T34" fmla="*/ 23 w 23"/>
                  <a:gd name="T35" fmla="*/ 17 h 30"/>
                  <a:gd name="T36" fmla="*/ 23 w 23"/>
                  <a:gd name="T37" fmla="*/ 13 h 30"/>
                  <a:gd name="T38" fmla="*/ 23 w 23"/>
                  <a:gd name="T39" fmla="*/ 13 h 30"/>
                  <a:gd name="T40" fmla="*/ 19 w 23"/>
                  <a:gd name="T41" fmla="*/ 9 h 30"/>
                  <a:gd name="T42" fmla="*/ 19 w 23"/>
                  <a:gd name="T43" fmla="*/ 4 h 30"/>
                  <a:gd name="T44" fmla="*/ 19 w 23"/>
                  <a:gd name="T45" fmla="*/ 4 h 30"/>
                  <a:gd name="T46" fmla="*/ 15 w 23"/>
                  <a:gd name="T47" fmla="*/ 0 h 30"/>
                  <a:gd name="T48" fmla="*/ 15 w 23"/>
                  <a:gd name="T49" fmla="*/ 0 h 30"/>
                  <a:gd name="T50" fmla="*/ 11 w 23"/>
                  <a:gd name="T51" fmla="*/ 0 h 30"/>
                  <a:gd name="T52" fmla="*/ 8 w 23"/>
                  <a:gd name="T53" fmla="*/ 0 h 30"/>
                  <a:gd name="T54" fmla="*/ 8 w 23"/>
                  <a:gd name="T55" fmla="*/ 0 h 30"/>
                  <a:gd name="T56" fmla="*/ 4 w 23"/>
                  <a:gd name="T57" fmla="*/ 0 h 30"/>
                  <a:gd name="T58" fmla="*/ 4 w 23"/>
                  <a:gd name="T59" fmla="*/ 4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4"/>
                    </a:moveTo>
                    <a:lnTo>
                      <a:pt x="4" y="4"/>
                    </a:lnTo>
                    <a:lnTo>
                      <a:pt x="0" y="9"/>
                    </a:lnTo>
                    <a:lnTo>
                      <a:pt x="0" y="13"/>
                    </a:lnTo>
                    <a:lnTo>
                      <a:pt x="0" y="17"/>
                    </a:lnTo>
                    <a:lnTo>
                      <a:pt x="0" y="21"/>
                    </a:lnTo>
                    <a:lnTo>
                      <a:pt x="4" y="26"/>
                    </a:lnTo>
                    <a:lnTo>
                      <a:pt x="4" y="30"/>
                    </a:lnTo>
                    <a:lnTo>
                      <a:pt x="8" y="30"/>
                    </a:lnTo>
                    <a:lnTo>
                      <a:pt x="11" y="30"/>
                    </a:lnTo>
                    <a:lnTo>
                      <a:pt x="15" y="26"/>
                    </a:lnTo>
                    <a:lnTo>
                      <a:pt x="19" y="26"/>
                    </a:lnTo>
                    <a:lnTo>
                      <a:pt x="19" y="21"/>
                    </a:lnTo>
                    <a:lnTo>
                      <a:pt x="23" y="17"/>
                    </a:lnTo>
                    <a:lnTo>
                      <a:pt x="23" y="13"/>
                    </a:lnTo>
                    <a:lnTo>
                      <a:pt x="19" y="9"/>
                    </a:lnTo>
                    <a:lnTo>
                      <a:pt x="19" y="4"/>
                    </a:lnTo>
                    <a:lnTo>
                      <a:pt x="15" y="0"/>
                    </a:lnTo>
                    <a:lnTo>
                      <a:pt x="11" y="0"/>
                    </a:lnTo>
                    <a:lnTo>
                      <a:pt x="8"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6" name="Freeform 283"/>
              <p:cNvSpPr>
                <a:spLocks/>
              </p:cNvSpPr>
              <p:nvPr/>
            </p:nvSpPr>
            <p:spPr bwMode="auto">
              <a:xfrm>
                <a:off x="2618" y="3392"/>
                <a:ext cx="19" cy="34"/>
              </a:xfrm>
              <a:custGeom>
                <a:avLst/>
                <a:gdLst>
                  <a:gd name="T0" fmla="*/ 4 w 19"/>
                  <a:gd name="T1" fmla="*/ 4 h 34"/>
                  <a:gd name="T2" fmla="*/ 4 w 19"/>
                  <a:gd name="T3" fmla="*/ 4 h 34"/>
                  <a:gd name="T4" fmla="*/ 0 w 19"/>
                  <a:gd name="T5" fmla="*/ 13 h 34"/>
                  <a:gd name="T6" fmla="*/ 0 w 19"/>
                  <a:gd name="T7" fmla="*/ 13 h 34"/>
                  <a:gd name="T8" fmla="*/ 0 w 19"/>
                  <a:gd name="T9" fmla="*/ 17 h 34"/>
                  <a:gd name="T10" fmla="*/ 0 w 19"/>
                  <a:gd name="T11" fmla="*/ 21 h 34"/>
                  <a:gd name="T12" fmla="*/ 0 w 19"/>
                  <a:gd name="T13" fmla="*/ 21 h 34"/>
                  <a:gd name="T14" fmla="*/ 0 w 19"/>
                  <a:gd name="T15" fmla="*/ 26 h 34"/>
                  <a:gd name="T16" fmla="*/ 4 w 19"/>
                  <a:gd name="T17" fmla="*/ 30 h 34"/>
                  <a:gd name="T18" fmla="*/ 4 w 19"/>
                  <a:gd name="T19" fmla="*/ 30 h 34"/>
                  <a:gd name="T20" fmla="*/ 4 w 19"/>
                  <a:gd name="T21" fmla="*/ 30 h 34"/>
                  <a:gd name="T22" fmla="*/ 8 w 19"/>
                  <a:gd name="T23" fmla="*/ 34 h 34"/>
                  <a:gd name="T24" fmla="*/ 8 w 19"/>
                  <a:gd name="T25" fmla="*/ 34 h 34"/>
                  <a:gd name="T26" fmla="*/ 12 w 19"/>
                  <a:gd name="T27" fmla="*/ 30 h 34"/>
                  <a:gd name="T28" fmla="*/ 15 w 19"/>
                  <a:gd name="T29" fmla="*/ 30 h 34"/>
                  <a:gd name="T30" fmla="*/ 19 w 19"/>
                  <a:gd name="T31" fmla="*/ 26 h 34"/>
                  <a:gd name="T32" fmla="*/ 19 w 19"/>
                  <a:gd name="T33" fmla="*/ 21 h 34"/>
                  <a:gd name="T34" fmla="*/ 19 w 19"/>
                  <a:gd name="T35" fmla="*/ 17 h 34"/>
                  <a:gd name="T36" fmla="*/ 19 w 19"/>
                  <a:gd name="T37" fmla="*/ 17 h 34"/>
                  <a:gd name="T38" fmla="*/ 19 w 19"/>
                  <a:gd name="T39" fmla="*/ 13 h 34"/>
                  <a:gd name="T40" fmla="*/ 19 w 19"/>
                  <a:gd name="T41" fmla="*/ 9 h 34"/>
                  <a:gd name="T42" fmla="*/ 19 w 19"/>
                  <a:gd name="T43" fmla="*/ 9 h 34"/>
                  <a:gd name="T44" fmla="*/ 15 w 19"/>
                  <a:gd name="T45" fmla="*/ 4 h 34"/>
                  <a:gd name="T46" fmla="*/ 15 w 19"/>
                  <a:gd name="T47" fmla="*/ 4 h 34"/>
                  <a:gd name="T48" fmla="*/ 15 w 19"/>
                  <a:gd name="T49" fmla="*/ 0 h 34"/>
                  <a:gd name="T50" fmla="*/ 12 w 19"/>
                  <a:gd name="T51" fmla="*/ 0 h 34"/>
                  <a:gd name="T52" fmla="*/ 8 w 19"/>
                  <a:gd name="T53" fmla="*/ 0 h 34"/>
                  <a:gd name="T54" fmla="*/ 8 w 19"/>
                  <a:gd name="T55" fmla="*/ 0 h 34"/>
                  <a:gd name="T56" fmla="*/ 4 w 19"/>
                  <a:gd name="T57" fmla="*/ 0 h 34"/>
                  <a:gd name="T58" fmla="*/ 4 w 19"/>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4"/>
                  <a:gd name="T92" fmla="*/ 19 w 19"/>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4">
                    <a:moveTo>
                      <a:pt x="4" y="4"/>
                    </a:moveTo>
                    <a:lnTo>
                      <a:pt x="4" y="4"/>
                    </a:lnTo>
                    <a:lnTo>
                      <a:pt x="0" y="13"/>
                    </a:lnTo>
                    <a:lnTo>
                      <a:pt x="0" y="17"/>
                    </a:lnTo>
                    <a:lnTo>
                      <a:pt x="0" y="21"/>
                    </a:lnTo>
                    <a:lnTo>
                      <a:pt x="0" y="26"/>
                    </a:lnTo>
                    <a:lnTo>
                      <a:pt x="4" y="30"/>
                    </a:lnTo>
                    <a:lnTo>
                      <a:pt x="8" y="34"/>
                    </a:lnTo>
                    <a:lnTo>
                      <a:pt x="12" y="30"/>
                    </a:lnTo>
                    <a:lnTo>
                      <a:pt x="15" y="30"/>
                    </a:lnTo>
                    <a:lnTo>
                      <a:pt x="19" y="26"/>
                    </a:lnTo>
                    <a:lnTo>
                      <a:pt x="19" y="21"/>
                    </a:lnTo>
                    <a:lnTo>
                      <a:pt x="19" y="17"/>
                    </a:lnTo>
                    <a:lnTo>
                      <a:pt x="19" y="13"/>
                    </a:lnTo>
                    <a:lnTo>
                      <a:pt x="19" y="9"/>
                    </a:lnTo>
                    <a:lnTo>
                      <a:pt x="15" y="4"/>
                    </a:lnTo>
                    <a:lnTo>
                      <a:pt x="15" y="0"/>
                    </a:lnTo>
                    <a:lnTo>
                      <a:pt x="12" y="0"/>
                    </a:lnTo>
                    <a:lnTo>
                      <a:pt x="8" y="0"/>
                    </a:lnTo>
                    <a:lnTo>
                      <a:pt x="4"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7" name="Freeform 284"/>
              <p:cNvSpPr>
                <a:spLocks/>
              </p:cNvSpPr>
              <p:nvPr/>
            </p:nvSpPr>
            <p:spPr bwMode="auto">
              <a:xfrm>
                <a:off x="2648" y="3388"/>
                <a:ext cx="23" cy="34"/>
              </a:xfrm>
              <a:custGeom>
                <a:avLst/>
                <a:gdLst>
                  <a:gd name="T0" fmla="*/ 4 w 23"/>
                  <a:gd name="T1" fmla="*/ 4 h 34"/>
                  <a:gd name="T2" fmla="*/ 4 w 23"/>
                  <a:gd name="T3" fmla="*/ 4 h 34"/>
                  <a:gd name="T4" fmla="*/ 0 w 23"/>
                  <a:gd name="T5" fmla="*/ 13 h 34"/>
                  <a:gd name="T6" fmla="*/ 0 w 23"/>
                  <a:gd name="T7" fmla="*/ 13 h 34"/>
                  <a:gd name="T8" fmla="*/ 0 w 23"/>
                  <a:gd name="T9" fmla="*/ 17 h 34"/>
                  <a:gd name="T10" fmla="*/ 0 w 23"/>
                  <a:gd name="T11" fmla="*/ 21 h 34"/>
                  <a:gd name="T12" fmla="*/ 0 w 23"/>
                  <a:gd name="T13" fmla="*/ 21 h 34"/>
                  <a:gd name="T14" fmla="*/ 4 w 23"/>
                  <a:gd name="T15" fmla="*/ 30 h 34"/>
                  <a:gd name="T16" fmla="*/ 4 w 23"/>
                  <a:gd name="T17" fmla="*/ 30 h 34"/>
                  <a:gd name="T18" fmla="*/ 4 w 23"/>
                  <a:gd name="T19" fmla="*/ 30 h 34"/>
                  <a:gd name="T20" fmla="*/ 4 w 23"/>
                  <a:gd name="T21" fmla="*/ 34 h 34"/>
                  <a:gd name="T22" fmla="*/ 8 w 23"/>
                  <a:gd name="T23" fmla="*/ 34 h 34"/>
                  <a:gd name="T24" fmla="*/ 8 w 23"/>
                  <a:gd name="T25" fmla="*/ 34 h 34"/>
                  <a:gd name="T26" fmla="*/ 12 w 23"/>
                  <a:gd name="T27" fmla="*/ 34 h 34"/>
                  <a:gd name="T28" fmla="*/ 16 w 23"/>
                  <a:gd name="T29" fmla="*/ 30 h 34"/>
                  <a:gd name="T30" fmla="*/ 19 w 23"/>
                  <a:gd name="T31" fmla="*/ 25 h 34"/>
                  <a:gd name="T32" fmla="*/ 19 w 23"/>
                  <a:gd name="T33" fmla="*/ 21 h 34"/>
                  <a:gd name="T34" fmla="*/ 19 w 23"/>
                  <a:gd name="T35" fmla="*/ 21 h 34"/>
                  <a:gd name="T36" fmla="*/ 23 w 23"/>
                  <a:gd name="T37" fmla="*/ 17 h 34"/>
                  <a:gd name="T38" fmla="*/ 23 w 23"/>
                  <a:gd name="T39" fmla="*/ 13 h 34"/>
                  <a:gd name="T40" fmla="*/ 19 w 23"/>
                  <a:gd name="T41" fmla="*/ 8 h 34"/>
                  <a:gd name="T42" fmla="*/ 19 w 23"/>
                  <a:gd name="T43" fmla="*/ 8 h 34"/>
                  <a:gd name="T44" fmla="*/ 19 w 23"/>
                  <a:gd name="T45" fmla="*/ 4 h 34"/>
                  <a:gd name="T46" fmla="*/ 16 w 23"/>
                  <a:gd name="T47" fmla="*/ 4 h 34"/>
                  <a:gd name="T48" fmla="*/ 16 w 23"/>
                  <a:gd name="T49" fmla="*/ 4 h 34"/>
                  <a:gd name="T50" fmla="*/ 12 w 23"/>
                  <a:gd name="T51" fmla="*/ 0 h 34"/>
                  <a:gd name="T52" fmla="*/ 8 w 23"/>
                  <a:gd name="T53" fmla="*/ 0 h 34"/>
                  <a:gd name="T54" fmla="*/ 8 w 23"/>
                  <a:gd name="T55" fmla="*/ 0 h 34"/>
                  <a:gd name="T56" fmla="*/ 4 w 23"/>
                  <a:gd name="T57" fmla="*/ 4 h 34"/>
                  <a:gd name="T58" fmla="*/ 4 w 23"/>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4"/>
                  <a:gd name="T92" fmla="*/ 23 w 2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4">
                    <a:moveTo>
                      <a:pt x="4" y="4"/>
                    </a:moveTo>
                    <a:lnTo>
                      <a:pt x="4" y="4"/>
                    </a:lnTo>
                    <a:lnTo>
                      <a:pt x="0" y="13"/>
                    </a:lnTo>
                    <a:lnTo>
                      <a:pt x="0" y="17"/>
                    </a:lnTo>
                    <a:lnTo>
                      <a:pt x="0" y="21"/>
                    </a:lnTo>
                    <a:lnTo>
                      <a:pt x="4" y="30"/>
                    </a:lnTo>
                    <a:lnTo>
                      <a:pt x="4" y="34"/>
                    </a:lnTo>
                    <a:lnTo>
                      <a:pt x="8" y="34"/>
                    </a:lnTo>
                    <a:lnTo>
                      <a:pt x="12" y="34"/>
                    </a:lnTo>
                    <a:lnTo>
                      <a:pt x="16" y="30"/>
                    </a:lnTo>
                    <a:lnTo>
                      <a:pt x="19" y="25"/>
                    </a:lnTo>
                    <a:lnTo>
                      <a:pt x="19" y="21"/>
                    </a:lnTo>
                    <a:lnTo>
                      <a:pt x="23" y="17"/>
                    </a:lnTo>
                    <a:lnTo>
                      <a:pt x="23" y="13"/>
                    </a:lnTo>
                    <a:lnTo>
                      <a:pt x="19" y="8"/>
                    </a:lnTo>
                    <a:lnTo>
                      <a:pt x="19" y="4"/>
                    </a:lnTo>
                    <a:lnTo>
                      <a:pt x="16" y="4"/>
                    </a:lnTo>
                    <a:lnTo>
                      <a:pt x="12" y="0"/>
                    </a:lnTo>
                    <a:lnTo>
                      <a:pt x="8"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8" name="Freeform 285"/>
              <p:cNvSpPr>
                <a:spLocks/>
              </p:cNvSpPr>
              <p:nvPr/>
            </p:nvSpPr>
            <p:spPr bwMode="auto">
              <a:xfrm>
                <a:off x="2656" y="3362"/>
                <a:ext cx="19" cy="30"/>
              </a:xfrm>
              <a:custGeom>
                <a:avLst/>
                <a:gdLst>
                  <a:gd name="T0" fmla="*/ 0 w 19"/>
                  <a:gd name="T1" fmla="*/ 5 h 30"/>
                  <a:gd name="T2" fmla="*/ 0 w 19"/>
                  <a:gd name="T3" fmla="*/ 5 h 30"/>
                  <a:gd name="T4" fmla="*/ 0 w 19"/>
                  <a:gd name="T5" fmla="*/ 9 h 30"/>
                  <a:gd name="T6" fmla="*/ 0 w 19"/>
                  <a:gd name="T7" fmla="*/ 13 h 30"/>
                  <a:gd name="T8" fmla="*/ 0 w 19"/>
                  <a:gd name="T9" fmla="*/ 17 h 30"/>
                  <a:gd name="T10" fmla="*/ 0 w 19"/>
                  <a:gd name="T11" fmla="*/ 17 h 30"/>
                  <a:gd name="T12" fmla="*/ 0 w 19"/>
                  <a:gd name="T13" fmla="*/ 22 h 30"/>
                  <a:gd name="T14" fmla="*/ 0 w 19"/>
                  <a:gd name="T15" fmla="*/ 26 h 30"/>
                  <a:gd name="T16" fmla="*/ 0 w 19"/>
                  <a:gd name="T17" fmla="*/ 26 h 30"/>
                  <a:gd name="T18" fmla="*/ 4 w 19"/>
                  <a:gd name="T19" fmla="*/ 30 h 30"/>
                  <a:gd name="T20" fmla="*/ 4 w 19"/>
                  <a:gd name="T21" fmla="*/ 30 h 30"/>
                  <a:gd name="T22" fmla="*/ 4 w 19"/>
                  <a:gd name="T23" fmla="*/ 30 h 30"/>
                  <a:gd name="T24" fmla="*/ 8 w 19"/>
                  <a:gd name="T25" fmla="*/ 30 h 30"/>
                  <a:gd name="T26" fmla="*/ 8 w 19"/>
                  <a:gd name="T27" fmla="*/ 30 h 30"/>
                  <a:gd name="T28" fmla="*/ 15 w 19"/>
                  <a:gd name="T29" fmla="*/ 26 h 30"/>
                  <a:gd name="T30" fmla="*/ 15 w 19"/>
                  <a:gd name="T31" fmla="*/ 22 h 30"/>
                  <a:gd name="T32" fmla="*/ 19 w 19"/>
                  <a:gd name="T33" fmla="*/ 22 h 30"/>
                  <a:gd name="T34" fmla="*/ 19 w 19"/>
                  <a:gd name="T35" fmla="*/ 17 h 30"/>
                  <a:gd name="T36" fmla="*/ 19 w 19"/>
                  <a:gd name="T37" fmla="*/ 13 h 30"/>
                  <a:gd name="T38" fmla="*/ 19 w 19"/>
                  <a:gd name="T39" fmla="*/ 13 h 30"/>
                  <a:gd name="T40" fmla="*/ 19 w 19"/>
                  <a:gd name="T41" fmla="*/ 9 h 30"/>
                  <a:gd name="T42" fmla="*/ 19 w 19"/>
                  <a:gd name="T43" fmla="*/ 5 h 30"/>
                  <a:gd name="T44" fmla="*/ 15 w 19"/>
                  <a:gd name="T45" fmla="*/ 5 h 30"/>
                  <a:gd name="T46" fmla="*/ 15 w 19"/>
                  <a:gd name="T47" fmla="*/ 0 h 30"/>
                  <a:gd name="T48" fmla="*/ 11 w 19"/>
                  <a:gd name="T49" fmla="*/ 0 h 30"/>
                  <a:gd name="T50" fmla="*/ 8 w 19"/>
                  <a:gd name="T51" fmla="*/ 0 h 30"/>
                  <a:gd name="T52" fmla="*/ 8 w 19"/>
                  <a:gd name="T53" fmla="*/ 0 h 30"/>
                  <a:gd name="T54" fmla="*/ 4 w 19"/>
                  <a:gd name="T55" fmla="*/ 0 h 30"/>
                  <a:gd name="T56" fmla="*/ 4 w 19"/>
                  <a:gd name="T57" fmla="*/ 0 h 30"/>
                  <a:gd name="T58" fmla="*/ 0 w 19"/>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0" y="5"/>
                    </a:moveTo>
                    <a:lnTo>
                      <a:pt x="0" y="5"/>
                    </a:lnTo>
                    <a:lnTo>
                      <a:pt x="0" y="9"/>
                    </a:lnTo>
                    <a:lnTo>
                      <a:pt x="0" y="13"/>
                    </a:lnTo>
                    <a:lnTo>
                      <a:pt x="0" y="17"/>
                    </a:lnTo>
                    <a:lnTo>
                      <a:pt x="0" y="22"/>
                    </a:lnTo>
                    <a:lnTo>
                      <a:pt x="0" y="26"/>
                    </a:lnTo>
                    <a:lnTo>
                      <a:pt x="4" y="30"/>
                    </a:lnTo>
                    <a:lnTo>
                      <a:pt x="8" y="30"/>
                    </a:lnTo>
                    <a:lnTo>
                      <a:pt x="15" y="26"/>
                    </a:lnTo>
                    <a:lnTo>
                      <a:pt x="15" y="22"/>
                    </a:lnTo>
                    <a:lnTo>
                      <a:pt x="19" y="22"/>
                    </a:lnTo>
                    <a:lnTo>
                      <a:pt x="19" y="17"/>
                    </a:lnTo>
                    <a:lnTo>
                      <a:pt x="19" y="13"/>
                    </a:lnTo>
                    <a:lnTo>
                      <a:pt x="19" y="9"/>
                    </a:lnTo>
                    <a:lnTo>
                      <a:pt x="19" y="5"/>
                    </a:lnTo>
                    <a:lnTo>
                      <a:pt x="15" y="5"/>
                    </a:lnTo>
                    <a:lnTo>
                      <a:pt x="15" y="0"/>
                    </a:lnTo>
                    <a:lnTo>
                      <a:pt x="11" y="0"/>
                    </a:lnTo>
                    <a:lnTo>
                      <a:pt x="8" y="0"/>
                    </a:lnTo>
                    <a:lnTo>
                      <a:pt x="4"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9" name="Freeform 286"/>
              <p:cNvSpPr>
                <a:spLocks/>
              </p:cNvSpPr>
              <p:nvPr/>
            </p:nvSpPr>
            <p:spPr bwMode="auto">
              <a:xfrm>
                <a:off x="2682" y="3341"/>
                <a:ext cx="23" cy="34"/>
              </a:xfrm>
              <a:custGeom>
                <a:avLst/>
                <a:gdLst>
                  <a:gd name="T0" fmla="*/ 4 w 23"/>
                  <a:gd name="T1" fmla="*/ 4 h 34"/>
                  <a:gd name="T2" fmla="*/ 4 w 23"/>
                  <a:gd name="T3" fmla="*/ 4 h 34"/>
                  <a:gd name="T4" fmla="*/ 4 w 23"/>
                  <a:gd name="T5" fmla="*/ 13 h 34"/>
                  <a:gd name="T6" fmla="*/ 0 w 23"/>
                  <a:gd name="T7" fmla="*/ 13 h 34"/>
                  <a:gd name="T8" fmla="*/ 0 w 23"/>
                  <a:gd name="T9" fmla="*/ 17 h 34"/>
                  <a:gd name="T10" fmla="*/ 0 w 23"/>
                  <a:gd name="T11" fmla="*/ 21 h 34"/>
                  <a:gd name="T12" fmla="*/ 0 w 23"/>
                  <a:gd name="T13" fmla="*/ 26 h 34"/>
                  <a:gd name="T14" fmla="*/ 4 w 23"/>
                  <a:gd name="T15" fmla="*/ 30 h 34"/>
                  <a:gd name="T16" fmla="*/ 4 w 23"/>
                  <a:gd name="T17" fmla="*/ 30 h 34"/>
                  <a:gd name="T18" fmla="*/ 4 w 23"/>
                  <a:gd name="T19" fmla="*/ 30 h 34"/>
                  <a:gd name="T20" fmla="*/ 8 w 23"/>
                  <a:gd name="T21" fmla="*/ 34 h 34"/>
                  <a:gd name="T22" fmla="*/ 8 w 23"/>
                  <a:gd name="T23" fmla="*/ 34 h 34"/>
                  <a:gd name="T24" fmla="*/ 12 w 23"/>
                  <a:gd name="T25" fmla="*/ 34 h 34"/>
                  <a:gd name="T26" fmla="*/ 12 w 23"/>
                  <a:gd name="T27" fmla="*/ 34 h 34"/>
                  <a:gd name="T28" fmla="*/ 15 w 23"/>
                  <a:gd name="T29" fmla="*/ 30 h 34"/>
                  <a:gd name="T30" fmla="*/ 19 w 23"/>
                  <a:gd name="T31" fmla="*/ 26 h 34"/>
                  <a:gd name="T32" fmla="*/ 19 w 23"/>
                  <a:gd name="T33" fmla="*/ 21 h 34"/>
                  <a:gd name="T34" fmla="*/ 23 w 23"/>
                  <a:gd name="T35" fmla="*/ 21 h 34"/>
                  <a:gd name="T36" fmla="*/ 23 w 23"/>
                  <a:gd name="T37" fmla="*/ 17 h 34"/>
                  <a:gd name="T38" fmla="*/ 23 w 23"/>
                  <a:gd name="T39" fmla="*/ 13 h 34"/>
                  <a:gd name="T40" fmla="*/ 23 w 23"/>
                  <a:gd name="T41" fmla="*/ 9 h 34"/>
                  <a:gd name="T42" fmla="*/ 19 w 23"/>
                  <a:gd name="T43" fmla="*/ 9 h 34"/>
                  <a:gd name="T44" fmla="*/ 19 w 23"/>
                  <a:gd name="T45" fmla="*/ 4 h 34"/>
                  <a:gd name="T46" fmla="*/ 15 w 23"/>
                  <a:gd name="T47" fmla="*/ 4 h 34"/>
                  <a:gd name="T48" fmla="*/ 15 w 23"/>
                  <a:gd name="T49" fmla="*/ 4 h 34"/>
                  <a:gd name="T50" fmla="*/ 12 w 23"/>
                  <a:gd name="T51" fmla="*/ 0 h 34"/>
                  <a:gd name="T52" fmla="*/ 8 w 23"/>
                  <a:gd name="T53" fmla="*/ 0 h 34"/>
                  <a:gd name="T54" fmla="*/ 8 w 23"/>
                  <a:gd name="T55" fmla="*/ 0 h 34"/>
                  <a:gd name="T56" fmla="*/ 8 w 23"/>
                  <a:gd name="T57" fmla="*/ 4 h 34"/>
                  <a:gd name="T58" fmla="*/ 4 w 23"/>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4"/>
                  <a:gd name="T92" fmla="*/ 23 w 2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4">
                    <a:moveTo>
                      <a:pt x="4" y="4"/>
                    </a:moveTo>
                    <a:lnTo>
                      <a:pt x="4" y="4"/>
                    </a:lnTo>
                    <a:lnTo>
                      <a:pt x="4" y="13"/>
                    </a:lnTo>
                    <a:lnTo>
                      <a:pt x="0" y="13"/>
                    </a:lnTo>
                    <a:lnTo>
                      <a:pt x="0" y="17"/>
                    </a:lnTo>
                    <a:lnTo>
                      <a:pt x="0" y="21"/>
                    </a:lnTo>
                    <a:lnTo>
                      <a:pt x="0" y="26"/>
                    </a:lnTo>
                    <a:lnTo>
                      <a:pt x="4" y="30"/>
                    </a:lnTo>
                    <a:lnTo>
                      <a:pt x="8" y="34"/>
                    </a:lnTo>
                    <a:lnTo>
                      <a:pt x="12" y="34"/>
                    </a:lnTo>
                    <a:lnTo>
                      <a:pt x="15" y="30"/>
                    </a:lnTo>
                    <a:lnTo>
                      <a:pt x="19" y="26"/>
                    </a:lnTo>
                    <a:lnTo>
                      <a:pt x="19" y="21"/>
                    </a:lnTo>
                    <a:lnTo>
                      <a:pt x="23" y="21"/>
                    </a:lnTo>
                    <a:lnTo>
                      <a:pt x="23" y="17"/>
                    </a:lnTo>
                    <a:lnTo>
                      <a:pt x="23" y="13"/>
                    </a:lnTo>
                    <a:lnTo>
                      <a:pt x="23" y="9"/>
                    </a:lnTo>
                    <a:lnTo>
                      <a:pt x="19" y="9"/>
                    </a:lnTo>
                    <a:lnTo>
                      <a:pt x="19" y="4"/>
                    </a:lnTo>
                    <a:lnTo>
                      <a:pt x="15" y="4"/>
                    </a:lnTo>
                    <a:lnTo>
                      <a:pt x="12" y="0"/>
                    </a:lnTo>
                    <a:lnTo>
                      <a:pt x="8" y="0"/>
                    </a:lnTo>
                    <a:lnTo>
                      <a:pt x="8"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0" name="Freeform 287"/>
              <p:cNvSpPr>
                <a:spLocks/>
              </p:cNvSpPr>
              <p:nvPr/>
            </p:nvSpPr>
            <p:spPr bwMode="auto">
              <a:xfrm>
                <a:off x="2679" y="3375"/>
                <a:ext cx="15" cy="13"/>
              </a:xfrm>
              <a:custGeom>
                <a:avLst/>
                <a:gdLst>
                  <a:gd name="T0" fmla="*/ 0 w 15"/>
                  <a:gd name="T1" fmla="*/ 4 h 13"/>
                  <a:gd name="T2" fmla="*/ 0 w 15"/>
                  <a:gd name="T3" fmla="*/ 4 h 13"/>
                  <a:gd name="T4" fmla="*/ 0 w 15"/>
                  <a:gd name="T5" fmla="*/ 4 h 13"/>
                  <a:gd name="T6" fmla="*/ 0 w 15"/>
                  <a:gd name="T7" fmla="*/ 9 h 13"/>
                  <a:gd name="T8" fmla="*/ 0 w 15"/>
                  <a:gd name="T9" fmla="*/ 9 h 13"/>
                  <a:gd name="T10" fmla="*/ 0 w 15"/>
                  <a:gd name="T11" fmla="*/ 13 h 13"/>
                  <a:gd name="T12" fmla="*/ 3 w 15"/>
                  <a:gd name="T13" fmla="*/ 13 h 13"/>
                  <a:gd name="T14" fmla="*/ 7 w 15"/>
                  <a:gd name="T15" fmla="*/ 13 h 13"/>
                  <a:gd name="T16" fmla="*/ 11 w 15"/>
                  <a:gd name="T17" fmla="*/ 13 h 13"/>
                  <a:gd name="T18" fmla="*/ 11 w 15"/>
                  <a:gd name="T19" fmla="*/ 13 h 13"/>
                  <a:gd name="T20" fmla="*/ 11 w 15"/>
                  <a:gd name="T21" fmla="*/ 9 h 13"/>
                  <a:gd name="T22" fmla="*/ 15 w 15"/>
                  <a:gd name="T23" fmla="*/ 9 h 13"/>
                  <a:gd name="T24" fmla="*/ 15 w 15"/>
                  <a:gd name="T25" fmla="*/ 9 h 13"/>
                  <a:gd name="T26" fmla="*/ 15 w 15"/>
                  <a:gd name="T27" fmla="*/ 4 h 13"/>
                  <a:gd name="T28" fmla="*/ 15 w 15"/>
                  <a:gd name="T29" fmla="*/ 0 h 13"/>
                  <a:gd name="T30" fmla="*/ 11 w 15"/>
                  <a:gd name="T31" fmla="*/ 0 h 13"/>
                  <a:gd name="T32" fmla="*/ 11 w 15"/>
                  <a:gd name="T33" fmla="*/ 0 h 13"/>
                  <a:gd name="T34" fmla="*/ 7 w 15"/>
                  <a:gd name="T35" fmla="*/ 0 h 13"/>
                  <a:gd name="T36" fmla="*/ 3 w 15"/>
                  <a:gd name="T37" fmla="*/ 0 h 13"/>
                  <a:gd name="T38" fmla="*/ 3 w 15"/>
                  <a:gd name="T39" fmla="*/ 0 h 13"/>
                  <a:gd name="T40" fmla="*/ 0 w 15"/>
                  <a:gd name="T41" fmla="*/ 0 h 13"/>
                  <a:gd name="T42" fmla="*/ 0 w 15"/>
                  <a:gd name="T43" fmla="*/ 0 h 13"/>
                  <a:gd name="T44" fmla="*/ 0 w 15"/>
                  <a:gd name="T45" fmla="*/ 0 h 13"/>
                  <a:gd name="T46" fmla="*/ 0 w 15"/>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4"/>
                    </a:moveTo>
                    <a:lnTo>
                      <a:pt x="0" y="4"/>
                    </a:lnTo>
                    <a:lnTo>
                      <a:pt x="0" y="9"/>
                    </a:lnTo>
                    <a:lnTo>
                      <a:pt x="0" y="13"/>
                    </a:lnTo>
                    <a:lnTo>
                      <a:pt x="3" y="13"/>
                    </a:lnTo>
                    <a:lnTo>
                      <a:pt x="7" y="13"/>
                    </a:lnTo>
                    <a:lnTo>
                      <a:pt x="11" y="13"/>
                    </a:lnTo>
                    <a:lnTo>
                      <a:pt x="11" y="9"/>
                    </a:lnTo>
                    <a:lnTo>
                      <a:pt x="15" y="9"/>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1" name="Freeform 288"/>
              <p:cNvSpPr>
                <a:spLocks/>
              </p:cNvSpPr>
              <p:nvPr/>
            </p:nvSpPr>
            <p:spPr bwMode="auto">
              <a:xfrm>
                <a:off x="2701" y="3329"/>
                <a:ext cx="27" cy="25"/>
              </a:xfrm>
              <a:custGeom>
                <a:avLst/>
                <a:gdLst>
                  <a:gd name="T0" fmla="*/ 4 w 27"/>
                  <a:gd name="T1" fmla="*/ 8 h 25"/>
                  <a:gd name="T2" fmla="*/ 4 w 27"/>
                  <a:gd name="T3" fmla="*/ 8 h 25"/>
                  <a:gd name="T4" fmla="*/ 0 w 27"/>
                  <a:gd name="T5" fmla="*/ 12 h 25"/>
                  <a:gd name="T6" fmla="*/ 0 w 27"/>
                  <a:gd name="T7" fmla="*/ 12 h 25"/>
                  <a:gd name="T8" fmla="*/ 0 w 27"/>
                  <a:gd name="T9" fmla="*/ 16 h 25"/>
                  <a:gd name="T10" fmla="*/ 0 w 27"/>
                  <a:gd name="T11" fmla="*/ 21 h 25"/>
                  <a:gd name="T12" fmla="*/ 4 w 27"/>
                  <a:gd name="T13" fmla="*/ 21 h 25"/>
                  <a:gd name="T14" fmla="*/ 4 w 27"/>
                  <a:gd name="T15" fmla="*/ 25 h 25"/>
                  <a:gd name="T16" fmla="*/ 4 w 27"/>
                  <a:gd name="T17" fmla="*/ 25 h 25"/>
                  <a:gd name="T18" fmla="*/ 8 w 27"/>
                  <a:gd name="T19" fmla="*/ 25 h 25"/>
                  <a:gd name="T20" fmla="*/ 12 w 27"/>
                  <a:gd name="T21" fmla="*/ 25 h 25"/>
                  <a:gd name="T22" fmla="*/ 15 w 27"/>
                  <a:gd name="T23" fmla="*/ 25 h 25"/>
                  <a:gd name="T24" fmla="*/ 19 w 27"/>
                  <a:gd name="T25" fmla="*/ 21 h 25"/>
                  <a:gd name="T26" fmla="*/ 23 w 27"/>
                  <a:gd name="T27" fmla="*/ 21 h 25"/>
                  <a:gd name="T28" fmla="*/ 23 w 27"/>
                  <a:gd name="T29" fmla="*/ 16 h 25"/>
                  <a:gd name="T30" fmla="*/ 27 w 27"/>
                  <a:gd name="T31" fmla="*/ 16 h 25"/>
                  <a:gd name="T32" fmla="*/ 27 w 27"/>
                  <a:gd name="T33" fmla="*/ 12 h 25"/>
                  <a:gd name="T34" fmla="*/ 27 w 27"/>
                  <a:gd name="T35" fmla="*/ 12 h 25"/>
                  <a:gd name="T36" fmla="*/ 27 w 27"/>
                  <a:gd name="T37" fmla="*/ 8 h 25"/>
                  <a:gd name="T38" fmla="*/ 27 w 27"/>
                  <a:gd name="T39" fmla="*/ 8 h 25"/>
                  <a:gd name="T40" fmla="*/ 27 w 27"/>
                  <a:gd name="T41" fmla="*/ 4 h 25"/>
                  <a:gd name="T42" fmla="*/ 23 w 27"/>
                  <a:gd name="T43" fmla="*/ 4 h 25"/>
                  <a:gd name="T44" fmla="*/ 19 w 27"/>
                  <a:gd name="T45" fmla="*/ 4 h 25"/>
                  <a:gd name="T46" fmla="*/ 19 w 27"/>
                  <a:gd name="T47" fmla="*/ 0 h 25"/>
                  <a:gd name="T48" fmla="*/ 15 w 27"/>
                  <a:gd name="T49" fmla="*/ 0 h 25"/>
                  <a:gd name="T50" fmla="*/ 12 w 27"/>
                  <a:gd name="T51" fmla="*/ 0 h 25"/>
                  <a:gd name="T52" fmla="*/ 12 w 27"/>
                  <a:gd name="T53" fmla="*/ 0 h 25"/>
                  <a:gd name="T54" fmla="*/ 8 w 27"/>
                  <a:gd name="T55" fmla="*/ 4 h 25"/>
                  <a:gd name="T56" fmla="*/ 4 w 27"/>
                  <a:gd name="T57" fmla="*/ 4 h 25"/>
                  <a:gd name="T58" fmla="*/ 4 w 27"/>
                  <a:gd name="T59" fmla="*/ 4 h 25"/>
                  <a:gd name="T60" fmla="*/ 4 w 27"/>
                  <a:gd name="T61" fmla="*/ 8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25"/>
                  <a:gd name="T95" fmla="*/ 27 w 27"/>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25">
                    <a:moveTo>
                      <a:pt x="4" y="8"/>
                    </a:moveTo>
                    <a:lnTo>
                      <a:pt x="4" y="8"/>
                    </a:lnTo>
                    <a:lnTo>
                      <a:pt x="0" y="12"/>
                    </a:lnTo>
                    <a:lnTo>
                      <a:pt x="0" y="16"/>
                    </a:lnTo>
                    <a:lnTo>
                      <a:pt x="0" y="21"/>
                    </a:lnTo>
                    <a:lnTo>
                      <a:pt x="4" y="21"/>
                    </a:lnTo>
                    <a:lnTo>
                      <a:pt x="4" y="25"/>
                    </a:lnTo>
                    <a:lnTo>
                      <a:pt x="8" y="25"/>
                    </a:lnTo>
                    <a:lnTo>
                      <a:pt x="12" y="25"/>
                    </a:lnTo>
                    <a:lnTo>
                      <a:pt x="15" y="25"/>
                    </a:lnTo>
                    <a:lnTo>
                      <a:pt x="19" y="21"/>
                    </a:lnTo>
                    <a:lnTo>
                      <a:pt x="23" y="21"/>
                    </a:lnTo>
                    <a:lnTo>
                      <a:pt x="23" y="16"/>
                    </a:lnTo>
                    <a:lnTo>
                      <a:pt x="27" y="16"/>
                    </a:lnTo>
                    <a:lnTo>
                      <a:pt x="27" y="12"/>
                    </a:lnTo>
                    <a:lnTo>
                      <a:pt x="27" y="8"/>
                    </a:lnTo>
                    <a:lnTo>
                      <a:pt x="27" y="4"/>
                    </a:lnTo>
                    <a:lnTo>
                      <a:pt x="23" y="4"/>
                    </a:lnTo>
                    <a:lnTo>
                      <a:pt x="19" y="4"/>
                    </a:lnTo>
                    <a:lnTo>
                      <a:pt x="19" y="0"/>
                    </a:lnTo>
                    <a:lnTo>
                      <a:pt x="15" y="0"/>
                    </a:lnTo>
                    <a:lnTo>
                      <a:pt x="12" y="0"/>
                    </a:lnTo>
                    <a:lnTo>
                      <a:pt x="8" y="4"/>
                    </a:lnTo>
                    <a:lnTo>
                      <a:pt x="4" y="4"/>
                    </a:lnTo>
                    <a:lnTo>
                      <a:pt x="4"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2" name="Freeform 289"/>
              <p:cNvSpPr>
                <a:spLocks/>
              </p:cNvSpPr>
              <p:nvPr/>
            </p:nvSpPr>
            <p:spPr bwMode="auto">
              <a:xfrm>
                <a:off x="2709" y="3354"/>
                <a:ext cx="26" cy="25"/>
              </a:xfrm>
              <a:custGeom>
                <a:avLst/>
                <a:gdLst>
                  <a:gd name="T0" fmla="*/ 0 w 26"/>
                  <a:gd name="T1" fmla="*/ 8 h 25"/>
                  <a:gd name="T2" fmla="*/ 0 w 26"/>
                  <a:gd name="T3" fmla="*/ 8 h 25"/>
                  <a:gd name="T4" fmla="*/ 0 w 26"/>
                  <a:gd name="T5" fmla="*/ 8 h 25"/>
                  <a:gd name="T6" fmla="*/ 0 w 26"/>
                  <a:gd name="T7" fmla="*/ 13 h 25"/>
                  <a:gd name="T8" fmla="*/ 0 w 26"/>
                  <a:gd name="T9" fmla="*/ 17 h 25"/>
                  <a:gd name="T10" fmla="*/ 0 w 26"/>
                  <a:gd name="T11" fmla="*/ 21 h 25"/>
                  <a:gd name="T12" fmla="*/ 0 w 26"/>
                  <a:gd name="T13" fmla="*/ 21 h 25"/>
                  <a:gd name="T14" fmla="*/ 0 w 26"/>
                  <a:gd name="T15" fmla="*/ 21 h 25"/>
                  <a:gd name="T16" fmla="*/ 4 w 26"/>
                  <a:gd name="T17" fmla="*/ 25 h 25"/>
                  <a:gd name="T18" fmla="*/ 7 w 26"/>
                  <a:gd name="T19" fmla="*/ 25 h 25"/>
                  <a:gd name="T20" fmla="*/ 11 w 26"/>
                  <a:gd name="T21" fmla="*/ 25 h 25"/>
                  <a:gd name="T22" fmla="*/ 15 w 26"/>
                  <a:gd name="T23" fmla="*/ 21 h 25"/>
                  <a:gd name="T24" fmla="*/ 15 w 26"/>
                  <a:gd name="T25" fmla="*/ 21 h 25"/>
                  <a:gd name="T26" fmla="*/ 19 w 26"/>
                  <a:gd name="T27" fmla="*/ 17 h 25"/>
                  <a:gd name="T28" fmla="*/ 22 w 26"/>
                  <a:gd name="T29" fmla="*/ 17 h 25"/>
                  <a:gd name="T30" fmla="*/ 22 w 26"/>
                  <a:gd name="T31" fmla="*/ 17 h 25"/>
                  <a:gd name="T32" fmla="*/ 26 w 26"/>
                  <a:gd name="T33" fmla="*/ 13 h 25"/>
                  <a:gd name="T34" fmla="*/ 26 w 26"/>
                  <a:gd name="T35" fmla="*/ 8 h 25"/>
                  <a:gd name="T36" fmla="*/ 26 w 26"/>
                  <a:gd name="T37" fmla="*/ 8 h 25"/>
                  <a:gd name="T38" fmla="*/ 22 w 26"/>
                  <a:gd name="T39" fmla="*/ 4 h 25"/>
                  <a:gd name="T40" fmla="*/ 22 w 26"/>
                  <a:gd name="T41" fmla="*/ 4 h 25"/>
                  <a:gd name="T42" fmla="*/ 22 w 26"/>
                  <a:gd name="T43" fmla="*/ 4 h 25"/>
                  <a:gd name="T44" fmla="*/ 19 w 26"/>
                  <a:gd name="T45" fmla="*/ 0 h 25"/>
                  <a:gd name="T46" fmla="*/ 15 w 26"/>
                  <a:gd name="T47" fmla="*/ 0 h 25"/>
                  <a:gd name="T48" fmla="*/ 15 w 26"/>
                  <a:gd name="T49" fmla="*/ 0 h 25"/>
                  <a:gd name="T50" fmla="*/ 11 w 26"/>
                  <a:gd name="T51" fmla="*/ 0 h 25"/>
                  <a:gd name="T52" fmla="*/ 7 w 26"/>
                  <a:gd name="T53" fmla="*/ 0 h 25"/>
                  <a:gd name="T54" fmla="*/ 4 w 26"/>
                  <a:gd name="T55" fmla="*/ 0 h 25"/>
                  <a:gd name="T56" fmla="*/ 4 w 26"/>
                  <a:gd name="T57" fmla="*/ 4 h 25"/>
                  <a:gd name="T58" fmla="*/ 0 w 26"/>
                  <a:gd name="T59" fmla="*/ 4 h 25"/>
                  <a:gd name="T60" fmla="*/ 0 w 26"/>
                  <a:gd name="T61" fmla="*/ 8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25"/>
                  <a:gd name="T95" fmla="*/ 26 w 26"/>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25">
                    <a:moveTo>
                      <a:pt x="0" y="8"/>
                    </a:moveTo>
                    <a:lnTo>
                      <a:pt x="0" y="8"/>
                    </a:lnTo>
                    <a:lnTo>
                      <a:pt x="0" y="13"/>
                    </a:lnTo>
                    <a:lnTo>
                      <a:pt x="0" y="17"/>
                    </a:lnTo>
                    <a:lnTo>
                      <a:pt x="0" y="21"/>
                    </a:lnTo>
                    <a:lnTo>
                      <a:pt x="4" y="25"/>
                    </a:lnTo>
                    <a:lnTo>
                      <a:pt x="7" y="25"/>
                    </a:lnTo>
                    <a:lnTo>
                      <a:pt x="11" y="25"/>
                    </a:lnTo>
                    <a:lnTo>
                      <a:pt x="15" y="21"/>
                    </a:lnTo>
                    <a:lnTo>
                      <a:pt x="19" y="17"/>
                    </a:lnTo>
                    <a:lnTo>
                      <a:pt x="22" y="17"/>
                    </a:lnTo>
                    <a:lnTo>
                      <a:pt x="26" y="13"/>
                    </a:lnTo>
                    <a:lnTo>
                      <a:pt x="26" y="8"/>
                    </a:lnTo>
                    <a:lnTo>
                      <a:pt x="22" y="4"/>
                    </a:lnTo>
                    <a:lnTo>
                      <a:pt x="19" y="0"/>
                    </a:lnTo>
                    <a:lnTo>
                      <a:pt x="15" y="0"/>
                    </a:lnTo>
                    <a:lnTo>
                      <a:pt x="11" y="0"/>
                    </a:lnTo>
                    <a:lnTo>
                      <a:pt x="7" y="0"/>
                    </a:lnTo>
                    <a:lnTo>
                      <a:pt x="4" y="0"/>
                    </a:lnTo>
                    <a:lnTo>
                      <a:pt x="4" y="4"/>
                    </a:lnTo>
                    <a:lnTo>
                      <a:pt x="0" y="4"/>
                    </a:lnTo>
                    <a:lnTo>
                      <a:pt x="0"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3" name="Freeform 290"/>
              <p:cNvSpPr>
                <a:spLocks/>
              </p:cNvSpPr>
              <p:nvPr/>
            </p:nvSpPr>
            <p:spPr bwMode="auto">
              <a:xfrm>
                <a:off x="2713" y="3307"/>
                <a:ext cx="30" cy="30"/>
              </a:xfrm>
              <a:custGeom>
                <a:avLst/>
                <a:gdLst>
                  <a:gd name="T0" fmla="*/ 0 w 30"/>
                  <a:gd name="T1" fmla="*/ 13 h 30"/>
                  <a:gd name="T2" fmla="*/ 0 w 30"/>
                  <a:gd name="T3" fmla="*/ 13 h 30"/>
                  <a:gd name="T4" fmla="*/ 0 w 30"/>
                  <a:gd name="T5" fmla="*/ 17 h 30"/>
                  <a:gd name="T6" fmla="*/ 0 w 30"/>
                  <a:gd name="T7" fmla="*/ 22 h 30"/>
                  <a:gd name="T8" fmla="*/ 0 w 30"/>
                  <a:gd name="T9" fmla="*/ 26 h 30"/>
                  <a:gd name="T10" fmla="*/ 3 w 30"/>
                  <a:gd name="T11" fmla="*/ 26 h 30"/>
                  <a:gd name="T12" fmla="*/ 7 w 30"/>
                  <a:gd name="T13" fmla="*/ 30 h 30"/>
                  <a:gd name="T14" fmla="*/ 11 w 30"/>
                  <a:gd name="T15" fmla="*/ 30 h 30"/>
                  <a:gd name="T16" fmla="*/ 11 w 30"/>
                  <a:gd name="T17" fmla="*/ 30 h 30"/>
                  <a:gd name="T18" fmla="*/ 15 w 30"/>
                  <a:gd name="T19" fmla="*/ 30 h 30"/>
                  <a:gd name="T20" fmla="*/ 18 w 30"/>
                  <a:gd name="T21" fmla="*/ 30 h 30"/>
                  <a:gd name="T22" fmla="*/ 22 w 30"/>
                  <a:gd name="T23" fmla="*/ 30 h 30"/>
                  <a:gd name="T24" fmla="*/ 26 w 30"/>
                  <a:gd name="T25" fmla="*/ 26 h 30"/>
                  <a:gd name="T26" fmla="*/ 26 w 30"/>
                  <a:gd name="T27" fmla="*/ 26 h 30"/>
                  <a:gd name="T28" fmla="*/ 30 w 30"/>
                  <a:gd name="T29" fmla="*/ 22 h 30"/>
                  <a:gd name="T30" fmla="*/ 30 w 30"/>
                  <a:gd name="T31" fmla="*/ 17 h 30"/>
                  <a:gd name="T32" fmla="*/ 30 w 30"/>
                  <a:gd name="T33" fmla="*/ 13 h 30"/>
                  <a:gd name="T34" fmla="*/ 30 w 30"/>
                  <a:gd name="T35" fmla="*/ 13 h 30"/>
                  <a:gd name="T36" fmla="*/ 30 w 30"/>
                  <a:gd name="T37" fmla="*/ 9 h 30"/>
                  <a:gd name="T38" fmla="*/ 26 w 30"/>
                  <a:gd name="T39" fmla="*/ 9 h 30"/>
                  <a:gd name="T40" fmla="*/ 26 w 30"/>
                  <a:gd name="T41" fmla="*/ 5 h 30"/>
                  <a:gd name="T42" fmla="*/ 22 w 30"/>
                  <a:gd name="T43" fmla="*/ 5 h 30"/>
                  <a:gd name="T44" fmla="*/ 18 w 30"/>
                  <a:gd name="T45" fmla="*/ 5 h 30"/>
                  <a:gd name="T46" fmla="*/ 11 w 30"/>
                  <a:gd name="T47" fmla="*/ 0 h 30"/>
                  <a:gd name="T48" fmla="*/ 11 w 30"/>
                  <a:gd name="T49" fmla="*/ 0 h 30"/>
                  <a:gd name="T50" fmla="*/ 7 w 30"/>
                  <a:gd name="T51" fmla="*/ 0 h 30"/>
                  <a:gd name="T52" fmla="*/ 3 w 30"/>
                  <a:gd name="T53" fmla="*/ 5 h 30"/>
                  <a:gd name="T54" fmla="*/ 3 w 30"/>
                  <a:gd name="T55" fmla="*/ 5 h 30"/>
                  <a:gd name="T56" fmla="*/ 0 w 30"/>
                  <a:gd name="T57" fmla="*/ 5 h 30"/>
                  <a:gd name="T58" fmla="*/ 0 w 30"/>
                  <a:gd name="T59" fmla="*/ 9 h 30"/>
                  <a:gd name="T60" fmla="*/ 0 w 30"/>
                  <a:gd name="T61" fmla="*/ 9 h 30"/>
                  <a:gd name="T62" fmla="*/ 0 w 30"/>
                  <a:gd name="T63" fmla="*/ 13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0"/>
                  <a:gd name="T98" fmla="*/ 30 w 3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0">
                    <a:moveTo>
                      <a:pt x="0" y="13"/>
                    </a:moveTo>
                    <a:lnTo>
                      <a:pt x="0" y="13"/>
                    </a:lnTo>
                    <a:lnTo>
                      <a:pt x="0" y="17"/>
                    </a:lnTo>
                    <a:lnTo>
                      <a:pt x="0" y="22"/>
                    </a:lnTo>
                    <a:lnTo>
                      <a:pt x="0" y="26"/>
                    </a:lnTo>
                    <a:lnTo>
                      <a:pt x="3" y="26"/>
                    </a:lnTo>
                    <a:lnTo>
                      <a:pt x="7" y="30"/>
                    </a:lnTo>
                    <a:lnTo>
                      <a:pt x="11" y="30"/>
                    </a:lnTo>
                    <a:lnTo>
                      <a:pt x="15" y="30"/>
                    </a:lnTo>
                    <a:lnTo>
                      <a:pt x="18" y="30"/>
                    </a:lnTo>
                    <a:lnTo>
                      <a:pt x="22" y="30"/>
                    </a:lnTo>
                    <a:lnTo>
                      <a:pt x="26" y="26"/>
                    </a:lnTo>
                    <a:lnTo>
                      <a:pt x="30" y="22"/>
                    </a:lnTo>
                    <a:lnTo>
                      <a:pt x="30" y="17"/>
                    </a:lnTo>
                    <a:lnTo>
                      <a:pt x="30" y="13"/>
                    </a:lnTo>
                    <a:lnTo>
                      <a:pt x="30" y="9"/>
                    </a:lnTo>
                    <a:lnTo>
                      <a:pt x="26" y="9"/>
                    </a:lnTo>
                    <a:lnTo>
                      <a:pt x="26" y="5"/>
                    </a:lnTo>
                    <a:lnTo>
                      <a:pt x="22" y="5"/>
                    </a:lnTo>
                    <a:lnTo>
                      <a:pt x="18" y="5"/>
                    </a:lnTo>
                    <a:lnTo>
                      <a:pt x="11" y="0"/>
                    </a:lnTo>
                    <a:lnTo>
                      <a:pt x="7" y="0"/>
                    </a:lnTo>
                    <a:lnTo>
                      <a:pt x="3" y="5"/>
                    </a:lnTo>
                    <a:lnTo>
                      <a:pt x="0" y="5"/>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4" name="Freeform 291"/>
              <p:cNvSpPr>
                <a:spLocks/>
              </p:cNvSpPr>
              <p:nvPr/>
            </p:nvSpPr>
            <p:spPr bwMode="auto">
              <a:xfrm>
                <a:off x="2392" y="3502"/>
                <a:ext cx="34" cy="30"/>
              </a:xfrm>
              <a:custGeom>
                <a:avLst/>
                <a:gdLst>
                  <a:gd name="T0" fmla="*/ 0 w 34"/>
                  <a:gd name="T1" fmla="*/ 13 h 30"/>
                  <a:gd name="T2" fmla="*/ 0 w 34"/>
                  <a:gd name="T3" fmla="*/ 13 h 30"/>
                  <a:gd name="T4" fmla="*/ 0 w 34"/>
                  <a:gd name="T5" fmla="*/ 13 h 30"/>
                  <a:gd name="T6" fmla="*/ 0 w 34"/>
                  <a:gd name="T7" fmla="*/ 17 h 30"/>
                  <a:gd name="T8" fmla="*/ 0 w 34"/>
                  <a:gd name="T9" fmla="*/ 17 h 30"/>
                  <a:gd name="T10" fmla="*/ 4 w 34"/>
                  <a:gd name="T11" fmla="*/ 17 h 30"/>
                  <a:gd name="T12" fmla="*/ 4 w 34"/>
                  <a:gd name="T13" fmla="*/ 22 h 30"/>
                  <a:gd name="T14" fmla="*/ 4 w 34"/>
                  <a:gd name="T15" fmla="*/ 22 h 30"/>
                  <a:gd name="T16" fmla="*/ 4 w 34"/>
                  <a:gd name="T17" fmla="*/ 26 h 30"/>
                  <a:gd name="T18" fmla="*/ 4 w 34"/>
                  <a:gd name="T19" fmla="*/ 26 h 30"/>
                  <a:gd name="T20" fmla="*/ 8 w 34"/>
                  <a:gd name="T21" fmla="*/ 26 h 30"/>
                  <a:gd name="T22" fmla="*/ 8 w 34"/>
                  <a:gd name="T23" fmla="*/ 26 h 30"/>
                  <a:gd name="T24" fmla="*/ 11 w 34"/>
                  <a:gd name="T25" fmla="*/ 30 h 30"/>
                  <a:gd name="T26" fmla="*/ 11 w 34"/>
                  <a:gd name="T27" fmla="*/ 30 h 30"/>
                  <a:gd name="T28" fmla="*/ 15 w 34"/>
                  <a:gd name="T29" fmla="*/ 30 h 30"/>
                  <a:gd name="T30" fmla="*/ 19 w 34"/>
                  <a:gd name="T31" fmla="*/ 30 h 30"/>
                  <a:gd name="T32" fmla="*/ 19 w 34"/>
                  <a:gd name="T33" fmla="*/ 30 h 30"/>
                  <a:gd name="T34" fmla="*/ 23 w 34"/>
                  <a:gd name="T35" fmla="*/ 30 h 30"/>
                  <a:gd name="T36" fmla="*/ 23 w 34"/>
                  <a:gd name="T37" fmla="*/ 30 h 30"/>
                  <a:gd name="T38" fmla="*/ 26 w 34"/>
                  <a:gd name="T39" fmla="*/ 30 h 30"/>
                  <a:gd name="T40" fmla="*/ 26 w 34"/>
                  <a:gd name="T41" fmla="*/ 26 h 30"/>
                  <a:gd name="T42" fmla="*/ 30 w 34"/>
                  <a:gd name="T43" fmla="*/ 26 h 30"/>
                  <a:gd name="T44" fmla="*/ 30 w 34"/>
                  <a:gd name="T45" fmla="*/ 26 h 30"/>
                  <a:gd name="T46" fmla="*/ 30 w 34"/>
                  <a:gd name="T47" fmla="*/ 22 h 30"/>
                  <a:gd name="T48" fmla="*/ 30 w 34"/>
                  <a:gd name="T49" fmla="*/ 22 h 30"/>
                  <a:gd name="T50" fmla="*/ 34 w 34"/>
                  <a:gd name="T51" fmla="*/ 17 h 30"/>
                  <a:gd name="T52" fmla="*/ 34 w 34"/>
                  <a:gd name="T53" fmla="*/ 17 h 30"/>
                  <a:gd name="T54" fmla="*/ 34 w 34"/>
                  <a:gd name="T55" fmla="*/ 17 h 30"/>
                  <a:gd name="T56" fmla="*/ 34 w 34"/>
                  <a:gd name="T57" fmla="*/ 13 h 30"/>
                  <a:gd name="T58" fmla="*/ 34 w 34"/>
                  <a:gd name="T59" fmla="*/ 13 h 30"/>
                  <a:gd name="T60" fmla="*/ 34 w 34"/>
                  <a:gd name="T61" fmla="*/ 9 h 30"/>
                  <a:gd name="T62" fmla="*/ 30 w 34"/>
                  <a:gd name="T63" fmla="*/ 9 h 30"/>
                  <a:gd name="T64" fmla="*/ 30 w 34"/>
                  <a:gd name="T65" fmla="*/ 9 h 30"/>
                  <a:gd name="T66" fmla="*/ 30 w 34"/>
                  <a:gd name="T67" fmla="*/ 5 h 30"/>
                  <a:gd name="T68" fmla="*/ 26 w 34"/>
                  <a:gd name="T69" fmla="*/ 5 h 30"/>
                  <a:gd name="T70" fmla="*/ 23 w 34"/>
                  <a:gd name="T71" fmla="*/ 5 h 30"/>
                  <a:gd name="T72" fmla="*/ 23 w 34"/>
                  <a:gd name="T73" fmla="*/ 5 h 30"/>
                  <a:gd name="T74" fmla="*/ 19 w 34"/>
                  <a:gd name="T75" fmla="*/ 5 h 30"/>
                  <a:gd name="T76" fmla="*/ 15 w 34"/>
                  <a:gd name="T77" fmla="*/ 0 h 30"/>
                  <a:gd name="T78" fmla="*/ 11 w 34"/>
                  <a:gd name="T79" fmla="*/ 0 h 30"/>
                  <a:gd name="T80" fmla="*/ 11 w 34"/>
                  <a:gd name="T81" fmla="*/ 5 h 30"/>
                  <a:gd name="T82" fmla="*/ 8 w 34"/>
                  <a:gd name="T83" fmla="*/ 5 h 30"/>
                  <a:gd name="T84" fmla="*/ 8 w 34"/>
                  <a:gd name="T85" fmla="*/ 5 h 30"/>
                  <a:gd name="T86" fmla="*/ 4 w 34"/>
                  <a:gd name="T87" fmla="*/ 5 h 30"/>
                  <a:gd name="T88" fmla="*/ 4 w 34"/>
                  <a:gd name="T89" fmla="*/ 9 h 30"/>
                  <a:gd name="T90" fmla="*/ 0 w 34"/>
                  <a:gd name="T91" fmla="*/ 9 h 30"/>
                  <a:gd name="T92" fmla="*/ 0 w 34"/>
                  <a:gd name="T93" fmla="*/ 9 h 30"/>
                  <a:gd name="T94" fmla="*/ 0 w 34"/>
                  <a:gd name="T95" fmla="*/ 13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13"/>
                    </a:moveTo>
                    <a:lnTo>
                      <a:pt x="0" y="13"/>
                    </a:lnTo>
                    <a:lnTo>
                      <a:pt x="0" y="17"/>
                    </a:lnTo>
                    <a:lnTo>
                      <a:pt x="4" y="17"/>
                    </a:lnTo>
                    <a:lnTo>
                      <a:pt x="4" y="22"/>
                    </a:lnTo>
                    <a:lnTo>
                      <a:pt x="4" y="26"/>
                    </a:lnTo>
                    <a:lnTo>
                      <a:pt x="8" y="26"/>
                    </a:lnTo>
                    <a:lnTo>
                      <a:pt x="11" y="30"/>
                    </a:lnTo>
                    <a:lnTo>
                      <a:pt x="15" y="30"/>
                    </a:lnTo>
                    <a:lnTo>
                      <a:pt x="19" y="30"/>
                    </a:lnTo>
                    <a:lnTo>
                      <a:pt x="23" y="30"/>
                    </a:lnTo>
                    <a:lnTo>
                      <a:pt x="26" y="30"/>
                    </a:lnTo>
                    <a:lnTo>
                      <a:pt x="26" y="26"/>
                    </a:lnTo>
                    <a:lnTo>
                      <a:pt x="30" y="26"/>
                    </a:lnTo>
                    <a:lnTo>
                      <a:pt x="30" y="22"/>
                    </a:lnTo>
                    <a:lnTo>
                      <a:pt x="34" y="17"/>
                    </a:lnTo>
                    <a:lnTo>
                      <a:pt x="34" y="13"/>
                    </a:lnTo>
                    <a:lnTo>
                      <a:pt x="34" y="9"/>
                    </a:lnTo>
                    <a:lnTo>
                      <a:pt x="30" y="9"/>
                    </a:lnTo>
                    <a:lnTo>
                      <a:pt x="30" y="5"/>
                    </a:lnTo>
                    <a:lnTo>
                      <a:pt x="26" y="5"/>
                    </a:lnTo>
                    <a:lnTo>
                      <a:pt x="23" y="5"/>
                    </a:lnTo>
                    <a:lnTo>
                      <a:pt x="19" y="5"/>
                    </a:lnTo>
                    <a:lnTo>
                      <a:pt x="15" y="0"/>
                    </a:lnTo>
                    <a:lnTo>
                      <a:pt x="11" y="0"/>
                    </a:lnTo>
                    <a:lnTo>
                      <a:pt x="11" y="5"/>
                    </a:lnTo>
                    <a:lnTo>
                      <a:pt x="8" y="5"/>
                    </a:lnTo>
                    <a:lnTo>
                      <a:pt x="4" y="5"/>
                    </a:lnTo>
                    <a:lnTo>
                      <a:pt x="4" y="9"/>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5" name="Freeform 292"/>
              <p:cNvSpPr>
                <a:spLocks/>
              </p:cNvSpPr>
              <p:nvPr/>
            </p:nvSpPr>
            <p:spPr bwMode="auto">
              <a:xfrm>
                <a:off x="2735" y="3337"/>
                <a:ext cx="34" cy="30"/>
              </a:xfrm>
              <a:custGeom>
                <a:avLst/>
                <a:gdLst>
                  <a:gd name="T0" fmla="*/ 0 w 34"/>
                  <a:gd name="T1" fmla="*/ 13 h 30"/>
                  <a:gd name="T2" fmla="*/ 0 w 34"/>
                  <a:gd name="T3" fmla="*/ 13 h 30"/>
                  <a:gd name="T4" fmla="*/ 0 w 34"/>
                  <a:gd name="T5" fmla="*/ 17 h 30"/>
                  <a:gd name="T6" fmla="*/ 4 w 34"/>
                  <a:gd name="T7" fmla="*/ 21 h 30"/>
                  <a:gd name="T8" fmla="*/ 4 w 34"/>
                  <a:gd name="T9" fmla="*/ 25 h 30"/>
                  <a:gd name="T10" fmla="*/ 8 w 34"/>
                  <a:gd name="T11" fmla="*/ 25 h 30"/>
                  <a:gd name="T12" fmla="*/ 12 w 34"/>
                  <a:gd name="T13" fmla="*/ 30 h 30"/>
                  <a:gd name="T14" fmla="*/ 12 w 34"/>
                  <a:gd name="T15" fmla="*/ 30 h 30"/>
                  <a:gd name="T16" fmla="*/ 15 w 34"/>
                  <a:gd name="T17" fmla="*/ 30 h 30"/>
                  <a:gd name="T18" fmla="*/ 19 w 34"/>
                  <a:gd name="T19" fmla="*/ 30 h 30"/>
                  <a:gd name="T20" fmla="*/ 23 w 34"/>
                  <a:gd name="T21" fmla="*/ 30 h 30"/>
                  <a:gd name="T22" fmla="*/ 27 w 34"/>
                  <a:gd name="T23" fmla="*/ 30 h 30"/>
                  <a:gd name="T24" fmla="*/ 27 w 34"/>
                  <a:gd name="T25" fmla="*/ 25 h 30"/>
                  <a:gd name="T26" fmla="*/ 30 w 34"/>
                  <a:gd name="T27" fmla="*/ 25 h 30"/>
                  <a:gd name="T28" fmla="*/ 30 w 34"/>
                  <a:gd name="T29" fmla="*/ 21 h 30"/>
                  <a:gd name="T30" fmla="*/ 34 w 34"/>
                  <a:gd name="T31" fmla="*/ 17 h 30"/>
                  <a:gd name="T32" fmla="*/ 34 w 34"/>
                  <a:gd name="T33" fmla="*/ 13 h 30"/>
                  <a:gd name="T34" fmla="*/ 34 w 34"/>
                  <a:gd name="T35" fmla="*/ 13 h 30"/>
                  <a:gd name="T36" fmla="*/ 30 w 34"/>
                  <a:gd name="T37" fmla="*/ 8 h 30"/>
                  <a:gd name="T38" fmla="*/ 30 w 34"/>
                  <a:gd name="T39" fmla="*/ 8 h 30"/>
                  <a:gd name="T40" fmla="*/ 30 w 34"/>
                  <a:gd name="T41" fmla="*/ 4 h 30"/>
                  <a:gd name="T42" fmla="*/ 27 w 34"/>
                  <a:gd name="T43" fmla="*/ 4 h 30"/>
                  <a:gd name="T44" fmla="*/ 23 w 34"/>
                  <a:gd name="T45" fmla="*/ 4 h 30"/>
                  <a:gd name="T46" fmla="*/ 15 w 34"/>
                  <a:gd name="T47" fmla="*/ 0 h 30"/>
                  <a:gd name="T48" fmla="*/ 12 w 34"/>
                  <a:gd name="T49" fmla="*/ 0 h 30"/>
                  <a:gd name="T50" fmla="*/ 12 w 34"/>
                  <a:gd name="T51" fmla="*/ 4 h 30"/>
                  <a:gd name="T52" fmla="*/ 8 w 34"/>
                  <a:gd name="T53" fmla="*/ 4 h 30"/>
                  <a:gd name="T54" fmla="*/ 8 w 34"/>
                  <a:gd name="T55" fmla="*/ 4 h 30"/>
                  <a:gd name="T56" fmla="*/ 4 w 34"/>
                  <a:gd name="T57" fmla="*/ 4 h 30"/>
                  <a:gd name="T58" fmla="*/ 4 w 34"/>
                  <a:gd name="T59" fmla="*/ 8 h 30"/>
                  <a:gd name="T60" fmla="*/ 0 w 34"/>
                  <a:gd name="T61" fmla="*/ 8 h 30"/>
                  <a:gd name="T62" fmla="*/ 0 w 34"/>
                  <a:gd name="T63" fmla="*/ 13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13"/>
                    </a:moveTo>
                    <a:lnTo>
                      <a:pt x="0" y="13"/>
                    </a:lnTo>
                    <a:lnTo>
                      <a:pt x="0" y="17"/>
                    </a:lnTo>
                    <a:lnTo>
                      <a:pt x="4" y="21"/>
                    </a:lnTo>
                    <a:lnTo>
                      <a:pt x="4" y="25"/>
                    </a:lnTo>
                    <a:lnTo>
                      <a:pt x="8" y="25"/>
                    </a:lnTo>
                    <a:lnTo>
                      <a:pt x="12" y="30"/>
                    </a:lnTo>
                    <a:lnTo>
                      <a:pt x="15" y="30"/>
                    </a:lnTo>
                    <a:lnTo>
                      <a:pt x="19" y="30"/>
                    </a:lnTo>
                    <a:lnTo>
                      <a:pt x="23" y="30"/>
                    </a:lnTo>
                    <a:lnTo>
                      <a:pt x="27" y="30"/>
                    </a:lnTo>
                    <a:lnTo>
                      <a:pt x="27" y="25"/>
                    </a:lnTo>
                    <a:lnTo>
                      <a:pt x="30" y="25"/>
                    </a:lnTo>
                    <a:lnTo>
                      <a:pt x="30" y="21"/>
                    </a:lnTo>
                    <a:lnTo>
                      <a:pt x="34" y="17"/>
                    </a:lnTo>
                    <a:lnTo>
                      <a:pt x="34" y="13"/>
                    </a:lnTo>
                    <a:lnTo>
                      <a:pt x="30" y="8"/>
                    </a:lnTo>
                    <a:lnTo>
                      <a:pt x="30" y="4"/>
                    </a:lnTo>
                    <a:lnTo>
                      <a:pt x="27" y="4"/>
                    </a:lnTo>
                    <a:lnTo>
                      <a:pt x="23" y="4"/>
                    </a:lnTo>
                    <a:lnTo>
                      <a:pt x="15" y="0"/>
                    </a:lnTo>
                    <a:lnTo>
                      <a:pt x="12" y="0"/>
                    </a:lnTo>
                    <a:lnTo>
                      <a:pt x="12" y="4"/>
                    </a:lnTo>
                    <a:lnTo>
                      <a:pt x="8" y="4"/>
                    </a:lnTo>
                    <a:lnTo>
                      <a:pt x="4" y="4"/>
                    </a:lnTo>
                    <a:lnTo>
                      <a:pt x="4" y="8"/>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6" name="Freeform 293"/>
              <p:cNvSpPr>
                <a:spLocks/>
              </p:cNvSpPr>
              <p:nvPr/>
            </p:nvSpPr>
            <p:spPr bwMode="auto">
              <a:xfrm>
                <a:off x="2486" y="3456"/>
                <a:ext cx="46" cy="29"/>
              </a:xfrm>
              <a:custGeom>
                <a:avLst/>
                <a:gdLst>
                  <a:gd name="T0" fmla="*/ 0 w 46"/>
                  <a:gd name="T1" fmla="*/ 13 h 29"/>
                  <a:gd name="T2" fmla="*/ 0 w 46"/>
                  <a:gd name="T3" fmla="*/ 13 h 29"/>
                  <a:gd name="T4" fmla="*/ 0 w 46"/>
                  <a:gd name="T5" fmla="*/ 13 h 29"/>
                  <a:gd name="T6" fmla="*/ 0 w 46"/>
                  <a:gd name="T7" fmla="*/ 17 h 29"/>
                  <a:gd name="T8" fmla="*/ 0 w 46"/>
                  <a:gd name="T9" fmla="*/ 17 h 29"/>
                  <a:gd name="T10" fmla="*/ 0 w 46"/>
                  <a:gd name="T11" fmla="*/ 21 h 29"/>
                  <a:gd name="T12" fmla="*/ 0 w 46"/>
                  <a:gd name="T13" fmla="*/ 21 h 29"/>
                  <a:gd name="T14" fmla="*/ 4 w 46"/>
                  <a:gd name="T15" fmla="*/ 25 h 29"/>
                  <a:gd name="T16" fmla="*/ 4 w 46"/>
                  <a:gd name="T17" fmla="*/ 25 h 29"/>
                  <a:gd name="T18" fmla="*/ 8 w 46"/>
                  <a:gd name="T19" fmla="*/ 25 h 29"/>
                  <a:gd name="T20" fmla="*/ 8 w 46"/>
                  <a:gd name="T21" fmla="*/ 29 h 29"/>
                  <a:gd name="T22" fmla="*/ 12 w 46"/>
                  <a:gd name="T23" fmla="*/ 29 h 29"/>
                  <a:gd name="T24" fmla="*/ 12 w 46"/>
                  <a:gd name="T25" fmla="*/ 29 h 29"/>
                  <a:gd name="T26" fmla="*/ 15 w 46"/>
                  <a:gd name="T27" fmla="*/ 29 h 29"/>
                  <a:gd name="T28" fmla="*/ 19 w 46"/>
                  <a:gd name="T29" fmla="*/ 29 h 29"/>
                  <a:gd name="T30" fmla="*/ 23 w 46"/>
                  <a:gd name="T31" fmla="*/ 29 h 29"/>
                  <a:gd name="T32" fmla="*/ 23 w 46"/>
                  <a:gd name="T33" fmla="*/ 29 h 29"/>
                  <a:gd name="T34" fmla="*/ 30 w 46"/>
                  <a:gd name="T35" fmla="*/ 29 h 29"/>
                  <a:gd name="T36" fmla="*/ 34 w 46"/>
                  <a:gd name="T37" fmla="*/ 29 h 29"/>
                  <a:gd name="T38" fmla="*/ 38 w 46"/>
                  <a:gd name="T39" fmla="*/ 25 h 29"/>
                  <a:gd name="T40" fmla="*/ 42 w 46"/>
                  <a:gd name="T41" fmla="*/ 25 h 29"/>
                  <a:gd name="T42" fmla="*/ 42 w 46"/>
                  <a:gd name="T43" fmla="*/ 21 h 29"/>
                  <a:gd name="T44" fmla="*/ 46 w 46"/>
                  <a:gd name="T45" fmla="*/ 21 h 29"/>
                  <a:gd name="T46" fmla="*/ 46 w 46"/>
                  <a:gd name="T47" fmla="*/ 21 h 29"/>
                  <a:gd name="T48" fmla="*/ 46 w 46"/>
                  <a:gd name="T49" fmla="*/ 17 h 29"/>
                  <a:gd name="T50" fmla="*/ 46 w 46"/>
                  <a:gd name="T51" fmla="*/ 17 h 29"/>
                  <a:gd name="T52" fmla="*/ 46 w 46"/>
                  <a:gd name="T53" fmla="*/ 17 h 29"/>
                  <a:gd name="T54" fmla="*/ 46 w 46"/>
                  <a:gd name="T55" fmla="*/ 13 h 29"/>
                  <a:gd name="T56" fmla="*/ 46 w 46"/>
                  <a:gd name="T57" fmla="*/ 13 h 29"/>
                  <a:gd name="T58" fmla="*/ 46 w 46"/>
                  <a:gd name="T59" fmla="*/ 13 h 29"/>
                  <a:gd name="T60" fmla="*/ 46 w 46"/>
                  <a:gd name="T61" fmla="*/ 8 h 29"/>
                  <a:gd name="T62" fmla="*/ 46 w 46"/>
                  <a:gd name="T63" fmla="*/ 8 h 29"/>
                  <a:gd name="T64" fmla="*/ 46 w 46"/>
                  <a:gd name="T65" fmla="*/ 8 h 29"/>
                  <a:gd name="T66" fmla="*/ 46 w 46"/>
                  <a:gd name="T67" fmla="*/ 8 h 29"/>
                  <a:gd name="T68" fmla="*/ 42 w 46"/>
                  <a:gd name="T69" fmla="*/ 4 h 29"/>
                  <a:gd name="T70" fmla="*/ 38 w 46"/>
                  <a:gd name="T71" fmla="*/ 4 h 29"/>
                  <a:gd name="T72" fmla="*/ 34 w 46"/>
                  <a:gd name="T73" fmla="*/ 4 h 29"/>
                  <a:gd name="T74" fmla="*/ 30 w 46"/>
                  <a:gd name="T75" fmla="*/ 4 h 29"/>
                  <a:gd name="T76" fmla="*/ 27 w 46"/>
                  <a:gd name="T77" fmla="*/ 4 h 29"/>
                  <a:gd name="T78" fmla="*/ 23 w 46"/>
                  <a:gd name="T79" fmla="*/ 0 h 29"/>
                  <a:gd name="T80" fmla="*/ 19 w 46"/>
                  <a:gd name="T81" fmla="*/ 4 h 29"/>
                  <a:gd name="T82" fmla="*/ 12 w 46"/>
                  <a:gd name="T83" fmla="*/ 4 h 29"/>
                  <a:gd name="T84" fmla="*/ 8 w 46"/>
                  <a:gd name="T85" fmla="*/ 4 h 29"/>
                  <a:gd name="T86" fmla="*/ 4 w 46"/>
                  <a:gd name="T87" fmla="*/ 4 h 29"/>
                  <a:gd name="T88" fmla="*/ 4 w 46"/>
                  <a:gd name="T89" fmla="*/ 4 h 29"/>
                  <a:gd name="T90" fmla="*/ 0 w 46"/>
                  <a:gd name="T91" fmla="*/ 8 h 29"/>
                  <a:gd name="T92" fmla="*/ 0 w 46"/>
                  <a:gd name="T93" fmla="*/ 8 h 29"/>
                  <a:gd name="T94" fmla="*/ 0 w 46"/>
                  <a:gd name="T95" fmla="*/ 8 h 29"/>
                  <a:gd name="T96" fmla="*/ 0 w 46"/>
                  <a:gd name="T97" fmla="*/ 8 h 29"/>
                  <a:gd name="T98" fmla="*/ 0 w 46"/>
                  <a:gd name="T99" fmla="*/ 13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29"/>
                  <a:gd name="T152" fmla="*/ 46 w 4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29">
                    <a:moveTo>
                      <a:pt x="0" y="13"/>
                    </a:moveTo>
                    <a:lnTo>
                      <a:pt x="0" y="13"/>
                    </a:lnTo>
                    <a:lnTo>
                      <a:pt x="0" y="17"/>
                    </a:lnTo>
                    <a:lnTo>
                      <a:pt x="0" y="21"/>
                    </a:lnTo>
                    <a:lnTo>
                      <a:pt x="4" y="25"/>
                    </a:lnTo>
                    <a:lnTo>
                      <a:pt x="8" y="25"/>
                    </a:lnTo>
                    <a:lnTo>
                      <a:pt x="8" y="29"/>
                    </a:lnTo>
                    <a:lnTo>
                      <a:pt x="12" y="29"/>
                    </a:lnTo>
                    <a:lnTo>
                      <a:pt x="15" y="29"/>
                    </a:lnTo>
                    <a:lnTo>
                      <a:pt x="19" y="29"/>
                    </a:lnTo>
                    <a:lnTo>
                      <a:pt x="23" y="29"/>
                    </a:lnTo>
                    <a:lnTo>
                      <a:pt x="30" y="29"/>
                    </a:lnTo>
                    <a:lnTo>
                      <a:pt x="34" y="29"/>
                    </a:lnTo>
                    <a:lnTo>
                      <a:pt x="38" y="25"/>
                    </a:lnTo>
                    <a:lnTo>
                      <a:pt x="42" y="25"/>
                    </a:lnTo>
                    <a:lnTo>
                      <a:pt x="42" y="21"/>
                    </a:lnTo>
                    <a:lnTo>
                      <a:pt x="46" y="21"/>
                    </a:lnTo>
                    <a:lnTo>
                      <a:pt x="46" y="17"/>
                    </a:lnTo>
                    <a:lnTo>
                      <a:pt x="46" y="13"/>
                    </a:lnTo>
                    <a:lnTo>
                      <a:pt x="46" y="8"/>
                    </a:lnTo>
                    <a:lnTo>
                      <a:pt x="42" y="4"/>
                    </a:lnTo>
                    <a:lnTo>
                      <a:pt x="38" y="4"/>
                    </a:lnTo>
                    <a:lnTo>
                      <a:pt x="34" y="4"/>
                    </a:lnTo>
                    <a:lnTo>
                      <a:pt x="30" y="4"/>
                    </a:lnTo>
                    <a:lnTo>
                      <a:pt x="27" y="4"/>
                    </a:lnTo>
                    <a:lnTo>
                      <a:pt x="23" y="0"/>
                    </a:lnTo>
                    <a:lnTo>
                      <a:pt x="19" y="4"/>
                    </a:lnTo>
                    <a:lnTo>
                      <a:pt x="12" y="4"/>
                    </a:lnTo>
                    <a:lnTo>
                      <a:pt x="8" y="4"/>
                    </a:lnTo>
                    <a:lnTo>
                      <a:pt x="4" y="4"/>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7" name="Freeform 294"/>
              <p:cNvSpPr>
                <a:spLocks/>
              </p:cNvSpPr>
              <p:nvPr/>
            </p:nvSpPr>
            <p:spPr bwMode="auto">
              <a:xfrm>
                <a:off x="2449" y="3375"/>
                <a:ext cx="30" cy="30"/>
              </a:xfrm>
              <a:custGeom>
                <a:avLst/>
                <a:gdLst>
                  <a:gd name="T0" fmla="*/ 0 w 30"/>
                  <a:gd name="T1" fmla="*/ 9 h 30"/>
                  <a:gd name="T2" fmla="*/ 0 w 30"/>
                  <a:gd name="T3" fmla="*/ 9 h 30"/>
                  <a:gd name="T4" fmla="*/ 0 w 30"/>
                  <a:gd name="T5" fmla="*/ 13 h 30"/>
                  <a:gd name="T6" fmla="*/ 0 w 30"/>
                  <a:gd name="T7" fmla="*/ 13 h 30"/>
                  <a:gd name="T8" fmla="*/ 0 w 30"/>
                  <a:gd name="T9" fmla="*/ 17 h 30"/>
                  <a:gd name="T10" fmla="*/ 0 w 30"/>
                  <a:gd name="T11" fmla="*/ 17 h 30"/>
                  <a:gd name="T12" fmla="*/ 0 w 30"/>
                  <a:gd name="T13" fmla="*/ 21 h 30"/>
                  <a:gd name="T14" fmla="*/ 0 w 30"/>
                  <a:gd name="T15" fmla="*/ 21 h 30"/>
                  <a:gd name="T16" fmla="*/ 3 w 30"/>
                  <a:gd name="T17" fmla="*/ 21 h 30"/>
                  <a:gd name="T18" fmla="*/ 3 w 30"/>
                  <a:gd name="T19" fmla="*/ 26 h 30"/>
                  <a:gd name="T20" fmla="*/ 3 w 30"/>
                  <a:gd name="T21" fmla="*/ 26 h 30"/>
                  <a:gd name="T22" fmla="*/ 7 w 30"/>
                  <a:gd name="T23" fmla="*/ 26 h 30"/>
                  <a:gd name="T24" fmla="*/ 7 w 30"/>
                  <a:gd name="T25" fmla="*/ 26 h 30"/>
                  <a:gd name="T26" fmla="*/ 11 w 30"/>
                  <a:gd name="T27" fmla="*/ 30 h 30"/>
                  <a:gd name="T28" fmla="*/ 15 w 30"/>
                  <a:gd name="T29" fmla="*/ 30 h 30"/>
                  <a:gd name="T30" fmla="*/ 15 w 30"/>
                  <a:gd name="T31" fmla="*/ 30 h 30"/>
                  <a:gd name="T32" fmla="*/ 18 w 30"/>
                  <a:gd name="T33" fmla="*/ 30 h 30"/>
                  <a:gd name="T34" fmla="*/ 18 w 30"/>
                  <a:gd name="T35" fmla="*/ 30 h 30"/>
                  <a:gd name="T36" fmla="*/ 22 w 30"/>
                  <a:gd name="T37" fmla="*/ 26 h 30"/>
                  <a:gd name="T38" fmla="*/ 22 w 30"/>
                  <a:gd name="T39" fmla="*/ 26 h 30"/>
                  <a:gd name="T40" fmla="*/ 26 w 30"/>
                  <a:gd name="T41" fmla="*/ 26 h 30"/>
                  <a:gd name="T42" fmla="*/ 26 w 30"/>
                  <a:gd name="T43" fmla="*/ 26 h 30"/>
                  <a:gd name="T44" fmla="*/ 26 w 30"/>
                  <a:gd name="T45" fmla="*/ 21 h 30"/>
                  <a:gd name="T46" fmla="*/ 30 w 30"/>
                  <a:gd name="T47" fmla="*/ 21 h 30"/>
                  <a:gd name="T48" fmla="*/ 30 w 30"/>
                  <a:gd name="T49" fmla="*/ 21 h 30"/>
                  <a:gd name="T50" fmla="*/ 30 w 30"/>
                  <a:gd name="T51" fmla="*/ 17 h 30"/>
                  <a:gd name="T52" fmla="*/ 30 w 30"/>
                  <a:gd name="T53" fmla="*/ 17 h 30"/>
                  <a:gd name="T54" fmla="*/ 30 w 30"/>
                  <a:gd name="T55" fmla="*/ 13 h 30"/>
                  <a:gd name="T56" fmla="*/ 30 w 30"/>
                  <a:gd name="T57" fmla="*/ 13 h 30"/>
                  <a:gd name="T58" fmla="*/ 30 w 30"/>
                  <a:gd name="T59" fmla="*/ 9 h 30"/>
                  <a:gd name="T60" fmla="*/ 30 w 30"/>
                  <a:gd name="T61" fmla="*/ 9 h 30"/>
                  <a:gd name="T62" fmla="*/ 30 w 30"/>
                  <a:gd name="T63" fmla="*/ 9 h 30"/>
                  <a:gd name="T64" fmla="*/ 30 w 30"/>
                  <a:gd name="T65" fmla="*/ 4 h 30"/>
                  <a:gd name="T66" fmla="*/ 26 w 30"/>
                  <a:gd name="T67" fmla="*/ 4 h 30"/>
                  <a:gd name="T68" fmla="*/ 26 w 30"/>
                  <a:gd name="T69" fmla="*/ 4 h 30"/>
                  <a:gd name="T70" fmla="*/ 22 w 30"/>
                  <a:gd name="T71" fmla="*/ 4 h 30"/>
                  <a:gd name="T72" fmla="*/ 18 w 30"/>
                  <a:gd name="T73" fmla="*/ 0 h 30"/>
                  <a:gd name="T74" fmla="*/ 15 w 30"/>
                  <a:gd name="T75" fmla="*/ 0 h 30"/>
                  <a:gd name="T76" fmla="*/ 15 w 30"/>
                  <a:gd name="T77" fmla="*/ 0 h 30"/>
                  <a:gd name="T78" fmla="*/ 11 w 30"/>
                  <a:gd name="T79" fmla="*/ 0 h 30"/>
                  <a:gd name="T80" fmla="*/ 7 w 30"/>
                  <a:gd name="T81" fmla="*/ 0 h 30"/>
                  <a:gd name="T82" fmla="*/ 7 w 30"/>
                  <a:gd name="T83" fmla="*/ 0 h 30"/>
                  <a:gd name="T84" fmla="*/ 3 w 30"/>
                  <a:gd name="T85" fmla="*/ 4 h 30"/>
                  <a:gd name="T86" fmla="*/ 3 w 30"/>
                  <a:gd name="T87" fmla="*/ 4 h 30"/>
                  <a:gd name="T88" fmla="*/ 0 w 30"/>
                  <a:gd name="T89" fmla="*/ 4 h 30"/>
                  <a:gd name="T90" fmla="*/ 0 w 30"/>
                  <a:gd name="T91" fmla="*/ 9 h 30"/>
                  <a:gd name="T92" fmla="*/ 0 w 30"/>
                  <a:gd name="T93" fmla="*/ 9 h 30"/>
                  <a:gd name="T94" fmla="*/ 0 w 30"/>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9"/>
                    </a:moveTo>
                    <a:lnTo>
                      <a:pt x="0" y="9"/>
                    </a:lnTo>
                    <a:lnTo>
                      <a:pt x="0" y="13"/>
                    </a:lnTo>
                    <a:lnTo>
                      <a:pt x="0" y="17"/>
                    </a:lnTo>
                    <a:lnTo>
                      <a:pt x="0" y="21"/>
                    </a:lnTo>
                    <a:lnTo>
                      <a:pt x="3" y="21"/>
                    </a:lnTo>
                    <a:lnTo>
                      <a:pt x="3" y="26"/>
                    </a:lnTo>
                    <a:lnTo>
                      <a:pt x="7" y="26"/>
                    </a:lnTo>
                    <a:lnTo>
                      <a:pt x="11" y="30"/>
                    </a:lnTo>
                    <a:lnTo>
                      <a:pt x="15" y="30"/>
                    </a:lnTo>
                    <a:lnTo>
                      <a:pt x="18" y="30"/>
                    </a:lnTo>
                    <a:lnTo>
                      <a:pt x="22" y="26"/>
                    </a:lnTo>
                    <a:lnTo>
                      <a:pt x="26" y="26"/>
                    </a:lnTo>
                    <a:lnTo>
                      <a:pt x="26" y="21"/>
                    </a:lnTo>
                    <a:lnTo>
                      <a:pt x="30" y="21"/>
                    </a:lnTo>
                    <a:lnTo>
                      <a:pt x="30" y="17"/>
                    </a:lnTo>
                    <a:lnTo>
                      <a:pt x="30" y="13"/>
                    </a:lnTo>
                    <a:lnTo>
                      <a:pt x="30" y="9"/>
                    </a:lnTo>
                    <a:lnTo>
                      <a:pt x="30" y="4"/>
                    </a:lnTo>
                    <a:lnTo>
                      <a:pt x="26" y="4"/>
                    </a:lnTo>
                    <a:lnTo>
                      <a:pt x="22" y="4"/>
                    </a:lnTo>
                    <a:lnTo>
                      <a:pt x="18" y="0"/>
                    </a:lnTo>
                    <a:lnTo>
                      <a:pt x="15" y="0"/>
                    </a:lnTo>
                    <a:lnTo>
                      <a:pt x="11" y="0"/>
                    </a:lnTo>
                    <a:lnTo>
                      <a:pt x="7" y="0"/>
                    </a:lnTo>
                    <a:lnTo>
                      <a:pt x="3"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8" name="Freeform 295"/>
              <p:cNvSpPr>
                <a:spLocks/>
              </p:cNvSpPr>
              <p:nvPr/>
            </p:nvSpPr>
            <p:spPr bwMode="auto">
              <a:xfrm>
                <a:off x="2388" y="3481"/>
                <a:ext cx="23" cy="30"/>
              </a:xfrm>
              <a:custGeom>
                <a:avLst/>
                <a:gdLst>
                  <a:gd name="T0" fmla="*/ 0 w 23"/>
                  <a:gd name="T1" fmla="*/ 9 h 30"/>
                  <a:gd name="T2" fmla="*/ 0 w 23"/>
                  <a:gd name="T3" fmla="*/ 9 h 30"/>
                  <a:gd name="T4" fmla="*/ 0 w 23"/>
                  <a:gd name="T5" fmla="*/ 13 h 30"/>
                  <a:gd name="T6" fmla="*/ 0 w 23"/>
                  <a:gd name="T7" fmla="*/ 13 h 30"/>
                  <a:gd name="T8" fmla="*/ 4 w 23"/>
                  <a:gd name="T9" fmla="*/ 17 h 30"/>
                  <a:gd name="T10" fmla="*/ 4 w 23"/>
                  <a:gd name="T11" fmla="*/ 21 h 30"/>
                  <a:gd name="T12" fmla="*/ 4 w 23"/>
                  <a:gd name="T13" fmla="*/ 21 h 30"/>
                  <a:gd name="T14" fmla="*/ 4 w 23"/>
                  <a:gd name="T15" fmla="*/ 21 h 30"/>
                  <a:gd name="T16" fmla="*/ 4 w 23"/>
                  <a:gd name="T17" fmla="*/ 26 h 30"/>
                  <a:gd name="T18" fmla="*/ 8 w 23"/>
                  <a:gd name="T19" fmla="*/ 26 h 30"/>
                  <a:gd name="T20" fmla="*/ 8 w 23"/>
                  <a:gd name="T21" fmla="*/ 26 h 30"/>
                  <a:gd name="T22" fmla="*/ 8 w 23"/>
                  <a:gd name="T23" fmla="*/ 26 h 30"/>
                  <a:gd name="T24" fmla="*/ 12 w 23"/>
                  <a:gd name="T25" fmla="*/ 26 h 30"/>
                  <a:gd name="T26" fmla="*/ 12 w 23"/>
                  <a:gd name="T27" fmla="*/ 30 h 30"/>
                  <a:gd name="T28" fmla="*/ 15 w 23"/>
                  <a:gd name="T29" fmla="*/ 30 h 30"/>
                  <a:gd name="T30" fmla="*/ 15 w 23"/>
                  <a:gd name="T31" fmla="*/ 26 h 30"/>
                  <a:gd name="T32" fmla="*/ 19 w 23"/>
                  <a:gd name="T33" fmla="*/ 26 h 30"/>
                  <a:gd name="T34" fmla="*/ 19 w 23"/>
                  <a:gd name="T35" fmla="*/ 26 h 30"/>
                  <a:gd name="T36" fmla="*/ 19 w 23"/>
                  <a:gd name="T37" fmla="*/ 26 h 30"/>
                  <a:gd name="T38" fmla="*/ 23 w 23"/>
                  <a:gd name="T39" fmla="*/ 26 h 30"/>
                  <a:gd name="T40" fmla="*/ 23 w 23"/>
                  <a:gd name="T41" fmla="*/ 21 h 30"/>
                  <a:gd name="T42" fmla="*/ 23 w 23"/>
                  <a:gd name="T43" fmla="*/ 21 h 30"/>
                  <a:gd name="T44" fmla="*/ 23 w 23"/>
                  <a:gd name="T45" fmla="*/ 17 h 30"/>
                  <a:gd name="T46" fmla="*/ 23 w 23"/>
                  <a:gd name="T47" fmla="*/ 17 h 30"/>
                  <a:gd name="T48" fmla="*/ 23 w 23"/>
                  <a:gd name="T49" fmla="*/ 13 h 30"/>
                  <a:gd name="T50" fmla="*/ 23 w 23"/>
                  <a:gd name="T51" fmla="*/ 13 h 30"/>
                  <a:gd name="T52" fmla="*/ 23 w 23"/>
                  <a:gd name="T53" fmla="*/ 9 h 30"/>
                  <a:gd name="T54" fmla="*/ 23 w 23"/>
                  <a:gd name="T55" fmla="*/ 9 h 30"/>
                  <a:gd name="T56" fmla="*/ 23 w 23"/>
                  <a:gd name="T57" fmla="*/ 4 h 30"/>
                  <a:gd name="T58" fmla="*/ 19 w 23"/>
                  <a:gd name="T59" fmla="*/ 4 h 30"/>
                  <a:gd name="T60" fmla="*/ 19 w 23"/>
                  <a:gd name="T61" fmla="*/ 4 h 30"/>
                  <a:gd name="T62" fmla="*/ 19 w 23"/>
                  <a:gd name="T63" fmla="*/ 0 h 30"/>
                  <a:gd name="T64" fmla="*/ 15 w 23"/>
                  <a:gd name="T65" fmla="*/ 0 h 30"/>
                  <a:gd name="T66" fmla="*/ 15 w 23"/>
                  <a:gd name="T67" fmla="*/ 0 h 30"/>
                  <a:gd name="T68" fmla="*/ 12 w 23"/>
                  <a:gd name="T69" fmla="*/ 0 h 30"/>
                  <a:gd name="T70" fmla="*/ 12 w 23"/>
                  <a:gd name="T71" fmla="*/ 0 h 30"/>
                  <a:gd name="T72" fmla="*/ 8 w 23"/>
                  <a:gd name="T73" fmla="*/ 0 h 30"/>
                  <a:gd name="T74" fmla="*/ 8 w 23"/>
                  <a:gd name="T75" fmla="*/ 0 h 30"/>
                  <a:gd name="T76" fmla="*/ 4 w 23"/>
                  <a:gd name="T77" fmla="*/ 0 h 30"/>
                  <a:gd name="T78" fmla="*/ 4 w 23"/>
                  <a:gd name="T79" fmla="*/ 0 h 30"/>
                  <a:gd name="T80" fmla="*/ 4 w 23"/>
                  <a:gd name="T81" fmla="*/ 4 h 30"/>
                  <a:gd name="T82" fmla="*/ 4 w 23"/>
                  <a:gd name="T83" fmla="*/ 4 h 30"/>
                  <a:gd name="T84" fmla="*/ 0 w 23"/>
                  <a:gd name="T85" fmla="*/ 4 h 30"/>
                  <a:gd name="T86" fmla="*/ 0 w 23"/>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9"/>
                    </a:moveTo>
                    <a:lnTo>
                      <a:pt x="0" y="9"/>
                    </a:lnTo>
                    <a:lnTo>
                      <a:pt x="0" y="13"/>
                    </a:lnTo>
                    <a:lnTo>
                      <a:pt x="4" y="17"/>
                    </a:lnTo>
                    <a:lnTo>
                      <a:pt x="4" y="21"/>
                    </a:lnTo>
                    <a:lnTo>
                      <a:pt x="4" y="26"/>
                    </a:lnTo>
                    <a:lnTo>
                      <a:pt x="8" y="26"/>
                    </a:lnTo>
                    <a:lnTo>
                      <a:pt x="12" y="26"/>
                    </a:lnTo>
                    <a:lnTo>
                      <a:pt x="12" y="30"/>
                    </a:lnTo>
                    <a:lnTo>
                      <a:pt x="15" y="30"/>
                    </a:lnTo>
                    <a:lnTo>
                      <a:pt x="15" y="26"/>
                    </a:lnTo>
                    <a:lnTo>
                      <a:pt x="19" y="26"/>
                    </a:lnTo>
                    <a:lnTo>
                      <a:pt x="23" y="26"/>
                    </a:lnTo>
                    <a:lnTo>
                      <a:pt x="23" y="21"/>
                    </a:lnTo>
                    <a:lnTo>
                      <a:pt x="23" y="17"/>
                    </a:lnTo>
                    <a:lnTo>
                      <a:pt x="23" y="13"/>
                    </a:lnTo>
                    <a:lnTo>
                      <a:pt x="23" y="9"/>
                    </a:lnTo>
                    <a:lnTo>
                      <a:pt x="23" y="4"/>
                    </a:lnTo>
                    <a:lnTo>
                      <a:pt x="19" y="4"/>
                    </a:lnTo>
                    <a:lnTo>
                      <a:pt x="19" y="0"/>
                    </a:lnTo>
                    <a:lnTo>
                      <a:pt x="15" y="0"/>
                    </a:lnTo>
                    <a:lnTo>
                      <a:pt x="12" y="0"/>
                    </a:lnTo>
                    <a:lnTo>
                      <a:pt x="8" y="0"/>
                    </a:lnTo>
                    <a:lnTo>
                      <a:pt x="4" y="0"/>
                    </a:lnTo>
                    <a:lnTo>
                      <a:pt x="4"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9" name="Freeform 296"/>
              <p:cNvSpPr>
                <a:spLocks/>
              </p:cNvSpPr>
              <p:nvPr/>
            </p:nvSpPr>
            <p:spPr bwMode="auto">
              <a:xfrm>
                <a:off x="2317" y="3575"/>
                <a:ext cx="15" cy="17"/>
              </a:xfrm>
              <a:custGeom>
                <a:avLst/>
                <a:gdLst>
                  <a:gd name="T0" fmla="*/ 0 w 15"/>
                  <a:gd name="T1" fmla="*/ 8 h 17"/>
                  <a:gd name="T2" fmla="*/ 0 w 15"/>
                  <a:gd name="T3" fmla="*/ 8 h 17"/>
                  <a:gd name="T4" fmla="*/ 0 w 15"/>
                  <a:gd name="T5" fmla="*/ 8 h 17"/>
                  <a:gd name="T6" fmla="*/ 0 w 15"/>
                  <a:gd name="T7" fmla="*/ 12 h 17"/>
                  <a:gd name="T8" fmla="*/ 0 w 15"/>
                  <a:gd name="T9" fmla="*/ 12 h 17"/>
                  <a:gd name="T10" fmla="*/ 0 w 15"/>
                  <a:gd name="T11" fmla="*/ 12 h 17"/>
                  <a:gd name="T12" fmla="*/ 3 w 15"/>
                  <a:gd name="T13" fmla="*/ 17 h 17"/>
                  <a:gd name="T14" fmla="*/ 3 w 15"/>
                  <a:gd name="T15" fmla="*/ 17 h 17"/>
                  <a:gd name="T16" fmla="*/ 7 w 15"/>
                  <a:gd name="T17" fmla="*/ 17 h 17"/>
                  <a:gd name="T18" fmla="*/ 7 w 15"/>
                  <a:gd name="T19" fmla="*/ 17 h 17"/>
                  <a:gd name="T20" fmla="*/ 7 w 15"/>
                  <a:gd name="T21" fmla="*/ 17 h 17"/>
                  <a:gd name="T22" fmla="*/ 11 w 15"/>
                  <a:gd name="T23" fmla="*/ 17 h 17"/>
                  <a:gd name="T24" fmla="*/ 11 w 15"/>
                  <a:gd name="T25" fmla="*/ 12 h 17"/>
                  <a:gd name="T26" fmla="*/ 11 w 15"/>
                  <a:gd name="T27" fmla="*/ 12 h 17"/>
                  <a:gd name="T28" fmla="*/ 15 w 15"/>
                  <a:gd name="T29" fmla="*/ 12 h 17"/>
                  <a:gd name="T30" fmla="*/ 15 w 15"/>
                  <a:gd name="T31" fmla="*/ 8 h 17"/>
                  <a:gd name="T32" fmla="*/ 15 w 15"/>
                  <a:gd name="T33" fmla="*/ 8 h 17"/>
                  <a:gd name="T34" fmla="*/ 15 w 15"/>
                  <a:gd name="T35" fmla="*/ 8 h 17"/>
                  <a:gd name="T36" fmla="*/ 15 w 15"/>
                  <a:gd name="T37" fmla="*/ 4 h 17"/>
                  <a:gd name="T38" fmla="*/ 15 w 15"/>
                  <a:gd name="T39" fmla="*/ 4 h 17"/>
                  <a:gd name="T40" fmla="*/ 11 w 15"/>
                  <a:gd name="T41" fmla="*/ 4 h 17"/>
                  <a:gd name="T42" fmla="*/ 11 w 15"/>
                  <a:gd name="T43" fmla="*/ 4 h 17"/>
                  <a:gd name="T44" fmla="*/ 7 w 15"/>
                  <a:gd name="T45" fmla="*/ 4 h 17"/>
                  <a:gd name="T46" fmla="*/ 7 w 15"/>
                  <a:gd name="T47" fmla="*/ 0 h 17"/>
                  <a:gd name="T48" fmla="*/ 3 w 15"/>
                  <a:gd name="T49" fmla="*/ 0 h 17"/>
                  <a:gd name="T50" fmla="*/ 3 w 15"/>
                  <a:gd name="T51" fmla="*/ 4 h 17"/>
                  <a:gd name="T52" fmla="*/ 3 w 15"/>
                  <a:gd name="T53" fmla="*/ 4 h 17"/>
                  <a:gd name="T54" fmla="*/ 0 w 15"/>
                  <a:gd name="T55" fmla="*/ 4 h 17"/>
                  <a:gd name="T56" fmla="*/ 0 w 15"/>
                  <a:gd name="T57" fmla="*/ 4 h 17"/>
                  <a:gd name="T58" fmla="*/ 0 w 15"/>
                  <a:gd name="T59" fmla="*/ 4 h 17"/>
                  <a:gd name="T60" fmla="*/ 0 w 15"/>
                  <a:gd name="T61" fmla="*/ 4 h 17"/>
                  <a:gd name="T62" fmla="*/ 0 w 15"/>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8"/>
                    </a:moveTo>
                    <a:lnTo>
                      <a:pt x="0" y="8"/>
                    </a:lnTo>
                    <a:lnTo>
                      <a:pt x="0" y="12"/>
                    </a:lnTo>
                    <a:lnTo>
                      <a:pt x="3" y="17"/>
                    </a:lnTo>
                    <a:lnTo>
                      <a:pt x="7" y="17"/>
                    </a:lnTo>
                    <a:lnTo>
                      <a:pt x="11" y="17"/>
                    </a:lnTo>
                    <a:lnTo>
                      <a:pt x="11" y="12"/>
                    </a:lnTo>
                    <a:lnTo>
                      <a:pt x="15" y="12"/>
                    </a:lnTo>
                    <a:lnTo>
                      <a:pt x="15" y="8"/>
                    </a:lnTo>
                    <a:lnTo>
                      <a:pt x="15" y="4"/>
                    </a:lnTo>
                    <a:lnTo>
                      <a:pt x="11" y="4"/>
                    </a:lnTo>
                    <a:lnTo>
                      <a:pt x="7" y="4"/>
                    </a:lnTo>
                    <a:lnTo>
                      <a:pt x="7" y="0"/>
                    </a:lnTo>
                    <a:lnTo>
                      <a:pt x="3" y="0"/>
                    </a:lnTo>
                    <a:lnTo>
                      <a:pt x="3" y="4"/>
                    </a:lnTo>
                    <a:lnTo>
                      <a:pt x="0" y="4"/>
                    </a:lnTo>
                    <a:lnTo>
                      <a:pt x="0"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0" name="Freeform 297"/>
              <p:cNvSpPr>
                <a:spLocks/>
              </p:cNvSpPr>
              <p:nvPr/>
            </p:nvSpPr>
            <p:spPr bwMode="auto">
              <a:xfrm>
                <a:off x="2388" y="3536"/>
                <a:ext cx="15" cy="13"/>
              </a:xfrm>
              <a:custGeom>
                <a:avLst/>
                <a:gdLst>
                  <a:gd name="T0" fmla="*/ 0 w 15"/>
                  <a:gd name="T1" fmla="*/ 5 h 13"/>
                  <a:gd name="T2" fmla="*/ 0 w 15"/>
                  <a:gd name="T3" fmla="*/ 5 h 13"/>
                  <a:gd name="T4" fmla="*/ 0 w 15"/>
                  <a:gd name="T5" fmla="*/ 9 h 13"/>
                  <a:gd name="T6" fmla="*/ 0 w 15"/>
                  <a:gd name="T7" fmla="*/ 9 h 13"/>
                  <a:gd name="T8" fmla="*/ 0 w 15"/>
                  <a:gd name="T9" fmla="*/ 9 h 13"/>
                  <a:gd name="T10" fmla="*/ 0 w 15"/>
                  <a:gd name="T11" fmla="*/ 13 h 13"/>
                  <a:gd name="T12" fmla="*/ 4 w 15"/>
                  <a:gd name="T13" fmla="*/ 13 h 13"/>
                  <a:gd name="T14" fmla="*/ 4 w 15"/>
                  <a:gd name="T15" fmla="*/ 13 h 13"/>
                  <a:gd name="T16" fmla="*/ 4 w 15"/>
                  <a:gd name="T17" fmla="*/ 13 h 13"/>
                  <a:gd name="T18" fmla="*/ 8 w 15"/>
                  <a:gd name="T19" fmla="*/ 13 h 13"/>
                  <a:gd name="T20" fmla="*/ 8 w 15"/>
                  <a:gd name="T21" fmla="*/ 13 h 13"/>
                  <a:gd name="T22" fmla="*/ 12 w 15"/>
                  <a:gd name="T23" fmla="*/ 13 h 13"/>
                  <a:gd name="T24" fmla="*/ 12 w 15"/>
                  <a:gd name="T25" fmla="*/ 13 h 13"/>
                  <a:gd name="T26" fmla="*/ 12 w 15"/>
                  <a:gd name="T27" fmla="*/ 9 h 13"/>
                  <a:gd name="T28" fmla="*/ 15 w 15"/>
                  <a:gd name="T29" fmla="*/ 9 h 13"/>
                  <a:gd name="T30" fmla="*/ 15 w 15"/>
                  <a:gd name="T31" fmla="*/ 9 h 13"/>
                  <a:gd name="T32" fmla="*/ 15 w 15"/>
                  <a:gd name="T33" fmla="*/ 5 h 13"/>
                  <a:gd name="T34" fmla="*/ 15 w 15"/>
                  <a:gd name="T35" fmla="*/ 5 h 13"/>
                  <a:gd name="T36" fmla="*/ 15 w 15"/>
                  <a:gd name="T37" fmla="*/ 5 h 13"/>
                  <a:gd name="T38" fmla="*/ 12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0 w 15"/>
                  <a:gd name="T53" fmla="*/ 0 h 13"/>
                  <a:gd name="T54" fmla="*/ 0 w 15"/>
                  <a:gd name="T55" fmla="*/ 0 h 13"/>
                  <a:gd name="T56" fmla="*/ 0 w 15"/>
                  <a:gd name="T57" fmla="*/ 0 h 13"/>
                  <a:gd name="T58" fmla="*/ 0 w 15"/>
                  <a:gd name="T59" fmla="*/ 0 h 13"/>
                  <a:gd name="T60" fmla="*/ 0 w 15"/>
                  <a:gd name="T61" fmla="*/ 5 h 13"/>
                  <a:gd name="T62" fmla="*/ 0 w 15"/>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5"/>
                    </a:moveTo>
                    <a:lnTo>
                      <a:pt x="0" y="5"/>
                    </a:lnTo>
                    <a:lnTo>
                      <a:pt x="0" y="9"/>
                    </a:lnTo>
                    <a:lnTo>
                      <a:pt x="0" y="13"/>
                    </a:lnTo>
                    <a:lnTo>
                      <a:pt x="4" y="13"/>
                    </a:lnTo>
                    <a:lnTo>
                      <a:pt x="8" y="13"/>
                    </a:lnTo>
                    <a:lnTo>
                      <a:pt x="12" y="13"/>
                    </a:lnTo>
                    <a:lnTo>
                      <a:pt x="12" y="9"/>
                    </a:lnTo>
                    <a:lnTo>
                      <a:pt x="15" y="9"/>
                    </a:lnTo>
                    <a:lnTo>
                      <a:pt x="15" y="5"/>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1" name="Freeform 298"/>
              <p:cNvSpPr>
                <a:spLocks/>
              </p:cNvSpPr>
              <p:nvPr/>
            </p:nvSpPr>
            <p:spPr bwMode="auto">
              <a:xfrm>
                <a:off x="2249" y="3596"/>
                <a:ext cx="30" cy="29"/>
              </a:xfrm>
              <a:custGeom>
                <a:avLst/>
                <a:gdLst>
                  <a:gd name="T0" fmla="*/ 0 w 30"/>
                  <a:gd name="T1" fmla="*/ 13 h 29"/>
                  <a:gd name="T2" fmla="*/ 0 w 30"/>
                  <a:gd name="T3" fmla="*/ 13 h 29"/>
                  <a:gd name="T4" fmla="*/ 0 w 30"/>
                  <a:gd name="T5" fmla="*/ 13 h 29"/>
                  <a:gd name="T6" fmla="*/ 0 w 30"/>
                  <a:gd name="T7" fmla="*/ 13 h 29"/>
                  <a:gd name="T8" fmla="*/ 0 w 30"/>
                  <a:gd name="T9" fmla="*/ 17 h 29"/>
                  <a:gd name="T10" fmla="*/ 0 w 30"/>
                  <a:gd name="T11" fmla="*/ 17 h 29"/>
                  <a:gd name="T12" fmla="*/ 0 w 30"/>
                  <a:gd name="T13" fmla="*/ 21 h 29"/>
                  <a:gd name="T14" fmla="*/ 0 w 30"/>
                  <a:gd name="T15" fmla="*/ 21 h 29"/>
                  <a:gd name="T16" fmla="*/ 0 w 30"/>
                  <a:gd name="T17" fmla="*/ 25 h 29"/>
                  <a:gd name="T18" fmla="*/ 3 w 30"/>
                  <a:gd name="T19" fmla="*/ 25 h 29"/>
                  <a:gd name="T20" fmla="*/ 3 w 30"/>
                  <a:gd name="T21" fmla="*/ 25 h 29"/>
                  <a:gd name="T22" fmla="*/ 3 w 30"/>
                  <a:gd name="T23" fmla="*/ 25 h 29"/>
                  <a:gd name="T24" fmla="*/ 7 w 30"/>
                  <a:gd name="T25" fmla="*/ 29 h 29"/>
                  <a:gd name="T26" fmla="*/ 11 w 30"/>
                  <a:gd name="T27" fmla="*/ 29 h 29"/>
                  <a:gd name="T28" fmla="*/ 11 w 30"/>
                  <a:gd name="T29" fmla="*/ 29 h 29"/>
                  <a:gd name="T30" fmla="*/ 15 w 30"/>
                  <a:gd name="T31" fmla="*/ 29 h 29"/>
                  <a:gd name="T32" fmla="*/ 15 w 30"/>
                  <a:gd name="T33" fmla="*/ 29 h 29"/>
                  <a:gd name="T34" fmla="*/ 19 w 30"/>
                  <a:gd name="T35" fmla="*/ 29 h 29"/>
                  <a:gd name="T36" fmla="*/ 19 w 30"/>
                  <a:gd name="T37" fmla="*/ 29 h 29"/>
                  <a:gd name="T38" fmla="*/ 22 w 30"/>
                  <a:gd name="T39" fmla="*/ 29 h 29"/>
                  <a:gd name="T40" fmla="*/ 26 w 30"/>
                  <a:gd name="T41" fmla="*/ 25 h 29"/>
                  <a:gd name="T42" fmla="*/ 26 w 30"/>
                  <a:gd name="T43" fmla="*/ 25 h 29"/>
                  <a:gd name="T44" fmla="*/ 26 w 30"/>
                  <a:gd name="T45" fmla="*/ 25 h 29"/>
                  <a:gd name="T46" fmla="*/ 26 w 30"/>
                  <a:gd name="T47" fmla="*/ 21 h 29"/>
                  <a:gd name="T48" fmla="*/ 30 w 30"/>
                  <a:gd name="T49" fmla="*/ 21 h 29"/>
                  <a:gd name="T50" fmla="*/ 30 w 30"/>
                  <a:gd name="T51" fmla="*/ 17 h 29"/>
                  <a:gd name="T52" fmla="*/ 30 w 30"/>
                  <a:gd name="T53" fmla="*/ 17 h 29"/>
                  <a:gd name="T54" fmla="*/ 30 w 30"/>
                  <a:gd name="T55" fmla="*/ 13 h 29"/>
                  <a:gd name="T56" fmla="*/ 30 w 30"/>
                  <a:gd name="T57" fmla="*/ 13 h 29"/>
                  <a:gd name="T58" fmla="*/ 30 w 30"/>
                  <a:gd name="T59" fmla="*/ 13 h 29"/>
                  <a:gd name="T60" fmla="*/ 30 w 30"/>
                  <a:gd name="T61" fmla="*/ 8 h 29"/>
                  <a:gd name="T62" fmla="*/ 30 w 30"/>
                  <a:gd name="T63" fmla="*/ 8 h 29"/>
                  <a:gd name="T64" fmla="*/ 26 w 30"/>
                  <a:gd name="T65" fmla="*/ 8 h 29"/>
                  <a:gd name="T66" fmla="*/ 26 w 30"/>
                  <a:gd name="T67" fmla="*/ 4 h 29"/>
                  <a:gd name="T68" fmla="*/ 22 w 30"/>
                  <a:gd name="T69" fmla="*/ 4 h 29"/>
                  <a:gd name="T70" fmla="*/ 22 w 30"/>
                  <a:gd name="T71" fmla="*/ 4 h 29"/>
                  <a:gd name="T72" fmla="*/ 19 w 30"/>
                  <a:gd name="T73" fmla="*/ 4 h 29"/>
                  <a:gd name="T74" fmla="*/ 15 w 30"/>
                  <a:gd name="T75" fmla="*/ 0 h 29"/>
                  <a:gd name="T76" fmla="*/ 11 w 30"/>
                  <a:gd name="T77" fmla="*/ 0 h 29"/>
                  <a:gd name="T78" fmla="*/ 11 w 30"/>
                  <a:gd name="T79" fmla="*/ 0 h 29"/>
                  <a:gd name="T80" fmla="*/ 7 w 30"/>
                  <a:gd name="T81" fmla="*/ 4 h 29"/>
                  <a:gd name="T82" fmla="*/ 3 w 30"/>
                  <a:gd name="T83" fmla="*/ 4 h 29"/>
                  <a:gd name="T84" fmla="*/ 3 w 30"/>
                  <a:gd name="T85" fmla="*/ 4 h 29"/>
                  <a:gd name="T86" fmla="*/ 0 w 30"/>
                  <a:gd name="T87" fmla="*/ 4 h 29"/>
                  <a:gd name="T88" fmla="*/ 0 w 30"/>
                  <a:gd name="T89" fmla="*/ 8 h 29"/>
                  <a:gd name="T90" fmla="*/ 0 w 30"/>
                  <a:gd name="T91" fmla="*/ 8 h 29"/>
                  <a:gd name="T92" fmla="*/ 0 w 30"/>
                  <a:gd name="T93" fmla="*/ 8 h 29"/>
                  <a:gd name="T94" fmla="*/ 0 w 30"/>
                  <a:gd name="T95" fmla="*/ 13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9"/>
                  <a:gd name="T146" fmla="*/ 30 w 30"/>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9">
                    <a:moveTo>
                      <a:pt x="0" y="13"/>
                    </a:moveTo>
                    <a:lnTo>
                      <a:pt x="0" y="13"/>
                    </a:lnTo>
                    <a:lnTo>
                      <a:pt x="0" y="17"/>
                    </a:lnTo>
                    <a:lnTo>
                      <a:pt x="0" y="21"/>
                    </a:lnTo>
                    <a:lnTo>
                      <a:pt x="0" y="25"/>
                    </a:lnTo>
                    <a:lnTo>
                      <a:pt x="3" y="25"/>
                    </a:lnTo>
                    <a:lnTo>
                      <a:pt x="7" y="29"/>
                    </a:lnTo>
                    <a:lnTo>
                      <a:pt x="11" y="29"/>
                    </a:lnTo>
                    <a:lnTo>
                      <a:pt x="15" y="29"/>
                    </a:lnTo>
                    <a:lnTo>
                      <a:pt x="19" y="29"/>
                    </a:lnTo>
                    <a:lnTo>
                      <a:pt x="22" y="29"/>
                    </a:lnTo>
                    <a:lnTo>
                      <a:pt x="26" y="25"/>
                    </a:lnTo>
                    <a:lnTo>
                      <a:pt x="26" y="21"/>
                    </a:lnTo>
                    <a:lnTo>
                      <a:pt x="30" y="21"/>
                    </a:lnTo>
                    <a:lnTo>
                      <a:pt x="30" y="17"/>
                    </a:lnTo>
                    <a:lnTo>
                      <a:pt x="30" y="13"/>
                    </a:lnTo>
                    <a:lnTo>
                      <a:pt x="30" y="8"/>
                    </a:lnTo>
                    <a:lnTo>
                      <a:pt x="26" y="8"/>
                    </a:lnTo>
                    <a:lnTo>
                      <a:pt x="26" y="4"/>
                    </a:lnTo>
                    <a:lnTo>
                      <a:pt x="22" y="4"/>
                    </a:lnTo>
                    <a:lnTo>
                      <a:pt x="19" y="4"/>
                    </a:lnTo>
                    <a:lnTo>
                      <a:pt x="15" y="0"/>
                    </a:lnTo>
                    <a:lnTo>
                      <a:pt x="11" y="0"/>
                    </a:lnTo>
                    <a:lnTo>
                      <a:pt x="7" y="4"/>
                    </a:lnTo>
                    <a:lnTo>
                      <a:pt x="3" y="4"/>
                    </a:lnTo>
                    <a:lnTo>
                      <a:pt x="0" y="4"/>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2" name="Freeform 299"/>
              <p:cNvSpPr>
                <a:spLocks/>
              </p:cNvSpPr>
              <p:nvPr/>
            </p:nvSpPr>
            <p:spPr bwMode="auto">
              <a:xfrm>
                <a:off x="2796" y="3316"/>
                <a:ext cx="22" cy="29"/>
              </a:xfrm>
              <a:custGeom>
                <a:avLst/>
                <a:gdLst>
                  <a:gd name="T0" fmla="*/ 0 w 22"/>
                  <a:gd name="T1" fmla="*/ 8 h 29"/>
                  <a:gd name="T2" fmla="*/ 0 w 22"/>
                  <a:gd name="T3" fmla="*/ 8 h 29"/>
                  <a:gd name="T4" fmla="*/ 0 w 22"/>
                  <a:gd name="T5" fmla="*/ 13 h 29"/>
                  <a:gd name="T6" fmla="*/ 3 w 22"/>
                  <a:gd name="T7" fmla="*/ 21 h 29"/>
                  <a:gd name="T8" fmla="*/ 3 w 22"/>
                  <a:gd name="T9" fmla="*/ 21 h 29"/>
                  <a:gd name="T10" fmla="*/ 3 w 22"/>
                  <a:gd name="T11" fmla="*/ 25 h 29"/>
                  <a:gd name="T12" fmla="*/ 7 w 22"/>
                  <a:gd name="T13" fmla="*/ 25 h 29"/>
                  <a:gd name="T14" fmla="*/ 11 w 22"/>
                  <a:gd name="T15" fmla="*/ 29 h 29"/>
                  <a:gd name="T16" fmla="*/ 15 w 22"/>
                  <a:gd name="T17" fmla="*/ 29 h 29"/>
                  <a:gd name="T18" fmla="*/ 15 w 22"/>
                  <a:gd name="T19" fmla="*/ 29 h 29"/>
                  <a:gd name="T20" fmla="*/ 18 w 22"/>
                  <a:gd name="T21" fmla="*/ 29 h 29"/>
                  <a:gd name="T22" fmla="*/ 18 w 22"/>
                  <a:gd name="T23" fmla="*/ 25 h 29"/>
                  <a:gd name="T24" fmla="*/ 22 w 22"/>
                  <a:gd name="T25" fmla="*/ 25 h 29"/>
                  <a:gd name="T26" fmla="*/ 22 w 22"/>
                  <a:gd name="T27" fmla="*/ 21 h 29"/>
                  <a:gd name="T28" fmla="*/ 22 w 22"/>
                  <a:gd name="T29" fmla="*/ 17 h 29"/>
                  <a:gd name="T30" fmla="*/ 22 w 22"/>
                  <a:gd name="T31" fmla="*/ 17 h 29"/>
                  <a:gd name="T32" fmla="*/ 22 w 22"/>
                  <a:gd name="T33" fmla="*/ 13 h 29"/>
                  <a:gd name="T34" fmla="*/ 22 w 22"/>
                  <a:gd name="T35" fmla="*/ 8 h 29"/>
                  <a:gd name="T36" fmla="*/ 22 w 22"/>
                  <a:gd name="T37" fmla="*/ 8 h 29"/>
                  <a:gd name="T38" fmla="*/ 18 w 22"/>
                  <a:gd name="T39" fmla="*/ 4 h 29"/>
                  <a:gd name="T40" fmla="*/ 15 w 22"/>
                  <a:gd name="T41" fmla="*/ 4 h 29"/>
                  <a:gd name="T42" fmla="*/ 11 w 22"/>
                  <a:gd name="T43" fmla="*/ 0 h 29"/>
                  <a:gd name="T44" fmla="*/ 7 w 22"/>
                  <a:gd name="T45" fmla="*/ 0 h 29"/>
                  <a:gd name="T46" fmla="*/ 3 w 22"/>
                  <a:gd name="T47" fmla="*/ 4 h 29"/>
                  <a:gd name="T48" fmla="*/ 3 w 22"/>
                  <a:gd name="T49" fmla="*/ 4 h 29"/>
                  <a:gd name="T50" fmla="*/ 0 w 22"/>
                  <a:gd name="T51" fmla="*/ 8 h 29"/>
                  <a:gd name="T52" fmla="*/ 0 w 22"/>
                  <a:gd name="T53" fmla="*/ 8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9"/>
                  <a:gd name="T83" fmla="*/ 22 w 22"/>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9">
                    <a:moveTo>
                      <a:pt x="0" y="8"/>
                    </a:moveTo>
                    <a:lnTo>
                      <a:pt x="0" y="8"/>
                    </a:lnTo>
                    <a:lnTo>
                      <a:pt x="0" y="13"/>
                    </a:lnTo>
                    <a:lnTo>
                      <a:pt x="3" y="21"/>
                    </a:lnTo>
                    <a:lnTo>
                      <a:pt x="3" y="25"/>
                    </a:lnTo>
                    <a:lnTo>
                      <a:pt x="7" y="25"/>
                    </a:lnTo>
                    <a:lnTo>
                      <a:pt x="11" y="29"/>
                    </a:lnTo>
                    <a:lnTo>
                      <a:pt x="15" y="29"/>
                    </a:lnTo>
                    <a:lnTo>
                      <a:pt x="18" y="29"/>
                    </a:lnTo>
                    <a:lnTo>
                      <a:pt x="18" y="25"/>
                    </a:lnTo>
                    <a:lnTo>
                      <a:pt x="22" y="25"/>
                    </a:lnTo>
                    <a:lnTo>
                      <a:pt x="22" y="21"/>
                    </a:lnTo>
                    <a:lnTo>
                      <a:pt x="22" y="17"/>
                    </a:lnTo>
                    <a:lnTo>
                      <a:pt x="22" y="13"/>
                    </a:lnTo>
                    <a:lnTo>
                      <a:pt x="22" y="8"/>
                    </a:lnTo>
                    <a:lnTo>
                      <a:pt x="18" y="4"/>
                    </a:lnTo>
                    <a:lnTo>
                      <a:pt x="15" y="4"/>
                    </a:lnTo>
                    <a:lnTo>
                      <a:pt x="11" y="0"/>
                    </a:lnTo>
                    <a:lnTo>
                      <a:pt x="7" y="0"/>
                    </a:lnTo>
                    <a:lnTo>
                      <a:pt x="3"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3" name="Freeform 300"/>
              <p:cNvSpPr>
                <a:spLocks/>
              </p:cNvSpPr>
              <p:nvPr/>
            </p:nvSpPr>
            <p:spPr bwMode="auto">
              <a:xfrm>
                <a:off x="2320" y="3354"/>
                <a:ext cx="15" cy="13"/>
              </a:xfrm>
              <a:custGeom>
                <a:avLst/>
                <a:gdLst>
                  <a:gd name="T0" fmla="*/ 0 w 15"/>
                  <a:gd name="T1" fmla="*/ 4 h 13"/>
                  <a:gd name="T2" fmla="*/ 0 w 15"/>
                  <a:gd name="T3" fmla="*/ 4 h 13"/>
                  <a:gd name="T4" fmla="*/ 0 w 15"/>
                  <a:gd name="T5" fmla="*/ 4 h 13"/>
                  <a:gd name="T6" fmla="*/ 0 w 15"/>
                  <a:gd name="T7" fmla="*/ 8 h 13"/>
                  <a:gd name="T8" fmla="*/ 0 w 15"/>
                  <a:gd name="T9" fmla="*/ 8 h 13"/>
                  <a:gd name="T10" fmla="*/ 0 w 15"/>
                  <a:gd name="T11" fmla="*/ 13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13 h 13"/>
                  <a:gd name="T26" fmla="*/ 12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4" y="13"/>
                    </a:lnTo>
                    <a:lnTo>
                      <a:pt x="8" y="13"/>
                    </a:lnTo>
                    <a:lnTo>
                      <a:pt x="12" y="13"/>
                    </a:lnTo>
                    <a:lnTo>
                      <a:pt x="12" y="8"/>
                    </a:lnTo>
                    <a:lnTo>
                      <a:pt x="15" y="8"/>
                    </a:lnTo>
                    <a:lnTo>
                      <a:pt x="15" y="4"/>
                    </a:lnTo>
                    <a:lnTo>
                      <a:pt x="15"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4" name="Freeform 301"/>
              <p:cNvSpPr>
                <a:spLocks/>
              </p:cNvSpPr>
              <p:nvPr/>
            </p:nvSpPr>
            <p:spPr bwMode="auto">
              <a:xfrm>
                <a:off x="2837" y="3312"/>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0 w 15"/>
                  <a:gd name="T11" fmla="*/ 12 h 12"/>
                  <a:gd name="T12" fmla="*/ 4 w 15"/>
                  <a:gd name="T13" fmla="*/ 12 h 12"/>
                  <a:gd name="T14" fmla="*/ 8 w 15"/>
                  <a:gd name="T15" fmla="*/ 12 h 12"/>
                  <a:gd name="T16" fmla="*/ 11 w 15"/>
                  <a:gd name="T17" fmla="*/ 12 h 12"/>
                  <a:gd name="T18" fmla="*/ 11 w 15"/>
                  <a:gd name="T19" fmla="*/ 12 h 12"/>
                  <a:gd name="T20" fmla="*/ 11 w 15"/>
                  <a:gd name="T21" fmla="*/ 12 h 12"/>
                  <a:gd name="T22" fmla="*/ 15 w 15"/>
                  <a:gd name="T23" fmla="*/ 8 h 12"/>
                  <a:gd name="T24" fmla="*/ 15 w 15"/>
                  <a:gd name="T25" fmla="*/ 8 h 12"/>
                  <a:gd name="T26" fmla="*/ 15 w 15"/>
                  <a:gd name="T27" fmla="*/ 4 h 12"/>
                  <a:gd name="T28" fmla="*/ 15 w 15"/>
                  <a:gd name="T29" fmla="*/ 4 h 12"/>
                  <a:gd name="T30" fmla="*/ 15 w 15"/>
                  <a:gd name="T31" fmla="*/ 4 h 12"/>
                  <a:gd name="T32" fmla="*/ 11 w 15"/>
                  <a:gd name="T33" fmla="*/ 0 h 12"/>
                  <a:gd name="T34" fmla="*/ 8 w 15"/>
                  <a:gd name="T35" fmla="*/ 0 h 12"/>
                  <a:gd name="T36" fmla="*/ 8 w 15"/>
                  <a:gd name="T37" fmla="*/ 0 h 12"/>
                  <a:gd name="T38" fmla="*/ 4 w 15"/>
                  <a:gd name="T39" fmla="*/ 0 h 12"/>
                  <a:gd name="T40" fmla="*/ 0 w 15"/>
                  <a:gd name="T41" fmla="*/ 0 h 12"/>
                  <a:gd name="T42" fmla="*/ 0 w 15"/>
                  <a:gd name="T43" fmla="*/ 4 h 12"/>
                  <a:gd name="T44" fmla="*/ 0 w 15"/>
                  <a:gd name="T45" fmla="*/ 4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0" y="12"/>
                    </a:lnTo>
                    <a:lnTo>
                      <a:pt x="4" y="12"/>
                    </a:lnTo>
                    <a:lnTo>
                      <a:pt x="8" y="12"/>
                    </a:lnTo>
                    <a:lnTo>
                      <a:pt x="11" y="12"/>
                    </a:lnTo>
                    <a:lnTo>
                      <a:pt x="15" y="8"/>
                    </a:lnTo>
                    <a:lnTo>
                      <a:pt x="15" y="4"/>
                    </a:lnTo>
                    <a:lnTo>
                      <a:pt x="11"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5" name="Freeform 302"/>
              <p:cNvSpPr>
                <a:spLocks/>
              </p:cNvSpPr>
              <p:nvPr/>
            </p:nvSpPr>
            <p:spPr bwMode="auto">
              <a:xfrm>
                <a:off x="1883" y="3129"/>
                <a:ext cx="30" cy="26"/>
              </a:xfrm>
              <a:custGeom>
                <a:avLst/>
                <a:gdLst>
                  <a:gd name="T0" fmla="*/ 0 w 30"/>
                  <a:gd name="T1" fmla="*/ 9 h 26"/>
                  <a:gd name="T2" fmla="*/ 0 w 30"/>
                  <a:gd name="T3" fmla="*/ 9 h 26"/>
                  <a:gd name="T4" fmla="*/ 0 w 30"/>
                  <a:gd name="T5" fmla="*/ 13 h 26"/>
                  <a:gd name="T6" fmla="*/ 0 w 30"/>
                  <a:gd name="T7" fmla="*/ 13 h 26"/>
                  <a:gd name="T8" fmla="*/ 0 w 30"/>
                  <a:gd name="T9" fmla="*/ 13 h 26"/>
                  <a:gd name="T10" fmla="*/ 0 w 30"/>
                  <a:gd name="T11" fmla="*/ 17 h 26"/>
                  <a:gd name="T12" fmla="*/ 0 w 30"/>
                  <a:gd name="T13" fmla="*/ 17 h 26"/>
                  <a:gd name="T14" fmla="*/ 0 w 30"/>
                  <a:gd name="T15" fmla="*/ 21 h 26"/>
                  <a:gd name="T16" fmla="*/ 4 w 30"/>
                  <a:gd name="T17" fmla="*/ 21 h 26"/>
                  <a:gd name="T18" fmla="*/ 4 w 30"/>
                  <a:gd name="T19" fmla="*/ 21 h 26"/>
                  <a:gd name="T20" fmla="*/ 4 w 30"/>
                  <a:gd name="T21" fmla="*/ 26 h 26"/>
                  <a:gd name="T22" fmla="*/ 7 w 30"/>
                  <a:gd name="T23" fmla="*/ 26 h 26"/>
                  <a:gd name="T24" fmla="*/ 7 w 30"/>
                  <a:gd name="T25" fmla="*/ 26 h 26"/>
                  <a:gd name="T26" fmla="*/ 11 w 30"/>
                  <a:gd name="T27" fmla="*/ 26 h 26"/>
                  <a:gd name="T28" fmla="*/ 15 w 30"/>
                  <a:gd name="T29" fmla="*/ 26 h 26"/>
                  <a:gd name="T30" fmla="*/ 15 w 30"/>
                  <a:gd name="T31" fmla="*/ 26 h 26"/>
                  <a:gd name="T32" fmla="*/ 15 w 30"/>
                  <a:gd name="T33" fmla="*/ 26 h 26"/>
                  <a:gd name="T34" fmla="*/ 19 w 30"/>
                  <a:gd name="T35" fmla="*/ 26 h 26"/>
                  <a:gd name="T36" fmla="*/ 23 w 30"/>
                  <a:gd name="T37" fmla="*/ 26 h 26"/>
                  <a:gd name="T38" fmla="*/ 23 w 30"/>
                  <a:gd name="T39" fmla="*/ 26 h 26"/>
                  <a:gd name="T40" fmla="*/ 26 w 30"/>
                  <a:gd name="T41" fmla="*/ 26 h 26"/>
                  <a:gd name="T42" fmla="*/ 26 w 30"/>
                  <a:gd name="T43" fmla="*/ 21 h 26"/>
                  <a:gd name="T44" fmla="*/ 26 w 30"/>
                  <a:gd name="T45" fmla="*/ 21 h 26"/>
                  <a:gd name="T46" fmla="*/ 30 w 30"/>
                  <a:gd name="T47" fmla="*/ 21 h 26"/>
                  <a:gd name="T48" fmla="*/ 30 w 30"/>
                  <a:gd name="T49" fmla="*/ 17 h 26"/>
                  <a:gd name="T50" fmla="*/ 30 w 30"/>
                  <a:gd name="T51" fmla="*/ 17 h 26"/>
                  <a:gd name="T52" fmla="*/ 30 w 30"/>
                  <a:gd name="T53" fmla="*/ 13 h 26"/>
                  <a:gd name="T54" fmla="*/ 30 w 30"/>
                  <a:gd name="T55" fmla="*/ 13 h 26"/>
                  <a:gd name="T56" fmla="*/ 30 w 30"/>
                  <a:gd name="T57" fmla="*/ 9 h 26"/>
                  <a:gd name="T58" fmla="*/ 30 w 30"/>
                  <a:gd name="T59" fmla="*/ 9 h 26"/>
                  <a:gd name="T60" fmla="*/ 30 w 30"/>
                  <a:gd name="T61" fmla="*/ 9 h 26"/>
                  <a:gd name="T62" fmla="*/ 30 w 30"/>
                  <a:gd name="T63" fmla="*/ 9 h 26"/>
                  <a:gd name="T64" fmla="*/ 30 w 30"/>
                  <a:gd name="T65" fmla="*/ 4 h 26"/>
                  <a:gd name="T66" fmla="*/ 26 w 30"/>
                  <a:gd name="T67" fmla="*/ 4 h 26"/>
                  <a:gd name="T68" fmla="*/ 23 w 30"/>
                  <a:gd name="T69" fmla="*/ 0 h 26"/>
                  <a:gd name="T70" fmla="*/ 23 w 30"/>
                  <a:gd name="T71" fmla="*/ 0 h 26"/>
                  <a:gd name="T72" fmla="*/ 19 w 30"/>
                  <a:gd name="T73" fmla="*/ 0 h 26"/>
                  <a:gd name="T74" fmla="*/ 15 w 30"/>
                  <a:gd name="T75" fmla="*/ 0 h 26"/>
                  <a:gd name="T76" fmla="*/ 15 w 30"/>
                  <a:gd name="T77" fmla="*/ 0 h 26"/>
                  <a:gd name="T78" fmla="*/ 11 w 30"/>
                  <a:gd name="T79" fmla="*/ 0 h 26"/>
                  <a:gd name="T80" fmla="*/ 7 w 30"/>
                  <a:gd name="T81" fmla="*/ 0 h 26"/>
                  <a:gd name="T82" fmla="*/ 7 w 30"/>
                  <a:gd name="T83" fmla="*/ 0 h 26"/>
                  <a:gd name="T84" fmla="*/ 4 w 30"/>
                  <a:gd name="T85" fmla="*/ 0 h 26"/>
                  <a:gd name="T86" fmla="*/ 0 w 30"/>
                  <a:gd name="T87" fmla="*/ 4 h 26"/>
                  <a:gd name="T88" fmla="*/ 0 w 30"/>
                  <a:gd name="T89" fmla="*/ 4 h 26"/>
                  <a:gd name="T90" fmla="*/ 0 w 30"/>
                  <a:gd name="T91" fmla="*/ 4 h 26"/>
                  <a:gd name="T92" fmla="*/ 0 w 30"/>
                  <a:gd name="T93" fmla="*/ 9 h 26"/>
                  <a:gd name="T94" fmla="*/ 0 w 30"/>
                  <a:gd name="T95" fmla="*/ 9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6"/>
                  <a:gd name="T146" fmla="*/ 30 w 3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6">
                    <a:moveTo>
                      <a:pt x="0" y="9"/>
                    </a:moveTo>
                    <a:lnTo>
                      <a:pt x="0" y="9"/>
                    </a:lnTo>
                    <a:lnTo>
                      <a:pt x="0" y="13"/>
                    </a:lnTo>
                    <a:lnTo>
                      <a:pt x="0" y="17"/>
                    </a:lnTo>
                    <a:lnTo>
                      <a:pt x="0" y="21"/>
                    </a:lnTo>
                    <a:lnTo>
                      <a:pt x="4" y="21"/>
                    </a:lnTo>
                    <a:lnTo>
                      <a:pt x="4" y="26"/>
                    </a:lnTo>
                    <a:lnTo>
                      <a:pt x="7" y="26"/>
                    </a:lnTo>
                    <a:lnTo>
                      <a:pt x="11" y="26"/>
                    </a:lnTo>
                    <a:lnTo>
                      <a:pt x="15" y="26"/>
                    </a:lnTo>
                    <a:lnTo>
                      <a:pt x="19" y="26"/>
                    </a:lnTo>
                    <a:lnTo>
                      <a:pt x="23" y="26"/>
                    </a:lnTo>
                    <a:lnTo>
                      <a:pt x="26" y="26"/>
                    </a:lnTo>
                    <a:lnTo>
                      <a:pt x="26" y="21"/>
                    </a:lnTo>
                    <a:lnTo>
                      <a:pt x="30" y="21"/>
                    </a:lnTo>
                    <a:lnTo>
                      <a:pt x="30" y="17"/>
                    </a:lnTo>
                    <a:lnTo>
                      <a:pt x="30" y="13"/>
                    </a:lnTo>
                    <a:lnTo>
                      <a:pt x="30" y="9"/>
                    </a:lnTo>
                    <a:lnTo>
                      <a:pt x="30" y="4"/>
                    </a:lnTo>
                    <a:lnTo>
                      <a:pt x="26" y="4"/>
                    </a:lnTo>
                    <a:lnTo>
                      <a:pt x="23" y="0"/>
                    </a:lnTo>
                    <a:lnTo>
                      <a:pt x="19" y="0"/>
                    </a:lnTo>
                    <a:lnTo>
                      <a:pt x="15" y="0"/>
                    </a:lnTo>
                    <a:lnTo>
                      <a:pt x="11" y="0"/>
                    </a:lnTo>
                    <a:lnTo>
                      <a:pt x="7" y="0"/>
                    </a:lnTo>
                    <a:lnTo>
                      <a:pt x="4" y="0"/>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6" name="Freeform 303"/>
              <p:cNvSpPr>
                <a:spLocks/>
              </p:cNvSpPr>
              <p:nvPr/>
            </p:nvSpPr>
            <p:spPr bwMode="auto">
              <a:xfrm>
                <a:off x="1902" y="3146"/>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7 w 15"/>
                  <a:gd name="T17" fmla="*/ 13 h 13"/>
                  <a:gd name="T18" fmla="*/ 7 w 15"/>
                  <a:gd name="T19" fmla="*/ 13 h 13"/>
                  <a:gd name="T20" fmla="*/ 11 w 15"/>
                  <a:gd name="T21" fmla="*/ 13 h 13"/>
                  <a:gd name="T22" fmla="*/ 11 w 15"/>
                  <a:gd name="T23" fmla="*/ 13 h 13"/>
                  <a:gd name="T24" fmla="*/ 11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1 w 15"/>
                  <a:gd name="T41" fmla="*/ 4 h 13"/>
                  <a:gd name="T42" fmla="*/ 11 w 15"/>
                  <a:gd name="T43" fmla="*/ 0 h 13"/>
                  <a:gd name="T44" fmla="*/ 7 w 15"/>
                  <a:gd name="T45" fmla="*/ 0 h 13"/>
                  <a:gd name="T46" fmla="*/ 7 w 15"/>
                  <a:gd name="T47" fmla="*/ 0 h 13"/>
                  <a:gd name="T48" fmla="*/ 4 w 15"/>
                  <a:gd name="T49" fmla="*/ 0 h 13"/>
                  <a:gd name="T50" fmla="*/ 4 w 15"/>
                  <a:gd name="T51" fmla="*/ 0 h 13"/>
                  <a:gd name="T52" fmla="*/ 4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7" y="13"/>
                    </a:lnTo>
                    <a:lnTo>
                      <a:pt x="11" y="13"/>
                    </a:lnTo>
                    <a:lnTo>
                      <a:pt x="15" y="13"/>
                    </a:lnTo>
                    <a:lnTo>
                      <a:pt x="15" y="9"/>
                    </a:lnTo>
                    <a:lnTo>
                      <a:pt x="15" y="4"/>
                    </a:lnTo>
                    <a:lnTo>
                      <a:pt x="11" y="4"/>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7" name="Freeform 304"/>
              <p:cNvSpPr>
                <a:spLocks/>
              </p:cNvSpPr>
              <p:nvPr/>
            </p:nvSpPr>
            <p:spPr bwMode="auto">
              <a:xfrm>
                <a:off x="2090" y="3269"/>
                <a:ext cx="15" cy="13"/>
              </a:xfrm>
              <a:custGeom>
                <a:avLst/>
                <a:gdLst>
                  <a:gd name="T0" fmla="*/ 0 w 15"/>
                  <a:gd name="T1" fmla="*/ 4 h 13"/>
                  <a:gd name="T2" fmla="*/ 0 w 15"/>
                  <a:gd name="T3" fmla="*/ 4 h 13"/>
                  <a:gd name="T4" fmla="*/ 0 w 15"/>
                  <a:gd name="T5" fmla="*/ 9 h 13"/>
                  <a:gd name="T6" fmla="*/ 0 w 15"/>
                  <a:gd name="T7" fmla="*/ 9 h 13"/>
                  <a:gd name="T8" fmla="*/ 4 w 15"/>
                  <a:gd name="T9" fmla="*/ 13 h 13"/>
                  <a:gd name="T10" fmla="*/ 4 w 15"/>
                  <a:gd name="T11" fmla="*/ 13 h 13"/>
                  <a:gd name="T12" fmla="*/ 4 w 15"/>
                  <a:gd name="T13" fmla="*/ 13 h 13"/>
                  <a:gd name="T14" fmla="*/ 8 w 15"/>
                  <a:gd name="T15" fmla="*/ 13 h 13"/>
                  <a:gd name="T16" fmla="*/ 8 w 15"/>
                  <a:gd name="T17" fmla="*/ 13 h 13"/>
                  <a:gd name="T18" fmla="*/ 8 w 15"/>
                  <a:gd name="T19" fmla="*/ 13 h 13"/>
                  <a:gd name="T20" fmla="*/ 12 w 15"/>
                  <a:gd name="T21" fmla="*/ 13 h 13"/>
                  <a:gd name="T22" fmla="*/ 12 w 15"/>
                  <a:gd name="T23" fmla="*/ 13 h 13"/>
                  <a:gd name="T24" fmla="*/ 15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5 w 15"/>
                  <a:gd name="T41" fmla="*/ 4 h 13"/>
                  <a:gd name="T42" fmla="*/ 12 w 15"/>
                  <a:gd name="T43" fmla="*/ 0 h 13"/>
                  <a:gd name="T44" fmla="*/ 12 w 15"/>
                  <a:gd name="T45" fmla="*/ 0 h 13"/>
                  <a:gd name="T46" fmla="*/ 8 w 15"/>
                  <a:gd name="T47" fmla="*/ 0 h 13"/>
                  <a:gd name="T48" fmla="*/ 8 w 15"/>
                  <a:gd name="T49" fmla="*/ 0 h 13"/>
                  <a:gd name="T50" fmla="*/ 4 w 15"/>
                  <a:gd name="T51" fmla="*/ 0 h 13"/>
                  <a:gd name="T52" fmla="*/ 4 w 15"/>
                  <a:gd name="T53" fmla="*/ 0 h 13"/>
                  <a:gd name="T54" fmla="*/ 4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8" name="Freeform 305"/>
              <p:cNvSpPr>
                <a:spLocks/>
              </p:cNvSpPr>
              <p:nvPr/>
            </p:nvSpPr>
            <p:spPr bwMode="auto">
              <a:xfrm>
                <a:off x="2075" y="3248"/>
                <a:ext cx="19" cy="13"/>
              </a:xfrm>
              <a:custGeom>
                <a:avLst/>
                <a:gdLst>
                  <a:gd name="T0" fmla="*/ 0 w 19"/>
                  <a:gd name="T1" fmla="*/ 4 h 13"/>
                  <a:gd name="T2" fmla="*/ 0 w 19"/>
                  <a:gd name="T3" fmla="*/ 4 h 13"/>
                  <a:gd name="T4" fmla="*/ 0 w 19"/>
                  <a:gd name="T5" fmla="*/ 4 h 13"/>
                  <a:gd name="T6" fmla="*/ 4 w 19"/>
                  <a:gd name="T7" fmla="*/ 8 h 13"/>
                  <a:gd name="T8" fmla="*/ 4 w 19"/>
                  <a:gd name="T9" fmla="*/ 8 h 13"/>
                  <a:gd name="T10" fmla="*/ 4 w 19"/>
                  <a:gd name="T11" fmla="*/ 13 h 13"/>
                  <a:gd name="T12" fmla="*/ 4 w 19"/>
                  <a:gd name="T13" fmla="*/ 13 h 13"/>
                  <a:gd name="T14" fmla="*/ 8 w 19"/>
                  <a:gd name="T15" fmla="*/ 13 h 13"/>
                  <a:gd name="T16" fmla="*/ 8 w 19"/>
                  <a:gd name="T17" fmla="*/ 13 h 13"/>
                  <a:gd name="T18" fmla="*/ 12 w 19"/>
                  <a:gd name="T19" fmla="*/ 13 h 13"/>
                  <a:gd name="T20" fmla="*/ 12 w 19"/>
                  <a:gd name="T21" fmla="*/ 13 h 13"/>
                  <a:gd name="T22" fmla="*/ 15 w 19"/>
                  <a:gd name="T23" fmla="*/ 13 h 13"/>
                  <a:gd name="T24" fmla="*/ 15 w 19"/>
                  <a:gd name="T25" fmla="*/ 13 h 13"/>
                  <a:gd name="T26" fmla="*/ 15 w 19"/>
                  <a:gd name="T27" fmla="*/ 8 h 13"/>
                  <a:gd name="T28" fmla="*/ 15 w 19"/>
                  <a:gd name="T29" fmla="*/ 8 h 13"/>
                  <a:gd name="T30" fmla="*/ 19 w 19"/>
                  <a:gd name="T31" fmla="*/ 8 h 13"/>
                  <a:gd name="T32" fmla="*/ 19 w 19"/>
                  <a:gd name="T33" fmla="*/ 4 h 13"/>
                  <a:gd name="T34" fmla="*/ 19 w 19"/>
                  <a:gd name="T35" fmla="*/ 4 h 13"/>
                  <a:gd name="T36" fmla="*/ 15 w 19"/>
                  <a:gd name="T37" fmla="*/ 4 h 13"/>
                  <a:gd name="T38" fmla="*/ 15 w 19"/>
                  <a:gd name="T39" fmla="*/ 0 h 13"/>
                  <a:gd name="T40" fmla="*/ 15 w 19"/>
                  <a:gd name="T41" fmla="*/ 0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0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4" y="8"/>
                    </a:lnTo>
                    <a:lnTo>
                      <a:pt x="4" y="13"/>
                    </a:lnTo>
                    <a:lnTo>
                      <a:pt x="8" y="13"/>
                    </a:lnTo>
                    <a:lnTo>
                      <a:pt x="12" y="13"/>
                    </a:lnTo>
                    <a:lnTo>
                      <a:pt x="15" y="13"/>
                    </a:lnTo>
                    <a:lnTo>
                      <a:pt x="15" y="8"/>
                    </a:lnTo>
                    <a:lnTo>
                      <a:pt x="19" y="8"/>
                    </a:lnTo>
                    <a:lnTo>
                      <a:pt x="19" y="4"/>
                    </a:lnTo>
                    <a:lnTo>
                      <a:pt x="15" y="4"/>
                    </a:lnTo>
                    <a:lnTo>
                      <a:pt x="15" y="0"/>
                    </a:lnTo>
                    <a:lnTo>
                      <a:pt x="12"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9" name="Freeform 306"/>
              <p:cNvSpPr>
                <a:spLocks/>
              </p:cNvSpPr>
              <p:nvPr/>
            </p:nvSpPr>
            <p:spPr bwMode="auto">
              <a:xfrm>
                <a:off x="2056" y="3235"/>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8 w 19"/>
                  <a:gd name="T13" fmla="*/ 13 h 13"/>
                  <a:gd name="T14" fmla="*/ 8 w 19"/>
                  <a:gd name="T15" fmla="*/ 13 h 13"/>
                  <a:gd name="T16" fmla="*/ 8 w 19"/>
                  <a:gd name="T17" fmla="*/ 13 h 13"/>
                  <a:gd name="T18" fmla="*/ 12 w 19"/>
                  <a:gd name="T19" fmla="*/ 13 h 13"/>
                  <a:gd name="T20" fmla="*/ 12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9 h 13"/>
                  <a:gd name="T34" fmla="*/ 19 w 19"/>
                  <a:gd name="T35" fmla="*/ 4 h 13"/>
                  <a:gd name="T36" fmla="*/ 15 w 19"/>
                  <a:gd name="T37" fmla="*/ 4 h 13"/>
                  <a:gd name="T38" fmla="*/ 15 w 19"/>
                  <a:gd name="T39" fmla="*/ 4 h 13"/>
                  <a:gd name="T40" fmla="*/ 15 w 19"/>
                  <a:gd name="T41" fmla="*/ 4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4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8" y="13"/>
                    </a:lnTo>
                    <a:lnTo>
                      <a:pt x="12" y="13"/>
                    </a:lnTo>
                    <a:lnTo>
                      <a:pt x="15" y="13"/>
                    </a:lnTo>
                    <a:lnTo>
                      <a:pt x="15" y="9"/>
                    </a:lnTo>
                    <a:lnTo>
                      <a:pt x="19" y="9"/>
                    </a:lnTo>
                    <a:lnTo>
                      <a:pt x="19" y="4"/>
                    </a:lnTo>
                    <a:lnTo>
                      <a:pt x="15" y="4"/>
                    </a:lnTo>
                    <a:lnTo>
                      <a:pt x="15" y="0"/>
                    </a:lnTo>
                    <a:lnTo>
                      <a:pt x="12" y="0"/>
                    </a:lnTo>
                    <a:lnTo>
                      <a:pt x="8" y="0"/>
                    </a:lnTo>
                    <a:lnTo>
                      <a:pt x="4"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0" name="Freeform 307"/>
              <p:cNvSpPr>
                <a:spLocks/>
              </p:cNvSpPr>
              <p:nvPr/>
            </p:nvSpPr>
            <p:spPr bwMode="auto">
              <a:xfrm>
                <a:off x="2079" y="3312"/>
                <a:ext cx="15" cy="29"/>
              </a:xfrm>
              <a:custGeom>
                <a:avLst/>
                <a:gdLst>
                  <a:gd name="T0" fmla="*/ 0 w 15"/>
                  <a:gd name="T1" fmla="*/ 8 h 29"/>
                  <a:gd name="T2" fmla="*/ 0 w 15"/>
                  <a:gd name="T3" fmla="*/ 8 h 29"/>
                  <a:gd name="T4" fmla="*/ 0 w 15"/>
                  <a:gd name="T5" fmla="*/ 17 h 29"/>
                  <a:gd name="T6" fmla="*/ 0 w 15"/>
                  <a:gd name="T7" fmla="*/ 21 h 29"/>
                  <a:gd name="T8" fmla="*/ 0 w 15"/>
                  <a:gd name="T9" fmla="*/ 21 h 29"/>
                  <a:gd name="T10" fmla="*/ 0 w 15"/>
                  <a:gd name="T11" fmla="*/ 25 h 29"/>
                  <a:gd name="T12" fmla="*/ 4 w 15"/>
                  <a:gd name="T13" fmla="*/ 29 h 29"/>
                  <a:gd name="T14" fmla="*/ 4 w 15"/>
                  <a:gd name="T15" fmla="*/ 29 h 29"/>
                  <a:gd name="T16" fmla="*/ 4 w 15"/>
                  <a:gd name="T17" fmla="*/ 29 h 29"/>
                  <a:gd name="T18" fmla="*/ 8 w 15"/>
                  <a:gd name="T19" fmla="*/ 29 h 29"/>
                  <a:gd name="T20" fmla="*/ 8 w 15"/>
                  <a:gd name="T21" fmla="*/ 29 h 29"/>
                  <a:gd name="T22" fmla="*/ 8 w 15"/>
                  <a:gd name="T23" fmla="*/ 29 h 29"/>
                  <a:gd name="T24" fmla="*/ 11 w 15"/>
                  <a:gd name="T25" fmla="*/ 29 h 29"/>
                  <a:gd name="T26" fmla="*/ 11 w 15"/>
                  <a:gd name="T27" fmla="*/ 25 h 29"/>
                  <a:gd name="T28" fmla="*/ 15 w 15"/>
                  <a:gd name="T29" fmla="*/ 25 h 29"/>
                  <a:gd name="T30" fmla="*/ 15 w 15"/>
                  <a:gd name="T31" fmla="*/ 21 h 29"/>
                  <a:gd name="T32" fmla="*/ 15 w 15"/>
                  <a:gd name="T33" fmla="*/ 21 h 29"/>
                  <a:gd name="T34" fmla="*/ 15 w 15"/>
                  <a:gd name="T35" fmla="*/ 17 h 29"/>
                  <a:gd name="T36" fmla="*/ 15 w 15"/>
                  <a:gd name="T37" fmla="*/ 17 h 29"/>
                  <a:gd name="T38" fmla="*/ 15 w 15"/>
                  <a:gd name="T39" fmla="*/ 12 h 29"/>
                  <a:gd name="T40" fmla="*/ 11 w 15"/>
                  <a:gd name="T41" fmla="*/ 8 h 29"/>
                  <a:gd name="T42" fmla="*/ 11 w 15"/>
                  <a:gd name="T43" fmla="*/ 8 h 29"/>
                  <a:gd name="T44" fmla="*/ 11 w 15"/>
                  <a:gd name="T45" fmla="*/ 8 h 29"/>
                  <a:gd name="T46" fmla="*/ 11 w 15"/>
                  <a:gd name="T47" fmla="*/ 4 h 29"/>
                  <a:gd name="T48" fmla="*/ 8 w 15"/>
                  <a:gd name="T49" fmla="*/ 4 h 29"/>
                  <a:gd name="T50" fmla="*/ 8 w 15"/>
                  <a:gd name="T51" fmla="*/ 4 h 29"/>
                  <a:gd name="T52" fmla="*/ 4 w 15"/>
                  <a:gd name="T53" fmla="*/ 0 h 29"/>
                  <a:gd name="T54" fmla="*/ 4 w 15"/>
                  <a:gd name="T55" fmla="*/ 0 h 29"/>
                  <a:gd name="T56" fmla="*/ 4 w 15"/>
                  <a:gd name="T57" fmla="*/ 0 h 29"/>
                  <a:gd name="T58" fmla="*/ 0 w 15"/>
                  <a:gd name="T59" fmla="*/ 4 h 29"/>
                  <a:gd name="T60" fmla="*/ 0 w 15"/>
                  <a:gd name="T61" fmla="*/ 4 h 29"/>
                  <a:gd name="T62" fmla="*/ 0 w 15"/>
                  <a:gd name="T63" fmla="*/ 4 h 29"/>
                  <a:gd name="T64" fmla="*/ 0 w 15"/>
                  <a:gd name="T65" fmla="*/ 4 h 29"/>
                  <a:gd name="T66" fmla="*/ 0 w 15"/>
                  <a:gd name="T67" fmla="*/ 8 h 29"/>
                  <a:gd name="T68" fmla="*/ 0 w 15"/>
                  <a:gd name="T69" fmla="*/ 8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9"/>
                  <a:gd name="T107" fmla="*/ 15 w 15"/>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9">
                    <a:moveTo>
                      <a:pt x="0" y="8"/>
                    </a:moveTo>
                    <a:lnTo>
                      <a:pt x="0" y="8"/>
                    </a:lnTo>
                    <a:lnTo>
                      <a:pt x="0" y="17"/>
                    </a:lnTo>
                    <a:lnTo>
                      <a:pt x="0" y="21"/>
                    </a:lnTo>
                    <a:lnTo>
                      <a:pt x="0" y="25"/>
                    </a:lnTo>
                    <a:lnTo>
                      <a:pt x="4" y="29"/>
                    </a:lnTo>
                    <a:lnTo>
                      <a:pt x="8" y="29"/>
                    </a:lnTo>
                    <a:lnTo>
                      <a:pt x="11" y="29"/>
                    </a:lnTo>
                    <a:lnTo>
                      <a:pt x="11" y="25"/>
                    </a:lnTo>
                    <a:lnTo>
                      <a:pt x="15" y="25"/>
                    </a:lnTo>
                    <a:lnTo>
                      <a:pt x="15" y="21"/>
                    </a:lnTo>
                    <a:lnTo>
                      <a:pt x="15" y="17"/>
                    </a:lnTo>
                    <a:lnTo>
                      <a:pt x="15" y="12"/>
                    </a:lnTo>
                    <a:lnTo>
                      <a:pt x="11" y="8"/>
                    </a:lnTo>
                    <a:lnTo>
                      <a:pt x="11" y="4"/>
                    </a:lnTo>
                    <a:lnTo>
                      <a:pt x="8" y="4"/>
                    </a:lnTo>
                    <a:lnTo>
                      <a:pt x="4"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1" name="Freeform 308"/>
              <p:cNvSpPr>
                <a:spLocks/>
              </p:cNvSpPr>
              <p:nvPr/>
            </p:nvSpPr>
            <p:spPr bwMode="auto">
              <a:xfrm>
                <a:off x="2019" y="3235"/>
                <a:ext cx="37" cy="26"/>
              </a:xfrm>
              <a:custGeom>
                <a:avLst/>
                <a:gdLst>
                  <a:gd name="T0" fmla="*/ 3 w 37"/>
                  <a:gd name="T1" fmla="*/ 13 h 26"/>
                  <a:gd name="T2" fmla="*/ 3 w 37"/>
                  <a:gd name="T3" fmla="*/ 13 h 26"/>
                  <a:gd name="T4" fmla="*/ 0 w 37"/>
                  <a:gd name="T5" fmla="*/ 17 h 26"/>
                  <a:gd name="T6" fmla="*/ 0 w 37"/>
                  <a:gd name="T7" fmla="*/ 17 h 26"/>
                  <a:gd name="T8" fmla="*/ 0 w 37"/>
                  <a:gd name="T9" fmla="*/ 17 h 26"/>
                  <a:gd name="T10" fmla="*/ 0 w 37"/>
                  <a:gd name="T11" fmla="*/ 17 h 26"/>
                  <a:gd name="T12" fmla="*/ 0 w 37"/>
                  <a:gd name="T13" fmla="*/ 21 h 26"/>
                  <a:gd name="T14" fmla="*/ 0 w 37"/>
                  <a:gd name="T15" fmla="*/ 21 h 26"/>
                  <a:gd name="T16" fmla="*/ 3 w 37"/>
                  <a:gd name="T17" fmla="*/ 21 h 26"/>
                  <a:gd name="T18" fmla="*/ 3 w 37"/>
                  <a:gd name="T19" fmla="*/ 21 h 26"/>
                  <a:gd name="T20" fmla="*/ 7 w 37"/>
                  <a:gd name="T21" fmla="*/ 26 h 26"/>
                  <a:gd name="T22" fmla="*/ 7 w 37"/>
                  <a:gd name="T23" fmla="*/ 26 h 26"/>
                  <a:gd name="T24" fmla="*/ 11 w 37"/>
                  <a:gd name="T25" fmla="*/ 26 h 26"/>
                  <a:gd name="T26" fmla="*/ 15 w 37"/>
                  <a:gd name="T27" fmla="*/ 26 h 26"/>
                  <a:gd name="T28" fmla="*/ 19 w 37"/>
                  <a:gd name="T29" fmla="*/ 26 h 26"/>
                  <a:gd name="T30" fmla="*/ 19 w 37"/>
                  <a:gd name="T31" fmla="*/ 21 h 26"/>
                  <a:gd name="T32" fmla="*/ 22 w 37"/>
                  <a:gd name="T33" fmla="*/ 21 h 26"/>
                  <a:gd name="T34" fmla="*/ 26 w 37"/>
                  <a:gd name="T35" fmla="*/ 21 h 26"/>
                  <a:gd name="T36" fmla="*/ 30 w 37"/>
                  <a:gd name="T37" fmla="*/ 17 h 26"/>
                  <a:gd name="T38" fmla="*/ 34 w 37"/>
                  <a:gd name="T39" fmla="*/ 17 h 26"/>
                  <a:gd name="T40" fmla="*/ 34 w 37"/>
                  <a:gd name="T41" fmla="*/ 13 h 26"/>
                  <a:gd name="T42" fmla="*/ 37 w 37"/>
                  <a:gd name="T43" fmla="*/ 13 h 26"/>
                  <a:gd name="T44" fmla="*/ 37 w 37"/>
                  <a:gd name="T45" fmla="*/ 9 h 26"/>
                  <a:gd name="T46" fmla="*/ 37 w 37"/>
                  <a:gd name="T47" fmla="*/ 9 h 26"/>
                  <a:gd name="T48" fmla="*/ 37 w 37"/>
                  <a:gd name="T49" fmla="*/ 9 h 26"/>
                  <a:gd name="T50" fmla="*/ 37 w 37"/>
                  <a:gd name="T51" fmla="*/ 4 h 26"/>
                  <a:gd name="T52" fmla="*/ 37 w 37"/>
                  <a:gd name="T53" fmla="*/ 4 h 26"/>
                  <a:gd name="T54" fmla="*/ 37 w 37"/>
                  <a:gd name="T55" fmla="*/ 4 h 26"/>
                  <a:gd name="T56" fmla="*/ 34 w 37"/>
                  <a:gd name="T57" fmla="*/ 4 h 26"/>
                  <a:gd name="T58" fmla="*/ 30 w 37"/>
                  <a:gd name="T59" fmla="*/ 4 h 26"/>
                  <a:gd name="T60" fmla="*/ 26 w 37"/>
                  <a:gd name="T61" fmla="*/ 0 h 26"/>
                  <a:gd name="T62" fmla="*/ 22 w 37"/>
                  <a:gd name="T63" fmla="*/ 0 h 26"/>
                  <a:gd name="T64" fmla="*/ 19 w 37"/>
                  <a:gd name="T65" fmla="*/ 4 h 26"/>
                  <a:gd name="T66" fmla="*/ 15 w 37"/>
                  <a:gd name="T67" fmla="*/ 4 h 26"/>
                  <a:gd name="T68" fmla="*/ 15 w 37"/>
                  <a:gd name="T69" fmla="*/ 4 h 26"/>
                  <a:gd name="T70" fmla="*/ 11 w 37"/>
                  <a:gd name="T71" fmla="*/ 4 h 26"/>
                  <a:gd name="T72" fmla="*/ 7 w 37"/>
                  <a:gd name="T73" fmla="*/ 4 h 26"/>
                  <a:gd name="T74" fmla="*/ 7 w 37"/>
                  <a:gd name="T75" fmla="*/ 9 h 26"/>
                  <a:gd name="T76" fmla="*/ 3 w 37"/>
                  <a:gd name="T77" fmla="*/ 9 h 26"/>
                  <a:gd name="T78" fmla="*/ 3 w 37"/>
                  <a:gd name="T79" fmla="*/ 9 h 26"/>
                  <a:gd name="T80" fmla="*/ 3 w 37"/>
                  <a:gd name="T81" fmla="*/ 13 h 26"/>
                  <a:gd name="T82" fmla="*/ 3 w 37"/>
                  <a:gd name="T83" fmla="*/ 13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26"/>
                  <a:gd name="T128" fmla="*/ 37 w 37"/>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26">
                    <a:moveTo>
                      <a:pt x="3" y="13"/>
                    </a:moveTo>
                    <a:lnTo>
                      <a:pt x="3" y="13"/>
                    </a:lnTo>
                    <a:lnTo>
                      <a:pt x="0" y="17"/>
                    </a:lnTo>
                    <a:lnTo>
                      <a:pt x="0" y="21"/>
                    </a:lnTo>
                    <a:lnTo>
                      <a:pt x="3" y="21"/>
                    </a:lnTo>
                    <a:lnTo>
                      <a:pt x="7" y="26"/>
                    </a:lnTo>
                    <a:lnTo>
                      <a:pt x="11" y="26"/>
                    </a:lnTo>
                    <a:lnTo>
                      <a:pt x="15" y="26"/>
                    </a:lnTo>
                    <a:lnTo>
                      <a:pt x="19" y="26"/>
                    </a:lnTo>
                    <a:lnTo>
                      <a:pt x="19" y="21"/>
                    </a:lnTo>
                    <a:lnTo>
                      <a:pt x="22" y="21"/>
                    </a:lnTo>
                    <a:lnTo>
                      <a:pt x="26" y="21"/>
                    </a:lnTo>
                    <a:lnTo>
                      <a:pt x="30" y="17"/>
                    </a:lnTo>
                    <a:lnTo>
                      <a:pt x="34" y="17"/>
                    </a:lnTo>
                    <a:lnTo>
                      <a:pt x="34" y="13"/>
                    </a:lnTo>
                    <a:lnTo>
                      <a:pt x="37" y="13"/>
                    </a:lnTo>
                    <a:lnTo>
                      <a:pt x="37" y="9"/>
                    </a:lnTo>
                    <a:lnTo>
                      <a:pt x="37" y="4"/>
                    </a:lnTo>
                    <a:lnTo>
                      <a:pt x="34" y="4"/>
                    </a:lnTo>
                    <a:lnTo>
                      <a:pt x="30" y="4"/>
                    </a:lnTo>
                    <a:lnTo>
                      <a:pt x="26" y="0"/>
                    </a:lnTo>
                    <a:lnTo>
                      <a:pt x="22" y="0"/>
                    </a:lnTo>
                    <a:lnTo>
                      <a:pt x="19" y="4"/>
                    </a:lnTo>
                    <a:lnTo>
                      <a:pt x="15" y="4"/>
                    </a:lnTo>
                    <a:lnTo>
                      <a:pt x="11" y="4"/>
                    </a:lnTo>
                    <a:lnTo>
                      <a:pt x="7" y="4"/>
                    </a:lnTo>
                    <a:lnTo>
                      <a:pt x="7" y="9"/>
                    </a:lnTo>
                    <a:lnTo>
                      <a:pt x="3" y="9"/>
                    </a:lnTo>
                    <a:lnTo>
                      <a:pt x="3"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2" name="Freeform 309"/>
              <p:cNvSpPr>
                <a:spLocks/>
              </p:cNvSpPr>
              <p:nvPr/>
            </p:nvSpPr>
            <p:spPr bwMode="auto">
              <a:xfrm>
                <a:off x="2241" y="3329"/>
                <a:ext cx="23" cy="29"/>
              </a:xfrm>
              <a:custGeom>
                <a:avLst/>
                <a:gdLst>
                  <a:gd name="T0" fmla="*/ 0 w 23"/>
                  <a:gd name="T1" fmla="*/ 8 h 29"/>
                  <a:gd name="T2" fmla="*/ 0 w 23"/>
                  <a:gd name="T3" fmla="*/ 8 h 29"/>
                  <a:gd name="T4" fmla="*/ 0 w 23"/>
                  <a:gd name="T5" fmla="*/ 12 h 29"/>
                  <a:gd name="T6" fmla="*/ 0 w 23"/>
                  <a:gd name="T7" fmla="*/ 16 h 29"/>
                  <a:gd name="T8" fmla="*/ 0 w 23"/>
                  <a:gd name="T9" fmla="*/ 21 h 29"/>
                  <a:gd name="T10" fmla="*/ 0 w 23"/>
                  <a:gd name="T11" fmla="*/ 21 h 29"/>
                  <a:gd name="T12" fmla="*/ 0 w 23"/>
                  <a:gd name="T13" fmla="*/ 21 h 29"/>
                  <a:gd name="T14" fmla="*/ 4 w 23"/>
                  <a:gd name="T15" fmla="*/ 25 h 29"/>
                  <a:gd name="T16" fmla="*/ 4 w 23"/>
                  <a:gd name="T17" fmla="*/ 25 h 29"/>
                  <a:gd name="T18" fmla="*/ 4 w 23"/>
                  <a:gd name="T19" fmla="*/ 25 h 29"/>
                  <a:gd name="T20" fmla="*/ 4 w 23"/>
                  <a:gd name="T21" fmla="*/ 29 h 29"/>
                  <a:gd name="T22" fmla="*/ 8 w 23"/>
                  <a:gd name="T23" fmla="*/ 29 h 29"/>
                  <a:gd name="T24" fmla="*/ 8 w 23"/>
                  <a:gd name="T25" fmla="*/ 29 h 29"/>
                  <a:gd name="T26" fmla="*/ 8 w 23"/>
                  <a:gd name="T27" fmla="*/ 29 h 29"/>
                  <a:gd name="T28" fmla="*/ 11 w 23"/>
                  <a:gd name="T29" fmla="*/ 29 h 29"/>
                  <a:gd name="T30" fmla="*/ 15 w 23"/>
                  <a:gd name="T31" fmla="*/ 29 h 29"/>
                  <a:gd name="T32" fmla="*/ 15 w 23"/>
                  <a:gd name="T33" fmla="*/ 29 h 29"/>
                  <a:gd name="T34" fmla="*/ 19 w 23"/>
                  <a:gd name="T35" fmla="*/ 25 h 29"/>
                  <a:gd name="T36" fmla="*/ 19 w 23"/>
                  <a:gd name="T37" fmla="*/ 25 h 29"/>
                  <a:gd name="T38" fmla="*/ 19 w 23"/>
                  <a:gd name="T39" fmla="*/ 25 h 29"/>
                  <a:gd name="T40" fmla="*/ 19 w 23"/>
                  <a:gd name="T41" fmla="*/ 25 h 29"/>
                  <a:gd name="T42" fmla="*/ 23 w 23"/>
                  <a:gd name="T43" fmla="*/ 21 h 29"/>
                  <a:gd name="T44" fmla="*/ 23 w 23"/>
                  <a:gd name="T45" fmla="*/ 21 h 29"/>
                  <a:gd name="T46" fmla="*/ 23 w 23"/>
                  <a:gd name="T47" fmla="*/ 16 h 29"/>
                  <a:gd name="T48" fmla="*/ 23 w 23"/>
                  <a:gd name="T49" fmla="*/ 16 h 29"/>
                  <a:gd name="T50" fmla="*/ 23 w 23"/>
                  <a:gd name="T51" fmla="*/ 12 h 29"/>
                  <a:gd name="T52" fmla="*/ 23 w 23"/>
                  <a:gd name="T53" fmla="*/ 12 h 29"/>
                  <a:gd name="T54" fmla="*/ 19 w 23"/>
                  <a:gd name="T55" fmla="*/ 8 h 29"/>
                  <a:gd name="T56" fmla="*/ 19 w 23"/>
                  <a:gd name="T57" fmla="*/ 8 h 29"/>
                  <a:gd name="T58" fmla="*/ 19 w 23"/>
                  <a:gd name="T59" fmla="*/ 4 h 29"/>
                  <a:gd name="T60" fmla="*/ 15 w 23"/>
                  <a:gd name="T61" fmla="*/ 4 h 29"/>
                  <a:gd name="T62" fmla="*/ 15 w 23"/>
                  <a:gd name="T63" fmla="*/ 4 h 29"/>
                  <a:gd name="T64" fmla="*/ 11 w 23"/>
                  <a:gd name="T65" fmla="*/ 4 h 29"/>
                  <a:gd name="T66" fmla="*/ 11 w 23"/>
                  <a:gd name="T67" fmla="*/ 0 h 29"/>
                  <a:gd name="T68" fmla="*/ 8 w 23"/>
                  <a:gd name="T69" fmla="*/ 0 h 29"/>
                  <a:gd name="T70" fmla="*/ 8 w 23"/>
                  <a:gd name="T71" fmla="*/ 0 h 29"/>
                  <a:gd name="T72" fmla="*/ 4 w 23"/>
                  <a:gd name="T73" fmla="*/ 0 h 29"/>
                  <a:gd name="T74" fmla="*/ 4 w 23"/>
                  <a:gd name="T75" fmla="*/ 4 h 29"/>
                  <a:gd name="T76" fmla="*/ 0 w 23"/>
                  <a:gd name="T77" fmla="*/ 4 h 29"/>
                  <a:gd name="T78" fmla="*/ 0 w 23"/>
                  <a:gd name="T79" fmla="*/ 4 h 29"/>
                  <a:gd name="T80" fmla="*/ 0 w 23"/>
                  <a:gd name="T81" fmla="*/ 4 h 29"/>
                  <a:gd name="T82" fmla="*/ 0 w 23"/>
                  <a:gd name="T83" fmla="*/ 4 h 29"/>
                  <a:gd name="T84" fmla="*/ 0 w 23"/>
                  <a:gd name="T85" fmla="*/ 8 h 29"/>
                  <a:gd name="T86" fmla="*/ 0 w 23"/>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29"/>
                  <a:gd name="T134" fmla="*/ 23 w 23"/>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29">
                    <a:moveTo>
                      <a:pt x="0" y="8"/>
                    </a:moveTo>
                    <a:lnTo>
                      <a:pt x="0" y="8"/>
                    </a:lnTo>
                    <a:lnTo>
                      <a:pt x="0" y="12"/>
                    </a:lnTo>
                    <a:lnTo>
                      <a:pt x="0" y="16"/>
                    </a:lnTo>
                    <a:lnTo>
                      <a:pt x="0" y="21"/>
                    </a:lnTo>
                    <a:lnTo>
                      <a:pt x="4" y="25"/>
                    </a:lnTo>
                    <a:lnTo>
                      <a:pt x="4" y="29"/>
                    </a:lnTo>
                    <a:lnTo>
                      <a:pt x="8" y="29"/>
                    </a:lnTo>
                    <a:lnTo>
                      <a:pt x="11" y="29"/>
                    </a:lnTo>
                    <a:lnTo>
                      <a:pt x="15" y="29"/>
                    </a:lnTo>
                    <a:lnTo>
                      <a:pt x="19" y="25"/>
                    </a:lnTo>
                    <a:lnTo>
                      <a:pt x="23" y="21"/>
                    </a:lnTo>
                    <a:lnTo>
                      <a:pt x="23" y="16"/>
                    </a:lnTo>
                    <a:lnTo>
                      <a:pt x="23" y="12"/>
                    </a:lnTo>
                    <a:lnTo>
                      <a:pt x="19" y="8"/>
                    </a:lnTo>
                    <a:lnTo>
                      <a:pt x="19" y="4"/>
                    </a:lnTo>
                    <a:lnTo>
                      <a:pt x="15" y="4"/>
                    </a:lnTo>
                    <a:lnTo>
                      <a:pt x="11" y="4"/>
                    </a:lnTo>
                    <a:lnTo>
                      <a:pt x="11" y="0"/>
                    </a:lnTo>
                    <a:lnTo>
                      <a:pt x="8" y="0"/>
                    </a:lnTo>
                    <a:lnTo>
                      <a:pt x="4"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3" name="Freeform 310"/>
              <p:cNvSpPr>
                <a:spLocks/>
              </p:cNvSpPr>
              <p:nvPr/>
            </p:nvSpPr>
            <p:spPr bwMode="auto">
              <a:xfrm>
                <a:off x="2234" y="3320"/>
                <a:ext cx="626" cy="331"/>
              </a:xfrm>
              <a:custGeom>
                <a:avLst/>
                <a:gdLst>
                  <a:gd name="T0" fmla="*/ 0 w 626"/>
                  <a:gd name="T1" fmla="*/ 331 h 331"/>
                  <a:gd name="T2" fmla="*/ 0 w 626"/>
                  <a:gd name="T3" fmla="*/ 331 h 331"/>
                  <a:gd name="T4" fmla="*/ 7 w 626"/>
                  <a:gd name="T5" fmla="*/ 331 h 331"/>
                  <a:gd name="T6" fmla="*/ 15 w 626"/>
                  <a:gd name="T7" fmla="*/ 327 h 331"/>
                  <a:gd name="T8" fmla="*/ 30 w 626"/>
                  <a:gd name="T9" fmla="*/ 327 h 331"/>
                  <a:gd name="T10" fmla="*/ 45 w 626"/>
                  <a:gd name="T11" fmla="*/ 327 h 331"/>
                  <a:gd name="T12" fmla="*/ 60 w 626"/>
                  <a:gd name="T13" fmla="*/ 327 h 331"/>
                  <a:gd name="T14" fmla="*/ 79 w 626"/>
                  <a:gd name="T15" fmla="*/ 322 h 331"/>
                  <a:gd name="T16" fmla="*/ 120 w 626"/>
                  <a:gd name="T17" fmla="*/ 318 h 331"/>
                  <a:gd name="T18" fmla="*/ 196 w 626"/>
                  <a:gd name="T19" fmla="*/ 310 h 331"/>
                  <a:gd name="T20" fmla="*/ 226 w 626"/>
                  <a:gd name="T21" fmla="*/ 310 h 331"/>
                  <a:gd name="T22" fmla="*/ 233 w 626"/>
                  <a:gd name="T23" fmla="*/ 305 h 331"/>
                  <a:gd name="T24" fmla="*/ 252 w 626"/>
                  <a:gd name="T25" fmla="*/ 301 h 331"/>
                  <a:gd name="T26" fmla="*/ 279 w 626"/>
                  <a:gd name="T27" fmla="*/ 289 h 331"/>
                  <a:gd name="T28" fmla="*/ 313 w 626"/>
                  <a:gd name="T29" fmla="*/ 276 h 331"/>
                  <a:gd name="T30" fmla="*/ 328 w 626"/>
                  <a:gd name="T31" fmla="*/ 267 h 331"/>
                  <a:gd name="T32" fmla="*/ 347 w 626"/>
                  <a:gd name="T33" fmla="*/ 259 h 331"/>
                  <a:gd name="T34" fmla="*/ 354 w 626"/>
                  <a:gd name="T35" fmla="*/ 255 h 331"/>
                  <a:gd name="T36" fmla="*/ 365 w 626"/>
                  <a:gd name="T37" fmla="*/ 250 h 331"/>
                  <a:gd name="T38" fmla="*/ 384 w 626"/>
                  <a:gd name="T39" fmla="*/ 238 h 331"/>
                  <a:gd name="T40" fmla="*/ 399 w 626"/>
                  <a:gd name="T41" fmla="*/ 229 h 331"/>
                  <a:gd name="T42" fmla="*/ 418 w 626"/>
                  <a:gd name="T43" fmla="*/ 216 h 331"/>
                  <a:gd name="T44" fmla="*/ 433 w 626"/>
                  <a:gd name="T45" fmla="*/ 204 h 331"/>
                  <a:gd name="T46" fmla="*/ 441 w 626"/>
                  <a:gd name="T47" fmla="*/ 199 h 331"/>
                  <a:gd name="T48" fmla="*/ 445 w 626"/>
                  <a:gd name="T49" fmla="*/ 191 h 331"/>
                  <a:gd name="T50" fmla="*/ 467 w 626"/>
                  <a:gd name="T51" fmla="*/ 174 h 331"/>
                  <a:gd name="T52" fmla="*/ 486 w 626"/>
                  <a:gd name="T53" fmla="*/ 157 h 331"/>
                  <a:gd name="T54" fmla="*/ 505 w 626"/>
                  <a:gd name="T55" fmla="*/ 144 h 331"/>
                  <a:gd name="T56" fmla="*/ 520 w 626"/>
                  <a:gd name="T57" fmla="*/ 132 h 331"/>
                  <a:gd name="T58" fmla="*/ 528 w 626"/>
                  <a:gd name="T59" fmla="*/ 123 h 331"/>
                  <a:gd name="T60" fmla="*/ 535 w 626"/>
                  <a:gd name="T61" fmla="*/ 119 h 331"/>
                  <a:gd name="T62" fmla="*/ 550 w 626"/>
                  <a:gd name="T63" fmla="*/ 110 h 331"/>
                  <a:gd name="T64" fmla="*/ 565 w 626"/>
                  <a:gd name="T65" fmla="*/ 102 h 331"/>
                  <a:gd name="T66" fmla="*/ 577 w 626"/>
                  <a:gd name="T67" fmla="*/ 98 h 331"/>
                  <a:gd name="T68" fmla="*/ 588 w 626"/>
                  <a:gd name="T69" fmla="*/ 93 h 331"/>
                  <a:gd name="T70" fmla="*/ 599 w 626"/>
                  <a:gd name="T71" fmla="*/ 89 h 331"/>
                  <a:gd name="T72" fmla="*/ 614 w 626"/>
                  <a:gd name="T73" fmla="*/ 85 h 331"/>
                  <a:gd name="T74" fmla="*/ 626 w 626"/>
                  <a:gd name="T75" fmla="*/ 81 h 331"/>
                  <a:gd name="T76" fmla="*/ 626 w 626"/>
                  <a:gd name="T77" fmla="*/ 81 h 331"/>
                  <a:gd name="T78" fmla="*/ 626 w 626"/>
                  <a:gd name="T79" fmla="*/ 0 h 331"/>
                  <a:gd name="T80" fmla="*/ 0 w 626"/>
                  <a:gd name="T81" fmla="*/ 331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331"/>
                  <a:gd name="T125" fmla="*/ 626 w 626"/>
                  <a:gd name="T126" fmla="*/ 331 h 3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331">
                    <a:moveTo>
                      <a:pt x="0" y="331"/>
                    </a:moveTo>
                    <a:lnTo>
                      <a:pt x="0" y="331"/>
                    </a:lnTo>
                    <a:lnTo>
                      <a:pt x="7" y="331"/>
                    </a:lnTo>
                    <a:lnTo>
                      <a:pt x="15" y="327"/>
                    </a:lnTo>
                    <a:lnTo>
                      <a:pt x="30" y="327"/>
                    </a:lnTo>
                    <a:lnTo>
                      <a:pt x="45" y="327"/>
                    </a:lnTo>
                    <a:lnTo>
                      <a:pt x="60" y="327"/>
                    </a:lnTo>
                    <a:lnTo>
                      <a:pt x="79" y="322"/>
                    </a:lnTo>
                    <a:lnTo>
                      <a:pt x="120" y="318"/>
                    </a:lnTo>
                    <a:lnTo>
                      <a:pt x="196" y="310"/>
                    </a:lnTo>
                    <a:lnTo>
                      <a:pt x="226" y="310"/>
                    </a:lnTo>
                    <a:lnTo>
                      <a:pt x="233" y="305"/>
                    </a:lnTo>
                    <a:lnTo>
                      <a:pt x="252" y="301"/>
                    </a:lnTo>
                    <a:lnTo>
                      <a:pt x="279" y="289"/>
                    </a:lnTo>
                    <a:lnTo>
                      <a:pt x="313" y="276"/>
                    </a:lnTo>
                    <a:lnTo>
                      <a:pt x="328" y="267"/>
                    </a:lnTo>
                    <a:lnTo>
                      <a:pt x="347" y="259"/>
                    </a:lnTo>
                    <a:lnTo>
                      <a:pt x="354" y="255"/>
                    </a:lnTo>
                    <a:lnTo>
                      <a:pt x="365" y="250"/>
                    </a:lnTo>
                    <a:lnTo>
                      <a:pt x="384" y="238"/>
                    </a:lnTo>
                    <a:lnTo>
                      <a:pt x="399" y="229"/>
                    </a:lnTo>
                    <a:lnTo>
                      <a:pt x="418" y="216"/>
                    </a:lnTo>
                    <a:lnTo>
                      <a:pt x="433" y="204"/>
                    </a:lnTo>
                    <a:lnTo>
                      <a:pt x="441" y="199"/>
                    </a:lnTo>
                    <a:lnTo>
                      <a:pt x="445" y="191"/>
                    </a:lnTo>
                    <a:lnTo>
                      <a:pt x="467" y="174"/>
                    </a:lnTo>
                    <a:lnTo>
                      <a:pt x="486" y="157"/>
                    </a:lnTo>
                    <a:lnTo>
                      <a:pt x="505" y="144"/>
                    </a:lnTo>
                    <a:lnTo>
                      <a:pt x="520" y="132"/>
                    </a:lnTo>
                    <a:lnTo>
                      <a:pt x="528" y="123"/>
                    </a:lnTo>
                    <a:lnTo>
                      <a:pt x="535" y="119"/>
                    </a:lnTo>
                    <a:lnTo>
                      <a:pt x="550" y="110"/>
                    </a:lnTo>
                    <a:lnTo>
                      <a:pt x="565" y="102"/>
                    </a:lnTo>
                    <a:lnTo>
                      <a:pt x="577" y="98"/>
                    </a:lnTo>
                    <a:lnTo>
                      <a:pt x="588" y="93"/>
                    </a:lnTo>
                    <a:lnTo>
                      <a:pt x="599" y="89"/>
                    </a:lnTo>
                    <a:lnTo>
                      <a:pt x="614" y="85"/>
                    </a:lnTo>
                    <a:lnTo>
                      <a:pt x="626" y="81"/>
                    </a:lnTo>
                    <a:lnTo>
                      <a:pt x="626" y="0"/>
                    </a:lnTo>
                    <a:lnTo>
                      <a:pt x="0" y="331"/>
                    </a:lnTo>
                    <a:close/>
                  </a:path>
                </a:pathLst>
              </a:custGeom>
              <a:solidFill>
                <a:srgbClr val="704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4" name="Freeform 311"/>
              <p:cNvSpPr>
                <a:spLocks/>
              </p:cNvSpPr>
              <p:nvPr/>
            </p:nvSpPr>
            <p:spPr bwMode="auto">
              <a:xfrm>
                <a:off x="2539" y="3430"/>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22 h 30"/>
                  <a:gd name="T12" fmla="*/ 8 w 49"/>
                  <a:gd name="T13" fmla="*/ 26 h 30"/>
                  <a:gd name="T14" fmla="*/ 11 w 49"/>
                  <a:gd name="T15" fmla="*/ 26 h 30"/>
                  <a:gd name="T16" fmla="*/ 15 w 49"/>
                  <a:gd name="T17" fmla="*/ 26 h 30"/>
                  <a:gd name="T18" fmla="*/ 23 w 49"/>
                  <a:gd name="T19" fmla="*/ 30 h 30"/>
                  <a:gd name="T20" fmla="*/ 27 w 49"/>
                  <a:gd name="T21" fmla="*/ 30 h 30"/>
                  <a:gd name="T22" fmla="*/ 30 w 49"/>
                  <a:gd name="T23" fmla="*/ 26 h 30"/>
                  <a:gd name="T24" fmla="*/ 34 w 49"/>
                  <a:gd name="T25" fmla="*/ 26 h 30"/>
                  <a:gd name="T26" fmla="*/ 42 w 49"/>
                  <a:gd name="T27" fmla="*/ 26 h 30"/>
                  <a:gd name="T28" fmla="*/ 42 w 49"/>
                  <a:gd name="T29" fmla="*/ 22 h 30"/>
                  <a:gd name="T30" fmla="*/ 45 w 49"/>
                  <a:gd name="T31" fmla="*/ 22 h 30"/>
                  <a:gd name="T32" fmla="*/ 45 w 49"/>
                  <a:gd name="T33" fmla="*/ 17 h 30"/>
                  <a:gd name="T34" fmla="*/ 49 w 49"/>
                  <a:gd name="T35" fmla="*/ 17 h 30"/>
                  <a:gd name="T36" fmla="*/ 49 w 49"/>
                  <a:gd name="T37" fmla="*/ 13 h 30"/>
                  <a:gd name="T38" fmla="*/ 49 w 49"/>
                  <a:gd name="T39" fmla="*/ 9 h 30"/>
                  <a:gd name="T40" fmla="*/ 49 w 49"/>
                  <a:gd name="T41" fmla="*/ 9 h 30"/>
                  <a:gd name="T42" fmla="*/ 45 w 49"/>
                  <a:gd name="T43" fmla="*/ 5 h 30"/>
                  <a:gd name="T44" fmla="*/ 42 w 49"/>
                  <a:gd name="T45" fmla="*/ 5 h 30"/>
                  <a:gd name="T46" fmla="*/ 42 w 49"/>
                  <a:gd name="T47" fmla="*/ 5 h 30"/>
                  <a:gd name="T48" fmla="*/ 34 w 49"/>
                  <a:gd name="T49" fmla="*/ 0 h 30"/>
                  <a:gd name="T50" fmla="*/ 23 w 49"/>
                  <a:gd name="T51" fmla="*/ 0 h 30"/>
                  <a:gd name="T52" fmla="*/ 19 w 49"/>
                  <a:gd name="T53" fmla="*/ 0 h 30"/>
                  <a:gd name="T54" fmla="*/ 15 w 49"/>
                  <a:gd name="T55" fmla="*/ 0 h 30"/>
                  <a:gd name="T56" fmla="*/ 11 w 49"/>
                  <a:gd name="T57" fmla="*/ 0 h 30"/>
                  <a:gd name="T58" fmla="*/ 8 w 49"/>
                  <a:gd name="T59" fmla="*/ 0 h 30"/>
                  <a:gd name="T60" fmla="*/ 4 w 49"/>
                  <a:gd name="T61" fmla="*/ 5 h 30"/>
                  <a:gd name="T62" fmla="*/ 4 w 49"/>
                  <a:gd name="T63" fmla="*/ 5 h 30"/>
                  <a:gd name="T64" fmla="*/ 0 w 49"/>
                  <a:gd name="T65" fmla="*/ 9 h 30"/>
                  <a:gd name="T66" fmla="*/ 0 w 49"/>
                  <a:gd name="T67" fmla="*/ 9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30"/>
                  <a:gd name="T104" fmla="*/ 49 w 4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30">
                    <a:moveTo>
                      <a:pt x="0" y="9"/>
                    </a:moveTo>
                    <a:lnTo>
                      <a:pt x="0" y="9"/>
                    </a:lnTo>
                    <a:lnTo>
                      <a:pt x="0" y="13"/>
                    </a:lnTo>
                    <a:lnTo>
                      <a:pt x="4" y="17"/>
                    </a:lnTo>
                    <a:lnTo>
                      <a:pt x="4" y="22"/>
                    </a:lnTo>
                    <a:lnTo>
                      <a:pt x="8" y="26"/>
                    </a:lnTo>
                    <a:lnTo>
                      <a:pt x="11" y="26"/>
                    </a:lnTo>
                    <a:lnTo>
                      <a:pt x="15" y="26"/>
                    </a:lnTo>
                    <a:lnTo>
                      <a:pt x="23" y="30"/>
                    </a:lnTo>
                    <a:lnTo>
                      <a:pt x="27" y="30"/>
                    </a:lnTo>
                    <a:lnTo>
                      <a:pt x="30" y="26"/>
                    </a:lnTo>
                    <a:lnTo>
                      <a:pt x="34" y="26"/>
                    </a:lnTo>
                    <a:lnTo>
                      <a:pt x="42" y="26"/>
                    </a:lnTo>
                    <a:lnTo>
                      <a:pt x="42" y="22"/>
                    </a:lnTo>
                    <a:lnTo>
                      <a:pt x="45" y="22"/>
                    </a:lnTo>
                    <a:lnTo>
                      <a:pt x="45" y="17"/>
                    </a:lnTo>
                    <a:lnTo>
                      <a:pt x="49" y="17"/>
                    </a:lnTo>
                    <a:lnTo>
                      <a:pt x="49" y="13"/>
                    </a:lnTo>
                    <a:lnTo>
                      <a:pt x="49" y="9"/>
                    </a:lnTo>
                    <a:lnTo>
                      <a:pt x="45" y="5"/>
                    </a:lnTo>
                    <a:lnTo>
                      <a:pt x="42" y="5"/>
                    </a:lnTo>
                    <a:lnTo>
                      <a:pt x="34" y="0"/>
                    </a:lnTo>
                    <a:lnTo>
                      <a:pt x="23" y="0"/>
                    </a:lnTo>
                    <a:lnTo>
                      <a:pt x="19" y="0"/>
                    </a:lnTo>
                    <a:lnTo>
                      <a:pt x="15" y="0"/>
                    </a:lnTo>
                    <a:lnTo>
                      <a:pt x="11" y="0"/>
                    </a:lnTo>
                    <a:lnTo>
                      <a:pt x="8" y="0"/>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5" name="Freeform 312"/>
              <p:cNvSpPr>
                <a:spLocks/>
              </p:cNvSpPr>
              <p:nvPr/>
            </p:nvSpPr>
            <p:spPr bwMode="auto">
              <a:xfrm>
                <a:off x="2388" y="3392"/>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17 h 30"/>
                  <a:gd name="T12" fmla="*/ 4 w 49"/>
                  <a:gd name="T13" fmla="*/ 21 h 30"/>
                  <a:gd name="T14" fmla="*/ 8 w 49"/>
                  <a:gd name="T15" fmla="*/ 21 h 30"/>
                  <a:gd name="T16" fmla="*/ 8 w 49"/>
                  <a:gd name="T17" fmla="*/ 26 h 30"/>
                  <a:gd name="T18" fmla="*/ 12 w 49"/>
                  <a:gd name="T19" fmla="*/ 26 h 30"/>
                  <a:gd name="T20" fmla="*/ 12 w 49"/>
                  <a:gd name="T21" fmla="*/ 26 h 30"/>
                  <a:gd name="T22" fmla="*/ 15 w 49"/>
                  <a:gd name="T23" fmla="*/ 26 h 30"/>
                  <a:gd name="T24" fmla="*/ 15 w 49"/>
                  <a:gd name="T25" fmla="*/ 30 h 30"/>
                  <a:gd name="T26" fmla="*/ 19 w 49"/>
                  <a:gd name="T27" fmla="*/ 30 h 30"/>
                  <a:gd name="T28" fmla="*/ 23 w 49"/>
                  <a:gd name="T29" fmla="*/ 30 h 30"/>
                  <a:gd name="T30" fmla="*/ 27 w 49"/>
                  <a:gd name="T31" fmla="*/ 30 h 30"/>
                  <a:gd name="T32" fmla="*/ 27 w 49"/>
                  <a:gd name="T33" fmla="*/ 30 h 30"/>
                  <a:gd name="T34" fmla="*/ 34 w 49"/>
                  <a:gd name="T35" fmla="*/ 30 h 30"/>
                  <a:gd name="T36" fmla="*/ 38 w 49"/>
                  <a:gd name="T37" fmla="*/ 26 h 30"/>
                  <a:gd name="T38" fmla="*/ 42 w 49"/>
                  <a:gd name="T39" fmla="*/ 26 h 30"/>
                  <a:gd name="T40" fmla="*/ 46 w 49"/>
                  <a:gd name="T41" fmla="*/ 21 h 30"/>
                  <a:gd name="T42" fmla="*/ 46 w 49"/>
                  <a:gd name="T43" fmla="*/ 21 h 30"/>
                  <a:gd name="T44" fmla="*/ 49 w 49"/>
                  <a:gd name="T45" fmla="*/ 21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6 w 49"/>
                  <a:gd name="T67" fmla="*/ 4 h 30"/>
                  <a:gd name="T68" fmla="*/ 46 w 49"/>
                  <a:gd name="T69" fmla="*/ 4 h 30"/>
                  <a:gd name="T70" fmla="*/ 42 w 49"/>
                  <a:gd name="T71" fmla="*/ 4 h 30"/>
                  <a:gd name="T72" fmla="*/ 38 w 49"/>
                  <a:gd name="T73" fmla="*/ 0 h 30"/>
                  <a:gd name="T74" fmla="*/ 34 w 49"/>
                  <a:gd name="T75" fmla="*/ 0 h 30"/>
                  <a:gd name="T76" fmla="*/ 30 w 49"/>
                  <a:gd name="T77" fmla="*/ 0 h 30"/>
                  <a:gd name="T78" fmla="*/ 23 w 49"/>
                  <a:gd name="T79" fmla="*/ 0 h 30"/>
                  <a:gd name="T80" fmla="*/ 19 w 49"/>
                  <a:gd name="T81" fmla="*/ 0 h 30"/>
                  <a:gd name="T82" fmla="*/ 15 w 49"/>
                  <a:gd name="T83" fmla="*/ 0 h 30"/>
                  <a:gd name="T84" fmla="*/ 12 w 49"/>
                  <a:gd name="T85" fmla="*/ 0 h 30"/>
                  <a:gd name="T86" fmla="*/ 8 w 49"/>
                  <a:gd name="T87" fmla="*/ 4 h 30"/>
                  <a:gd name="T88" fmla="*/ 4 w 49"/>
                  <a:gd name="T89" fmla="*/ 4 h 30"/>
                  <a:gd name="T90" fmla="*/ 4 w 49"/>
                  <a:gd name="T91" fmla="*/ 4 h 30"/>
                  <a:gd name="T92" fmla="*/ 4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1"/>
                    </a:lnTo>
                    <a:lnTo>
                      <a:pt x="8" y="21"/>
                    </a:lnTo>
                    <a:lnTo>
                      <a:pt x="8" y="26"/>
                    </a:lnTo>
                    <a:lnTo>
                      <a:pt x="12" y="26"/>
                    </a:lnTo>
                    <a:lnTo>
                      <a:pt x="15" y="26"/>
                    </a:lnTo>
                    <a:lnTo>
                      <a:pt x="15" y="30"/>
                    </a:lnTo>
                    <a:lnTo>
                      <a:pt x="19" y="30"/>
                    </a:lnTo>
                    <a:lnTo>
                      <a:pt x="23" y="30"/>
                    </a:lnTo>
                    <a:lnTo>
                      <a:pt x="27" y="30"/>
                    </a:lnTo>
                    <a:lnTo>
                      <a:pt x="34" y="30"/>
                    </a:lnTo>
                    <a:lnTo>
                      <a:pt x="38" y="26"/>
                    </a:lnTo>
                    <a:lnTo>
                      <a:pt x="42" y="26"/>
                    </a:lnTo>
                    <a:lnTo>
                      <a:pt x="46" y="21"/>
                    </a:lnTo>
                    <a:lnTo>
                      <a:pt x="49" y="21"/>
                    </a:lnTo>
                    <a:lnTo>
                      <a:pt x="49" y="17"/>
                    </a:lnTo>
                    <a:lnTo>
                      <a:pt x="49" y="13"/>
                    </a:lnTo>
                    <a:lnTo>
                      <a:pt x="49" y="9"/>
                    </a:lnTo>
                    <a:lnTo>
                      <a:pt x="46" y="4"/>
                    </a:lnTo>
                    <a:lnTo>
                      <a:pt x="42" y="4"/>
                    </a:lnTo>
                    <a:lnTo>
                      <a:pt x="38" y="0"/>
                    </a:lnTo>
                    <a:lnTo>
                      <a:pt x="34" y="0"/>
                    </a:lnTo>
                    <a:lnTo>
                      <a:pt x="30" y="0"/>
                    </a:lnTo>
                    <a:lnTo>
                      <a:pt x="23" y="0"/>
                    </a:lnTo>
                    <a:lnTo>
                      <a:pt x="19" y="0"/>
                    </a:lnTo>
                    <a:lnTo>
                      <a:pt x="15" y="0"/>
                    </a:lnTo>
                    <a:lnTo>
                      <a:pt x="12" y="0"/>
                    </a:lnTo>
                    <a:lnTo>
                      <a:pt x="8" y="4"/>
                    </a:lnTo>
                    <a:lnTo>
                      <a:pt x="4" y="4"/>
                    </a:lnTo>
                    <a:lnTo>
                      <a:pt x="4"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6" name="Freeform 313"/>
              <p:cNvSpPr>
                <a:spLocks/>
              </p:cNvSpPr>
              <p:nvPr/>
            </p:nvSpPr>
            <p:spPr bwMode="auto">
              <a:xfrm>
                <a:off x="2747" y="3316"/>
                <a:ext cx="49" cy="25"/>
              </a:xfrm>
              <a:custGeom>
                <a:avLst/>
                <a:gdLst>
                  <a:gd name="T0" fmla="*/ 0 w 49"/>
                  <a:gd name="T1" fmla="*/ 8 h 25"/>
                  <a:gd name="T2" fmla="*/ 0 w 49"/>
                  <a:gd name="T3" fmla="*/ 8 h 25"/>
                  <a:gd name="T4" fmla="*/ 0 w 49"/>
                  <a:gd name="T5" fmla="*/ 8 h 25"/>
                  <a:gd name="T6" fmla="*/ 0 w 49"/>
                  <a:gd name="T7" fmla="*/ 13 h 25"/>
                  <a:gd name="T8" fmla="*/ 3 w 49"/>
                  <a:gd name="T9" fmla="*/ 17 h 25"/>
                  <a:gd name="T10" fmla="*/ 7 w 49"/>
                  <a:gd name="T11" fmla="*/ 21 h 25"/>
                  <a:gd name="T12" fmla="*/ 7 w 49"/>
                  <a:gd name="T13" fmla="*/ 21 h 25"/>
                  <a:gd name="T14" fmla="*/ 11 w 49"/>
                  <a:gd name="T15" fmla="*/ 25 h 25"/>
                  <a:gd name="T16" fmla="*/ 18 w 49"/>
                  <a:gd name="T17" fmla="*/ 25 h 25"/>
                  <a:gd name="T18" fmla="*/ 22 w 49"/>
                  <a:gd name="T19" fmla="*/ 25 h 25"/>
                  <a:gd name="T20" fmla="*/ 26 w 49"/>
                  <a:gd name="T21" fmla="*/ 25 h 25"/>
                  <a:gd name="T22" fmla="*/ 30 w 49"/>
                  <a:gd name="T23" fmla="*/ 25 h 25"/>
                  <a:gd name="T24" fmla="*/ 37 w 49"/>
                  <a:gd name="T25" fmla="*/ 25 h 25"/>
                  <a:gd name="T26" fmla="*/ 41 w 49"/>
                  <a:gd name="T27" fmla="*/ 21 h 25"/>
                  <a:gd name="T28" fmla="*/ 45 w 49"/>
                  <a:gd name="T29" fmla="*/ 21 h 25"/>
                  <a:gd name="T30" fmla="*/ 45 w 49"/>
                  <a:gd name="T31" fmla="*/ 21 h 25"/>
                  <a:gd name="T32" fmla="*/ 45 w 49"/>
                  <a:gd name="T33" fmla="*/ 17 h 25"/>
                  <a:gd name="T34" fmla="*/ 49 w 49"/>
                  <a:gd name="T35" fmla="*/ 17 h 25"/>
                  <a:gd name="T36" fmla="*/ 49 w 49"/>
                  <a:gd name="T37" fmla="*/ 13 h 25"/>
                  <a:gd name="T38" fmla="*/ 49 w 49"/>
                  <a:gd name="T39" fmla="*/ 8 h 25"/>
                  <a:gd name="T40" fmla="*/ 49 w 49"/>
                  <a:gd name="T41" fmla="*/ 4 h 25"/>
                  <a:gd name="T42" fmla="*/ 45 w 49"/>
                  <a:gd name="T43" fmla="*/ 4 h 25"/>
                  <a:gd name="T44" fmla="*/ 45 w 49"/>
                  <a:gd name="T45" fmla="*/ 4 h 25"/>
                  <a:gd name="T46" fmla="*/ 41 w 49"/>
                  <a:gd name="T47" fmla="*/ 0 h 25"/>
                  <a:gd name="T48" fmla="*/ 33 w 49"/>
                  <a:gd name="T49" fmla="*/ 0 h 25"/>
                  <a:gd name="T50" fmla="*/ 22 w 49"/>
                  <a:gd name="T51" fmla="*/ 0 h 25"/>
                  <a:gd name="T52" fmla="*/ 18 w 49"/>
                  <a:gd name="T53" fmla="*/ 0 h 25"/>
                  <a:gd name="T54" fmla="*/ 15 w 49"/>
                  <a:gd name="T55" fmla="*/ 0 h 25"/>
                  <a:gd name="T56" fmla="*/ 11 w 49"/>
                  <a:gd name="T57" fmla="*/ 0 h 25"/>
                  <a:gd name="T58" fmla="*/ 7 w 49"/>
                  <a:gd name="T59" fmla="*/ 0 h 25"/>
                  <a:gd name="T60" fmla="*/ 3 w 49"/>
                  <a:gd name="T61" fmla="*/ 0 h 25"/>
                  <a:gd name="T62" fmla="*/ 3 w 49"/>
                  <a:gd name="T63" fmla="*/ 4 h 25"/>
                  <a:gd name="T64" fmla="*/ 0 w 49"/>
                  <a:gd name="T65" fmla="*/ 4 h 25"/>
                  <a:gd name="T66" fmla="*/ 0 w 49"/>
                  <a:gd name="T67" fmla="*/ 8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5"/>
                  <a:gd name="T104" fmla="*/ 49 w 4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5">
                    <a:moveTo>
                      <a:pt x="0" y="8"/>
                    </a:moveTo>
                    <a:lnTo>
                      <a:pt x="0" y="8"/>
                    </a:lnTo>
                    <a:lnTo>
                      <a:pt x="0" y="13"/>
                    </a:lnTo>
                    <a:lnTo>
                      <a:pt x="3" y="17"/>
                    </a:lnTo>
                    <a:lnTo>
                      <a:pt x="7" y="21"/>
                    </a:lnTo>
                    <a:lnTo>
                      <a:pt x="11" y="25"/>
                    </a:lnTo>
                    <a:lnTo>
                      <a:pt x="18" y="25"/>
                    </a:lnTo>
                    <a:lnTo>
                      <a:pt x="22" y="25"/>
                    </a:lnTo>
                    <a:lnTo>
                      <a:pt x="26" y="25"/>
                    </a:lnTo>
                    <a:lnTo>
                      <a:pt x="30" y="25"/>
                    </a:lnTo>
                    <a:lnTo>
                      <a:pt x="37" y="25"/>
                    </a:lnTo>
                    <a:lnTo>
                      <a:pt x="41" y="21"/>
                    </a:lnTo>
                    <a:lnTo>
                      <a:pt x="45" y="21"/>
                    </a:lnTo>
                    <a:lnTo>
                      <a:pt x="45" y="17"/>
                    </a:lnTo>
                    <a:lnTo>
                      <a:pt x="49" y="17"/>
                    </a:lnTo>
                    <a:lnTo>
                      <a:pt x="49" y="13"/>
                    </a:lnTo>
                    <a:lnTo>
                      <a:pt x="49" y="8"/>
                    </a:lnTo>
                    <a:lnTo>
                      <a:pt x="49" y="4"/>
                    </a:lnTo>
                    <a:lnTo>
                      <a:pt x="45" y="4"/>
                    </a:lnTo>
                    <a:lnTo>
                      <a:pt x="41" y="0"/>
                    </a:lnTo>
                    <a:lnTo>
                      <a:pt x="33" y="0"/>
                    </a:lnTo>
                    <a:lnTo>
                      <a:pt x="22" y="0"/>
                    </a:lnTo>
                    <a:lnTo>
                      <a:pt x="18" y="0"/>
                    </a:lnTo>
                    <a:lnTo>
                      <a:pt x="15" y="0"/>
                    </a:lnTo>
                    <a:lnTo>
                      <a:pt x="11" y="0"/>
                    </a:lnTo>
                    <a:lnTo>
                      <a:pt x="7" y="0"/>
                    </a:lnTo>
                    <a:lnTo>
                      <a:pt x="3" y="0"/>
                    </a:lnTo>
                    <a:lnTo>
                      <a:pt x="3"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7" name="Freeform 314"/>
              <p:cNvSpPr>
                <a:spLocks/>
              </p:cNvSpPr>
              <p:nvPr/>
            </p:nvSpPr>
            <p:spPr bwMode="auto">
              <a:xfrm>
                <a:off x="2566" y="3350"/>
                <a:ext cx="49" cy="25"/>
              </a:xfrm>
              <a:custGeom>
                <a:avLst/>
                <a:gdLst>
                  <a:gd name="T0" fmla="*/ 0 w 49"/>
                  <a:gd name="T1" fmla="*/ 8 h 25"/>
                  <a:gd name="T2" fmla="*/ 0 w 49"/>
                  <a:gd name="T3" fmla="*/ 8 h 25"/>
                  <a:gd name="T4" fmla="*/ 0 w 49"/>
                  <a:gd name="T5" fmla="*/ 8 h 25"/>
                  <a:gd name="T6" fmla="*/ 0 w 49"/>
                  <a:gd name="T7" fmla="*/ 12 h 25"/>
                  <a:gd name="T8" fmla="*/ 0 w 49"/>
                  <a:gd name="T9" fmla="*/ 17 h 25"/>
                  <a:gd name="T10" fmla="*/ 3 w 49"/>
                  <a:gd name="T11" fmla="*/ 21 h 25"/>
                  <a:gd name="T12" fmla="*/ 7 w 49"/>
                  <a:gd name="T13" fmla="*/ 21 h 25"/>
                  <a:gd name="T14" fmla="*/ 11 w 49"/>
                  <a:gd name="T15" fmla="*/ 25 h 25"/>
                  <a:gd name="T16" fmla="*/ 15 w 49"/>
                  <a:gd name="T17" fmla="*/ 25 h 25"/>
                  <a:gd name="T18" fmla="*/ 18 w 49"/>
                  <a:gd name="T19" fmla="*/ 25 h 25"/>
                  <a:gd name="T20" fmla="*/ 26 w 49"/>
                  <a:gd name="T21" fmla="*/ 25 h 25"/>
                  <a:gd name="T22" fmla="*/ 30 w 49"/>
                  <a:gd name="T23" fmla="*/ 25 h 25"/>
                  <a:gd name="T24" fmla="*/ 33 w 49"/>
                  <a:gd name="T25" fmla="*/ 25 h 25"/>
                  <a:gd name="T26" fmla="*/ 37 w 49"/>
                  <a:gd name="T27" fmla="*/ 21 h 25"/>
                  <a:gd name="T28" fmla="*/ 41 w 49"/>
                  <a:gd name="T29" fmla="*/ 21 h 25"/>
                  <a:gd name="T30" fmla="*/ 45 w 49"/>
                  <a:gd name="T31" fmla="*/ 21 h 25"/>
                  <a:gd name="T32" fmla="*/ 45 w 49"/>
                  <a:gd name="T33" fmla="*/ 17 h 25"/>
                  <a:gd name="T34" fmla="*/ 49 w 49"/>
                  <a:gd name="T35" fmla="*/ 12 h 25"/>
                  <a:gd name="T36" fmla="*/ 49 w 49"/>
                  <a:gd name="T37" fmla="*/ 12 h 25"/>
                  <a:gd name="T38" fmla="*/ 49 w 49"/>
                  <a:gd name="T39" fmla="*/ 8 h 25"/>
                  <a:gd name="T40" fmla="*/ 45 w 49"/>
                  <a:gd name="T41" fmla="*/ 4 h 25"/>
                  <a:gd name="T42" fmla="*/ 45 w 49"/>
                  <a:gd name="T43" fmla="*/ 4 h 25"/>
                  <a:gd name="T44" fmla="*/ 41 w 49"/>
                  <a:gd name="T45" fmla="*/ 4 h 25"/>
                  <a:gd name="T46" fmla="*/ 37 w 49"/>
                  <a:gd name="T47" fmla="*/ 0 h 25"/>
                  <a:gd name="T48" fmla="*/ 30 w 49"/>
                  <a:gd name="T49" fmla="*/ 0 h 25"/>
                  <a:gd name="T50" fmla="*/ 22 w 49"/>
                  <a:gd name="T51" fmla="*/ 0 h 25"/>
                  <a:gd name="T52" fmla="*/ 18 w 49"/>
                  <a:gd name="T53" fmla="*/ 0 h 25"/>
                  <a:gd name="T54" fmla="*/ 15 w 49"/>
                  <a:gd name="T55" fmla="*/ 0 h 25"/>
                  <a:gd name="T56" fmla="*/ 11 w 49"/>
                  <a:gd name="T57" fmla="*/ 0 h 25"/>
                  <a:gd name="T58" fmla="*/ 7 w 49"/>
                  <a:gd name="T59" fmla="*/ 0 h 25"/>
                  <a:gd name="T60" fmla="*/ 3 w 49"/>
                  <a:gd name="T61" fmla="*/ 0 h 25"/>
                  <a:gd name="T62" fmla="*/ 0 w 49"/>
                  <a:gd name="T63" fmla="*/ 4 h 25"/>
                  <a:gd name="T64" fmla="*/ 0 w 49"/>
                  <a:gd name="T65" fmla="*/ 4 h 25"/>
                  <a:gd name="T66" fmla="*/ 0 w 49"/>
                  <a:gd name="T67" fmla="*/ 8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5"/>
                  <a:gd name="T104" fmla="*/ 49 w 4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5">
                    <a:moveTo>
                      <a:pt x="0" y="8"/>
                    </a:moveTo>
                    <a:lnTo>
                      <a:pt x="0" y="8"/>
                    </a:lnTo>
                    <a:lnTo>
                      <a:pt x="0" y="12"/>
                    </a:lnTo>
                    <a:lnTo>
                      <a:pt x="0" y="17"/>
                    </a:lnTo>
                    <a:lnTo>
                      <a:pt x="3" y="21"/>
                    </a:lnTo>
                    <a:lnTo>
                      <a:pt x="7" y="21"/>
                    </a:lnTo>
                    <a:lnTo>
                      <a:pt x="11" y="25"/>
                    </a:lnTo>
                    <a:lnTo>
                      <a:pt x="15" y="25"/>
                    </a:lnTo>
                    <a:lnTo>
                      <a:pt x="18" y="25"/>
                    </a:lnTo>
                    <a:lnTo>
                      <a:pt x="26" y="25"/>
                    </a:lnTo>
                    <a:lnTo>
                      <a:pt x="30" y="25"/>
                    </a:lnTo>
                    <a:lnTo>
                      <a:pt x="33" y="25"/>
                    </a:lnTo>
                    <a:lnTo>
                      <a:pt x="37" y="21"/>
                    </a:lnTo>
                    <a:lnTo>
                      <a:pt x="41" y="21"/>
                    </a:lnTo>
                    <a:lnTo>
                      <a:pt x="45" y="21"/>
                    </a:lnTo>
                    <a:lnTo>
                      <a:pt x="45" y="17"/>
                    </a:lnTo>
                    <a:lnTo>
                      <a:pt x="49" y="12"/>
                    </a:lnTo>
                    <a:lnTo>
                      <a:pt x="49" y="8"/>
                    </a:lnTo>
                    <a:lnTo>
                      <a:pt x="45" y="4"/>
                    </a:lnTo>
                    <a:lnTo>
                      <a:pt x="41" y="4"/>
                    </a:lnTo>
                    <a:lnTo>
                      <a:pt x="37" y="0"/>
                    </a:lnTo>
                    <a:lnTo>
                      <a:pt x="30" y="0"/>
                    </a:lnTo>
                    <a:lnTo>
                      <a:pt x="22" y="0"/>
                    </a:lnTo>
                    <a:lnTo>
                      <a:pt x="18" y="0"/>
                    </a:lnTo>
                    <a:lnTo>
                      <a:pt x="15" y="0"/>
                    </a:lnTo>
                    <a:lnTo>
                      <a:pt x="11"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8" name="Freeform 315"/>
              <p:cNvSpPr>
                <a:spLocks/>
              </p:cNvSpPr>
              <p:nvPr/>
            </p:nvSpPr>
            <p:spPr bwMode="auto">
              <a:xfrm>
                <a:off x="2324" y="3558"/>
                <a:ext cx="34" cy="29"/>
              </a:xfrm>
              <a:custGeom>
                <a:avLst/>
                <a:gdLst>
                  <a:gd name="T0" fmla="*/ 0 w 34"/>
                  <a:gd name="T1" fmla="*/ 8 h 29"/>
                  <a:gd name="T2" fmla="*/ 0 w 34"/>
                  <a:gd name="T3" fmla="*/ 8 h 29"/>
                  <a:gd name="T4" fmla="*/ 0 w 34"/>
                  <a:gd name="T5" fmla="*/ 12 h 29"/>
                  <a:gd name="T6" fmla="*/ 0 w 34"/>
                  <a:gd name="T7" fmla="*/ 12 h 29"/>
                  <a:gd name="T8" fmla="*/ 0 w 34"/>
                  <a:gd name="T9" fmla="*/ 17 h 29"/>
                  <a:gd name="T10" fmla="*/ 0 w 34"/>
                  <a:gd name="T11" fmla="*/ 17 h 29"/>
                  <a:gd name="T12" fmla="*/ 4 w 34"/>
                  <a:gd name="T13" fmla="*/ 21 h 29"/>
                  <a:gd name="T14" fmla="*/ 4 w 34"/>
                  <a:gd name="T15" fmla="*/ 21 h 29"/>
                  <a:gd name="T16" fmla="*/ 4 w 34"/>
                  <a:gd name="T17" fmla="*/ 21 h 29"/>
                  <a:gd name="T18" fmla="*/ 4 w 34"/>
                  <a:gd name="T19" fmla="*/ 25 h 29"/>
                  <a:gd name="T20" fmla="*/ 8 w 34"/>
                  <a:gd name="T21" fmla="*/ 25 h 29"/>
                  <a:gd name="T22" fmla="*/ 8 w 34"/>
                  <a:gd name="T23" fmla="*/ 25 h 29"/>
                  <a:gd name="T24" fmla="*/ 11 w 34"/>
                  <a:gd name="T25" fmla="*/ 25 h 29"/>
                  <a:gd name="T26" fmla="*/ 11 w 34"/>
                  <a:gd name="T27" fmla="*/ 25 h 29"/>
                  <a:gd name="T28" fmla="*/ 15 w 34"/>
                  <a:gd name="T29" fmla="*/ 29 h 29"/>
                  <a:gd name="T30" fmla="*/ 19 w 34"/>
                  <a:gd name="T31" fmla="*/ 29 h 29"/>
                  <a:gd name="T32" fmla="*/ 23 w 34"/>
                  <a:gd name="T33" fmla="*/ 25 h 29"/>
                  <a:gd name="T34" fmla="*/ 27 w 34"/>
                  <a:gd name="T35" fmla="*/ 25 h 29"/>
                  <a:gd name="T36" fmla="*/ 27 w 34"/>
                  <a:gd name="T37" fmla="*/ 25 h 29"/>
                  <a:gd name="T38" fmla="*/ 30 w 34"/>
                  <a:gd name="T39" fmla="*/ 21 h 29"/>
                  <a:gd name="T40" fmla="*/ 30 w 34"/>
                  <a:gd name="T41" fmla="*/ 21 h 29"/>
                  <a:gd name="T42" fmla="*/ 34 w 34"/>
                  <a:gd name="T43" fmla="*/ 17 h 29"/>
                  <a:gd name="T44" fmla="*/ 34 w 34"/>
                  <a:gd name="T45" fmla="*/ 17 h 29"/>
                  <a:gd name="T46" fmla="*/ 34 w 34"/>
                  <a:gd name="T47" fmla="*/ 17 h 29"/>
                  <a:gd name="T48" fmla="*/ 34 w 34"/>
                  <a:gd name="T49" fmla="*/ 12 h 29"/>
                  <a:gd name="T50" fmla="*/ 34 w 34"/>
                  <a:gd name="T51" fmla="*/ 12 h 29"/>
                  <a:gd name="T52" fmla="*/ 34 w 34"/>
                  <a:gd name="T53" fmla="*/ 8 h 29"/>
                  <a:gd name="T54" fmla="*/ 34 w 34"/>
                  <a:gd name="T55" fmla="*/ 8 h 29"/>
                  <a:gd name="T56" fmla="*/ 34 w 34"/>
                  <a:gd name="T57" fmla="*/ 8 h 29"/>
                  <a:gd name="T58" fmla="*/ 30 w 34"/>
                  <a:gd name="T59" fmla="*/ 4 h 29"/>
                  <a:gd name="T60" fmla="*/ 30 w 34"/>
                  <a:gd name="T61" fmla="*/ 4 h 29"/>
                  <a:gd name="T62" fmla="*/ 27 w 34"/>
                  <a:gd name="T63" fmla="*/ 4 h 29"/>
                  <a:gd name="T64" fmla="*/ 23 w 34"/>
                  <a:gd name="T65" fmla="*/ 0 h 29"/>
                  <a:gd name="T66" fmla="*/ 23 w 34"/>
                  <a:gd name="T67" fmla="*/ 0 h 29"/>
                  <a:gd name="T68" fmla="*/ 19 w 34"/>
                  <a:gd name="T69" fmla="*/ 0 h 29"/>
                  <a:gd name="T70" fmla="*/ 15 w 34"/>
                  <a:gd name="T71" fmla="*/ 0 h 29"/>
                  <a:gd name="T72" fmla="*/ 11 w 34"/>
                  <a:gd name="T73" fmla="*/ 0 h 29"/>
                  <a:gd name="T74" fmla="*/ 11 w 34"/>
                  <a:gd name="T75" fmla="*/ 0 h 29"/>
                  <a:gd name="T76" fmla="*/ 8 w 34"/>
                  <a:gd name="T77" fmla="*/ 0 h 29"/>
                  <a:gd name="T78" fmla="*/ 4 w 34"/>
                  <a:gd name="T79" fmla="*/ 0 h 29"/>
                  <a:gd name="T80" fmla="*/ 4 w 34"/>
                  <a:gd name="T81" fmla="*/ 0 h 29"/>
                  <a:gd name="T82" fmla="*/ 4 w 34"/>
                  <a:gd name="T83" fmla="*/ 4 h 29"/>
                  <a:gd name="T84" fmla="*/ 0 w 34"/>
                  <a:gd name="T85" fmla="*/ 4 h 29"/>
                  <a:gd name="T86" fmla="*/ 0 w 34"/>
                  <a:gd name="T87" fmla="*/ 4 h 29"/>
                  <a:gd name="T88" fmla="*/ 0 w 34"/>
                  <a:gd name="T89" fmla="*/ 4 h 29"/>
                  <a:gd name="T90" fmla="*/ 0 w 34"/>
                  <a:gd name="T91" fmla="*/ 8 h 29"/>
                  <a:gd name="T92" fmla="*/ 0 w 34"/>
                  <a:gd name="T93" fmla="*/ 8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9"/>
                  <a:gd name="T143" fmla="*/ 34 w 34"/>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9">
                    <a:moveTo>
                      <a:pt x="0" y="8"/>
                    </a:moveTo>
                    <a:lnTo>
                      <a:pt x="0" y="8"/>
                    </a:lnTo>
                    <a:lnTo>
                      <a:pt x="0" y="12"/>
                    </a:lnTo>
                    <a:lnTo>
                      <a:pt x="0" y="17"/>
                    </a:lnTo>
                    <a:lnTo>
                      <a:pt x="4" y="21"/>
                    </a:lnTo>
                    <a:lnTo>
                      <a:pt x="4" y="25"/>
                    </a:lnTo>
                    <a:lnTo>
                      <a:pt x="8" y="25"/>
                    </a:lnTo>
                    <a:lnTo>
                      <a:pt x="11" y="25"/>
                    </a:lnTo>
                    <a:lnTo>
                      <a:pt x="15" y="29"/>
                    </a:lnTo>
                    <a:lnTo>
                      <a:pt x="19" y="29"/>
                    </a:lnTo>
                    <a:lnTo>
                      <a:pt x="23" y="25"/>
                    </a:lnTo>
                    <a:lnTo>
                      <a:pt x="27" y="25"/>
                    </a:lnTo>
                    <a:lnTo>
                      <a:pt x="30" y="21"/>
                    </a:lnTo>
                    <a:lnTo>
                      <a:pt x="34" y="17"/>
                    </a:lnTo>
                    <a:lnTo>
                      <a:pt x="34" y="12"/>
                    </a:lnTo>
                    <a:lnTo>
                      <a:pt x="34" y="8"/>
                    </a:lnTo>
                    <a:lnTo>
                      <a:pt x="30" y="4"/>
                    </a:lnTo>
                    <a:lnTo>
                      <a:pt x="27" y="4"/>
                    </a:lnTo>
                    <a:lnTo>
                      <a:pt x="23" y="0"/>
                    </a:lnTo>
                    <a:lnTo>
                      <a:pt x="19" y="0"/>
                    </a:lnTo>
                    <a:lnTo>
                      <a:pt x="15" y="0"/>
                    </a:lnTo>
                    <a:lnTo>
                      <a:pt x="11" y="0"/>
                    </a:lnTo>
                    <a:lnTo>
                      <a:pt x="8" y="0"/>
                    </a:lnTo>
                    <a:lnTo>
                      <a:pt x="4"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89" name="Freeform 316"/>
              <p:cNvSpPr>
                <a:spLocks/>
              </p:cNvSpPr>
              <p:nvPr/>
            </p:nvSpPr>
            <p:spPr bwMode="auto">
              <a:xfrm>
                <a:off x="2283" y="3583"/>
                <a:ext cx="22" cy="30"/>
              </a:xfrm>
              <a:custGeom>
                <a:avLst/>
                <a:gdLst>
                  <a:gd name="T0" fmla="*/ 3 w 22"/>
                  <a:gd name="T1" fmla="*/ 4 h 30"/>
                  <a:gd name="T2" fmla="*/ 3 w 22"/>
                  <a:gd name="T3" fmla="*/ 4 h 30"/>
                  <a:gd name="T4" fmla="*/ 3 w 22"/>
                  <a:gd name="T5" fmla="*/ 9 h 30"/>
                  <a:gd name="T6" fmla="*/ 3 w 22"/>
                  <a:gd name="T7" fmla="*/ 9 h 30"/>
                  <a:gd name="T8" fmla="*/ 0 w 22"/>
                  <a:gd name="T9" fmla="*/ 13 h 30"/>
                  <a:gd name="T10" fmla="*/ 0 w 22"/>
                  <a:gd name="T11" fmla="*/ 17 h 30"/>
                  <a:gd name="T12" fmla="*/ 0 w 22"/>
                  <a:gd name="T13" fmla="*/ 17 h 30"/>
                  <a:gd name="T14" fmla="*/ 0 w 22"/>
                  <a:gd name="T15" fmla="*/ 21 h 30"/>
                  <a:gd name="T16" fmla="*/ 3 w 22"/>
                  <a:gd name="T17" fmla="*/ 26 h 30"/>
                  <a:gd name="T18" fmla="*/ 3 w 22"/>
                  <a:gd name="T19" fmla="*/ 26 h 30"/>
                  <a:gd name="T20" fmla="*/ 3 w 22"/>
                  <a:gd name="T21" fmla="*/ 30 h 30"/>
                  <a:gd name="T22" fmla="*/ 3 w 22"/>
                  <a:gd name="T23" fmla="*/ 30 h 30"/>
                  <a:gd name="T24" fmla="*/ 7 w 22"/>
                  <a:gd name="T25" fmla="*/ 30 h 30"/>
                  <a:gd name="T26" fmla="*/ 7 w 22"/>
                  <a:gd name="T27" fmla="*/ 30 h 30"/>
                  <a:gd name="T28" fmla="*/ 7 w 22"/>
                  <a:gd name="T29" fmla="*/ 30 h 30"/>
                  <a:gd name="T30" fmla="*/ 11 w 22"/>
                  <a:gd name="T31" fmla="*/ 30 h 30"/>
                  <a:gd name="T32" fmla="*/ 11 w 22"/>
                  <a:gd name="T33" fmla="*/ 30 h 30"/>
                  <a:gd name="T34" fmla="*/ 15 w 22"/>
                  <a:gd name="T35" fmla="*/ 30 h 30"/>
                  <a:gd name="T36" fmla="*/ 15 w 22"/>
                  <a:gd name="T37" fmla="*/ 26 h 30"/>
                  <a:gd name="T38" fmla="*/ 19 w 22"/>
                  <a:gd name="T39" fmla="*/ 26 h 30"/>
                  <a:gd name="T40" fmla="*/ 19 w 22"/>
                  <a:gd name="T41" fmla="*/ 21 h 30"/>
                  <a:gd name="T42" fmla="*/ 22 w 22"/>
                  <a:gd name="T43" fmla="*/ 17 h 30"/>
                  <a:gd name="T44" fmla="*/ 22 w 22"/>
                  <a:gd name="T45" fmla="*/ 13 h 30"/>
                  <a:gd name="T46" fmla="*/ 22 w 22"/>
                  <a:gd name="T47" fmla="*/ 13 h 30"/>
                  <a:gd name="T48" fmla="*/ 22 w 22"/>
                  <a:gd name="T49" fmla="*/ 9 h 30"/>
                  <a:gd name="T50" fmla="*/ 19 w 22"/>
                  <a:gd name="T51" fmla="*/ 9 h 30"/>
                  <a:gd name="T52" fmla="*/ 19 w 22"/>
                  <a:gd name="T53" fmla="*/ 4 h 30"/>
                  <a:gd name="T54" fmla="*/ 19 w 22"/>
                  <a:gd name="T55" fmla="*/ 4 h 30"/>
                  <a:gd name="T56" fmla="*/ 19 w 22"/>
                  <a:gd name="T57" fmla="*/ 4 h 30"/>
                  <a:gd name="T58" fmla="*/ 15 w 22"/>
                  <a:gd name="T59" fmla="*/ 4 h 30"/>
                  <a:gd name="T60" fmla="*/ 15 w 22"/>
                  <a:gd name="T61" fmla="*/ 0 h 30"/>
                  <a:gd name="T62" fmla="*/ 11 w 22"/>
                  <a:gd name="T63" fmla="*/ 0 h 30"/>
                  <a:gd name="T64" fmla="*/ 11 w 22"/>
                  <a:gd name="T65" fmla="*/ 0 h 30"/>
                  <a:gd name="T66" fmla="*/ 7 w 22"/>
                  <a:gd name="T67" fmla="*/ 0 h 30"/>
                  <a:gd name="T68" fmla="*/ 7 w 22"/>
                  <a:gd name="T69" fmla="*/ 0 h 30"/>
                  <a:gd name="T70" fmla="*/ 7 w 22"/>
                  <a:gd name="T71" fmla="*/ 0 h 30"/>
                  <a:gd name="T72" fmla="*/ 7 w 22"/>
                  <a:gd name="T73" fmla="*/ 0 h 30"/>
                  <a:gd name="T74" fmla="*/ 7 w 22"/>
                  <a:gd name="T75" fmla="*/ 0 h 30"/>
                  <a:gd name="T76" fmla="*/ 3 w 22"/>
                  <a:gd name="T77" fmla="*/ 4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0"/>
                  <a:gd name="T119" fmla="*/ 22 w 22"/>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0">
                    <a:moveTo>
                      <a:pt x="3" y="4"/>
                    </a:moveTo>
                    <a:lnTo>
                      <a:pt x="3" y="4"/>
                    </a:lnTo>
                    <a:lnTo>
                      <a:pt x="3" y="9"/>
                    </a:lnTo>
                    <a:lnTo>
                      <a:pt x="0" y="13"/>
                    </a:lnTo>
                    <a:lnTo>
                      <a:pt x="0" y="17"/>
                    </a:lnTo>
                    <a:lnTo>
                      <a:pt x="0" y="21"/>
                    </a:lnTo>
                    <a:lnTo>
                      <a:pt x="3" y="26"/>
                    </a:lnTo>
                    <a:lnTo>
                      <a:pt x="3" y="30"/>
                    </a:lnTo>
                    <a:lnTo>
                      <a:pt x="7" y="30"/>
                    </a:lnTo>
                    <a:lnTo>
                      <a:pt x="11" y="30"/>
                    </a:lnTo>
                    <a:lnTo>
                      <a:pt x="15" y="30"/>
                    </a:lnTo>
                    <a:lnTo>
                      <a:pt x="15" y="26"/>
                    </a:lnTo>
                    <a:lnTo>
                      <a:pt x="19" y="26"/>
                    </a:lnTo>
                    <a:lnTo>
                      <a:pt x="19" y="21"/>
                    </a:lnTo>
                    <a:lnTo>
                      <a:pt x="22" y="17"/>
                    </a:lnTo>
                    <a:lnTo>
                      <a:pt x="22" y="13"/>
                    </a:lnTo>
                    <a:lnTo>
                      <a:pt x="22" y="9"/>
                    </a:lnTo>
                    <a:lnTo>
                      <a:pt x="19" y="9"/>
                    </a:lnTo>
                    <a:lnTo>
                      <a:pt x="19" y="4"/>
                    </a:lnTo>
                    <a:lnTo>
                      <a:pt x="15" y="4"/>
                    </a:lnTo>
                    <a:lnTo>
                      <a:pt x="15" y="0"/>
                    </a:lnTo>
                    <a:lnTo>
                      <a:pt x="11" y="0"/>
                    </a:lnTo>
                    <a:lnTo>
                      <a:pt x="7" y="0"/>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0" name="Freeform 317"/>
              <p:cNvSpPr>
                <a:spLocks/>
              </p:cNvSpPr>
              <p:nvPr/>
            </p:nvSpPr>
            <p:spPr bwMode="auto">
              <a:xfrm>
                <a:off x="2426" y="3502"/>
                <a:ext cx="49" cy="26"/>
              </a:xfrm>
              <a:custGeom>
                <a:avLst/>
                <a:gdLst>
                  <a:gd name="T0" fmla="*/ 0 w 49"/>
                  <a:gd name="T1" fmla="*/ 9 h 26"/>
                  <a:gd name="T2" fmla="*/ 0 w 49"/>
                  <a:gd name="T3" fmla="*/ 9 h 26"/>
                  <a:gd name="T4" fmla="*/ 4 w 49"/>
                  <a:gd name="T5" fmla="*/ 9 h 26"/>
                  <a:gd name="T6" fmla="*/ 4 w 49"/>
                  <a:gd name="T7" fmla="*/ 13 h 26"/>
                  <a:gd name="T8" fmla="*/ 4 w 49"/>
                  <a:gd name="T9" fmla="*/ 13 h 26"/>
                  <a:gd name="T10" fmla="*/ 4 w 49"/>
                  <a:gd name="T11" fmla="*/ 17 h 26"/>
                  <a:gd name="T12" fmla="*/ 4 w 49"/>
                  <a:gd name="T13" fmla="*/ 17 h 26"/>
                  <a:gd name="T14" fmla="*/ 8 w 49"/>
                  <a:gd name="T15" fmla="*/ 22 h 26"/>
                  <a:gd name="T16" fmla="*/ 8 w 49"/>
                  <a:gd name="T17" fmla="*/ 22 h 26"/>
                  <a:gd name="T18" fmla="*/ 11 w 49"/>
                  <a:gd name="T19" fmla="*/ 22 h 26"/>
                  <a:gd name="T20" fmla="*/ 11 w 49"/>
                  <a:gd name="T21" fmla="*/ 26 h 26"/>
                  <a:gd name="T22" fmla="*/ 15 w 49"/>
                  <a:gd name="T23" fmla="*/ 26 h 26"/>
                  <a:gd name="T24" fmla="*/ 15 w 49"/>
                  <a:gd name="T25" fmla="*/ 26 h 26"/>
                  <a:gd name="T26" fmla="*/ 19 w 49"/>
                  <a:gd name="T27" fmla="*/ 26 h 26"/>
                  <a:gd name="T28" fmla="*/ 23 w 49"/>
                  <a:gd name="T29" fmla="*/ 26 h 26"/>
                  <a:gd name="T30" fmla="*/ 26 w 49"/>
                  <a:gd name="T31" fmla="*/ 26 h 26"/>
                  <a:gd name="T32" fmla="*/ 26 w 49"/>
                  <a:gd name="T33" fmla="*/ 26 h 26"/>
                  <a:gd name="T34" fmla="*/ 34 w 49"/>
                  <a:gd name="T35" fmla="*/ 26 h 26"/>
                  <a:gd name="T36" fmla="*/ 38 w 49"/>
                  <a:gd name="T37" fmla="*/ 26 h 26"/>
                  <a:gd name="T38" fmla="*/ 41 w 49"/>
                  <a:gd name="T39" fmla="*/ 22 h 26"/>
                  <a:gd name="T40" fmla="*/ 45 w 49"/>
                  <a:gd name="T41" fmla="*/ 22 h 26"/>
                  <a:gd name="T42" fmla="*/ 45 w 49"/>
                  <a:gd name="T43" fmla="*/ 17 h 26"/>
                  <a:gd name="T44" fmla="*/ 49 w 49"/>
                  <a:gd name="T45" fmla="*/ 17 h 26"/>
                  <a:gd name="T46" fmla="*/ 49 w 49"/>
                  <a:gd name="T47" fmla="*/ 17 h 26"/>
                  <a:gd name="T48" fmla="*/ 49 w 49"/>
                  <a:gd name="T49" fmla="*/ 13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5 h 26"/>
                  <a:gd name="T62" fmla="*/ 49 w 49"/>
                  <a:gd name="T63" fmla="*/ 5 h 26"/>
                  <a:gd name="T64" fmla="*/ 49 w 49"/>
                  <a:gd name="T65" fmla="*/ 5 h 26"/>
                  <a:gd name="T66" fmla="*/ 49 w 49"/>
                  <a:gd name="T67" fmla="*/ 5 h 26"/>
                  <a:gd name="T68" fmla="*/ 45 w 49"/>
                  <a:gd name="T69" fmla="*/ 0 h 26"/>
                  <a:gd name="T70" fmla="*/ 41 w 49"/>
                  <a:gd name="T71" fmla="*/ 0 h 26"/>
                  <a:gd name="T72" fmla="*/ 38 w 49"/>
                  <a:gd name="T73" fmla="*/ 0 h 26"/>
                  <a:gd name="T74" fmla="*/ 34 w 49"/>
                  <a:gd name="T75" fmla="*/ 0 h 26"/>
                  <a:gd name="T76" fmla="*/ 30 w 49"/>
                  <a:gd name="T77" fmla="*/ 0 h 26"/>
                  <a:gd name="T78" fmla="*/ 26 w 49"/>
                  <a:gd name="T79" fmla="*/ 0 h 26"/>
                  <a:gd name="T80" fmla="*/ 19 w 49"/>
                  <a:gd name="T81" fmla="*/ 0 h 26"/>
                  <a:gd name="T82" fmla="*/ 15 w 49"/>
                  <a:gd name="T83" fmla="*/ 0 h 26"/>
                  <a:gd name="T84" fmla="*/ 11 w 49"/>
                  <a:gd name="T85" fmla="*/ 0 h 26"/>
                  <a:gd name="T86" fmla="*/ 8 w 49"/>
                  <a:gd name="T87" fmla="*/ 0 h 26"/>
                  <a:gd name="T88" fmla="*/ 8 w 49"/>
                  <a:gd name="T89" fmla="*/ 0 h 26"/>
                  <a:gd name="T90" fmla="*/ 4 w 49"/>
                  <a:gd name="T91" fmla="*/ 5 h 26"/>
                  <a:gd name="T92" fmla="*/ 4 w 49"/>
                  <a:gd name="T93" fmla="*/ 5 h 26"/>
                  <a:gd name="T94" fmla="*/ 4 w 49"/>
                  <a:gd name="T95" fmla="*/ 5 h 26"/>
                  <a:gd name="T96" fmla="*/ 4 w 49"/>
                  <a:gd name="T97" fmla="*/ 5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4" y="9"/>
                    </a:lnTo>
                    <a:lnTo>
                      <a:pt x="4" y="13"/>
                    </a:lnTo>
                    <a:lnTo>
                      <a:pt x="4" y="17"/>
                    </a:lnTo>
                    <a:lnTo>
                      <a:pt x="8" y="22"/>
                    </a:lnTo>
                    <a:lnTo>
                      <a:pt x="11" y="22"/>
                    </a:lnTo>
                    <a:lnTo>
                      <a:pt x="11" y="26"/>
                    </a:lnTo>
                    <a:lnTo>
                      <a:pt x="15" y="26"/>
                    </a:lnTo>
                    <a:lnTo>
                      <a:pt x="19" y="26"/>
                    </a:lnTo>
                    <a:lnTo>
                      <a:pt x="23" y="26"/>
                    </a:lnTo>
                    <a:lnTo>
                      <a:pt x="26" y="26"/>
                    </a:lnTo>
                    <a:lnTo>
                      <a:pt x="34" y="26"/>
                    </a:lnTo>
                    <a:lnTo>
                      <a:pt x="38" y="26"/>
                    </a:lnTo>
                    <a:lnTo>
                      <a:pt x="41" y="22"/>
                    </a:lnTo>
                    <a:lnTo>
                      <a:pt x="45" y="22"/>
                    </a:lnTo>
                    <a:lnTo>
                      <a:pt x="45" y="17"/>
                    </a:lnTo>
                    <a:lnTo>
                      <a:pt x="49" y="17"/>
                    </a:lnTo>
                    <a:lnTo>
                      <a:pt x="49" y="13"/>
                    </a:lnTo>
                    <a:lnTo>
                      <a:pt x="49" y="9"/>
                    </a:lnTo>
                    <a:lnTo>
                      <a:pt x="49" y="5"/>
                    </a:lnTo>
                    <a:lnTo>
                      <a:pt x="45" y="0"/>
                    </a:lnTo>
                    <a:lnTo>
                      <a:pt x="41" y="0"/>
                    </a:lnTo>
                    <a:lnTo>
                      <a:pt x="38" y="0"/>
                    </a:lnTo>
                    <a:lnTo>
                      <a:pt x="34" y="0"/>
                    </a:lnTo>
                    <a:lnTo>
                      <a:pt x="30" y="0"/>
                    </a:lnTo>
                    <a:lnTo>
                      <a:pt x="26" y="0"/>
                    </a:lnTo>
                    <a:lnTo>
                      <a:pt x="19" y="0"/>
                    </a:lnTo>
                    <a:lnTo>
                      <a:pt x="15" y="0"/>
                    </a:lnTo>
                    <a:lnTo>
                      <a:pt x="11" y="0"/>
                    </a:lnTo>
                    <a:lnTo>
                      <a:pt x="8" y="0"/>
                    </a:lnTo>
                    <a:lnTo>
                      <a:pt x="4"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1" name="Freeform 318"/>
              <p:cNvSpPr>
                <a:spLocks/>
              </p:cNvSpPr>
              <p:nvPr/>
            </p:nvSpPr>
            <p:spPr bwMode="auto">
              <a:xfrm>
                <a:off x="2603" y="3358"/>
                <a:ext cx="49" cy="30"/>
              </a:xfrm>
              <a:custGeom>
                <a:avLst/>
                <a:gdLst>
                  <a:gd name="T0" fmla="*/ 0 w 49"/>
                  <a:gd name="T1" fmla="*/ 9 h 30"/>
                  <a:gd name="T2" fmla="*/ 0 w 49"/>
                  <a:gd name="T3" fmla="*/ 9 h 30"/>
                  <a:gd name="T4" fmla="*/ 0 w 49"/>
                  <a:gd name="T5" fmla="*/ 13 h 30"/>
                  <a:gd name="T6" fmla="*/ 0 w 49"/>
                  <a:gd name="T7" fmla="*/ 17 h 30"/>
                  <a:gd name="T8" fmla="*/ 4 w 49"/>
                  <a:gd name="T9" fmla="*/ 21 h 30"/>
                  <a:gd name="T10" fmla="*/ 4 w 49"/>
                  <a:gd name="T11" fmla="*/ 21 h 30"/>
                  <a:gd name="T12" fmla="*/ 8 w 49"/>
                  <a:gd name="T13" fmla="*/ 26 h 30"/>
                  <a:gd name="T14" fmla="*/ 12 w 49"/>
                  <a:gd name="T15" fmla="*/ 26 h 30"/>
                  <a:gd name="T16" fmla="*/ 15 w 49"/>
                  <a:gd name="T17" fmla="*/ 30 h 30"/>
                  <a:gd name="T18" fmla="*/ 23 w 49"/>
                  <a:gd name="T19" fmla="*/ 30 h 30"/>
                  <a:gd name="T20" fmla="*/ 27 w 49"/>
                  <a:gd name="T21" fmla="*/ 30 h 30"/>
                  <a:gd name="T22" fmla="*/ 30 w 49"/>
                  <a:gd name="T23" fmla="*/ 30 h 30"/>
                  <a:gd name="T24" fmla="*/ 34 w 49"/>
                  <a:gd name="T25" fmla="*/ 26 h 30"/>
                  <a:gd name="T26" fmla="*/ 38 w 49"/>
                  <a:gd name="T27" fmla="*/ 26 h 30"/>
                  <a:gd name="T28" fmla="*/ 42 w 49"/>
                  <a:gd name="T29" fmla="*/ 21 h 30"/>
                  <a:gd name="T30" fmla="*/ 45 w 49"/>
                  <a:gd name="T31" fmla="*/ 21 h 30"/>
                  <a:gd name="T32" fmla="*/ 45 w 49"/>
                  <a:gd name="T33" fmla="*/ 21 h 30"/>
                  <a:gd name="T34" fmla="*/ 49 w 49"/>
                  <a:gd name="T35" fmla="*/ 17 h 30"/>
                  <a:gd name="T36" fmla="*/ 49 w 49"/>
                  <a:gd name="T37" fmla="*/ 13 h 30"/>
                  <a:gd name="T38" fmla="*/ 49 w 49"/>
                  <a:gd name="T39" fmla="*/ 9 h 30"/>
                  <a:gd name="T40" fmla="*/ 49 w 49"/>
                  <a:gd name="T41" fmla="*/ 9 h 30"/>
                  <a:gd name="T42" fmla="*/ 45 w 49"/>
                  <a:gd name="T43" fmla="*/ 4 h 30"/>
                  <a:gd name="T44" fmla="*/ 42 w 49"/>
                  <a:gd name="T45" fmla="*/ 4 h 30"/>
                  <a:gd name="T46" fmla="*/ 42 w 49"/>
                  <a:gd name="T47" fmla="*/ 4 h 30"/>
                  <a:gd name="T48" fmla="*/ 30 w 49"/>
                  <a:gd name="T49" fmla="*/ 0 h 30"/>
                  <a:gd name="T50" fmla="*/ 23 w 49"/>
                  <a:gd name="T51" fmla="*/ 0 h 30"/>
                  <a:gd name="T52" fmla="*/ 19 w 49"/>
                  <a:gd name="T53" fmla="*/ 0 h 30"/>
                  <a:gd name="T54" fmla="*/ 15 w 49"/>
                  <a:gd name="T55" fmla="*/ 0 h 30"/>
                  <a:gd name="T56" fmla="*/ 12 w 49"/>
                  <a:gd name="T57" fmla="*/ 0 h 30"/>
                  <a:gd name="T58" fmla="*/ 8 w 49"/>
                  <a:gd name="T59" fmla="*/ 4 h 30"/>
                  <a:gd name="T60" fmla="*/ 4 w 49"/>
                  <a:gd name="T61" fmla="*/ 4 h 30"/>
                  <a:gd name="T62" fmla="*/ 0 w 49"/>
                  <a:gd name="T63" fmla="*/ 4 h 30"/>
                  <a:gd name="T64" fmla="*/ 0 w 49"/>
                  <a:gd name="T65" fmla="*/ 9 h 30"/>
                  <a:gd name="T66" fmla="*/ 0 w 49"/>
                  <a:gd name="T67" fmla="*/ 9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30"/>
                  <a:gd name="T104" fmla="*/ 49 w 4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30">
                    <a:moveTo>
                      <a:pt x="0" y="9"/>
                    </a:moveTo>
                    <a:lnTo>
                      <a:pt x="0" y="9"/>
                    </a:lnTo>
                    <a:lnTo>
                      <a:pt x="0" y="13"/>
                    </a:lnTo>
                    <a:lnTo>
                      <a:pt x="0" y="17"/>
                    </a:lnTo>
                    <a:lnTo>
                      <a:pt x="4" y="21"/>
                    </a:lnTo>
                    <a:lnTo>
                      <a:pt x="8" y="26"/>
                    </a:lnTo>
                    <a:lnTo>
                      <a:pt x="12" y="26"/>
                    </a:lnTo>
                    <a:lnTo>
                      <a:pt x="15" y="30"/>
                    </a:lnTo>
                    <a:lnTo>
                      <a:pt x="23" y="30"/>
                    </a:lnTo>
                    <a:lnTo>
                      <a:pt x="27" y="30"/>
                    </a:lnTo>
                    <a:lnTo>
                      <a:pt x="30" y="30"/>
                    </a:lnTo>
                    <a:lnTo>
                      <a:pt x="34" y="26"/>
                    </a:lnTo>
                    <a:lnTo>
                      <a:pt x="38" y="26"/>
                    </a:lnTo>
                    <a:lnTo>
                      <a:pt x="42" y="21"/>
                    </a:lnTo>
                    <a:lnTo>
                      <a:pt x="45" y="21"/>
                    </a:lnTo>
                    <a:lnTo>
                      <a:pt x="49" y="17"/>
                    </a:lnTo>
                    <a:lnTo>
                      <a:pt x="49" y="13"/>
                    </a:lnTo>
                    <a:lnTo>
                      <a:pt x="49" y="9"/>
                    </a:lnTo>
                    <a:lnTo>
                      <a:pt x="45" y="4"/>
                    </a:lnTo>
                    <a:lnTo>
                      <a:pt x="42" y="4"/>
                    </a:lnTo>
                    <a:lnTo>
                      <a:pt x="30" y="0"/>
                    </a:lnTo>
                    <a:lnTo>
                      <a:pt x="23" y="0"/>
                    </a:lnTo>
                    <a:lnTo>
                      <a:pt x="19" y="0"/>
                    </a:lnTo>
                    <a:lnTo>
                      <a:pt x="15" y="0"/>
                    </a:lnTo>
                    <a:lnTo>
                      <a:pt x="12" y="0"/>
                    </a:lnTo>
                    <a:lnTo>
                      <a:pt x="8" y="4"/>
                    </a:lnTo>
                    <a:lnTo>
                      <a:pt x="4" y="4"/>
                    </a:lnTo>
                    <a:lnTo>
                      <a:pt x="0" y="4"/>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2" name="Freeform 319"/>
              <p:cNvSpPr>
                <a:spLocks/>
              </p:cNvSpPr>
              <p:nvPr/>
            </p:nvSpPr>
            <p:spPr bwMode="auto">
              <a:xfrm>
                <a:off x="2818" y="3299"/>
                <a:ext cx="19" cy="30"/>
              </a:xfrm>
              <a:custGeom>
                <a:avLst/>
                <a:gdLst>
                  <a:gd name="T0" fmla="*/ 4 w 19"/>
                  <a:gd name="T1" fmla="*/ 4 h 30"/>
                  <a:gd name="T2" fmla="*/ 4 w 19"/>
                  <a:gd name="T3" fmla="*/ 4 h 30"/>
                  <a:gd name="T4" fmla="*/ 0 w 19"/>
                  <a:gd name="T5" fmla="*/ 8 h 30"/>
                  <a:gd name="T6" fmla="*/ 0 w 19"/>
                  <a:gd name="T7" fmla="*/ 13 h 30"/>
                  <a:gd name="T8" fmla="*/ 0 w 19"/>
                  <a:gd name="T9" fmla="*/ 17 h 30"/>
                  <a:gd name="T10" fmla="*/ 0 w 19"/>
                  <a:gd name="T11" fmla="*/ 17 h 30"/>
                  <a:gd name="T12" fmla="*/ 0 w 19"/>
                  <a:gd name="T13" fmla="*/ 21 h 30"/>
                  <a:gd name="T14" fmla="*/ 0 w 19"/>
                  <a:gd name="T15" fmla="*/ 25 h 30"/>
                  <a:gd name="T16" fmla="*/ 0 w 19"/>
                  <a:gd name="T17" fmla="*/ 30 h 30"/>
                  <a:gd name="T18" fmla="*/ 4 w 19"/>
                  <a:gd name="T19" fmla="*/ 30 h 30"/>
                  <a:gd name="T20" fmla="*/ 4 w 19"/>
                  <a:gd name="T21" fmla="*/ 30 h 30"/>
                  <a:gd name="T22" fmla="*/ 4 w 19"/>
                  <a:gd name="T23" fmla="*/ 30 h 30"/>
                  <a:gd name="T24" fmla="*/ 8 w 19"/>
                  <a:gd name="T25" fmla="*/ 30 h 30"/>
                  <a:gd name="T26" fmla="*/ 8 w 19"/>
                  <a:gd name="T27" fmla="*/ 30 h 30"/>
                  <a:gd name="T28" fmla="*/ 15 w 19"/>
                  <a:gd name="T29" fmla="*/ 25 h 30"/>
                  <a:gd name="T30" fmla="*/ 15 w 19"/>
                  <a:gd name="T31" fmla="*/ 25 h 30"/>
                  <a:gd name="T32" fmla="*/ 19 w 19"/>
                  <a:gd name="T33" fmla="*/ 21 h 30"/>
                  <a:gd name="T34" fmla="*/ 19 w 19"/>
                  <a:gd name="T35" fmla="*/ 17 h 30"/>
                  <a:gd name="T36" fmla="*/ 19 w 19"/>
                  <a:gd name="T37" fmla="*/ 13 h 30"/>
                  <a:gd name="T38" fmla="*/ 19 w 19"/>
                  <a:gd name="T39" fmla="*/ 13 h 30"/>
                  <a:gd name="T40" fmla="*/ 19 w 19"/>
                  <a:gd name="T41" fmla="*/ 8 h 30"/>
                  <a:gd name="T42" fmla="*/ 19 w 19"/>
                  <a:gd name="T43" fmla="*/ 4 h 30"/>
                  <a:gd name="T44" fmla="*/ 15 w 19"/>
                  <a:gd name="T45" fmla="*/ 4 h 30"/>
                  <a:gd name="T46" fmla="*/ 15 w 19"/>
                  <a:gd name="T47" fmla="*/ 0 h 30"/>
                  <a:gd name="T48" fmla="*/ 11 w 19"/>
                  <a:gd name="T49" fmla="*/ 0 h 30"/>
                  <a:gd name="T50" fmla="*/ 8 w 19"/>
                  <a:gd name="T51" fmla="*/ 0 h 30"/>
                  <a:gd name="T52" fmla="*/ 8 w 19"/>
                  <a:gd name="T53" fmla="*/ 0 h 30"/>
                  <a:gd name="T54" fmla="*/ 4 w 19"/>
                  <a:gd name="T55" fmla="*/ 0 h 30"/>
                  <a:gd name="T56" fmla="*/ 4 w 19"/>
                  <a:gd name="T57" fmla="*/ 0 h 30"/>
                  <a:gd name="T58" fmla="*/ 4 w 19"/>
                  <a:gd name="T59" fmla="*/ 4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4" y="4"/>
                    </a:moveTo>
                    <a:lnTo>
                      <a:pt x="4" y="4"/>
                    </a:lnTo>
                    <a:lnTo>
                      <a:pt x="0" y="8"/>
                    </a:lnTo>
                    <a:lnTo>
                      <a:pt x="0" y="13"/>
                    </a:lnTo>
                    <a:lnTo>
                      <a:pt x="0" y="17"/>
                    </a:lnTo>
                    <a:lnTo>
                      <a:pt x="0" y="21"/>
                    </a:lnTo>
                    <a:lnTo>
                      <a:pt x="0" y="25"/>
                    </a:lnTo>
                    <a:lnTo>
                      <a:pt x="0" y="30"/>
                    </a:lnTo>
                    <a:lnTo>
                      <a:pt x="4" y="30"/>
                    </a:lnTo>
                    <a:lnTo>
                      <a:pt x="8" y="30"/>
                    </a:lnTo>
                    <a:lnTo>
                      <a:pt x="15" y="25"/>
                    </a:lnTo>
                    <a:lnTo>
                      <a:pt x="19" y="21"/>
                    </a:lnTo>
                    <a:lnTo>
                      <a:pt x="19" y="17"/>
                    </a:lnTo>
                    <a:lnTo>
                      <a:pt x="19" y="13"/>
                    </a:lnTo>
                    <a:lnTo>
                      <a:pt x="19" y="8"/>
                    </a:lnTo>
                    <a:lnTo>
                      <a:pt x="19" y="4"/>
                    </a:lnTo>
                    <a:lnTo>
                      <a:pt x="15" y="4"/>
                    </a:lnTo>
                    <a:lnTo>
                      <a:pt x="15" y="0"/>
                    </a:lnTo>
                    <a:lnTo>
                      <a:pt x="11" y="0"/>
                    </a:lnTo>
                    <a:lnTo>
                      <a:pt x="8"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3" name="Freeform 320"/>
              <p:cNvSpPr>
                <a:spLocks/>
              </p:cNvSpPr>
              <p:nvPr/>
            </p:nvSpPr>
            <p:spPr bwMode="auto">
              <a:xfrm>
                <a:off x="2064" y="3278"/>
                <a:ext cx="23" cy="29"/>
              </a:xfrm>
              <a:custGeom>
                <a:avLst/>
                <a:gdLst>
                  <a:gd name="T0" fmla="*/ 4 w 23"/>
                  <a:gd name="T1" fmla="*/ 4 h 29"/>
                  <a:gd name="T2" fmla="*/ 4 w 23"/>
                  <a:gd name="T3" fmla="*/ 4 h 29"/>
                  <a:gd name="T4" fmla="*/ 4 w 23"/>
                  <a:gd name="T5" fmla="*/ 8 h 29"/>
                  <a:gd name="T6" fmla="*/ 4 w 23"/>
                  <a:gd name="T7" fmla="*/ 8 h 29"/>
                  <a:gd name="T8" fmla="*/ 0 w 23"/>
                  <a:gd name="T9" fmla="*/ 12 h 29"/>
                  <a:gd name="T10" fmla="*/ 0 w 23"/>
                  <a:gd name="T11" fmla="*/ 17 h 29"/>
                  <a:gd name="T12" fmla="*/ 0 w 23"/>
                  <a:gd name="T13" fmla="*/ 21 h 29"/>
                  <a:gd name="T14" fmla="*/ 0 w 23"/>
                  <a:gd name="T15" fmla="*/ 21 h 29"/>
                  <a:gd name="T16" fmla="*/ 0 w 23"/>
                  <a:gd name="T17" fmla="*/ 25 h 29"/>
                  <a:gd name="T18" fmla="*/ 4 w 23"/>
                  <a:gd name="T19" fmla="*/ 25 h 29"/>
                  <a:gd name="T20" fmla="*/ 4 w 23"/>
                  <a:gd name="T21" fmla="*/ 29 h 29"/>
                  <a:gd name="T22" fmla="*/ 4 w 23"/>
                  <a:gd name="T23" fmla="*/ 29 h 29"/>
                  <a:gd name="T24" fmla="*/ 7 w 23"/>
                  <a:gd name="T25" fmla="*/ 29 h 29"/>
                  <a:gd name="T26" fmla="*/ 7 w 23"/>
                  <a:gd name="T27" fmla="*/ 29 h 29"/>
                  <a:gd name="T28" fmla="*/ 7 w 23"/>
                  <a:gd name="T29" fmla="*/ 29 h 29"/>
                  <a:gd name="T30" fmla="*/ 7 w 23"/>
                  <a:gd name="T31" fmla="*/ 29 h 29"/>
                  <a:gd name="T32" fmla="*/ 11 w 23"/>
                  <a:gd name="T33" fmla="*/ 29 h 29"/>
                  <a:gd name="T34" fmla="*/ 15 w 23"/>
                  <a:gd name="T35" fmla="*/ 29 h 29"/>
                  <a:gd name="T36" fmla="*/ 15 w 23"/>
                  <a:gd name="T37" fmla="*/ 25 h 29"/>
                  <a:gd name="T38" fmla="*/ 19 w 23"/>
                  <a:gd name="T39" fmla="*/ 25 h 29"/>
                  <a:gd name="T40" fmla="*/ 19 w 23"/>
                  <a:gd name="T41" fmla="*/ 21 h 29"/>
                  <a:gd name="T42" fmla="*/ 23 w 23"/>
                  <a:gd name="T43" fmla="*/ 17 h 29"/>
                  <a:gd name="T44" fmla="*/ 23 w 23"/>
                  <a:gd name="T45" fmla="*/ 12 h 29"/>
                  <a:gd name="T46" fmla="*/ 23 w 23"/>
                  <a:gd name="T47" fmla="*/ 12 h 29"/>
                  <a:gd name="T48" fmla="*/ 19 w 23"/>
                  <a:gd name="T49" fmla="*/ 8 h 29"/>
                  <a:gd name="T50" fmla="*/ 19 w 23"/>
                  <a:gd name="T51" fmla="*/ 8 h 29"/>
                  <a:gd name="T52" fmla="*/ 19 w 23"/>
                  <a:gd name="T53" fmla="*/ 8 h 29"/>
                  <a:gd name="T54" fmla="*/ 19 w 23"/>
                  <a:gd name="T55" fmla="*/ 4 h 29"/>
                  <a:gd name="T56" fmla="*/ 19 w 23"/>
                  <a:gd name="T57" fmla="*/ 4 h 29"/>
                  <a:gd name="T58" fmla="*/ 15 w 23"/>
                  <a:gd name="T59" fmla="*/ 4 h 29"/>
                  <a:gd name="T60" fmla="*/ 15 w 23"/>
                  <a:gd name="T61" fmla="*/ 0 h 29"/>
                  <a:gd name="T62" fmla="*/ 11 w 23"/>
                  <a:gd name="T63" fmla="*/ 0 h 29"/>
                  <a:gd name="T64" fmla="*/ 11 w 23"/>
                  <a:gd name="T65" fmla="*/ 0 h 29"/>
                  <a:gd name="T66" fmla="*/ 7 w 23"/>
                  <a:gd name="T67" fmla="*/ 0 h 29"/>
                  <a:gd name="T68" fmla="*/ 7 w 23"/>
                  <a:gd name="T69" fmla="*/ 0 h 29"/>
                  <a:gd name="T70" fmla="*/ 7 w 23"/>
                  <a:gd name="T71" fmla="*/ 0 h 29"/>
                  <a:gd name="T72" fmla="*/ 7 w 23"/>
                  <a:gd name="T73" fmla="*/ 0 h 29"/>
                  <a:gd name="T74" fmla="*/ 4 w 23"/>
                  <a:gd name="T75" fmla="*/ 0 h 29"/>
                  <a:gd name="T76" fmla="*/ 4 w 23"/>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29"/>
                  <a:gd name="T119" fmla="*/ 23 w 23"/>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29">
                    <a:moveTo>
                      <a:pt x="4" y="4"/>
                    </a:moveTo>
                    <a:lnTo>
                      <a:pt x="4" y="4"/>
                    </a:lnTo>
                    <a:lnTo>
                      <a:pt x="4" y="8"/>
                    </a:lnTo>
                    <a:lnTo>
                      <a:pt x="0" y="12"/>
                    </a:lnTo>
                    <a:lnTo>
                      <a:pt x="0" y="17"/>
                    </a:lnTo>
                    <a:lnTo>
                      <a:pt x="0" y="21"/>
                    </a:lnTo>
                    <a:lnTo>
                      <a:pt x="0" y="25"/>
                    </a:lnTo>
                    <a:lnTo>
                      <a:pt x="4" y="25"/>
                    </a:lnTo>
                    <a:lnTo>
                      <a:pt x="4" y="29"/>
                    </a:lnTo>
                    <a:lnTo>
                      <a:pt x="7" y="29"/>
                    </a:lnTo>
                    <a:lnTo>
                      <a:pt x="11" y="29"/>
                    </a:lnTo>
                    <a:lnTo>
                      <a:pt x="15" y="29"/>
                    </a:lnTo>
                    <a:lnTo>
                      <a:pt x="15" y="25"/>
                    </a:lnTo>
                    <a:lnTo>
                      <a:pt x="19" y="25"/>
                    </a:lnTo>
                    <a:lnTo>
                      <a:pt x="19" y="21"/>
                    </a:lnTo>
                    <a:lnTo>
                      <a:pt x="23" y="17"/>
                    </a:lnTo>
                    <a:lnTo>
                      <a:pt x="23" y="12"/>
                    </a:lnTo>
                    <a:lnTo>
                      <a:pt x="19" y="8"/>
                    </a:lnTo>
                    <a:lnTo>
                      <a:pt x="19" y="4"/>
                    </a:lnTo>
                    <a:lnTo>
                      <a:pt x="15" y="4"/>
                    </a:lnTo>
                    <a:lnTo>
                      <a:pt x="15" y="0"/>
                    </a:lnTo>
                    <a:lnTo>
                      <a:pt x="11" y="0"/>
                    </a:lnTo>
                    <a:lnTo>
                      <a:pt x="7"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 name="Freeform 321"/>
              <p:cNvSpPr>
                <a:spLocks/>
              </p:cNvSpPr>
              <p:nvPr/>
            </p:nvSpPr>
            <p:spPr bwMode="auto">
              <a:xfrm>
                <a:off x="2079" y="3273"/>
                <a:ext cx="23" cy="34"/>
              </a:xfrm>
              <a:custGeom>
                <a:avLst/>
                <a:gdLst>
                  <a:gd name="T0" fmla="*/ 4 w 23"/>
                  <a:gd name="T1" fmla="*/ 5 h 34"/>
                  <a:gd name="T2" fmla="*/ 4 w 23"/>
                  <a:gd name="T3" fmla="*/ 5 h 34"/>
                  <a:gd name="T4" fmla="*/ 4 w 23"/>
                  <a:gd name="T5" fmla="*/ 9 h 34"/>
                  <a:gd name="T6" fmla="*/ 0 w 23"/>
                  <a:gd name="T7" fmla="*/ 13 h 34"/>
                  <a:gd name="T8" fmla="*/ 0 w 23"/>
                  <a:gd name="T9" fmla="*/ 17 h 34"/>
                  <a:gd name="T10" fmla="*/ 0 w 23"/>
                  <a:gd name="T11" fmla="*/ 17 h 34"/>
                  <a:gd name="T12" fmla="*/ 0 w 23"/>
                  <a:gd name="T13" fmla="*/ 22 h 34"/>
                  <a:gd name="T14" fmla="*/ 0 w 23"/>
                  <a:gd name="T15" fmla="*/ 26 h 34"/>
                  <a:gd name="T16" fmla="*/ 0 w 23"/>
                  <a:gd name="T17" fmla="*/ 26 h 34"/>
                  <a:gd name="T18" fmla="*/ 0 w 23"/>
                  <a:gd name="T19" fmla="*/ 30 h 34"/>
                  <a:gd name="T20" fmla="*/ 4 w 23"/>
                  <a:gd name="T21" fmla="*/ 30 h 34"/>
                  <a:gd name="T22" fmla="*/ 4 w 23"/>
                  <a:gd name="T23" fmla="*/ 34 h 34"/>
                  <a:gd name="T24" fmla="*/ 4 w 23"/>
                  <a:gd name="T25" fmla="*/ 34 h 34"/>
                  <a:gd name="T26" fmla="*/ 8 w 23"/>
                  <a:gd name="T27" fmla="*/ 34 h 34"/>
                  <a:gd name="T28" fmla="*/ 8 w 23"/>
                  <a:gd name="T29" fmla="*/ 34 h 34"/>
                  <a:gd name="T30" fmla="*/ 8 w 23"/>
                  <a:gd name="T31" fmla="*/ 34 h 34"/>
                  <a:gd name="T32" fmla="*/ 11 w 23"/>
                  <a:gd name="T33" fmla="*/ 34 h 34"/>
                  <a:gd name="T34" fmla="*/ 11 w 23"/>
                  <a:gd name="T35" fmla="*/ 30 h 34"/>
                  <a:gd name="T36" fmla="*/ 15 w 23"/>
                  <a:gd name="T37" fmla="*/ 30 h 34"/>
                  <a:gd name="T38" fmla="*/ 19 w 23"/>
                  <a:gd name="T39" fmla="*/ 26 h 34"/>
                  <a:gd name="T40" fmla="*/ 19 w 23"/>
                  <a:gd name="T41" fmla="*/ 26 h 34"/>
                  <a:gd name="T42" fmla="*/ 19 w 23"/>
                  <a:gd name="T43" fmla="*/ 22 h 34"/>
                  <a:gd name="T44" fmla="*/ 23 w 23"/>
                  <a:gd name="T45" fmla="*/ 17 h 34"/>
                  <a:gd name="T46" fmla="*/ 23 w 23"/>
                  <a:gd name="T47" fmla="*/ 13 h 34"/>
                  <a:gd name="T48" fmla="*/ 19 w 23"/>
                  <a:gd name="T49" fmla="*/ 13 h 34"/>
                  <a:gd name="T50" fmla="*/ 19 w 23"/>
                  <a:gd name="T51" fmla="*/ 9 h 34"/>
                  <a:gd name="T52" fmla="*/ 19 w 23"/>
                  <a:gd name="T53" fmla="*/ 9 h 34"/>
                  <a:gd name="T54" fmla="*/ 19 w 23"/>
                  <a:gd name="T55" fmla="*/ 9 h 34"/>
                  <a:gd name="T56" fmla="*/ 19 w 23"/>
                  <a:gd name="T57" fmla="*/ 9 h 34"/>
                  <a:gd name="T58" fmla="*/ 15 w 23"/>
                  <a:gd name="T59" fmla="*/ 5 h 34"/>
                  <a:gd name="T60" fmla="*/ 15 w 23"/>
                  <a:gd name="T61" fmla="*/ 5 h 34"/>
                  <a:gd name="T62" fmla="*/ 11 w 23"/>
                  <a:gd name="T63" fmla="*/ 0 h 34"/>
                  <a:gd name="T64" fmla="*/ 11 w 23"/>
                  <a:gd name="T65" fmla="*/ 0 h 34"/>
                  <a:gd name="T66" fmla="*/ 8 w 23"/>
                  <a:gd name="T67" fmla="*/ 0 h 34"/>
                  <a:gd name="T68" fmla="*/ 8 w 23"/>
                  <a:gd name="T69" fmla="*/ 0 h 34"/>
                  <a:gd name="T70" fmla="*/ 8 w 23"/>
                  <a:gd name="T71" fmla="*/ 5 h 34"/>
                  <a:gd name="T72" fmla="*/ 8 w 23"/>
                  <a:gd name="T73" fmla="*/ 5 h 34"/>
                  <a:gd name="T74" fmla="*/ 4 w 23"/>
                  <a:gd name="T75" fmla="*/ 5 h 34"/>
                  <a:gd name="T76" fmla="*/ 4 w 23"/>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34"/>
                  <a:gd name="T119" fmla="*/ 23 w 23"/>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34">
                    <a:moveTo>
                      <a:pt x="4" y="5"/>
                    </a:moveTo>
                    <a:lnTo>
                      <a:pt x="4" y="5"/>
                    </a:lnTo>
                    <a:lnTo>
                      <a:pt x="4" y="9"/>
                    </a:lnTo>
                    <a:lnTo>
                      <a:pt x="0" y="13"/>
                    </a:lnTo>
                    <a:lnTo>
                      <a:pt x="0" y="17"/>
                    </a:lnTo>
                    <a:lnTo>
                      <a:pt x="0" y="22"/>
                    </a:lnTo>
                    <a:lnTo>
                      <a:pt x="0" y="26"/>
                    </a:lnTo>
                    <a:lnTo>
                      <a:pt x="0" y="30"/>
                    </a:lnTo>
                    <a:lnTo>
                      <a:pt x="4" y="30"/>
                    </a:lnTo>
                    <a:lnTo>
                      <a:pt x="4" y="34"/>
                    </a:lnTo>
                    <a:lnTo>
                      <a:pt x="8" y="34"/>
                    </a:lnTo>
                    <a:lnTo>
                      <a:pt x="11" y="34"/>
                    </a:lnTo>
                    <a:lnTo>
                      <a:pt x="11" y="30"/>
                    </a:lnTo>
                    <a:lnTo>
                      <a:pt x="15" y="30"/>
                    </a:lnTo>
                    <a:lnTo>
                      <a:pt x="19" y="26"/>
                    </a:lnTo>
                    <a:lnTo>
                      <a:pt x="19" y="22"/>
                    </a:lnTo>
                    <a:lnTo>
                      <a:pt x="23" y="17"/>
                    </a:lnTo>
                    <a:lnTo>
                      <a:pt x="23" y="13"/>
                    </a:lnTo>
                    <a:lnTo>
                      <a:pt x="19" y="13"/>
                    </a:lnTo>
                    <a:lnTo>
                      <a:pt x="19" y="9"/>
                    </a:lnTo>
                    <a:lnTo>
                      <a:pt x="15" y="5"/>
                    </a:lnTo>
                    <a:lnTo>
                      <a:pt x="11" y="0"/>
                    </a:lnTo>
                    <a:lnTo>
                      <a:pt x="8" y="0"/>
                    </a:lnTo>
                    <a:lnTo>
                      <a:pt x="8" y="5"/>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 name="Freeform 322"/>
              <p:cNvSpPr>
                <a:spLocks/>
              </p:cNvSpPr>
              <p:nvPr/>
            </p:nvSpPr>
            <p:spPr bwMode="auto">
              <a:xfrm>
                <a:off x="2094" y="3273"/>
                <a:ext cx="19" cy="34"/>
              </a:xfrm>
              <a:custGeom>
                <a:avLst/>
                <a:gdLst>
                  <a:gd name="T0" fmla="*/ 4 w 19"/>
                  <a:gd name="T1" fmla="*/ 5 h 34"/>
                  <a:gd name="T2" fmla="*/ 4 w 19"/>
                  <a:gd name="T3" fmla="*/ 5 h 34"/>
                  <a:gd name="T4" fmla="*/ 4 w 19"/>
                  <a:gd name="T5" fmla="*/ 9 h 34"/>
                  <a:gd name="T6" fmla="*/ 0 w 19"/>
                  <a:gd name="T7" fmla="*/ 9 h 34"/>
                  <a:gd name="T8" fmla="*/ 0 w 19"/>
                  <a:gd name="T9" fmla="*/ 13 h 34"/>
                  <a:gd name="T10" fmla="*/ 0 w 19"/>
                  <a:gd name="T11" fmla="*/ 17 h 34"/>
                  <a:gd name="T12" fmla="*/ 0 w 19"/>
                  <a:gd name="T13" fmla="*/ 22 h 34"/>
                  <a:gd name="T14" fmla="*/ 0 w 19"/>
                  <a:gd name="T15" fmla="*/ 22 h 34"/>
                  <a:gd name="T16" fmla="*/ 0 w 19"/>
                  <a:gd name="T17" fmla="*/ 26 h 34"/>
                  <a:gd name="T18" fmla="*/ 0 w 19"/>
                  <a:gd name="T19" fmla="*/ 26 h 34"/>
                  <a:gd name="T20" fmla="*/ 4 w 19"/>
                  <a:gd name="T21" fmla="*/ 30 h 34"/>
                  <a:gd name="T22" fmla="*/ 4 w 19"/>
                  <a:gd name="T23" fmla="*/ 30 h 34"/>
                  <a:gd name="T24" fmla="*/ 4 w 19"/>
                  <a:gd name="T25" fmla="*/ 30 h 34"/>
                  <a:gd name="T26" fmla="*/ 8 w 19"/>
                  <a:gd name="T27" fmla="*/ 34 h 34"/>
                  <a:gd name="T28" fmla="*/ 8 w 19"/>
                  <a:gd name="T29" fmla="*/ 34 h 34"/>
                  <a:gd name="T30" fmla="*/ 8 w 19"/>
                  <a:gd name="T31" fmla="*/ 34 h 34"/>
                  <a:gd name="T32" fmla="*/ 11 w 19"/>
                  <a:gd name="T33" fmla="*/ 30 h 34"/>
                  <a:gd name="T34" fmla="*/ 11 w 19"/>
                  <a:gd name="T35" fmla="*/ 30 h 34"/>
                  <a:gd name="T36" fmla="*/ 15 w 19"/>
                  <a:gd name="T37" fmla="*/ 30 h 34"/>
                  <a:gd name="T38" fmla="*/ 19 w 19"/>
                  <a:gd name="T39" fmla="*/ 26 h 34"/>
                  <a:gd name="T40" fmla="*/ 19 w 19"/>
                  <a:gd name="T41" fmla="*/ 22 h 34"/>
                  <a:gd name="T42" fmla="*/ 19 w 19"/>
                  <a:gd name="T43" fmla="*/ 17 h 34"/>
                  <a:gd name="T44" fmla="*/ 19 w 19"/>
                  <a:gd name="T45" fmla="*/ 17 h 34"/>
                  <a:gd name="T46" fmla="*/ 19 w 19"/>
                  <a:gd name="T47" fmla="*/ 13 h 34"/>
                  <a:gd name="T48" fmla="*/ 19 w 19"/>
                  <a:gd name="T49" fmla="*/ 9 h 34"/>
                  <a:gd name="T50" fmla="*/ 19 w 19"/>
                  <a:gd name="T51" fmla="*/ 9 h 34"/>
                  <a:gd name="T52" fmla="*/ 19 w 19"/>
                  <a:gd name="T53" fmla="*/ 9 h 34"/>
                  <a:gd name="T54" fmla="*/ 19 w 19"/>
                  <a:gd name="T55" fmla="*/ 5 h 34"/>
                  <a:gd name="T56" fmla="*/ 19 w 19"/>
                  <a:gd name="T57" fmla="*/ 5 h 34"/>
                  <a:gd name="T58" fmla="*/ 15 w 19"/>
                  <a:gd name="T59" fmla="*/ 5 h 34"/>
                  <a:gd name="T60" fmla="*/ 15 w 19"/>
                  <a:gd name="T61" fmla="*/ 0 h 34"/>
                  <a:gd name="T62" fmla="*/ 11 w 19"/>
                  <a:gd name="T63" fmla="*/ 0 h 34"/>
                  <a:gd name="T64" fmla="*/ 11 w 19"/>
                  <a:gd name="T65" fmla="*/ 0 h 34"/>
                  <a:gd name="T66" fmla="*/ 8 w 19"/>
                  <a:gd name="T67" fmla="*/ 0 h 34"/>
                  <a:gd name="T68" fmla="*/ 8 w 19"/>
                  <a:gd name="T69" fmla="*/ 0 h 34"/>
                  <a:gd name="T70" fmla="*/ 8 w 19"/>
                  <a:gd name="T71" fmla="*/ 0 h 34"/>
                  <a:gd name="T72" fmla="*/ 4 w 19"/>
                  <a:gd name="T73" fmla="*/ 0 h 34"/>
                  <a:gd name="T74" fmla="*/ 4 w 19"/>
                  <a:gd name="T75" fmla="*/ 0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9"/>
                    </a:lnTo>
                    <a:lnTo>
                      <a:pt x="0" y="13"/>
                    </a:lnTo>
                    <a:lnTo>
                      <a:pt x="0" y="17"/>
                    </a:lnTo>
                    <a:lnTo>
                      <a:pt x="0" y="22"/>
                    </a:lnTo>
                    <a:lnTo>
                      <a:pt x="0" y="26"/>
                    </a:lnTo>
                    <a:lnTo>
                      <a:pt x="4" y="30"/>
                    </a:lnTo>
                    <a:lnTo>
                      <a:pt x="8" y="34"/>
                    </a:lnTo>
                    <a:lnTo>
                      <a:pt x="11" y="30"/>
                    </a:lnTo>
                    <a:lnTo>
                      <a:pt x="15" y="30"/>
                    </a:lnTo>
                    <a:lnTo>
                      <a:pt x="19" y="26"/>
                    </a:lnTo>
                    <a:lnTo>
                      <a:pt x="19" y="22"/>
                    </a:lnTo>
                    <a:lnTo>
                      <a:pt x="19" y="17"/>
                    </a:lnTo>
                    <a:lnTo>
                      <a:pt x="19" y="13"/>
                    </a:lnTo>
                    <a:lnTo>
                      <a:pt x="19" y="9"/>
                    </a:lnTo>
                    <a:lnTo>
                      <a:pt x="19" y="5"/>
                    </a:lnTo>
                    <a:lnTo>
                      <a:pt x="15" y="5"/>
                    </a:lnTo>
                    <a:lnTo>
                      <a:pt x="15" y="0"/>
                    </a:lnTo>
                    <a:lnTo>
                      <a:pt x="11" y="0"/>
                    </a:lnTo>
                    <a:lnTo>
                      <a:pt x="8" y="0"/>
                    </a:lnTo>
                    <a:lnTo>
                      <a:pt x="4" y="0"/>
                    </a:lnTo>
                    <a:lnTo>
                      <a:pt x="4"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6" name="Freeform 323"/>
              <p:cNvSpPr>
                <a:spLocks/>
              </p:cNvSpPr>
              <p:nvPr/>
            </p:nvSpPr>
            <p:spPr bwMode="auto">
              <a:xfrm>
                <a:off x="2105" y="3273"/>
                <a:ext cx="31" cy="30"/>
              </a:xfrm>
              <a:custGeom>
                <a:avLst/>
                <a:gdLst>
                  <a:gd name="T0" fmla="*/ 0 w 31"/>
                  <a:gd name="T1" fmla="*/ 9 h 30"/>
                  <a:gd name="T2" fmla="*/ 0 w 31"/>
                  <a:gd name="T3" fmla="*/ 9 h 30"/>
                  <a:gd name="T4" fmla="*/ 0 w 31"/>
                  <a:gd name="T5" fmla="*/ 13 h 30"/>
                  <a:gd name="T6" fmla="*/ 0 w 31"/>
                  <a:gd name="T7" fmla="*/ 13 h 30"/>
                  <a:gd name="T8" fmla="*/ 0 w 31"/>
                  <a:gd name="T9" fmla="*/ 13 h 30"/>
                  <a:gd name="T10" fmla="*/ 0 w 31"/>
                  <a:gd name="T11" fmla="*/ 17 h 30"/>
                  <a:gd name="T12" fmla="*/ 0 w 31"/>
                  <a:gd name="T13" fmla="*/ 17 h 30"/>
                  <a:gd name="T14" fmla="*/ 0 w 31"/>
                  <a:gd name="T15" fmla="*/ 22 h 30"/>
                  <a:gd name="T16" fmla="*/ 4 w 31"/>
                  <a:gd name="T17" fmla="*/ 22 h 30"/>
                  <a:gd name="T18" fmla="*/ 4 w 31"/>
                  <a:gd name="T19" fmla="*/ 26 h 30"/>
                  <a:gd name="T20" fmla="*/ 4 w 31"/>
                  <a:gd name="T21" fmla="*/ 26 h 30"/>
                  <a:gd name="T22" fmla="*/ 8 w 31"/>
                  <a:gd name="T23" fmla="*/ 26 h 30"/>
                  <a:gd name="T24" fmla="*/ 8 w 31"/>
                  <a:gd name="T25" fmla="*/ 26 h 30"/>
                  <a:gd name="T26" fmla="*/ 12 w 31"/>
                  <a:gd name="T27" fmla="*/ 30 h 30"/>
                  <a:gd name="T28" fmla="*/ 15 w 31"/>
                  <a:gd name="T29" fmla="*/ 30 h 30"/>
                  <a:gd name="T30" fmla="*/ 15 w 31"/>
                  <a:gd name="T31" fmla="*/ 30 h 30"/>
                  <a:gd name="T32" fmla="*/ 19 w 31"/>
                  <a:gd name="T33" fmla="*/ 30 h 30"/>
                  <a:gd name="T34" fmla="*/ 19 w 31"/>
                  <a:gd name="T35" fmla="*/ 26 h 30"/>
                  <a:gd name="T36" fmla="*/ 23 w 31"/>
                  <a:gd name="T37" fmla="*/ 26 h 30"/>
                  <a:gd name="T38" fmla="*/ 23 w 31"/>
                  <a:gd name="T39" fmla="*/ 26 h 30"/>
                  <a:gd name="T40" fmla="*/ 27 w 31"/>
                  <a:gd name="T41" fmla="*/ 26 h 30"/>
                  <a:gd name="T42" fmla="*/ 27 w 31"/>
                  <a:gd name="T43" fmla="*/ 26 h 30"/>
                  <a:gd name="T44" fmla="*/ 27 w 31"/>
                  <a:gd name="T45" fmla="*/ 22 h 30"/>
                  <a:gd name="T46" fmla="*/ 31 w 31"/>
                  <a:gd name="T47" fmla="*/ 22 h 30"/>
                  <a:gd name="T48" fmla="*/ 31 w 31"/>
                  <a:gd name="T49" fmla="*/ 22 h 30"/>
                  <a:gd name="T50" fmla="*/ 31 w 31"/>
                  <a:gd name="T51" fmla="*/ 17 h 30"/>
                  <a:gd name="T52" fmla="*/ 31 w 31"/>
                  <a:gd name="T53" fmla="*/ 17 h 30"/>
                  <a:gd name="T54" fmla="*/ 31 w 31"/>
                  <a:gd name="T55" fmla="*/ 13 h 30"/>
                  <a:gd name="T56" fmla="*/ 31 w 31"/>
                  <a:gd name="T57" fmla="*/ 13 h 30"/>
                  <a:gd name="T58" fmla="*/ 31 w 31"/>
                  <a:gd name="T59" fmla="*/ 9 h 30"/>
                  <a:gd name="T60" fmla="*/ 31 w 31"/>
                  <a:gd name="T61" fmla="*/ 9 h 30"/>
                  <a:gd name="T62" fmla="*/ 31 w 31"/>
                  <a:gd name="T63" fmla="*/ 9 h 30"/>
                  <a:gd name="T64" fmla="*/ 31 w 31"/>
                  <a:gd name="T65" fmla="*/ 5 h 30"/>
                  <a:gd name="T66" fmla="*/ 27 w 31"/>
                  <a:gd name="T67" fmla="*/ 5 h 30"/>
                  <a:gd name="T68" fmla="*/ 27 w 31"/>
                  <a:gd name="T69" fmla="*/ 5 h 30"/>
                  <a:gd name="T70" fmla="*/ 23 w 31"/>
                  <a:gd name="T71" fmla="*/ 0 h 30"/>
                  <a:gd name="T72" fmla="*/ 19 w 31"/>
                  <a:gd name="T73" fmla="*/ 0 h 30"/>
                  <a:gd name="T74" fmla="*/ 15 w 31"/>
                  <a:gd name="T75" fmla="*/ 0 h 30"/>
                  <a:gd name="T76" fmla="*/ 15 w 31"/>
                  <a:gd name="T77" fmla="*/ 0 h 30"/>
                  <a:gd name="T78" fmla="*/ 12 w 31"/>
                  <a:gd name="T79" fmla="*/ 0 h 30"/>
                  <a:gd name="T80" fmla="*/ 8 w 31"/>
                  <a:gd name="T81" fmla="*/ 0 h 30"/>
                  <a:gd name="T82" fmla="*/ 8 w 31"/>
                  <a:gd name="T83" fmla="*/ 0 h 30"/>
                  <a:gd name="T84" fmla="*/ 4 w 31"/>
                  <a:gd name="T85" fmla="*/ 5 h 30"/>
                  <a:gd name="T86" fmla="*/ 4 w 31"/>
                  <a:gd name="T87" fmla="*/ 5 h 30"/>
                  <a:gd name="T88" fmla="*/ 0 w 31"/>
                  <a:gd name="T89" fmla="*/ 5 h 30"/>
                  <a:gd name="T90" fmla="*/ 0 w 31"/>
                  <a:gd name="T91" fmla="*/ 9 h 30"/>
                  <a:gd name="T92" fmla="*/ 0 w 31"/>
                  <a:gd name="T93" fmla="*/ 9 h 30"/>
                  <a:gd name="T94" fmla="*/ 0 w 31"/>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0"/>
                  <a:gd name="T146" fmla="*/ 31 w 31"/>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0">
                    <a:moveTo>
                      <a:pt x="0" y="9"/>
                    </a:moveTo>
                    <a:lnTo>
                      <a:pt x="0" y="9"/>
                    </a:lnTo>
                    <a:lnTo>
                      <a:pt x="0" y="13"/>
                    </a:lnTo>
                    <a:lnTo>
                      <a:pt x="0" y="17"/>
                    </a:lnTo>
                    <a:lnTo>
                      <a:pt x="0" y="22"/>
                    </a:lnTo>
                    <a:lnTo>
                      <a:pt x="4" y="22"/>
                    </a:lnTo>
                    <a:lnTo>
                      <a:pt x="4" y="26"/>
                    </a:lnTo>
                    <a:lnTo>
                      <a:pt x="8" y="26"/>
                    </a:lnTo>
                    <a:lnTo>
                      <a:pt x="12" y="30"/>
                    </a:lnTo>
                    <a:lnTo>
                      <a:pt x="15" y="30"/>
                    </a:lnTo>
                    <a:lnTo>
                      <a:pt x="19" y="30"/>
                    </a:lnTo>
                    <a:lnTo>
                      <a:pt x="19" y="26"/>
                    </a:lnTo>
                    <a:lnTo>
                      <a:pt x="23" y="26"/>
                    </a:lnTo>
                    <a:lnTo>
                      <a:pt x="27" y="26"/>
                    </a:lnTo>
                    <a:lnTo>
                      <a:pt x="27" y="22"/>
                    </a:lnTo>
                    <a:lnTo>
                      <a:pt x="31" y="22"/>
                    </a:lnTo>
                    <a:lnTo>
                      <a:pt x="31" y="17"/>
                    </a:lnTo>
                    <a:lnTo>
                      <a:pt x="31" y="13"/>
                    </a:lnTo>
                    <a:lnTo>
                      <a:pt x="31" y="9"/>
                    </a:lnTo>
                    <a:lnTo>
                      <a:pt x="31" y="5"/>
                    </a:lnTo>
                    <a:lnTo>
                      <a:pt x="27" y="5"/>
                    </a:lnTo>
                    <a:lnTo>
                      <a:pt x="23" y="0"/>
                    </a:lnTo>
                    <a:lnTo>
                      <a:pt x="19" y="0"/>
                    </a:lnTo>
                    <a:lnTo>
                      <a:pt x="15" y="0"/>
                    </a:lnTo>
                    <a:lnTo>
                      <a:pt x="12" y="0"/>
                    </a:lnTo>
                    <a:lnTo>
                      <a:pt x="8" y="0"/>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7" name="Freeform 324"/>
              <p:cNvSpPr>
                <a:spLocks/>
              </p:cNvSpPr>
              <p:nvPr/>
            </p:nvSpPr>
            <p:spPr bwMode="auto">
              <a:xfrm>
                <a:off x="1894" y="3337"/>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4 w 15"/>
                  <a:gd name="T11" fmla="*/ 13 h 17"/>
                  <a:gd name="T12" fmla="*/ 4 w 15"/>
                  <a:gd name="T13" fmla="*/ 13 h 17"/>
                  <a:gd name="T14" fmla="*/ 4 w 15"/>
                  <a:gd name="T15" fmla="*/ 17 h 17"/>
                  <a:gd name="T16" fmla="*/ 8 w 15"/>
                  <a:gd name="T17" fmla="*/ 17 h 17"/>
                  <a:gd name="T18" fmla="*/ 8 w 15"/>
                  <a:gd name="T19" fmla="*/ 17 h 17"/>
                  <a:gd name="T20" fmla="*/ 12 w 15"/>
                  <a:gd name="T21" fmla="*/ 17 h 17"/>
                  <a:gd name="T22" fmla="*/ 12 w 15"/>
                  <a:gd name="T23" fmla="*/ 13 h 17"/>
                  <a:gd name="T24" fmla="*/ 12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5 w 15"/>
                  <a:gd name="T41" fmla="*/ 4 h 17"/>
                  <a:gd name="T42" fmla="*/ 12 w 15"/>
                  <a:gd name="T43" fmla="*/ 4 h 17"/>
                  <a:gd name="T44" fmla="*/ 12 w 15"/>
                  <a:gd name="T45" fmla="*/ 0 h 17"/>
                  <a:gd name="T46" fmla="*/ 8 w 15"/>
                  <a:gd name="T47" fmla="*/ 0 h 17"/>
                  <a:gd name="T48" fmla="*/ 4 w 15"/>
                  <a:gd name="T49" fmla="*/ 0 h 17"/>
                  <a:gd name="T50" fmla="*/ 4 w 15"/>
                  <a:gd name="T51" fmla="*/ 0 h 17"/>
                  <a:gd name="T52" fmla="*/ 4 w 15"/>
                  <a:gd name="T53" fmla="*/ 0 h 17"/>
                  <a:gd name="T54" fmla="*/ 0 w 15"/>
                  <a:gd name="T55" fmla="*/ 4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4" y="13"/>
                    </a:lnTo>
                    <a:lnTo>
                      <a:pt x="4" y="17"/>
                    </a:lnTo>
                    <a:lnTo>
                      <a:pt x="8" y="17"/>
                    </a:lnTo>
                    <a:lnTo>
                      <a:pt x="12" y="17"/>
                    </a:lnTo>
                    <a:lnTo>
                      <a:pt x="12" y="13"/>
                    </a:lnTo>
                    <a:lnTo>
                      <a:pt x="15" y="13"/>
                    </a:lnTo>
                    <a:lnTo>
                      <a:pt x="15" y="8"/>
                    </a:lnTo>
                    <a:lnTo>
                      <a:pt x="15" y="4"/>
                    </a:lnTo>
                    <a:lnTo>
                      <a:pt x="12" y="4"/>
                    </a:lnTo>
                    <a:lnTo>
                      <a:pt x="12"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8" name="Freeform 325"/>
              <p:cNvSpPr>
                <a:spLocks/>
              </p:cNvSpPr>
              <p:nvPr/>
            </p:nvSpPr>
            <p:spPr bwMode="auto">
              <a:xfrm>
                <a:off x="2230" y="3367"/>
                <a:ext cx="22" cy="29"/>
              </a:xfrm>
              <a:custGeom>
                <a:avLst/>
                <a:gdLst>
                  <a:gd name="T0" fmla="*/ 0 w 22"/>
                  <a:gd name="T1" fmla="*/ 8 h 29"/>
                  <a:gd name="T2" fmla="*/ 0 w 22"/>
                  <a:gd name="T3" fmla="*/ 8 h 29"/>
                  <a:gd name="T4" fmla="*/ 0 w 22"/>
                  <a:gd name="T5" fmla="*/ 12 h 29"/>
                  <a:gd name="T6" fmla="*/ 0 w 22"/>
                  <a:gd name="T7" fmla="*/ 12 h 29"/>
                  <a:gd name="T8" fmla="*/ 0 w 22"/>
                  <a:gd name="T9" fmla="*/ 17 h 29"/>
                  <a:gd name="T10" fmla="*/ 0 w 22"/>
                  <a:gd name="T11" fmla="*/ 21 h 29"/>
                  <a:gd name="T12" fmla="*/ 0 w 22"/>
                  <a:gd name="T13" fmla="*/ 21 h 29"/>
                  <a:gd name="T14" fmla="*/ 4 w 22"/>
                  <a:gd name="T15" fmla="*/ 25 h 29"/>
                  <a:gd name="T16" fmla="*/ 4 w 22"/>
                  <a:gd name="T17" fmla="*/ 25 h 29"/>
                  <a:gd name="T18" fmla="*/ 4 w 22"/>
                  <a:gd name="T19" fmla="*/ 25 h 29"/>
                  <a:gd name="T20" fmla="*/ 4 w 22"/>
                  <a:gd name="T21" fmla="*/ 25 h 29"/>
                  <a:gd name="T22" fmla="*/ 7 w 22"/>
                  <a:gd name="T23" fmla="*/ 25 h 29"/>
                  <a:gd name="T24" fmla="*/ 7 w 22"/>
                  <a:gd name="T25" fmla="*/ 29 h 29"/>
                  <a:gd name="T26" fmla="*/ 11 w 22"/>
                  <a:gd name="T27" fmla="*/ 29 h 29"/>
                  <a:gd name="T28" fmla="*/ 11 w 22"/>
                  <a:gd name="T29" fmla="*/ 29 h 29"/>
                  <a:gd name="T30" fmla="*/ 15 w 22"/>
                  <a:gd name="T31" fmla="*/ 29 h 29"/>
                  <a:gd name="T32" fmla="*/ 15 w 22"/>
                  <a:gd name="T33" fmla="*/ 25 h 29"/>
                  <a:gd name="T34" fmla="*/ 19 w 22"/>
                  <a:gd name="T35" fmla="*/ 25 h 29"/>
                  <a:gd name="T36" fmla="*/ 19 w 22"/>
                  <a:gd name="T37" fmla="*/ 25 h 29"/>
                  <a:gd name="T38" fmla="*/ 19 w 22"/>
                  <a:gd name="T39" fmla="*/ 25 h 29"/>
                  <a:gd name="T40" fmla="*/ 19 w 22"/>
                  <a:gd name="T41" fmla="*/ 25 h 29"/>
                  <a:gd name="T42" fmla="*/ 22 w 22"/>
                  <a:gd name="T43" fmla="*/ 21 h 29"/>
                  <a:gd name="T44" fmla="*/ 22 w 22"/>
                  <a:gd name="T45" fmla="*/ 21 h 29"/>
                  <a:gd name="T46" fmla="*/ 22 w 22"/>
                  <a:gd name="T47" fmla="*/ 17 h 29"/>
                  <a:gd name="T48" fmla="*/ 22 w 22"/>
                  <a:gd name="T49" fmla="*/ 12 h 29"/>
                  <a:gd name="T50" fmla="*/ 22 w 22"/>
                  <a:gd name="T51" fmla="*/ 12 h 29"/>
                  <a:gd name="T52" fmla="*/ 22 w 22"/>
                  <a:gd name="T53" fmla="*/ 12 h 29"/>
                  <a:gd name="T54" fmla="*/ 19 w 22"/>
                  <a:gd name="T55" fmla="*/ 8 h 29"/>
                  <a:gd name="T56" fmla="*/ 19 w 22"/>
                  <a:gd name="T57" fmla="*/ 8 h 29"/>
                  <a:gd name="T58" fmla="*/ 19 w 22"/>
                  <a:gd name="T59" fmla="*/ 4 h 29"/>
                  <a:gd name="T60" fmla="*/ 15 w 22"/>
                  <a:gd name="T61" fmla="*/ 4 h 29"/>
                  <a:gd name="T62" fmla="*/ 15 w 22"/>
                  <a:gd name="T63" fmla="*/ 4 h 29"/>
                  <a:gd name="T64" fmla="*/ 11 w 22"/>
                  <a:gd name="T65" fmla="*/ 0 h 29"/>
                  <a:gd name="T66" fmla="*/ 11 w 22"/>
                  <a:gd name="T67" fmla="*/ 0 h 29"/>
                  <a:gd name="T68" fmla="*/ 7 w 22"/>
                  <a:gd name="T69" fmla="*/ 0 h 29"/>
                  <a:gd name="T70" fmla="*/ 7 w 22"/>
                  <a:gd name="T71" fmla="*/ 0 h 29"/>
                  <a:gd name="T72" fmla="*/ 4 w 22"/>
                  <a:gd name="T73" fmla="*/ 0 h 29"/>
                  <a:gd name="T74" fmla="*/ 4 w 22"/>
                  <a:gd name="T75" fmla="*/ 0 h 29"/>
                  <a:gd name="T76" fmla="*/ 4 w 22"/>
                  <a:gd name="T77" fmla="*/ 4 h 29"/>
                  <a:gd name="T78" fmla="*/ 0 w 22"/>
                  <a:gd name="T79" fmla="*/ 4 h 29"/>
                  <a:gd name="T80" fmla="*/ 0 w 22"/>
                  <a:gd name="T81" fmla="*/ 4 h 29"/>
                  <a:gd name="T82" fmla="*/ 0 w 22"/>
                  <a:gd name="T83" fmla="*/ 4 h 29"/>
                  <a:gd name="T84" fmla="*/ 0 w 22"/>
                  <a:gd name="T85" fmla="*/ 8 h 29"/>
                  <a:gd name="T86" fmla="*/ 0 w 22"/>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
                  <a:gd name="T133" fmla="*/ 0 h 29"/>
                  <a:gd name="T134" fmla="*/ 22 w 22"/>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 h="29">
                    <a:moveTo>
                      <a:pt x="0" y="8"/>
                    </a:moveTo>
                    <a:lnTo>
                      <a:pt x="0" y="8"/>
                    </a:lnTo>
                    <a:lnTo>
                      <a:pt x="0" y="12"/>
                    </a:lnTo>
                    <a:lnTo>
                      <a:pt x="0" y="17"/>
                    </a:lnTo>
                    <a:lnTo>
                      <a:pt x="0" y="21"/>
                    </a:lnTo>
                    <a:lnTo>
                      <a:pt x="4" y="25"/>
                    </a:lnTo>
                    <a:lnTo>
                      <a:pt x="7" y="25"/>
                    </a:lnTo>
                    <a:lnTo>
                      <a:pt x="7" y="29"/>
                    </a:lnTo>
                    <a:lnTo>
                      <a:pt x="11" y="29"/>
                    </a:lnTo>
                    <a:lnTo>
                      <a:pt x="15" y="29"/>
                    </a:lnTo>
                    <a:lnTo>
                      <a:pt x="15" y="25"/>
                    </a:lnTo>
                    <a:lnTo>
                      <a:pt x="19" y="25"/>
                    </a:lnTo>
                    <a:lnTo>
                      <a:pt x="22" y="21"/>
                    </a:lnTo>
                    <a:lnTo>
                      <a:pt x="22" y="17"/>
                    </a:lnTo>
                    <a:lnTo>
                      <a:pt x="22" y="12"/>
                    </a:lnTo>
                    <a:lnTo>
                      <a:pt x="19" y="8"/>
                    </a:lnTo>
                    <a:lnTo>
                      <a:pt x="19" y="4"/>
                    </a:lnTo>
                    <a:lnTo>
                      <a:pt x="15" y="4"/>
                    </a:lnTo>
                    <a:lnTo>
                      <a:pt x="11" y="0"/>
                    </a:lnTo>
                    <a:lnTo>
                      <a:pt x="7" y="0"/>
                    </a:lnTo>
                    <a:lnTo>
                      <a:pt x="4"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9" name="Freeform 326"/>
              <p:cNvSpPr>
                <a:spLocks/>
              </p:cNvSpPr>
              <p:nvPr/>
            </p:nvSpPr>
            <p:spPr bwMode="auto">
              <a:xfrm>
                <a:off x="2354" y="3392"/>
                <a:ext cx="19" cy="13"/>
              </a:xfrm>
              <a:custGeom>
                <a:avLst/>
                <a:gdLst>
                  <a:gd name="T0" fmla="*/ 0 w 19"/>
                  <a:gd name="T1" fmla="*/ 4 h 13"/>
                  <a:gd name="T2" fmla="*/ 0 w 19"/>
                  <a:gd name="T3" fmla="*/ 4 h 13"/>
                  <a:gd name="T4" fmla="*/ 0 w 19"/>
                  <a:gd name="T5" fmla="*/ 4 h 13"/>
                  <a:gd name="T6" fmla="*/ 4 w 19"/>
                  <a:gd name="T7" fmla="*/ 9 h 13"/>
                  <a:gd name="T8" fmla="*/ 4 w 19"/>
                  <a:gd name="T9" fmla="*/ 9 h 13"/>
                  <a:gd name="T10" fmla="*/ 4 w 19"/>
                  <a:gd name="T11" fmla="*/ 9 h 13"/>
                  <a:gd name="T12" fmla="*/ 4 w 19"/>
                  <a:gd name="T13" fmla="*/ 13 h 13"/>
                  <a:gd name="T14" fmla="*/ 8 w 19"/>
                  <a:gd name="T15" fmla="*/ 13 h 13"/>
                  <a:gd name="T16" fmla="*/ 8 w 19"/>
                  <a:gd name="T17" fmla="*/ 13 h 13"/>
                  <a:gd name="T18" fmla="*/ 12 w 19"/>
                  <a:gd name="T19" fmla="*/ 13 h 13"/>
                  <a:gd name="T20" fmla="*/ 12 w 19"/>
                  <a:gd name="T21" fmla="*/ 13 h 13"/>
                  <a:gd name="T22" fmla="*/ 12 w 19"/>
                  <a:gd name="T23" fmla="*/ 13 h 13"/>
                  <a:gd name="T24" fmla="*/ 15 w 19"/>
                  <a:gd name="T25" fmla="*/ 9 h 13"/>
                  <a:gd name="T26" fmla="*/ 15 w 19"/>
                  <a:gd name="T27" fmla="*/ 9 h 13"/>
                  <a:gd name="T28" fmla="*/ 15 w 19"/>
                  <a:gd name="T29" fmla="*/ 9 h 13"/>
                  <a:gd name="T30" fmla="*/ 19 w 19"/>
                  <a:gd name="T31" fmla="*/ 9 h 13"/>
                  <a:gd name="T32" fmla="*/ 19 w 19"/>
                  <a:gd name="T33" fmla="*/ 4 h 13"/>
                  <a:gd name="T34" fmla="*/ 15 w 19"/>
                  <a:gd name="T35" fmla="*/ 4 h 13"/>
                  <a:gd name="T36" fmla="*/ 15 w 19"/>
                  <a:gd name="T37" fmla="*/ 0 h 13"/>
                  <a:gd name="T38" fmla="*/ 15 w 19"/>
                  <a:gd name="T39" fmla="*/ 0 h 13"/>
                  <a:gd name="T40" fmla="*/ 15 w 19"/>
                  <a:gd name="T41" fmla="*/ 0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0 w 19"/>
                  <a:gd name="T59" fmla="*/ 0 h 13"/>
                  <a:gd name="T60" fmla="*/ 0 w 19"/>
                  <a:gd name="T61" fmla="*/ 0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4" y="9"/>
                    </a:lnTo>
                    <a:lnTo>
                      <a:pt x="4" y="13"/>
                    </a:lnTo>
                    <a:lnTo>
                      <a:pt x="8" y="13"/>
                    </a:lnTo>
                    <a:lnTo>
                      <a:pt x="12" y="13"/>
                    </a:lnTo>
                    <a:lnTo>
                      <a:pt x="15" y="9"/>
                    </a:lnTo>
                    <a:lnTo>
                      <a:pt x="19" y="9"/>
                    </a:lnTo>
                    <a:lnTo>
                      <a:pt x="19" y="4"/>
                    </a:lnTo>
                    <a:lnTo>
                      <a:pt x="15" y="4"/>
                    </a:lnTo>
                    <a:lnTo>
                      <a:pt x="15"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0" name="Freeform 327"/>
              <p:cNvSpPr>
                <a:spLocks/>
              </p:cNvSpPr>
              <p:nvPr/>
            </p:nvSpPr>
            <p:spPr bwMode="auto">
              <a:xfrm>
                <a:off x="2377" y="3485"/>
                <a:ext cx="26" cy="30"/>
              </a:xfrm>
              <a:custGeom>
                <a:avLst/>
                <a:gdLst>
                  <a:gd name="T0" fmla="*/ 0 w 26"/>
                  <a:gd name="T1" fmla="*/ 9 h 30"/>
                  <a:gd name="T2" fmla="*/ 0 w 26"/>
                  <a:gd name="T3" fmla="*/ 9 h 30"/>
                  <a:gd name="T4" fmla="*/ 0 w 26"/>
                  <a:gd name="T5" fmla="*/ 13 h 30"/>
                  <a:gd name="T6" fmla="*/ 4 w 26"/>
                  <a:gd name="T7" fmla="*/ 13 h 30"/>
                  <a:gd name="T8" fmla="*/ 4 w 26"/>
                  <a:gd name="T9" fmla="*/ 17 h 30"/>
                  <a:gd name="T10" fmla="*/ 4 w 26"/>
                  <a:gd name="T11" fmla="*/ 22 h 30"/>
                  <a:gd name="T12" fmla="*/ 4 w 26"/>
                  <a:gd name="T13" fmla="*/ 22 h 30"/>
                  <a:gd name="T14" fmla="*/ 4 w 26"/>
                  <a:gd name="T15" fmla="*/ 26 h 30"/>
                  <a:gd name="T16" fmla="*/ 7 w 26"/>
                  <a:gd name="T17" fmla="*/ 26 h 30"/>
                  <a:gd name="T18" fmla="*/ 7 w 26"/>
                  <a:gd name="T19" fmla="*/ 26 h 30"/>
                  <a:gd name="T20" fmla="*/ 7 w 26"/>
                  <a:gd name="T21" fmla="*/ 26 h 30"/>
                  <a:gd name="T22" fmla="*/ 7 w 26"/>
                  <a:gd name="T23" fmla="*/ 30 h 30"/>
                  <a:gd name="T24" fmla="*/ 11 w 26"/>
                  <a:gd name="T25" fmla="*/ 30 h 30"/>
                  <a:gd name="T26" fmla="*/ 11 w 26"/>
                  <a:gd name="T27" fmla="*/ 30 h 30"/>
                  <a:gd name="T28" fmla="*/ 15 w 26"/>
                  <a:gd name="T29" fmla="*/ 30 h 30"/>
                  <a:gd name="T30" fmla="*/ 19 w 26"/>
                  <a:gd name="T31" fmla="*/ 30 h 30"/>
                  <a:gd name="T32" fmla="*/ 19 w 26"/>
                  <a:gd name="T33" fmla="*/ 26 h 30"/>
                  <a:gd name="T34" fmla="*/ 19 w 26"/>
                  <a:gd name="T35" fmla="*/ 26 h 30"/>
                  <a:gd name="T36" fmla="*/ 23 w 26"/>
                  <a:gd name="T37" fmla="*/ 26 h 30"/>
                  <a:gd name="T38" fmla="*/ 23 w 26"/>
                  <a:gd name="T39" fmla="*/ 26 h 30"/>
                  <a:gd name="T40" fmla="*/ 23 w 26"/>
                  <a:gd name="T41" fmla="*/ 26 h 30"/>
                  <a:gd name="T42" fmla="*/ 23 w 26"/>
                  <a:gd name="T43" fmla="*/ 22 h 30"/>
                  <a:gd name="T44" fmla="*/ 23 w 26"/>
                  <a:gd name="T45" fmla="*/ 22 h 30"/>
                  <a:gd name="T46" fmla="*/ 23 w 26"/>
                  <a:gd name="T47" fmla="*/ 17 h 30"/>
                  <a:gd name="T48" fmla="*/ 26 w 26"/>
                  <a:gd name="T49" fmla="*/ 13 h 30"/>
                  <a:gd name="T50" fmla="*/ 23 w 26"/>
                  <a:gd name="T51" fmla="*/ 13 h 30"/>
                  <a:gd name="T52" fmla="*/ 23 w 26"/>
                  <a:gd name="T53" fmla="*/ 13 h 30"/>
                  <a:gd name="T54" fmla="*/ 23 w 26"/>
                  <a:gd name="T55" fmla="*/ 9 h 30"/>
                  <a:gd name="T56" fmla="*/ 23 w 26"/>
                  <a:gd name="T57" fmla="*/ 9 h 30"/>
                  <a:gd name="T58" fmla="*/ 23 w 26"/>
                  <a:gd name="T59" fmla="*/ 5 h 30"/>
                  <a:gd name="T60" fmla="*/ 19 w 26"/>
                  <a:gd name="T61" fmla="*/ 5 h 30"/>
                  <a:gd name="T62" fmla="*/ 19 w 26"/>
                  <a:gd name="T63" fmla="*/ 5 h 30"/>
                  <a:gd name="T64" fmla="*/ 15 w 26"/>
                  <a:gd name="T65" fmla="*/ 5 h 30"/>
                  <a:gd name="T66" fmla="*/ 15 w 26"/>
                  <a:gd name="T67" fmla="*/ 0 h 30"/>
                  <a:gd name="T68" fmla="*/ 11 w 26"/>
                  <a:gd name="T69" fmla="*/ 0 h 30"/>
                  <a:gd name="T70" fmla="*/ 11 w 26"/>
                  <a:gd name="T71" fmla="*/ 0 h 30"/>
                  <a:gd name="T72" fmla="*/ 7 w 26"/>
                  <a:gd name="T73" fmla="*/ 0 h 30"/>
                  <a:gd name="T74" fmla="*/ 7 w 26"/>
                  <a:gd name="T75" fmla="*/ 0 h 30"/>
                  <a:gd name="T76" fmla="*/ 4 w 26"/>
                  <a:gd name="T77" fmla="*/ 5 h 30"/>
                  <a:gd name="T78" fmla="*/ 4 w 26"/>
                  <a:gd name="T79" fmla="*/ 5 h 30"/>
                  <a:gd name="T80" fmla="*/ 4 w 26"/>
                  <a:gd name="T81" fmla="*/ 5 h 30"/>
                  <a:gd name="T82" fmla="*/ 4 w 26"/>
                  <a:gd name="T83" fmla="*/ 5 h 30"/>
                  <a:gd name="T84" fmla="*/ 0 w 26"/>
                  <a:gd name="T85" fmla="*/ 9 h 30"/>
                  <a:gd name="T86" fmla="*/ 0 w 26"/>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9"/>
                    </a:moveTo>
                    <a:lnTo>
                      <a:pt x="0" y="9"/>
                    </a:lnTo>
                    <a:lnTo>
                      <a:pt x="0" y="13"/>
                    </a:lnTo>
                    <a:lnTo>
                      <a:pt x="4" y="13"/>
                    </a:lnTo>
                    <a:lnTo>
                      <a:pt x="4" y="17"/>
                    </a:lnTo>
                    <a:lnTo>
                      <a:pt x="4" y="22"/>
                    </a:lnTo>
                    <a:lnTo>
                      <a:pt x="4" y="26"/>
                    </a:lnTo>
                    <a:lnTo>
                      <a:pt x="7" y="26"/>
                    </a:lnTo>
                    <a:lnTo>
                      <a:pt x="7" y="30"/>
                    </a:lnTo>
                    <a:lnTo>
                      <a:pt x="11" y="30"/>
                    </a:lnTo>
                    <a:lnTo>
                      <a:pt x="15" y="30"/>
                    </a:lnTo>
                    <a:lnTo>
                      <a:pt x="19" y="30"/>
                    </a:lnTo>
                    <a:lnTo>
                      <a:pt x="19" y="26"/>
                    </a:lnTo>
                    <a:lnTo>
                      <a:pt x="23" y="26"/>
                    </a:lnTo>
                    <a:lnTo>
                      <a:pt x="23" y="22"/>
                    </a:lnTo>
                    <a:lnTo>
                      <a:pt x="23" y="17"/>
                    </a:lnTo>
                    <a:lnTo>
                      <a:pt x="26" y="13"/>
                    </a:lnTo>
                    <a:lnTo>
                      <a:pt x="23" y="13"/>
                    </a:lnTo>
                    <a:lnTo>
                      <a:pt x="23" y="9"/>
                    </a:lnTo>
                    <a:lnTo>
                      <a:pt x="23" y="5"/>
                    </a:lnTo>
                    <a:lnTo>
                      <a:pt x="19" y="5"/>
                    </a:lnTo>
                    <a:lnTo>
                      <a:pt x="15" y="5"/>
                    </a:lnTo>
                    <a:lnTo>
                      <a:pt x="15" y="0"/>
                    </a:lnTo>
                    <a:lnTo>
                      <a:pt x="11" y="0"/>
                    </a:lnTo>
                    <a:lnTo>
                      <a:pt x="7" y="0"/>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1" name="Freeform 328"/>
              <p:cNvSpPr>
                <a:spLocks/>
              </p:cNvSpPr>
              <p:nvPr/>
            </p:nvSpPr>
            <p:spPr bwMode="auto">
              <a:xfrm>
                <a:off x="2283" y="3354"/>
                <a:ext cx="15" cy="25"/>
              </a:xfrm>
              <a:custGeom>
                <a:avLst/>
                <a:gdLst>
                  <a:gd name="T0" fmla="*/ 0 w 15"/>
                  <a:gd name="T1" fmla="*/ 8 h 25"/>
                  <a:gd name="T2" fmla="*/ 0 w 15"/>
                  <a:gd name="T3" fmla="*/ 8 h 25"/>
                  <a:gd name="T4" fmla="*/ 0 w 15"/>
                  <a:gd name="T5" fmla="*/ 13 h 25"/>
                  <a:gd name="T6" fmla="*/ 0 w 15"/>
                  <a:gd name="T7" fmla="*/ 17 h 25"/>
                  <a:gd name="T8" fmla="*/ 3 w 15"/>
                  <a:gd name="T9" fmla="*/ 21 h 25"/>
                  <a:gd name="T10" fmla="*/ 3 w 15"/>
                  <a:gd name="T11" fmla="*/ 21 h 25"/>
                  <a:gd name="T12" fmla="*/ 3 w 15"/>
                  <a:gd name="T13" fmla="*/ 25 h 25"/>
                  <a:gd name="T14" fmla="*/ 7 w 15"/>
                  <a:gd name="T15" fmla="*/ 25 h 25"/>
                  <a:gd name="T16" fmla="*/ 7 w 15"/>
                  <a:gd name="T17" fmla="*/ 25 h 25"/>
                  <a:gd name="T18" fmla="*/ 7 w 15"/>
                  <a:gd name="T19" fmla="*/ 25 h 25"/>
                  <a:gd name="T20" fmla="*/ 11 w 15"/>
                  <a:gd name="T21" fmla="*/ 25 h 25"/>
                  <a:gd name="T22" fmla="*/ 11 w 15"/>
                  <a:gd name="T23" fmla="*/ 25 h 25"/>
                  <a:gd name="T24" fmla="*/ 15 w 15"/>
                  <a:gd name="T25" fmla="*/ 25 h 25"/>
                  <a:gd name="T26" fmla="*/ 15 w 15"/>
                  <a:gd name="T27" fmla="*/ 25 h 25"/>
                  <a:gd name="T28" fmla="*/ 15 w 15"/>
                  <a:gd name="T29" fmla="*/ 21 h 25"/>
                  <a:gd name="T30" fmla="*/ 15 w 15"/>
                  <a:gd name="T31" fmla="*/ 21 h 25"/>
                  <a:gd name="T32" fmla="*/ 15 w 15"/>
                  <a:gd name="T33" fmla="*/ 17 h 25"/>
                  <a:gd name="T34" fmla="*/ 15 w 15"/>
                  <a:gd name="T35" fmla="*/ 17 h 25"/>
                  <a:gd name="T36" fmla="*/ 15 w 15"/>
                  <a:gd name="T37" fmla="*/ 13 h 25"/>
                  <a:gd name="T38" fmla="*/ 15 w 15"/>
                  <a:gd name="T39" fmla="*/ 8 h 25"/>
                  <a:gd name="T40" fmla="*/ 15 w 15"/>
                  <a:gd name="T41" fmla="*/ 8 h 25"/>
                  <a:gd name="T42" fmla="*/ 15 w 15"/>
                  <a:gd name="T43" fmla="*/ 4 h 25"/>
                  <a:gd name="T44" fmla="*/ 15 w 15"/>
                  <a:gd name="T45" fmla="*/ 4 h 25"/>
                  <a:gd name="T46" fmla="*/ 11 w 15"/>
                  <a:gd name="T47" fmla="*/ 0 h 25"/>
                  <a:gd name="T48" fmla="*/ 11 w 15"/>
                  <a:gd name="T49" fmla="*/ 0 h 25"/>
                  <a:gd name="T50" fmla="*/ 7 w 15"/>
                  <a:gd name="T51" fmla="*/ 0 h 25"/>
                  <a:gd name="T52" fmla="*/ 7 w 15"/>
                  <a:gd name="T53" fmla="*/ 0 h 25"/>
                  <a:gd name="T54" fmla="*/ 7 w 15"/>
                  <a:gd name="T55" fmla="*/ 0 h 25"/>
                  <a:gd name="T56" fmla="*/ 3 w 15"/>
                  <a:gd name="T57" fmla="*/ 0 h 25"/>
                  <a:gd name="T58" fmla="*/ 3 w 15"/>
                  <a:gd name="T59" fmla="*/ 0 h 25"/>
                  <a:gd name="T60" fmla="*/ 3 w 15"/>
                  <a:gd name="T61" fmla="*/ 0 h 25"/>
                  <a:gd name="T62" fmla="*/ 3 w 15"/>
                  <a:gd name="T63" fmla="*/ 0 h 25"/>
                  <a:gd name="T64" fmla="*/ 0 w 15"/>
                  <a:gd name="T65" fmla="*/ 4 h 25"/>
                  <a:gd name="T66" fmla="*/ 0 w 15"/>
                  <a:gd name="T67" fmla="*/ 4 h 25"/>
                  <a:gd name="T68" fmla="*/ 0 w 15"/>
                  <a:gd name="T69" fmla="*/ 8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5"/>
                  <a:gd name="T107" fmla="*/ 15 w 15"/>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5">
                    <a:moveTo>
                      <a:pt x="0" y="8"/>
                    </a:moveTo>
                    <a:lnTo>
                      <a:pt x="0" y="8"/>
                    </a:lnTo>
                    <a:lnTo>
                      <a:pt x="0" y="13"/>
                    </a:lnTo>
                    <a:lnTo>
                      <a:pt x="0" y="17"/>
                    </a:lnTo>
                    <a:lnTo>
                      <a:pt x="3" y="21"/>
                    </a:lnTo>
                    <a:lnTo>
                      <a:pt x="3" y="25"/>
                    </a:lnTo>
                    <a:lnTo>
                      <a:pt x="7" y="25"/>
                    </a:lnTo>
                    <a:lnTo>
                      <a:pt x="11" y="25"/>
                    </a:lnTo>
                    <a:lnTo>
                      <a:pt x="15" y="25"/>
                    </a:lnTo>
                    <a:lnTo>
                      <a:pt x="15" y="21"/>
                    </a:lnTo>
                    <a:lnTo>
                      <a:pt x="15" y="17"/>
                    </a:lnTo>
                    <a:lnTo>
                      <a:pt x="15" y="13"/>
                    </a:lnTo>
                    <a:lnTo>
                      <a:pt x="15" y="8"/>
                    </a:lnTo>
                    <a:lnTo>
                      <a:pt x="15" y="4"/>
                    </a:lnTo>
                    <a:lnTo>
                      <a:pt x="11"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2" name="Freeform 329"/>
              <p:cNvSpPr>
                <a:spLocks/>
              </p:cNvSpPr>
              <p:nvPr/>
            </p:nvSpPr>
            <p:spPr bwMode="auto">
              <a:xfrm>
                <a:off x="2411" y="3413"/>
                <a:ext cx="15" cy="26"/>
              </a:xfrm>
              <a:custGeom>
                <a:avLst/>
                <a:gdLst>
                  <a:gd name="T0" fmla="*/ 0 w 15"/>
                  <a:gd name="T1" fmla="*/ 9 h 26"/>
                  <a:gd name="T2" fmla="*/ 0 w 15"/>
                  <a:gd name="T3" fmla="*/ 9 h 26"/>
                  <a:gd name="T4" fmla="*/ 0 w 15"/>
                  <a:gd name="T5" fmla="*/ 13 h 26"/>
                  <a:gd name="T6" fmla="*/ 0 w 15"/>
                  <a:gd name="T7" fmla="*/ 17 h 26"/>
                  <a:gd name="T8" fmla="*/ 4 w 15"/>
                  <a:gd name="T9" fmla="*/ 22 h 26"/>
                  <a:gd name="T10" fmla="*/ 4 w 15"/>
                  <a:gd name="T11" fmla="*/ 22 h 26"/>
                  <a:gd name="T12" fmla="*/ 4 w 15"/>
                  <a:gd name="T13" fmla="*/ 26 h 26"/>
                  <a:gd name="T14" fmla="*/ 7 w 15"/>
                  <a:gd name="T15" fmla="*/ 26 h 26"/>
                  <a:gd name="T16" fmla="*/ 7 w 15"/>
                  <a:gd name="T17" fmla="*/ 26 h 26"/>
                  <a:gd name="T18" fmla="*/ 7 w 15"/>
                  <a:gd name="T19" fmla="*/ 26 h 26"/>
                  <a:gd name="T20" fmla="*/ 11 w 15"/>
                  <a:gd name="T21" fmla="*/ 26 h 26"/>
                  <a:gd name="T22" fmla="*/ 11 w 15"/>
                  <a:gd name="T23" fmla="*/ 26 h 26"/>
                  <a:gd name="T24" fmla="*/ 11 w 15"/>
                  <a:gd name="T25" fmla="*/ 26 h 26"/>
                  <a:gd name="T26" fmla="*/ 15 w 15"/>
                  <a:gd name="T27" fmla="*/ 26 h 26"/>
                  <a:gd name="T28" fmla="*/ 15 w 15"/>
                  <a:gd name="T29" fmla="*/ 22 h 26"/>
                  <a:gd name="T30" fmla="*/ 15 w 15"/>
                  <a:gd name="T31" fmla="*/ 22 h 26"/>
                  <a:gd name="T32" fmla="*/ 15 w 15"/>
                  <a:gd name="T33" fmla="*/ 17 h 26"/>
                  <a:gd name="T34" fmla="*/ 15 w 15"/>
                  <a:gd name="T35" fmla="*/ 17 h 26"/>
                  <a:gd name="T36" fmla="*/ 15 w 15"/>
                  <a:gd name="T37" fmla="*/ 13 h 26"/>
                  <a:gd name="T38" fmla="*/ 15 w 15"/>
                  <a:gd name="T39" fmla="*/ 9 h 26"/>
                  <a:gd name="T40" fmla="*/ 15 w 15"/>
                  <a:gd name="T41" fmla="*/ 9 h 26"/>
                  <a:gd name="T42" fmla="*/ 15 w 15"/>
                  <a:gd name="T43" fmla="*/ 5 h 26"/>
                  <a:gd name="T44" fmla="*/ 11 w 15"/>
                  <a:gd name="T45" fmla="*/ 5 h 26"/>
                  <a:gd name="T46" fmla="*/ 11 w 15"/>
                  <a:gd name="T47" fmla="*/ 0 h 26"/>
                  <a:gd name="T48" fmla="*/ 11 w 15"/>
                  <a:gd name="T49" fmla="*/ 0 h 26"/>
                  <a:gd name="T50" fmla="*/ 7 w 15"/>
                  <a:gd name="T51" fmla="*/ 0 h 26"/>
                  <a:gd name="T52" fmla="*/ 7 w 15"/>
                  <a:gd name="T53" fmla="*/ 0 h 26"/>
                  <a:gd name="T54" fmla="*/ 7 w 15"/>
                  <a:gd name="T55" fmla="*/ 0 h 26"/>
                  <a:gd name="T56" fmla="*/ 4 w 15"/>
                  <a:gd name="T57" fmla="*/ 0 h 26"/>
                  <a:gd name="T58" fmla="*/ 4 w 15"/>
                  <a:gd name="T59" fmla="*/ 0 h 26"/>
                  <a:gd name="T60" fmla="*/ 4 w 15"/>
                  <a:gd name="T61" fmla="*/ 0 h 26"/>
                  <a:gd name="T62" fmla="*/ 0 w 15"/>
                  <a:gd name="T63" fmla="*/ 0 h 26"/>
                  <a:gd name="T64" fmla="*/ 0 w 15"/>
                  <a:gd name="T65" fmla="*/ 5 h 26"/>
                  <a:gd name="T66" fmla="*/ 0 w 15"/>
                  <a:gd name="T67" fmla="*/ 5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4" y="22"/>
                    </a:lnTo>
                    <a:lnTo>
                      <a:pt x="4" y="26"/>
                    </a:lnTo>
                    <a:lnTo>
                      <a:pt x="7" y="26"/>
                    </a:lnTo>
                    <a:lnTo>
                      <a:pt x="11" y="26"/>
                    </a:lnTo>
                    <a:lnTo>
                      <a:pt x="15" y="26"/>
                    </a:lnTo>
                    <a:lnTo>
                      <a:pt x="15" y="22"/>
                    </a:lnTo>
                    <a:lnTo>
                      <a:pt x="15" y="17"/>
                    </a:lnTo>
                    <a:lnTo>
                      <a:pt x="15" y="13"/>
                    </a:lnTo>
                    <a:lnTo>
                      <a:pt x="15" y="9"/>
                    </a:lnTo>
                    <a:lnTo>
                      <a:pt x="15" y="5"/>
                    </a:lnTo>
                    <a:lnTo>
                      <a:pt x="11" y="5"/>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03" name="Group 330"/>
              <p:cNvGrpSpPr>
                <a:grpSpLocks/>
              </p:cNvGrpSpPr>
              <p:nvPr/>
            </p:nvGrpSpPr>
            <p:grpSpPr bwMode="auto">
              <a:xfrm>
                <a:off x="1325" y="3354"/>
                <a:ext cx="79" cy="127"/>
                <a:chOff x="1325" y="3354"/>
                <a:chExt cx="79" cy="127"/>
              </a:xfrm>
            </p:grpSpPr>
            <p:grpSp>
              <p:nvGrpSpPr>
                <p:cNvPr id="1719" name="Group 331"/>
                <p:cNvGrpSpPr>
                  <a:grpSpLocks/>
                </p:cNvGrpSpPr>
                <p:nvPr/>
              </p:nvGrpSpPr>
              <p:grpSpPr bwMode="auto">
                <a:xfrm>
                  <a:off x="1325" y="3354"/>
                  <a:ext cx="79" cy="110"/>
                  <a:chOff x="1325" y="3354"/>
                  <a:chExt cx="79" cy="110"/>
                </a:xfrm>
              </p:grpSpPr>
              <p:sp>
                <p:nvSpPr>
                  <p:cNvPr id="1721" name="Freeform 332"/>
                  <p:cNvSpPr>
                    <a:spLocks/>
                  </p:cNvSpPr>
                  <p:nvPr/>
                </p:nvSpPr>
                <p:spPr bwMode="auto">
                  <a:xfrm>
                    <a:off x="1325" y="3354"/>
                    <a:ext cx="79" cy="110"/>
                  </a:xfrm>
                  <a:custGeom>
                    <a:avLst/>
                    <a:gdLst>
                      <a:gd name="T0" fmla="*/ 22 w 79"/>
                      <a:gd name="T1" fmla="*/ 47 h 110"/>
                      <a:gd name="T2" fmla="*/ 19 w 79"/>
                      <a:gd name="T3" fmla="*/ 55 h 110"/>
                      <a:gd name="T4" fmla="*/ 15 w 79"/>
                      <a:gd name="T5" fmla="*/ 64 h 110"/>
                      <a:gd name="T6" fmla="*/ 15 w 79"/>
                      <a:gd name="T7" fmla="*/ 76 h 110"/>
                      <a:gd name="T8" fmla="*/ 15 w 79"/>
                      <a:gd name="T9" fmla="*/ 81 h 110"/>
                      <a:gd name="T10" fmla="*/ 11 w 79"/>
                      <a:gd name="T11" fmla="*/ 85 h 110"/>
                      <a:gd name="T12" fmla="*/ 7 w 79"/>
                      <a:gd name="T13" fmla="*/ 89 h 110"/>
                      <a:gd name="T14" fmla="*/ 7 w 79"/>
                      <a:gd name="T15" fmla="*/ 93 h 110"/>
                      <a:gd name="T16" fmla="*/ 0 w 79"/>
                      <a:gd name="T17" fmla="*/ 106 h 110"/>
                      <a:gd name="T18" fmla="*/ 0 w 79"/>
                      <a:gd name="T19" fmla="*/ 110 h 110"/>
                      <a:gd name="T20" fmla="*/ 4 w 79"/>
                      <a:gd name="T21" fmla="*/ 110 h 110"/>
                      <a:gd name="T22" fmla="*/ 30 w 79"/>
                      <a:gd name="T23" fmla="*/ 106 h 110"/>
                      <a:gd name="T24" fmla="*/ 34 w 79"/>
                      <a:gd name="T25" fmla="*/ 106 h 110"/>
                      <a:gd name="T26" fmla="*/ 41 w 79"/>
                      <a:gd name="T27" fmla="*/ 106 h 110"/>
                      <a:gd name="T28" fmla="*/ 45 w 79"/>
                      <a:gd name="T29" fmla="*/ 106 h 110"/>
                      <a:gd name="T30" fmla="*/ 49 w 79"/>
                      <a:gd name="T31" fmla="*/ 102 h 110"/>
                      <a:gd name="T32" fmla="*/ 60 w 79"/>
                      <a:gd name="T33" fmla="*/ 106 h 110"/>
                      <a:gd name="T34" fmla="*/ 71 w 79"/>
                      <a:gd name="T35" fmla="*/ 110 h 110"/>
                      <a:gd name="T36" fmla="*/ 79 w 79"/>
                      <a:gd name="T37" fmla="*/ 106 h 110"/>
                      <a:gd name="T38" fmla="*/ 79 w 79"/>
                      <a:gd name="T39" fmla="*/ 106 h 110"/>
                      <a:gd name="T40" fmla="*/ 71 w 79"/>
                      <a:gd name="T41" fmla="*/ 98 h 110"/>
                      <a:gd name="T42" fmla="*/ 68 w 79"/>
                      <a:gd name="T43" fmla="*/ 93 h 110"/>
                      <a:gd name="T44" fmla="*/ 64 w 79"/>
                      <a:gd name="T45" fmla="*/ 85 h 110"/>
                      <a:gd name="T46" fmla="*/ 64 w 79"/>
                      <a:gd name="T47" fmla="*/ 81 h 110"/>
                      <a:gd name="T48" fmla="*/ 60 w 79"/>
                      <a:gd name="T49" fmla="*/ 72 h 110"/>
                      <a:gd name="T50" fmla="*/ 56 w 79"/>
                      <a:gd name="T51" fmla="*/ 64 h 110"/>
                      <a:gd name="T52" fmla="*/ 56 w 79"/>
                      <a:gd name="T53" fmla="*/ 64 h 110"/>
                      <a:gd name="T54" fmla="*/ 60 w 79"/>
                      <a:gd name="T55" fmla="*/ 55 h 110"/>
                      <a:gd name="T56" fmla="*/ 60 w 79"/>
                      <a:gd name="T57" fmla="*/ 51 h 110"/>
                      <a:gd name="T58" fmla="*/ 56 w 79"/>
                      <a:gd name="T59" fmla="*/ 47 h 110"/>
                      <a:gd name="T60" fmla="*/ 56 w 79"/>
                      <a:gd name="T61" fmla="*/ 42 h 110"/>
                      <a:gd name="T62" fmla="*/ 53 w 79"/>
                      <a:gd name="T63" fmla="*/ 38 h 110"/>
                      <a:gd name="T64" fmla="*/ 56 w 79"/>
                      <a:gd name="T65" fmla="*/ 34 h 110"/>
                      <a:gd name="T66" fmla="*/ 56 w 79"/>
                      <a:gd name="T67" fmla="*/ 34 h 110"/>
                      <a:gd name="T68" fmla="*/ 49 w 79"/>
                      <a:gd name="T69" fmla="*/ 25 h 110"/>
                      <a:gd name="T70" fmla="*/ 49 w 79"/>
                      <a:gd name="T71" fmla="*/ 21 h 110"/>
                      <a:gd name="T72" fmla="*/ 49 w 79"/>
                      <a:gd name="T73" fmla="*/ 13 h 110"/>
                      <a:gd name="T74" fmla="*/ 45 w 79"/>
                      <a:gd name="T75" fmla="*/ 8 h 110"/>
                      <a:gd name="T76" fmla="*/ 41 w 79"/>
                      <a:gd name="T77" fmla="*/ 0 h 110"/>
                      <a:gd name="T78" fmla="*/ 37 w 79"/>
                      <a:gd name="T79" fmla="*/ 4 h 110"/>
                      <a:gd name="T80" fmla="*/ 37 w 79"/>
                      <a:gd name="T81" fmla="*/ 8 h 110"/>
                      <a:gd name="T82" fmla="*/ 37 w 79"/>
                      <a:gd name="T83" fmla="*/ 13 h 110"/>
                      <a:gd name="T84" fmla="*/ 34 w 79"/>
                      <a:gd name="T85" fmla="*/ 17 h 110"/>
                      <a:gd name="T86" fmla="*/ 30 w 79"/>
                      <a:gd name="T87" fmla="*/ 21 h 110"/>
                      <a:gd name="T88" fmla="*/ 30 w 79"/>
                      <a:gd name="T89" fmla="*/ 25 h 110"/>
                      <a:gd name="T90" fmla="*/ 26 w 79"/>
                      <a:gd name="T91" fmla="*/ 30 h 110"/>
                      <a:gd name="T92" fmla="*/ 22 w 79"/>
                      <a:gd name="T93" fmla="*/ 30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110"/>
                      <a:gd name="T143" fmla="*/ 79 w 79"/>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110">
                        <a:moveTo>
                          <a:pt x="22" y="34"/>
                        </a:moveTo>
                        <a:lnTo>
                          <a:pt x="22" y="34"/>
                        </a:lnTo>
                        <a:lnTo>
                          <a:pt x="22" y="47"/>
                        </a:lnTo>
                        <a:lnTo>
                          <a:pt x="22" y="51"/>
                        </a:lnTo>
                        <a:lnTo>
                          <a:pt x="19" y="51"/>
                        </a:lnTo>
                        <a:lnTo>
                          <a:pt x="19" y="55"/>
                        </a:lnTo>
                        <a:lnTo>
                          <a:pt x="19" y="64"/>
                        </a:lnTo>
                        <a:lnTo>
                          <a:pt x="15" y="64"/>
                        </a:lnTo>
                        <a:lnTo>
                          <a:pt x="15" y="68"/>
                        </a:lnTo>
                        <a:lnTo>
                          <a:pt x="15" y="76"/>
                        </a:lnTo>
                        <a:lnTo>
                          <a:pt x="15" y="81"/>
                        </a:lnTo>
                        <a:lnTo>
                          <a:pt x="11" y="85"/>
                        </a:lnTo>
                        <a:lnTo>
                          <a:pt x="7" y="89"/>
                        </a:lnTo>
                        <a:lnTo>
                          <a:pt x="7" y="93"/>
                        </a:lnTo>
                        <a:lnTo>
                          <a:pt x="4" y="102"/>
                        </a:lnTo>
                        <a:lnTo>
                          <a:pt x="0" y="106"/>
                        </a:lnTo>
                        <a:lnTo>
                          <a:pt x="0" y="110"/>
                        </a:lnTo>
                        <a:lnTo>
                          <a:pt x="4" y="110"/>
                        </a:lnTo>
                        <a:lnTo>
                          <a:pt x="11" y="110"/>
                        </a:lnTo>
                        <a:lnTo>
                          <a:pt x="19" y="110"/>
                        </a:lnTo>
                        <a:lnTo>
                          <a:pt x="30" y="106"/>
                        </a:lnTo>
                        <a:lnTo>
                          <a:pt x="34" y="106"/>
                        </a:lnTo>
                        <a:lnTo>
                          <a:pt x="37" y="106"/>
                        </a:lnTo>
                        <a:lnTo>
                          <a:pt x="41" y="106"/>
                        </a:lnTo>
                        <a:lnTo>
                          <a:pt x="45" y="106"/>
                        </a:lnTo>
                        <a:lnTo>
                          <a:pt x="49" y="102"/>
                        </a:lnTo>
                        <a:lnTo>
                          <a:pt x="56" y="102"/>
                        </a:lnTo>
                        <a:lnTo>
                          <a:pt x="56" y="106"/>
                        </a:lnTo>
                        <a:lnTo>
                          <a:pt x="60" y="106"/>
                        </a:lnTo>
                        <a:lnTo>
                          <a:pt x="64" y="106"/>
                        </a:lnTo>
                        <a:lnTo>
                          <a:pt x="68" y="106"/>
                        </a:lnTo>
                        <a:lnTo>
                          <a:pt x="71" y="110"/>
                        </a:lnTo>
                        <a:lnTo>
                          <a:pt x="75" y="110"/>
                        </a:lnTo>
                        <a:lnTo>
                          <a:pt x="79" y="110"/>
                        </a:lnTo>
                        <a:lnTo>
                          <a:pt x="79" y="106"/>
                        </a:lnTo>
                        <a:lnTo>
                          <a:pt x="79" y="102"/>
                        </a:lnTo>
                        <a:lnTo>
                          <a:pt x="75" y="102"/>
                        </a:lnTo>
                        <a:lnTo>
                          <a:pt x="71" y="98"/>
                        </a:lnTo>
                        <a:lnTo>
                          <a:pt x="68" y="93"/>
                        </a:lnTo>
                        <a:lnTo>
                          <a:pt x="64" y="85"/>
                        </a:lnTo>
                        <a:lnTo>
                          <a:pt x="64" y="81"/>
                        </a:lnTo>
                        <a:lnTo>
                          <a:pt x="64" y="76"/>
                        </a:lnTo>
                        <a:lnTo>
                          <a:pt x="60" y="72"/>
                        </a:lnTo>
                        <a:lnTo>
                          <a:pt x="60" y="68"/>
                        </a:lnTo>
                        <a:lnTo>
                          <a:pt x="56" y="68"/>
                        </a:lnTo>
                        <a:lnTo>
                          <a:pt x="56" y="64"/>
                        </a:lnTo>
                        <a:lnTo>
                          <a:pt x="56" y="59"/>
                        </a:lnTo>
                        <a:lnTo>
                          <a:pt x="60" y="59"/>
                        </a:lnTo>
                        <a:lnTo>
                          <a:pt x="60" y="55"/>
                        </a:lnTo>
                        <a:lnTo>
                          <a:pt x="60" y="51"/>
                        </a:lnTo>
                        <a:lnTo>
                          <a:pt x="56" y="47"/>
                        </a:lnTo>
                        <a:lnTo>
                          <a:pt x="56" y="42"/>
                        </a:lnTo>
                        <a:lnTo>
                          <a:pt x="53" y="42"/>
                        </a:lnTo>
                        <a:lnTo>
                          <a:pt x="53" y="38"/>
                        </a:lnTo>
                        <a:lnTo>
                          <a:pt x="56" y="38"/>
                        </a:lnTo>
                        <a:lnTo>
                          <a:pt x="56" y="34"/>
                        </a:lnTo>
                        <a:lnTo>
                          <a:pt x="53" y="30"/>
                        </a:lnTo>
                        <a:lnTo>
                          <a:pt x="49" y="25"/>
                        </a:lnTo>
                        <a:lnTo>
                          <a:pt x="49" y="21"/>
                        </a:lnTo>
                        <a:lnTo>
                          <a:pt x="49" y="17"/>
                        </a:lnTo>
                        <a:lnTo>
                          <a:pt x="49" y="13"/>
                        </a:lnTo>
                        <a:lnTo>
                          <a:pt x="45" y="8"/>
                        </a:lnTo>
                        <a:lnTo>
                          <a:pt x="41" y="4"/>
                        </a:lnTo>
                        <a:lnTo>
                          <a:pt x="41" y="0"/>
                        </a:lnTo>
                        <a:lnTo>
                          <a:pt x="37" y="4"/>
                        </a:lnTo>
                        <a:lnTo>
                          <a:pt x="37" y="8"/>
                        </a:lnTo>
                        <a:lnTo>
                          <a:pt x="37" y="13"/>
                        </a:lnTo>
                        <a:lnTo>
                          <a:pt x="34" y="17"/>
                        </a:lnTo>
                        <a:lnTo>
                          <a:pt x="30" y="17"/>
                        </a:lnTo>
                        <a:lnTo>
                          <a:pt x="30" y="21"/>
                        </a:lnTo>
                        <a:lnTo>
                          <a:pt x="30" y="25"/>
                        </a:lnTo>
                        <a:lnTo>
                          <a:pt x="26" y="30"/>
                        </a:lnTo>
                        <a:lnTo>
                          <a:pt x="22" y="30"/>
                        </a:lnTo>
                        <a:lnTo>
                          <a:pt x="22" y="34"/>
                        </a:lnTo>
                        <a:close/>
                      </a:path>
                    </a:pathLst>
                  </a:custGeom>
                  <a:solidFill>
                    <a:srgbClr val="114324"/>
                  </a:solidFill>
                  <a:ln w="6350">
                    <a:solidFill>
                      <a:srgbClr val="114324"/>
                    </a:solidFill>
                    <a:round/>
                    <a:headEnd/>
                    <a:tailEnd/>
                  </a:ln>
                </p:spPr>
                <p:txBody>
                  <a:bodyPr/>
                  <a:lstStyle/>
                  <a:p>
                    <a:endParaRPr lang="fa-IR"/>
                  </a:p>
                </p:txBody>
              </p:sp>
              <p:sp>
                <p:nvSpPr>
                  <p:cNvPr id="1722" name="Freeform 333"/>
                  <p:cNvSpPr>
                    <a:spLocks/>
                  </p:cNvSpPr>
                  <p:nvPr/>
                </p:nvSpPr>
                <p:spPr bwMode="auto">
                  <a:xfrm>
                    <a:off x="1329" y="3379"/>
                    <a:ext cx="37" cy="77"/>
                  </a:xfrm>
                  <a:custGeom>
                    <a:avLst/>
                    <a:gdLst>
                      <a:gd name="T0" fmla="*/ 30 w 37"/>
                      <a:gd name="T1" fmla="*/ 0 h 77"/>
                      <a:gd name="T2" fmla="*/ 30 w 37"/>
                      <a:gd name="T3" fmla="*/ 5 h 77"/>
                      <a:gd name="T4" fmla="*/ 30 w 37"/>
                      <a:gd name="T5" fmla="*/ 9 h 77"/>
                      <a:gd name="T6" fmla="*/ 30 w 37"/>
                      <a:gd name="T7" fmla="*/ 9 h 77"/>
                      <a:gd name="T8" fmla="*/ 30 w 37"/>
                      <a:gd name="T9" fmla="*/ 13 h 77"/>
                      <a:gd name="T10" fmla="*/ 30 w 37"/>
                      <a:gd name="T11" fmla="*/ 17 h 77"/>
                      <a:gd name="T12" fmla="*/ 30 w 37"/>
                      <a:gd name="T13" fmla="*/ 22 h 77"/>
                      <a:gd name="T14" fmla="*/ 33 w 37"/>
                      <a:gd name="T15" fmla="*/ 22 h 77"/>
                      <a:gd name="T16" fmla="*/ 33 w 37"/>
                      <a:gd name="T17" fmla="*/ 26 h 77"/>
                      <a:gd name="T18" fmla="*/ 33 w 37"/>
                      <a:gd name="T19" fmla="*/ 34 h 77"/>
                      <a:gd name="T20" fmla="*/ 33 w 37"/>
                      <a:gd name="T21" fmla="*/ 39 h 77"/>
                      <a:gd name="T22" fmla="*/ 33 w 37"/>
                      <a:gd name="T23" fmla="*/ 43 h 77"/>
                      <a:gd name="T24" fmla="*/ 33 w 37"/>
                      <a:gd name="T25" fmla="*/ 47 h 77"/>
                      <a:gd name="T26" fmla="*/ 33 w 37"/>
                      <a:gd name="T27" fmla="*/ 47 h 77"/>
                      <a:gd name="T28" fmla="*/ 30 w 37"/>
                      <a:gd name="T29" fmla="*/ 51 h 77"/>
                      <a:gd name="T30" fmla="*/ 30 w 37"/>
                      <a:gd name="T31" fmla="*/ 56 h 77"/>
                      <a:gd name="T32" fmla="*/ 33 w 37"/>
                      <a:gd name="T33" fmla="*/ 60 h 77"/>
                      <a:gd name="T34" fmla="*/ 37 w 37"/>
                      <a:gd name="T35" fmla="*/ 64 h 77"/>
                      <a:gd name="T36" fmla="*/ 37 w 37"/>
                      <a:gd name="T37" fmla="*/ 64 h 77"/>
                      <a:gd name="T38" fmla="*/ 37 w 37"/>
                      <a:gd name="T39" fmla="*/ 68 h 77"/>
                      <a:gd name="T40" fmla="*/ 33 w 37"/>
                      <a:gd name="T41" fmla="*/ 68 h 77"/>
                      <a:gd name="T42" fmla="*/ 30 w 37"/>
                      <a:gd name="T43" fmla="*/ 73 h 77"/>
                      <a:gd name="T44" fmla="*/ 15 w 37"/>
                      <a:gd name="T45" fmla="*/ 77 h 77"/>
                      <a:gd name="T46" fmla="*/ 11 w 37"/>
                      <a:gd name="T47" fmla="*/ 77 h 77"/>
                      <a:gd name="T48" fmla="*/ 0 w 37"/>
                      <a:gd name="T49" fmla="*/ 77 h 77"/>
                      <a:gd name="T50" fmla="*/ 0 w 37"/>
                      <a:gd name="T51" fmla="*/ 77 h 77"/>
                      <a:gd name="T52" fmla="*/ 0 w 37"/>
                      <a:gd name="T53" fmla="*/ 73 h 77"/>
                      <a:gd name="T54" fmla="*/ 0 w 37"/>
                      <a:gd name="T55" fmla="*/ 73 h 77"/>
                      <a:gd name="T56" fmla="*/ 0 w 37"/>
                      <a:gd name="T57" fmla="*/ 68 h 77"/>
                      <a:gd name="T58" fmla="*/ 3 w 37"/>
                      <a:gd name="T59" fmla="*/ 64 h 77"/>
                      <a:gd name="T60" fmla="*/ 7 w 37"/>
                      <a:gd name="T61" fmla="*/ 60 h 77"/>
                      <a:gd name="T62" fmla="*/ 11 w 37"/>
                      <a:gd name="T63" fmla="*/ 56 h 77"/>
                      <a:gd name="T64" fmla="*/ 11 w 37"/>
                      <a:gd name="T65" fmla="*/ 39 h 77"/>
                      <a:gd name="T66" fmla="*/ 15 w 37"/>
                      <a:gd name="T67" fmla="*/ 30 h 77"/>
                      <a:gd name="T68" fmla="*/ 18 w 37"/>
                      <a:gd name="T69" fmla="*/ 26 h 77"/>
                      <a:gd name="T70" fmla="*/ 18 w 37"/>
                      <a:gd name="T71" fmla="*/ 22 h 77"/>
                      <a:gd name="T72" fmla="*/ 18 w 37"/>
                      <a:gd name="T73" fmla="*/ 17 h 77"/>
                      <a:gd name="T74" fmla="*/ 18 w 37"/>
                      <a:gd name="T75" fmla="*/ 13 h 77"/>
                      <a:gd name="T76" fmla="*/ 18 w 37"/>
                      <a:gd name="T77" fmla="*/ 9 h 77"/>
                      <a:gd name="T78" fmla="*/ 22 w 37"/>
                      <a:gd name="T79" fmla="*/ 5 h 77"/>
                      <a:gd name="T80" fmla="*/ 22 w 37"/>
                      <a:gd name="T81" fmla="*/ 5 h 77"/>
                      <a:gd name="T82" fmla="*/ 26 w 37"/>
                      <a:gd name="T83" fmla="*/ 0 h 77"/>
                      <a:gd name="T84" fmla="*/ 30 w 37"/>
                      <a:gd name="T85" fmla="*/ 0 h 77"/>
                      <a:gd name="T86" fmla="*/ 30 w 37"/>
                      <a:gd name="T87" fmla="*/ 0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77"/>
                      <a:gd name="T134" fmla="*/ 37 w 37"/>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77">
                        <a:moveTo>
                          <a:pt x="30" y="0"/>
                        </a:moveTo>
                        <a:lnTo>
                          <a:pt x="30" y="0"/>
                        </a:lnTo>
                        <a:lnTo>
                          <a:pt x="30" y="5"/>
                        </a:lnTo>
                        <a:lnTo>
                          <a:pt x="33" y="5"/>
                        </a:lnTo>
                        <a:lnTo>
                          <a:pt x="30" y="9"/>
                        </a:lnTo>
                        <a:lnTo>
                          <a:pt x="30" y="13"/>
                        </a:lnTo>
                        <a:lnTo>
                          <a:pt x="30" y="17"/>
                        </a:lnTo>
                        <a:lnTo>
                          <a:pt x="30" y="22"/>
                        </a:lnTo>
                        <a:lnTo>
                          <a:pt x="33" y="22"/>
                        </a:lnTo>
                        <a:lnTo>
                          <a:pt x="33" y="26"/>
                        </a:lnTo>
                        <a:lnTo>
                          <a:pt x="33" y="34"/>
                        </a:lnTo>
                        <a:lnTo>
                          <a:pt x="33" y="39"/>
                        </a:lnTo>
                        <a:lnTo>
                          <a:pt x="33" y="43"/>
                        </a:lnTo>
                        <a:lnTo>
                          <a:pt x="33" y="47"/>
                        </a:lnTo>
                        <a:lnTo>
                          <a:pt x="30" y="51"/>
                        </a:lnTo>
                        <a:lnTo>
                          <a:pt x="30" y="56"/>
                        </a:lnTo>
                        <a:lnTo>
                          <a:pt x="33" y="60"/>
                        </a:lnTo>
                        <a:lnTo>
                          <a:pt x="37" y="64"/>
                        </a:lnTo>
                        <a:lnTo>
                          <a:pt x="37" y="68"/>
                        </a:lnTo>
                        <a:lnTo>
                          <a:pt x="33" y="68"/>
                        </a:lnTo>
                        <a:lnTo>
                          <a:pt x="30" y="73"/>
                        </a:lnTo>
                        <a:lnTo>
                          <a:pt x="18" y="77"/>
                        </a:lnTo>
                        <a:lnTo>
                          <a:pt x="15" y="77"/>
                        </a:lnTo>
                        <a:lnTo>
                          <a:pt x="11" y="77"/>
                        </a:lnTo>
                        <a:lnTo>
                          <a:pt x="0" y="77"/>
                        </a:lnTo>
                        <a:lnTo>
                          <a:pt x="0" y="73"/>
                        </a:lnTo>
                        <a:lnTo>
                          <a:pt x="0" y="68"/>
                        </a:lnTo>
                        <a:lnTo>
                          <a:pt x="3" y="64"/>
                        </a:lnTo>
                        <a:lnTo>
                          <a:pt x="7" y="60"/>
                        </a:lnTo>
                        <a:lnTo>
                          <a:pt x="11" y="56"/>
                        </a:lnTo>
                        <a:lnTo>
                          <a:pt x="11" y="39"/>
                        </a:lnTo>
                        <a:lnTo>
                          <a:pt x="11" y="34"/>
                        </a:lnTo>
                        <a:lnTo>
                          <a:pt x="15" y="30"/>
                        </a:lnTo>
                        <a:lnTo>
                          <a:pt x="18" y="26"/>
                        </a:lnTo>
                        <a:lnTo>
                          <a:pt x="18" y="22"/>
                        </a:lnTo>
                        <a:lnTo>
                          <a:pt x="18" y="17"/>
                        </a:lnTo>
                        <a:lnTo>
                          <a:pt x="18" y="13"/>
                        </a:lnTo>
                        <a:lnTo>
                          <a:pt x="18" y="9"/>
                        </a:lnTo>
                        <a:lnTo>
                          <a:pt x="22" y="5"/>
                        </a:lnTo>
                        <a:lnTo>
                          <a:pt x="26" y="0"/>
                        </a:lnTo>
                        <a:lnTo>
                          <a:pt x="30" y="0"/>
                        </a:lnTo>
                        <a:close/>
                      </a:path>
                    </a:pathLst>
                  </a:custGeom>
                  <a:solidFill>
                    <a:srgbClr val="228129"/>
                  </a:solidFill>
                  <a:ln w="6350">
                    <a:solidFill>
                      <a:srgbClr val="228129"/>
                    </a:solidFill>
                    <a:round/>
                    <a:headEnd/>
                    <a:tailEnd/>
                  </a:ln>
                </p:spPr>
                <p:txBody>
                  <a:bodyPr/>
                  <a:lstStyle/>
                  <a:p>
                    <a:endParaRPr lang="fa-IR"/>
                  </a:p>
                </p:txBody>
              </p:sp>
            </p:grpSp>
            <p:sp>
              <p:nvSpPr>
                <p:cNvPr id="1720" name="Freeform 334"/>
                <p:cNvSpPr>
                  <a:spLocks/>
                </p:cNvSpPr>
                <p:nvPr/>
              </p:nvSpPr>
              <p:spPr bwMode="auto">
                <a:xfrm>
                  <a:off x="1359" y="3456"/>
                  <a:ext cx="11" cy="25"/>
                </a:xfrm>
                <a:custGeom>
                  <a:avLst/>
                  <a:gdLst>
                    <a:gd name="T0" fmla="*/ 0 w 11"/>
                    <a:gd name="T1" fmla="*/ 0 h 25"/>
                    <a:gd name="T2" fmla="*/ 0 w 11"/>
                    <a:gd name="T3" fmla="*/ 0 h 25"/>
                    <a:gd name="T4" fmla="*/ 0 w 11"/>
                    <a:gd name="T5" fmla="*/ 4 h 25"/>
                    <a:gd name="T6" fmla="*/ 3 w 11"/>
                    <a:gd name="T7" fmla="*/ 8 h 25"/>
                    <a:gd name="T8" fmla="*/ 3 w 11"/>
                    <a:gd name="T9" fmla="*/ 17 h 25"/>
                    <a:gd name="T10" fmla="*/ 3 w 11"/>
                    <a:gd name="T11" fmla="*/ 21 h 25"/>
                    <a:gd name="T12" fmla="*/ 3 w 11"/>
                    <a:gd name="T13" fmla="*/ 21 h 25"/>
                    <a:gd name="T14" fmla="*/ 3 w 11"/>
                    <a:gd name="T15" fmla="*/ 25 h 25"/>
                    <a:gd name="T16" fmla="*/ 7 w 11"/>
                    <a:gd name="T17" fmla="*/ 25 h 25"/>
                    <a:gd name="T18" fmla="*/ 7 w 11"/>
                    <a:gd name="T19" fmla="*/ 25 h 25"/>
                    <a:gd name="T20" fmla="*/ 7 w 11"/>
                    <a:gd name="T21" fmla="*/ 25 h 25"/>
                    <a:gd name="T22" fmla="*/ 7 w 11"/>
                    <a:gd name="T23" fmla="*/ 25 h 25"/>
                    <a:gd name="T24" fmla="*/ 11 w 11"/>
                    <a:gd name="T25" fmla="*/ 25 h 25"/>
                    <a:gd name="T26" fmla="*/ 11 w 11"/>
                    <a:gd name="T27" fmla="*/ 25 h 25"/>
                    <a:gd name="T28" fmla="*/ 11 w 11"/>
                    <a:gd name="T29" fmla="*/ 21 h 25"/>
                    <a:gd name="T30" fmla="*/ 11 w 11"/>
                    <a:gd name="T31" fmla="*/ 21 h 25"/>
                    <a:gd name="T32" fmla="*/ 11 w 11"/>
                    <a:gd name="T33" fmla="*/ 21 h 25"/>
                    <a:gd name="T34" fmla="*/ 11 w 11"/>
                    <a:gd name="T35" fmla="*/ 13 h 25"/>
                    <a:gd name="T36" fmla="*/ 11 w 11"/>
                    <a:gd name="T37" fmla="*/ 8 h 25"/>
                    <a:gd name="T38" fmla="*/ 11 w 11"/>
                    <a:gd name="T39" fmla="*/ 8 h 25"/>
                    <a:gd name="T40" fmla="*/ 11 w 11"/>
                    <a:gd name="T41" fmla="*/ 4 h 25"/>
                    <a:gd name="T42" fmla="*/ 11 w 11"/>
                    <a:gd name="T43" fmla="*/ 4 h 25"/>
                    <a:gd name="T44" fmla="*/ 0 w 11"/>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25"/>
                    <a:gd name="T71" fmla="*/ 11 w 1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25">
                      <a:moveTo>
                        <a:pt x="0" y="0"/>
                      </a:moveTo>
                      <a:lnTo>
                        <a:pt x="0" y="0"/>
                      </a:lnTo>
                      <a:lnTo>
                        <a:pt x="0" y="4"/>
                      </a:lnTo>
                      <a:lnTo>
                        <a:pt x="3" y="8"/>
                      </a:lnTo>
                      <a:lnTo>
                        <a:pt x="3" y="17"/>
                      </a:lnTo>
                      <a:lnTo>
                        <a:pt x="3" y="21"/>
                      </a:lnTo>
                      <a:lnTo>
                        <a:pt x="3" y="25"/>
                      </a:lnTo>
                      <a:lnTo>
                        <a:pt x="7" y="25"/>
                      </a:lnTo>
                      <a:lnTo>
                        <a:pt x="11" y="25"/>
                      </a:lnTo>
                      <a:lnTo>
                        <a:pt x="11" y="21"/>
                      </a:lnTo>
                      <a:lnTo>
                        <a:pt x="11" y="13"/>
                      </a:lnTo>
                      <a:lnTo>
                        <a:pt x="11" y="8"/>
                      </a:lnTo>
                      <a:lnTo>
                        <a:pt x="11" y="4"/>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204" name="Freeform 335"/>
              <p:cNvSpPr>
                <a:spLocks/>
              </p:cNvSpPr>
              <p:nvPr/>
            </p:nvSpPr>
            <p:spPr bwMode="auto">
              <a:xfrm>
                <a:off x="850" y="3447"/>
                <a:ext cx="18" cy="30"/>
              </a:xfrm>
              <a:custGeom>
                <a:avLst/>
                <a:gdLst>
                  <a:gd name="T0" fmla="*/ 0 w 18"/>
                  <a:gd name="T1" fmla="*/ 9 h 30"/>
                  <a:gd name="T2" fmla="*/ 0 w 18"/>
                  <a:gd name="T3" fmla="*/ 9 h 30"/>
                  <a:gd name="T4" fmla="*/ 0 w 18"/>
                  <a:gd name="T5" fmla="*/ 30 h 30"/>
                  <a:gd name="T6" fmla="*/ 7 w 18"/>
                  <a:gd name="T7" fmla="*/ 30 h 30"/>
                  <a:gd name="T8" fmla="*/ 7 w 18"/>
                  <a:gd name="T9" fmla="*/ 30 h 30"/>
                  <a:gd name="T10" fmla="*/ 11 w 18"/>
                  <a:gd name="T11" fmla="*/ 30 h 30"/>
                  <a:gd name="T12" fmla="*/ 15 w 18"/>
                  <a:gd name="T13" fmla="*/ 30 h 30"/>
                  <a:gd name="T14" fmla="*/ 15 w 18"/>
                  <a:gd name="T15" fmla="*/ 30 h 30"/>
                  <a:gd name="T16" fmla="*/ 18 w 18"/>
                  <a:gd name="T17" fmla="*/ 30 h 30"/>
                  <a:gd name="T18" fmla="*/ 18 w 18"/>
                  <a:gd name="T19" fmla="*/ 30 h 30"/>
                  <a:gd name="T20" fmla="*/ 18 w 18"/>
                  <a:gd name="T21" fmla="*/ 30 h 30"/>
                  <a:gd name="T22" fmla="*/ 18 w 18"/>
                  <a:gd name="T23" fmla="*/ 30 h 30"/>
                  <a:gd name="T24" fmla="*/ 18 w 18"/>
                  <a:gd name="T25" fmla="*/ 26 h 30"/>
                  <a:gd name="T26" fmla="*/ 18 w 18"/>
                  <a:gd name="T27" fmla="*/ 22 h 30"/>
                  <a:gd name="T28" fmla="*/ 15 w 18"/>
                  <a:gd name="T29" fmla="*/ 13 h 30"/>
                  <a:gd name="T30" fmla="*/ 15 w 18"/>
                  <a:gd name="T31" fmla="*/ 5 h 30"/>
                  <a:gd name="T32" fmla="*/ 15 w 18"/>
                  <a:gd name="T33" fmla="*/ 0 h 30"/>
                  <a:gd name="T34" fmla="*/ 11 w 18"/>
                  <a:gd name="T35" fmla="*/ 0 h 30"/>
                  <a:gd name="T36" fmla="*/ 0 w 18"/>
                  <a:gd name="T37" fmla="*/ 0 h 30"/>
                  <a:gd name="T38" fmla="*/ 0 w 18"/>
                  <a:gd name="T39" fmla="*/ 9 h 30"/>
                  <a:gd name="T40" fmla="*/ 0 w 18"/>
                  <a:gd name="T41" fmla="*/ 9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0"/>
                  <a:gd name="T65" fmla="*/ 18 w 1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0">
                    <a:moveTo>
                      <a:pt x="0" y="9"/>
                    </a:moveTo>
                    <a:lnTo>
                      <a:pt x="0" y="9"/>
                    </a:lnTo>
                    <a:lnTo>
                      <a:pt x="0" y="30"/>
                    </a:lnTo>
                    <a:lnTo>
                      <a:pt x="7" y="30"/>
                    </a:lnTo>
                    <a:lnTo>
                      <a:pt x="11" y="30"/>
                    </a:lnTo>
                    <a:lnTo>
                      <a:pt x="15" y="30"/>
                    </a:lnTo>
                    <a:lnTo>
                      <a:pt x="18" y="30"/>
                    </a:lnTo>
                    <a:lnTo>
                      <a:pt x="18" y="26"/>
                    </a:lnTo>
                    <a:lnTo>
                      <a:pt x="18" y="22"/>
                    </a:lnTo>
                    <a:lnTo>
                      <a:pt x="15" y="13"/>
                    </a:lnTo>
                    <a:lnTo>
                      <a:pt x="15" y="5"/>
                    </a:lnTo>
                    <a:lnTo>
                      <a:pt x="15" y="0"/>
                    </a:lnTo>
                    <a:lnTo>
                      <a:pt x="11" y="0"/>
                    </a:lnTo>
                    <a:lnTo>
                      <a:pt x="0" y="0"/>
                    </a:lnTo>
                    <a:lnTo>
                      <a:pt x="0" y="9"/>
                    </a:lnTo>
                    <a:close/>
                  </a:path>
                </a:pathLst>
              </a:custGeom>
              <a:solidFill>
                <a:srgbClr val="5C241D"/>
              </a:solidFill>
              <a:ln w="6350">
                <a:solidFill>
                  <a:srgbClr val="5C241D"/>
                </a:solidFill>
                <a:round/>
                <a:headEnd/>
                <a:tailEnd/>
              </a:ln>
            </p:spPr>
            <p:txBody>
              <a:bodyPr/>
              <a:lstStyle/>
              <a:p>
                <a:endParaRPr lang="fa-IR"/>
              </a:p>
            </p:txBody>
          </p:sp>
          <p:sp>
            <p:nvSpPr>
              <p:cNvPr id="205" name="Freeform 336"/>
              <p:cNvSpPr>
                <a:spLocks/>
              </p:cNvSpPr>
              <p:nvPr/>
            </p:nvSpPr>
            <p:spPr bwMode="auto">
              <a:xfrm>
                <a:off x="801" y="3316"/>
                <a:ext cx="109" cy="144"/>
              </a:xfrm>
              <a:custGeom>
                <a:avLst/>
                <a:gdLst>
                  <a:gd name="T0" fmla="*/ 56 w 109"/>
                  <a:gd name="T1" fmla="*/ 38 h 144"/>
                  <a:gd name="T2" fmla="*/ 56 w 109"/>
                  <a:gd name="T3" fmla="*/ 34 h 144"/>
                  <a:gd name="T4" fmla="*/ 60 w 109"/>
                  <a:gd name="T5" fmla="*/ 34 h 144"/>
                  <a:gd name="T6" fmla="*/ 60 w 109"/>
                  <a:gd name="T7" fmla="*/ 29 h 144"/>
                  <a:gd name="T8" fmla="*/ 49 w 109"/>
                  <a:gd name="T9" fmla="*/ 21 h 144"/>
                  <a:gd name="T10" fmla="*/ 45 w 109"/>
                  <a:gd name="T11" fmla="*/ 13 h 144"/>
                  <a:gd name="T12" fmla="*/ 45 w 109"/>
                  <a:gd name="T13" fmla="*/ 0 h 144"/>
                  <a:gd name="T14" fmla="*/ 41 w 109"/>
                  <a:gd name="T15" fmla="*/ 4 h 144"/>
                  <a:gd name="T16" fmla="*/ 34 w 109"/>
                  <a:gd name="T17" fmla="*/ 34 h 144"/>
                  <a:gd name="T18" fmla="*/ 30 w 109"/>
                  <a:gd name="T19" fmla="*/ 38 h 144"/>
                  <a:gd name="T20" fmla="*/ 30 w 109"/>
                  <a:gd name="T21" fmla="*/ 46 h 144"/>
                  <a:gd name="T22" fmla="*/ 26 w 109"/>
                  <a:gd name="T23" fmla="*/ 46 h 144"/>
                  <a:gd name="T24" fmla="*/ 22 w 109"/>
                  <a:gd name="T25" fmla="*/ 51 h 144"/>
                  <a:gd name="T26" fmla="*/ 22 w 109"/>
                  <a:gd name="T27" fmla="*/ 55 h 144"/>
                  <a:gd name="T28" fmla="*/ 18 w 109"/>
                  <a:gd name="T29" fmla="*/ 63 h 144"/>
                  <a:gd name="T30" fmla="*/ 15 w 109"/>
                  <a:gd name="T31" fmla="*/ 68 h 144"/>
                  <a:gd name="T32" fmla="*/ 22 w 109"/>
                  <a:gd name="T33" fmla="*/ 68 h 144"/>
                  <a:gd name="T34" fmla="*/ 7 w 109"/>
                  <a:gd name="T35" fmla="*/ 85 h 144"/>
                  <a:gd name="T36" fmla="*/ 15 w 109"/>
                  <a:gd name="T37" fmla="*/ 85 h 144"/>
                  <a:gd name="T38" fmla="*/ 15 w 109"/>
                  <a:gd name="T39" fmla="*/ 93 h 144"/>
                  <a:gd name="T40" fmla="*/ 7 w 109"/>
                  <a:gd name="T41" fmla="*/ 106 h 144"/>
                  <a:gd name="T42" fmla="*/ 0 w 109"/>
                  <a:gd name="T43" fmla="*/ 114 h 144"/>
                  <a:gd name="T44" fmla="*/ 0 w 109"/>
                  <a:gd name="T45" fmla="*/ 114 h 144"/>
                  <a:gd name="T46" fmla="*/ 3 w 109"/>
                  <a:gd name="T47" fmla="*/ 119 h 144"/>
                  <a:gd name="T48" fmla="*/ 7 w 109"/>
                  <a:gd name="T49" fmla="*/ 119 h 144"/>
                  <a:gd name="T50" fmla="*/ 18 w 109"/>
                  <a:gd name="T51" fmla="*/ 123 h 144"/>
                  <a:gd name="T52" fmla="*/ 18 w 109"/>
                  <a:gd name="T53" fmla="*/ 123 h 144"/>
                  <a:gd name="T54" fmla="*/ 11 w 109"/>
                  <a:gd name="T55" fmla="*/ 131 h 144"/>
                  <a:gd name="T56" fmla="*/ 3 w 109"/>
                  <a:gd name="T57" fmla="*/ 140 h 144"/>
                  <a:gd name="T58" fmla="*/ 0 w 109"/>
                  <a:gd name="T59" fmla="*/ 144 h 144"/>
                  <a:gd name="T60" fmla="*/ 7 w 109"/>
                  <a:gd name="T61" fmla="*/ 144 h 144"/>
                  <a:gd name="T62" fmla="*/ 30 w 109"/>
                  <a:gd name="T63" fmla="*/ 140 h 144"/>
                  <a:gd name="T64" fmla="*/ 37 w 109"/>
                  <a:gd name="T65" fmla="*/ 144 h 144"/>
                  <a:gd name="T66" fmla="*/ 83 w 109"/>
                  <a:gd name="T67" fmla="*/ 136 h 144"/>
                  <a:gd name="T68" fmla="*/ 98 w 109"/>
                  <a:gd name="T69" fmla="*/ 140 h 144"/>
                  <a:gd name="T70" fmla="*/ 109 w 109"/>
                  <a:gd name="T71" fmla="*/ 144 h 144"/>
                  <a:gd name="T72" fmla="*/ 109 w 109"/>
                  <a:gd name="T73" fmla="*/ 140 h 144"/>
                  <a:gd name="T74" fmla="*/ 98 w 109"/>
                  <a:gd name="T75" fmla="*/ 131 h 144"/>
                  <a:gd name="T76" fmla="*/ 90 w 109"/>
                  <a:gd name="T77" fmla="*/ 127 h 144"/>
                  <a:gd name="T78" fmla="*/ 90 w 109"/>
                  <a:gd name="T79" fmla="*/ 123 h 144"/>
                  <a:gd name="T80" fmla="*/ 90 w 109"/>
                  <a:gd name="T81" fmla="*/ 119 h 144"/>
                  <a:gd name="T82" fmla="*/ 98 w 109"/>
                  <a:gd name="T83" fmla="*/ 119 h 144"/>
                  <a:gd name="T84" fmla="*/ 98 w 109"/>
                  <a:gd name="T85" fmla="*/ 114 h 144"/>
                  <a:gd name="T86" fmla="*/ 98 w 109"/>
                  <a:gd name="T87" fmla="*/ 110 h 144"/>
                  <a:gd name="T88" fmla="*/ 94 w 109"/>
                  <a:gd name="T89" fmla="*/ 110 h 144"/>
                  <a:gd name="T90" fmla="*/ 86 w 109"/>
                  <a:gd name="T91" fmla="*/ 106 h 144"/>
                  <a:gd name="T92" fmla="*/ 79 w 109"/>
                  <a:gd name="T93" fmla="*/ 97 h 144"/>
                  <a:gd name="T94" fmla="*/ 79 w 109"/>
                  <a:gd name="T95" fmla="*/ 93 h 144"/>
                  <a:gd name="T96" fmla="*/ 79 w 109"/>
                  <a:gd name="T97" fmla="*/ 93 h 144"/>
                  <a:gd name="T98" fmla="*/ 83 w 109"/>
                  <a:gd name="T99" fmla="*/ 89 h 144"/>
                  <a:gd name="T100" fmla="*/ 90 w 109"/>
                  <a:gd name="T101" fmla="*/ 85 h 144"/>
                  <a:gd name="T102" fmla="*/ 90 w 109"/>
                  <a:gd name="T103" fmla="*/ 85 h 144"/>
                  <a:gd name="T104" fmla="*/ 83 w 109"/>
                  <a:gd name="T105" fmla="*/ 80 h 144"/>
                  <a:gd name="T106" fmla="*/ 79 w 109"/>
                  <a:gd name="T107" fmla="*/ 72 h 144"/>
                  <a:gd name="T108" fmla="*/ 71 w 109"/>
                  <a:gd name="T109" fmla="*/ 68 h 144"/>
                  <a:gd name="T110" fmla="*/ 71 w 109"/>
                  <a:gd name="T111" fmla="*/ 63 h 144"/>
                  <a:gd name="T112" fmla="*/ 75 w 109"/>
                  <a:gd name="T113" fmla="*/ 63 h 144"/>
                  <a:gd name="T114" fmla="*/ 79 w 109"/>
                  <a:gd name="T115" fmla="*/ 55 h 144"/>
                  <a:gd name="T116" fmla="*/ 75 w 109"/>
                  <a:gd name="T117" fmla="*/ 51 h 144"/>
                  <a:gd name="T118" fmla="*/ 75 w 109"/>
                  <a:gd name="T119" fmla="*/ 51 h 144"/>
                  <a:gd name="T120" fmla="*/ 67 w 109"/>
                  <a:gd name="T121" fmla="*/ 46 h 144"/>
                  <a:gd name="T122" fmla="*/ 64 w 109"/>
                  <a:gd name="T123" fmla="*/ 42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144"/>
                  <a:gd name="T188" fmla="*/ 109 w 109"/>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144">
                    <a:moveTo>
                      <a:pt x="60" y="38"/>
                    </a:moveTo>
                    <a:lnTo>
                      <a:pt x="60" y="38"/>
                    </a:lnTo>
                    <a:lnTo>
                      <a:pt x="56" y="38"/>
                    </a:lnTo>
                    <a:lnTo>
                      <a:pt x="56" y="34"/>
                    </a:lnTo>
                    <a:lnTo>
                      <a:pt x="60" y="34"/>
                    </a:lnTo>
                    <a:lnTo>
                      <a:pt x="60" y="29"/>
                    </a:lnTo>
                    <a:lnTo>
                      <a:pt x="56" y="29"/>
                    </a:lnTo>
                    <a:lnTo>
                      <a:pt x="52" y="21"/>
                    </a:lnTo>
                    <a:lnTo>
                      <a:pt x="49" y="21"/>
                    </a:lnTo>
                    <a:lnTo>
                      <a:pt x="49" y="17"/>
                    </a:lnTo>
                    <a:lnTo>
                      <a:pt x="45" y="13"/>
                    </a:lnTo>
                    <a:lnTo>
                      <a:pt x="45" y="8"/>
                    </a:lnTo>
                    <a:lnTo>
                      <a:pt x="45" y="4"/>
                    </a:lnTo>
                    <a:lnTo>
                      <a:pt x="45" y="0"/>
                    </a:lnTo>
                    <a:lnTo>
                      <a:pt x="41" y="4"/>
                    </a:lnTo>
                    <a:lnTo>
                      <a:pt x="37" y="8"/>
                    </a:lnTo>
                    <a:lnTo>
                      <a:pt x="34" y="34"/>
                    </a:lnTo>
                    <a:lnTo>
                      <a:pt x="30" y="34"/>
                    </a:lnTo>
                    <a:lnTo>
                      <a:pt x="30" y="38"/>
                    </a:lnTo>
                    <a:lnTo>
                      <a:pt x="30" y="42"/>
                    </a:lnTo>
                    <a:lnTo>
                      <a:pt x="30" y="46"/>
                    </a:lnTo>
                    <a:lnTo>
                      <a:pt x="26" y="46"/>
                    </a:lnTo>
                    <a:lnTo>
                      <a:pt x="22" y="46"/>
                    </a:lnTo>
                    <a:lnTo>
                      <a:pt x="22" y="51"/>
                    </a:lnTo>
                    <a:lnTo>
                      <a:pt x="22" y="55"/>
                    </a:lnTo>
                    <a:lnTo>
                      <a:pt x="22" y="59"/>
                    </a:lnTo>
                    <a:lnTo>
                      <a:pt x="18" y="63"/>
                    </a:lnTo>
                    <a:lnTo>
                      <a:pt x="15" y="63"/>
                    </a:lnTo>
                    <a:lnTo>
                      <a:pt x="15" y="68"/>
                    </a:lnTo>
                    <a:lnTo>
                      <a:pt x="18" y="68"/>
                    </a:lnTo>
                    <a:lnTo>
                      <a:pt x="22" y="68"/>
                    </a:lnTo>
                    <a:lnTo>
                      <a:pt x="22" y="72"/>
                    </a:lnTo>
                    <a:lnTo>
                      <a:pt x="7" y="85"/>
                    </a:lnTo>
                    <a:lnTo>
                      <a:pt x="15" y="85"/>
                    </a:lnTo>
                    <a:lnTo>
                      <a:pt x="15" y="89"/>
                    </a:lnTo>
                    <a:lnTo>
                      <a:pt x="15" y="93"/>
                    </a:lnTo>
                    <a:lnTo>
                      <a:pt x="11" y="102"/>
                    </a:lnTo>
                    <a:lnTo>
                      <a:pt x="11" y="106"/>
                    </a:lnTo>
                    <a:lnTo>
                      <a:pt x="7" y="106"/>
                    </a:lnTo>
                    <a:lnTo>
                      <a:pt x="3" y="110"/>
                    </a:lnTo>
                    <a:lnTo>
                      <a:pt x="0" y="114"/>
                    </a:lnTo>
                    <a:lnTo>
                      <a:pt x="3" y="119"/>
                    </a:lnTo>
                    <a:lnTo>
                      <a:pt x="7" y="119"/>
                    </a:lnTo>
                    <a:lnTo>
                      <a:pt x="11" y="119"/>
                    </a:lnTo>
                    <a:lnTo>
                      <a:pt x="15" y="119"/>
                    </a:lnTo>
                    <a:lnTo>
                      <a:pt x="18" y="123"/>
                    </a:lnTo>
                    <a:lnTo>
                      <a:pt x="15" y="127"/>
                    </a:lnTo>
                    <a:lnTo>
                      <a:pt x="11" y="131"/>
                    </a:lnTo>
                    <a:lnTo>
                      <a:pt x="7" y="136"/>
                    </a:lnTo>
                    <a:lnTo>
                      <a:pt x="3" y="140"/>
                    </a:lnTo>
                    <a:lnTo>
                      <a:pt x="0" y="140"/>
                    </a:lnTo>
                    <a:lnTo>
                      <a:pt x="0" y="144"/>
                    </a:lnTo>
                    <a:lnTo>
                      <a:pt x="3" y="144"/>
                    </a:lnTo>
                    <a:lnTo>
                      <a:pt x="7" y="144"/>
                    </a:lnTo>
                    <a:lnTo>
                      <a:pt x="18" y="144"/>
                    </a:lnTo>
                    <a:lnTo>
                      <a:pt x="26" y="140"/>
                    </a:lnTo>
                    <a:lnTo>
                      <a:pt x="30" y="140"/>
                    </a:lnTo>
                    <a:lnTo>
                      <a:pt x="34" y="144"/>
                    </a:lnTo>
                    <a:lnTo>
                      <a:pt x="37" y="144"/>
                    </a:lnTo>
                    <a:lnTo>
                      <a:pt x="41" y="144"/>
                    </a:lnTo>
                    <a:lnTo>
                      <a:pt x="83" y="136"/>
                    </a:lnTo>
                    <a:lnTo>
                      <a:pt x="86" y="136"/>
                    </a:lnTo>
                    <a:lnTo>
                      <a:pt x="90" y="140"/>
                    </a:lnTo>
                    <a:lnTo>
                      <a:pt x="98" y="140"/>
                    </a:lnTo>
                    <a:lnTo>
                      <a:pt x="105" y="144"/>
                    </a:lnTo>
                    <a:lnTo>
                      <a:pt x="109" y="144"/>
                    </a:lnTo>
                    <a:lnTo>
                      <a:pt x="109" y="140"/>
                    </a:lnTo>
                    <a:lnTo>
                      <a:pt x="105" y="140"/>
                    </a:lnTo>
                    <a:lnTo>
                      <a:pt x="101" y="136"/>
                    </a:lnTo>
                    <a:lnTo>
                      <a:pt x="98" y="131"/>
                    </a:lnTo>
                    <a:lnTo>
                      <a:pt x="94" y="131"/>
                    </a:lnTo>
                    <a:lnTo>
                      <a:pt x="90" y="127"/>
                    </a:lnTo>
                    <a:lnTo>
                      <a:pt x="90" y="123"/>
                    </a:lnTo>
                    <a:lnTo>
                      <a:pt x="90" y="119"/>
                    </a:lnTo>
                    <a:lnTo>
                      <a:pt x="94" y="119"/>
                    </a:lnTo>
                    <a:lnTo>
                      <a:pt x="98" y="119"/>
                    </a:lnTo>
                    <a:lnTo>
                      <a:pt x="98" y="114"/>
                    </a:lnTo>
                    <a:lnTo>
                      <a:pt x="98" y="110"/>
                    </a:lnTo>
                    <a:lnTo>
                      <a:pt x="94" y="110"/>
                    </a:lnTo>
                    <a:lnTo>
                      <a:pt x="90" y="106"/>
                    </a:lnTo>
                    <a:lnTo>
                      <a:pt x="86" y="106"/>
                    </a:lnTo>
                    <a:lnTo>
                      <a:pt x="83" y="102"/>
                    </a:lnTo>
                    <a:lnTo>
                      <a:pt x="79" y="97"/>
                    </a:lnTo>
                    <a:lnTo>
                      <a:pt x="79" y="93"/>
                    </a:lnTo>
                    <a:lnTo>
                      <a:pt x="83" y="89"/>
                    </a:lnTo>
                    <a:lnTo>
                      <a:pt x="86" y="89"/>
                    </a:lnTo>
                    <a:lnTo>
                      <a:pt x="86" y="85"/>
                    </a:lnTo>
                    <a:lnTo>
                      <a:pt x="90" y="85"/>
                    </a:lnTo>
                    <a:lnTo>
                      <a:pt x="86" y="80"/>
                    </a:lnTo>
                    <a:lnTo>
                      <a:pt x="83" y="80"/>
                    </a:lnTo>
                    <a:lnTo>
                      <a:pt x="83" y="76"/>
                    </a:lnTo>
                    <a:lnTo>
                      <a:pt x="79" y="76"/>
                    </a:lnTo>
                    <a:lnTo>
                      <a:pt x="79" y="72"/>
                    </a:lnTo>
                    <a:lnTo>
                      <a:pt x="75" y="72"/>
                    </a:lnTo>
                    <a:lnTo>
                      <a:pt x="71" y="68"/>
                    </a:lnTo>
                    <a:lnTo>
                      <a:pt x="71" y="63"/>
                    </a:lnTo>
                    <a:lnTo>
                      <a:pt x="75" y="63"/>
                    </a:lnTo>
                    <a:lnTo>
                      <a:pt x="75" y="59"/>
                    </a:lnTo>
                    <a:lnTo>
                      <a:pt x="79" y="55"/>
                    </a:lnTo>
                    <a:lnTo>
                      <a:pt x="75" y="51"/>
                    </a:lnTo>
                    <a:lnTo>
                      <a:pt x="71" y="51"/>
                    </a:lnTo>
                    <a:lnTo>
                      <a:pt x="71" y="46"/>
                    </a:lnTo>
                    <a:lnTo>
                      <a:pt x="67" y="46"/>
                    </a:lnTo>
                    <a:lnTo>
                      <a:pt x="64" y="42"/>
                    </a:lnTo>
                    <a:lnTo>
                      <a:pt x="60" y="42"/>
                    </a:lnTo>
                    <a:lnTo>
                      <a:pt x="60" y="38"/>
                    </a:lnTo>
                    <a:close/>
                  </a:path>
                </a:pathLst>
              </a:custGeom>
              <a:solidFill>
                <a:srgbClr val="114324"/>
              </a:solidFill>
              <a:ln w="6350">
                <a:solidFill>
                  <a:srgbClr val="114324"/>
                </a:solidFill>
                <a:round/>
                <a:headEnd/>
                <a:tailEnd/>
              </a:ln>
            </p:spPr>
            <p:txBody>
              <a:bodyPr/>
              <a:lstStyle/>
              <a:p>
                <a:endParaRPr lang="fa-IR"/>
              </a:p>
            </p:txBody>
          </p:sp>
          <p:sp>
            <p:nvSpPr>
              <p:cNvPr id="206" name="Freeform 337"/>
              <p:cNvSpPr>
                <a:spLocks/>
              </p:cNvSpPr>
              <p:nvPr/>
            </p:nvSpPr>
            <p:spPr bwMode="auto">
              <a:xfrm>
                <a:off x="959" y="3405"/>
                <a:ext cx="57" cy="64"/>
              </a:xfrm>
              <a:custGeom>
                <a:avLst/>
                <a:gdLst>
                  <a:gd name="T0" fmla="*/ 15 w 57"/>
                  <a:gd name="T1" fmla="*/ 17 h 64"/>
                  <a:gd name="T2" fmla="*/ 15 w 57"/>
                  <a:gd name="T3" fmla="*/ 30 h 64"/>
                  <a:gd name="T4" fmla="*/ 11 w 57"/>
                  <a:gd name="T5" fmla="*/ 34 h 64"/>
                  <a:gd name="T6" fmla="*/ 11 w 57"/>
                  <a:gd name="T7" fmla="*/ 38 h 64"/>
                  <a:gd name="T8" fmla="*/ 11 w 57"/>
                  <a:gd name="T9" fmla="*/ 42 h 64"/>
                  <a:gd name="T10" fmla="*/ 11 w 57"/>
                  <a:gd name="T11" fmla="*/ 47 h 64"/>
                  <a:gd name="T12" fmla="*/ 7 w 57"/>
                  <a:gd name="T13" fmla="*/ 47 h 64"/>
                  <a:gd name="T14" fmla="*/ 4 w 57"/>
                  <a:gd name="T15" fmla="*/ 51 h 64"/>
                  <a:gd name="T16" fmla="*/ 4 w 57"/>
                  <a:gd name="T17" fmla="*/ 51 h 64"/>
                  <a:gd name="T18" fmla="*/ 0 w 57"/>
                  <a:gd name="T19" fmla="*/ 55 h 64"/>
                  <a:gd name="T20" fmla="*/ 0 w 57"/>
                  <a:gd name="T21" fmla="*/ 59 h 64"/>
                  <a:gd name="T22" fmla="*/ 0 w 57"/>
                  <a:gd name="T23" fmla="*/ 64 h 64"/>
                  <a:gd name="T24" fmla="*/ 7 w 57"/>
                  <a:gd name="T25" fmla="*/ 64 h 64"/>
                  <a:gd name="T26" fmla="*/ 23 w 57"/>
                  <a:gd name="T27" fmla="*/ 59 h 64"/>
                  <a:gd name="T28" fmla="*/ 23 w 57"/>
                  <a:gd name="T29" fmla="*/ 59 h 64"/>
                  <a:gd name="T30" fmla="*/ 26 w 57"/>
                  <a:gd name="T31" fmla="*/ 59 h 64"/>
                  <a:gd name="T32" fmla="*/ 30 w 57"/>
                  <a:gd name="T33" fmla="*/ 59 h 64"/>
                  <a:gd name="T34" fmla="*/ 34 w 57"/>
                  <a:gd name="T35" fmla="*/ 59 h 64"/>
                  <a:gd name="T36" fmla="*/ 34 w 57"/>
                  <a:gd name="T37" fmla="*/ 59 h 64"/>
                  <a:gd name="T38" fmla="*/ 41 w 57"/>
                  <a:gd name="T39" fmla="*/ 59 h 64"/>
                  <a:gd name="T40" fmla="*/ 49 w 57"/>
                  <a:gd name="T41" fmla="*/ 59 h 64"/>
                  <a:gd name="T42" fmla="*/ 57 w 57"/>
                  <a:gd name="T43" fmla="*/ 59 h 64"/>
                  <a:gd name="T44" fmla="*/ 57 w 57"/>
                  <a:gd name="T45" fmla="*/ 59 h 64"/>
                  <a:gd name="T46" fmla="*/ 57 w 57"/>
                  <a:gd name="T47" fmla="*/ 59 h 64"/>
                  <a:gd name="T48" fmla="*/ 49 w 57"/>
                  <a:gd name="T49" fmla="*/ 55 h 64"/>
                  <a:gd name="T50" fmla="*/ 45 w 57"/>
                  <a:gd name="T51" fmla="*/ 51 h 64"/>
                  <a:gd name="T52" fmla="*/ 45 w 57"/>
                  <a:gd name="T53" fmla="*/ 47 h 64"/>
                  <a:gd name="T54" fmla="*/ 45 w 57"/>
                  <a:gd name="T55" fmla="*/ 47 h 64"/>
                  <a:gd name="T56" fmla="*/ 45 w 57"/>
                  <a:gd name="T57" fmla="*/ 42 h 64"/>
                  <a:gd name="T58" fmla="*/ 45 w 57"/>
                  <a:gd name="T59" fmla="*/ 42 h 64"/>
                  <a:gd name="T60" fmla="*/ 41 w 57"/>
                  <a:gd name="T61" fmla="*/ 38 h 64"/>
                  <a:gd name="T62" fmla="*/ 41 w 57"/>
                  <a:gd name="T63" fmla="*/ 34 h 64"/>
                  <a:gd name="T64" fmla="*/ 41 w 57"/>
                  <a:gd name="T65" fmla="*/ 34 h 64"/>
                  <a:gd name="T66" fmla="*/ 41 w 57"/>
                  <a:gd name="T67" fmla="*/ 30 h 64"/>
                  <a:gd name="T68" fmla="*/ 41 w 57"/>
                  <a:gd name="T69" fmla="*/ 30 h 64"/>
                  <a:gd name="T70" fmla="*/ 41 w 57"/>
                  <a:gd name="T71" fmla="*/ 25 h 64"/>
                  <a:gd name="T72" fmla="*/ 38 w 57"/>
                  <a:gd name="T73" fmla="*/ 25 h 64"/>
                  <a:gd name="T74" fmla="*/ 38 w 57"/>
                  <a:gd name="T75" fmla="*/ 21 h 64"/>
                  <a:gd name="T76" fmla="*/ 38 w 57"/>
                  <a:gd name="T77" fmla="*/ 21 h 64"/>
                  <a:gd name="T78" fmla="*/ 38 w 57"/>
                  <a:gd name="T79" fmla="*/ 17 h 64"/>
                  <a:gd name="T80" fmla="*/ 38 w 57"/>
                  <a:gd name="T81" fmla="*/ 17 h 64"/>
                  <a:gd name="T82" fmla="*/ 34 w 57"/>
                  <a:gd name="T83" fmla="*/ 13 h 64"/>
                  <a:gd name="T84" fmla="*/ 34 w 57"/>
                  <a:gd name="T85" fmla="*/ 13 h 64"/>
                  <a:gd name="T86" fmla="*/ 34 w 57"/>
                  <a:gd name="T87" fmla="*/ 8 h 64"/>
                  <a:gd name="T88" fmla="*/ 34 w 57"/>
                  <a:gd name="T89" fmla="*/ 8 h 64"/>
                  <a:gd name="T90" fmla="*/ 30 w 57"/>
                  <a:gd name="T91" fmla="*/ 4 h 64"/>
                  <a:gd name="T92" fmla="*/ 30 w 57"/>
                  <a:gd name="T93" fmla="*/ 0 h 64"/>
                  <a:gd name="T94" fmla="*/ 30 w 57"/>
                  <a:gd name="T95" fmla="*/ 0 h 64"/>
                  <a:gd name="T96" fmla="*/ 26 w 57"/>
                  <a:gd name="T97" fmla="*/ 0 h 64"/>
                  <a:gd name="T98" fmla="*/ 26 w 57"/>
                  <a:gd name="T99" fmla="*/ 4 h 64"/>
                  <a:gd name="T100" fmla="*/ 26 w 57"/>
                  <a:gd name="T101" fmla="*/ 4 h 64"/>
                  <a:gd name="T102" fmla="*/ 23 w 57"/>
                  <a:gd name="T103" fmla="*/ 8 h 64"/>
                  <a:gd name="T104" fmla="*/ 23 w 57"/>
                  <a:gd name="T105" fmla="*/ 8 h 64"/>
                  <a:gd name="T106" fmla="*/ 19 w 57"/>
                  <a:gd name="T107" fmla="*/ 13 h 64"/>
                  <a:gd name="T108" fmla="*/ 19 w 57"/>
                  <a:gd name="T109" fmla="*/ 13 h 64"/>
                  <a:gd name="T110" fmla="*/ 19 w 57"/>
                  <a:gd name="T111" fmla="*/ 17 h 64"/>
                  <a:gd name="T112" fmla="*/ 15 w 57"/>
                  <a:gd name="T113" fmla="*/ 1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64"/>
                  <a:gd name="T173" fmla="*/ 57 w 57"/>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64">
                    <a:moveTo>
                      <a:pt x="15" y="17"/>
                    </a:moveTo>
                    <a:lnTo>
                      <a:pt x="15" y="17"/>
                    </a:lnTo>
                    <a:lnTo>
                      <a:pt x="15" y="25"/>
                    </a:lnTo>
                    <a:lnTo>
                      <a:pt x="15" y="30"/>
                    </a:lnTo>
                    <a:lnTo>
                      <a:pt x="11" y="30"/>
                    </a:lnTo>
                    <a:lnTo>
                      <a:pt x="11" y="34"/>
                    </a:lnTo>
                    <a:lnTo>
                      <a:pt x="11" y="38"/>
                    </a:lnTo>
                    <a:lnTo>
                      <a:pt x="11" y="42"/>
                    </a:lnTo>
                    <a:lnTo>
                      <a:pt x="11" y="47"/>
                    </a:lnTo>
                    <a:lnTo>
                      <a:pt x="7" y="47"/>
                    </a:lnTo>
                    <a:lnTo>
                      <a:pt x="4" y="51"/>
                    </a:lnTo>
                    <a:lnTo>
                      <a:pt x="4" y="55"/>
                    </a:lnTo>
                    <a:lnTo>
                      <a:pt x="0" y="55"/>
                    </a:lnTo>
                    <a:lnTo>
                      <a:pt x="0" y="59"/>
                    </a:lnTo>
                    <a:lnTo>
                      <a:pt x="0" y="64"/>
                    </a:lnTo>
                    <a:lnTo>
                      <a:pt x="7" y="64"/>
                    </a:lnTo>
                    <a:lnTo>
                      <a:pt x="15" y="59"/>
                    </a:lnTo>
                    <a:lnTo>
                      <a:pt x="23" y="59"/>
                    </a:lnTo>
                    <a:lnTo>
                      <a:pt x="26" y="59"/>
                    </a:lnTo>
                    <a:lnTo>
                      <a:pt x="30" y="59"/>
                    </a:lnTo>
                    <a:lnTo>
                      <a:pt x="34" y="59"/>
                    </a:lnTo>
                    <a:lnTo>
                      <a:pt x="41" y="59"/>
                    </a:lnTo>
                    <a:lnTo>
                      <a:pt x="45" y="59"/>
                    </a:lnTo>
                    <a:lnTo>
                      <a:pt x="49" y="59"/>
                    </a:lnTo>
                    <a:lnTo>
                      <a:pt x="57" y="59"/>
                    </a:lnTo>
                    <a:lnTo>
                      <a:pt x="53" y="55"/>
                    </a:lnTo>
                    <a:lnTo>
                      <a:pt x="49" y="55"/>
                    </a:lnTo>
                    <a:lnTo>
                      <a:pt x="45" y="51"/>
                    </a:lnTo>
                    <a:lnTo>
                      <a:pt x="45" y="47"/>
                    </a:lnTo>
                    <a:lnTo>
                      <a:pt x="45" y="42"/>
                    </a:lnTo>
                    <a:lnTo>
                      <a:pt x="41" y="38"/>
                    </a:lnTo>
                    <a:lnTo>
                      <a:pt x="41" y="34"/>
                    </a:lnTo>
                    <a:lnTo>
                      <a:pt x="41" y="30"/>
                    </a:lnTo>
                    <a:lnTo>
                      <a:pt x="41" y="25"/>
                    </a:lnTo>
                    <a:lnTo>
                      <a:pt x="38" y="25"/>
                    </a:lnTo>
                    <a:lnTo>
                      <a:pt x="38" y="21"/>
                    </a:lnTo>
                    <a:lnTo>
                      <a:pt x="38" y="17"/>
                    </a:lnTo>
                    <a:lnTo>
                      <a:pt x="34" y="13"/>
                    </a:lnTo>
                    <a:lnTo>
                      <a:pt x="34" y="8"/>
                    </a:lnTo>
                    <a:lnTo>
                      <a:pt x="34" y="4"/>
                    </a:lnTo>
                    <a:lnTo>
                      <a:pt x="30" y="4"/>
                    </a:lnTo>
                    <a:lnTo>
                      <a:pt x="30" y="0"/>
                    </a:lnTo>
                    <a:lnTo>
                      <a:pt x="26" y="0"/>
                    </a:lnTo>
                    <a:lnTo>
                      <a:pt x="26" y="4"/>
                    </a:lnTo>
                    <a:lnTo>
                      <a:pt x="26" y="8"/>
                    </a:lnTo>
                    <a:lnTo>
                      <a:pt x="23" y="8"/>
                    </a:lnTo>
                    <a:lnTo>
                      <a:pt x="19" y="13"/>
                    </a:lnTo>
                    <a:lnTo>
                      <a:pt x="19" y="17"/>
                    </a:lnTo>
                    <a:lnTo>
                      <a:pt x="15" y="17"/>
                    </a:lnTo>
                    <a:close/>
                  </a:path>
                </a:pathLst>
              </a:custGeom>
              <a:solidFill>
                <a:srgbClr val="228129"/>
              </a:solidFill>
              <a:ln w="6350">
                <a:solidFill>
                  <a:srgbClr val="228129"/>
                </a:solidFill>
                <a:round/>
                <a:headEnd/>
                <a:tailEnd/>
              </a:ln>
            </p:spPr>
            <p:txBody>
              <a:bodyPr/>
              <a:lstStyle/>
              <a:p>
                <a:endParaRPr lang="fa-IR"/>
              </a:p>
            </p:txBody>
          </p:sp>
          <p:sp>
            <p:nvSpPr>
              <p:cNvPr id="207" name="Freeform 338"/>
              <p:cNvSpPr>
                <a:spLocks/>
              </p:cNvSpPr>
              <p:nvPr/>
            </p:nvSpPr>
            <p:spPr bwMode="auto">
              <a:xfrm>
                <a:off x="1008" y="3273"/>
                <a:ext cx="57" cy="106"/>
              </a:xfrm>
              <a:custGeom>
                <a:avLst/>
                <a:gdLst>
                  <a:gd name="T0" fmla="*/ 15 w 57"/>
                  <a:gd name="T1" fmla="*/ 30 h 106"/>
                  <a:gd name="T2" fmla="*/ 15 w 57"/>
                  <a:gd name="T3" fmla="*/ 47 h 106"/>
                  <a:gd name="T4" fmla="*/ 11 w 57"/>
                  <a:gd name="T5" fmla="*/ 60 h 106"/>
                  <a:gd name="T6" fmla="*/ 11 w 57"/>
                  <a:gd name="T7" fmla="*/ 64 h 106"/>
                  <a:gd name="T8" fmla="*/ 11 w 57"/>
                  <a:gd name="T9" fmla="*/ 72 h 106"/>
                  <a:gd name="T10" fmla="*/ 8 w 57"/>
                  <a:gd name="T11" fmla="*/ 77 h 106"/>
                  <a:gd name="T12" fmla="*/ 8 w 57"/>
                  <a:gd name="T13" fmla="*/ 81 h 106"/>
                  <a:gd name="T14" fmla="*/ 8 w 57"/>
                  <a:gd name="T15" fmla="*/ 81 h 106"/>
                  <a:gd name="T16" fmla="*/ 4 w 57"/>
                  <a:gd name="T17" fmla="*/ 85 h 106"/>
                  <a:gd name="T18" fmla="*/ 4 w 57"/>
                  <a:gd name="T19" fmla="*/ 89 h 106"/>
                  <a:gd name="T20" fmla="*/ 0 w 57"/>
                  <a:gd name="T21" fmla="*/ 98 h 106"/>
                  <a:gd name="T22" fmla="*/ 0 w 57"/>
                  <a:gd name="T23" fmla="*/ 106 h 106"/>
                  <a:gd name="T24" fmla="*/ 0 w 57"/>
                  <a:gd name="T25" fmla="*/ 106 h 106"/>
                  <a:gd name="T26" fmla="*/ 8 w 57"/>
                  <a:gd name="T27" fmla="*/ 106 h 106"/>
                  <a:gd name="T28" fmla="*/ 19 w 57"/>
                  <a:gd name="T29" fmla="*/ 102 h 106"/>
                  <a:gd name="T30" fmla="*/ 23 w 57"/>
                  <a:gd name="T31" fmla="*/ 98 h 106"/>
                  <a:gd name="T32" fmla="*/ 23 w 57"/>
                  <a:gd name="T33" fmla="*/ 98 h 106"/>
                  <a:gd name="T34" fmla="*/ 26 w 57"/>
                  <a:gd name="T35" fmla="*/ 102 h 106"/>
                  <a:gd name="T36" fmla="*/ 30 w 57"/>
                  <a:gd name="T37" fmla="*/ 98 h 106"/>
                  <a:gd name="T38" fmla="*/ 30 w 57"/>
                  <a:gd name="T39" fmla="*/ 98 h 106"/>
                  <a:gd name="T40" fmla="*/ 34 w 57"/>
                  <a:gd name="T41" fmla="*/ 98 h 106"/>
                  <a:gd name="T42" fmla="*/ 41 w 57"/>
                  <a:gd name="T43" fmla="*/ 98 h 106"/>
                  <a:gd name="T44" fmla="*/ 41 w 57"/>
                  <a:gd name="T45" fmla="*/ 102 h 106"/>
                  <a:gd name="T46" fmla="*/ 49 w 57"/>
                  <a:gd name="T47" fmla="*/ 102 h 106"/>
                  <a:gd name="T48" fmla="*/ 53 w 57"/>
                  <a:gd name="T49" fmla="*/ 102 h 106"/>
                  <a:gd name="T50" fmla="*/ 57 w 57"/>
                  <a:gd name="T51" fmla="*/ 102 h 106"/>
                  <a:gd name="T52" fmla="*/ 57 w 57"/>
                  <a:gd name="T53" fmla="*/ 102 h 106"/>
                  <a:gd name="T54" fmla="*/ 53 w 57"/>
                  <a:gd name="T55" fmla="*/ 94 h 106"/>
                  <a:gd name="T56" fmla="*/ 49 w 57"/>
                  <a:gd name="T57" fmla="*/ 89 h 106"/>
                  <a:gd name="T58" fmla="*/ 45 w 57"/>
                  <a:gd name="T59" fmla="*/ 85 h 106"/>
                  <a:gd name="T60" fmla="*/ 41 w 57"/>
                  <a:gd name="T61" fmla="*/ 81 h 106"/>
                  <a:gd name="T62" fmla="*/ 41 w 57"/>
                  <a:gd name="T63" fmla="*/ 77 h 106"/>
                  <a:gd name="T64" fmla="*/ 45 w 57"/>
                  <a:gd name="T65" fmla="*/ 77 h 106"/>
                  <a:gd name="T66" fmla="*/ 41 w 57"/>
                  <a:gd name="T67" fmla="*/ 72 h 106"/>
                  <a:gd name="T68" fmla="*/ 41 w 57"/>
                  <a:gd name="T69" fmla="*/ 64 h 106"/>
                  <a:gd name="T70" fmla="*/ 38 w 57"/>
                  <a:gd name="T71" fmla="*/ 60 h 106"/>
                  <a:gd name="T72" fmla="*/ 41 w 57"/>
                  <a:gd name="T73" fmla="*/ 56 h 106"/>
                  <a:gd name="T74" fmla="*/ 41 w 57"/>
                  <a:gd name="T75" fmla="*/ 51 h 106"/>
                  <a:gd name="T76" fmla="*/ 41 w 57"/>
                  <a:gd name="T77" fmla="*/ 47 h 106"/>
                  <a:gd name="T78" fmla="*/ 38 w 57"/>
                  <a:gd name="T79" fmla="*/ 43 h 106"/>
                  <a:gd name="T80" fmla="*/ 38 w 57"/>
                  <a:gd name="T81" fmla="*/ 43 h 106"/>
                  <a:gd name="T82" fmla="*/ 38 w 57"/>
                  <a:gd name="T83" fmla="*/ 39 h 106"/>
                  <a:gd name="T84" fmla="*/ 38 w 57"/>
                  <a:gd name="T85" fmla="*/ 34 h 106"/>
                  <a:gd name="T86" fmla="*/ 38 w 57"/>
                  <a:gd name="T87" fmla="*/ 34 h 106"/>
                  <a:gd name="T88" fmla="*/ 38 w 57"/>
                  <a:gd name="T89" fmla="*/ 30 h 106"/>
                  <a:gd name="T90" fmla="*/ 38 w 57"/>
                  <a:gd name="T91" fmla="*/ 30 h 106"/>
                  <a:gd name="T92" fmla="*/ 34 w 57"/>
                  <a:gd name="T93" fmla="*/ 26 h 106"/>
                  <a:gd name="T94" fmla="*/ 34 w 57"/>
                  <a:gd name="T95" fmla="*/ 22 h 106"/>
                  <a:gd name="T96" fmla="*/ 34 w 57"/>
                  <a:gd name="T97" fmla="*/ 17 h 106"/>
                  <a:gd name="T98" fmla="*/ 34 w 57"/>
                  <a:gd name="T99" fmla="*/ 13 h 106"/>
                  <a:gd name="T100" fmla="*/ 30 w 57"/>
                  <a:gd name="T101" fmla="*/ 9 h 106"/>
                  <a:gd name="T102" fmla="*/ 30 w 57"/>
                  <a:gd name="T103" fmla="*/ 5 h 106"/>
                  <a:gd name="T104" fmla="*/ 26 w 57"/>
                  <a:gd name="T105" fmla="*/ 5 h 106"/>
                  <a:gd name="T106" fmla="*/ 26 w 57"/>
                  <a:gd name="T107" fmla="*/ 5 h 106"/>
                  <a:gd name="T108" fmla="*/ 26 w 57"/>
                  <a:gd name="T109" fmla="*/ 5 h 106"/>
                  <a:gd name="T110" fmla="*/ 26 w 57"/>
                  <a:gd name="T111" fmla="*/ 9 h 106"/>
                  <a:gd name="T112" fmla="*/ 23 w 57"/>
                  <a:gd name="T113" fmla="*/ 13 h 106"/>
                  <a:gd name="T114" fmla="*/ 23 w 57"/>
                  <a:gd name="T115" fmla="*/ 17 h 106"/>
                  <a:gd name="T116" fmla="*/ 19 w 57"/>
                  <a:gd name="T117" fmla="*/ 22 h 106"/>
                  <a:gd name="T118" fmla="*/ 19 w 57"/>
                  <a:gd name="T119" fmla="*/ 22 h 106"/>
                  <a:gd name="T120" fmla="*/ 19 w 57"/>
                  <a:gd name="T121" fmla="*/ 26 h 106"/>
                  <a:gd name="T122" fmla="*/ 19 w 57"/>
                  <a:gd name="T123" fmla="*/ 26 h 106"/>
                  <a:gd name="T124" fmla="*/ 15 w 57"/>
                  <a:gd name="T125" fmla="*/ 3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06"/>
                  <a:gd name="T191" fmla="*/ 57 w 57"/>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06">
                    <a:moveTo>
                      <a:pt x="15" y="30"/>
                    </a:moveTo>
                    <a:lnTo>
                      <a:pt x="15" y="30"/>
                    </a:lnTo>
                    <a:lnTo>
                      <a:pt x="15" y="47"/>
                    </a:lnTo>
                    <a:lnTo>
                      <a:pt x="11" y="51"/>
                    </a:lnTo>
                    <a:lnTo>
                      <a:pt x="11" y="60"/>
                    </a:lnTo>
                    <a:lnTo>
                      <a:pt x="11" y="64"/>
                    </a:lnTo>
                    <a:lnTo>
                      <a:pt x="11" y="72"/>
                    </a:lnTo>
                    <a:lnTo>
                      <a:pt x="8" y="72"/>
                    </a:lnTo>
                    <a:lnTo>
                      <a:pt x="8" y="77"/>
                    </a:lnTo>
                    <a:lnTo>
                      <a:pt x="8" y="81"/>
                    </a:lnTo>
                    <a:lnTo>
                      <a:pt x="4" y="85"/>
                    </a:lnTo>
                    <a:lnTo>
                      <a:pt x="4" y="89"/>
                    </a:lnTo>
                    <a:lnTo>
                      <a:pt x="0" y="98"/>
                    </a:lnTo>
                    <a:lnTo>
                      <a:pt x="0" y="102"/>
                    </a:lnTo>
                    <a:lnTo>
                      <a:pt x="0" y="106"/>
                    </a:lnTo>
                    <a:lnTo>
                      <a:pt x="4" y="106"/>
                    </a:lnTo>
                    <a:lnTo>
                      <a:pt x="8" y="106"/>
                    </a:lnTo>
                    <a:lnTo>
                      <a:pt x="11" y="102"/>
                    </a:lnTo>
                    <a:lnTo>
                      <a:pt x="19" y="102"/>
                    </a:lnTo>
                    <a:lnTo>
                      <a:pt x="23" y="102"/>
                    </a:lnTo>
                    <a:lnTo>
                      <a:pt x="23" y="98"/>
                    </a:lnTo>
                    <a:lnTo>
                      <a:pt x="26" y="98"/>
                    </a:lnTo>
                    <a:lnTo>
                      <a:pt x="26" y="102"/>
                    </a:lnTo>
                    <a:lnTo>
                      <a:pt x="30" y="102"/>
                    </a:lnTo>
                    <a:lnTo>
                      <a:pt x="30" y="98"/>
                    </a:lnTo>
                    <a:lnTo>
                      <a:pt x="34" y="98"/>
                    </a:lnTo>
                    <a:lnTo>
                      <a:pt x="38" y="98"/>
                    </a:lnTo>
                    <a:lnTo>
                      <a:pt x="41" y="98"/>
                    </a:lnTo>
                    <a:lnTo>
                      <a:pt x="41" y="102"/>
                    </a:lnTo>
                    <a:lnTo>
                      <a:pt x="45" y="102"/>
                    </a:lnTo>
                    <a:lnTo>
                      <a:pt x="49" y="102"/>
                    </a:lnTo>
                    <a:lnTo>
                      <a:pt x="53" y="102"/>
                    </a:lnTo>
                    <a:lnTo>
                      <a:pt x="57" y="102"/>
                    </a:lnTo>
                    <a:lnTo>
                      <a:pt x="53" y="98"/>
                    </a:lnTo>
                    <a:lnTo>
                      <a:pt x="53" y="94"/>
                    </a:lnTo>
                    <a:lnTo>
                      <a:pt x="49" y="94"/>
                    </a:lnTo>
                    <a:lnTo>
                      <a:pt x="49" y="89"/>
                    </a:lnTo>
                    <a:lnTo>
                      <a:pt x="45" y="85"/>
                    </a:lnTo>
                    <a:lnTo>
                      <a:pt x="41" y="81"/>
                    </a:lnTo>
                    <a:lnTo>
                      <a:pt x="41" y="77"/>
                    </a:lnTo>
                    <a:lnTo>
                      <a:pt x="45" y="77"/>
                    </a:lnTo>
                    <a:lnTo>
                      <a:pt x="45" y="72"/>
                    </a:lnTo>
                    <a:lnTo>
                      <a:pt x="41" y="72"/>
                    </a:lnTo>
                    <a:lnTo>
                      <a:pt x="41" y="68"/>
                    </a:lnTo>
                    <a:lnTo>
                      <a:pt x="41" y="64"/>
                    </a:lnTo>
                    <a:lnTo>
                      <a:pt x="38" y="64"/>
                    </a:lnTo>
                    <a:lnTo>
                      <a:pt x="38" y="60"/>
                    </a:lnTo>
                    <a:lnTo>
                      <a:pt x="41" y="60"/>
                    </a:lnTo>
                    <a:lnTo>
                      <a:pt x="41" y="56"/>
                    </a:lnTo>
                    <a:lnTo>
                      <a:pt x="41" y="51"/>
                    </a:lnTo>
                    <a:lnTo>
                      <a:pt x="41" y="47"/>
                    </a:lnTo>
                    <a:lnTo>
                      <a:pt x="38" y="43"/>
                    </a:lnTo>
                    <a:lnTo>
                      <a:pt x="38" y="39"/>
                    </a:lnTo>
                    <a:lnTo>
                      <a:pt x="38" y="34"/>
                    </a:lnTo>
                    <a:lnTo>
                      <a:pt x="38" y="30"/>
                    </a:lnTo>
                    <a:lnTo>
                      <a:pt x="34" y="26"/>
                    </a:lnTo>
                    <a:lnTo>
                      <a:pt x="34" y="22"/>
                    </a:lnTo>
                    <a:lnTo>
                      <a:pt x="34" y="17"/>
                    </a:lnTo>
                    <a:lnTo>
                      <a:pt x="34" y="13"/>
                    </a:lnTo>
                    <a:lnTo>
                      <a:pt x="30" y="9"/>
                    </a:lnTo>
                    <a:lnTo>
                      <a:pt x="30" y="5"/>
                    </a:lnTo>
                    <a:lnTo>
                      <a:pt x="26" y="5"/>
                    </a:lnTo>
                    <a:lnTo>
                      <a:pt x="26" y="0"/>
                    </a:lnTo>
                    <a:lnTo>
                      <a:pt x="26" y="5"/>
                    </a:lnTo>
                    <a:lnTo>
                      <a:pt x="26" y="9"/>
                    </a:lnTo>
                    <a:lnTo>
                      <a:pt x="26" y="13"/>
                    </a:lnTo>
                    <a:lnTo>
                      <a:pt x="23" y="13"/>
                    </a:lnTo>
                    <a:lnTo>
                      <a:pt x="23" y="17"/>
                    </a:lnTo>
                    <a:lnTo>
                      <a:pt x="19" y="17"/>
                    </a:lnTo>
                    <a:lnTo>
                      <a:pt x="19" y="22"/>
                    </a:lnTo>
                    <a:lnTo>
                      <a:pt x="19" y="26"/>
                    </a:lnTo>
                    <a:lnTo>
                      <a:pt x="15" y="30"/>
                    </a:lnTo>
                    <a:close/>
                  </a:path>
                </a:pathLst>
              </a:custGeom>
              <a:solidFill>
                <a:srgbClr val="005E31"/>
              </a:solidFill>
              <a:ln w="6350">
                <a:solidFill>
                  <a:srgbClr val="005E31"/>
                </a:solidFill>
                <a:round/>
                <a:headEnd/>
                <a:tailEnd/>
              </a:ln>
            </p:spPr>
            <p:txBody>
              <a:bodyPr/>
              <a:lstStyle/>
              <a:p>
                <a:endParaRPr lang="fa-IR"/>
              </a:p>
            </p:txBody>
          </p:sp>
          <p:grpSp>
            <p:nvGrpSpPr>
              <p:cNvPr id="208" name="Group 339"/>
              <p:cNvGrpSpPr>
                <a:grpSpLocks/>
              </p:cNvGrpSpPr>
              <p:nvPr/>
            </p:nvGrpSpPr>
            <p:grpSpPr bwMode="auto">
              <a:xfrm>
                <a:off x="1140" y="3239"/>
                <a:ext cx="162" cy="123"/>
                <a:chOff x="1140" y="3239"/>
                <a:chExt cx="162" cy="123"/>
              </a:xfrm>
            </p:grpSpPr>
            <p:sp>
              <p:nvSpPr>
                <p:cNvPr id="1715" name="Freeform 340"/>
                <p:cNvSpPr>
                  <a:spLocks/>
                </p:cNvSpPr>
                <p:nvPr/>
              </p:nvSpPr>
              <p:spPr bwMode="auto">
                <a:xfrm>
                  <a:off x="1140" y="3252"/>
                  <a:ext cx="45" cy="51"/>
                </a:xfrm>
                <a:custGeom>
                  <a:avLst/>
                  <a:gdLst>
                    <a:gd name="T0" fmla="*/ 15 w 45"/>
                    <a:gd name="T1" fmla="*/ 17 h 51"/>
                    <a:gd name="T2" fmla="*/ 11 w 45"/>
                    <a:gd name="T3" fmla="*/ 26 h 51"/>
                    <a:gd name="T4" fmla="*/ 11 w 45"/>
                    <a:gd name="T5" fmla="*/ 30 h 51"/>
                    <a:gd name="T6" fmla="*/ 11 w 45"/>
                    <a:gd name="T7" fmla="*/ 30 h 51"/>
                    <a:gd name="T8" fmla="*/ 11 w 45"/>
                    <a:gd name="T9" fmla="*/ 34 h 51"/>
                    <a:gd name="T10" fmla="*/ 8 w 45"/>
                    <a:gd name="T11" fmla="*/ 34 h 51"/>
                    <a:gd name="T12" fmla="*/ 8 w 45"/>
                    <a:gd name="T13" fmla="*/ 38 h 51"/>
                    <a:gd name="T14" fmla="*/ 8 w 45"/>
                    <a:gd name="T15" fmla="*/ 38 h 51"/>
                    <a:gd name="T16" fmla="*/ 4 w 45"/>
                    <a:gd name="T17" fmla="*/ 38 h 51"/>
                    <a:gd name="T18" fmla="*/ 4 w 45"/>
                    <a:gd name="T19" fmla="*/ 47 h 51"/>
                    <a:gd name="T20" fmla="*/ 0 w 45"/>
                    <a:gd name="T21" fmla="*/ 47 h 51"/>
                    <a:gd name="T22" fmla="*/ 0 w 45"/>
                    <a:gd name="T23" fmla="*/ 47 h 51"/>
                    <a:gd name="T24" fmla="*/ 8 w 45"/>
                    <a:gd name="T25" fmla="*/ 47 h 51"/>
                    <a:gd name="T26" fmla="*/ 19 w 45"/>
                    <a:gd name="T27" fmla="*/ 47 h 51"/>
                    <a:gd name="T28" fmla="*/ 19 w 45"/>
                    <a:gd name="T29" fmla="*/ 47 h 51"/>
                    <a:gd name="T30" fmla="*/ 23 w 45"/>
                    <a:gd name="T31" fmla="*/ 47 h 51"/>
                    <a:gd name="T32" fmla="*/ 26 w 45"/>
                    <a:gd name="T33" fmla="*/ 47 h 51"/>
                    <a:gd name="T34" fmla="*/ 26 w 45"/>
                    <a:gd name="T35" fmla="*/ 47 h 51"/>
                    <a:gd name="T36" fmla="*/ 34 w 45"/>
                    <a:gd name="T37" fmla="*/ 47 h 51"/>
                    <a:gd name="T38" fmla="*/ 38 w 45"/>
                    <a:gd name="T39" fmla="*/ 47 h 51"/>
                    <a:gd name="T40" fmla="*/ 41 w 45"/>
                    <a:gd name="T41" fmla="*/ 47 h 51"/>
                    <a:gd name="T42" fmla="*/ 45 w 45"/>
                    <a:gd name="T43" fmla="*/ 47 h 51"/>
                    <a:gd name="T44" fmla="*/ 45 w 45"/>
                    <a:gd name="T45" fmla="*/ 47 h 51"/>
                    <a:gd name="T46" fmla="*/ 41 w 45"/>
                    <a:gd name="T47" fmla="*/ 43 h 51"/>
                    <a:gd name="T48" fmla="*/ 38 w 45"/>
                    <a:gd name="T49" fmla="*/ 38 h 51"/>
                    <a:gd name="T50" fmla="*/ 38 w 45"/>
                    <a:gd name="T51" fmla="*/ 38 h 51"/>
                    <a:gd name="T52" fmla="*/ 38 w 45"/>
                    <a:gd name="T53" fmla="*/ 34 h 51"/>
                    <a:gd name="T54" fmla="*/ 38 w 45"/>
                    <a:gd name="T55" fmla="*/ 34 h 51"/>
                    <a:gd name="T56" fmla="*/ 34 w 45"/>
                    <a:gd name="T57" fmla="*/ 30 h 51"/>
                    <a:gd name="T58" fmla="*/ 34 w 45"/>
                    <a:gd name="T59" fmla="*/ 30 h 51"/>
                    <a:gd name="T60" fmla="*/ 34 w 45"/>
                    <a:gd name="T61" fmla="*/ 26 h 51"/>
                    <a:gd name="T62" fmla="*/ 34 w 45"/>
                    <a:gd name="T63" fmla="*/ 21 h 51"/>
                    <a:gd name="T64" fmla="*/ 30 w 45"/>
                    <a:gd name="T65" fmla="*/ 21 h 51"/>
                    <a:gd name="T66" fmla="*/ 30 w 45"/>
                    <a:gd name="T67" fmla="*/ 17 h 51"/>
                    <a:gd name="T68" fmla="*/ 34 w 45"/>
                    <a:gd name="T69" fmla="*/ 17 h 51"/>
                    <a:gd name="T70" fmla="*/ 30 w 45"/>
                    <a:gd name="T71" fmla="*/ 17 h 51"/>
                    <a:gd name="T72" fmla="*/ 30 w 45"/>
                    <a:gd name="T73" fmla="*/ 13 h 51"/>
                    <a:gd name="T74" fmla="*/ 30 w 45"/>
                    <a:gd name="T75" fmla="*/ 13 h 51"/>
                    <a:gd name="T76" fmla="*/ 30 w 45"/>
                    <a:gd name="T77" fmla="*/ 9 h 51"/>
                    <a:gd name="T78" fmla="*/ 26 w 45"/>
                    <a:gd name="T79" fmla="*/ 4 h 51"/>
                    <a:gd name="T80" fmla="*/ 26 w 45"/>
                    <a:gd name="T81" fmla="*/ 4 h 51"/>
                    <a:gd name="T82" fmla="*/ 23 w 45"/>
                    <a:gd name="T83" fmla="*/ 4 h 51"/>
                    <a:gd name="T84" fmla="*/ 23 w 45"/>
                    <a:gd name="T85" fmla="*/ 4 h 51"/>
                    <a:gd name="T86" fmla="*/ 23 w 45"/>
                    <a:gd name="T87" fmla="*/ 4 h 51"/>
                    <a:gd name="T88" fmla="*/ 23 w 45"/>
                    <a:gd name="T89" fmla="*/ 9 h 51"/>
                    <a:gd name="T90" fmla="*/ 19 w 45"/>
                    <a:gd name="T91" fmla="*/ 9 h 51"/>
                    <a:gd name="T92" fmla="*/ 19 w 45"/>
                    <a:gd name="T93" fmla="*/ 9 h 51"/>
                    <a:gd name="T94" fmla="*/ 19 w 45"/>
                    <a:gd name="T95" fmla="*/ 13 h 51"/>
                    <a:gd name="T96" fmla="*/ 15 w 45"/>
                    <a:gd name="T97" fmla="*/ 13 h 51"/>
                    <a:gd name="T98" fmla="*/ 15 w 45"/>
                    <a:gd name="T99" fmla="*/ 1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51"/>
                    <a:gd name="T152" fmla="*/ 45 w 4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51">
                      <a:moveTo>
                        <a:pt x="15" y="17"/>
                      </a:moveTo>
                      <a:lnTo>
                        <a:pt x="15" y="17"/>
                      </a:lnTo>
                      <a:lnTo>
                        <a:pt x="15" y="21"/>
                      </a:lnTo>
                      <a:lnTo>
                        <a:pt x="11" y="26"/>
                      </a:lnTo>
                      <a:lnTo>
                        <a:pt x="11" y="30"/>
                      </a:lnTo>
                      <a:lnTo>
                        <a:pt x="11" y="34"/>
                      </a:lnTo>
                      <a:lnTo>
                        <a:pt x="8" y="34"/>
                      </a:lnTo>
                      <a:lnTo>
                        <a:pt x="8" y="38"/>
                      </a:lnTo>
                      <a:lnTo>
                        <a:pt x="4" y="38"/>
                      </a:lnTo>
                      <a:lnTo>
                        <a:pt x="4" y="43"/>
                      </a:lnTo>
                      <a:lnTo>
                        <a:pt x="4" y="47"/>
                      </a:lnTo>
                      <a:lnTo>
                        <a:pt x="0" y="47"/>
                      </a:lnTo>
                      <a:lnTo>
                        <a:pt x="4" y="51"/>
                      </a:lnTo>
                      <a:lnTo>
                        <a:pt x="8" y="47"/>
                      </a:lnTo>
                      <a:lnTo>
                        <a:pt x="11" y="47"/>
                      </a:lnTo>
                      <a:lnTo>
                        <a:pt x="19" y="47"/>
                      </a:lnTo>
                      <a:lnTo>
                        <a:pt x="23" y="47"/>
                      </a:lnTo>
                      <a:lnTo>
                        <a:pt x="26" y="47"/>
                      </a:lnTo>
                      <a:lnTo>
                        <a:pt x="34" y="47"/>
                      </a:lnTo>
                      <a:lnTo>
                        <a:pt x="38" y="47"/>
                      </a:lnTo>
                      <a:lnTo>
                        <a:pt x="41" y="47"/>
                      </a:lnTo>
                      <a:lnTo>
                        <a:pt x="45" y="47"/>
                      </a:lnTo>
                      <a:lnTo>
                        <a:pt x="41" y="47"/>
                      </a:lnTo>
                      <a:lnTo>
                        <a:pt x="41" y="43"/>
                      </a:lnTo>
                      <a:lnTo>
                        <a:pt x="38" y="43"/>
                      </a:lnTo>
                      <a:lnTo>
                        <a:pt x="38" y="38"/>
                      </a:lnTo>
                      <a:lnTo>
                        <a:pt x="38" y="34"/>
                      </a:lnTo>
                      <a:lnTo>
                        <a:pt x="34" y="30"/>
                      </a:lnTo>
                      <a:lnTo>
                        <a:pt x="34" y="26"/>
                      </a:lnTo>
                      <a:lnTo>
                        <a:pt x="34" y="21"/>
                      </a:lnTo>
                      <a:lnTo>
                        <a:pt x="30" y="21"/>
                      </a:lnTo>
                      <a:lnTo>
                        <a:pt x="30" y="17"/>
                      </a:lnTo>
                      <a:lnTo>
                        <a:pt x="34" y="17"/>
                      </a:lnTo>
                      <a:lnTo>
                        <a:pt x="30" y="17"/>
                      </a:lnTo>
                      <a:lnTo>
                        <a:pt x="30" y="13"/>
                      </a:lnTo>
                      <a:lnTo>
                        <a:pt x="30" y="9"/>
                      </a:lnTo>
                      <a:lnTo>
                        <a:pt x="26" y="9"/>
                      </a:lnTo>
                      <a:lnTo>
                        <a:pt x="26" y="4"/>
                      </a:lnTo>
                      <a:lnTo>
                        <a:pt x="23" y="4"/>
                      </a:lnTo>
                      <a:lnTo>
                        <a:pt x="23" y="0"/>
                      </a:lnTo>
                      <a:lnTo>
                        <a:pt x="23" y="4"/>
                      </a:lnTo>
                      <a:lnTo>
                        <a:pt x="23" y="9"/>
                      </a:lnTo>
                      <a:lnTo>
                        <a:pt x="19" y="9"/>
                      </a:lnTo>
                      <a:lnTo>
                        <a:pt x="19" y="13"/>
                      </a:lnTo>
                      <a:lnTo>
                        <a:pt x="15" y="13"/>
                      </a:lnTo>
                      <a:lnTo>
                        <a:pt x="15" y="17"/>
                      </a:lnTo>
                      <a:close/>
                    </a:path>
                  </a:pathLst>
                </a:custGeom>
                <a:solidFill>
                  <a:srgbClr val="005E31"/>
                </a:solidFill>
                <a:ln w="6350">
                  <a:solidFill>
                    <a:srgbClr val="005E31"/>
                  </a:solidFill>
                  <a:round/>
                  <a:headEnd/>
                  <a:tailEnd/>
                </a:ln>
              </p:spPr>
              <p:txBody>
                <a:bodyPr/>
                <a:lstStyle/>
                <a:p>
                  <a:endParaRPr lang="fa-IR"/>
                </a:p>
              </p:txBody>
            </p:sp>
            <p:sp>
              <p:nvSpPr>
                <p:cNvPr id="1716" name="Freeform 341"/>
                <p:cNvSpPr>
                  <a:spLocks/>
                </p:cNvSpPr>
                <p:nvPr/>
              </p:nvSpPr>
              <p:spPr bwMode="auto">
                <a:xfrm>
                  <a:off x="1174" y="3239"/>
                  <a:ext cx="45" cy="47"/>
                </a:xfrm>
                <a:custGeom>
                  <a:avLst/>
                  <a:gdLst>
                    <a:gd name="T0" fmla="*/ 15 w 45"/>
                    <a:gd name="T1" fmla="*/ 13 h 47"/>
                    <a:gd name="T2" fmla="*/ 11 w 45"/>
                    <a:gd name="T3" fmla="*/ 22 h 47"/>
                    <a:gd name="T4" fmla="*/ 11 w 45"/>
                    <a:gd name="T5" fmla="*/ 26 h 47"/>
                    <a:gd name="T6" fmla="*/ 11 w 45"/>
                    <a:gd name="T7" fmla="*/ 26 h 47"/>
                    <a:gd name="T8" fmla="*/ 11 w 45"/>
                    <a:gd name="T9" fmla="*/ 34 h 47"/>
                    <a:gd name="T10" fmla="*/ 11 w 45"/>
                    <a:gd name="T11" fmla="*/ 34 h 47"/>
                    <a:gd name="T12" fmla="*/ 7 w 45"/>
                    <a:gd name="T13" fmla="*/ 34 h 47"/>
                    <a:gd name="T14" fmla="*/ 7 w 45"/>
                    <a:gd name="T15" fmla="*/ 34 h 47"/>
                    <a:gd name="T16" fmla="*/ 7 w 45"/>
                    <a:gd name="T17" fmla="*/ 39 h 47"/>
                    <a:gd name="T18" fmla="*/ 4 w 45"/>
                    <a:gd name="T19" fmla="*/ 43 h 47"/>
                    <a:gd name="T20" fmla="*/ 0 w 45"/>
                    <a:gd name="T21" fmla="*/ 47 h 47"/>
                    <a:gd name="T22" fmla="*/ 4 w 45"/>
                    <a:gd name="T23" fmla="*/ 47 h 47"/>
                    <a:gd name="T24" fmla="*/ 7 w 45"/>
                    <a:gd name="T25" fmla="*/ 47 h 47"/>
                    <a:gd name="T26" fmla="*/ 19 w 45"/>
                    <a:gd name="T27" fmla="*/ 47 h 47"/>
                    <a:gd name="T28" fmla="*/ 19 w 45"/>
                    <a:gd name="T29" fmla="*/ 43 h 47"/>
                    <a:gd name="T30" fmla="*/ 23 w 45"/>
                    <a:gd name="T31" fmla="*/ 43 h 47"/>
                    <a:gd name="T32" fmla="*/ 26 w 45"/>
                    <a:gd name="T33" fmla="*/ 43 h 47"/>
                    <a:gd name="T34" fmla="*/ 26 w 45"/>
                    <a:gd name="T35" fmla="*/ 43 h 47"/>
                    <a:gd name="T36" fmla="*/ 34 w 45"/>
                    <a:gd name="T37" fmla="*/ 43 h 47"/>
                    <a:gd name="T38" fmla="*/ 38 w 45"/>
                    <a:gd name="T39" fmla="*/ 47 h 47"/>
                    <a:gd name="T40" fmla="*/ 41 w 45"/>
                    <a:gd name="T41" fmla="*/ 47 h 47"/>
                    <a:gd name="T42" fmla="*/ 45 w 45"/>
                    <a:gd name="T43" fmla="*/ 47 h 47"/>
                    <a:gd name="T44" fmla="*/ 45 w 45"/>
                    <a:gd name="T45" fmla="*/ 43 h 47"/>
                    <a:gd name="T46" fmla="*/ 41 w 45"/>
                    <a:gd name="T47" fmla="*/ 39 h 47"/>
                    <a:gd name="T48" fmla="*/ 38 w 45"/>
                    <a:gd name="T49" fmla="*/ 39 h 47"/>
                    <a:gd name="T50" fmla="*/ 38 w 45"/>
                    <a:gd name="T51" fmla="*/ 34 h 47"/>
                    <a:gd name="T52" fmla="*/ 38 w 45"/>
                    <a:gd name="T53" fmla="*/ 34 h 47"/>
                    <a:gd name="T54" fmla="*/ 38 w 45"/>
                    <a:gd name="T55" fmla="*/ 30 h 47"/>
                    <a:gd name="T56" fmla="*/ 34 w 45"/>
                    <a:gd name="T57" fmla="*/ 26 h 47"/>
                    <a:gd name="T58" fmla="*/ 34 w 45"/>
                    <a:gd name="T59" fmla="*/ 26 h 47"/>
                    <a:gd name="T60" fmla="*/ 34 w 45"/>
                    <a:gd name="T61" fmla="*/ 22 h 47"/>
                    <a:gd name="T62" fmla="*/ 34 w 45"/>
                    <a:gd name="T63" fmla="*/ 17 h 47"/>
                    <a:gd name="T64" fmla="*/ 30 w 45"/>
                    <a:gd name="T65" fmla="*/ 17 h 47"/>
                    <a:gd name="T66" fmla="*/ 30 w 45"/>
                    <a:gd name="T67" fmla="*/ 17 h 47"/>
                    <a:gd name="T68" fmla="*/ 34 w 45"/>
                    <a:gd name="T69" fmla="*/ 13 h 47"/>
                    <a:gd name="T70" fmla="*/ 30 w 45"/>
                    <a:gd name="T71" fmla="*/ 13 h 47"/>
                    <a:gd name="T72" fmla="*/ 30 w 45"/>
                    <a:gd name="T73" fmla="*/ 13 h 47"/>
                    <a:gd name="T74" fmla="*/ 30 w 45"/>
                    <a:gd name="T75" fmla="*/ 9 h 47"/>
                    <a:gd name="T76" fmla="*/ 30 w 45"/>
                    <a:gd name="T77" fmla="*/ 5 h 47"/>
                    <a:gd name="T78" fmla="*/ 26 w 45"/>
                    <a:gd name="T79" fmla="*/ 5 h 47"/>
                    <a:gd name="T80" fmla="*/ 26 w 45"/>
                    <a:gd name="T81" fmla="*/ 0 h 47"/>
                    <a:gd name="T82" fmla="*/ 26 w 45"/>
                    <a:gd name="T83" fmla="*/ 0 h 47"/>
                    <a:gd name="T84" fmla="*/ 23 w 45"/>
                    <a:gd name="T85" fmla="*/ 0 h 47"/>
                    <a:gd name="T86" fmla="*/ 23 w 45"/>
                    <a:gd name="T87" fmla="*/ 5 h 47"/>
                    <a:gd name="T88" fmla="*/ 23 w 45"/>
                    <a:gd name="T89" fmla="*/ 5 h 47"/>
                    <a:gd name="T90" fmla="*/ 19 w 45"/>
                    <a:gd name="T91" fmla="*/ 9 h 47"/>
                    <a:gd name="T92" fmla="*/ 19 w 45"/>
                    <a:gd name="T93" fmla="*/ 9 h 47"/>
                    <a:gd name="T94" fmla="*/ 19 w 45"/>
                    <a:gd name="T95" fmla="*/ 9 h 47"/>
                    <a:gd name="T96" fmla="*/ 19 w 45"/>
                    <a:gd name="T97" fmla="*/ 13 h 47"/>
                    <a:gd name="T98" fmla="*/ 15 w 45"/>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47"/>
                    <a:gd name="T152" fmla="*/ 45 w 45"/>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47">
                      <a:moveTo>
                        <a:pt x="15" y="13"/>
                      </a:moveTo>
                      <a:lnTo>
                        <a:pt x="15" y="13"/>
                      </a:lnTo>
                      <a:lnTo>
                        <a:pt x="15" y="22"/>
                      </a:lnTo>
                      <a:lnTo>
                        <a:pt x="11" y="22"/>
                      </a:lnTo>
                      <a:lnTo>
                        <a:pt x="11" y="26"/>
                      </a:lnTo>
                      <a:lnTo>
                        <a:pt x="11" y="30"/>
                      </a:lnTo>
                      <a:lnTo>
                        <a:pt x="11" y="34"/>
                      </a:lnTo>
                      <a:lnTo>
                        <a:pt x="7" y="34"/>
                      </a:lnTo>
                      <a:lnTo>
                        <a:pt x="7" y="39"/>
                      </a:lnTo>
                      <a:lnTo>
                        <a:pt x="4" y="43"/>
                      </a:lnTo>
                      <a:lnTo>
                        <a:pt x="0" y="47"/>
                      </a:lnTo>
                      <a:lnTo>
                        <a:pt x="4" y="47"/>
                      </a:lnTo>
                      <a:lnTo>
                        <a:pt x="7" y="47"/>
                      </a:lnTo>
                      <a:lnTo>
                        <a:pt x="11" y="47"/>
                      </a:lnTo>
                      <a:lnTo>
                        <a:pt x="19" y="47"/>
                      </a:lnTo>
                      <a:lnTo>
                        <a:pt x="19" y="43"/>
                      </a:lnTo>
                      <a:lnTo>
                        <a:pt x="23" y="43"/>
                      </a:lnTo>
                      <a:lnTo>
                        <a:pt x="26" y="43"/>
                      </a:lnTo>
                      <a:lnTo>
                        <a:pt x="34" y="43"/>
                      </a:lnTo>
                      <a:lnTo>
                        <a:pt x="38" y="47"/>
                      </a:lnTo>
                      <a:lnTo>
                        <a:pt x="41" y="47"/>
                      </a:lnTo>
                      <a:lnTo>
                        <a:pt x="45" y="47"/>
                      </a:lnTo>
                      <a:lnTo>
                        <a:pt x="45" y="43"/>
                      </a:lnTo>
                      <a:lnTo>
                        <a:pt x="41" y="39"/>
                      </a:lnTo>
                      <a:lnTo>
                        <a:pt x="38" y="39"/>
                      </a:lnTo>
                      <a:lnTo>
                        <a:pt x="38" y="34"/>
                      </a:lnTo>
                      <a:lnTo>
                        <a:pt x="38" y="30"/>
                      </a:lnTo>
                      <a:lnTo>
                        <a:pt x="34" y="30"/>
                      </a:lnTo>
                      <a:lnTo>
                        <a:pt x="34" y="26"/>
                      </a:lnTo>
                      <a:lnTo>
                        <a:pt x="34" y="22"/>
                      </a:lnTo>
                      <a:lnTo>
                        <a:pt x="34" y="17"/>
                      </a:lnTo>
                      <a:lnTo>
                        <a:pt x="30" y="17"/>
                      </a:lnTo>
                      <a:lnTo>
                        <a:pt x="34" y="17"/>
                      </a:lnTo>
                      <a:lnTo>
                        <a:pt x="34" y="13"/>
                      </a:lnTo>
                      <a:lnTo>
                        <a:pt x="30" y="13"/>
                      </a:lnTo>
                      <a:lnTo>
                        <a:pt x="30" y="9"/>
                      </a:lnTo>
                      <a:lnTo>
                        <a:pt x="30" y="5"/>
                      </a:lnTo>
                      <a:lnTo>
                        <a:pt x="26" y="5"/>
                      </a:lnTo>
                      <a:lnTo>
                        <a:pt x="26" y="0"/>
                      </a:lnTo>
                      <a:lnTo>
                        <a:pt x="23" y="0"/>
                      </a:lnTo>
                      <a:lnTo>
                        <a:pt x="23" y="5"/>
                      </a:lnTo>
                      <a:lnTo>
                        <a:pt x="19" y="5"/>
                      </a:lnTo>
                      <a:lnTo>
                        <a:pt x="19" y="9"/>
                      </a:lnTo>
                      <a:lnTo>
                        <a:pt x="19" y="13"/>
                      </a:lnTo>
                      <a:lnTo>
                        <a:pt x="15" y="13"/>
                      </a:lnTo>
                      <a:close/>
                    </a:path>
                  </a:pathLst>
                </a:custGeom>
                <a:solidFill>
                  <a:srgbClr val="114324"/>
                </a:solidFill>
                <a:ln w="6350">
                  <a:solidFill>
                    <a:srgbClr val="114324"/>
                  </a:solidFill>
                  <a:round/>
                  <a:headEnd/>
                  <a:tailEnd/>
                </a:ln>
              </p:spPr>
              <p:txBody>
                <a:bodyPr/>
                <a:lstStyle/>
                <a:p>
                  <a:endParaRPr lang="fa-IR"/>
                </a:p>
              </p:txBody>
            </p:sp>
            <p:sp>
              <p:nvSpPr>
                <p:cNvPr id="1717" name="Freeform 342"/>
                <p:cNvSpPr>
                  <a:spLocks/>
                </p:cNvSpPr>
                <p:nvPr/>
              </p:nvSpPr>
              <p:spPr bwMode="auto">
                <a:xfrm>
                  <a:off x="1204" y="3261"/>
                  <a:ext cx="42" cy="80"/>
                </a:xfrm>
                <a:custGeom>
                  <a:avLst/>
                  <a:gdLst>
                    <a:gd name="T0" fmla="*/ 11 w 42"/>
                    <a:gd name="T1" fmla="*/ 25 h 80"/>
                    <a:gd name="T2" fmla="*/ 11 w 42"/>
                    <a:gd name="T3" fmla="*/ 38 h 80"/>
                    <a:gd name="T4" fmla="*/ 8 w 42"/>
                    <a:gd name="T5" fmla="*/ 46 h 80"/>
                    <a:gd name="T6" fmla="*/ 8 w 42"/>
                    <a:gd name="T7" fmla="*/ 46 h 80"/>
                    <a:gd name="T8" fmla="*/ 8 w 42"/>
                    <a:gd name="T9" fmla="*/ 55 h 80"/>
                    <a:gd name="T10" fmla="*/ 8 w 42"/>
                    <a:gd name="T11" fmla="*/ 59 h 80"/>
                    <a:gd name="T12" fmla="*/ 8 w 42"/>
                    <a:gd name="T13" fmla="*/ 59 h 80"/>
                    <a:gd name="T14" fmla="*/ 4 w 42"/>
                    <a:gd name="T15" fmla="*/ 63 h 80"/>
                    <a:gd name="T16" fmla="*/ 4 w 42"/>
                    <a:gd name="T17" fmla="*/ 68 h 80"/>
                    <a:gd name="T18" fmla="*/ 0 w 42"/>
                    <a:gd name="T19" fmla="*/ 76 h 80"/>
                    <a:gd name="T20" fmla="*/ 0 w 42"/>
                    <a:gd name="T21" fmla="*/ 80 h 80"/>
                    <a:gd name="T22" fmla="*/ 0 w 42"/>
                    <a:gd name="T23" fmla="*/ 80 h 80"/>
                    <a:gd name="T24" fmla="*/ 11 w 42"/>
                    <a:gd name="T25" fmla="*/ 76 h 80"/>
                    <a:gd name="T26" fmla="*/ 15 w 42"/>
                    <a:gd name="T27" fmla="*/ 76 h 80"/>
                    <a:gd name="T28" fmla="*/ 19 w 42"/>
                    <a:gd name="T29" fmla="*/ 76 h 80"/>
                    <a:gd name="T30" fmla="*/ 19 w 42"/>
                    <a:gd name="T31" fmla="*/ 76 h 80"/>
                    <a:gd name="T32" fmla="*/ 23 w 42"/>
                    <a:gd name="T33" fmla="*/ 76 h 80"/>
                    <a:gd name="T34" fmla="*/ 26 w 42"/>
                    <a:gd name="T35" fmla="*/ 76 h 80"/>
                    <a:gd name="T36" fmla="*/ 30 w 42"/>
                    <a:gd name="T37" fmla="*/ 76 h 80"/>
                    <a:gd name="T38" fmla="*/ 30 w 42"/>
                    <a:gd name="T39" fmla="*/ 76 h 80"/>
                    <a:gd name="T40" fmla="*/ 38 w 42"/>
                    <a:gd name="T41" fmla="*/ 76 h 80"/>
                    <a:gd name="T42" fmla="*/ 42 w 42"/>
                    <a:gd name="T43" fmla="*/ 76 h 80"/>
                    <a:gd name="T44" fmla="*/ 42 w 42"/>
                    <a:gd name="T45" fmla="*/ 76 h 80"/>
                    <a:gd name="T46" fmla="*/ 42 w 42"/>
                    <a:gd name="T47" fmla="*/ 72 h 80"/>
                    <a:gd name="T48" fmla="*/ 34 w 42"/>
                    <a:gd name="T49" fmla="*/ 68 h 80"/>
                    <a:gd name="T50" fmla="*/ 34 w 42"/>
                    <a:gd name="T51" fmla="*/ 59 h 80"/>
                    <a:gd name="T52" fmla="*/ 34 w 42"/>
                    <a:gd name="T53" fmla="*/ 55 h 80"/>
                    <a:gd name="T54" fmla="*/ 34 w 42"/>
                    <a:gd name="T55" fmla="*/ 55 h 80"/>
                    <a:gd name="T56" fmla="*/ 30 w 42"/>
                    <a:gd name="T57" fmla="*/ 51 h 80"/>
                    <a:gd name="T58" fmla="*/ 30 w 42"/>
                    <a:gd name="T59" fmla="*/ 46 h 80"/>
                    <a:gd name="T60" fmla="*/ 30 w 42"/>
                    <a:gd name="T61" fmla="*/ 42 h 80"/>
                    <a:gd name="T62" fmla="*/ 30 w 42"/>
                    <a:gd name="T63" fmla="*/ 42 h 80"/>
                    <a:gd name="T64" fmla="*/ 30 w 42"/>
                    <a:gd name="T65" fmla="*/ 34 h 80"/>
                    <a:gd name="T66" fmla="*/ 30 w 42"/>
                    <a:gd name="T67" fmla="*/ 34 h 80"/>
                    <a:gd name="T68" fmla="*/ 30 w 42"/>
                    <a:gd name="T69" fmla="*/ 29 h 80"/>
                    <a:gd name="T70" fmla="*/ 30 w 42"/>
                    <a:gd name="T71" fmla="*/ 25 h 80"/>
                    <a:gd name="T72" fmla="*/ 30 w 42"/>
                    <a:gd name="T73" fmla="*/ 25 h 80"/>
                    <a:gd name="T74" fmla="*/ 26 w 42"/>
                    <a:gd name="T75" fmla="*/ 21 h 80"/>
                    <a:gd name="T76" fmla="*/ 26 w 42"/>
                    <a:gd name="T77" fmla="*/ 17 h 80"/>
                    <a:gd name="T78" fmla="*/ 26 w 42"/>
                    <a:gd name="T79" fmla="*/ 8 h 80"/>
                    <a:gd name="T80" fmla="*/ 23 w 42"/>
                    <a:gd name="T81" fmla="*/ 4 h 80"/>
                    <a:gd name="T82" fmla="*/ 23 w 42"/>
                    <a:gd name="T83" fmla="*/ 4 h 80"/>
                    <a:gd name="T84" fmla="*/ 23 w 42"/>
                    <a:gd name="T85" fmla="*/ 0 h 80"/>
                    <a:gd name="T86" fmla="*/ 19 w 42"/>
                    <a:gd name="T87" fmla="*/ 4 h 80"/>
                    <a:gd name="T88" fmla="*/ 19 w 42"/>
                    <a:gd name="T89" fmla="*/ 8 h 80"/>
                    <a:gd name="T90" fmla="*/ 19 w 42"/>
                    <a:gd name="T91" fmla="*/ 8 h 80"/>
                    <a:gd name="T92" fmla="*/ 19 w 42"/>
                    <a:gd name="T93" fmla="*/ 12 h 80"/>
                    <a:gd name="T94" fmla="*/ 15 w 42"/>
                    <a:gd name="T95" fmla="*/ 17 h 80"/>
                    <a:gd name="T96" fmla="*/ 15 w 42"/>
                    <a:gd name="T97" fmla="*/ 17 h 80"/>
                    <a:gd name="T98" fmla="*/ 15 w 42"/>
                    <a:gd name="T99" fmla="*/ 21 h 80"/>
                    <a:gd name="T100" fmla="*/ 15 w 42"/>
                    <a:gd name="T101" fmla="*/ 21 h 80"/>
                    <a:gd name="T102" fmla="*/ 11 w 42"/>
                    <a:gd name="T103" fmla="*/ 25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80"/>
                    <a:gd name="T158" fmla="*/ 42 w 42"/>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80">
                      <a:moveTo>
                        <a:pt x="11" y="25"/>
                      </a:moveTo>
                      <a:lnTo>
                        <a:pt x="11" y="25"/>
                      </a:lnTo>
                      <a:lnTo>
                        <a:pt x="11" y="34"/>
                      </a:lnTo>
                      <a:lnTo>
                        <a:pt x="11" y="38"/>
                      </a:lnTo>
                      <a:lnTo>
                        <a:pt x="8" y="42"/>
                      </a:lnTo>
                      <a:lnTo>
                        <a:pt x="8" y="46"/>
                      </a:lnTo>
                      <a:lnTo>
                        <a:pt x="8" y="51"/>
                      </a:lnTo>
                      <a:lnTo>
                        <a:pt x="8" y="55"/>
                      </a:lnTo>
                      <a:lnTo>
                        <a:pt x="8" y="59"/>
                      </a:lnTo>
                      <a:lnTo>
                        <a:pt x="4" y="63"/>
                      </a:lnTo>
                      <a:lnTo>
                        <a:pt x="4" y="68"/>
                      </a:lnTo>
                      <a:lnTo>
                        <a:pt x="0" y="72"/>
                      </a:lnTo>
                      <a:lnTo>
                        <a:pt x="0" y="76"/>
                      </a:lnTo>
                      <a:lnTo>
                        <a:pt x="0" y="80"/>
                      </a:lnTo>
                      <a:lnTo>
                        <a:pt x="4" y="80"/>
                      </a:lnTo>
                      <a:lnTo>
                        <a:pt x="11" y="76"/>
                      </a:lnTo>
                      <a:lnTo>
                        <a:pt x="15" y="76"/>
                      </a:lnTo>
                      <a:lnTo>
                        <a:pt x="19" y="76"/>
                      </a:lnTo>
                      <a:lnTo>
                        <a:pt x="23" y="76"/>
                      </a:lnTo>
                      <a:lnTo>
                        <a:pt x="26" y="76"/>
                      </a:lnTo>
                      <a:lnTo>
                        <a:pt x="30" y="76"/>
                      </a:lnTo>
                      <a:lnTo>
                        <a:pt x="34" y="76"/>
                      </a:lnTo>
                      <a:lnTo>
                        <a:pt x="38" y="76"/>
                      </a:lnTo>
                      <a:lnTo>
                        <a:pt x="42" y="76"/>
                      </a:lnTo>
                      <a:lnTo>
                        <a:pt x="42" y="72"/>
                      </a:lnTo>
                      <a:lnTo>
                        <a:pt x="38" y="68"/>
                      </a:lnTo>
                      <a:lnTo>
                        <a:pt x="34" y="68"/>
                      </a:lnTo>
                      <a:lnTo>
                        <a:pt x="34" y="63"/>
                      </a:lnTo>
                      <a:lnTo>
                        <a:pt x="34" y="59"/>
                      </a:lnTo>
                      <a:lnTo>
                        <a:pt x="34" y="55"/>
                      </a:lnTo>
                      <a:lnTo>
                        <a:pt x="30" y="51"/>
                      </a:lnTo>
                      <a:lnTo>
                        <a:pt x="30" y="46"/>
                      </a:lnTo>
                      <a:lnTo>
                        <a:pt x="30" y="42"/>
                      </a:lnTo>
                      <a:lnTo>
                        <a:pt x="30" y="38"/>
                      </a:lnTo>
                      <a:lnTo>
                        <a:pt x="30" y="34"/>
                      </a:lnTo>
                      <a:lnTo>
                        <a:pt x="30" y="29"/>
                      </a:lnTo>
                      <a:lnTo>
                        <a:pt x="30" y="25"/>
                      </a:lnTo>
                      <a:lnTo>
                        <a:pt x="30" y="21"/>
                      </a:lnTo>
                      <a:lnTo>
                        <a:pt x="26" y="21"/>
                      </a:lnTo>
                      <a:lnTo>
                        <a:pt x="26" y="17"/>
                      </a:lnTo>
                      <a:lnTo>
                        <a:pt x="26" y="12"/>
                      </a:lnTo>
                      <a:lnTo>
                        <a:pt x="26" y="8"/>
                      </a:lnTo>
                      <a:lnTo>
                        <a:pt x="23" y="8"/>
                      </a:lnTo>
                      <a:lnTo>
                        <a:pt x="23" y="4"/>
                      </a:lnTo>
                      <a:lnTo>
                        <a:pt x="23" y="0"/>
                      </a:lnTo>
                      <a:lnTo>
                        <a:pt x="19" y="4"/>
                      </a:lnTo>
                      <a:lnTo>
                        <a:pt x="19" y="8"/>
                      </a:lnTo>
                      <a:lnTo>
                        <a:pt x="19" y="12"/>
                      </a:lnTo>
                      <a:lnTo>
                        <a:pt x="15" y="12"/>
                      </a:lnTo>
                      <a:lnTo>
                        <a:pt x="15" y="17"/>
                      </a:lnTo>
                      <a:lnTo>
                        <a:pt x="15" y="21"/>
                      </a:lnTo>
                      <a:lnTo>
                        <a:pt x="11" y="21"/>
                      </a:lnTo>
                      <a:lnTo>
                        <a:pt x="11" y="25"/>
                      </a:lnTo>
                      <a:close/>
                    </a:path>
                  </a:pathLst>
                </a:custGeom>
                <a:solidFill>
                  <a:srgbClr val="005E31"/>
                </a:solidFill>
                <a:ln w="6350">
                  <a:solidFill>
                    <a:srgbClr val="005E31"/>
                  </a:solidFill>
                  <a:round/>
                  <a:headEnd/>
                  <a:tailEnd/>
                </a:ln>
              </p:spPr>
              <p:txBody>
                <a:bodyPr/>
                <a:lstStyle/>
                <a:p>
                  <a:endParaRPr lang="fa-IR"/>
                </a:p>
              </p:txBody>
            </p:sp>
            <p:sp>
              <p:nvSpPr>
                <p:cNvPr id="1718" name="Freeform 343"/>
                <p:cNvSpPr>
                  <a:spLocks/>
                </p:cNvSpPr>
                <p:nvPr/>
              </p:nvSpPr>
              <p:spPr bwMode="auto">
                <a:xfrm>
                  <a:off x="1242" y="3286"/>
                  <a:ext cx="60" cy="76"/>
                </a:xfrm>
                <a:custGeom>
                  <a:avLst/>
                  <a:gdLst>
                    <a:gd name="T0" fmla="*/ 34 w 60"/>
                    <a:gd name="T1" fmla="*/ 17 h 76"/>
                    <a:gd name="T2" fmla="*/ 34 w 60"/>
                    <a:gd name="T3" fmla="*/ 17 h 76"/>
                    <a:gd name="T4" fmla="*/ 34 w 60"/>
                    <a:gd name="T5" fmla="*/ 17 h 76"/>
                    <a:gd name="T6" fmla="*/ 30 w 60"/>
                    <a:gd name="T7" fmla="*/ 9 h 76"/>
                    <a:gd name="T8" fmla="*/ 26 w 60"/>
                    <a:gd name="T9" fmla="*/ 4 h 76"/>
                    <a:gd name="T10" fmla="*/ 22 w 60"/>
                    <a:gd name="T11" fmla="*/ 0 h 76"/>
                    <a:gd name="T12" fmla="*/ 22 w 60"/>
                    <a:gd name="T13" fmla="*/ 4 h 76"/>
                    <a:gd name="T14" fmla="*/ 19 w 60"/>
                    <a:gd name="T15" fmla="*/ 17 h 76"/>
                    <a:gd name="T16" fmla="*/ 19 w 60"/>
                    <a:gd name="T17" fmla="*/ 21 h 76"/>
                    <a:gd name="T18" fmla="*/ 15 w 60"/>
                    <a:gd name="T19" fmla="*/ 26 h 76"/>
                    <a:gd name="T20" fmla="*/ 15 w 60"/>
                    <a:gd name="T21" fmla="*/ 26 h 76"/>
                    <a:gd name="T22" fmla="*/ 11 w 60"/>
                    <a:gd name="T23" fmla="*/ 30 h 76"/>
                    <a:gd name="T24" fmla="*/ 7 w 60"/>
                    <a:gd name="T25" fmla="*/ 34 h 76"/>
                    <a:gd name="T26" fmla="*/ 11 w 60"/>
                    <a:gd name="T27" fmla="*/ 38 h 76"/>
                    <a:gd name="T28" fmla="*/ 7 w 60"/>
                    <a:gd name="T29" fmla="*/ 47 h 76"/>
                    <a:gd name="T30" fmla="*/ 11 w 60"/>
                    <a:gd name="T31" fmla="*/ 51 h 76"/>
                    <a:gd name="T32" fmla="*/ 4 w 60"/>
                    <a:gd name="T33" fmla="*/ 59 h 76"/>
                    <a:gd name="T34" fmla="*/ 0 w 60"/>
                    <a:gd name="T35" fmla="*/ 59 h 76"/>
                    <a:gd name="T36" fmla="*/ 4 w 60"/>
                    <a:gd name="T37" fmla="*/ 59 h 76"/>
                    <a:gd name="T38" fmla="*/ 7 w 60"/>
                    <a:gd name="T39" fmla="*/ 64 h 76"/>
                    <a:gd name="T40" fmla="*/ 11 w 60"/>
                    <a:gd name="T41" fmla="*/ 68 h 76"/>
                    <a:gd name="T42" fmla="*/ 4 w 60"/>
                    <a:gd name="T43" fmla="*/ 72 h 76"/>
                    <a:gd name="T44" fmla="*/ 0 w 60"/>
                    <a:gd name="T45" fmla="*/ 76 h 76"/>
                    <a:gd name="T46" fmla="*/ 4 w 60"/>
                    <a:gd name="T47" fmla="*/ 76 h 76"/>
                    <a:gd name="T48" fmla="*/ 19 w 60"/>
                    <a:gd name="T49" fmla="*/ 76 h 76"/>
                    <a:gd name="T50" fmla="*/ 22 w 60"/>
                    <a:gd name="T51" fmla="*/ 76 h 76"/>
                    <a:gd name="T52" fmla="*/ 49 w 60"/>
                    <a:gd name="T53" fmla="*/ 72 h 76"/>
                    <a:gd name="T54" fmla="*/ 60 w 60"/>
                    <a:gd name="T55" fmla="*/ 76 h 76"/>
                    <a:gd name="T56" fmla="*/ 60 w 60"/>
                    <a:gd name="T57" fmla="*/ 72 h 76"/>
                    <a:gd name="T58" fmla="*/ 53 w 60"/>
                    <a:gd name="T59" fmla="*/ 68 h 76"/>
                    <a:gd name="T60" fmla="*/ 49 w 60"/>
                    <a:gd name="T61" fmla="*/ 64 h 76"/>
                    <a:gd name="T62" fmla="*/ 53 w 60"/>
                    <a:gd name="T63" fmla="*/ 64 h 76"/>
                    <a:gd name="T64" fmla="*/ 56 w 60"/>
                    <a:gd name="T65" fmla="*/ 59 h 76"/>
                    <a:gd name="T66" fmla="*/ 53 w 60"/>
                    <a:gd name="T67" fmla="*/ 59 h 76"/>
                    <a:gd name="T68" fmla="*/ 45 w 60"/>
                    <a:gd name="T69" fmla="*/ 55 h 76"/>
                    <a:gd name="T70" fmla="*/ 45 w 60"/>
                    <a:gd name="T71" fmla="*/ 51 h 76"/>
                    <a:gd name="T72" fmla="*/ 49 w 60"/>
                    <a:gd name="T73" fmla="*/ 47 h 76"/>
                    <a:gd name="T74" fmla="*/ 49 w 60"/>
                    <a:gd name="T75" fmla="*/ 43 h 76"/>
                    <a:gd name="T76" fmla="*/ 45 w 60"/>
                    <a:gd name="T77" fmla="*/ 43 h 76"/>
                    <a:gd name="T78" fmla="*/ 41 w 60"/>
                    <a:gd name="T79" fmla="*/ 38 h 76"/>
                    <a:gd name="T80" fmla="*/ 41 w 60"/>
                    <a:gd name="T81" fmla="*/ 34 h 76"/>
                    <a:gd name="T82" fmla="*/ 41 w 60"/>
                    <a:gd name="T83" fmla="*/ 30 h 76"/>
                    <a:gd name="T84" fmla="*/ 45 w 60"/>
                    <a:gd name="T85" fmla="*/ 26 h 76"/>
                    <a:gd name="T86" fmla="*/ 38 w 60"/>
                    <a:gd name="T87" fmla="*/ 26 h 76"/>
                    <a:gd name="T88" fmla="*/ 34 w 60"/>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76"/>
                    <a:gd name="T137" fmla="*/ 60 w 6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76">
                      <a:moveTo>
                        <a:pt x="34" y="21"/>
                      </a:moveTo>
                      <a:lnTo>
                        <a:pt x="34" y="21"/>
                      </a:lnTo>
                      <a:lnTo>
                        <a:pt x="34" y="17"/>
                      </a:lnTo>
                      <a:lnTo>
                        <a:pt x="30" y="13"/>
                      </a:lnTo>
                      <a:lnTo>
                        <a:pt x="30" y="9"/>
                      </a:lnTo>
                      <a:lnTo>
                        <a:pt x="26" y="9"/>
                      </a:lnTo>
                      <a:lnTo>
                        <a:pt x="26" y="4"/>
                      </a:lnTo>
                      <a:lnTo>
                        <a:pt x="26" y="0"/>
                      </a:lnTo>
                      <a:lnTo>
                        <a:pt x="22" y="0"/>
                      </a:lnTo>
                      <a:lnTo>
                        <a:pt x="22" y="4"/>
                      </a:lnTo>
                      <a:lnTo>
                        <a:pt x="19" y="17"/>
                      </a:lnTo>
                      <a:lnTo>
                        <a:pt x="19" y="21"/>
                      </a:lnTo>
                      <a:lnTo>
                        <a:pt x="15" y="26"/>
                      </a:lnTo>
                      <a:lnTo>
                        <a:pt x="15" y="30"/>
                      </a:lnTo>
                      <a:lnTo>
                        <a:pt x="11" y="30"/>
                      </a:lnTo>
                      <a:lnTo>
                        <a:pt x="11" y="34"/>
                      </a:lnTo>
                      <a:lnTo>
                        <a:pt x="7" y="34"/>
                      </a:lnTo>
                      <a:lnTo>
                        <a:pt x="11" y="34"/>
                      </a:lnTo>
                      <a:lnTo>
                        <a:pt x="11" y="38"/>
                      </a:lnTo>
                      <a:lnTo>
                        <a:pt x="15" y="38"/>
                      </a:lnTo>
                      <a:lnTo>
                        <a:pt x="7" y="43"/>
                      </a:lnTo>
                      <a:lnTo>
                        <a:pt x="7" y="47"/>
                      </a:lnTo>
                      <a:lnTo>
                        <a:pt x="11" y="47"/>
                      </a:lnTo>
                      <a:lnTo>
                        <a:pt x="11" y="51"/>
                      </a:lnTo>
                      <a:lnTo>
                        <a:pt x="7" y="51"/>
                      </a:lnTo>
                      <a:lnTo>
                        <a:pt x="4" y="55"/>
                      </a:lnTo>
                      <a:lnTo>
                        <a:pt x="4" y="59"/>
                      </a:lnTo>
                      <a:lnTo>
                        <a:pt x="0" y="59"/>
                      </a:lnTo>
                      <a:lnTo>
                        <a:pt x="4" y="59"/>
                      </a:lnTo>
                      <a:lnTo>
                        <a:pt x="7" y="59"/>
                      </a:lnTo>
                      <a:lnTo>
                        <a:pt x="7" y="64"/>
                      </a:lnTo>
                      <a:lnTo>
                        <a:pt x="11" y="64"/>
                      </a:lnTo>
                      <a:lnTo>
                        <a:pt x="11" y="68"/>
                      </a:lnTo>
                      <a:lnTo>
                        <a:pt x="7" y="68"/>
                      </a:lnTo>
                      <a:lnTo>
                        <a:pt x="4" y="72"/>
                      </a:lnTo>
                      <a:lnTo>
                        <a:pt x="0" y="76"/>
                      </a:lnTo>
                      <a:lnTo>
                        <a:pt x="4" y="76"/>
                      </a:lnTo>
                      <a:lnTo>
                        <a:pt x="11" y="76"/>
                      </a:lnTo>
                      <a:lnTo>
                        <a:pt x="15" y="72"/>
                      </a:lnTo>
                      <a:lnTo>
                        <a:pt x="19" y="76"/>
                      </a:lnTo>
                      <a:lnTo>
                        <a:pt x="22" y="76"/>
                      </a:lnTo>
                      <a:lnTo>
                        <a:pt x="49" y="72"/>
                      </a:lnTo>
                      <a:lnTo>
                        <a:pt x="56" y="72"/>
                      </a:lnTo>
                      <a:lnTo>
                        <a:pt x="60" y="76"/>
                      </a:lnTo>
                      <a:lnTo>
                        <a:pt x="60" y="72"/>
                      </a:lnTo>
                      <a:lnTo>
                        <a:pt x="56" y="72"/>
                      </a:lnTo>
                      <a:lnTo>
                        <a:pt x="53" y="68"/>
                      </a:lnTo>
                      <a:lnTo>
                        <a:pt x="49" y="68"/>
                      </a:lnTo>
                      <a:lnTo>
                        <a:pt x="49" y="64"/>
                      </a:lnTo>
                      <a:lnTo>
                        <a:pt x="53" y="64"/>
                      </a:lnTo>
                      <a:lnTo>
                        <a:pt x="56" y="59"/>
                      </a:lnTo>
                      <a:lnTo>
                        <a:pt x="53" y="59"/>
                      </a:lnTo>
                      <a:lnTo>
                        <a:pt x="53" y="55"/>
                      </a:lnTo>
                      <a:lnTo>
                        <a:pt x="49" y="55"/>
                      </a:lnTo>
                      <a:lnTo>
                        <a:pt x="45" y="55"/>
                      </a:lnTo>
                      <a:lnTo>
                        <a:pt x="45" y="51"/>
                      </a:lnTo>
                      <a:lnTo>
                        <a:pt x="45" y="47"/>
                      </a:lnTo>
                      <a:lnTo>
                        <a:pt x="49" y="47"/>
                      </a:lnTo>
                      <a:lnTo>
                        <a:pt x="49" y="43"/>
                      </a:lnTo>
                      <a:lnTo>
                        <a:pt x="45" y="43"/>
                      </a:lnTo>
                      <a:lnTo>
                        <a:pt x="45" y="38"/>
                      </a:lnTo>
                      <a:lnTo>
                        <a:pt x="41" y="38"/>
                      </a:lnTo>
                      <a:lnTo>
                        <a:pt x="41" y="34"/>
                      </a:lnTo>
                      <a:lnTo>
                        <a:pt x="41" y="30"/>
                      </a:lnTo>
                      <a:lnTo>
                        <a:pt x="45" y="30"/>
                      </a:lnTo>
                      <a:lnTo>
                        <a:pt x="45" y="26"/>
                      </a:lnTo>
                      <a:lnTo>
                        <a:pt x="41" y="26"/>
                      </a:lnTo>
                      <a:lnTo>
                        <a:pt x="38" y="26"/>
                      </a:lnTo>
                      <a:lnTo>
                        <a:pt x="34" y="21"/>
                      </a:lnTo>
                      <a:close/>
                    </a:path>
                  </a:pathLst>
                </a:custGeom>
                <a:solidFill>
                  <a:srgbClr val="114324"/>
                </a:solidFill>
                <a:ln w="6350">
                  <a:solidFill>
                    <a:srgbClr val="114324"/>
                  </a:solidFill>
                  <a:round/>
                  <a:headEnd/>
                  <a:tailEnd/>
                </a:ln>
              </p:spPr>
              <p:txBody>
                <a:bodyPr/>
                <a:lstStyle/>
                <a:p>
                  <a:endParaRPr lang="fa-IR"/>
                </a:p>
              </p:txBody>
            </p:sp>
          </p:grpSp>
          <p:sp>
            <p:nvSpPr>
              <p:cNvPr id="209" name="Freeform 344"/>
              <p:cNvSpPr>
                <a:spLocks/>
              </p:cNvSpPr>
              <p:nvPr/>
            </p:nvSpPr>
            <p:spPr bwMode="auto">
              <a:xfrm>
                <a:off x="1574" y="3409"/>
                <a:ext cx="45" cy="47"/>
              </a:xfrm>
              <a:custGeom>
                <a:avLst/>
                <a:gdLst>
                  <a:gd name="T0" fmla="*/ 15 w 45"/>
                  <a:gd name="T1" fmla="*/ 13 h 47"/>
                  <a:gd name="T2" fmla="*/ 11 w 45"/>
                  <a:gd name="T3" fmla="*/ 21 h 47"/>
                  <a:gd name="T4" fmla="*/ 11 w 45"/>
                  <a:gd name="T5" fmla="*/ 26 h 47"/>
                  <a:gd name="T6" fmla="*/ 11 w 45"/>
                  <a:gd name="T7" fmla="*/ 26 h 47"/>
                  <a:gd name="T8" fmla="*/ 7 w 45"/>
                  <a:gd name="T9" fmla="*/ 30 h 47"/>
                  <a:gd name="T10" fmla="*/ 7 w 45"/>
                  <a:gd name="T11" fmla="*/ 34 h 47"/>
                  <a:gd name="T12" fmla="*/ 7 w 45"/>
                  <a:gd name="T13" fmla="*/ 34 h 47"/>
                  <a:gd name="T14" fmla="*/ 7 w 45"/>
                  <a:gd name="T15" fmla="*/ 34 h 47"/>
                  <a:gd name="T16" fmla="*/ 3 w 45"/>
                  <a:gd name="T17" fmla="*/ 38 h 47"/>
                  <a:gd name="T18" fmla="*/ 3 w 45"/>
                  <a:gd name="T19" fmla="*/ 43 h 47"/>
                  <a:gd name="T20" fmla="*/ 0 w 45"/>
                  <a:gd name="T21" fmla="*/ 43 h 47"/>
                  <a:gd name="T22" fmla="*/ 0 w 45"/>
                  <a:gd name="T23" fmla="*/ 47 h 47"/>
                  <a:gd name="T24" fmla="*/ 7 w 45"/>
                  <a:gd name="T25" fmla="*/ 47 h 47"/>
                  <a:gd name="T26" fmla="*/ 19 w 45"/>
                  <a:gd name="T27" fmla="*/ 43 h 47"/>
                  <a:gd name="T28" fmla="*/ 19 w 45"/>
                  <a:gd name="T29" fmla="*/ 43 h 47"/>
                  <a:gd name="T30" fmla="*/ 22 w 45"/>
                  <a:gd name="T31" fmla="*/ 43 h 47"/>
                  <a:gd name="T32" fmla="*/ 26 w 45"/>
                  <a:gd name="T33" fmla="*/ 43 h 47"/>
                  <a:gd name="T34" fmla="*/ 26 w 45"/>
                  <a:gd name="T35" fmla="*/ 43 h 47"/>
                  <a:gd name="T36" fmla="*/ 34 w 45"/>
                  <a:gd name="T37" fmla="*/ 43 h 47"/>
                  <a:gd name="T38" fmla="*/ 34 w 45"/>
                  <a:gd name="T39" fmla="*/ 43 h 47"/>
                  <a:gd name="T40" fmla="*/ 41 w 45"/>
                  <a:gd name="T41" fmla="*/ 47 h 47"/>
                  <a:gd name="T42" fmla="*/ 45 w 45"/>
                  <a:gd name="T43" fmla="*/ 47 h 47"/>
                  <a:gd name="T44" fmla="*/ 45 w 45"/>
                  <a:gd name="T45" fmla="*/ 43 h 47"/>
                  <a:gd name="T46" fmla="*/ 37 w 45"/>
                  <a:gd name="T47" fmla="*/ 38 h 47"/>
                  <a:gd name="T48" fmla="*/ 37 w 45"/>
                  <a:gd name="T49" fmla="*/ 38 h 47"/>
                  <a:gd name="T50" fmla="*/ 34 w 45"/>
                  <a:gd name="T51" fmla="*/ 34 h 47"/>
                  <a:gd name="T52" fmla="*/ 37 w 45"/>
                  <a:gd name="T53" fmla="*/ 34 h 47"/>
                  <a:gd name="T54" fmla="*/ 34 w 45"/>
                  <a:gd name="T55" fmla="*/ 30 h 47"/>
                  <a:gd name="T56" fmla="*/ 34 w 45"/>
                  <a:gd name="T57" fmla="*/ 26 h 47"/>
                  <a:gd name="T58" fmla="*/ 34 w 45"/>
                  <a:gd name="T59" fmla="*/ 26 h 47"/>
                  <a:gd name="T60" fmla="*/ 34 w 45"/>
                  <a:gd name="T61" fmla="*/ 21 h 47"/>
                  <a:gd name="T62" fmla="*/ 34 w 45"/>
                  <a:gd name="T63" fmla="*/ 17 h 47"/>
                  <a:gd name="T64" fmla="*/ 30 w 45"/>
                  <a:gd name="T65" fmla="*/ 17 h 47"/>
                  <a:gd name="T66" fmla="*/ 30 w 45"/>
                  <a:gd name="T67" fmla="*/ 17 h 47"/>
                  <a:gd name="T68" fmla="*/ 30 w 45"/>
                  <a:gd name="T69" fmla="*/ 13 h 47"/>
                  <a:gd name="T70" fmla="*/ 30 w 45"/>
                  <a:gd name="T71" fmla="*/ 13 h 47"/>
                  <a:gd name="T72" fmla="*/ 30 w 45"/>
                  <a:gd name="T73" fmla="*/ 13 h 47"/>
                  <a:gd name="T74" fmla="*/ 26 w 45"/>
                  <a:gd name="T75" fmla="*/ 9 h 47"/>
                  <a:gd name="T76" fmla="*/ 26 w 45"/>
                  <a:gd name="T77" fmla="*/ 4 h 47"/>
                  <a:gd name="T78" fmla="*/ 26 w 45"/>
                  <a:gd name="T79" fmla="*/ 4 h 47"/>
                  <a:gd name="T80" fmla="*/ 22 w 45"/>
                  <a:gd name="T81" fmla="*/ 0 h 47"/>
                  <a:gd name="T82" fmla="*/ 22 w 45"/>
                  <a:gd name="T83" fmla="*/ 0 h 47"/>
                  <a:gd name="T84" fmla="*/ 22 w 45"/>
                  <a:gd name="T85" fmla="*/ 0 h 47"/>
                  <a:gd name="T86" fmla="*/ 22 w 45"/>
                  <a:gd name="T87" fmla="*/ 4 h 47"/>
                  <a:gd name="T88" fmla="*/ 22 w 45"/>
                  <a:gd name="T89" fmla="*/ 4 h 47"/>
                  <a:gd name="T90" fmla="*/ 19 w 45"/>
                  <a:gd name="T91" fmla="*/ 9 h 47"/>
                  <a:gd name="T92" fmla="*/ 15 w 45"/>
                  <a:gd name="T93" fmla="*/ 9 h 47"/>
                  <a:gd name="T94" fmla="*/ 15 w 45"/>
                  <a:gd name="T95" fmla="*/ 9 h 47"/>
                  <a:gd name="T96" fmla="*/ 15 w 45"/>
                  <a:gd name="T97" fmla="*/ 9 h 47"/>
                  <a:gd name="T98" fmla="*/ 15 w 45"/>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47"/>
                  <a:gd name="T152" fmla="*/ 45 w 45"/>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47">
                    <a:moveTo>
                      <a:pt x="15" y="13"/>
                    </a:moveTo>
                    <a:lnTo>
                      <a:pt x="15" y="13"/>
                    </a:lnTo>
                    <a:lnTo>
                      <a:pt x="15" y="17"/>
                    </a:lnTo>
                    <a:lnTo>
                      <a:pt x="11" y="21"/>
                    </a:lnTo>
                    <a:lnTo>
                      <a:pt x="11" y="26"/>
                    </a:lnTo>
                    <a:lnTo>
                      <a:pt x="7" y="30"/>
                    </a:lnTo>
                    <a:lnTo>
                      <a:pt x="7" y="34"/>
                    </a:lnTo>
                    <a:lnTo>
                      <a:pt x="3" y="38"/>
                    </a:lnTo>
                    <a:lnTo>
                      <a:pt x="3" y="43"/>
                    </a:lnTo>
                    <a:lnTo>
                      <a:pt x="0" y="43"/>
                    </a:lnTo>
                    <a:lnTo>
                      <a:pt x="0" y="47"/>
                    </a:lnTo>
                    <a:lnTo>
                      <a:pt x="7" y="47"/>
                    </a:lnTo>
                    <a:lnTo>
                      <a:pt x="11" y="47"/>
                    </a:lnTo>
                    <a:lnTo>
                      <a:pt x="19" y="43"/>
                    </a:lnTo>
                    <a:lnTo>
                      <a:pt x="22" y="43"/>
                    </a:lnTo>
                    <a:lnTo>
                      <a:pt x="26" y="43"/>
                    </a:lnTo>
                    <a:lnTo>
                      <a:pt x="34" y="43"/>
                    </a:lnTo>
                    <a:lnTo>
                      <a:pt x="37" y="47"/>
                    </a:lnTo>
                    <a:lnTo>
                      <a:pt x="41" y="47"/>
                    </a:lnTo>
                    <a:lnTo>
                      <a:pt x="45" y="47"/>
                    </a:lnTo>
                    <a:lnTo>
                      <a:pt x="45" y="43"/>
                    </a:lnTo>
                    <a:lnTo>
                      <a:pt x="41" y="43"/>
                    </a:lnTo>
                    <a:lnTo>
                      <a:pt x="37" y="38"/>
                    </a:lnTo>
                    <a:lnTo>
                      <a:pt x="34" y="34"/>
                    </a:lnTo>
                    <a:lnTo>
                      <a:pt x="37" y="34"/>
                    </a:lnTo>
                    <a:lnTo>
                      <a:pt x="37" y="30"/>
                    </a:lnTo>
                    <a:lnTo>
                      <a:pt x="34" y="30"/>
                    </a:lnTo>
                    <a:lnTo>
                      <a:pt x="34" y="26"/>
                    </a:lnTo>
                    <a:lnTo>
                      <a:pt x="34" y="21"/>
                    </a:lnTo>
                    <a:lnTo>
                      <a:pt x="34" y="17"/>
                    </a:lnTo>
                    <a:lnTo>
                      <a:pt x="30" y="17"/>
                    </a:lnTo>
                    <a:lnTo>
                      <a:pt x="30" y="13"/>
                    </a:lnTo>
                    <a:lnTo>
                      <a:pt x="30" y="9"/>
                    </a:lnTo>
                    <a:lnTo>
                      <a:pt x="26" y="9"/>
                    </a:lnTo>
                    <a:lnTo>
                      <a:pt x="26" y="4"/>
                    </a:lnTo>
                    <a:lnTo>
                      <a:pt x="26" y="0"/>
                    </a:lnTo>
                    <a:lnTo>
                      <a:pt x="22" y="0"/>
                    </a:lnTo>
                    <a:lnTo>
                      <a:pt x="22" y="4"/>
                    </a:lnTo>
                    <a:lnTo>
                      <a:pt x="19" y="4"/>
                    </a:lnTo>
                    <a:lnTo>
                      <a:pt x="19" y="9"/>
                    </a:lnTo>
                    <a:lnTo>
                      <a:pt x="15" y="9"/>
                    </a:lnTo>
                    <a:lnTo>
                      <a:pt x="15" y="13"/>
                    </a:lnTo>
                    <a:close/>
                  </a:path>
                </a:pathLst>
              </a:custGeom>
              <a:solidFill>
                <a:srgbClr val="005E31"/>
              </a:solidFill>
              <a:ln w="6350">
                <a:solidFill>
                  <a:srgbClr val="005E31"/>
                </a:solidFill>
                <a:round/>
                <a:headEnd/>
                <a:tailEnd/>
              </a:ln>
            </p:spPr>
            <p:txBody>
              <a:bodyPr/>
              <a:lstStyle/>
              <a:p>
                <a:endParaRPr lang="fa-IR"/>
              </a:p>
            </p:txBody>
          </p:sp>
          <p:sp>
            <p:nvSpPr>
              <p:cNvPr id="210" name="Freeform 345"/>
              <p:cNvSpPr>
                <a:spLocks/>
              </p:cNvSpPr>
              <p:nvPr/>
            </p:nvSpPr>
            <p:spPr bwMode="auto">
              <a:xfrm>
                <a:off x="1479" y="3269"/>
                <a:ext cx="46" cy="47"/>
              </a:xfrm>
              <a:custGeom>
                <a:avLst/>
                <a:gdLst>
                  <a:gd name="T0" fmla="*/ 12 w 46"/>
                  <a:gd name="T1" fmla="*/ 13 h 47"/>
                  <a:gd name="T2" fmla="*/ 12 w 46"/>
                  <a:gd name="T3" fmla="*/ 21 h 47"/>
                  <a:gd name="T4" fmla="*/ 12 w 46"/>
                  <a:gd name="T5" fmla="*/ 30 h 47"/>
                  <a:gd name="T6" fmla="*/ 8 w 46"/>
                  <a:gd name="T7" fmla="*/ 30 h 47"/>
                  <a:gd name="T8" fmla="*/ 8 w 46"/>
                  <a:gd name="T9" fmla="*/ 34 h 47"/>
                  <a:gd name="T10" fmla="*/ 8 w 46"/>
                  <a:gd name="T11" fmla="*/ 34 h 47"/>
                  <a:gd name="T12" fmla="*/ 8 w 46"/>
                  <a:gd name="T13" fmla="*/ 34 h 47"/>
                  <a:gd name="T14" fmla="*/ 4 w 46"/>
                  <a:gd name="T15" fmla="*/ 38 h 47"/>
                  <a:gd name="T16" fmla="*/ 4 w 46"/>
                  <a:gd name="T17" fmla="*/ 38 h 47"/>
                  <a:gd name="T18" fmla="*/ 0 w 46"/>
                  <a:gd name="T19" fmla="*/ 43 h 47"/>
                  <a:gd name="T20" fmla="*/ 0 w 46"/>
                  <a:gd name="T21" fmla="*/ 47 h 47"/>
                  <a:gd name="T22" fmla="*/ 0 w 46"/>
                  <a:gd name="T23" fmla="*/ 47 h 47"/>
                  <a:gd name="T24" fmla="*/ 4 w 46"/>
                  <a:gd name="T25" fmla="*/ 47 h 47"/>
                  <a:gd name="T26" fmla="*/ 15 w 46"/>
                  <a:gd name="T27" fmla="*/ 47 h 47"/>
                  <a:gd name="T28" fmla="*/ 19 w 46"/>
                  <a:gd name="T29" fmla="*/ 47 h 47"/>
                  <a:gd name="T30" fmla="*/ 23 w 46"/>
                  <a:gd name="T31" fmla="*/ 47 h 47"/>
                  <a:gd name="T32" fmla="*/ 23 w 46"/>
                  <a:gd name="T33" fmla="*/ 47 h 47"/>
                  <a:gd name="T34" fmla="*/ 27 w 46"/>
                  <a:gd name="T35" fmla="*/ 47 h 47"/>
                  <a:gd name="T36" fmla="*/ 31 w 46"/>
                  <a:gd name="T37" fmla="*/ 47 h 47"/>
                  <a:gd name="T38" fmla="*/ 34 w 46"/>
                  <a:gd name="T39" fmla="*/ 47 h 47"/>
                  <a:gd name="T40" fmla="*/ 38 w 46"/>
                  <a:gd name="T41" fmla="*/ 47 h 47"/>
                  <a:gd name="T42" fmla="*/ 46 w 46"/>
                  <a:gd name="T43" fmla="*/ 47 h 47"/>
                  <a:gd name="T44" fmla="*/ 42 w 46"/>
                  <a:gd name="T45" fmla="*/ 47 h 47"/>
                  <a:gd name="T46" fmla="*/ 38 w 46"/>
                  <a:gd name="T47" fmla="*/ 43 h 47"/>
                  <a:gd name="T48" fmla="*/ 34 w 46"/>
                  <a:gd name="T49" fmla="*/ 38 h 47"/>
                  <a:gd name="T50" fmla="*/ 34 w 46"/>
                  <a:gd name="T51" fmla="*/ 38 h 47"/>
                  <a:gd name="T52" fmla="*/ 34 w 46"/>
                  <a:gd name="T53" fmla="*/ 34 h 47"/>
                  <a:gd name="T54" fmla="*/ 34 w 46"/>
                  <a:gd name="T55" fmla="*/ 34 h 47"/>
                  <a:gd name="T56" fmla="*/ 31 w 46"/>
                  <a:gd name="T57" fmla="*/ 30 h 47"/>
                  <a:gd name="T58" fmla="*/ 31 w 46"/>
                  <a:gd name="T59" fmla="*/ 26 h 47"/>
                  <a:gd name="T60" fmla="*/ 34 w 46"/>
                  <a:gd name="T61" fmla="*/ 21 h 47"/>
                  <a:gd name="T62" fmla="*/ 31 w 46"/>
                  <a:gd name="T63" fmla="*/ 21 h 47"/>
                  <a:gd name="T64" fmla="*/ 31 w 46"/>
                  <a:gd name="T65" fmla="*/ 17 h 47"/>
                  <a:gd name="T66" fmla="*/ 31 w 46"/>
                  <a:gd name="T67" fmla="*/ 17 h 47"/>
                  <a:gd name="T68" fmla="*/ 31 w 46"/>
                  <a:gd name="T69" fmla="*/ 17 h 47"/>
                  <a:gd name="T70" fmla="*/ 31 w 46"/>
                  <a:gd name="T71" fmla="*/ 13 h 47"/>
                  <a:gd name="T72" fmla="*/ 31 w 46"/>
                  <a:gd name="T73" fmla="*/ 13 h 47"/>
                  <a:gd name="T74" fmla="*/ 27 w 46"/>
                  <a:gd name="T75" fmla="*/ 13 h 47"/>
                  <a:gd name="T76" fmla="*/ 27 w 46"/>
                  <a:gd name="T77" fmla="*/ 9 h 47"/>
                  <a:gd name="T78" fmla="*/ 27 w 46"/>
                  <a:gd name="T79" fmla="*/ 4 h 47"/>
                  <a:gd name="T80" fmla="*/ 23 w 46"/>
                  <a:gd name="T81" fmla="*/ 4 h 47"/>
                  <a:gd name="T82" fmla="*/ 23 w 46"/>
                  <a:gd name="T83" fmla="*/ 0 h 47"/>
                  <a:gd name="T84" fmla="*/ 23 w 46"/>
                  <a:gd name="T85" fmla="*/ 0 h 47"/>
                  <a:gd name="T86" fmla="*/ 19 w 46"/>
                  <a:gd name="T87" fmla="*/ 4 h 47"/>
                  <a:gd name="T88" fmla="*/ 19 w 46"/>
                  <a:gd name="T89" fmla="*/ 4 h 47"/>
                  <a:gd name="T90" fmla="*/ 15 w 46"/>
                  <a:gd name="T91" fmla="*/ 9 h 47"/>
                  <a:gd name="T92" fmla="*/ 15 w 46"/>
                  <a:gd name="T93" fmla="*/ 9 h 47"/>
                  <a:gd name="T94" fmla="*/ 15 w 46"/>
                  <a:gd name="T95" fmla="*/ 13 h 47"/>
                  <a:gd name="T96" fmla="*/ 15 w 46"/>
                  <a:gd name="T97" fmla="*/ 13 h 47"/>
                  <a:gd name="T98" fmla="*/ 15 w 46"/>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47"/>
                  <a:gd name="T152" fmla="*/ 46 w 46"/>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47">
                    <a:moveTo>
                      <a:pt x="12" y="13"/>
                    </a:moveTo>
                    <a:lnTo>
                      <a:pt x="12" y="13"/>
                    </a:lnTo>
                    <a:lnTo>
                      <a:pt x="12" y="21"/>
                    </a:lnTo>
                    <a:lnTo>
                      <a:pt x="12" y="26"/>
                    </a:lnTo>
                    <a:lnTo>
                      <a:pt x="12" y="30"/>
                    </a:lnTo>
                    <a:lnTo>
                      <a:pt x="8" y="30"/>
                    </a:lnTo>
                    <a:lnTo>
                      <a:pt x="8" y="34"/>
                    </a:lnTo>
                    <a:lnTo>
                      <a:pt x="8" y="38"/>
                    </a:lnTo>
                    <a:lnTo>
                      <a:pt x="4" y="38"/>
                    </a:lnTo>
                    <a:lnTo>
                      <a:pt x="0" y="43"/>
                    </a:lnTo>
                    <a:lnTo>
                      <a:pt x="0" y="47"/>
                    </a:lnTo>
                    <a:lnTo>
                      <a:pt x="4" y="47"/>
                    </a:lnTo>
                    <a:lnTo>
                      <a:pt x="12" y="47"/>
                    </a:lnTo>
                    <a:lnTo>
                      <a:pt x="15" y="47"/>
                    </a:lnTo>
                    <a:lnTo>
                      <a:pt x="19" y="47"/>
                    </a:lnTo>
                    <a:lnTo>
                      <a:pt x="23" y="47"/>
                    </a:lnTo>
                    <a:lnTo>
                      <a:pt x="27" y="47"/>
                    </a:lnTo>
                    <a:lnTo>
                      <a:pt x="31" y="47"/>
                    </a:lnTo>
                    <a:lnTo>
                      <a:pt x="34" y="47"/>
                    </a:lnTo>
                    <a:lnTo>
                      <a:pt x="38" y="47"/>
                    </a:lnTo>
                    <a:lnTo>
                      <a:pt x="42" y="47"/>
                    </a:lnTo>
                    <a:lnTo>
                      <a:pt x="46" y="47"/>
                    </a:lnTo>
                    <a:lnTo>
                      <a:pt x="42" y="47"/>
                    </a:lnTo>
                    <a:lnTo>
                      <a:pt x="42" y="43"/>
                    </a:lnTo>
                    <a:lnTo>
                      <a:pt x="38" y="43"/>
                    </a:lnTo>
                    <a:lnTo>
                      <a:pt x="38" y="38"/>
                    </a:lnTo>
                    <a:lnTo>
                      <a:pt x="34" y="38"/>
                    </a:lnTo>
                    <a:lnTo>
                      <a:pt x="34" y="34"/>
                    </a:lnTo>
                    <a:lnTo>
                      <a:pt x="34" y="30"/>
                    </a:lnTo>
                    <a:lnTo>
                      <a:pt x="31" y="30"/>
                    </a:lnTo>
                    <a:lnTo>
                      <a:pt x="31" y="26"/>
                    </a:lnTo>
                    <a:lnTo>
                      <a:pt x="34" y="26"/>
                    </a:lnTo>
                    <a:lnTo>
                      <a:pt x="34" y="21"/>
                    </a:lnTo>
                    <a:lnTo>
                      <a:pt x="31" y="21"/>
                    </a:lnTo>
                    <a:lnTo>
                      <a:pt x="31" y="17"/>
                    </a:lnTo>
                    <a:lnTo>
                      <a:pt x="31" y="13"/>
                    </a:lnTo>
                    <a:lnTo>
                      <a:pt x="27" y="13"/>
                    </a:lnTo>
                    <a:lnTo>
                      <a:pt x="27" y="9"/>
                    </a:lnTo>
                    <a:lnTo>
                      <a:pt x="27" y="4"/>
                    </a:lnTo>
                    <a:lnTo>
                      <a:pt x="23" y="4"/>
                    </a:lnTo>
                    <a:lnTo>
                      <a:pt x="23" y="0"/>
                    </a:lnTo>
                    <a:lnTo>
                      <a:pt x="19" y="4"/>
                    </a:lnTo>
                    <a:lnTo>
                      <a:pt x="19" y="9"/>
                    </a:lnTo>
                    <a:lnTo>
                      <a:pt x="15" y="9"/>
                    </a:lnTo>
                    <a:lnTo>
                      <a:pt x="15" y="13"/>
                    </a:lnTo>
                    <a:lnTo>
                      <a:pt x="12" y="13"/>
                    </a:lnTo>
                    <a:close/>
                  </a:path>
                </a:pathLst>
              </a:custGeom>
              <a:solidFill>
                <a:srgbClr val="114324"/>
              </a:solidFill>
              <a:ln w="6350">
                <a:solidFill>
                  <a:srgbClr val="114324"/>
                </a:solidFill>
                <a:round/>
                <a:headEnd/>
                <a:tailEnd/>
              </a:ln>
            </p:spPr>
            <p:txBody>
              <a:bodyPr/>
              <a:lstStyle/>
              <a:p>
                <a:endParaRPr lang="fa-IR"/>
              </a:p>
            </p:txBody>
          </p:sp>
          <p:sp>
            <p:nvSpPr>
              <p:cNvPr id="211" name="Freeform 346"/>
              <p:cNvSpPr>
                <a:spLocks/>
              </p:cNvSpPr>
              <p:nvPr/>
            </p:nvSpPr>
            <p:spPr bwMode="auto">
              <a:xfrm>
                <a:off x="1536" y="3295"/>
                <a:ext cx="45" cy="80"/>
              </a:xfrm>
              <a:custGeom>
                <a:avLst/>
                <a:gdLst>
                  <a:gd name="T0" fmla="*/ 11 w 45"/>
                  <a:gd name="T1" fmla="*/ 25 h 80"/>
                  <a:gd name="T2" fmla="*/ 11 w 45"/>
                  <a:gd name="T3" fmla="*/ 38 h 80"/>
                  <a:gd name="T4" fmla="*/ 11 w 45"/>
                  <a:gd name="T5" fmla="*/ 46 h 80"/>
                  <a:gd name="T6" fmla="*/ 7 w 45"/>
                  <a:gd name="T7" fmla="*/ 46 h 80"/>
                  <a:gd name="T8" fmla="*/ 7 w 45"/>
                  <a:gd name="T9" fmla="*/ 55 h 80"/>
                  <a:gd name="T10" fmla="*/ 7 w 45"/>
                  <a:gd name="T11" fmla="*/ 59 h 80"/>
                  <a:gd name="T12" fmla="*/ 7 w 45"/>
                  <a:gd name="T13" fmla="*/ 59 h 80"/>
                  <a:gd name="T14" fmla="*/ 4 w 45"/>
                  <a:gd name="T15" fmla="*/ 63 h 80"/>
                  <a:gd name="T16" fmla="*/ 4 w 45"/>
                  <a:gd name="T17" fmla="*/ 67 h 80"/>
                  <a:gd name="T18" fmla="*/ 0 w 45"/>
                  <a:gd name="T19" fmla="*/ 76 h 80"/>
                  <a:gd name="T20" fmla="*/ 0 w 45"/>
                  <a:gd name="T21" fmla="*/ 80 h 80"/>
                  <a:gd name="T22" fmla="*/ 0 w 45"/>
                  <a:gd name="T23" fmla="*/ 80 h 80"/>
                  <a:gd name="T24" fmla="*/ 11 w 45"/>
                  <a:gd name="T25" fmla="*/ 80 h 80"/>
                  <a:gd name="T26" fmla="*/ 19 w 45"/>
                  <a:gd name="T27" fmla="*/ 76 h 80"/>
                  <a:gd name="T28" fmla="*/ 19 w 45"/>
                  <a:gd name="T29" fmla="*/ 76 h 80"/>
                  <a:gd name="T30" fmla="*/ 23 w 45"/>
                  <a:gd name="T31" fmla="*/ 76 h 80"/>
                  <a:gd name="T32" fmla="*/ 23 w 45"/>
                  <a:gd name="T33" fmla="*/ 76 h 80"/>
                  <a:gd name="T34" fmla="*/ 26 w 45"/>
                  <a:gd name="T35" fmla="*/ 76 h 80"/>
                  <a:gd name="T36" fmla="*/ 30 w 45"/>
                  <a:gd name="T37" fmla="*/ 76 h 80"/>
                  <a:gd name="T38" fmla="*/ 34 w 45"/>
                  <a:gd name="T39" fmla="*/ 76 h 80"/>
                  <a:gd name="T40" fmla="*/ 38 w 45"/>
                  <a:gd name="T41" fmla="*/ 80 h 80"/>
                  <a:gd name="T42" fmla="*/ 41 w 45"/>
                  <a:gd name="T43" fmla="*/ 80 h 80"/>
                  <a:gd name="T44" fmla="*/ 45 w 45"/>
                  <a:gd name="T45" fmla="*/ 76 h 80"/>
                  <a:gd name="T46" fmla="*/ 41 w 45"/>
                  <a:gd name="T47" fmla="*/ 72 h 80"/>
                  <a:gd name="T48" fmla="*/ 38 w 45"/>
                  <a:gd name="T49" fmla="*/ 67 h 80"/>
                  <a:gd name="T50" fmla="*/ 34 w 45"/>
                  <a:gd name="T51" fmla="*/ 63 h 80"/>
                  <a:gd name="T52" fmla="*/ 34 w 45"/>
                  <a:gd name="T53" fmla="*/ 59 h 80"/>
                  <a:gd name="T54" fmla="*/ 34 w 45"/>
                  <a:gd name="T55" fmla="*/ 55 h 80"/>
                  <a:gd name="T56" fmla="*/ 34 w 45"/>
                  <a:gd name="T57" fmla="*/ 50 h 80"/>
                  <a:gd name="T58" fmla="*/ 30 w 45"/>
                  <a:gd name="T59" fmla="*/ 46 h 80"/>
                  <a:gd name="T60" fmla="*/ 30 w 45"/>
                  <a:gd name="T61" fmla="*/ 46 h 80"/>
                  <a:gd name="T62" fmla="*/ 34 w 45"/>
                  <a:gd name="T63" fmla="*/ 42 h 80"/>
                  <a:gd name="T64" fmla="*/ 30 w 45"/>
                  <a:gd name="T65" fmla="*/ 34 h 80"/>
                  <a:gd name="T66" fmla="*/ 30 w 45"/>
                  <a:gd name="T67" fmla="*/ 34 h 80"/>
                  <a:gd name="T68" fmla="*/ 30 w 45"/>
                  <a:gd name="T69" fmla="*/ 29 h 80"/>
                  <a:gd name="T70" fmla="*/ 30 w 45"/>
                  <a:gd name="T71" fmla="*/ 25 h 80"/>
                  <a:gd name="T72" fmla="*/ 30 w 45"/>
                  <a:gd name="T73" fmla="*/ 25 h 80"/>
                  <a:gd name="T74" fmla="*/ 26 w 45"/>
                  <a:gd name="T75" fmla="*/ 21 h 80"/>
                  <a:gd name="T76" fmla="*/ 26 w 45"/>
                  <a:gd name="T77" fmla="*/ 17 h 80"/>
                  <a:gd name="T78" fmla="*/ 26 w 45"/>
                  <a:gd name="T79" fmla="*/ 8 h 80"/>
                  <a:gd name="T80" fmla="*/ 23 w 45"/>
                  <a:gd name="T81" fmla="*/ 4 h 80"/>
                  <a:gd name="T82" fmla="*/ 23 w 45"/>
                  <a:gd name="T83" fmla="*/ 4 h 80"/>
                  <a:gd name="T84" fmla="*/ 23 w 45"/>
                  <a:gd name="T85" fmla="*/ 0 h 80"/>
                  <a:gd name="T86" fmla="*/ 23 w 45"/>
                  <a:gd name="T87" fmla="*/ 4 h 80"/>
                  <a:gd name="T88" fmla="*/ 19 w 45"/>
                  <a:gd name="T89" fmla="*/ 8 h 80"/>
                  <a:gd name="T90" fmla="*/ 19 w 45"/>
                  <a:gd name="T91" fmla="*/ 12 h 80"/>
                  <a:gd name="T92" fmla="*/ 15 w 45"/>
                  <a:gd name="T93" fmla="*/ 17 h 80"/>
                  <a:gd name="T94" fmla="*/ 15 w 45"/>
                  <a:gd name="T95" fmla="*/ 17 h 80"/>
                  <a:gd name="T96" fmla="*/ 15 w 45"/>
                  <a:gd name="T97" fmla="*/ 17 h 80"/>
                  <a:gd name="T98" fmla="*/ 15 w 45"/>
                  <a:gd name="T99" fmla="*/ 21 h 80"/>
                  <a:gd name="T100" fmla="*/ 15 w 45"/>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1" y="25"/>
                    </a:moveTo>
                    <a:lnTo>
                      <a:pt x="11" y="25"/>
                    </a:lnTo>
                    <a:lnTo>
                      <a:pt x="11" y="34"/>
                    </a:lnTo>
                    <a:lnTo>
                      <a:pt x="11" y="38"/>
                    </a:lnTo>
                    <a:lnTo>
                      <a:pt x="11" y="42"/>
                    </a:lnTo>
                    <a:lnTo>
                      <a:pt x="11" y="46"/>
                    </a:lnTo>
                    <a:lnTo>
                      <a:pt x="7" y="46"/>
                    </a:lnTo>
                    <a:lnTo>
                      <a:pt x="7" y="50"/>
                    </a:lnTo>
                    <a:lnTo>
                      <a:pt x="7" y="55"/>
                    </a:lnTo>
                    <a:lnTo>
                      <a:pt x="7" y="59"/>
                    </a:lnTo>
                    <a:lnTo>
                      <a:pt x="7" y="63"/>
                    </a:lnTo>
                    <a:lnTo>
                      <a:pt x="4" y="63"/>
                    </a:lnTo>
                    <a:lnTo>
                      <a:pt x="4" y="67"/>
                    </a:lnTo>
                    <a:lnTo>
                      <a:pt x="0" y="72"/>
                    </a:lnTo>
                    <a:lnTo>
                      <a:pt x="0" y="76"/>
                    </a:lnTo>
                    <a:lnTo>
                      <a:pt x="0" y="80"/>
                    </a:lnTo>
                    <a:lnTo>
                      <a:pt x="4" y="80"/>
                    </a:lnTo>
                    <a:lnTo>
                      <a:pt x="11" y="80"/>
                    </a:lnTo>
                    <a:lnTo>
                      <a:pt x="15" y="76"/>
                    </a:lnTo>
                    <a:lnTo>
                      <a:pt x="19" y="76"/>
                    </a:lnTo>
                    <a:lnTo>
                      <a:pt x="23" y="76"/>
                    </a:lnTo>
                    <a:lnTo>
                      <a:pt x="26" y="76"/>
                    </a:lnTo>
                    <a:lnTo>
                      <a:pt x="30" y="76"/>
                    </a:lnTo>
                    <a:lnTo>
                      <a:pt x="34" y="76"/>
                    </a:lnTo>
                    <a:lnTo>
                      <a:pt x="38" y="80"/>
                    </a:lnTo>
                    <a:lnTo>
                      <a:pt x="41" y="80"/>
                    </a:lnTo>
                    <a:lnTo>
                      <a:pt x="45" y="76"/>
                    </a:lnTo>
                    <a:lnTo>
                      <a:pt x="41" y="72"/>
                    </a:lnTo>
                    <a:lnTo>
                      <a:pt x="38" y="67"/>
                    </a:lnTo>
                    <a:lnTo>
                      <a:pt x="34" y="63"/>
                    </a:lnTo>
                    <a:lnTo>
                      <a:pt x="34" y="59"/>
                    </a:lnTo>
                    <a:lnTo>
                      <a:pt x="34" y="55"/>
                    </a:lnTo>
                    <a:lnTo>
                      <a:pt x="34" y="50"/>
                    </a:lnTo>
                    <a:lnTo>
                      <a:pt x="30" y="46"/>
                    </a:lnTo>
                    <a:lnTo>
                      <a:pt x="34" y="42"/>
                    </a:lnTo>
                    <a:lnTo>
                      <a:pt x="34" y="38"/>
                    </a:lnTo>
                    <a:lnTo>
                      <a:pt x="30" y="34"/>
                    </a:lnTo>
                    <a:lnTo>
                      <a:pt x="30" y="29"/>
                    </a:lnTo>
                    <a:lnTo>
                      <a:pt x="30" y="25"/>
                    </a:lnTo>
                    <a:lnTo>
                      <a:pt x="30" y="21"/>
                    </a:lnTo>
                    <a:lnTo>
                      <a:pt x="26" y="21"/>
                    </a:lnTo>
                    <a:lnTo>
                      <a:pt x="26" y="17"/>
                    </a:lnTo>
                    <a:lnTo>
                      <a:pt x="26" y="12"/>
                    </a:lnTo>
                    <a:lnTo>
                      <a:pt x="26" y="8"/>
                    </a:lnTo>
                    <a:lnTo>
                      <a:pt x="23" y="4"/>
                    </a:lnTo>
                    <a:lnTo>
                      <a:pt x="23" y="0"/>
                    </a:lnTo>
                    <a:lnTo>
                      <a:pt x="23" y="4"/>
                    </a:lnTo>
                    <a:lnTo>
                      <a:pt x="19" y="4"/>
                    </a:lnTo>
                    <a:lnTo>
                      <a:pt x="19" y="8"/>
                    </a:lnTo>
                    <a:lnTo>
                      <a:pt x="19" y="12"/>
                    </a:lnTo>
                    <a:lnTo>
                      <a:pt x="15" y="17"/>
                    </a:lnTo>
                    <a:lnTo>
                      <a:pt x="15" y="21"/>
                    </a:lnTo>
                    <a:lnTo>
                      <a:pt x="11" y="25"/>
                    </a:lnTo>
                    <a:close/>
                  </a:path>
                </a:pathLst>
              </a:custGeom>
              <a:solidFill>
                <a:srgbClr val="005E31"/>
              </a:solidFill>
              <a:ln w="6350">
                <a:solidFill>
                  <a:srgbClr val="005E31"/>
                </a:solidFill>
                <a:round/>
                <a:headEnd/>
                <a:tailEnd/>
              </a:ln>
            </p:spPr>
            <p:txBody>
              <a:bodyPr/>
              <a:lstStyle/>
              <a:p>
                <a:endParaRPr lang="fa-IR"/>
              </a:p>
            </p:txBody>
          </p:sp>
          <p:sp>
            <p:nvSpPr>
              <p:cNvPr id="212" name="Freeform 347"/>
              <p:cNvSpPr>
                <a:spLocks/>
              </p:cNvSpPr>
              <p:nvPr/>
            </p:nvSpPr>
            <p:spPr bwMode="auto">
              <a:xfrm>
                <a:off x="1487" y="3337"/>
                <a:ext cx="60" cy="76"/>
              </a:xfrm>
              <a:custGeom>
                <a:avLst/>
                <a:gdLst>
                  <a:gd name="T0" fmla="*/ 34 w 60"/>
                  <a:gd name="T1" fmla="*/ 17 h 76"/>
                  <a:gd name="T2" fmla="*/ 34 w 60"/>
                  <a:gd name="T3" fmla="*/ 17 h 76"/>
                  <a:gd name="T4" fmla="*/ 34 w 60"/>
                  <a:gd name="T5" fmla="*/ 13 h 76"/>
                  <a:gd name="T6" fmla="*/ 30 w 60"/>
                  <a:gd name="T7" fmla="*/ 8 h 76"/>
                  <a:gd name="T8" fmla="*/ 26 w 60"/>
                  <a:gd name="T9" fmla="*/ 4 h 76"/>
                  <a:gd name="T10" fmla="*/ 23 w 60"/>
                  <a:gd name="T11" fmla="*/ 0 h 76"/>
                  <a:gd name="T12" fmla="*/ 23 w 60"/>
                  <a:gd name="T13" fmla="*/ 4 h 76"/>
                  <a:gd name="T14" fmla="*/ 19 w 60"/>
                  <a:gd name="T15" fmla="*/ 17 h 76"/>
                  <a:gd name="T16" fmla="*/ 19 w 60"/>
                  <a:gd name="T17" fmla="*/ 21 h 76"/>
                  <a:gd name="T18" fmla="*/ 15 w 60"/>
                  <a:gd name="T19" fmla="*/ 21 h 76"/>
                  <a:gd name="T20" fmla="*/ 15 w 60"/>
                  <a:gd name="T21" fmla="*/ 25 h 76"/>
                  <a:gd name="T22" fmla="*/ 11 w 60"/>
                  <a:gd name="T23" fmla="*/ 30 h 76"/>
                  <a:gd name="T24" fmla="*/ 7 w 60"/>
                  <a:gd name="T25" fmla="*/ 34 h 76"/>
                  <a:gd name="T26" fmla="*/ 11 w 60"/>
                  <a:gd name="T27" fmla="*/ 34 h 76"/>
                  <a:gd name="T28" fmla="*/ 7 w 60"/>
                  <a:gd name="T29" fmla="*/ 42 h 76"/>
                  <a:gd name="T30" fmla="*/ 11 w 60"/>
                  <a:gd name="T31" fmla="*/ 47 h 76"/>
                  <a:gd name="T32" fmla="*/ 4 w 60"/>
                  <a:gd name="T33" fmla="*/ 55 h 76"/>
                  <a:gd name="T34" fmla="*/ 0 w 60"/>
                  <a:gd name="T35" fmla="*/ 59 h 76"/>
                  <a:gd name="T36" fmla="*/ 4 w 60"/>
                  <a:gd name="T37" fmla="*/ 59 h 76"/>
                  <a:gd name="T38" fmla="*/ 7 w 60"/>
                  <a:gd name="T39" fmla="*/ 59 h 76"/>
                  <a:gd name="T40" fmla="*/ 7 w 60"/>
                  <a:gd name="T41" fmla="*/ 64 h 76"/>
                  <a:gd name="T42" fmla="*/ 4 w 60"/>
                  <a:gd name="T43" fmla="*/ 72 h 76"/>
                  <a:gd name="T44" fmla="*/ 0 w 60"/>
                  <a:gd name="T45" fmla="*/ 72 h 76"/>
                  <a:gd name="T46" fmla="*/ 4 w 60"/>
                  <a:gd name="T47" fmla="*/ 76 h 76"/>
                  <a:gd name="T48" fmla="*/ 19 w 60"/>
                  <a:gd name="T49" fmla="*/ 72 h 76"/>
                  <a:gd name="T50" fmla="*/ 23 w 60"/>
                  <a:gd name="T51" fmla="*/ 76 h 76"/>
                  <a:gd name="T52" fmla="*/ 49 w 60"/>
                  <a:gd name="T53" fmla="*/ 72 h 76"/>
                  <a:gd name="T54" fmla="*/ 60 w 60"/>
                  <a:gd name="T55" fmla="*/ 72 h 76"/>
                  <a:gd name="T56" fmla="*/ 60 w 60"/>
                  <a:gd name="T57" fmla="*/ 72 h 76"/>
                  <a:gd name="T58" fmla="*/ 53 w 60"/>
                  <a:gd name="T59" fmla="*/ 68 h 76"/>
                  <a:gd name="T60" fmla="*/ 49 w 60"/>
                  <a:gd name="T61" fmla="*/ 64 h 76"/>
                  <a:gd name="T62" fmla="*/ 53 w 60"/>
                  <a:gd name="T63" fmla="*/ 59 h 76"/>
                  <a:gd name="T64" fmla="*/ 56 w 60"/>
                  <a:gd name="T65" fmla="*/ 59 h 76"/>
                  <a:gd name="T66" fmla="*/ 53 w 60"/>
                  <a:gd name="T67" fmla="*/ 55 h 76"/>
                  <a:gd name="T68" fmla="*/ 45 w 60"/>
                  <a:gd name="T69" fmla="*/ 51 h 76"/>
                  <a:gd name="T70" fmla="*/ 45 w 60"/>
                  <a:gd name="T71" fmla="*/ 47 h 76"/>
                  <a:gd name="T72" fmla="*/ 49 w 60"/>
                  <a:gd name="T73" fmla="*/ 47 h 76"/>
                  <a:gd name="T74" fmla="*/ 49 w 60"/>
                  <a:gd name="T75" fmla="*/ 42 h 76"/>
                  <a:gd name="T76" fmla="*/ 45 w 60"/>
                  <a:gd name="T77" fmla="*/ 38 h 76"/>
                  <a:gd name="T78" fmla="*/ 41 w 60"/>
                  <a:gd name="T79" fmla="*/ 34 h 76"/>
                  <a:gd name="T80" fmla="*/ 41 w 60"/>
                  <a:gd name="T81" fmla="*/ 34 h 76"/>
                  <a:gd name="T82" fmla="*/ 41 w 60"/>
                  <a:gd name="T83" fmla="*/ 30 h 76"/>
                  <a:gd name="T84" fmla="*/ 41 w 60"/>
                  <a:gd name="T85" fmla="*/ 25 h 76"/>
                  <a:gd name="T86" fmla="*/ 38 w 60"/>
                  <a:gd name="T87" fmla="*/ 21 h 76"/>
                  <a:gd name="T88" fmla="*/ 34 w 60"/>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76"/>
                  <a:gd name="T137" fmla="*/ 60 w 6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76">
                    <a:moveTo>
                      <a:pt x="34" y="17"/>
                    </a:moveTo>
                    <a:lnTo>
                      <a:pt x="34" y="17"/>
                    </a:lnTo>
                    <a:lnTo>
                      <a:pt x="34" y="13"/>
                    </a:lnTo>
                    <a:lnTo>
                      <a:pt x="30" y="13"/>
                    </a:lnTo>
                    <a:lnTo>
                      <a:pt x="30" y="8"/>
                    </a:lnTo>
                    <a:lnTo>
                      <a:pt x="26" y="8"/>
                    </a:lnTo>
                    <a:lnTo>
                      <a:pt x="26" y="4"/>
                    </a:lnTo>
                    <a:lnTo>
                      <a:pt x="26" y="0"/>
                    </a:lnTo>
                    <a:lnTo>
                      <a:pt x="23" y="0"/>
                    </a:lnTo>
                    <a:lnTo>
                      <a:pt x="23" y="4"/>
                    </a:lnTo>
                    <a:lnTo>
                      <a:pt x="19" y="13"/>
                    </a:lnTo>
                    <a:lnTo>
                      <a:pt x="19" y="17"/>
                    </a:lnTo>
                    <a:lnTo>
                      <a:pt x="19" y="21"/>
                    </a:lnTo>
                    <a:lnTo>
                      <a:pt x="15" y="21"/>
                    </a:lnTo>
                    <a:lnTo>
                      <a:pt x="15" y="25"/>
                    </a:lnTo>
                    <a:lnTo>
                      <a:pt x="15" y="30"/>
                    </a:lnTo>
                    <a:lnTo>
                      <a:pt x="11" y="30"/>
                    </a:lnTo>
                    <a:lnTo>
                      <a:pt x="11" y="34"/>
                    </a:lnTo>
                    <a:lnTo>
                      <a:pt x="7" y="34"/>
                    </a:lnTo>
                    <a:lnTo>
                      <a:pt x="11" y="34"/>
                    </a:lnTo>
                    <a:lnTo>
                      <a:pt x="15" y="34"/>
                    </a:lnTo>
                    <a:lnTo>
                      <a:pt x="7" y="42"/>
                    </a:lnTo>
                    <a:lnTo>
                      <a:pt x="11" y="42"/>
                    </a:lnTo>
                    <a:lnTo>
                      <a:pt x="11" y="47"/>
                    </a:lnTo>
                    <a:lnTo>
                      <a:pt x="7" y="51"/>
                    </a:lnTo>
                    <a:lnTo>
                      <a:pt x="4" y="55"/>
                    </a:lnTo>
                    <a:lnTo>
                      <a:pt x="0" y="59"/>
                    </a:lnTo>
                    <a:lnTo>
                      <a:pt x="4" y="59"/>
                    </a:lnTo>
                    <a:lnTo>
                      <a:pt x="7" y="59"/>
                    </a:lnTo>
                    <a:lnTo>
                      <a:pt x="11" y="64"/>
                    </a:lnTo>
                    <a:lnTo>
                      <a:pt x="7" y="64"/>
                    </a:lnTo>
                    <a:lnTo>
                      <a:pt x="7" y="68"/>
                    </a:lnTo>
                    <a:lnTo>
                      <a:pt x="4" y="72"/>
                    </a:lnTo>
                    <a:lnTo>
                      <a:pt x="0" y="72"/>
                    </a:lnTo>
                    <a:lnTo>
                      <a:pt x="0" y="76"/>
                    </a:lnTo>
                    <a:lnTo>
                      <a:pt x="4" y="76"/>
                    </a:lnTo>
                    <a:lnTo>
                      <a:pt x="11" y="72"/>
                    </a:lnTo>
                    <a:lnTo>
                      <a:pt x="15" y="72"/>
                    </a:lnTo>
                    <a:lnTo>
                      <a:pt x="19" y="72"/>
                    </a:lnTo>
                    <a:lnTo>
                      <a:pt x="23" y="72"/>
                    </a:lnTo>
                    <a:lnTo>
                      <a:pt x="23" y="76"/>
                    </a:lnTo>
                    <a:lnTo>
                      <a:pt x="49" y="72"/>
                    </a:lnTo>
                    <a:lnTo>
                      <a:pt x="53" y="72"/>
                    </a:lnTo>
                    <a:lnTo>
                      <a:pt x="60" y="72"/>
                    </a:lnTo>
                    <a:lnTo>
                      <a:pt x="56" y="72"/>
                    </a:lnTo>
                    <a:lnTo>
                      <a:pt x="53" y="68"/>
                    </a:lnTo>
                    <a:lnTo>
                      <a:pt x="49" y="64"/>
                    </a:lnTo>
                    <a:lnTo>
                      <a:pt x="53" y="64"/>
                    </a:lnTo>
                    <a:lnTo>
                      <a:pt x="53" y="59"/>
                    </a:lnTo>
                    <a:lnTo>
                      <a:pt x="56" y="59"/>
                    </a:lnTo>
                    <a:lnTo>
                      <a:pt x="53" y="55"/>
                    </a:lnTo>
                    <a:lnTo>
                      <a:pt x="49" y="55"/>
                    </a:lnTo>
                    <a:lnTo>
                      <a:pt x="45" y="51"/>
                    </a:lnTo>
                    <a:lnTo>
                      <a:pt x="45" y="47"/>
                    </a:lnTo>
                    <a:lnTo>
                      <a:pt x="49" y="47"/>
                    </a:lnTo>
                    <a:lnTo>
                      <a:pt x="49" y="42"/>
                    </a:lnTo>
                    <a:lnTo>
                      <a:pt x="45" y="38"/>
                    </a:lnTo>
                    <a:lnTo>
                      <a:pt x="41" y="34"/>
                    </a:lnTo>
                    <a:lnTo>
                      <a:pt x="41" y="30"/>
                    </a:lnTo>
                    <a:lnTo>
                      <a:pt x="45" y="30"/>
                    </a:lnTo>
                    <a:lnTo>
                      <a:pt x="45" y="25"/>
                    </a:lnTo>
                    <a:lnTo>
                      <a:pt x="41" y="25"/>
                    </a:lnTo>
                    <a:lnTo>
                      <a:pt x="38" y="21"/>
                    </a:lnTo>
                    <a:lnTo>
                      <a:pt x="34" y="21"/>
                    </a:lnTo>
                    <a:lnTo>
                      <a:pt x="34" y="17"/>
                    </a:lnTo>
                    <a:close/>
                  </a:path>
                </a:pathLst>
              </a:custGeom>
              <a:solidFill>
                <a:srgbClr val="114324"/>
              </a:solidFill>
              <a:ln w="6350">
                <a:solidFill>
                  <a:srgbClr val="114324"/>
                </a:solidFill>
                <a:round/>
                <a:headEnd/>
                <a:tailEnd/>
              </a:ln>
            </p:spPr>
            <p:txBody>
              <a:bodyPr/>
              <a:lstStyle/>
              <a:p>
                <a:endParaRPr lang="fa-IR"/>
              </a:p>
            </p:txBody>
          </p:sp>
          <p:sp>
            <p:nvSpPr>
              <p:cNvPr id="213" name="Freeform 348"/>
              <p:cNvSpPr>
                <a:spLocks/>
              </p:cNvSpPr>
              <p:nvPr/>
            </p:nvSpPr>
            <p:spPr bwMode="auto">
              <a:xfrm>
                <a:off x="1430" y="3222"/>
                <a:ext cx="57" cy="64"/>
              </a:xfrm>
              <a:custGeom>
                <a:avLst/>
                <a:gdLst>
                  <a:gd name="T0" fmla="*/ 19 w 57"/>
                  <a:gd name="T1" fmla="*/ 17 h 64"/>
                  <a:gd name="T2" fmla="*/ 15 w 57"/>
                  <a:gd name="T3" fmla="*/ 30 h 64"/>
                  <a:gd name="T4" fmla="*/ 15 w 57"/>
                  <a:gd name="T5" fmla="*/ 34 h 64"/>
                  <a:gd name="T6" fmla="*/ 12 w 57"/>
                  <a:gd name="T7" fmla="*/ 39 h 64"/>
                  <a:gd name="T8" fmla="*/ 12 w 57"/>
                  <a:gd name="T9" fmla="*/ 43 h 64"/>
                  <a:gd name="T10" fmla="*/ 12 w 57"/>
                  <a:gd name="T11" fmla="*/ 47 h 64"/>
                  <a:gd name="T12" fmla="*/ 12 w 57"/>
                  <a:gd name="T13" fmla="*/ 47 h 64"/>
                  <a:gd name="T14" fmla="*/ 8 w 57"/>
                  <a:gd name="T15" fmla="*/ 51 h 64"/>
                  <a:gd name="T16" fmla="*/ 8 w 57"/>
                  <a:gd name="T17" fmla="*/ 51 h 64"/>
                  <a:gd name="T18" fmla="*/ 4 w 57"/>
                  <a:gd name="T19" fmla="*/ 56 h 64"/>
                  <a:gd name="T20" fmla="*/ 0 w 57"/>
                  <a:gd name="T21" fmla="*/ 60 h 64"/>
                  <a:gd name="T22" fmla="*/ 0 w 57"/>
                  <a:gd name="T23" fmla="*/ 64 h 64"/>
                  <a:gd name="T24" fmla="*/ 8 w 57"/>
                  <a:gd name="T25" fmla="*/ 64 h 64"/>
                  <a:gd name="T26" fmla="*/ 23 w 57"/>
                  <a:gd name="T27" fmla="*/ 60 h 64"/>
                  <a:gd name="T28" fmla="*/ 23 w 57"/>
                  <a:gd name="T29" fmla="*/ 60 h 64"/>
                  <a:gd name="T30" fmla="*/ 27 w 57"/>
                  <a:gd name="T31" fmla="*/ 60 h 64"/>
                  <a:gd name="T32" fmla="*/ 31 w 57"/>
                  <a:gd name="T33" fmla="*/ 60 h 64"/>
                  <a:gd name="T34" fmla="*/ 34 w 57"/>
                  <a:gd name="T35" fmla="*/ 60 h 64"/>
                  <a:gd name="T36" fmla="*/ 34 w 57"/>
                  <a:gd name="T37" fmla="*/ 60 h 64"/>
                  <a:gd name="T38" fmla="*/ 46 w 57"/>
                  <a:gd name="T39" fmla="*/ 60 h 64"/>
                  <a:gd name="T40" fmla="*/ 49 w 57"/>
                  <a:gd name="T41" fmla="*/ 60 h 64"/>
                  <a:gd name="T42" fmla="*/ 57 w 57"/>
                  <a:gd name="T43" fmla="*/ 60 h 64"/>
                  <a:gd name="T44" fmla="*/ 57 w 57"/>
                  <a:gd name="T45" fmla="*/ 60 h 64"/>
                  <a:gd name="T46" fmla="*/ 57 w 57"/>
                  <a:gd name="T47" fmla="*/ 60 h 64"/>
                  <a:gd name="T48" fmla="*/ 49 w 57"/>
                  <a:gd name="T49" fmla="*/ 56 h 64"/>
                  <a:gd name="T50" fmla="*/ 46 w 57"/>
                  <a:gd name="T51" fmla="*/ 51 h 64"/>
                  <a:gd name="T52" fmla="*/ 46 w 57"/>
                  <a:gd name="T53" fmla="*/ 47 h 64"/>
                  <a:gd name="T54" fmla="*/ 46 w 57"/>
                  <a:gd name="T55" fmla="*/ 47 h 64"/>
                  <a:gd name="T56" fmla="*/ 46 w 57"/>
                  <a:gd name="T57" fmla="*/ 43 h 64"/>
                  <a:gd name="T58" fmla="*/ 46 w 57"/>
                  <a:gd name="T59" fmla="*/ 43 h 64"/>
                  <a:gd name="T60" fmla="*/ 42 w 57"/>
                  <a:gd name="T61" fmla="*/ 39 h 64"/>
                  <a:gd name="T62" fmla="*/ 42 w 57"/>
                  <a:gd name="T63" fmla="*/ 34 h 64"/>
                  <a:gd name="T64" fmla="*/ 42 w 57"/>
                  <a:gd name="T65" fmla="*/ 34 h 64"/>
                  <a:gd name="T66" fmla="*/ 46 w 57"/>
                  <a:gd name="T67" fmla="*/ 30 h 64"/>
                  <a:gd name="T68" fmla="*/ 42 w 57"/>
                  <a:gd name="T69" fmla="*/ 30 h 64"/>
                  <a:gd name="T70" fmla="*/ 42 w 57"/>
                  <a:gd name="T71" fmla="*/ 26 h 64"/>
                  <a:gd name="T72" fmla="*/ 42 w 57"/>
                  <a:gd name="T73" fmla="*/ 26 h 64"/>
                  <a:gd name="T74" fmla="*/ 38 w 57"/>
                  <a:gd name="T75" fmla="*/ 22 h 64"/>
                  <a:gd name="T76" fmla="*/ 42 w 57"/>
                  <a:gd name="T77" fmla="*/ 22 h 64"/>
                  <a:gd name="T78" fmla="*/ 42 w 57"/>
                  <a:gd name="T79" fmla="*/ 17 h 64"/>
                  <a:gd name="T80" fmla="*/ 42 w 57"/>
                  <a:gd name="T81" fmla="*/ 17 h 64"/>
                  <a:gd name="T82" fmla="*/ 38 w 57"/>
                  <a:gd name="T83" fmla="*/ 13 h 64"/>
                  <a:gd name="T84" fmla="*/ 38 w 57"/>
                  <a:gd name="T85" fmla="*/ 13 h 64"/>
                  <a:gd name="T86" fmla="*/ 34 w 57"/>
                  <a:gd name="T87" fmla="*/ 9 h 64"/>
                  <a:gd name="T88" fmla="*/ 34 w 57"/>
                  <a:gd name="T89" fmla="*/ 9 h 64"/>
                  <a:gd name="T90" fmla="*/ 31 w 57"/>
                  <a:gd name="T91" fmla="*/ 5 h 64"/>
                  <a:gd name="T92" fmla="*/ 31 w 57"/>
                  <a:gd name="T93" fmla="*/ 0 h 64"/>
                  <a:gd name="T94" fmla="*/ 31 w 57"/>
                  <a:gd name="T95" fmla="*/ 0 h 64"/>
                  <a:gd name="T96" fmla="*/ 27 w 57"/>
                  <a:gd name="T97" fmla="*/ 0 h 64"/>
                  <a:gd name="T98" fmla="*/ 27 w 57"/>
                  <a:gd name="T99" fmla="*/ 5 h 64"/>
                  <a:gd name="T100" fmla="*/ 27 w 57"/>
                  <a:gd name="T101" fmla="*/ 5 h 64"/>
                  <a:gd name="T102" fmla="*/ 27 w 57"/>
                  <a:gd name="T103" fmla="*/ 9 h 64"/>
                  <a:gd name="T104" fmla="*/ 23 w 57"/>
                  <a:gd name="T105" fmla="*/ 9 h 64"/>
                  <a:gd name="T106" fmla="*/ 23 w 57"/>
                  <a:gd name="T107" fmla="*/ 13 h 64"/>
                  <a:gd name="T108" fmla="*/ 23 w 57"/>
                  <a:gd name="T109" fmla="*/ 13 h 64"/>
                  <a:gd name="T110" fmla="*/ 19 w 57"/>
                  <a:gd name="T111" fmla="*/ 17 h 64"/>
                  <a:gd name="T112" fmla="*/ 19 w 57"/>
                  <a:gd name="T113" fmla="*/ 1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64"/>
                  <a:gd name="T173" fmla="*/ 57 w 57"/>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64">
                    <a:moveTo>
                      <a:pt x="19" y="17"/>
                    </a:moveTo>
                    <a:lnTo>
                      <a:pt x="19" y="17"/>
                    </a:lnTo>
                    <a:lnTo>
                      <a:pt x="19" y="26"/>
                    </a:lnTo>
                    <a:lnTo>
                      <a:pt x="15" y="30"/>
                    </a:lnTo>
                    <a:lnTo>
                      <a:pt x="15" y="34"/>
                    </a:lnTo>
                    <a:lnTo>
                      <a:pt x="12" y="39"/>
                    </a:lnTo>
                    <a:lnTo>
                      <a:pt x="12" y="43"/>
                    </a:lnTo>
                    <a:lnTo>
                      <a:pt x="12" y="47"/>
                    </a:lnTo>
                    <a:lnTo>
                      <a:pt x="8" y="47"/>
                    </a:lnTo>
                    <a:lnTo>
                      <a:pt x="8" y="51"/>
                    </a:lnTo>
                    <a:lnTo>
                      <a:pt x="4" y="56"/>
                    </a:lnTo>
                    <a:lnTo>
                      <a:pt x="4" y="60"/>
                    </a:lnTo>
                    <a:lnTo>
                      <a:pt x="0" y="60"/>
                    </a:lnTo>
                    <a:lnTo>
                      <a:pt x="0" y="64"/>
                    </a:lnTo>
                    <a:lnTo>
                      <a:pt x="4" y="64"/>
                    </a:lnTo>
                    <a:lnTo>
                      <a:pt x="8" y="64"/>
                    </a:lnTo>
                    <a:lnTo>
                      <a:pt x="15" y="60"/>
                    </a:lnTo>
                    <a:lnTo>
                      <a:pt x="23" y="60"/>
                    </a:lnTo>
                    <a:lnTo>
                      <a:pt x="27" y="60"/>
                    </a:lnTo>
                    <a:lnTo>
                      <a:pt x="31" y="60"/>
                    </a:lnTo>
                    <a:lnTo>
                      <a:pt x="34" y="60"/>
                    </a:lnTo>
                    <a:lnTo>
                      <a:pt x="42" y="60"/>
                    </a:lnTo>
                    <a:lnTo>
                      <a:pt x="46" y="60"/>
                    </a:lnTo>
                    <a:lnTo>
                      <a:pt x="49" y="60"/>
                    </a:lnTo>
                    <a:lnTo>
                      <a:pt x="53" y="60"/>
                    </a:lnTo>
                    <a:lnTo>
                      <a:pt x="57" y="60"/>
                    </a:lnTo>
                    <a:lnTo>
                      <a:pt x="53" y="56"/>
                    </a:lnTo>
                    <a:lnTo>
                      <a:pt x="49" y="56"/>
                    </a:lnTo>
                    <a:lnTo>
                      <a:pt x="49" y="51"/>
                    </a:lnTo>
                    <a:lnTo>
                      <a:pt x="46" y="51"/>
                    </a:lnTo>
                    <a:lnTo>
                      <a:pt x="46" y="47"/>
                    </a:lnTo>
                    <a:lnTo>
                      <a:pt x="46" y="43"/>
                    </a:lnTo>
                    <a:lnTo>
                      <a:pt x="46" y="39"/>
                    </a:lnTo>
                    <a:lnTo>
                      <a:pt x="42" y="39"/>
                    </a:lnTo>
                    <a:lnTo>
                      <a:pt x="42" y="34"/>
                    </a:lnTo>
                    <a:lnTo>
                      <a:pt x="46" y="30"/>
                    </a:lnTo>
                    <a:lnTo>
                      <a:pt x="42" y="30"/>
                    </a:lnTo>
                    <a:lnTo>
                      <a:pt x="42" y="26"/>
                    </a:lnTo>
                    <a:lnTo>
                      <a:pt x="38" y="22"/>
                    </a:lnTo>
                    <a:lnTo>
                      <a:pt x="42" y="22"/>
                    </a:lnTo>
                    <a:lnTo>
                      <a:pt x="42" y="17"/>
                    </a:lnTo>
                    <a:lnTo>
                      <a:pt x="38" y="17"/>
                    </a:lnTo>
                    <a:lnTo>
                      <a:pt x="38" y="13"/>
                    </a:lnTo>
                    <a:lnTo>
                      <a:pt x="34" y="9"/>
                    </a:lnTo>
                    <a:lnTo>
                      <a:pt x="34" y="5"/>
                    </a:lnTo>
                    <a:lnTo>
                      <a:pt x="31" y="5"/>
                    </a:lnTo>
                    <a:lnTo>
                      <a:pt x="31" y="0"/>
                    </a:lnTo>
                    <a:lnTo>
                      <a:pt x="27" y="0"/>
                    </a:lnTo>
                    <a:lnTo>
                      <a:pt x="27" y="5"/>
                    </a:lnTo>
                    <a:lnTo>
                      <a:pt x="27" y="9"/>
                    </a:lnTo>
                    <a:lnTo>
                      <a:pt x="23" y="9"/>
                    </a:lnTo>
                    <a:lnTo>
                      <a:pt x="23" y="13"/>
                    </a:lnTo>
                    <a:lnTo>
                      <a:pt x="23" y="17"/>
                    </a:lnTo>
                    <a:lnTo>
                      <a:pt x="19" y="17"/>
                    </a:lnTo>
                    <a:close/>
                  </a:path>
                </a:pathLst>
              </a:custGeom>
              <a:solidFill>
                <a:srgbClr val="228129"/>
              </a:solidFill>
              <a:ln w="6350">
                <a:solidFill>
                  <a:srgbClr val="228129"/>
                </a:solidFill>
                <a:round/>
                <a:headEnd/>
                <a:tailEnd/>
              </a:ln>
            </p:spPr>
            <p:txBody>
              <a:bodyPr/>
              <a:lstStyle/>
              <a:p>
                <a:endParaRPr lang="fa-IR"/>
              </a:p>
            </p:txBody>
          </p:sp>
          <p:sp>
            <p:nvSpPr>
              <p:cNvPr id="214" name="Freeform 349"/>
              <p:cNvSpPr>
                <a:spLocks/>
              </p:cNvSpPr>
              <p:nvPr/>
            </p:nvSpPr>
            <p:spPr bwMode="auto">
              <a:xfrm>
                <a:off x="1430" y="3180"/>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0 w 19"/>
                  <a:gd name="T13" fmla="*/ 34 h 42"/>
                  <a:gd name="T14" fmla="*/ 0 w 19"/>
                  <a:gd name="T15" fmla="*/ 38 h 42"/>
                  <a:gd name="T16" fmla="*/ 0 w 19"/>
                  <a:gd name="T17" fmla="*/ 42 h 42"/>
                  <a:gd name="T18" fmla="*/ 4 w 19"/>
                  <a:gd name="T19" fmla="*/ 38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38 h 42"/>
                  <a:gd name="T32" fmla="*/ 15 w 19"/>
                  <a:gd name="T33" fmla="*/ 38 h 42"/>
                  <a:gd name="T34" fmla="*/ 19 w 19"/>
                  <a:gd name="T35" fmla="*/ 38 h 42"/>
                  <a:gd name="T36" fmla="*/ 15 w 19"/>
                  <a:gd name="T37" fmla="*/ 34 h 42"/>
                  <a:gd name="T38" fmla="*/ 15 w 19"/>
                  <a:gd name="T39" fmla="*/ 34 h 42"/>
                  <a:gd name="T40" fmla="*/ 15 w 19"/>
                  <a:gd name="T41" fmla="*/ 30 h 42"/>
                  <a:gd name="T42" fmla="*/ 12 w 19"/>
                  <a:gd name="T43" fmla="*/ 25 h 42"/>
                  <a:gd name="T44" fmla="*/ 12 w 19"/>
                  <a:gd name="T45" fmla="*/ 21 h 42"/>
                  <a:gd name="T46" fmla="*/ 12 w 19"/>
                  <a:gd name="T47" fmla="*/ 21 h 42"/>
                  <a:gd name="T48" fmla="*/ 12 w 19"/>
                  <a:gd name="T49" fmla="*/ 17 h 42"/>
                  <a:gd name="T50" fmla="*/ 12 w 19"/>
                  <a:gd name="T51" fmla="*/ 17 h 42"/>
                  <a:gd name="T52" fmla="*/ 12 w 19"/>
                  <a:gd name="T53" fmla="*/ 13 h 42"/>
                  <a:gd name="T54" fmla="*/ 12 w 19"/>
                  <a:gd name="T55" fmla="*/ 13 h 42"/>
                  <a:gd name="T56" fmla="*/ 12 w 19"/>
                  <a:gd name="T57" fmla="*/ 9 h 42"/>
                  <a:gd name="T58" fmla="*/ 12 w 19"/>
                  <a:gd name="T59" fmla="*/ 4 h 42"/>
                  <a:gd name="T60" fmla="*/ 8 w 19"/>
                  <a:gd name="T61" fmla="*/ 4 h 42"/>
                  <a:gd name="T62" fmla="*/ 8 w 19"/>
                  <a:gd name="T63" fmla="*/ 0 h 42"/>
                  <a:gd name="T64" fmla="*/ 8 w 19"/>
                  <a:gd name="T65" fmla="*/ 4 h 42"/>
                  <a:gd name="T66" fmla="*/ 8 w 19"/>
                  <a:gd name="T67" fmla="*/ 4 h 42"/>
                  <a:gd name="T68" fmla="*/ 8 w 19"/>
                  <a:gd name="T69" fmla="*/ 9 h 42"/>
                  <a:gd name="T70" fmla="*/ 8 w 19"/>
                  <a:gd name="T71" fmla="*/ 9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4"/>
                    </a:lnTo>
                    <a:lnTo>
                      <a:pt x="0" y="38"/>
                    </a:lnTo>
                    <a:lnTo>
                      <a:pt x="0" y="42"/>
                    </a:lnTo>
                    <a:lnTo>
                      <a:pt x="4" y="42"/>
                    </a:lnTo>
                    <a:lnTo>
                      <a:pt x="4" y="38"/>
                    </a:lnTo>
                    <a:lnTo>
                      <a:pt x="8" y="38"/>
                    </a:lnTo>
                    <a:lnTo>
                      <a:pt x="12" y="38"/>
                    </a:lnTo>
                    <a:lnTo>
                      <a:pt x="15" y="38"/>
                    </a:lnTo>
                    <a:lnTo>
                      <a:pt x="19" y="38"/>
                    </a:lnTo>
                    <a:lnTo>
                      <a:pt x="15" y="38"/>
                    </a:lnTo>
                    <a:lnTo>
                      <a:pt x="15" y="34"/>
                    </a:lnTo>
                    <a:lnTo>
                      <a:pt x="15" y="30"/>
                    </a:lnTo>
                    <a:lnTo>
                      <a:pt x="12" y="25"/>
                    </a:lnTo>
                    <a:lnTo>
                      <a:pt x="12" y="21"/>
                    </a:lnTo>
                    <a:lnTo>
                      <a:pt x="12" y="17"/>
                    </a:lnTo>
                    <a:lnTo>
                      <a:pt x="12" y="13"/>
                    </a:lnTo>
                    <a:lnTo>
                      <a:pt x="12" y="9"/>
                    </a:lnTo>
                    <a:lnTo>
                      <a:pt x="12" y="4"/>
                    </a:lnTo>
                    <a:lnTo>
                      <a:pt x="8" y="4"/>
                    </a:lnTo>
                    <a:lnTo>
                      <a:pt x="8" y="0"/>
                    </a:lnTo>
                    <a:lnTo>
                      <a:pt x="8" y="4"/>
                    </a:lnTo>
                    <a:lnTo>
                      <a:pt x="8" y="9"/>
                    </a:lnTo>
                    <a:lnTo>
                      <a:pt x="4" y="13"/>
                    </a:lnTo>
                    <a:close/>
                  </a:path>
                </a:pathLst>
              </a:custGeom>
              <a:solidFill>
                <a:srgbClr val="005E31"/>
              </a:solidFill>
              <a:ln w="6350">
                <a:solidFill>
                  <a:srgbClr val="005E31"/>
                </a:solidFill>
                <a:round/>
                <a:headEnd/>
                <a:tailEnd/>
              </a:ln>
            </p:spPr>
            <p:txBody>
              <a:bodyPr/>
              <a:lstStyle/>
              <a:p>
                <a:endParaRPr lang="fa-IR"/>
              </a:p>
            </p:txBody>
          </p:sp>
          <p:sp>
            <p:nvSpPr>
              <p:cNvPr id="215" name="Freeform 350"/>
              <p:cNvSpPr>
                <a:spLocks/>
              </p:cNvSpPr>
              <p:nvPr/>
            </p:nvSpPr>
            <p:spPr bwMode="auto">
              <a:xfrm>
                <a:off x="1468" y="3193"/>
                <a:ext cx="38" cy="63"/>
              </a:xfrm>
              <a:custGeom>
                <a:avLst/>
                <a:gdLst>
                  <a:gd name="T0" fmla="*/ 11 w 38"/>
                  <a:gd name="T1" fmla="*/ 17 h 63"/>
                  <a:gd name="T2" fmla="*/ 8 w 38"/>
                  <a:gd name="T3" fmla="*/ 29 h 63"/>
                  <a:gd name="T4" fmla="*/ 8 w 38"/>
                  <a:gd name="T5" fmla="*/ 38 h 63"/>
                  <a:gd name="T6" fmla="*/ 8 w 38"/>
                  <a:gd name="T7" fmla="*/ 38 h 63"/>
                  <a:gd name="T8" fmla="*/ 8 w 38"/>
                  <a:gd name="T9" fmla="*/ 46 h 63"/>
                  <a:gd name="T10" fmla="*/ 4 w 38"/>
                  <a:gd name="T11" fmla="*/ 46 h 63"/>
                  <a:gd name="T12" fmla="*/ 4 w 38"/>
                  <a:gd name="T13" fmla="*/ 51 h 63"/>
                  <a:gd name="T14" fmla="*/ 4 w 38"/>
                  <a:gd name="T15" fmla="*/ 55 h 63"/>
                  <a:gd name="T16" fmla="*/ 0 w 38"/>
                  <a:gd name="T17" fmla="*/ 63 h 63"/>
                  <a:gd name="T18" fmla="*/ 0 w 38"/>
                  <a:gd name="T19" fmla="*/ 63 h 63"/>
                  <a:gd name="T20" fmla="*/ 4 w 38"/>
                  <a:gd name="T21" fmla="*/ 63 h 63"/>
                  <a:gd name="T22" fmla="*/ 11 w 38"/>
                  <a:gd name="T23" fmla="*/ 63 h 63"/>
                  <a:gd name="T24" fmla="*/ 15 w 38"/>
                  <a:gd name="T25" fmla="*/ 59 h 63"/>
                  <a:gd name="T26" fmla="*/ 15 w 38"/>
                  <a:gd name="T27" fmla="*/ 59 h 63"/>
                  <a:gd name="T28" fmla="*/ 19 w 38"/>
                  <a:gd name="T29" fmla="*/ 63 h 63"/>
                  <a:gd name="T30" fmla="*/ 19 w 38"/>
                  <a:gd name="T31" fmla="*/ 59 h 63"/>
                  <a:gd name="T32" fmla="*/ 23 w 38"/>
                  <a:gd name="T33" fmla="*/ 59 h 63"/>
                  <a:gd name="T34" fmla="*/ 26 w 38"/>
                  <a:gd name="T35" fmla="*/ 63 h 63"/>
                  <a:gd name="T36" fmla="*/ 30 w 38"/>
                  <a:gd name="T37" fmla="*/ 63 h 63"/>
                  <a:gd name="T38" fmla="*/ 30 w 38"/>
                  <a:gd name="T39" fmla="*/ 63 h 63"/>
                  <a:gd name="T40" fmla="*/ 38 w 38"/>
                  <a:gd name="T41" fmla="*/ 63 h 63"/>
                  <a:gd name="T42" fmla="*/ 38 w 38"/>
                  <a:gd name="T43" fmla="*/ 63 h 63"/>
                  <a:gd name="T44" fmla="*/ 34 w 38"/>
                  <a:gd name="T45" fmla="*/ 59 h 63"/>
                  <a:gd name="T46" fmla="*/ 30 w 38"/>
                  <a:gd name="T47" fmla="*/ 55 h 63"/>
                  <a:gd name="T48" fmla="*/ 30 w 38"/>
                  <a:gd name="T49" fmla="*/ 51 h 63"/>
                  <a:gd name="T50" fmla="*/ 26 w 38"/>
                  <a:gd name="T51" fmla="*/ 51 h 63"/>
                  <a:gd name="T52" fmla="*/ 30 w 38"/>
                  <a:gd name="T53" fmla="*/ 46 h 63"/>
                  <a:gd name="T54" fmla="*/ 30 w 38"/>
                  <a:gd name="T55" fmla="*/ 46 h 63"/>
                  <a:gd name="T56" fmla="*/ 26 w 38"/>
                  <a:gd name="T57" fmla="*/ 42 h 63"/>
                  <a:gd name="T58" fmla="*/ 26 w 38"/>
                  <a:gd name="T59" fmla="*/ 38 h 63"/>
                  <a:gd name="T60" fmla="*/ 26 w 38"/>
                  <a:gd name="T61" fmla="*/ 34 h 63"/>
                  <a:gd name="T62" fmla="*/ 26 w 38"/>
                  <a:gd name="T63" fmla="*/ 34 h 63"/>
                  <a:gd name="T64" fmla="*/ 26 w 38"/>
                  <a:gd name="T65" fmla="*/ 29 h 63"/>
                  <a:gd name="T66" fmla="*/ 26 w 38"/>
                  <a:gd name="T67" fmla="*/ 25 h 63"/>
                  <a:gd name="T68" fmla="*/ 26 w 38"/>
                  <a:gd name="T69" fmla="*/ 25 h 63"/>
                  <a:gd name="T70" fmla="*/ 23 w 38"/>
                  <a:gd name="T71" fmla="*/ 21 h 63"/>
                  <a:gd name="T72" fmla="*/ 23 w 38"/>
                  <a:gd name="T73" fmla="*/ 21 h 63"/>
                  <a:gd name="T74" fmla="*/ 26 w 38"/>
                  <a:gd name="T75" fmla="*/ 17 h 63"/>
                  <a:gd name="T76" fmla="*/ 23 w 38"/>
                  <a:gd name="T77" fmla="*/ 17 h 63"/>
                  <a:gd name="T78" fmla="*/ 23 w 38"/>
                  <a:gd name="T79" fmla="*/ 12 h 63"/>
                  <a:gd name="T80" fmla="*/ 23 w 38"/>
                  <a:gd name="T81" fmla="*/ 8 h 63"/>
                  <a:gd name="T82" fmla="*/ 19 w 38"/>
                  <a:gd name="T83" fmla="*/ 4 h 63"/>
                  <a:gd name="T84" fmla="*/ 19 w 38"/>
                  <a:gd name="T85" fmla="*/ 0 h 63"/>
                  <a:gd name="T86" fmla="*/ 19 w 38"/>
                  <a:gd name="T87" fmla="*/ 0 h 63"/>
                  <a:gd name="T88" fmla="*/ 19 w 38"/>
                  <a:gd name="T89" fmla="*/ 0 h 63"/>
                  <a:gd name="T90" fmla="*/ 15 w 38"/>
                  <a:gd name="T91" fmla="*/ 4 h 63"/>
                  <a:gd name="T92" fmla="*/ 15 w 38"/>
                  <a:gd name="T93" fmla="*/ 4 h 63"/>
                  <a:gd name="T94" fmla="*/ 15 w 38"/>
                  <a:gd name="T95" fmla="*/ 8 h 63"/>
                  <a:gd name="T96" fmla="*/ 11 w 38"/>
                  <a:gd name="T97" fmla="*/ 8 h 63"/>
                  <a:gd name="T98" fmla="*/ 11 w 38"/>
                  <a:gd name="T99" fmla="*/ 12 h 63"/>
                  <a:gd name="T100" fmla="*/ 11 w 38"/>
                  <a:gd name="T101" fmla="*/ 17 h 63"/>
                  <a:gd name="T102" fmla="*/ 11 w 38"/>
                  <a:gd name="T103" fmla="*/ 17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3"/>
                  <a:gd name="T158" fmla="*/ 38 w 38"/>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3">
                    <a:moveTo>
                      <a:pt x="11" y="17"/>
                    </a:moveTo>
                    <a:lnTo>
                      <a:pt x="11" y="17"/>
                    </a:lnTo>
                    <a:lnTo>
                      <a:pt x="11" y="25"/>
                    </a:lnTo>
                    <a:lnTo>
                      <a:pt x="8" y="29"/>
                    </a:lnTo>
                    <a:lnTo>
                      <a:pt x="8" y="34"/>
                    </a:lnTo>
                    <a:lnTo>
                      <a:pt x="8" y="38"/>
                    </a:lnTo>
                    <a:lnTo>
                      <a:pt x="8" y="46"/>
                    </a:lnTo>
                    <a:lnTo>
                      <a:pt x="4" y="46"/>
                    </a:lnTo>
                    <a:lnTo>
                      <a:pt x="4" y="51"/>
                    </a:lnTo>
                    <a:lnTo>
                      <a:pt x="4" y="55"/>
                    </a:lnTo>
                    <a:lnTo>
                      <a:pt x="0" y="59"/>
                    </a:lnTo>
                    <a:lnTo>
                      <a:pt x="0" y="63"/>
                    </a:lnTo>
                    <a:lnTo>
                      <a:pt x="4" y="63"/>
                    </a:lnTo>
                    <a:lnTo>
                      <a:pt x="8" y="63"/>
                    </a:lnTo>
                    <a:lnTo>
                      <a:pt x="11" y="63"/>
                    </a:lnTo>
                    <a:lnTo>
                      <a:pt x="15" y="63"/>
                    </a:lnTo>
                    <a:lnTo>
                      <a:pt x="15" y="59"/>
                    </a:lnTo>
                    <a:lnTo>
                      <a:pt x="19" y="63"/>
                    </a:lnTo>
                    <a:lnTo>
                      <a:pt x="19" y="59"/>
                    </a:lnTo>
                    <a:lnTo>
                      <a:pt x="23" y="59"/>
                    </a:lnTo>
                    <a:lnTo>
                      <a:pt x="26" y="59"/>
                    </a:lnTo>
                    <a:lnTo>
                      <a:pt x="26" y="63"/>
                    </a:lnTo>
                    <a:lnTo>
                      <a:pt x="30" y="63"/>
                    </a:lnTo>
                    <a:lnTo>
                      <a:pt x="34" y="63"/>
                    </a:lnTo>
                    <a:lnTo>
                      <a:pt x="38" y="63"/>
                    </a:lnTo>
                    <a:lnTo>
                      <a:pt x="34" y="59"/>
                    </a:lnTo>
                    <a:lnTo>
                      <a:pt x="34" y="55"/>
                    </a:lnTo>
                    <a:lnTo>
                      <a:pt x="30" y="55"/>
                    </a:lnTo>
                    <a:lnTo>
                      <a:pt x="30" y="51"/>
                    </a:lnTo>
                    <a:lnTo>
                      <a:pt x="26" y="51"/>
                    </a:lnTo>
                    <a:lnTo>
                      <a:pt x="30" y="46"/>
                    </a:lnTo>
                    <a:lnTo>
                      <a:pt x="26" y="42"/>
                    </a:lnTo>
                    <a:lnTo>
                      <a:pt x="26" y="38"/>
                    </a:lnTo>
                    <a:lnTo>
                      <a:pt x="26" y="34"/>
                    </a:lnTo>
                    <a:lnTo>
                      <a:pt x="26" y="29"/>
                    </a:lnTo>
                    <a:lnTo>
                      <a:pt x="26" y="25"/>
                    </a:lnTo>
                    <a:lnTo>
                      <a:pt x="23" y="25"/>
                    </a:lnTo>
                    <a:lnTo>
                      <a:pt x="23" y="21"/>
                    </a:lnTo>
                    <a:lnTo>
                      <a:pt x="26" y="21"/>
                    </a:lnTo>
                    <a:lnTo>
                      <a:pt x="26" y="17"/>
                    </a:lnTo>
                    <a:lnTo>
                      <a:pt x="23" y="17"/>
                    </a:lnTo>
                    <a:lnTo>
                      <a:pt x="23" y="12"/>
                    </a:lnTo>
                    <a:lnTo>
                      <a:pt x="23" y="8"/>
                    </a:lnTo>
                    <a:lnTo>
                      <a:pt x="23" y="4"/>
                    </a:lnTo>
                    <a:lnTo>
                      <a:pt x="19" y="4"/>
                    </a:lnTo>
                    <a:lnTo>
                      <a:pt x="19" y="0"/>
                    </a:lnTo>
                    <a:lnTo>
                      <a:pt x="15" y="0"/>
                    </a:lnTo>
                    <a:lnTo>
                      <a:pt x="15" y="4"/>
                    </a:lnTo>
                    <a:lnTo>
                      <a:pt x="15" y="8"/>
                    </a:lnTo>
                    <a:lnTo>
                      <a:pt x="11" y="8"/>
                    </a:lnTo>
                    <a:lnTo>
                      <a:pt x="11" y="12"/>
                    </a:lnTo>
                    <a:lnTo>
                      <a:pt x="11" y="17"/>
                    </a:lnTo>
                    <a:close/>
                  </a:path>
                </a:pathLst>
              </a:custGeom>
              <a:solidFill>
                <a:srgbClr val="005E31"/>
              </a:solidFill>
              <a:ln w="6350">
                <a:solidFill>
                  <a:srgbClr val="005E31"/>
                </a:solidFill>
                <a:round/>
                <a:headEnd/>
                <a:tailEnd/>
              </a:ln>
            </p:spPr>
            <p:txBody>
              <a:bodyPr/>
              <a:lstStyle/>
              <a:p>
                <a:endParaRPr lang="fa-IR"/>
              </a:p>
            </p:txBody>
          </p:sp>
          <p:sp>
            <p:nvSpPr>
              <p:cNvPr id="216" name="Freeform 351"/>
              <p:cNvSpPr>
                <a:spLocks/>
              </p:cNvSpPr>
              <p:nvPr/>
            </p:nvSpPr>
            <p:spPr bwMode="auto">
              <a:xfrm>
                <a:off x="1506" y="3227"/>
                <a:ext cx="34" cy="68"/>
              </a:xfrm>
              <a:custGeom>
                <a:avLst/>
                <a:gdLst>
                  <a:gd name="T0" fmla="*/ 7 w 34"/>
                  <a:gd name="T1" fmla="*/ 21 h 68"/>
                  <a:gd name="T2" fmla="*/ 7 w 34"/>
                  <a:gd name="T3" fmla="*/ 34 h 68"/>
                  <a:gd name="T4" fmla="*/ 7 w 34"/>
                  <a:gd name="T5" fmla="*/ 42 h 68"/>
                  <a:gd name="T6" fmla="*/ 4 w 34"/>
                  <a:gd name="T7" fmla="*/ 42 h 68"/>
                  <a:gd name="T8" fmla="*/ 4 w 34"/>
                  <a:gd name="T9" fmla="*/ 46 h 68"/>
                  <a:gd name="T10" fmla="*/ 4 w 34"/>
                  <a:gd name="T11" fmla="*/ 51 h 68"/>
                  <a:gd name="T12" fmla="*/ 4 w 34"/>
                  <a:gd name="T13" fmla="*/ 55 h 68"/>
                  <a:gd name="T14" fmla="*/ 0 w 34"/>
                  <a:gd name="T15" fmla="*/ 55 h 68"/>
                  <a:gd name="T16" fmla="*/ 0 w 34"/>
                  <a:gd name="T17" fmla="*/ 68 h 68"/>
                  <a:gd name="T18" fmla="*/ 0 w 34"/>
                  <a:gd name="T19" fmla="*/ 68 h 68"/>
                  <a:gd name="T20" fmla="*/ 4 w 34"/>
                  <a:gd name="T21" fmla="*/ 68 h 68"/>
                  <a:gd name="T22" fmla="*/ 11 w 34"/>
                  <a:gd name="T23" fmla="*/ 68 h 68"/>
                  <a:gd name="T24" fmla="*/ 11 w 34"/>
                  <a:gd name="T25" fmla="*/ 63 h 68"/>
                  <a:gd name="T26" fmla="*/ 15 w 34"/>
                  <a:gd name="T27" fmla="*/ 63 h 68"/>
                  <a:gd name="T28" fmla="*/ 19 w 34"/>
                  <a:gd name="T29" fmla="*/ 63 h 68"/>
                  <a:gd name="T30" fmla="*/ 19 w 34"/>
                  <a:gd name="T31" fmla="*/ 63 h 68"/>
                  <a:gd name="T32" fmla="*/ 19 w 34"/>
                  <a:gd name="T33" fmla="*/ 63 h 68"/>
                  <a:gd name="T34" fmla="*/ 26 w 34"/>
                  <a:gd name="T35" fmla="*/ 63 h 68"/>
                  <a:gd name="T36" fmla="*/ 26 w 34"/>
                  <a:gd name="T37" fmla="*/ 68 h 68"/>
                  <a:gd name="T38" fmla="*/ 30 w 34"/>
                  <a:gd name="T39" fmla="*/ 68 h 68"/>
                  <a:gd name="T40" fmla="*/ 34 w 34"/>
                  <a:gd name="T41" fmla="*/ 68 h 68"/>
                  <a:gd name="T42" fmla="*/ 34 w 34"/>
                  <a:gd name="T43" fmla="*/ 68 h 68"/>
                  <a:gd name="T44" fmla="*/ 34 w 34"/>
                  <a:gd name="T45" fmla="*/ 63 h 68"/>
                  <a:gd name="T46" fmla="*/ 30 w 34"/>
                  <a:gd name="T47" fmla="*/ 59 h 68"/>
                  <a:gd name="T48" fmla="*/ 26 w 34"/>
                  <a:gd name="T49" fmla="*/ 55 h 68"/>
                  <a:gd name="T50" fmla="*/ 26 w 34"/>
                  <a:gd name="T51" fmla="*/ 51 h 68"/>
                  <a:gd name="T52" fmla="*/ 26 w 34"/>
                  <a:gd name="T53" fmla="*/ 51 h 68"/>
                  <a:gd name="T54" fmla="*/ 26 w 34"/>
                  <a:gd name="T55" fmla="*/ 46 h 68"/>
                  <a:gd name="T56" fmla="*/ 26 w 34"/>
                  <a:gd name="T57" fmla="*/ 42 h 68"/>
                  <a:gd name="T58" fmla="*/ 26 w 34"/>
                  <a:gd name="T59" fmla="*/ 42 h 68"/>
                  <a:gd name="T60" fmla="*/ 26 w 34"/>
                  <a:gd name="T61" fmla="*/ 38 h 68"/>
                  <a:gd name="T62" fmla="*/ 26 w 34"/>
                  <a:gd name="T63" fmla="*/ 34 h 68"/>
                  <a:gd name="T64" fmla="*/ 26 w 34"/>
                  <a:gd name="T65" fmla="*/ 34 h 68"/>
                  <a:gd name="T66" fmla="*/ 26 w 34"/>
                  <a:gd name="T67" fmla="*/ 29 h 68"/>
                  <a:gd name="T68" fmla="*/ 22 w 34"/>
                  <a:gd name="T69" fmla="*/ 29 h 68"/>
                  <a:gd name="T70" fmla="*/ 22 w 34"/>
                  <a:gd name="T71" fmla="*/ 25 h 68"/>
                  <a:gd name="T72" fmla="*/ 22 w 34"/>
                  <a:gd name="T73" fmla="*/ 25 h 68"/>
                  <a:gd name="T74" fmla="*/ 22 w 34"/>
                  <a:gd name="T75" fmla="*/ 21 h 68"/>
                  <a:gd name="T76" fmla="*/ 22 w 34"/>
                  <a:gd name="T77" fmla="*/ 21 h 68"/>
                  <a:gd name="T78" fmla="*/ 22 w 34"/>
                  <a:gd name="T79" fmla="*/ 17 h 68"/>
                  <a:gd name="T80" fmla="*/ 19 w 34"/>
                  <a:gd name="T81" fmla="*/ 12 h 68"/>
                  <a:gd name="T82" fmla="*/ 19 w 34"/>
                  <a:gd name="T83" fmla="*/ 8 h 68"/>
                  <a:gd name="T84" fmla="*/ 19 w 34"/>
                  <a:gd name="T85" fmla="*/ 4 h 68"/>
                  <a:gd name="T86" fmla="*/ 19 w 34"/>
                  <a:gd name="T87" fmla="*/ 4 h 68"/>
                  <a:gd name="T88" fmla="*/ 15 w 34"/>
                  <a:gd name="T89" fmla="*/ 4 h 68"/>
                  <a:gd name="T90" fmla="*/ 15 w 34"/>
                  <a:gd name="T91" fmla="*/ 4 h 68"/>
                  <a:gd name="T92" fmla="*/ 15 w 34"/>
                  <a:gd name="T93" fmla="*/ 8 h 68"/>
                  <a:gd name="T94" fmla="*/ 15 w 34"/>
                  <a:gd name="T95" fmla="*/ 12 h 68"/>
                  <a:gd name="T96" fmla="*/ 11 w 34"/>
                  <a:gd name="T97" fmla="*/ 12 h 68"/>
                  <a:gd name="T98" fmla="*/ 11 w 34"/>
                  <a:gd name="T99" fmla="*/ 17 h 68"/>
                  <a:gd name="T100" fmla="*/ 11 w 34"/>
                  <a:gd name="T101" fmla="*/ 17 h 68"/>
                  <a:gd name="T102" fmla="*/ 7 w 34"/>
                  <a:gd name="T103" fmla="*/ 21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68"/>
                  <a:gd name="T158" fmla="*/ 34 w 34"/>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68">
                    <a:moveTo>
                      <a:pt x="7" y="21"/>
                    </a:moveTo>
                    <a:lnTo>
                      <a:pt x="7" y="21"/>
                    </a:lnTo>
                    <a:lnTo>
                      <a:pt x="7" y="29"/>
                    </a:lnTo>
                    <a:lnTo>
                      <a:pt x="7" y="34"/>
                    </a:lnTo>
                    <a:lnTo>
                      <a:pt x="7" y="42"/>
                    </a:lnTo>
                    <a:lnTo>
                      <a:pt x="4" y="42"/>
                    </a:lnTo>
                    <a:lnTo>
                      <a:pt x="4" y="46"/>
                    </a:lnTo>
                    <a:lnTo>
                      <a:pt x="4" y="51"/>
                    </a:lnTo>
                    <a:lnTo>
                      <a:pt x="4" y="55"/>
                    </a:lnTo>
                    <a:lnTo>
                      <a:pt x="0" y="55"/>
                    </a:lnTo>
                    <a:lnTo>
                      <a:pt x="0" y="63"/>
                    </a:lnTo>
                    <a:lnTo>
                      <a:pt x="0" y="68"/>
                    </a:lnTo>
                    <a:lnTo>
                      <a:pt x="4" y="68"/>
                    </a:lnTo>
                    <a:lnTo>
                      <a:pt x="7" y="68"/>
                    </a:lnTo>
                    <a:lnTo>
                      <a:pt x="11" y="68"/>
                    </a:lnTo>
                    <a:lnTo>
                      <a:pt x="11" y="63"/>
                    </a:lnTo>
                    <a:lnTo>
                      <a:pt x="15" y="63"/>
                    </a:lnTo>
                    <a:lnTo>
                      <a:pt x="19" y="63"/>
                    </a:lnTo>
                    <a:lnTo>
                      <a:pt x="22" y="63"/>
                    </a:lnTo>
                    <a:lnTo>
                      <a:pt x="26" y="63"/>
                    </a:lnTo>
                    <a:lnTo>
                      <a:pt x="26" y="68"/>
                    </a:lnTo>
                    <a:lnTo>
                      <a:pt x="30" y="68"/>
                    </a:lnTo>
                    <a:lnTo>
                      <a:pt x="34" y="68"/>
                    </a:lnTo>
                    <a:lnTo>
                      <a:pt x="34" y="63"/>
                    </a:lnTo>
                    <a:lnTo>
                      <a:pt x="30" y="59"/>
                    </a:lnTo>
                    <a:lnTo>
                      <a:pt x="30" y="55"/>
                    </a:lnTo>
                    <a:lnTo>
                      <a:pt x="26" y="55"/>
                    </a:lnTo>
                    <a:lnTo>
                      <a:pt x="26" y="51"/>
                    </a:lnTo>
                    <a:lnTo>
                      <a:pt x="26" y="46"/>
                    </a:lnTo>
                    <a:lnTo>
                      <a:pt x="26" y="42"/>
                    </a:lnTo>
                    <a:lnTo>
                      <a:pt x="26" y="38"/>
                    </a:lnTo>
                    <a:lnTo>
                      <a:pt x="26" y="34"/>
                    </a:lnTo>
                    <a:lnTo>
                      <a:pt x="26" y="29"/>
                    </a:lnTo>
                    <a:lnTo>
                      <a:pt x="22" y="29"/>
                    </a:lnTo>
                    <a:lnTo>
                      <a:pt x="22" y="25"/>
                    </a:lnTo>
                    <a:lnTo>
                      <a:pt x="22" y="21"/>
                    </a:lnTo>
                    <a:lnTo>
                      <a:pt x="22" y="17"/>
                    </a:lnTo>
                    <a:lnTo>
                      <a:pt x="19" y="17"/>
                    </a:lnTo>
                    <a:lnTo>
                      <a:pt x="19" y="12"/>
                    </a:lnTo>
                    <a:lnTo>
                      <a:pt x="19" y="8"/>
                    </a:lnTo>
                    <a:lnTo>
                      <a:pt x="19" y="4"/>
                    </a:lnTo>
                    <a:lnTo>
                      <a:pt x="15" y="0"/>
                    </a:lnTo>
                    <a:lnTo>
                      <a:pt x="15" y="4"/>
                    </a:lnTo>
                    <a:lnTo>
                      <a:pt x="15" y="8"/>
                    </a:lnTo>
                    <a:lnTo>
                      <a:pt x="15" y="12"/>
                    </a:lnTo>
                    <a:lnTo>
                      <a:pt x="11" y="12"/>
                    </a:lnTo>
                    <a:lnTo>
                      <a:pt x="11" y="17"/>
                    </a:lnTo>
                    <a:lnTo>
                      <a:pt x="11" y="21"/>
                    </a:lnTo>
                    <a:lnTo>
                      <a:pt x="7" y="21"/>
                    </a:lnTo>
                    <a:close/>
                  </a:path>
                </a:pathLst>
              </a:custGeom>
              <a:solidFill>
                <a:srgbClr val="005E31"/>
              </a:solidFill>
              <a:ln w="6350">
                <a:solidFill>
                  <a:srgbClr val="005E31"/>
                </a:solidFill>
                <a:round/>
                <a:headEnd/>
                <a:tailEnd/>
              </a:ln>
            </p:spPr>
            <p:txBody>
              <a:bodyPr/>
              <a:lstStyle/>
              <a:p>
                <a:endParaRPr lang="fa-IR"/>
              </a:p>
            </p:txBody>
          </p:sp>
          <p:grpSp>
            <p:nvGrpSpPr>
              <p:cNvPr id="217" name="Group 352"/>
              <p:cNvGrpSpPr>
                <a:grpSpLocks/>
              </p:cNvGrpSpPr>
              <p:nvPr/>
            </p:nvGrpSpPr>
            <p:grpSpPr bwMode="auto">
              <a:xfrm>
                <a:off x="1008" y="3282"/>
                <a:ext cx="283" cy="237"/>
                <a:chOff x="1008" y="3282"/>
                <a:chExt cx="283" cy="237"/>
              </a:xfrm>
            </p:grpSpPr>
            <p:sp>
              <p:nvSpPr>
                <p:cNvPr id="1707" name="Freeform 353"/>
                <p:cNvSpPr>
                  <a:spLocks/>
                </p:cNvSpPr>
                <p:nvPr/>
              </p:nvSpPr>
              <p:spPr bwMode="auto">
                <a:xfrm>
                  <a:off x="1053" y="3464"/>
                  <a:ext cx="12" cy="30"/>
                </a:xfrm>
                <a:custGeom>
                  <a:avLst/>
                  <a:gdLst>
                    <a:gd name="T0" fmla="*/ 0 w 12"/>
                    <a:gd name="T1" fmla="*/ 0 h 30"/>
                    <a:gd name="T2" fmla="*/ 0 w 12"/>
                    <a:gd name="T3" fmla="*/ 0 h 30"/>
                    <a:gd name="T4" fmla="*/ 0 w 12"/>
                    <a:gd name="T5" fmla="*/ 30 h 30"/>
                    <a:gd name="T6" fmla="*/ 8 w 12"/>
                    <a:gd name="T7" fmla="*/ 30 h 30"/>
                    <a:gd name="T8" fmla="*/ 8 w 12"/>
                    <a:gd name="T9" fmla="*/ 30 h 30"/>
                    <a:gd name="T10" fmla="*/ 12 w 12"/>
                    <a:gd name="T11" fmla="*/ 30 h 30"/>
                    <a:gd name="T12" fmla="*/ 12 w 12"/>
                    <a:gd name="T13" fmla="*/ 30 h 30"/>
                    <a:gd name="T14" fmla="*/ 12 w 12"/>
                    <a:gd name="T15" fmla="*/ 30 h 30"/>
                    <a:gd name="T16" fmla="*/ 12 w 12"/>
                    <a:gd name="T17" fmla="*/ 30 h 30"/>
                    <a:gd name="T18" fmla="*/ 12 w 12"/>
                    <a:gd name="T19" fmla="*/ 0 h 30"/>
                    <a:gd name="T20" fmla="*/ 8 w 12"/>
                    <a:gd name="T21" fmla="*/ 0 h 30"/>
                    <a:gd name="T22" fmla="*/ 4 w 12"/>
                    <a:gd name="T23" fmla="*/ 0 h 30"/>
                    <a:gd name="T24" fmla="*/ 0 w 12"/>
                    <a:gd name="T25" fmla="*/ 0 h 30"/>
                    <a:gd name="T26" fmla="*/ 0 w 12"/>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0"/>
                    <a:gd name="T44" fmla="*/ 12 w 12"/>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0">
                      <a:moveTo>
                        <a:pt x="0" y="0"/>
                      </a:moveTo>
                      <a:lnTo>
                        <a:pt x="0" y="0"/>
                      </a:lnTo>
                      <a:lnTo>
                        <a:pt x="0" y="30"/>
                      </a:lnTo>
                      <a:lnTo>
                        <a:pt x="8" y="30"/>
                      </a:lnTo>
                      <a:lnTo>
                        <a:pt x="12" y="30"/>
                      </a:lnTo>
                      <a:lnTo>
                        <a:pt x="12" y="0"/>
                      </a:lnTo>
                      <a:lnTo>
                        <a:pt x="8" y="0"/>
                      </a:lnTo>
                      <a:lnTo>
                        <a:pt x="4"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708" name="Group 354"/>
                <p:cNvGrpSpPr>
                  <a:grpSpLocks/>
                </p:cNvGrpSpPr>
                <p:nvPr/>
              </p:nvGrpSpPr>
              <p:grpSpPr bwMode="auto">
                <a:xfrm>
                  <a:off x="1008" y="3282"/>
                  <a:ext cx="94" cy="195"/>
                  <a:chOff x="1008" y="3282"/>
                  <a:chExt cx="94" cy="195"/>
                </a:xfrm>
              </p:grpSpPr>
              <p:sp>
                <p:nvSpPr>
                  <p:cNvPr id="1710" name="Freeform 355"/>
                  <p:cNvSpPr>
                    <a:spLocks/>
                  </p:cNvSpPr>
                  <p:nvPr/>
                </p:nvSpPr>
                <p:spPr bwMode="auto">
                  <a:xfrm>
                    <a:off x="1008" y="3282"/>
                    <a:ext cx="94" cy="195"/>
                  </a:xfrm>
                  <a:custGeom>
                    <a:avLst/>
                    <a:gdLst>
                      <a:gd name="T0" fmla="*/ 23 w 94"/>
                      <a:gd name="T1" fmla="*/ 80 h 195"/>
                      <a:gd name="T2" fmla="*/ 23 w 94"/>
                      <a:gd name="T3" fmla="*/ 89 h 195"/>
                      <a:gd name="T4" fmla="*/ 15 w 94"/>
                      <a:gd name="T5" fmla="*/ 93 h 195"/>
                      <a:gd name="T6" fmla="*/ 15 w 94"/>
                      <a:gd name="T7" fmla="*/ 102 h 195"/>
                      <a:gd name="T8" fmla="*/ 19 w 94"/>
                      <a:gd name="T9" fmla="*/ 110 h 195"/>
                      <a:gd name="T10" fmla="*/ 23 w 94"/>
                      <a:gd name="T11" fmla="*/ 114 h 195"/>
                      <a:gd name="T12" fmla="*/ 15 w 94"/>
                      <a:gd name="T13" fmla="*/ 123 h 195"/>
                      <a:gd name="T14" fmla="*/ 11 w 94"/>
                      <a:gd name="T15" fmla="*/ 131 h 195"/>
                      <a:gd name="T16" fmla="*/ 11 w 94"/>
                      <a:gd name="T17" fmla="*/ 140 h 195"/>
                      <a:gd name="T18" fmla="*/ 15 w 94"/>
                      <a:gd name="T19" fmla="*/ 144 h 195"/>
                      <a:gd name="T20" fmla="*/ 19 w 94"/>
                      <a:gd name="T21" fmla="*/ 148 h 195"/>
                      <a:gd name="T22" fmla="*/ 19 w 94"/>
                      <a:gd name="T23" fmla="*/ 153 h 195"/>
                      <a:gd name="T24" fmla="*/ 8 w 94"/>
                      <a:gd name="T25" fmla="*/ 157 h 195"/>
                      <a:gd name="T26" fmla="*/ 0 w 94"/>
                      <a:gd name="T27" fmla="*/ 161 h 195"/>
                      <a:gd name="T28" fmla="*/ 0 w 94"/>
                      <a:gd name="T29" fmla="*/ 170 h 195"/>
                      <a:gd name="T30" fmla="*/ 4 w 94"/>
                      <a:gd name="T31" fmla="*/ 174 h 195"/>
                      <a:gd name="T32" fmla="*/ 15 w 94"/>
                      <a:gd name="T33" fmla="*/ 182 h 195"/>
                      <a:gd name="T34" fmla="*/ 15 w 94"/>
                      <a:gd name="T35" fmla="*/ 187 h 195"/>
                      <a:gd name="T36" fmla="*/ 23 w 94"/>
                      <a:gd name="T37" fmla="*/ 191 h 195"/>
                      <a:gd name="T38" fmla="*/ 41 w 94"/>
                      <a:gd name="T39" fmla="*/ 195 h 195"/>
                      <a:gd name="T40" fmla="*/ 49 w 94"/>
                      <a:gd name="T41" fmla="*/ 195 h 195"/>
                      <a:gd name="T42" fmla="*/ 57 w 94"/>
                      <a:gd name="T43" fmla="*/ 195 h 195"/>
                      <a:gd name="T44" fmla="*/ 75 w 94"/>
                      <a:gd name="T45" fmla="*/ 182 h 195"/>
                      <a:gd name="T46" fmla="*/ 94 w 94"/>
                      <a:gd name="T47" fmla="*/ 178 h 195"/>
                      <a:gd name="T48" fmla="*/ 94 w 94"/>
                      <a:gd name="T49" fmla="*/ 174 h 195"/>
                      <a:gd name="T50" fmla="*/ 90 w 94"/>
                      <a:gd name="T51" fmla="*/ 170 h 195"/>
                      <a:gd name="T52" fmla="*/ 79 w 94"/>
                      <a:gd name="T53" fmla="*/ 165 h 195"/>
                      <a:gd name="T54" fmla="*/ 75 w 94"/>
                      <a:gd name="T55" fmla="*/ 161 h 195"/>
                      <a:gd name="T56" fmla="*/ 79 w 94"/>
                      <a:gd name="T57" fmla="*/ 153 h 195"/>
                      <a:gd name="T58" fmla="*/ 79 w 94"/>
                      <a:gd name="T59" fmla="*/ 148 h 195"/>
                      <a:gd name="T60" fmla="*/ 83 w 94"/>
                      <a:gd name="T61" fmla="*/ 144 h 195"/>
                      <a:gd name="T62" fmla="*/ 75 w 94"/>
                      <a:gd name="T63" fmla="*/ 136 h 195"/>
                      <a:gd name="T64" fmla="*/ 72 w 94"/>
                      <a:gd name="T65" fmla="*/ 131 h 195"/>
                      <a:gd name="T66" fmla="*/ 75 w 94"/>
                      <a:gd name="T67" fmla="*/ 123 h 195"/>
                      <a:gd name="T68" fmla="*/ 79 w 94"/>
                      <a:gd name="T69" fmla="*/ 114 h 195"/>
                      <a:gd name="T70" fmla="*/ 75 w 94"/>
                      <a:gd name="T71" fmla="*/ 106 h 195"/>
                      <a:gd name="T72" fmla="*/ 68 w 94"/>
                      <a:gd name="T73" fmla="*/ 97 h 195"/>
                      <a:gd name="T74" fmla="*/ 68 w 94"/>
                      <a:gd name="T75" fmla="*/ 93 h 195"/>
                      <a:gd name="T76" fmla="*/ 72 w 94"/>
                      <a:gd name="T77" fmla="*/ 85 h 195"/>
                      <a:gd name="T78" fmla="*/ 68 w 94"/>
                      <a:gd name="T79" fmla="*/ 76 h 195"/>
                      <a:gd name="T80" fmla="*/ 68 w 94"/>
                      <a:gd name="T81" fmla="*/ 68 h 195"/>
                      <a:gd name="T82" fmla="*/ 64 w 94"/>
                      <a:gd name="T83" fmla="*/ 55 h 195"/>
                      <a:gd name="T84" fmla="*/ 60 w 94"/>
                      <a:gd name="T85" fmla="*/ 42 h 195"/>
                      <a:gd name="T86" fmla="*/ 60 w 94"/>
                      <a:gd name="T87" fmla="*/ 25 h 195"/>
                      <a:gd name="T88" fmla="*/ 57 w 94"/>
                      <a:gd name="T89" fmla="*/ 21 h 195"/>
                      <a:gd name="T90" fmla="*/ 49 w 94"/>
                      <a:gd name="T91" fmla="*/ 13 h 195"/>
                      <a:gd name="T92" fmla="*/ 45 w 94"/>
                      <a:gd name="T93" fmla="*/ 0 h 195"/>
                      <a:gd name="T94" fmla="*/ 41 w 94"/>
                      <a:gd name="T95" fmla="*/ 8 h 195"/>
                      <a:gd name="T96" fmla="*/ 38 w 94"/>
                      <a:gd name="T97" fmla="*/ 34 h 195"/>
                      <a:gd name="T98" fmla="*/ 30 w 94"/>
                      <a:gd name="T99" fmla="*/ 51 h 195"/>
                      <a:gd name="T100" fmla="*/ 26 w 94"/>
                      <a:gd name="T101" fmla="*/ 68 h 195"/>
                      <a:gd name="T102" fmla="*/ 23 w 94"/>
                      <a:gd name="T103" fmla="*/ 72 h 195"/>
                      <a:gd name="T104" fmla="*/ 23 w 94"/>
                      <a:gd name="T105" fmla="*/ 76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195"/>
                      <a:gd name="T161" fmla="*/ 94 w 94"/>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195">
                        <a:moveTo>
                          <a:pt x="23" y="76"/>
                        </a:moveTo>
                        <a:lnTo>
                          <a:pt x="23" y="76"/>
                        </a:lnTo>
                        <a:lnTo>
                          <a:pt x="23" y="80"/>
                        </a:lnTo>
                        <a:lnTo>
                          <a:pt x="23" y="85"/>
                        </a:lnTo>
                        <a:lnTo>
                          <a:pt x="23" y="89"/>
                        </a:lnTo>
                        <a:lnTo>
                          <a:pt x="19" y="93"/>
                        </a:lnTo>
                        <a:lnTo>
                          <a:pt x="15" y="93"/>
                        </a:lnTo>
                        <a:lnTo>
                          <a:pt x="15" y="97"/>
                        </a:lnTo>
                        <a:lnTo>
                          <a:pt x="15" y="102"/>
                        </a:lnTo>
                        <a:lnTo>
                          <a:pt x="15" y="106"/>
                        </a:lnTo>
                        <a:lnTo>
                          <a:pt x="19" y="110"/>
                        </a:lnTo>
                        <a:lnTo>
                          <a:pt x="19" y="114"/>
                        </a:lnTo>
                        <a:lnTo>
                          <a:pt x="23" y="114"/>
                        </a:lnTo>
                        <a:lnTo>
                          <a:pt x="23" y="119"/>
                        </a:lnTo>
                        <a:lnTo>
                          <a:pt x="19" y="119"/>
                        </a:lnTo>
                        <a:lnTo>
                          <a:pt x="15" y="123"/>
                        </a:lnTo>
                        <a:lnTo>
                          <a:pt x="15" y="127"/>
                        </a:lnTo>
                        <a:lnTo>
                          <a:pt x="11" y="127"/>
                        </a:lnTo>
                        <a:lnTo>
                          <a:pt x="11" y="131"/>
                        </a:lnTo>
                        <a:lnTo>
                          <a:pt x="11" y="136"/>
                        </a:lnTo>
                        <a:lnTo>
                          <a:pt x="11" y="140"/>
                        </a:lnTo>
                        <a:lnTo>
                          <a:pt x="15" y="144"/>
                        </a:lnTo>
                        <a:lnTo>
                          <a:pt x="19" y="144"/>
                        </a:lnTo>
                        <a:lnTo>
                          <a:pt x="19" y="148"/>
                        </a:lnTo>
                        <a:lnTo>
                          <a:pt x="19" y="153"/>
                        </a:lnTo>
                        <a:lnTo>
                          <a:pt x="11" y="157"/>
                        </a:lnTo>
                        <a:lnTo>
                          <a:pt x="8" y="157"/>
                        </a:lnTo>
                        <a:lnTo>
                          <a:pt x="4" y="157"/>
                        </a:lnTo>
                        <a:lnTo>
                          <a:pt x="4" y="161"/>
                        </a:lnTo>
                        <a:lnTo>
                          <a:pt x="0" y="161"/>
                        </a:lnTo>
                        <a:lnTo>
                          <a:pt x="0" y="165"/>
                        </a:lnTo>
                        <a:lnTo>
                          <a:pt x="0" y="170"/>
                        </a:lnTo>
                        <a:lnTo>
                          <a:pt x="0" y="174"/>
                        </a:lnTo>
                        <a:lnTo>
                          <a:pt x="4" y="174"/>
                        </a:lnTo>
                        <a:lnTo>
                          <a:pt x="11" y="178"/>
                        </a:lnTo>
                        <a:lnTo>
                          <a:pt x="15" y="182"/>
                        </a:lnTo>
                        <a:lnTo>
                          <a:pt x="15" y="187"/>
                        </a:lnTo>
                        <a:lnTo>
                          <a:pt x="19" y="191"/>
                        </a:lnTo>
                        <a:lnTo>
                          <a:pt x="23" y="191"/>
                        </a:lnTo>
                        <a:lnTo>
                          <a:pt x="26" y="191"/>
                        </a:lnTo>
                        <a:lnTo>
                          <a:pt x="30" y="195"/>
                        </a:lnTo>
                        <a:lnTo>
                          <a:pt x="38" y="195"/>
                        </a:lnTo>
                        <a:lnTo>
                          <a:pt x="41" y="195"/>
                        </a:lnTo>
                        <a:lnTo>
                          <a:pt x="45" y="195"/>
                        </a:lnTo>
                        <a:lnTo>
                          <a:pt x="49" y="195"/>
                        </a:lnTo>
                        <a:lnTo>
                          <a:pt x="53" y="195"/>
                        </a:lnTo>
                        <a:lnTo>
                          <a:pt x="57" y="195"/>
                        </a:lnTo>
                        <a:lnTo>
                          <a:pt x="64" y="191"/>
                        </a:lnTo>
                        <a:lnTo>
                          <a:pt x="68" y="187"/>
                        </a:lnTo>
                        <a:lnTo>
                          <a:pt x="72" y="187"/>
                        </a:lnTo>
                        <a:lnTo>
                          <a:pt x="75" y="182"/>
                        </a:lnTo>
                        <a:lnTo>
                          <a:pt x="79" y="178"/>
                        </a:lnTo>
                        <a:lnTo>
                          <a:pt x="94" y="178"/>
                        </a:lnTo>
                        <a:lnTo>
                          <a:pt x="94" y="174"/>
                        </a:lnTo>
                        <a:lnTo>
                          <a:pt x="94" y="170"/>
                        </a:lnTo>
                        <a:lnTo>
                          <a:pt x="90" y="170"/>
                        </a:lnTo>
                        <a:lnTo>
                          <a:pt x="83" y="170"/>
                        </a:lnTo>
                        <a:lnTo>
                          <a:pt x="83" y="165"/>
                        </a:lnTo>
                        <a:lnTo>
                          <a:pt x="79" y="165"/>
                        </a:lnTo>
                        <a:lnTo>
                          <a:pt x="79" y="161"/>
                        </a:lnTo>
                        <a:lnTo>
                          <a:pt x="75" y="161"/>
                        </a:lnTo>
                        <a:lnTo>
                          <a:pt x="75" y="157"/>
                        </a:lnTo>
                        <a:lnTo>
                          <a:pt x="79" y="153"/>
                        </a:lnTo>
                        <a:lnTo>
                          <a:pt x="79" y="148"/>
                        </a:lnTo>
                        <a:lnTo>
                          <a:pt x="83" y="148"/>
                        </a:lnTo>
                        <a:lnTo>
                          <a:pt x="83" y="144"/>
                        </a:lnTo>
                        <a:lnTo>
                          <a:pt x="83" y="140"/>
                        </a:lnTo>
                        <a:lnTo>
                          <a:pt x="75" y="140"/>
                        </a:lnTo>
                        <a:lnTo>
                          <a:pt x="75" y="136"/>
                        </a:lnTo>
                        <a:lnTo>
                          <a:pt x="72" y="136"/>
                        </a:lnTo>
                        <a:lnTo>
                          <a:pt x="72" y="131"/>
                        </a:lnTo>
                        <a:lnTo>
                          <a:pt x="72" y="127"/>
                        </a:lnTo>
                        <a:lnTo>
                          <a:pt x="75" y="123"/>
                        </a:lnTo>
                        <a:lnTo>
                          <a:pt x="75" y="119"/>
                        </a:lnTo>
                        <a:lnTo>
                          <a:pt x="79" y="114"/>
                        </a:lnTo>
                        <a:lnTo>
                          <a:pt x="75" y="114"/>
                        </a:lnTo>
                        <a:lnTo>
                          <a:pt x="75" y="110"/>
                        </a:lnTo>
                        <a:lnTo>
                          <a:pt x="75" y="106"/>
                        </a:lnTo>
                        <a:lnTo>
                          <a:pt x="72" y="106"/>
                        </a:lnTo>
                        <a:lnTo>
                          <a:pt x="72" y="102"/>
                        </a:lnTo>
                        <a:lnTo>
                          <a:pt x="68" y="97"/>
                        </a:lnTo>
                        <a:lnTo>
                          <a:pt x="68" y="93"/>
                        </a:lnTo>
                        <a:lnTo>
                          <a:pt x="68" y="89"/>
                        </a:lnTo>
                        <a:lnTo>
                          <a:pt x="72" y="85"/>
                        </a:lnTo>
                        <a:lnTo>
                          <a:pt x="72" y="80"/>
                        </a:lnTo>
                        <a:lnTo>
                          <a:pt x="68" y="76"/>
                        </a:lnTo>
                        <a:lnTo>
                          <a:pt x="68" y="68"/>
                        </a:lnTo>
                        <a:lnTo>
                          <a:pt x="64" y="63"/>
                        </a:lnTo>
                        <a:lnTo>
                          <a:pt x="64" y="59"/>
                        </a:lnTo>
                        <a:lnTo>
                          <a:pt x="64" y="55"/>
                        </a:lnTo>
                        <a:lnTo>
                          <a:pt x="60" y="51"/>
                        </a:lnTo>
                        <a:lnTo>
                          <a:pt x="60" y="47"/>
                        </a:lnTo>
                        <a:lnTo>
                          <a:pt x="60" y="42"/>
                        </a:lnTo>
                        <a:lnTo>
                          <a:pt x="60" y="38"/>
                        </a:lnTo>
                        <a:lnTo>
                          <a:pt x="60" y="34"/>
                        </a:lnTo>
                        <a:lnTo>
                          <a:pt x="60" y="30"/>
                        </a:lnTo>
                        <a:lnTo>
                          <a:pt x="60" y="25"/>
                        </a:lnTo>
                        <a:lnTo>
                          <a:pt x="57" y="21"/>
                        </a:lnTo>
                        <a:lnTo>
                          <a:pt x="53" y="17"/>
                        </a:lnTo>
                        <a:lnTo>
                          <a:pt x="49" y="13"/>
                        </a:lnTo>
                        <a:lnTo>
                          <a:pt x="49" y="8"/>
                        </a:lnTo>
                        <a:lnTo>
                          <a:pt x="49" y="4"/>
                        </a:lnTo>
                        <a:lnTo>
                          <a:pt x="45" y="0"/>
                        </a:lnTo>
                        <a:lnTo>
                          <a:pt x="45" y="4"/>
                        </a:lnTo>
                        <a:lnTo>
                          <a:pt x="41" y="4"/>
                        </a:lnTo>
                        <a:lnTo>
                          <a:pt x="41" y="8"/>
                        </a:lnTo>
                        <a:lnTo>
                          <a:pt x="41" y="17"/>
                        </a:lnTo>
                        <a:lnTo>
                          <a:pt x="38" y="30"/>
                        </a:lnTo>
                        <a:lnTo>
                          <a:pt x="38" y="34"/>
                        </a:lnTo>
                        <a:lnTo>
                          <a:pt x="38" y="38"/>
                        </a:lnTo>
                        <a:lnTo>
                          <a:pt x="34" y="42"/>
                        </a:lnTo>
                        <a:lnTo>
                          <a:pt x="30" y="47"/>
                        </a:lnTo>
                        <a:lnTo>
                          <a:pt x="30" y="51"/>
                        </a:lnTo>
                        <a:lnTo>
                          <a:pt x="30" y="55"/>
                        </a:lnTo>
                        <a:lnTo>
                          <a:pt x="26" y="59"/>
                        </a:lnTo>
                        <a:lnTo>
                          <a:pt x="26" y="68"/>
                        </a:lnTo>
                        <a:lnTo>
                          <a:pt x="23" y="72"/>
                        </a:lnTo>
                        <a:lnTo>
                          <a:pt x="23" y="76"/>
                        </a:lnTo>
                        <a:close/>
                      </a:path>
                    </a:pathLst>
                  </a:custGeom>
                  <a:solidFill>
                    <a:srgbClr val="228129"/>
                  </a:solidFill>
                  <a:ln w="6350">
                    <a:solidFill>
                      <a:srgbClr val="228129"/>
                    </a:solidFill>
                    <a:round/>
                    <a:headEnd/>
                    <a:tailEnd/>
                  </a:ln>
                </p:spPr>
                <p:txBody>
                  <a:bodyPr/>
                  <a:lstStyle/>
                  <a:p>
                    <a:endParaRPr lang="fa-IR"/>
                  </a:p>
                </p:txBody>
              </p:sp>
              <p:sp>
                <p:nvSpPr>
                  <p:cNvPr id="1711" name="Freeform 356"/>
                  <p:cNvSpPr>
                    <a:spLocks/>
                  </p:cNvSpPr>
                  <p:nvPr/>
                </p:nvSpPr>
                <p:spPr bwMode="auto">
                  <a:xfrm>
                    <a:off x="1046" y="3290"/>
                    <a:ext cx="56" cy="187"/>
                  </a:xfrm>
                  <a:custGeom>
                    <a:avLst/>
                    <a:gdLst>
                      <a:gd name="T0" fmla="*/ 11 w 56"/>
                      <a:gd name="T1" fmla="*/ 13 h 187"/>
                      <a:gd name="T2" fmla="*/ 7 w 56"/>
                      <a:gd name="T3" fmla="*/ 17 h 187"/>
                      <a:gd name="T4" fmla="*/ 11 w 56"/>
                      <a:gd name="T5" fmla="*/ 22 h 187"/>
                      <a:gd name="T6" fmla="*/ 7 w 56"/>
                      <a:gd name="T7" fmla="*/ 34 h 187"/>
                      <a:gd name="T8" fmla="*/ 11 w 56"/>
                      <a:gd name="T9" fmla="*/ 39 h 187"/>
                      <a:gd name="T10" fmla="*/ 7 w 56"/>
                      <a:gd name="T11" fmla="*/ 43 h 187"/>
                      <a:gd name="T12" fmla="*/ 3 w 56"/>
                      <a:gd name="T13" fmla="*/ 51 h 187"/>
                      <a:gd name="T14" fmla="*/ 3 w 56"/>
                      <a:gd name="T15" fmla="*/ 77 h 187"/>
                      <a:gd name="T16" fmla="*/ 0 w 56"/>
                      <a:gd name="T17" fmla="*/ 85 h 187"/>
                      <a:gd name="T18" fmla="*/ 0 w 56"/>
                      <a:gd name="T19" fmla="*/ 89 h 187"/>
                      <a:gd name="T20" fmla="*/ 7 w 56"/>
                      <a:gd name="T21" fmla="*/ 94 h 187"/>
                      <a:gd name="T22" fmla="*/ 15 w 56"/>
                      <a:gd name="T23" fmla="*/ 102 h 187"/>
                      <a:gd name="T24" fmla="*/ 19 w 56"/>
                      <a:gd name="T25" fmla="*/ 106 h 187"/>
                      <a:gd name="T26" fmla="*/ 19 w 56"/>
                      <a:gd name="T27" fmla="*/ 111 h 187"/>
                      <a:gd name="T28" fmla="*/ 15 w 56"/>
                      <a:gd name="T29" fmla="*/ 119 h 187"/>
                      <a:gd name="T30" fmla="*/ 7 w 56"/>
                      <a:gd name="T31" fmla="*/ 132 h 187"/>
                      <a:gd name="T32" fmla="*/ 3 w 56"/>
                      <a:gd name="T33" fmla="*/ 140 h 187"/>
                      <a:gd name="T34" fmla="*/ 3 w 56"/>
                      <a:gd name="T35" fmla="*/ 149 h 187"/>
                      <a:gd name="T36" fmla="*/ 3 w 56"/>
                      <a:gd name="T37" fmla="*/ 153 h 187"/>
                      <a:gd name="T38" fmla="*/ 11 w 56"/>
                      <a:gd name="T39" fmla="*/ 157 h 187"/>
                      <a:gd name="T40" fmla="*/ 11 w 56"/>
                      <a:gd name="T41" fmla="*/ 162 h 187"/>
                      <a:gd name="T42" fmla="*/ 15 w 56"/>
                      <a:gd name="T43" fmla="*/ 187 h 187"/>
                      <a:gd name="T44" fmla="*/ 19 w 56"/>
                      <a:gd name="T45" fmla="*/ 187 h 187"/>
                      <a:gd name="T46" fmla="*/ 26 w 56"/>
                      <a:gd name="T47" fmla="*/ 183 h 187"/>
                      <a:gd name="T48" fmla="*/ 34 w 56"/>
                      <a:gd name="T49" fmla="*/ 174 h 187"/>
                      <a:gd name="T50" fmla="*/ 41 w 56"/>
                      <a:gd name="T51" fmla="*/ 170 h 187"/>
                      <a:gd name="T52" fmla="*/ 45 w 56"/>
                      <a:gd name="T53" fmla="*/ 170 h 187"/>
                      <a:gd name="T54" fmla="*/ 45 w 56"/>
                      <a:gd name="T55" fmla="*/ 170 h 187"/>
                      <a:gd name="T56" fmla="*/ 49 w 56"/>
                      <a:gd name="T57" fmla="*/ 166 h 187"/>
                      <a:gd name="T58" fmla="*/ 56 w 56"/>
                      <a:gd name="T59" fmla="*/ 166 h 187"/>
                      <a:gd name="T60" fmla="*/ 56 w 56"/>
                      <a:gd name="T61" fmla="*/ 166 h 187"/>
                      <a:gd name="T62" fmla="*/ 52 w 56"/>
                      <a:gd name="T63" fmla="*/ 162 h 187"/>
                      <a:gd name="T64" fmla="*/ 49 w 56"/>
                      <a:gd name="T65" fmla="*/ 162 h 187"/>
                      <a:gd name="T66" fmla="*/ 45 w 56"/>
                      <a:gd name="T67" fmla="*/ 157 h 187"/>
                      <a:gd name="T68" fmla="*/ 45 w 56"/>
                      <a:gd name="T69" fmla="*/ 153 h 187"/>
                      <a:gd name="T70" fmla="*/ 41 w 56"/>
                      <a:gd name="T71" fmla="*/ 149 h 187"/>
                      <a:gd name="T72" fmla="*/ 37 w 56"/>
                      <a:gd name="T73" fmla="*/ 145 h 187"/>
                      <a:gd name="T74" fmla="*/ 37 w 56"/>
                      <a:gd name="T75" fmla="*/ 140 h 187"/>
                      <a:gd name="T76" fmla="*/ 34 w 56"/>
                      <a:gd name="T77" fmla="*/ 136 h 187"/>
                      <a:gd name="T78" fmla="*/ 34 w 56"/>
                      <a:gd name="T79" fmla="*/ 132 h 187"/>
                      <a:gd name="T80" fmla="*/ 30 w 56"/>
                      <a:gd name="T81" fmla="*/ 123 h 187"/>
                      <a:gd name="T82" fmla="*/ 34 w 56"/>
                      <a:gd name="T83" fmla="*/ 111 h 187"/>
                      <a:gd name="T84" fmla="*/ 34 w 56"/>
                      <a:gd name="T85" fmla="*/ 102 h 187"/>
                      <a:gd name="T86" fmla="*/ 30 w 56"/>
                      <a:gd name="T87" fmla="*/ 98 h 187"/>
                      <a:gd name="T88" fmla="*/ 26 w 56"/>
                      <a:gd name="T89" fmla="*/ 94 h 187"/>
                      <a:gd name="T90" fmla="*/ 26 w 56"/>
                      <a:gd name="T91" fmla="*/ 85 h 187"/>
                      <a:gd name="T92" fmla="*/ 26 w 56"/>
                      <a:gd name="T93" fmla="*/ 55 h 187"/>
                      <a:gd name="T94" fmla="*/ 19 w 56"/>
                      <a:gd name="T95" fmla="*/ 51 h 187"/>
                      <a:gd name="T96" fmla="*/ 19 w 56"/>
                      <a:gd name="T97" fmla="*/ 47 h 187"/>
                      <a:gd name="T98" fmla="*/ 19 w 56"/>
                      <a:gd name="T99" fmla="*/ 43 h 187"/>
                      <a:gd name="T100" fmla="*/ 11 w 56"/>
                      <a:gd name="T101" fmla="*/ 0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87"/>
                      <a:gd name="T155" fmla="*/ 56 w 56"/>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87">
                        <a:moveTo>
                          <a:pt x="11" y="0"/>
                        </a:moveTo>
                        <a:lnTo>
                          <a:pt x="11" y="0"/>
                        </a:lnTo>
                        <a:lnTo>
                          <a:pt x="11" y="13"/>
                        </a:lnTo>
                        <a:lnTo>
                          <a:pt x="11" y="17"/>
                        </a:lnTo>
                        <a:lnTo>
                          <a:pt x="7" y="17"/>
                        </a:lnTo>
                        <a:lnTo>
                          <a:pt x="7" y="22"/>
                        </a:lnTo>
                        <a:lnTo>
                          <a:pt x="11" y="22"/>
                        </a:lnTo>
                        <a:lnTo>
                          <a:pt x="11" y="26"/>
                        </a:lnTo>
                        <a:lnTo>
                          <a:pt x="7" y="34"/>
                        </a:lnTo>
                        <a:lnTo>
                          <a:pt x="11" y="34"/>
                        </a:lnTo>
                        <a:lnTo>
                          <a:pt x="11" y="39"/>
                        </a:lnTo>
                        <a:lnTo>
                          <a:pt x="11" y="43"/>
                        </a:lnTo>
                        <a:lnTo>
                          <a:pt x="7" y="43"/>
                        </a:lnTo>
                        <a:lnTo>
                          <a:pt x="7" y="47"/>
                        </a:lnTo>
                        <a:lnTo>
                          <a:pt x="7" y="51"/>
                        </a:lnTo>
                        <a:lnTo>
                          <a:pt x="3" y="51"/>
                        </a:lnTo>
                        <a:lnTo>
                          <a:pt x="3" y="55"/>
                        </a:lnTo>
                        <a:lnTo>
                          <a:pt x="3" y="77"/>
                        </a:lnTo>
                        <a:lnTo>
                          <a:pt x="3" y="81"/>
                        </a:lnTo>
                        <a:lnTo>
                          <a:pt x="0" y="85"/>
                        </a:lnTo>
                        <a:lnTo>
                          <a:pt x="0" y="89"/>
                        </a:lnTo>
                        <a:lnTo>
                          <a:pt x="3" y="89"/>
                        </a:lnTo>
                        <a:lnTo>
                          <a:pt x="7" y="94"/>
                        </a:lnTo>
                        <a:lnTo>
                          <a:pt x="7" y="98"/>
                        </a:lnTo>
                        <a:lnTo>
                          <a:pt x="15" y="102"/>
                        </a:lnTo>
                        <a:lnTo>
                          <a:pt x="19" y="106"/>
                        </a:lnTo>
                        <a:lnTo>
                          <a:pt x="19" y="111"/>
                        </a:lnTo>
                        <a:lnTo>
                          <a:pt x="19" y="115"/>
                        </a:lnTo>
                        <a:lnTo>
                          <a:pt x="15" y="115"/>
                        </a:lnTo>
                        <a:lnTo>
                          <a:pt x="15" y="119"/>
                        </a:lnTo>
                        <a:lnTo>
                          <a:pt x="15" y="123"/>
                        </a:lnTo>
                        <a:lnTo>
                          <a:pt x="11" y="128"/>
                        </a:lnTo>
                        <a:lnTo>
                          <a:pt x="7" y="132"/>
                        </a:lnTo>
                        <a:lnTo>
                          <a:pt x="7" y="136"/>
                        </a:lnTo>
                        <a:lnTo>
                          <a:pt x="3" y="140"/>
                        </a:lnTo>
                        <a:lnTo>
                          <a:pt x="3" y="145"/>
                        </a:lnTo>
                        <a:lnTo>
                          <a:pt x="3" y="149"/>
                        </a:lnTo>
                        <a:lnTo>
                          <a:pt x="3" y="153"/>
                        </a:lnTo>
                        <a:lnTo>
                          <a:pt x="7" y="153"/>
                        </a:lnTo>
                        <a:lnTo>
                          <a:pt x="7" y="157"/>
                        </a:lnTo>
                        <a:lnTo>
                          <a:pt x="11" y="157"/>
                        </a:lnTo>
                        <a:lnTo>
                          <a:pt x="11" y="162"/>
                        </a:lnTo>
                        <a:lnTo>
                          <a:pt x="15" y="170"/>
                        </a:lnTo>
                        <a:lnTo>
                          <a:pt x="15" y="187"/>
                        </a:lnTo>
                        <a:lnTo>
                          <a:pt x="19" y="187"/>
                        </a:lnTo>
                        <a:lnTo>
                          <a:pt x="22" y="187"/>
                        </a:lnTo>
                        <a:lnTo>
                          <a:pt x="26" y="183"/>
                        </a:lnTo>
                        <a:lnTo>
                          <a:pt x="34" y="174"/>
                        </a:lnTo>
                        <a:lnTo>
                          <a:pt x="37" y="174"/>
                        </a:lnTo>
                        <a:lnTo>
                          <a:pt x="37" y="170"/>
                        </a:lnTo>
                        <a:lnTo>
                          <a:pt x="41" y="170"/>
                        </a:lnTo>
                        <a:lnTo>
                          <a:pt x="45" y="170"/>
                        </a:lnTo>
                        <a:lnTo>
                          <a:pt x="45" y="166"/>
                        </a:lnTo>
                        <a:lnTo>
                          <a:pt x="49" y="166"/>
                        </a:lnTo>
                        <a:lnTo>
                          <a:pt x="52" y="166"/>
                        </a:lnTo>
                        <a:lnTo>
                          <a:pt x="56" y="166"/>
                        </a:lnTo>
                        <a:lnTo>
                          <a:pt x="56" y="162"/>
                        </a:lnTo>
                        <a:lnTo>
                          <a:pt x="52" y="162"/>
                        </a:lnTo>
                        <a:lnTo>
                          <a:pt x="49" y="162"/>
                        </a:lnTo>
                        <a:lnTo>
                          <a:pt x="45" y="157"/>
                        </a:lnTo>
                        <a:lnTo>
                          <a:pt x="45" y="153"/>
                        </a:lnTo>
                        <a:lnTo>
                          <a:pt x="45" y="149"/>
                        </a:lnTo>
                        <a:lnTo>
                          <a:pt x="41" y="149"/>
                        </a:lnTo>
                        <a:lnTo>
                          <a:pt x="41" y="145"/>
                        </a:lnTo>
                        <a:lnTo>
                          <a:pt x="37" y="145"/>
                        </a:lnTo>
                        <a:lnTo>
                          <a:pt x="37" y="140"/>
                        </a:lnTo>
                        <a:lnTo>
                          <a:pt x="37" y="136"/>
                        </a:lnTo>
                        <a:lnTo>
                          <a:pt x="34" y="136"/>
                        </a:lnTo>
                        <a:lnTo>
                          <a:pt x="34" y="132"/>
                        </a:lnTo>
                        <a:lnTo>
                          <a:pt x="34" y="128"/>
                        </a:lnTo>
                        <a:lnTo>
                          <a:pt x="30" y="128"/>
                        </a:lnTo>
                        <a:lnTo>
                          <a:pt x="30" y="123"/>
                        </a:lnTo>
                        <a:lnTo>
                          <a:pt x="34" y="119"/>
                        </a:lnTo>
                        <a:lnTo>
                          <a:pt x="34" y="115"/>
                        </a:lnTo>
                        <a:lnTo>
                          <a:pt x="34" y="111"/>
                        </a:lnTo>
                        <a:lnTo>
                          <a:pt x="34" y="106"/>
                        </a:lnTo>
                        <a:lnTo>
                          <a:pt x="34" y="102"/>
                        </a:lnTo>
                        <a:lnTo>
                          <a:pt x="30" y="98"/>
                        </a:lnTo>
                        <a:lnTo>
                          <a:pt x="26" y="94"/>
                        </a:lnTo>
                        <a:lnTo>
                          <a:pt x="26" y="89"/>
                        </a:lnTo>
                        <a:lnTo>
                          <a:pt x="26" y="85"/>
                        </a:lnTo>
                        <a:lnTo>
                          <a:pt x="26" y="55"/>
                        </a:lnTo>
                        <a:lnTo>
                          <a:pt x="22" y="55"/>
                        </a:lnTo>
                        <a:lnTo>
                          <a:pt x="22" y="51"/>
                        </a:lnTo>
                        <a:lnTo>
                          <a:pt x="19" y="51"/>
                        </a:lnTo>
                        <a:lnTo>
                          <a:pt x="19" y="47"/>
                        </a:lnTo>
                        <a:lnTo>
                          <a:pt x="19" y="43"/>
                        </a:lnTo>
                        <a:lnTo>
                          <a:pt x="15" y="43"/>
                        </a:lnTo>
                        <a:lnTo>
                          <a:pt x="11" y="0"/>
                        </a:lnTo>
                        <a:close/>
                      </a:path>
                    </a:pathLst>
                  </a:custGeom>
                  <a:solidFill>
                    <a:srgbClr val="005E31"/>
                  </a:solidFill>
                  <a:ln w="6350">
                    <a:solidFill>
                      <a:srgbClr val="005E31"/>
                    </a:solidFill>
                    <a:round/>
                    <a:headEnd/>
                    <a:tailEnd/>
                  </a:ln>
                </p:spPr>
                <p:txBody>
                  <a:bodyPr/>
                  <a:lstStyle/>
                  <a:p>
                    <a:endParaRPr lang="fa-IR"/>
                  </a:p>
                </p:txBody>
              </p:sp>
              <p:sp>
                <p:nvSpPr>
                  <p:cNvPr id="1712" name="Freeform 357"/>
                  <p:cNvSpPr>
                    <a:spLocks/>
                  </p:cNvSpPr>
                  <p:nvPr/>
                </p:nvSpPr>
                <p:spPr bwMode="auto">
                  <a:xfrm>
                    <a:off x="1038" y="3333"/>
                    <a:ext cx="8" cy="21"/>
                  </a:xfrm>
                  <a:custGeom>
                    <a:avLst/>
                    <a:gdLst>
                      <a:gd name="T0" fmla="*/ 0 w 8"/>
                      <a:gd name="T1" fmla="*/ 4 h 21"/>
                      <a:gd name="T2" fmla="*/ 0 w 8"/>
                      <a:gd name="T3" fmla="*/ 4 h 21"/>
                      <a:gd name="T4" fmla="*/ 0 w 8"/>
                      <a:gd name="T5" fmla="*/ 8 h 21"/>
                      <a:gd name="T6" fmla="*/ 0 w 8"/>
                      <a:gd name="T7" fmla="*/ 12 h 21"/>
                      <a:gd name="T8" fmla="*/ 0 w 8"/>
                      <a:gd name="T9" fmla="*/ 17 h 21"/>
                      <a:gd name="T10" fmla="*/ 0 w 8"/>
                      <a:gd name="T11" fmla="*/ 17 h 21"/>
                      <a:gd name="T12" fmla="*/ 4 w 8"/>
                      <a:gd name="T13" fmla="*/ 21 h 21"/>
                      <a:gd name="T14" fmla="*/ 4 w 8"/>
                      <a:gd name="T15" fmla="*/ 21 h 21"/>
                      <a:gd name="T16" fmla="*/ 4 w 8"/>
                      <a:gd name="T17" fmla="*/ 21 h 21"/>
                      <a:gd name="T18" fmla="*/ 4 w 8"/>
                      <a:gd name="T19" fmla="*/ 21 h 21"/>
                      <a:gd name="T20" fmla="*/ 4 w 8"/>
                      <a:gd name="T21" fmla="*/ 21 h 21"/>
                      <a:gd name="T22" fmla="*/ 8 w 8"/>
                      <a:gd name="T23" fmla="*/ 17 h 21"/>
                      <a:gd name="T24" fmla="*/ 8 w 8"/>
                      <a:gd name="T25" fmla="*/ 17 h 21"/>
                      <a:gd name="T26" fmla="*/ 8 w 8"/>
                      <a:gd name="T27" fmla="*/ 17 h 21"/>
                      <a:gd name="T28" fmla="*/ 8 w 8"/>
                      <a:gd name="T29" fmla="*/ 12 h 21"/>
                      <a:gd name="T30" fmla="*/ 8 w 8"/>
                      <a:gd name="T31" fmla="*/ 12 h 21"/>
                      <a:gd name="T32" fmla="*/ 8 w 8"/>
                      <a:gd name="T33" fmla="*/ 8 h 21"/>
                      <a:gd name="T34" fmla="*/ 8 w 8"/>
                      <a:gd name="T35" fmla="*/ 8 h 21"/>
                      <a:gd name="T36" fmla="*/ 8 w 8"/>
                      <a:gd name="T37" fmla="*/ 8 h 21"/>
                      <a:gd name="T38" fmla="*/ 8 w 8"/>
                      <a:gd name="T39" fmla="*/ 4 h 21"/>
                      <a:gd name="T40" fmla="*/ 8 w 8"/>
                      <a:gd name="T41" fmla="*/ 4 h 21"/>
                      <a:gd name="T42" fmla="*/ 8 w 8"/>
                      <a:gd name="T43" fmla="*/ 4 h 21"/>
                      <a:gd name="T44" fmla="*/ 8 w 8"/>
                      <a:gd name="T45" fmla="*/ 0 h 21"/>
                      <a:gd name="T46" fmla="*/ 4 w 8"/>
                      <a:gd name="T47" fmla="*/ 0 h 21"/>
                      <a:gd name="T48" fmla="*/ 4 w 8"/>
                      <a:gd name="T49" fmla="*/ 0 h 21"/>
                      <a:gd name="T50" fmla="*/ 0 w 8"/>
                      <a:gd name="T51" fmla="*/ 0 h 21"/>
                      <a:gd name="T52" fmla="*/ 0 w 8"/>
                      <a:gd name="T53" fmla="*/ 0 h 21"/>
                      <a:gd name="T54" fmla="*/ 0 w 8"/>
                      <a:gd name="T55" fmla="*/ 0 h 21"/>
                      <a:gd name="T56" fmla="*/ 0 w 8"/>
                      <a:gd name="T57" fmla="*/ 0 h 21"/>
                      <a:gd name="T58" fmla="*/ 0 w 8"/>
                      <a:gd name="T59" fmla="*/ 0 h 21"/>
                      <a:gd name="T60" fmla="*/ 0 w 8"/>
                      <a:gd name="T61" fmla="*/ 4 h 21"/>
                      <a:gd name="T62" fmla="*/ 0 w 8"/>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
                      <a:gd name="T97" fmla="*/ 0 h 21"/>
                      <a:gd name="T98" fmla="*/ 8 w 8"/>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 h="21">
                        <a:moveTo>
                          <a:pt x="0" y="4"/>
                        </a:moveTo>
                        <a:lnTo>
                          <a:pt x="0" y="4"/>
                        </a:lnTo>
                        <a:lnTo>
                          <a:pt x="0" y="8"/>
                        </a:lnTo>
                        <a:lnTo>
                          <a:pt x="0" y="12"/>
                        </a:lnTo>
                        <a:lnTo>
                          <a:pt x="0" y="17"/>
                        </a:lnTo>
                        <a:lnTo>
                          <a:pt x="4" y="21"/>
                        </a:lnTo>
                        <a:lnTo>
                          <a:pt x="8" y="17"/>
                        </a:lnTo>
                        <a:lnTo>
                          <a:pt x="8" y="12"/>
                        </a:lnTo>
                        <a:lnTo>
                          <a:pt x="8" y="8"/>
                        </a:lnTo>
                        <a:lnTo>
                          <a:pt x="8"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sp>
                <p:nvSpPr>
                  <p:cNvPr id="1713" name="Freeform 358"/>
                  <p:cNvSpPr>
                    <a:spLocks/>
                  </p:cNvSpPr>
                  <p:nvPr/>
                </p:nvSpPr>
                <p:spPr bwMode="auto">
                  <a:xfrm>
                    <a:off x="1023" y="3371"/>
                    <a:ext cx="23" cy="30"/>
                  </a:xfrm>
                  <a:custGeom>
                    <a:avLst/>
                    <a:gdLst>
                      <a:gd name="T0" fmla="*/ 11 w 23"/>
                      <a:gd name="T1" fmla="*/ 0 h 30"/>
                      <a:gd name="T2" fmla="*/ 11 w 23"/>
                      <a:gd name="T3" fmla="*/ 0 h 30"/>
                      <a:gd name="T4" fmla="*/ 11 w 23"/>
                      <a:gd name="T5" fmla="*/ 0 h 30"/>
                      <a:gd name="T6" fmla="*/ 8 w 23"/>
                      <a:gd name="T7" fmla="*/ 0 h 30"/>
                      <a:gd name="T8" fmla="*/ 8 w 23"/>
                      <a:gd name="T9" fmla="*/ 0 h 30"/>
                      <a:gd name="T10" fmla="*/ 4 w 23"/>
                      <a:gd name="T11" fmla="*/ 4 h 30"/>
                      <a:gd name="T12" fmla="*/ 4 w 23"/>
                      <a:gd name="T13" fmla="*/ 4 h 30"/>
                      <a:gd name="T14" fmla="*/ 4 w 23"/>
                      <a:gd name="T15" fmla="*/ 8 h 30"/>
                      <a:gd name="T16" fmla="*/ 0 w 23"/>
                      <a:gd name="T17" fmla="*/ 8 h 30"/>
                      <a:gd name="T18" fmla="*/ 0 w 23"/>
                      <a:gd name="T19" fmla="*/ 13 h 30"/>
                      <a:gd name="T20" fmla="*/ 0 w 23"/>
                      <a:gd name="T21" fmla="*/ 13 h 30"/>
                      <a:gd name="T22" fmla="*/ 4 w 23"/>
                      <a:gd name="T23" fmla="*/ 17 h 30"/>
                      <a:gd name="T24" fmla="*/ 4 w 23"/>
                      <a:gd name="T25" fmla="*/ 17 h 30"/>
                      <a:gd name="T26" fmla="*/ 4 w 23"/>
                      <a:gd name="T27" fmla="*/ 21 h 30"/>
                      <a:gd name="T28" fmla="*/ 4 w 23"/>
                      <a:gd name="T29" fmla="*/ 21 h 30"/>
                      <a:gd name="T30" fmla="*/ 4 w 23"/>
                      <a:gd name="T31" fmla="*/ 21 h 30"/>
                      <a:gd name="T32" fmla="*/ 8 w 23"/>
                      <a:gd name="T33" fmla="*/ 21 h 30"/>
                      <a:gd name="T34" fmla="*/ 8 w 23"/>
                      <a:gd name="T35" fmla="*/ 21 h 30"/>
                      <a:gd name="T36" fmla="*/ 11 w 23"/>
                      <a:gd name="T37" fmla="*/ 21 h 30"/>
                      <a:gd name="T38" fmla="*/ 11 w 23"/>
                      <a:gd name="T39" fmla="*/ 25 h 30"/>
                      <a:gd name="T40" fmla="*/ 11 w 23"/>
                      <a:gd name="T41" fmla="*/ 25 h 30"/>
                      <a:gd name="T42" fmla="*/ 15 w 23"/>
                      <a:gd name="T43" fmla="*/ 25 h 30"/>
                      <a:gd name="T44" fmla="*/ 15 w 23"/>
                      <a:gd name="T45" fmla="*/ 30 h 30"/>
                      <a:gd name="T46" fmla="*/ 15 w 23"/>
                      <a:gd name="T47" fmla="*/ 30 h 30"/>
                      <a:gd name="T48" fmla="*/ 19 w 23"/>
                      <a:gd name="T49" fmla="*/ 30 h 30"/>
                      <a:gd name="T50" fmla="*/ 19 w 23"/>
                      <a:gd name="T51" fmla="*/ 30 h 30"/>
                      <a:gd name="T52" fmla="*/ 23 w 23"/>
                      <a:gd name="T53" fmla="*/ 30 h 30"/>
                      <a:gd name="T54" fmla="*/ 23 w 23"/>
                      <a:gd name="T55" fmla="*/ 25 h 30"/>
                      <a:gd name="T56" fmla="*/ 23 w 23"/>
                      <a:gd name="T57" fmla="*/ 21 h 30"/>
                      <a:gd name="T58" fmla="*/ 23 w 23"/>
                      <a:gd name="T59" fmla="*/ 21 h 30"/>
                      <a:gd name="T60" fmla="*/ 19 w 23"/>
                      <a:gd name="T61" fmla="*/ 17 h 30"/>
                      <a:gd name="T62" fmla="*/ 19 w 23"/>
                      <a:gd name="T63" fmla="*/ 13 h 30"/>
                      <a:gd name="T64" fmla="*/ 19 w 23"/>
                      <a:gd name="T65" fmla="*/ 8 h 30"/>
                      <a:gd name="T66" fmla="*/ 19 w 23"/>
                      <a:gd name="T67" fmla="*/ 4 h 30"/>
                      <a:gd name="T68" fmla="*/ 19 w 23"/>
                      <a:gd name="T69" fmla="*/ 4 h 30"/>
                      <a:gd name="T70" fmla="*/ 19 w 23"/>
                      <a:gd name="T71" fmla="*/ 0 h 30"/>
                      <a:gd name="T72" fmla="*/ 15 w 23"/>
                      <a:gd name="T73" fmla="*/ 0 h 30"/>
                      <a:gd name="T74" fmla="*/ 15 w 23"/>
                      <a:gd name="T75" fmla="*/ 0 h 30"/>
                      <a:gd name="T76" fmla="*/ 15 w 23"/>
                      <a:gd name="T77" fmla="*/ 0 h 30"/>
                      <a:gd name="T78" fmla="*/ 11 w 23"/>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11" y="0"/>
                        </a:moveTo>
                        <a:lnTo>
                          <a:pt x="11" y="0"/>
                        </a:lnTo>
                        <a:lnTo>
                          <a:pt x="8" y="0"/>
                        </a:lnTo>
                        <a:lnTo>
                          <a:pt x="4" y="4"/>
                        </a:lnTo>
                        <a:lnTo>
                          <a:pt x="4" y="8"/>
                        </a:lnTo>
                        <a:lnTo>
                          <a:pt x="0" y="8"/>
                        </a:lnTo>
                        <a:lnTo>
                          <a:pt x="0" y="13"/>
                        </a:lnTo>
                        <a:lnTo>
                          <a:pt x="4" y="17"/>
                        </a:lnTo>
                        <a:lnTo>
                          <a:pt x="4" y="21"/>
                        </a:lnTo>
                        <a:lnTo>
                          <a:pt x="8" y="21"/>
                        </a:lnTo>
                        <a:lnTo>
                          <a:pt x="11" y="21"/>
                        </a:lnTo>
                        <a:lnTo>
                          <a:pt x="11" y="25"/>
                        </a:lnTo>
                        <a:lnTo>
                          <a:pt x="15" y="25"/>
                        </a:lnTo>
                        <a:lnTo>
                          <a:pt x="15" y="30"/>
                        </a:lnTo>
                        <a:lnTo>
                          <a:pt x="19" y="30"/>
                        </a:lnTo>
                        <a:lnTo>
                          <a:pt x="23" y="30"/>
                        </a:lnTo>
                        <a:lnTo>
                          <a:pt x="23" y="25"/>
                        </a:lnTo>
                        <a:lnTo>
                          <a:pt x="23" y="21"/>
                        </a:lnTo>
                        <a:lnTo>
                          <a:pt x="19" y="17"/>
                        </a:lnTo>
                        <a:lnTo>
                          <a:pt x="19" y="13"/>
                        </a:lnTo>
                        <a:lnTo>
                          <a:pt x="19" y="8"/>
                        </a:lnTo>
                        <a:lnTo>
                          <a:pt x="19" y="4"/>
                        </a:lnTo>
                        <a:lnTo>
                          <a:pt x="19" y="0"/>
                        </a:lnTo>
                        <a:lnTo>
                          <a:pt x="15" y="0"/>
                        </a:lnTo>
                        <a:lnTo>
                          <a:pt x="11" y="0"/>
                        </a:lnTo>
                        <a:close/>
                      </a:path>
                    </a:pathLst>
                  </a:custGeom>
                  <a:solidFill>
                    <a:srgbClr val="005E31"/>
                  </a:solidFill>
                  <a:ln w="6350">
                    <a:solidFill>
                      <a:srgbClr val="005E31"/>
                    </a:solidFill>
                    <a:round/>
                    <a:headEnd/>
                    <a:tailEnd/>
                  </a:ln>
                </p:spPr>
                <p:txBody>
                  <a:bodyPr/>
                  <a:lstStyle/>
                  <a:p>
                    <a:endParaRPr lang="fa-IR"/>
                  </a:p>
                </p:txBody>
              </p:sp>
              <p:sp>
                <p:nvSpPr>
                  <p:cNvPr id="1714" name="Freeform 359"/>
                  <p:cNvSpPr>
                    <a:spLocks/>
                  </p:cNvSpPr>
                  <p:nvPr/>
                </p:nvSpPr>
                <p:spPr bwMode="auto">
                  <a:xfrm>
                    <a:off x="1019" y="3435"/>
                    <a:ext cx="23" cy="25"/>
                  </a:xfrm>
                  <a:custGeom>
                    <a:avLst/>
                    <a:gdLst>
                      <a:gd name="T0" fmla="*/ 0 w 23"/>
                      <a:gd name="T1" fmla="*/ 4 h 25"/>
                      <a:gd name="T2" fmla="*/ 0 w 23"/>
                      <a:gd name="T3" fmla="*/ 4 h 25"/>
                      <a:gd name="T4" fmla="*/ 0 w 23"/>
                      <a:gd name="T5" fmla="*/ 8 h 25"/>
                      <a:gd name="T6" fmla="*/ 0 w 23"/>
                      <a:gd name="T7" fmla="*/ 8 h 25"/>
                      <a:gd name="T8" fmla="*/ 0 w 23"/>
                      <a:gd name="T9" fmla="*/ 12 h 25"/>
                      <a:gd name="T10" fmla="*/ 4 w 23"/>
                      <a:gd name="T11" fmla="*/ 12 h 25"/>
                      <a:gd name="T12" fmla="*/ 4 w 23"/>
                      <a:gd name="T13" fmla="*/ 12 h 25"/>
                      <a:gd name="T14" fmla="*/ 4 w 23"/>
                      <a:gd name="T15" fmla="*/ 17 h 25"/>
                      <a:gd name="T16" fmla="*/ 8 w 23"/>
                      <a:gd name="T17" fmla="*/ 17 h 25"/>
                      <a:gd name="T18" fmla="*/ 8 w 23"/>
                      <a:gd name="T19" fmla="*/ 21 h 25"/>
                      <a:gd name="T20" fmla="*/ 8 w 23"/>
                      <a:gd name="T21" fmla="*/ 25 h 25"/>
                      <a:gd name="T22" fmla="*/ 8 w 23"/>
                      <a:gd name="T23" fmla="*/ 25 h 25"/>
                      <a:gd name="T24" fmla="*/ 12 w 23"/>
                      <a:gd name="T25" fmla="*/ 25 h 25"/>
                      <a:gd name="T26" fmla="*/ 12 w 23"/>
                      <a:gd name="T27" fmla="*/ 25 h 25"/>
                      <a:gd name="T28" fmla="*/ 12 w 23"/>
                      <a:gd name="T29" fmla="*/ 25 h 25"/>
                      <a:gd name="T30" fmla="*/ 23 w 23"/>
                      <a:gd name="T31" fmla="*/ 25 h 25"/>
                      <a:gd name="T32" fmla="*/ 23 w 23"/>
                      <a:gd name="T33" fmla="*/ 25 h 25"/>
                      <a:gd name="T34" fmla="*/ 19 w 23"/>
                      <a:gd name="T35" fmla="*/ 21 h 25"/>
                      <a:gd name="T36" fmla="*/ 19 w 23"/>
                      <a:gd name="T37" fmla="*/ 21 h 25"/>
                      <a:gd name="T38" fmla="*/ 19 w 23"/>
                      <a:gd name="T39" fmla="*/ 17 h 25"/>
                      <a:gd name="T40" fmla="*/ 15 w 23"/>
                      <a:gd name="T41" fmla="*/ 17 h 25"/>
                      <a:gd name="T42" fmla="*/ 15 w 23"/>
                      <a:gd name="T43" fmla="*/ 17 h 25"/>
                      <a:gd name="T44" fmla="*/ 15 w 23"/>
                      <a:gd name="T45" fmla="*/ 12 h 25"/>
                      <a:gd name="T46" fmla="*/ 15 w 23"/>
                      <a:gd name="T47" fmla="*/ 8 h 25"/>
                      <a:gd name="T48" fmla="*/ 15 w 23"/>
                      <a:gd name="T49" fmla="*/ 8 h 25"/>
                      <a:gd name="T50" fmla="*/ 15 w 23"/>
                      <a:gd name="T51" fmla="*/ 8 h 25"/>
                      <a:gd name="T52" fmla="*/ 12 w 23"/>
                      <a:gd name="T53" fmla="*/ 4 h 25"/>
                      <a:gd name="T54" fmla="*/ 12 w 23"/>
                      <a:gd name="T55" fmla="*/ 4 h 25"/>
                      <a:gd name="T56" fmla="*/ 12 w 23"/>
                      <a:gd name="T57" fmla="*/ 4 h 25"/>
                      <a:gd name="T58" fmla="*/ 8 w 23"/>
                      <a:gd name="T59" fmla="*/ 0 h 25"/>
                      <a:gd name="T60" fmla="*/ 4 w 23"/>
                      <a:gd name="T61" fmla="*/ 0 h 25"/>
                      <a:gd name="T62" fmla="*/ 4 w 23"/>
                      <a:gd name="T63" fmla="*/ 0 h 25"/>
                      <a:gd name="T64" fmla="*/ 4 w 23"/>
                      <a:gd name="T65" fmla="*/ 0 h 25"/>
                      <a:gd name="T66" fmla="*/ 0 w 23"/>
                      <a:gd name="T67" fmla="*/ 0 h 25"/>
                      <a:gd name="T68" fmla="*/ 0 w 23"/>
                      <a:gd name="T69" fmla="*/ 4 h 25"/>
                      <a:gd name="T70" fmla="*/ 0 w 23"/>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5"/>
                      <a:gd name="T110" fmla="*/ 23 w 23"/>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5">
                        <a:moveTo>
                          <a:pt x="0" y="4"/>
                        </a:moveTo>
                        <a:lnTo>
                          <a:pt x="0" y="4"/>
                        </a:lnTo>
                        <a:lnTo>
                          <a:pt x="0" y="8"/>
                        </a:lnTo>
                        <a:lnTo>
                          <a:pt x="0" y="12"/>
                        </a:lnTo>
                        <a:lnTo>
                          <a:pt x="4" y="12"/>
                        </a:lnTo>
                        <a:lnTo>
                          <a:pt x="4" y="17"/>
                        </a:lnTo>
                        <a:lnTo>
                          <a:pt x="8" y="17"/>
                        </a:lnTo>
                        <a:lnTo>
                          <a:pt x="8" y="21"/>
                        </a:lnTo>
                        <a:lnTo>
                          <a:pt x="8" y="25"/>
                        </a:lnTo>
                        <a:lnTo>
                          <a:pt x="12" y="25"/>
                        </a:lnTo>
                        <a:lnTo>
                          <a:pt x="23" y="25"/>
                        </a:lnTo>
                        <a:lnTo>
                          <a:pt x="19" y="21"/>
                        </a:lnTo>
                        <a:lnTo>
                          <a:pt x="19" y="17"/>
                        </a:lnTo>
                        <a:lnTo>
                          <a:pt x="15" y="17"/>
                        </a:lnTo>
                        <a:lnTo>
                          <a:pt x="15" y="12"/>
                        </a:lnTo>
                        <a:lnTo>
                          <a:pt x="15" y="8"/>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1709" name="Freeform 360"/>
                <p:cNvSpPr>
                  <a:spLocks/>
                </p:cNvSpPr>
                <p:nvPr/>
              </p:nvSpPr>
              <p:spPr bwMode="auto">
                <a:xfrm>
                  <a:off x="1057" y="3477"/>
                  <a:ext cx="234" cy="42"/>
                </a:xfrm>
                <a:custGeom>
                  <a:avLst/>
                  <a:gdLst>
                    <a:gd name="T0" fmla="*/ 143 w 234"/>
                    <a:gd name="T1" fmla="*/ 8 h 42"/>
                    <a:gd name="T2" fmla="*/ 136 w 234"/>
                    <a:gd name="T3" fmla="*/ 8 h 42"/>
                    <a:gd name="T4" fmla="*/ 128 w 234"/>
                    <a:gd name="T5" fmla="*/ 4 h 42"/>
                    <a:gd name="T6" fmla="*/ 124 w 234"/>
                    <a:gd name="T7" fmla="*/ 4 h 42"/>
                    <a:gd name="T8" fmla="*/ 117 w 234"/>
                    <a:gd name="T9" fmla="*/ 4 h 42"/>
                    <a:gd name="T10" fmla="*/ 109 w 234"/>
                    <a:gd name="T11" fmla="*/ 4 h 42"/>
                    <a:gd name="T12" fmla="*/ 102 w 234"/>
                    <a:gd name="T13" fmla="*/ 4 h 42"/>
                    <a:gd name="T14" fmla="*/ 91 w 234"/>
                    <a:gd name="T15" fmla="*/ 0 h 42"/>
                    <a:gd name="T16" fmla="*/ 79 w 234"/>
                    <a:gd name="T17" fmla="*/ 0 h 42"/>
                    <a:gd name="T18" fmla="*/ 75 w 234"/>
                    <a:gd name="T19" fmla="*/ 0 h 42"/>
                    <a:gd name="T20" fmla="*/ 68 w 234"/>
                    <a:gd name="T21" fmla="*/ 0 h 42"/>
                    <a:gd name="T22" fmla="*/ 68 w 234"/>
                    <a:gd name="T23" fmla="*/ 0 h 42"/>
                    <a:gd name="T24" fmla="*/ 60 w 234"/>
                    <a:gd name="T25" fmla="*/ 0 h 42"/>
                    <a:gd name="T26" fmla="*/ 57 w 234"/>
                    <a:gd name="T27" fmla="*/ 0 h 42"/>
                    <a:gd name="T28" fmla="*/ 45 w 234"/>
                    <a:gd name="T29" fmla="*/ 4 h 42"/>
                    <a:gd name="T30" fmla="*/ 0 w 234"/>
                    <a:gd name="T31" fmla="*/ 8 h 42"/>
                    <a:gd name="T32" fmla="*/ 0 w 234"/>
                    <a:gd name="T33" fmla="*/ 13 h 42"/>
                    <a:gd name="T34" fmla="*/ 4 w 234"/>
                    <a:gd name="T35" fmla="*/ 17 h 42"/>
                    <a:gd name="T36" fmla="*/ 19 w 234"/>
                    <a:gd name="T37" fmla="*/ 17 h 42"/>
                    <a:gd name="T38" fmla="*/ 34 w 234"/>
                    <a:gd name="T39" fmla="*/ 17 h 42"/>
                    <a:gd name="T40" fmla="*/ 38 w 234"/>
                    <a:gd name="T41" fmla="*/ 25 h 42"/>
                    <a:gd name="T42" fmla="*/ 38 w 234"/>
                    <a:gd name="T43" fmla="*/ 30 h 42"/>
                    <a:gd name="T44" fmla="*/ 38 w 234"/>
                    <a:gd name="T45" fmla="*/ 34 h 42"/>
                    <a:gd name="T46" fmla="*/ 68 w 234"/>
                    <a:gd name="T47" fmla="*/ 38 h 42"/>
                    <a:gd name="T48" fmla="*/ 75 w 234"/>
                    <a:gd name="T49" fmla="*/ 38 h 42"/>
                    <a:gd name="T50" fmla="*/ 79 w 234"/>
                    <a:gd name="T51" fmla="*/ 42 h 42"/>
                    <a:gd name="T52" fmla="*/ 83 w 234"/>
                    <a:gd name="T53" fmla="*/ 38 h 42"/>
                    <a:gd name="T54" fmla="*/ 91 w 234"/>
                    <a:gd name="T55" fmla="*/ 34 h 42"/>
                    <a:gd name="T56" fmla="*/ 94 w 234"/>
                    <a:gd name="T57" fmla="*/ 34 h 42"/>
                    <a:gd name="T58" fmla="*/ 106 w 234"/>
                    <a:gd name="T59" fmla="*/ 38 h 42"/>
                    <a:gd name="T60" fmla="*/ 113 w 234"/>
                    <a:gd name="T61" fmla="*/ 38 h 42"/>
                    <a:gd name="T62" fmla="*/ 124 w 234"/>
                    <a:gd name="T63" fmla="*/ 38 h 42"/>
                    <a:gd name="T64" fmla="*/ 132 w 234"/>
                    <a:gd name="T65" fmla="*/ 34 h 42"/>
                    <a:gd name="T66" fmla="*/ 136 w 234"/>
                    <a:gd name="T67" fmla="*/ 38 h 42"/>
                    <a:gd name="T68" fmla="*/ 147 w 234"/>
                    <a:gd name="T69" fmla="*/ 38 h 42"/>
                    <a:gd name="T70" fmla="*/ 151 w 234"/>
                    <a:gd name="T71" fmla="*/ 38 h 42"/>
                    <a:gd name="T72" fmla="*/ 166 w 234"/>
                    <a:gd name="T73" fmla="*/ 38 h 42"/>
                    <a:gd name="T74" fmla="*/ 177 w 234"/>
                    <a:gd name="T75" fmla="*/ 34 h 42"/>
                    <a:gd name="T76" fmla="*/ 192 w 234"/>
                    <a:gd name="T77" fmla="*/ 34 h 42"/>
                    <a:gd name="T78" fmla="*/ 207 w 234"/>
                    <a:gd name="T79" fmla="*/ 38 h 42"/>
                    <a:gd name="T80" fmla="*/ 211 w 234"/>
                    <a:gd name="T81" fmla="*/ 34 h 42"/>
                    <a:gd name="T82" fmla="*/ 215 w 234"/>
                    <a:gd name="T83" fmla="*/ 34 h 42"/>
                    <a:gd name="T84" fmla="*/ 226 w 234"/>
                    <a:gd name="T85" fmla="*/ 34 h 42"/>
                    <a:gd name="T86" fmla="*/ 230 w 234"/>
                    <a:gd name="T87" fmla="*/ 30 h 42"/>
                    <a:gd name="T88" fmla="*/ 211 w 234"/>
                    <a:gd name="T89" fmla="*/ 25 h 42"/>
                    <a:gd name="T90" fmla="*/ 196 w 234"/>
                    <a:gd name="T91" fmla="*/ 25 h 42"/>
                    <a:gd name="T92" fmla="*/ 185 w 234"/>
                    <a:gd name="T93" fmla="*/ 21 h 42"/>
                    <a:gd name="T94" fmla="*/ 158 w 234"/>
                    <a:gd name="T95" fmla="*/ 13 h 42"/>
                    <a:gd name="T96" fmla="*/ 151 w 234"/>
                    <a:gd name="T97" fmla="*/ 13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2"/>
                    <a:gd name="T149" fmla="*/ 234 w 234"/>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2">
                      <a:moveTo>
                        <a:pt x="151" y="13"/>
                      </a:moveTo>
                      <a:lnTo>
                        <a:pt x="151" y="13"/>
                      </a:lnTo>
                      <a:lnTo>
                        <a:pt x="143" y="8"/>
                      </a:lnTo>
                      <a:lnTo>
                        <a:pt x="140" y="8"/>
                      </a:lnTo>
                      <a:lnTo>
                        <a:pt x="136" y="8"/>
                      </a:lnTo>
                      <a:lnTo>
                        <a:pt x="132" y="8"/>
                      </a:lnTo>
                      <a:lnTo>
                        <a:pt x="128" y="4"/>
                      </a:lnTo>
                      <a:lnTo>
                        <a:pt x="124" y="4"/>
                      </a:lnTo>
                      <a:lnTo>
                        <a:pt x="117" y="4"/>
                      </a:lnTo>
                      <a:lnTo>
                        <a:pt x="113" y="4"/>
                      </a:lnTo>
                      <a:lnTo>
                        <a:pt x="109" y="4"/>
                      </a:lnTo>
                      <a:lnTo>
                        <a:pt x="106" y="8"/>
                      </a:lnTo>
                      <a:lnTo>
                        <a:pt x="102" y="4"/>
                      </a:lnTo>
                      <a:lnTo>
                        <a:pt x="98" y="4"/>
                      </a:lnTo>
                      <a:lnTo>
                        <a:pt x="94" y="0"/>
                      </a:lnTo>
                      <a:lnTo>
                        <a:pt x="91" y="0"/>
                      </a:lnTo>
                      <a:lnTo>
                        <a:pt x="87" y="0"/>
                      </a:lnTo>
                      <a:lnTo>
                        <a:pt x="79" y="0"/>
                      </a:lnTo>
                      <a:lnTo>
                        <a:pt x="75" y="0"/>
                      </a:lnTo>
                      <a:lnTo>
                        <a:pt x="72" y="0"/>
                      </a:lnTo>
                      <a:lnTo>
                        <a:pt x="68" y="0"/>
                      </a:lnTo>
                      <a:lnTo>
                        <a:pt x="64" y="0"/>
                      </a:lnTo>
                      <a:lnTo>
                        <a:pt x="60" y="0"/>
                      </a:lnTo>
                      <a:lnTo>
                        <a:pt x="57" y="0"/>
                      </a:lnTo>
                      <a:lnTo>
                        <a:pt x="53" y="0"/>
                      </a:lnTo>
                      <a:lnTo>
                        <a:pt x="49" y="4"/>
                      </a:lnTo>
                      <a:lnTo>
                        <a:pt x="45" y="4"/>
                      </a:lnTo>
                      <a:lnTo>
                        <a:pt x="41" y="8"/>
                      </a:lnTo>
                      <a:lnTo>
                        <a:pt x="41" y="13"/>
                      </a:lnTo>
                      <a:lnTo>
                        <a:pt x="0" y="8"/>
                      </a:lnTo>
                      <a:lnTo>
                        <a:pt x="0" y="13"/>
                      </a:lnTo>
                      <a:lnTo>
                        <a:pt x="0" y="17"/>
                      </a:lnTo>
                      <a:lnTo>
                        <a:pt x="4" y="17"/>
                      </a:lnTo>
                      <a:lnTo>
                        <a:pt x="4" y="21"/>
                      </a:lnTo>
                      <a:lnTo>
                        <a:pt x="8" y="21"/>
                      </a:lnTo>
                      <a:lnTo>
                        <a:pt x="19" y="17"/>
                      </a:lnTo>
                      <a:lnTo>
                        <a:pt x="30" y="17"/>
                      </a:lnTo>
                      <a:lnTo>
                        <a:pt x="34" y="17"/>
                      </a:lnTo>
                      <a:lnTo>
                        <a:pt x="38" y="21"/>
                      </a:lnTo>
                      <a:lnTo>
                        <a:pt x="38" y="25"/>
                      </a:lnTo>
                      <a:lnTo>
                        <a:pt x="38" y="30"/>
                      </a:lnTo>
                      <a:lnTo>
                        <a:pt x="38" y="34"/>
                      </a:lnTo>
                      <a:lnTo>
                        <a:pt x="41" y="34"/>
                      </a:lnTo>
                      <a:lnTo>
                        <a:pt x="68" y="38"/>
                      </a:lnTo>
                      <a:lnTo>
                        <a:pt x="72" y="38"/>
                      </a:lnTo>
                      <a:lnTo>
                        <a:pt x="75" y="38"/>
                      </a:lnTo>
                      <a:lnTo>
                        <a:pt x="79" y="42"/>
                      </a:lnTo>
                      <a:lnTo>
                        <a:pt x="83" y="42"/>
                      </a:lnTo>
                      <a:lnTo>
                        <a:pt x="83" y="38"/>
                      </a:lnTo>
                      <a:lnTo>
                        <a:pt x="87" y="38"/>
                      </a:lnTo>
                      <a:lnTo>
                        <a:pt x="91" y="34"/>
                      </a:lnTo>
                      <a:lnTo>
                        <a:pt x="94" y="34"/>
                      </a:lnTo>
                      <a:lnTo>
                        <a:pt x="98" y="34"/>
                      </a:lnTo>
                      <a:lnTo>
                        <a:pt x="102" y="38"/>
                      </a:lnTo>
                      <a:lnTo>
                        <a:pt x="106" y="38"/>
                      </a:lnTo>
                      <a:lnTo>
                        <a:pt x="109" y="38"/>
                      </a:lnTo>
                      <a:lnTo>
                        <a:pt x="113" y="38"/>
                      </a:lnTo>
                      <a:lnTo>
                        <a:pt x="117" y="38"/>
                      </a:lnTo>
                      <a:lnTo>
                        <a:pt x="121" y="38"/>
                      </a:lnTo>
                      <a:lnTo>
                        <a:pt x="124" y="38"/>
                      </a:lnTo>
                      <a:lnTo>
                        <a:pt x="128" y="38"/>
                      </a:lnTo>
                      <a:lnTo>
                        <a:pt x="132" y="34"/>
                      </a:lnTo>
                      <a:lnTo>
                        <a:pt x="136" y="38"/>
                      </a:lnTo>
                      <a:lnTo>
                        <a:pt x="140" y="38"/>
                      </a:lnTo>
                      <a:lnTo>
                        <a:pt x="143" y="38"/>
                      </a:lnTo>
                      <a:lnTo>
                        <a:pt x="147" y="38"/>
                      </a:lnTo>
                      <a:lnTo>
                        <a:pt x="151" y="38"/>
                      </a:lnTo>
                      <a:lnTo>
                        <a:pt x="155" y="38"/>
                      </a:lnTo>
                      <a:lnTo>
                        <a:pt x="162" y="38"/>
                      </a:lnTo>
                      <a:lnTo>
                        <a:pt x="166" y="38"/>
                      </a:lnTo>
                      <a:lnTo>
                        <a:pt x="170" y="38"/>
                      </a:lnTo>
                      <a:lnTo>
                        <a:pt x="173" y="38"/>
                      </a:lnTo>
                      <a:lnTo>
                        <a:pt x="177" y="34"/>
                      </a:lnTo>
                      <a:lnTo>
                        <a:pt x="181" y="34"/>
                      </a:lnTo>
                      <a:lnTo>
                        <a:pt x="189" y="34"/>
                      </a:lnTo>
                      <a:lnTo>
                        <a:pt x="192" y="34"/>
                      </a:lnTo>
                      <a:lnTo>
                        <a:pt x="204" y="38"/>
                      </a:lnTo>
                      <a:lnTo>
                        <a:pt x="207" y="38"/>
                      </a:lnTo>
                      <a:lnTo>
                        <a:pt x="207" y="34"/>
                      </a:lnTo>
                      <a:lnTo>
                        <a:pt x="211" y="34"/>
                      </a:lnTo>
                      <a:lnTo>
                        <a:pt x="215" y="34"/>
                      </a:lnTo>
                      <a:lnTo>
                        <a:pt x="219" y="34"/>
                      </a:lnTo>
                      <a:lnTo>
                        <a:pt x="223" y="34"/>
                      </a:lnTo>
                      <a:lnTo>
                        <a:pt x="226" y="34"/>
                      </a:lnTo>
                      <a:lnTo>
                        <a:pt x="234" y="30"/>
                      </a:lnTo>
                      <a:lnTo>
                        <a:pt x="230" y="30"/>
                      </a:lnTo>
                      <a:lnTo>
                        <a:pt x="226" y="30"/>
                      </a:lnTo>
                      <a:lnTo>
                        <a:pt x="223" y="30"/>
                      </a:lnTo>
                      <a:lnTo>
                        <a:pt x="211" y="25"/>
                      </a:lnTo>
                      <a:lnTo>
                        <a:pt x="200" y="25"/>
                      </a:lnTo>
                      <a:lnTo>
                        <a:pt x="196" y="25"/>
                      </a:lnTo>
                      <a:lnTo>
                        <a:pt x="192" y="21"/>
                      </a:lnTo>
                      <a:lnTo>
                        <a:pt x="189" y="21"/>
                      </a:lnTo>
                      <a:lnTo>
                        <a:pt x="185" y="21"/>
                      </a:lnTo>
                      <a:lnTo>
                        <a:pt x="177" y="17"/>
                      </a:lnTo>
                      <a:lnTo>
                        <a:pt x="170" y="17"/>
                      </a:lnTo>
                      <a:lnTo>
                        <a:pt x="158" y="13"/>
                      </a:lnTo>
                      <a:lnTo>
                        <a:pt x="155" y="13"/>
                      </a:lnTo>
                      <a:lnTo>
                        <a:pt x="151" y="13"/>
                      </a:lnTo>
                      <a:close/>
                    </a:path>
                  </a:pathLst>
                </a:custGeom>
                <a:solidFill>
                  <a:srgbClr val="000000"/>
                </a:solidFill>
                <a:ln w="6350">
                  <a:solidFill>
                    <a:srgbClr val="000000"/>
                  </a:solidFill>
                  <a:round/>
                  <a:headEnd/>
                  <a:tailEnd/>
                </a:ln>
              </p:spPr>
              <p:txBody>
                <a:bodyPr/>
                <a:lstStyle/>
                <a:p>
                  <a:endParaRPr lang="fa-IR"/>
                </a:p>
              </p:txBody>
            </p:sp>
          </p:grpSp>
          <p:grpSp>
            <p:nvGrpSpPr>
              <p:cNvPr id="218" name="Group 361"/>
              <p:cNvGrpSpPr>
                <a:grpSpLocks/>
              </p:cNvGrpSpPr>
              <p:nvPr/>
            </p:nvGrpSpPr>
            <p:grpSpPr bwMode="auto">
              <a:xfrm>
                <a:off x="887" y="3375"/>
                <a:ext cx="147" cy="132"/>
                <a:chOff x="887" y="3375"/>
                <a:chExt cx="147" cy="132"/>
              </a:xfrm>
            </p:grpSpPr>
            <p:sp>
              <p:nvSpPr>
                <p:cNvPr id="1703" name="Freeform 362"/>
                <p:cNvSpPr>
                  <a:spLocks/>
                </p:cNvSpPr>
                <p:nvPr/>
              </p:nvSpPr>
              <p:spPr bwMode="auto">
                <a:xfrm>
                  <a:off x="910" y="3477"/>
                  <a:ext cx="7" cy="17"/>
                </a:xfrm>
                <a:custGeom>
                  <a:avLst/>
                  <a:gdLst>
                    <a:gd name="T0" fmla="*/ 0 w 7"/>
                    <a:gd name="T1" fmla="*/ 0 h 17"/>
                    <a:gd name="T2" fmla="*/ 0 w 7"/>
                    <a:gd name="T3" fmla="*/ 0 h 17"/>
                    <a:gd name="T4" fmla="*/ 0 w 7"/>
                    <a:gd name="T5" fmla="*/ 17 h 17"/>
                    <a:gd name="T6" fmla="*/ 7 w 7"/>
                    <a:gd name="T7" fmla="*/ 17 h 17"/>
                    <a:gd name="T8" fmla="*/ 7 w 7"/>
                    <a:gd name="T9" fmla="*/ 17 h 17"/>
                    <a:gd name="T10" fmla="*/ 7 w 7"/>
                    <a:gd name="T11" fmla="*/ 17 h 17"/>
                    <a:gd name="T12" fmla="*/ 7 w 7"/>
                    <a:gd name="T13" fmla="*/ 17 h 17"/>
                    <a:gd name="T14" fmla="*/ 7 w 7"/>
                    <a:gd name="T15" fmla="*/ 17 h 17"/>
                    <a:gd name="T16" fmla="*/ 7 w 7"/>
                    <a:gd name="T17" fmla="*/ 4 h 17"/>
                    <a:gd name="T18" fmla="*/ 7 w 7"/>
                    <a:gd name="T19" fmla="*/ 0 h 17"/>
                    <a:gd name="T20" fmla="*/ 4 w 7"/>
                    <a:gd name="T21" fmla="*/ 0 h 17"/>
                    <a:gd name="T22" fmla="*/ 0 w 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7"/>
                    <a:gd name="T38" fmla="*/ 7 w 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7">
                      <a:moveTo>
                        <a:pt x="0" y="0"/>
                      </a:moveTo>
                      <a:lnTo>
                        <a:pt x="0" y="0"/>
                      </a:lnTo>
                      <a:lnTo>
                        <a:pt x="0" y="17"/>
                      </a:lnTo>
                      <a:lnTo>
                        <a:pt x="7" y="17"/>
                      </a:lnTo>
                      <a:lnTo>
                        <a:pt x="7" y="4"/>
                      </a:lnTo>
                      <a:lnTo>
                        <a:pt x="7" y="0"/>
                      </a:lnTo>
                      <a:lnTo>
                        <a:pt x="4" y="0"/>
                      </a:lnTo>
                      <a:lnTo>
                        <a:pt x="0" y="0"/>
                      </a:lnTo>
                      <a:close/>
                    </a:path>
                  </a:pathLst>
                </a:custGeom>
                <a:solidFill>
                  <a:srgbClr val="5C241D"/>
                </a:solidFill>
                <a:ln w="6350">
                  <a:solidFill>
                    <a:srgbClr val="5C241D"/>
                  </a:solidFill>
                  <a:round/>
                  <a:headEnd/>
                  <a:tailEnd/>
                </a:ln>
              </p:spPr>
              <p:txBody>
                <a:bodyPr/>
                <a:lstStyle/>
                <a:p>
                  <a:endParaRPr lang="fa-IR"/>
                </a:p>
              </p:txBody>
            </p:sp>
            <p:sp>
              <p:nvSpPr>
                <p:cNvPr id="1704" name="Freeform 363"/>
                <p:cNvSpPr>
                  <a:spLocks/>
                </p:cNvSpPr>
                <p:nvPr/>
              </p:nvSpPr>
              <p:spPr bwMode="auto">
                <a:xfrm>
                  <a:off x="887" y="3375"/>
                  <a:ext cx="53" cy="106"/>
                </a:xfrm>
                <a:custGeom>
                  <a:avLst/>
                  <a:gdLst>
                    <a:gd name="T0" fmla="*/ 15 w 53"/>
                    <a:gd name="T1" fmla="*/ 47 h 106"/>
                    <a:gd name="T2" fmla="*/ 12 w 53"/>
                    <a:gd name="T3" fmla="*/ 51 h 106"/>
                    <a:gd name="T4" fmla="*/ 12 w 53"/>
                    <a:gd name="T5" fmla="*/ 51 h 106"/>
                    <a:gd name="T6" fmla="*/ 12 w 53"/>
                    <a:gd name="T7" fmla="*/ 55 h 106"/>
                    <a:gd name="T8" fmla="*/ 12 w 53"/>
                    <a:gd name="T9" fmla="*/ 60 h 106"/>
                    <a:gd name="T10" fmla="*/ 12 w 53"/>
                    <a:gd name="T11" fmla="*/ 64 h 106"/>
                    <a:gd name="T12" fmla="*/ 12 w 53"/>
                    <a:gd name="T13" fmla="*/ 68 h 106"/>
                    <a:gd name="T14" fmla="*/ 8 w 53"/>
                    <a:gd name="T15" fmla="*/ 72 h 106"/>
                    <a:gd name="T16" fmla="*/ 8 w 53"/>
                    <a:gd name="T17" fmla="*/ 77 h 106"/>
                    <a:gd name="T18" fmla="*/ 8 w 53"/>
                    <a:gd name="T19" fmla="*/ 77 h 106"/>
                    <a:gd name="T20" fmla="*/ 12 w 53"/>
                    <a:gd name="T21" fmla="*/ 81 h 106"/>
                    <a:gd name="T22" fmla="*/ 12 w 53"/>
                    <a:gd name="T23" fmla="*/ 81 h 106"/>
                    <a:gd name="T24" fmla="*/ 8 w 53"/>
                    <a:gd name="T25" fmla="*/ 85 h 106"/>
                    <a:gd name="T26" fmla="*/ 0 w 53"/>
                    <a:gd name="T27" fmla="*/ 89 h 106"/>
                    <a:gd name="T28" fmla="*/ 0 w 53"/>
                    <a:gd name="T29" fmla="*/ 94 h 106"/>
                    <a:gd name="T30" fmla="*/ 4 w 53"/>
                    <a:gd name="T31" fmla="*/ 94 h 106"/>
                    <a:gd name="T32" fmla="*/ 8 w 53"/>
                    <a:gd name="T33" fmla="*/ 98 h 106"/>
                    <a:gd name="T34" fmla="*/ 12 w 53"/>
                    <a:gd name="T35" fmla="*/ 102 h 106"/>
                    <a:gd name="T36" fmla="*/ 15 w 53"/>
                    <a:gd name="T37" fmla="*/ 102 h 106"/>
                    <a:gd name="T38" fmla="*/ 23 w 53"/>
                    <a:gd name="T39" fmla="*/ 106 h 106"/>
                    <a:gd name="T40" fmla="*/ 27 w 53"/>
                    <a:gd name="T41" fmla="*/ 106 h 106"/>
                    <a:gd name="T42" fmla="*/ 34 w 53"/>
                    <a:gd name="T43" fmla="*/ 102 h 106"/>
                    <a:gd name="T44" fmla="*/ 42 w 53"/>
                    <a:gd name="T45" fmla="*/ 98 h 106"/>
                    <a:gd name="T46" fmla="*/ 53 w 53"/>
                    <a:gd name="T47" fmla="*/ 94 h 106"/>
                    <a:gd name="T48" fmla="*/ 53 w 53"/>
                    <a:gd name="T49" fmla="*/ 94 h 106"/>
                    <a:gd name="T50" fmla="*/ 46 w 53"/>
                    <a:gd name="T51" fmla="*/ 89 h 106"/>
                    <a:gd name="T52" fmla="*/ 42 w 53"/>
                    <a:gd name="T53" fmla="*/ 89 h 106"/>
                    <a:gd name="T54" fmla="*/ 42 w 53"/>
                    <a:gd name="T55" fmla="*/ 85 h 106"/>
                    <a:gd name="T56" fmla="*/ 42 w 53"/>
                    <a:gd name="T57" fmla="*/ 81 h 106"/>
                    <a:gd name="T58" fmla="*/ 46 w 53"/>
                    <a:gd name="T59" fmla="*/ 81 h 106"/>
                    <a:gd name="T60" fmla="*/ 46 w 53"/>
                    <a:gd name="T61" fmla="*/ 77 h 106"/>
                    <a:gd name="T62" fmla="*/ 42 w 53"/>
                    <a:gd name="T63" fmla="*/ 72 h 106"/>
                    <a:gd name="T64" fmla="*/ 38 w 53"/>
                    <a:gd name="T65" fmla="*/ 72 h 106"/>
                    <a:gd name="T66" fmla="*/ 42 w 53"/>
                    <a:gd name="T67" fmla="*/ 68 h 106"/>
                    <a:gd name="T68" fmla="*/ 42 w 53"/>
                    <a:gd name="T69" fmla="*/ 64 h 106"/>
                    <a:gd name="T70" fmla="*/ 42 w 53"/>
                    <a:gd name="T71" fmla="*/ 60 h 106"/>
                    <a:gd name="T72" fmla="*/ 38 w 53"/>
                    <a:gd name="T73" fmla="*/ 55 h 106"/>
                    <a:gd name="T74" fmla="*/ 38 w 53"/>
                    <a:gd name="T75" fmla="*/ 51 h 106"/>
                    <a:gd name="T76" fmla="*/ 38 w 53"/>
                    <a:gd name="T77" fmla="*/ 47 h 106"/>
                    <a:gd name="T78" fmla="*/ 38 w 53"/>
                    <a:gd name="T79" fmla="*/ 47 h 106"/>
                    <a:gd name="T80" fmla="*/ 38 w 53"/>
                    <a:gd name="T81" fmla="*/ 43 h 106"/>
                    <a:gd name="T82" fmla="*/ 34 w 53"/>
                    <a:gd name="T83" fmla="*/ 34 h 106"/>
                    <a:gd name="T84" fmla="*/ 34 w 53"/>
                    <a:gd name="T85" fmla="*/ 26 h 106"/>
                    <a:gd name="T86" fmla="*/ 34 w 53"/>
                    <a:gd name="T87" fmla="*/ 17 h 106"/>
                    <a:gd name="T88" fmla="*/ 30 w 53"/>
                    <a:gd name="T89" fmla="*/ 13 h 106"/>
                    <a:gd name="T90" fmla="*/ 27 w 53"/>
                    <a:gd name="T91" fmla="*/ 9 h 106"/>
                    <a:gd name="T92" fmla="*/ 27 w 53"/>
                    <a:gd name="T93" fmla="*/ 0 h 106"/>
                    <a:gd name="T94" fmla="*/ 23 w 53"/>
                    <a:gd name="T95" fmla="*/ 9 h 106"/>
                    <a:gd name="T96" fmla="*/ 23 w 53"/>
                    <a:gd name="T97" fmla="*/ 21 h 106"/>
                    <a:gd name="T98" fmla="*/ 19 w 53"/>
                    <a:gd name="T99" fmla="*/ 30 h 106"/>
                    <a:gd name="T100" fmla="*/ 15 w 53"/>
                    <a:gd name="T101" fmla="*/ 38 h 106"/>
                    <a:gd name="T102" fmla="*/ 15 w 53"/>
                    <a:gd name="T103" fmla="*/ 4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106"/>
                    <a:gd name="T158" fmla="*/ 53 w 5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106">
                      <a:moveTo>
                        <a:pt x="15" y="43"/>
                      </a:moveTo>
                      <a:lnTo>
                        <a:pt x="15" y="43"/>
                      </a:lnTo>
                      <a:lnTo>
                        <a:pt x="15" y="47"/>
                      </a:lnTo>
                      <a:lnTo>
                        <a:pt x="12" y="47"/>
                      </a:lnTo>
                      <a:lnTo>
                        <a:pt x="12" y="51"/>
                      </a:lnTo>
                      <a:lnTo>
                        <a:pt x="12" y="55"/>
                      </a:lnTo>
                      <a:lnTo>
                        <a:pt x="8" y="55"/>
                      </a:lnTo>
                      <a:lnTo>
                        <a:pt x="12" y="55"/>
                      </a:lnTo>
                      <a:lnTo>
                        <a:pt x="12" y="60"/>
                      </a:lnTo>
                      <a:lnTo>
                        <a:pt x="12" y="64"/>
                      </a:lnTo>
                      <a:lnTo>
                        <a:pt x="12" y="68"/>
                      </a:lnTo>
                      <a:lnTo>
                        <a:pt x="8" y="68"/>
                      </a:lnTo>
                      <a:lnTo>
                        <a:pt x="8" y="72"/>
                      </a:lnTo>
                      <a:lnTo>
                        <a:pt x="8" y="77"/>
                      </a:lnTo>
                      <a:lnTo>
                        <a:pt x="12" y="81"/>
                      </a:lnTo>
                      <a:lnTo>
                        <a:pt x="12" y="85"/>
                      </a:lnTo>
                      <a:lnTo>
                        <a:pt x="8" y="85"/>
                      </a:lnTo>
                      <a:lnTo>
                        <a:pt x="4" y="85"/>
                      </a:lnTo>
                      <a:lnTo>
                        <a:pt x="0" y="89"/>
                      </a:lnTo>
                      <a:lnTo>
                        <a:pt x="0" y="94"/>
                      </a:lnTo>
                      <a:lnTo>
                        <a:pt x="4" y="94"/>
                      </a:lnTo>
                      <a:lnTo>
                        <a:pt x="8" y="98"/>
                      </a:lnTo>
                      <a:lnTo>
                        <a:pt x="12" y="102"/>
                      </a:lnTo>
                      <a:lnTo>
                        <a:pt x="15" y="102"/>
                      </a:lnTo>
                      <a:lnTo>
                        <a:pt x="19" y="106"/>
                      </a:lnTo>
                      <a:lnTo>
                        <a:pt x="23" y="106"/>
                      </a:lnTo>
                      <a:lnTo>
                        <a:pt x="27" y="106"/>
                      </a:lnTo>
                      <a:lnTo>
                        <a:pt x="30" y="106"/>
                      </a:lnTo>
                      <a:lnTo>
                        <a:pt x="34" y="102"/>
                      </a:lnTo>
                      <a:lnTo>
                        <a:pt x="38" y="102"/>
                      </a:lnTo>
                      <a:lnTo>
                        <a:pt x="42" y="98"/>
                      </a:lnTo>
                      <a:lnTo>
                        <a:pt x="49" y="98"/>
                      </a:lnTo>
                      <a:lnTo>
                        <a:pt x="49" y="94"/>
                      </a:lnTo>
                      <a:lnTo>
                        <a:pt x="53" y="94"/>
                      </a:lnTo>
                      <a:lnTo>
                        <a:pt x="49" y="94"/>
                      </a:lnTo>
                      <a:lnTo>
                        <a:pt x="49" y="89"/>
                      </a:lnTo>
                      <a:lnTo>
                        <a:pt x="46" y="89"/>
                      </a:lnTo>
                      <a:lnTo>
                        <a:pt x="42" y="89"/>
                      </a:lnTo>
                      <a:lnTo>
                        <a:pt x="42" y="85"/>
                      </a:lnTo>
                      <a:lnTo>
                        <a:pt x="42" y="81"/>
                      </a:lnTo>
                      <a:lnTo>
                        <a:pt x="46" y="81"/>
                      </a:lnTo>
                      <a:lnTo>
                        <a:pt x="46" y="77"/>
                      </a:lnTo>
                      <a:lnTo>
                        <a:pt x="42" y="77"/>
                      </a:lnTo>
                      <a:lnTo>
                        <a:pt x="42" y="72"/>
                      </a:lnTo>
                      <a:lnTo>
                        <a:pt x="38" y="72"/>
                      </a:lnTo>
                      <a:lnTo>
                        <a:pt x="38" y="68"/>
                      </a:lnTo>
                      <a:lnTo>
                        <a:pt x="42" y="68"/>
                      </a:lnTo>
                      <a:lnTo>
                        <a:pt x="42" y="64"/>
                      </a:lnTo>
                      <a:lnTo>
                        <a:pt x="42" y="60"/>
                      </a:lnTo>
                      <a:lnTo>
                        <a:pt x="38" y="55"/>
                      </a:lnTo>
                      <a:lnTo>
                        <a:pt x="38" y="51"/>
                      </a:lnTo>
                      <a:lnTo>
                        <a:pt x="38" y="47"/>
                      </a:lnTo>
                      <a:lnTo>
                        <a:pt x="38" y="43"/>
                      </a:lnTo>
                      <a:lnTo>
                        <a:pt x="38" y="38"/>
                      </a:lnTo>
                      <a:lnTo>
                        <a:pt x="34" y="34"/>
                      </a:lnTo>
                      <a:lnTo>
                        <a:pt x="34" y="30"/>
                      </a:lnTo>
                      <a:lnTo>
                        <a:pt x="34" y="26"/>
                      </a:lnTo>
                      <a:lnTo>
                        <a:pt x="34" y="21"/>
                      </a:lnTo>
                      <a:lnTo>
                        <a:pt x="34" y="17"/>
                      </a:lnTo>
                      <a:lnTo>
                        <a:pt x="30" y="17"/>
                      </a:lnTo>
                      <a:lnTo>
                        <a:pt x="30" y="13"/>
                      </a:lnTo>
                      <a:lnTo>
                        <a:pt x="27" y="9"/>
                      </a:lnTo>
                      <a:lnTo>
                        <a:pt x="27" y="4"/>
                      </a:lnTo>
                      <a:lnTo>
                        <a:pt x="27" y="0"/>
                      </a:lnTo>
                      <a:lnTo>
                        <a:pt x="27" y="4"/>
                      </a:lnTo>
                      <a:lnTo>
                        <a:pt x="23" y="4"/>
                      </a:lnTo>
                      <a:lnTo>
                        <a:pt x="23" y="9"/>
                      </a:lnTo>
                      <a:lnTo>
                        <a:pt x="23" y="13"/>
                      </a:lnTo>
                      <a:lnTo>
                        <a:pt x="23" y="17"/>
                      </a:lnTo>
                      <a:lnTo>
                        <a:pt x="23" y="21"/>
                      </a:lnTo>
                      <a:lnTo>
                        <a:pt x="19" y="21"/>
                      </a:lnTo>
                      <a:lnTo>
                        <a:pt x="19" y="26"/>
                      </a:lnTo>
                      <a:lnTo>
                        <a:pt x="19" y="30"/>
                      </a:lnTo>
                      <a:lnTo>
                        <a:pt x="15" y="34"/>
                      </a:lnTo>
                      <a:lnTo>
                        <a:pt x="15" y="38"/>
                      </a:lnTo>
                      <a:lnTo>
                        <a:pt x="15" y="43"/>
                      </a:lnTo>
                      <a:close/>
                    </a:path>
                  </a:pathLst>
                </a:custGeom>
                <a:solidFill>
                  <a:srgbClr val="114324"/>
                </a:solidFill>
                <a:ln w="6350">
                  <a:solidFill>
                    <a:srgbClr val="114324"/>
                  </a:solidFill>
                  <a:round/>
                  <a:headEnd/>
                  <a:tailEnd/>
                </a:ln>
              </p:spPr>
              <p:txBody>
                <a:bodyPr/>
                <a:lstStyle/>
                <a:p>
                  <a:endParaRPr lang="fa-IR"/>
                </a:p>
              </p:txBody>
            </p:sp>
            <p:sp>
              <p:nvSpPr>
                <p:cNvPr id="1705" name="Freeform 364"/>
                <p:cNvSpPr>
                  <a:spLocks/>
                </p:cNvSpPr>
                <p:nvPr/>
              </p:nvSpPr>
              <p:spPr bwMode="auto">
                <a:xfrm>
                  <a:off x="914" y="3485"/>
                  <a:ext cx="120" cy="22"/>
                </a:xfrm>
                <a:custGeom>
                  <a:avLst/>
                  <a:gdLst>
                    <a:gd name="T0" fmla="*/ 79 w 120"/>
                    <a:gd name="T1" fmla="*/ 5 h 22"/>
                    <a:gd name="T2" fmla="*/ 71 w 120"/>
                    <a:gd name="T3" fmla="*/ 5 h 22"/>
                    <a:gd name="T4" fmla="*/ 68 w 120"/>
                    <a:gd name="T5" fmla="*/ 5 h 22"/>
                    <a:gd name="T6" fmla="*/ 64 w 120"/>
                    <a:gd name="T7" fmla="*/ 0 h 22"/>
                    <a:gd name="T8" fmla="*/ 60 w 120"/>
                    <a:gd name="T9" fmla="*/ 5 h 22"/>
                    <a:gd name="T10" fmla="*/ 56 w 120"/>
                    <a:gd name="T11" fmla="*/ 5 h 22"/>
                    <a:gd name="T12" fmla="*/ 56 w 120"/>
                    <a:gd name="T13" fmla="*/ 5 h 22"/>
                    <a:gd name="T14" fmla="*/ 52 w 120"/>
                    <a:gd name="T15" fmla="*/ 5 h 22"/>
                    <a:gd name="T16" fmla="*/ 49 w 120"/>
                    <a:gd name="T17" fmla="*/ 0 h 22"/>
                    <a:gd name="T18" fmla="*/ 45 w 120"/>
                    <a:gd name="T19" fmla="*/ 0 h 22"/>
                    <a:gd name="T20" fmla="*/ 41 w 120"/>
                    <a:gd name="T21" fmla="*/ 0 h 22"/>
                    <a:gd name="T22" fmla="*/ 41 w 120"/>
                    <a:gd name="T23" fmla="*/ 0 h 22"/>
                    <a:gd name="T24" fmla="*/ 37 w 120"/>
                    <a:gd name="T25" fmla="*/ 0 h 22"/>
                    <a:gd name="T26" fmla="*/ 37 w 120"/>
                    <a:gd name="T27" fmla="*/ 0 h 22"/>
                    <a:gd name="T28" fmla="*/ 34 w 120"/>
                    <a:gd name="T29" fmla="*/ 0 h 22"/>
                    <a:gd name="T30" fmla="*/ 34 w 120"/>
                    <a:gd name="T31" fmla="*/ 0 h 22"/>
                    <a:gd name="T32" fmla="*/ 30 w 120"/>
                    <a:gd name="T33" fmla="*/ 0 h 22"/>
                    <a:gd name="T34" fmla="*/ 26 w 120"/>
                    <a:gd name="T35" fmla="*/ 0 h 22"/>
                    <a:gd name="T36" fmla="*/ 22 w 120"/>
                    <a:gd name="T37" fmla="*/ 5 h 22"/>
                    <a:gd name="T38" fmla="*/ 0 w 120"/>
                    <a:gd name="T39" fmla="*/ 5 h 22"/>
                    <a:gd name="T40" fmla="*/ 0 w 120"/>
                    <a:gd name="T41" fmla="*/ 9 h 22"/>
                    <a:gd name="T42" fmla="*/ 3 w 120"/>
                    <a:gd name="T43" fmla="*/ 9 h 22"/>
                    <a:gd name="T44" fmla="*/ 11 w 120"/>
                    <a:gd name="T45" fmla="*/ 9 h 22"/>
                    <a:gd name="T46" fmla="*/ 19 w 120"/>
                    <a:gd name="T47" fmla="*/ 9 h 22"/>
                    <a:gd name="T48" fmla="*/ 19 w 120"/>
                    <a:gd name="T49" fmla="*/ 13 h 22"/>
                    <a:gd name="T50" fmla="*/ 19 w 120"/>
                    <a:gd name="T51" fmla="*/ 13 h 22"/>
                    <a:gd name="T52" fmla="*/ 19 w 120"/>
                    <a:gd name="T53" fmla="*/ 17 h 22"/>
                    <a:gd name="T54" fmla="*/ 22 w 120"/>
                    <a:gd name="T55" fmla="*/ 17 h 22"/>
                    <a:gd name="T56" fmla="*/ 37 w 120"/>
                    <a:gd name="T57" fmla="*/ 17 h 22"/>
                    <a:gd name="T58" fmla="*/ 37 w 120"/>
                    <a:gd name="T59" fmla="*/ 22 h 22"/>
                    <a:gd name="T60" fmla="*/ 41 w 120"/>
                    <a:gd name="T61" fmla="*/ 22 h 22"/>
                    <a:gd name="T62" fmla="*/ 45 w 120"/>
                    <a:gd name="T63" fmla="*/ 22 h 22"/>
                    <a:gd name="T64" fmla="*/ 49 w 120"/>
                    <a:gd name="T65" fmla="*/ 17 h 22"/>
                    <a:gd name="T66" fmla="*/ 52 w 120"/>
                    <a:gd name="T67" fmla="*/ 17 h 22"/>
                    <a:gd name="T68" fmla="*/ 56 w 120"/>
                    <a:gd name="T69" fmla="*/ 22 h 22"/>
                    <a:gd name="T70" fmla="*/ 60 w 120"/>
                    <a:gd name="T71" fmla="*/ 22 h 22"/>
                    <a:gd name="T72" fmla="*/ 64 w 120"/>
                    <a:gd name="T73" fmla="*/ 22 h 22"/>
                    <a:gd name="T74" fmla="*/ 68 w 120"/>
                    <a:gd name="T75" fmla="*/ 17 h 22"/>
                    <a:gd name="T76" fmla="*/ 71 w 120"/>
                    <a:gd name="T77" fmla="*/ 22 h 22"/>
                    <a:gd name="T78" fmla="*/ 75 w 120"/>
                    <a:gd name="T79" fmla="*/ 22 h 22"/>
                    <a:gd name="T80" fmla="*/ 79 w 120"/>
                    <a:gd name="T81" fmla="*/ 22 h 22"/>
                    <a:gd name="T82" fmla="*/ 83 w 120"/>
                    <a:gd name="T83" fmla="*/ 22 h 22"/>
                    <a:gd name="T84" fmla="*/ 90 w 120"/>
                    <a:gd name="T85" fmla="*/ 17 h 22"/>
                    <a:gd name="T86" fmla="*/ 98 w 120"/>
                    <a:gd name="T87" fmla="*/ 17 h 22"/>
                    <a:gd name="T88" fmla="*/ 109 w 120"/>
                    <a:gd name="T89" fmla="*/ 17 h 22"/>
                    <a:gd name="T90" fmla="*/ 109 w 120"/>
                    <a:gd name="T91" fmla="*/ 17 h 22"/>
                    <a:gd name="T92" fmla="*/ 113 w 120"/>
                    <a:gd name="T93" fmla="*/ 17 h 22"/>
                    <a:gd name="T94" fmla="*/ 120 w 120"/>
                    <a:gd name="T95" fmla="*/ 17 h 22"/>
                    <a:gd name="T96" fmla="*/ 117 w 120"/>
                    <a:gd name="T97" fmla="*/ 13 h 22"/>
                    <a:gd name="T98" fmla="*/ 105 w 120"/>
                    <a:gd name="T99" fmla="*/ 13 h 22"/>
                    <a:gd name="T100" fmla="*/ 102 w 120"/>
                    <a:gd name="T101" fmla="*/ 13 h 22"/>
                    <a:gd name="T102" fmla="*/ 94 w 120"/>
                    <a:gd name="T103" fmla="*/ 9 h 22"/>
                    <a:gd name="T104" fmla="*/ 83 w 120"/>
                    <a:gd name="T105" fmla="*/ 9 h 22"/>
                    <a:gd name="T106" fmla="*/ 83 w 120"/>
                    <a:gd name="T107" fmla="*/ 5 h 22"/>
                    <a:gd name="T108" fmla="*/ 79 w 120"/>
                    <a:gd name="T109" fmla="*/ 5 h 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22"/>
                    <a:gd name="T167" fmla="*/ 120 w 120"/>
                    <a:gd name="T168" fmla="*/ 22 h 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22">
                      <a:moveTo>
                        <a:pt x="79" y="5"/>
                      </a:moveTo>
                      <a:lnTo>
                        <a:pt x="79" y="5"/>
                      </a:lnTo>
                      <a:lnTo>
                        <a:pt x="71" y="5"/>
                      </a:lnTo>
                      <a:lnTo>
                        <a:pt x="68" y="5"/>
                      </a:lnTo>
                      <a:lnTo>
                        <a:pt x="64" y="0"/>
                      </a:lnTo>
                      <a:lnTo>
                        <a:pt x="60" y="5"/>
                      </a:lnTo>
                      <a:lnTo>
                        <a:pt x="56" y="5"/>
                      </a:lnTo>
                      <a:lnTo>
                        <a:pt x="52" y="5"/>
                      </a:lnTo>
                      <a:lnTo>
                        <a:pt x="52" y="0"/>
                      </a:lnTo>
                      <a:lnTo>
                        <a:pt x="49" y="0"/>
                      </a:lnTo>
                      <a:lnTo>
                        <a:pt x="45" y="0"/>
                      </a:lnTo>
                      <a:lnTo>
                        <a:pt x="41" y="0"/>
                      </a:lnTo>
                      <a:lnTo>
                        <a:pt x="37" y="0"/>
                      </a:lnTo>
                      <a:lnTo>
                        <a:pt x="34" y="0"/>
                      </a:lnTo>
                      <a:lnTo>
                        <a:pt x="30" y="0"/>
                      </a:lnTo>
                      <a:lnTo>
                        <a:pt x="26" y="0"/>
                      </a:lnTo>
                      <a:lnTo>
                        <a:pt x="26" y="5"/>
                      </a:lnTo>
                      <a:lnTo>
                        <a:pt x="22" y="5"/>
                      </a:lnTo>
                      <a:lnTo>
                        <a:pt x="0" y="5"/>
                      </a:lnTo>
                      <a:lnTo>
                        <a:pt x="0" y="9"/>
                      </a:lnTo>
                      <a:lnTo>
                        <a:pt x="3" y="9"/>
                      </a:lnTo>
                      <a:lnTo>
                        <a:pt x="11" y="9"/>
                      </a:lnTo>
                      <a:lnTo>
                        <a:pt x="15" y="9"/>
                      </a:lnTo>
                      <a:lnTo>
                        <a:pt x="19" y="9"/>
                      </a:lnTo>
                      <a:lnTo>
                        <a:pt x="19" y="13"/>
                      </a:lnTo>
                      <a:lnTo>
                        <a:pt x="19" y="17"/>
                      </a:lnTo>
                      <a:lnTo>
                        <a:pt x="22" y="17"/>
                      </a:lnTo>
                      <a:lnTo>
                        <a:pt x="37" y="17"/>
                      </a:lnTo>
                      <a:lnTo>
                        <a:pt x="37" y="22"/>
                      </a:lnTo>
                      <a:lnTo>
                        <a:pt x="41" y="22"/>
                      </a:lnTo>
                      <a:lnTo>
                        <a:pt x="45" y="22"/>
                      </a:lnTo>
                      <a:lnTo>
                        <a:pt x="45" y="17"/>
                      </a:lnTo>
                      <a:lnTo>
                        <a:pt x="49" y="17"/>
                      </a:lnTo>
                      <a:lnTo>
                        <a:pt x="52" y="17"/>
                      </a:lnTo>
                      <a:lnTo>
                        <a:pt x="52" y="22"/>
                      </a:lnTo>
                      <a:lnTo>
                        <a:pt x="56" y="22"/>
                      </a:lnTo>
                      <a:lnTo>
                        <a:pt x="60" y="22"/>
                      </a:lnTo>
                      <a:lnTo>
                        <a:pt x="64" y="22"/>
                      </a:lnTo>
                      <a:lnTo>
                        <a:pt x="68" y="17"/>
                      </a:lnTo>
                      <a:lnTo>
                        <a:pt x="71" y="17"/>
                      </a:lnTo>
                      <a:lnTo>
                        <a:pt x="71" y="22"/>
                      </a:lnTo>
                      <a:lnTo>
                        <a:pt x="75" y="22"/>
                      </a:lnTo>
                      <a:lnTo>
                        <a:pt x="79" y="22"/>
                      </a:lnTo>
                      <a:lnTo>
                        <a:pt x="79" y="17"/>
                      </a:lnTo>
                      <a:lnTo>
                        <a:pt x="83" y="22"/>
                      </a:lnTo>
                      <a:lnTo>
                        <a:pt x="86" y="22"/>
                      </a:lnTo>
                      <a:lnTo>
                        <a:pt x="90" y="17"/>
                      </a:lnTo>
                      <a:lnTo>
                        <a:pt x="94" y="17"/>
                      </a:lnTo>
                      <a:lnTo>
                        <a:pt x="98" y="17"/>
                      </a:lnTo>
                      <a:lnTo>
                        <a:pt x="105" y="17"/>
                      </a:lnTo>
                      <a:lnTo>
                        <a:pt x="109" y="17"/>
                      </a:lnTo>
                      <a:lnTo>
                        <a:pt x="113" y="17"/>
                      </a:lnTo>
                      <a:lnTo>
                        <a:pt x="117" y="17"/>
                      </a:lnTo>
                      <a:lnTo>
                        <a:pt x="120" y="17"/>
                      </a:lnTo>
                      <a:lnTo>
                        <a:pt x="117" y="13"/>
                      </a:lnTo>
                      <a:lnTo>
                        <a:pt x="113" y="13"/>
                      </a:lnTo>
                      <a:lnTo>
                        <a:pt x="105" y="13"/>
                      </a:lnTo>
                      <a:lnTo>
                        <a:pt x="102" y="13"/>
                      </a:lnTo>
                      <a:lnTo>
                        <a:pt x="98" y="9"/>
                      </a:lnTo>
                      <a:lnTo>
                        <a:pt x="94" y="9"/>
                      </a:lnTo>
                      <a:lnTo>
                        <a:pt x="86" y="9"/>
                      </a:lnTo>
                      <a:lnTo>
                        <a:pt x="83" y="9"/>
                      </a:lnTo>
                      <a:lnTo>
                        <a:pt x="83" y="5"/>
                      </a:lnTo>
                      <a:lnTo>
                        <a:pt x="79" y="5"/>
                      </a:lnTo>
                      <a:close/>
                    </a:path>
                  </a:pathLst>
                </a:custGeom>
                <a:solidFill>
                  <a:srgbClr val="000000"/>
                </a:solidFill>
                <a:ln w="6350">
                  <a:solidFill>
                    <a:srgbClr val="000000"/>
                  </a:solidFill>
                  <a:round/>
                  <a:headEnd/>
                  <a:tailEnd/>
                </a:ln>
              </p:spPr>
              <p:txBody>
                <a:bodyPr/>
                <a:lstStyle/>
                <a:p>
                  <a:endParaRPr lang="fa-IR"/>
                </a:p>
              </p:txBody>
            </p:sp>
            <p:sp>
              <p:nvSpPr>
                <p:cNvPr id="1706" name="Freeform 365"/>
                <p:cNvSpPr>
                  <a:spLocks/>
                </p:cNvSpPr>
                <p:nvPr/>
              </p:nvSpPr>
              <p:spPr bwMode="auto">
                <a:xfrm>
                  <a:off x="906" y="3384"/>
                  <a:ext cx="30" cy="97"/>
                </a:xfrm>
                <a:custGeom>
                  <a:avLst/>
                  <a:gdLst>
                    <a:gd name="T0" fmla="*/ 4 w 30"/>
                    <a:gd name="T1" fmla="*/ 0 h 97"/>
                    <a:gd name="T2" fmla="*/ 4 w 30"/>
                    <a:gd name="T3" fmla="*/ 8 h 97"/>
                    <a:gd name="T4" fmla="*/ 4 w 30"/>
                    <a:gd name="T5" fmla="*/ 12 h 97"/>
                    <a:gd name="T6" fmla="*/ 4 w 30"/>
                    <a:gd name="T7" fmla="*/ 12 h 97"/>
                    <a:gd name="T8" fmla="*/ 4 w 30"/>
                    <a:gd name="T9" fmla="*/ 17 h 97"/>
                    <a:gd name="T10" fmla="*/ 4 w 30"/>
                    <a:gd name="T11" fmla="*/ 17 h 97"/>
                    <a:gd name="T12" fmla="*/ 4 w 30"/>
                    <a:gd name="T13" fmla="*/ 21 h 97"/>
                    <a:gd name="T14" fmla="*/ 4 w 30"/>
                    <a:gd name="T15" fmla="*/ 25 h 97"/>
                    <a:gd name="T16" fmla="*/ 0 w 30"/>
                    <a:gd name="T17" fmla="*/ 29 h 97"/>
                    <a:gd name="T18" fmla="*/ 0 w 30"/>
                    <a:gd name="T19" fmla="*/ 42 h 97"/>
                    <a:gd name="T20" fmla="*/ 0 w 30"/>
                    <a:gd name="T21" fmla="*/ 42 h 97"/>
                    <a:gd name="T22" fmla="*/ 0 w 30"/>
                    <a:gd name="T23" fmla="*/ 46 h 97"/>
                    <a:gd name="T24" fmla="*/ 4 w 30"/>
                    <a:gd name="T25" fmla="*/ 46 h 97"/>
                    <a:gd name="T26" fmla="*/ 8 w 30"/>
                    <a:gd name="T27" fmla="*/ 51 h 97"/>
                    <a:gd name="T28" fmla="*/ 8 w 30"/>
                    <a:gd name="T29" fmla="*/ 51 h 97"/>
                    <a:gd name="T30" fmla="*/ 8 w 30"/>
                    <a:gd name="T31" fmla="*/ 55 h 97"/>
                    <a:gd name="T32" fmla="*/ 8 w 30"/>
                    <a:gd name="T33" fmla="*/ 59 h 97"/>
                    <a:gd name="T34" fmla="*/ 8 w 30"/>
                    <a:gd name="T35" fmla="*/ 63 h 97"/>
                    <a:gd name="T36" fmla="*/ 4 w 30"/>
                    <a:gd name="T37" fmla="*/ 68 h 97"/>
                    <a:gd name="T38" fmla="*/ 0 w 30"/>
                    <a:gd name="T39" fmla="*/ 72 h 97"/>
                    <a:gd name="T40" fmla="*/ 0 w 30"/>
                    <a:gd name="T41" fmla="*/ 76 h 97"/>
                    <a:gd name="T42" fmla="*/ 0 w 30"/>
                    <a:gd name="T43" fmla="*/ 76 h 97"/>
                    <a:gd name="T44" fmla="*/ 4 w 30"/>
                    <a:gd name="T45" fmla="*/ 80 h 97"/>
                    <a:gd name="T46" fmla="*/ 4 w 30"/>
                    <a:gd name="T47" fmla="*/ 80 h 97"/>
                    <a:gd name="T48" fmla="*/ 8 w 30"/>
                    <a:gd name="T49" fmla="*/ 89 h 97"/>
                    <a:gd name="T50" fmla="*/ 8 w 30"/>
                    <a:gd name="T51" fmla="*/ 97 h 97"/>
                    <a:gd name="T52" fmla="*/ 11 w 30"/>
                    <a:gd name="T53" fmla="*/ 97 h 97"/>
                    <a:gd name="T54" fmla="*/ 11 w 30"/>
                    <a:gd name="T55" fmla="*/ 97 h 97"/>
                    <a:gd name="T56" fmla="*/ 15 w 30"/>
                    <a:gd name="T57" fmla="*/ 93 h 97"/>
                    <a:gd name="T58" fmla="*/ 19 w 30"/>
                    <a:gd name="T59" fmla="*/ 89 h 97"/>
                    <a:gd name="T60" fmla="*/ 23 w 30"/>
                    <a:gd name="T61" fmla="*/ 89 h 97"/>
                    <a:gd name="T62" fmla="*/ 23 w 30"/>
                    <a:gd name="T63" fmla="*/ 89 h 97"/>
                    <a:gd name="T64" fmla="*/ 23 w 30"/>
                    <a:gd name="T65" fmla="*/ 85 h 97"/>
                    <a:gd name="T66" fmla="*/ 27 w 30"/>
                    <a:gd name="T67" fmla="*/ 85 h 97"/>
                    <a:gd name="T68" fmla="*/ 27 w 30"/>
                    <a:gd name="T69" fmla="*/ 85 h 97"/>
                    <a:gd name="T70" fmla="*/ 30 w 30"/>
                    <a:gd name="T71" fmla="*/ 85 h 97"/>
                    <a:gd name="T72" fmla="*/ 27 w 30"/>
                    <a:gd name="T73" fmla="*/ 85 h 97"/>
                    <a:gd name="T74" fmla="*/ 27 w 30"/>
                    <a:gd name="T75" fmla="*/ 80 h 97"/>
                    <a:gd name="T76" fmla="*/ 23 w 30"/>
                    <a:gd name="T77" fmla="*/ 80 h 97"/>
                    <a:gd name="T78" fmla="*/ 23 w 30"/>
                    <a:gd name="T79" fmla="*/ 80 h 97"/>
                    <a:gd name="T80" fmla="*/ 23 w 30"/>
                    <a:gd name="T81" fmla="*/ 76 h 97"/>
                    <a:gd name="T82" fmla="*/ 23 w 30"/>
                    <a:gd name="T83" fmla="*/ 76 h 97"/>
                    <a:gd name="T84" fmla="*/ 19 w 30"/>
                    <a:gd name="T85" fmla="*/ 72 h 97"/>
                    <a:gd name="T86" fmla="*/ 19 w 30"/>
                    <a:gd name="T87" fmla="*/ 72 h 97"/>
                    <a:gd name="T88" fmla="*/ 19 w 30"/>
                    <a:gd name="T89" fmla="*/ 68 h 97"/>
                    <a:gd name="T90" fmla="*/ 15 w 30"/>
                    <a:gd name="T91" fmla="*/ 68 h 97"/>
                    <a:gd name="T92" fmla="*/ 15 w 30"/>
                    <a:gd name="T93" fmla="*/ 63 h 97"/>
                    <a:gd name="T94" fmla="*/ 15 w 30"/>
                    <a:gd name="T95" fmla="*/ 59 h 97"/>
                    <a:gd name="T96" fmla="*/ 15 w 30"/>
                    <a:gd name="T97" fmla="*/ 55 h 97"/>
                    <a:gd name="T98" fmla="*/ 15 w 30"/>
                    <a:gd name="T99" fmla="*/ 51 h 97"/>
                    <a:gd name="T100" fmla="*/ 15 w 30"/>
                    <a:gd name="T101" fmla="*/ 51 h 97"/>
                    <a:gd name="T102" fmla="*/ 15 w 30"/>
                    <a:gd name="T103" fmla="*/ 46 h 97"/>
                    <a:gd name="T104" fmla="*/ 15 w 30"/>
                    <a:gd name="T105" fmla="*/ 46 h 97"/>
                    <a:gd name="T106" fmla="*/ 11 w 30"/>
                    <a:gd name="T107" fmla="*/ 42 h 97"/>
                    <a:gd name="T108" fmla="*/ 11 w 30"/>
                    <a:gd name="T109" fmla="*/ 25 h 97"/>
                    <a:gd name="T110" fmla="*/ 11 w 30"/>
                    <a:gd name="T111" fmla="*/ 25 h 97"/>
                    <a:gd name="T112" fmla="*/ 8 w 30"/>
                    <a:gd name="T113" fmla="*/ 21 h 97"/>
                    <a:gd name="T114" fmla="*/ 8 w 30"/>
                    <a:gd name="T115" fmla="*/ 21 h 97"/>
                    <a:gd name="T116" fmla="*/ 8 w 30"/>
                    <a:gd name="T117" fmla="*/ 0 h 97"/>
                    <a:gd name="T118" fmla="*/ 4 w 30"/>
                    <a:gd name="T119" fmla="*/ 0 h 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97"/>
                    <a:gd name="T182" fmla="*/ 30 w 30"/>
                    <a:gd name="T183" fmla="*/ 97 h 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97">
                      <a:moveTo>
                        <a:pt x="4" y="0"/>
                      </a:moveTo>
                      <a:lnTo>
                        <a:pt x="4" y="0"/>
                      </a:lnTo>
                      <a:lnTo>
                        <a:pt x="4" y="4"/>
                      </a:lnTo>
                      <a:lnTo>
                        <a:pt x="4" y="8"/>
                      </a:lnTo>
                      <a:lnTo>
                        <a:pt x="4" y="12"/>
                      </a:lnTo>
                      <a:lnTo>
                        <a:pt x="4" y="17"/>
                      </a:lnTo>
                      <a:lnTo>
                        <a:pt x="4" y="21"/>
                      </a:lnTo>
                      <a:lnTo>
                        <a:pt x="4" y="25"/>
                      </a:lnTo>
                      <a:lnTo>
                        <a:pt x="0" y="25"/>
                      </a:lnTo>
                      <a:lnTo>
                        <a:pt x="0" y="29"/>
                      </a:lnTo>
                      <a:lnTo>
                        <a:pt x="0" y="38"/>
                      </a:lnTo>
                      <a:lnTo>
                        <a:pt x="0" y="42"/>
                      </a:lnTo>
                      <a:lnTo>
                        <a:pt x="0" y="46"/>
                      </a:lnTo>
                      <a:lnTo>
                        <a:pt x="4" y="46"/>
                      </a:lnTo>
                      <a:lnTo>
                        <a:pt x="4" y="51"/>
                      </a:lnTo>
                      <a:lnTo>
                        <a:pt x="8" y="51"/>
                      </a:lnTo>
                      <a:lnTo>
                        <a:pt x="8" y="55"/>
                      </a:lnTo>
                      <a:lnTo>
                        <a:pt x="8" y="59"/>
                      </a:lnTo>
                      <a:lnTo>
                        <a:pt x="8" y="63"/>
                      </a:lnTo>
                      <a:lnTo>
                        <a:pt x="4" y="63"/>
                      </a:lnTo>
                      <a:lnTo>
                        <a:pt x="4" y="68"/>
                      </a:lnTo>
                      <a:lnTo>
                        <a:pt x="0" y="72"/>
                      </a:lnTo>
                      <a:lnTo>
                        <a:pt x="0" y="76"/>
                      </a:lnTo>
                      <a:lnTo>
                        <a:pt x="4" y="80"/>
                      </a:lnTo>
                      <a:lnTo>
                        <a:pt x="8" y="85"/>
                      </a:lnTo>
                      <a:lnTo>
                        <a:pt x="8" y="89"/>
                      </a:lnTo>
                      <a:lnTo>
                        <a:pt x="8" y="97"/>
                      </a:lnTo>
                      <a:lnTo>
                        <a:pt x="11" y="97"/>
                      </a:lnTo>
                      <a:lnTo>
                        <a:pt x="11" y="93"/>
                      </a:lnTo>
                      <a:lnTo>
                        <a:pt x="15" y="93"/>
                      </a:lnTo>
                      <a:lnTo>
                        <a:pt x="15" y="89"/>
                      </a:lnTo>
                      <a:lnTo>
                        <a:pt x="19" y="89"/>
                      </a:lnTo>
                      <a:lnTo>
                        <a:pt x="23" y="89"/>
                      </a:lnTo>
                      <a:lnTo>
                        <a:pt x="23" y="85"/>
                      </a:lnTo>
                      <a:lnTo>
                        <a:pt x="27" y="85"/>
                      </a:lnTo>
                      <a:lnTo>
                        <a:pt x="30" y="85"/>
                      </a:lnTo>
                      <a:lnTo>
                        <a:pt x="27" y="85"/>
                      </a:lnTo>
                      <a:lnTo>
                        <a:pt x="27" y="80"/>
                      </a:lnTo>
                      <a:lnTo>
                        <a:pt x="23" y="80"/>
                      </a:lnTo>
                      <a:lnTo>
                        <a:pt x="23" y="76"/>
                      </a:lnTo>
                      <a:lnTo>
                        <a:pt x="19" y="72"/>
                      </a:lnTo>
                      <a:lnTo>
                        <a:pt x="19" y="68"/>
                      </a:lnTo>
                      <a:lnTo>
                        <a:pt x="15" y="68"/>
                      </a:lnTo>
                      <a:lnTo>
                        <a:pt x="15" y="63"/>
                      </a:lnTo>
                      <a:lnTo>
                        <a:pt x="15" y="59"/>
                      </a:lnTo>
                      <a:lnTo>
                        <a:pt x="15" y="55"/>
                      </a:lnTo>
                      <a:lnTo>
                        <a:pt x="15" y="51"/>
                      </a:lnTo>
                      <a:lnTo>
                        <a:pt x="15" y="46"/>
                      </a:lnTo>
                      <a:lnTo>
                        <a:pt x="11" y="42"/>
                      </a:lnTo>
                      <a:lnTo>
                        <a:pt x="11" y="29"/>
                      </a:lnTo>
                      <a:lnTo>
                        <a:pt x="11" y="25"/>
                      </a:lnTo>
                      <a:lnTo>
                        <a:pt x="8" y="25"/>
                      </a:lnTo>
                      <a:lnTo>
                        <a:pt x="8" y="21"/>
                      </a:lnTo>
                      <a:lnTo>
                        <a:pt x="8" y="0"/>
                      </a:lnTo>
                      <a:lnTo>
                        <a:pt x="4" y="0"/>
                      </a:lnTo>
                      <a:close/>
                    </a:path>
                  </a:pathLst>
                </a:custGeom>
                <a:solidFill>
                  <a:srgbClr val="005E31"/>
                </a:solidFill>
                <a:ln w="6350">
                  <a:solidFill>
                    <a:srgbClr val="005E31"/>
                  </a:solidFill>
                  <a:round/>
                  <a:headEnd/>
                  <a:tailEnd/>
                </a:ln>
              </p:spPr>
              <p:txBody>
                <a:bodyPr/>
                <a:lstStyle/>
                <a:p>
                  <a:endParaRPr lang="fa-IR"/>
                </a:p>
              </p:txBody>
            </p:sp>
          </p:grpSp>
          <p:sp>
            <p:nvSpPr>
              <p:cNvPr id="219" name="Freeform 366"/>
              <p:cNvSpPr>
                <a:spLocks/>
              </p:cNvSpPr>
              <p:nvPr/>
            </p:nvSpPr>
            <p:spPr bwMode="auto">
              <a:xfrm>
                <a:off x="1400" y="3218"/>
                <a:ext cx="38" cy="64"/>
              </a:xfrm>
              <a:custGeom>
                <a:avLst/>
                <a:gdLst>
                  <a:gd name="T0" fmla="*/ 12 w 38"/>
                  <a:gd name="T1" fmla="*/ 17 h 64"/>
                  <a:gd name="T2" fmla="*/ 12 w 38"/>
                  <a:gd name="T3" fmla="*/ 30 h 64"/>
                  <a:gd name="T4" fmla="*/ 12 w 38"/>
                  <a:gd name="T5" fmla="*/ 38 h 64"/>
                  <a:gd name="T6" fmla="*/ 8 w 38"/>
                  <a:gd name="T7" fmla="*/ 38 h 64"/>
                  <a:gd name="T8" fmla="*/ 8 w 38"/>
                  <a:gd name="T9" fmla="*/ 47 h 64"/>
                  <a:gd name="T10" fmla="*/ 8 w 38"/>
                  <a:gd name="T11" fmla="*/ 47 h 64"/>
                  <a:gd name="T12" fmla="*/ 8 w 38"/>
                  <a:gd name="T13" fmla="*/ 51 h 64"/>
                  <a:gd name="T14" fmla="*/ 4 w 38"/>
                  <a:gd name="T15" fmla="*/ 55 h 64"/>
                  <a:gd name="T16" fmla="*/ 0 w 38"/>
                  <a:gd name="T17" fmla="*/ 64 h 64"/>
                  <a:gd name="T18" fmla="*/ 0 w 38"/>
                  <a:gd name="T19" fmla="*/ 64 h 64"/>
                  <a:gd name="T20" fmla="*/ 8 w 38"/>
                  <a:gd name="T21" fmla="*/ 64 h 64"/>
                  <a:gd name="T22" fmla="*/ 15 w 38"/>
                  <a:gd name="T23" fmla="*/ 64 h 64"/>
                  <a:gd name="T24" fmla="*/ 15 w 38"/>
                  <a:gd name="T25" fmla="*/ 64 h 64"/>
                  <a:gd name="T26" fmla="*/ 19 w 38"/>
                  <a:gd name="T27" fmla="*/ 64 h 64"/>
                  <a:gd name="T28" fmla="*/ 23 w 38"/>
                  <a:gd name="T29" fmla="*/ 64 h 64"/>
                  <a:gd name="T30" fmla="*/ 23 w 38"/>
                  <a:gd name="T31" fmla="*/ 64 h 64"/>
                  <a:gd name="T32" fmla="*/ 23 w 38"/>
                  <a:gd name="T33" fmla="*/ 60 h 64"/>
                  <a:gd name="T34" fmla="*/ 30 w 38"/>
                  <a:gd name="T35" fmla="*/ 64 h 64"/>
                  <a:gd name="T36" fmla="*/ 30 w 38"/>
                  <a:gd name="T37" fmla="*/ 64 h 64"/>
                  <a:gd name="T38" fmla="*/ 34 w 38"/>
                  <a:gd name="T39" fmla="*/ 64 h 64"/>
                  <a:gd name="T40" fmla="*/ 38 w 38"/>
                  <a:gd name="T41" fmla="*/ 64 h 64"/>
                  <a:gd name="T42" fmla="*/ 38 w 38"/>
                  <a:gd name="T43" fmla="*/ 64 h 64"/>
                  <a:gd name="T44" fmla="*/ 38 w 38"/>
                  <a:gd name="T45" fmla="*/ 60 h 64"/>
                  <a:gd name="T46" fmla="*/ 34 w 38"/>
                  <a:gd name="T47" fmla="*/ 55 h 64"/>
                  <a:gd name="T48" fmla="*/ 30 w 38"/>
                  <a:gd name="T49" fmla="*/ 51 h 64"/>
                  <a:gd name="T50" fmla="*/ 30 w 38"/>
                  <a:gd name="T51" fmla="*/ 51 h 64"/>
                  <a:gd name="T52" fmla="*/ 30 w 38"/>
                  <a:gd name="T53" fmla="*/ 47 h 64"/>
                  <a:gd name="T54" fmla="*/ 30 w 38"/>
                  <a:gd name="T55" fmla="*/ 47 h 64"/>
                  <a:gd name="T56" fmla="*/ 30 w 38"/>
                  <a:gd name="T57" fmla="*/ 43 h 64"/>
                  <a:gd name="T58" fmla="*/ 27 w 38"/>
                  <a:gd name="T59" fmla="*/ 38 h 64"/>
                  <a:gd name="T60" fmla="*/ 27 w 38"/>
                  <a:gd name="T61" fmla="*/ 34 h 64"/>
                  <a:gd name="T62" fmla="*/ 30 w 38"/>
                  <a:gd name="T63" fmla="*/ 34 h 64"/>
                  <a:gd name="T64" fmla="*/ 30 w 38"/>
                  <a:gd name="T65" fmla="*/ 30 h 64"/>
                  <a:gd name="T66" fmla="*/ 27 w 38"/>
                  <a:gd name="T67" fmla="*/ 26 h 64"/>
                  <a:gd name="T68" fmla="*/ 27 w 38"/>
                  <a:gd name="T69" fmla="*/ 26 h 64"/>
                  <a:gd name="T70" fmla="*/ 27 w 38"/>
                  <a:gd name="T71" fmla="*/ 26 h 64"/>
                  <a:gd name="T72" fmla="*/ 27 w 38"/>
                  <a:gd name="T73" fmla="*/ 21 h 64"/>
                  <a:gd name="T74" fmla="*/ 27 w 38"/>
                  <a:gd name="T75" fmla="*/ 21 h 64"/>
                  <a:gd name="T76" fmla="*/ 27 w 38"/>
                  <a:gd name="T77" fmla="*/ 17 h 64"/>
                  <a:gd name="T78" fmla="*/ 23 w 38"/>
                  <a:gd name="T79" fmla="*/ 13 h 64"/>
                  <a:gd name="T80" fmla="*/ 23 w 38"/>
                  <a:gd name="T81" fmla="*/ 9 h 64"/>
                  <a:gd name="T82" fmla="*/ 23 w 38"/>
                  <a:gd name="T83" fmla="*/ 4 h 64"/>
                  <a:gd name="T84" fmla="*/ 23 w 38"/>
                  <a:gd name="T85" fmla="*/ 4 h 64"/>
                  <a:gd name="T86" fmla="*/ 19 w 38"/>
                  <a:gd name="T87" fmla="*/ 0 h 64"/>
                  <a:gd name="T88" fmla="*/ 19 w 38"/>
                  <a:gd name="T89" fmla="*/ 0 h 64"/>
                  <a:gd name="T90" fmla="*/ 19 w 38"/>
                  <a:gd name="T91" fmla="*/ 4 h 64"/>
                  <a:gd name="T92" fmla="*/ 19 w 38"/>
                  <a:gd name="T93" fmla="*/ 4 h 64"/>
                  <a:gd name="T94" fmla="*/ 19 w 38"/>
                  <a:gd name="T95" fmla="*/ 9 h 64"/>
                  <a:gd name="T96" fmla="*/ 15 w 38"/>
                  <a:gd name="T97" fmla="*/ 13 h 64"/>
                  <a:gd name="T98" fmla="*/ 15 w 38"/>
                  <a:gd name="T99" fmla="*/ 13 h 64"/>
                  <a:gd name="T100" fmla="*/ 15 w 38"/>
                  <a:gd name="T101" fmla="*/ 17 h 64"/>
                  <a:gd name="T102" fmla="*/ 12 w 38"/>
                  <a:gd name="T103" fmla="*/ 1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4"/>
                  <a:gd name="T158" fmla="*/ 38 w 38"/>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4">
                    <a:moveTo>
                      <a:pt x="12" y="17"/>
                    </a:moveTo>
                    <a:lnTo>
                      <a:pt x="12" y="17"/>
                    </a:lnTo>
                    <a:lnTo>
                      <a:pt x="12" y="30"/>
                    </a:lnTo>
                    <a:lnTo>
                      <a:pt x="12" y="34"/>
                    </a:lnTo>
                    <a:lnTo>
                      <a:pt x="12" y="38"/>
                    </a:lnTo>
                    <a:lnTo>
                      <a:pt x="8" y="38"/>
                    </a:lnTo>
                    <a:lnTo>
                      <a:pt x="8" y="47"/>
                    </a:lnTo>
                    <a:lnTo>
                      <a:pt x="8" y="51"/>
                    </a:lnTo>
                    <a:lnTo>
                      <a:pt x="4" y="51"/>
                    </a:lnTo>
                    <a:lnTo>
                      <a:pt x="4" y="55"/>
                    </a:lnTo>
                    <a:lnTo>
                      <a:pt x="4" y="60"/>
                    </a:lnTo>
                    <a:lnTo>
                      <a:pt x="0" y="64"/>
                    </a:lnTo>
                    <a:lnTo>
                      <a:pt x="4" y="64"/>
                    </a:lnTo>
                    <a:lnTo>
                      <a:pt x="8" y="64"/>
                    </a:lnTo>
                    <a:lnTo>
                      <a:pt x="12" y="64"/>
                    </a:lnTo>
                    <a:lnTo>
                      <a:pt x="15" y="64"/>
                    </a:lnTo>
                    <a:lnTo>
                      <a:pt x="19" y="64"/>
                    </a:lnTo>
                    <a:lnTo>
                      <a:pt x="23" y="64"/>
                    </a:lnTo>
                    <a:lnTo>
                      <a:pt x="23" y="60"/>
                    </a:lnTo>
                    <a:lnTo>
                      <a:pt x="27" y="60"/>
                    </a:lnTo>
                    <a:lnTo>
                      <a:pt x="30" y="64"/>
                    </a:lnTo>
                    <a:lnTo>
                      <a:pt x="34" y="64"/>
                    </a:lnTo>
                    <a:lnTo>
                      <a:pt x="38" y="64"/>
                    </a:lnTo>
                    <a:lnTo>
                      <a:pt x="38" y="60"/>
                    </a:lnTo>
                    <a:lnTo>
                      <a:pt x="34" y="60"/>
                    </a:lnTo>
                    <a:lnTo>
                      <a:pt x="34" y="55"/>
                    </a:lnTo>
                    <a:lnTo>
                      <a:pt x="30" y="55"/>
                    </a:lnTo>
                    <a:lnTo>
                      <a:pt x="30" y="51"/>
                    </a:lnTo>
                    <a:lnTo>
                      <a:pt x="30" y="47"/>
                    </a:lnTo>
                    <a:lnTo>
                      <a:pt x="30" y="43"/>
                    </a:lnTo>
                    <a:lnTo>
                      <a:pt x="30" y="38"/>
                    </a:lnTo>
                    <a:lnTo>
                      <a:pt x="27" y="38"/>
                    </a:lnTo>
                    <a:lnTo>
                      <a:pt x="27" y="34"/>
                    </a:lnTo>
                    <a:lnTo>
                      <a:pt x="30" y="34"/>
                    </a:lnTo>
                    <a:lnTo>
                      <a:pt x="30" y="30"/>
                    </a:lnTo>
                    <a:lnTo>
                      <a:pt x="27" y="30"/>
                    </a:lnTo>
                    <a:lnTo>
                      <a:pt x="27" y="26"/>
                    </a:lnTo>
                    <a:lnTo>
                      <a:pt x="27" y="21"/>
                    </a:lnTo>
                    <a:lnTo>
                      <a:pt x="27" y="17"/>
                    </a:lnTo>
                    <a:lnTo>
                      <a:pt x="23" y="13"/>
                    </a:lnTo>
                    <a:lnTo>
                      <a:pt x="23" y="9"/>
                    </a:lnTo>
                    <a:lnTo>
                      <a:pt x="23" y="4"/>
                    </a:lnTo>
                    <a:lnTo>
                      <a:pt x="23" y="0"/>
                    </a:lnTo>
                    <a:lnTo>
                      <a:pt x="19" y="0"/>
                    </a:lnTo>
                    <a:lnTo>
                      <a:pt x="19" y="4"/>
                    </a:lnTo>
                    <a:lnTo>
                      <a:pt x="19" y="9"/>
                    </a:lnTo>
                    <a:lnTo>
                      <a:pt x="15" y="9"/>
                    </a:lnTo>
                    <a:lnTo>
                      <a:pt x="15" y="13"/>
                    </a:lnTo>
                    <a:lnTo>
                      <a:pt x="15" y="17"/>
                    </a:lnTo>
                    <a:lnTo>
                      <a:pt x="12" y="17"/>
                    </a:lnTo>
                    <a:close/>
                  </a:path>
                </a:pathLst>
              </a:custGeom>
              <a:solidFill>
                <a:srgbClr val="005E31"/>
              </a:solidFill>
              <a:ln w="6350">
                <a:solidFill>
                  <a:srgbClr val="005E31"/>
                </a:solidFill>
                <a:round/>
                <a:headEnd/>
                <a:tailEnd/>
              </a:ln>
            </p:spPr>
            <p:txBody>
              <a:bodyPr/>
              <a:lstStyle/>
              <a:p>
                <a:endParaRPr lang="fa-IR"/>
              </a:p>
            </p:txBody>
          </p:sp>
          <p:grpSp>
            <p:nvGrpSpPr>
              <p:cNvPr id="220" name="Group 367"/>
              <p:cNvGrpSpPr>
                <a:grpSpLocks/>
              </p:cNvGrpSpPr>
              <p:nvPr/>
            </p:nvGrpSpPr>
            <p:grpSpPr bwMode="auto">
              <a:xfrm>
                <a:off x="1555" y="3295"/>
                <a:ext cx="94" cy="123"/>
                <a:chOff x="1555" y="3295"/>
                <a:chExt cx="94" cy="123"/>
              </a:xfrm>
            </p:grpSpPr>
            <p:sp>
              <p:nvSpPr>
                <p:cNvPr id="1699" name="Freeform 368"/>
                <p:cNvSpPr>
                  <a:spLocks/>
                </p:cNvSpPr>
                <p:nvPr/>
              </p:nvSpPr>
              <p:spPr bwMode="auto">
                <a:xfrm>
                  <a:off x="1555" y="3295"/>
                  <a:ext cx="45" cy="80"/>
                </a:xfrm>
                <a:custGeom>
                  <a:avLst/>
                  <a:gdLst>
                    <a:gd name="T0" fmla="*/ 15 w 45"/>
                    <a:gd name="T1" fmla="*/ 25 h 80"/>
                    <a:gd name="T2" fmla="*/ 11 w 45"/>
                    <a:gd name="T3" fmla="*/ 38 h 80"/>
                    <a:gd name="T4" fmla="*/ 11 w 45"/>
                    <a:gd name="T5" fmla="*/ 46 h 80"/>
                    <a:gd name="T6" fmla="*/ 11 w 45"/>
                    <a:gd name="T7" fmla="*/ 46 h 80"/>
                    <a:gd name="T8" fmla="*/ 11 w 45"/>
                    <a:gd name="T9" fmla="*/ 55 h 80"/>
                    <a:gd name="T10" fmla="*/ 7 w 45"/>
                    <a:gd name="T11" fmla="*/ 59 h 80"/>
                    <a:gd name="T12" fmla="*/ 7 w 45"/>
                    <a:gd name="T13" fmla="*/ 59 h 80"/>
                    <a:gd name="T14" fmla="*/ 7 w 45"/>
                    <a:gd name="T15" fmla="*/ 63 h 80"/>
                    <a:gd name="T16" fmla="*/ 4 w 45"/>
                    <a:gd name="T17" fmla="*/ 67 h 80"/>
                    <a:gd name="T18" fmla="*/ 4 w 45"/>
                    <a:gd name="T19" fmla="*/ 76 h 80"/>
                    <a:gd name="T20" fmla="*/ 0 w 45"/>
                    <a:gd name="T21" fmla="*/ 80 h 80"/>
                    <a:gd name="T22" fmla="*/ 4 w 45"/>
                    <a:gd name="T23" fmla="*/ 80 h 80"/>
                    <a:gd name="T24" fmla="*/ 11 w 45"/>
                    <a:gd name="T25" fmla="*/ 80 h 80"/>
                    <a:gd name="T26" fmla="*/ 19 w 45"/>
                    <a:gd name="T27" fmla="*/ 76 h 80"/>
                    <a:gd name="T28" fmla="*/ 19 w 45"/>
                    <a:gd name="T29" fmla="*/ 76 h 80"/>
                    <a:gd name="T30" fmla="*/ 22 w 45"/>
                    <a:gd name="T31" fmla="*/ 76 h 80"/>
                    <a:gd name="T32" fmla="*/ 26 w 45"/>
                    <a:gd name="T33" fmla="*/ 76 h 80"/>
                    <a:gd name="T34" fmla="*/ 26 w 45"/>
                    <a:gd name="T35" fmla="*/ 76 h 80"/>
                    <a:gd name="T36" fmla="*/ 34 w 45"/>
                    <a:gd name="T37" fmla="*/ 76 h 80"/>
                    <a:gd name="T38" fmla="*/ 34 w 45"/>
                    <a:gd name="T39" fmla="*/ 76 h 80"/>
                    <a:gd name="T40" fmla="*/ 38 w 45"/>
                    <a:gd name="T41" fmla="*/ 80 h 80"/>
                    <a:gd name="T42" fmla="*/ 45 w 45"/>
                    <a:gd name="T43" fmla="*/ 80 h 80"/>
                    <a:gd name="T44" fmla="*/ 45 w 45"/>
                    <a:gd name="T45" fmla="*/ 76 h 80"/>
                    <a:gd name="T46" fmla="*/ 41 w 45"/>
                    <a:gd name="T47" fmla="*/ 72 h 80"/>
                    <a:gd name="T48" fmla="*/ 38 w 45"/>
                    <a:gd name="T49" fmla="*/ 67 h 80"/>
                    <a:gd name="T50" fmla="*/ 34 w 45"/>
                    <a:gd name="T51" fmla="*/ 63 h 80"/>
                    <a:gd name="T52" fmla="*/ 38 w 45"/>
                    <a:gd name="T53" fmla="*/ 59 h 80"/>
                    <a:gd name="T54" fmla="*/ 34 w 45"/>
                    <a:gd name="T55" fmla="*/ 55 h 80"/>
                    <a:gd name="T56" fmla="*/ 34 w 45"/>
                    <a:gd name="T57" fmla="*/ 50 h 80"/>
                    <a:gd name="T58" fmla="*/ 34 w 45"/>
                    <a:gd name="T59" fmla="*/ 46 h 80"/>
                    <a:gd name="T60" fmla="*/ 34 w 45"/>
                    <a:gd name="T61" fmla="*/ 46 h 80"/>
                    <a:gd name="T62" fmla="*/ 34 w 45"/>
                    <a:gd name="T63" fmla="*/ 42 h 80"/>
                    <a:gd name="T64" fmla="*/ 34 w 45"/>
                    <a:gd name="T65" fmla="*/ 34 h 80"/>
                    <a:gd name="T66" fmla="*/ 30 w 45"/>
                    <a:gd name="T67" fmla="*/ 34 h 80"/>
                    <a:gd name="T68" fmla="*/ 30 w 45"/>
                    <a:gd name="T69" fmla="*/ 29 h 80"/>
                    <a:gd name="T70" fmla="*/ 30 w 45"/>
                    <a:gd name="T71" fmla="*/ 25 h 80"/>
                    <a:gd name="T72" fmla="*/ 30 w 45"/>
                    <a:gd name="T73" fmla="*/ 25 h 80"/>
                    <a:gd name="T74" fmla="*/ 30 w 45"/>
                    <a:gd name="T75" fmla="*/ 21 h 80"/>
                    <a:gd name="T76" fmla="*/ 26 w 45"/>
                    <a:gd name="T77" fmla="*/ 17 h 80"/>
                    <a:gd name="T78" fmla="*/ 26 w 45"/>
                    <a:gd name="T79" fmla="*/ 8 h 80"/>
                    <a:gd name="T80" fmla="*/ 26 w 45"/>
                    <a:gd name="T81" fmla="*/ 4 h 80"/>
                    <a:gd name="T82" fmla="*/ 22 w 45"/>
                    <a:gd name="T83" fmla="*/ 4 h 80"/>
                    <a:gd name="T84" fmla="*/ 22 w 45"/>
                    <a:gd name="T85" fmla="*/ 0 h 80"/>
                    <a:gd name="T86" fmla="*/ 22 w 45"/>
                    <a:gd name="T87" fmla="*/ 4 h 80"/>
                    <a:gd name="T88" fmla="*/ 22 w 45"/>
                    <a:gd name="T89" fmla="*/ 8 h 80"/>
                    <a:gd name="T90" fmla="*/ 22 w 45"/>
                    <a:gd name="T91" fmla="*/ 12 h 80"/>
                    <a:gd name="T92" fmla="*/ 19 w 45"/>
                    <a:gd name="T93" fmla="*/ 17 h 80"/>
                    <a:gd name="T94" fmla="*/ 19 w 45"/>
                    <a:gd name="T95" fmla="*/ 17 h 80"/>
                    <a:gd name="T96" fmla="*/ 19 w 45"/>
                    <a:gd name="T97" fmla="*/ 17 h 80"/>
                    <a:gd name="T98" fmla="*/ 15 w 45"/>
                    <a:gd name="T99" fmla="*/ 21 h 80"/>
                    <a:gd name="T100" fmla="*/ 15 w 45"/>
                    <a:gd name="T101" fmla="*/ 25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5" y="25"/>
                      </a:moveTo>
                      <a:lnTo>
                        <a:pt x="15" y="25"/>
                      </a:lnTo>
                      <a:lnTo>
                        <a:pt x="15" y="34"/>
                      </a:lnTo>
                      <a:lnTo>
                        <a:pt x="11" y="38"/>
                      </a:lnTo>
                      <a:lnTo>
                        <a:pt x="11" y="42"/>
                      </a:lnTo>
                      <a:lnTo>
                        <a:pt x="11" y="46"/>
                      </a:lnTo>
                      <a:lnTo>
                        <a:pt x="11" y="50"/>
                      </a:lnTo>
                      <a:lnTo>
                        <a:pt x="11" y="55"/>
                      </a:lnTo>
                      <a:lnTo>
                        <a:pt x="7" y="59"/>
                      </a:lnTo>
                      <a:lnTo>
                        <a:pt x="7" y="63"/>
                      </a:lnTo>
                      <a:lnTo>
                        <a:pt x="4" y="67"/>
                      </a:lnTo>
                      <a:lnTo>
                        <a:pt x="4" y="72"/>
                      </a:lnTo>
                      <a:lnTo>
                        <a:pt x="4" y="76"/>
                      </a:lnTo>
                      <a:lnTo>
                        <a:pt x="0" y="76"/>
                      </a:lnTo>
                      <a:lnTo>
                        <a:pt x="0" y="80"/>
                      </a:lnTo>
                      <a:lnTo>
                        <a:pt x="4" y="80"/>
                      </a:lnTo>
                      <a:lnTo>
                        <a:pt x="7" y="80"/>
                      </a:lnTo>
                      <a:lnTo>
                        <a:pt x="11" y="80"/>
                      </a:lnTo>
                      <a:lnTo>
                        <a:pt x="19" y="76"/>
                      </a:lnTo>
                      <a:lnTo>
                        <a:pt x="22" y="76"/>
                      </a:lnTo>
                      <a:lnTo>
                        <a:pt x="26" y="76"/>
                      </a:lnTo>
                      <a:lnTo>
                        <a:pt x="34" y="76"/>
                      </a:lnTo>
                      <a:lnTo>
                        <a:pt x="38" y="80"/>
                      </a:lnTo>
                      <a:lnTo>
                        <a:pt x="41" y="80"/>
                      </a:lnTo>
                      <a:lnTo>
                        <a:pt x="45" y="80"/>
                      </a:lnTo>
                      <a:lnTo>
                        <a:pt x="45" y="76"/>
                      </a:lnTo>
                      <a:lnTo>
                        <a:pt x="41" y="72"/>
                      </a:lnTo>
                      <a:lnTo>
                        <a:pt x="38" y="67"/>
                      </a:lnTo>
                      <a:lnTo>
                        <a:pt x="34" y="63"/>
                      </a:lnTo>
                      <a:lnTo>
                        <a:pt x="34" y="59"/>
                      </a:lnTo>
                      <a:lnTo>
                        <a:pt x="38" y="59"/>
                      </a:lnTo>
                      <a:lnTo>
                        <a:pt x="38" y="55"/>
                      </a:lnTo>
                      <a:lnTo>
                        <a:pt x="34" y="55"/>
                      </a:lnTo>
                      <a:lnTo>
                        <a:pt x="34" y="50"/>
                      </a:lnTo>
                      <a:lnTo>
                        <a:pt x="34" y="46"/>
                      </a:lnTo>
                      <a:lnTo>
                        <a:pt x="34" y="42"/>
                      </a:lnTo>
                      <a:lnTo>
                        <a:pt x="34" y="38"/>
                      </a:lnTo>
                      <a:lnTo>
                        <a:pt x="34" y="34"/>
                      </a:lnTo>
                      <a:lnTo>
                        <a:pt x="30" y="34"/>
                      </a:lnTo>
                      <a:lnTo>
                        <a:pt x="30" y="29"/>
                      </a:lnTo>
                      <a:lnTo>
                        <a:pt x="30" y="25"/>
                      </a:lnTo>
                      <a:lnTo>
                        <a:pt x="30" y="21"/>
                      </a:lnTo>
                      <a:lnTo>
                        <a:pt x="30" y="17"/>
                      </a:lnTo>
                      <a:lnTo>
                        <a:pt x="26" y="17"/>
                      </a:lnTo>
                      <a:lnTo>
                        <a:pt x="26" y="12"/>
                      </a:lnTo>
                      <a:lnTo>
                        <a:pt x="26" y="8"/>
                      </a:lnTo>
                      <a:lnTo>
                        <a:pt x="26" y="4"/>
                      </a:lnTo>
                      <a:lnTo>
                        <a:pt x="22" y="4"/>
                      </a:lnTo>
                      <a:lnTo>
                        <a:pt x="22" y="0"/>
                      </a:lnTo>
                      <a:lnTo>
                        <a:pt x="22" y="4"/>
                      </a:lnTo>
                      <a:lnTo>
                        <a:pt x="22" y="8"/>
                      </a:lnTo>
                      <a:lnTo>
                        <a:pt x="22" y="12"/>
                      </a:lnTo>
                      <a:lnTo>
                        <a:pt x="19" y="12"/>
                      </a:lnTo>
                      <a:lnTo>
                        <a:pt x="19" y="17"/>
                      </a:lnTo>
                      <a:lnTo>
                        <a:pt x="19" y="21"/>
                      </a:lnTo>
                      <a:lnTo>
                        <a:pt x="15" y="21"/>
                      </a:lnTo>
                      <a:lnTo>
                        <a:pt x="15" y="25"/>
                      </a:lnTo>
                      <a:close/>
                    </a:path>
                  </a:pathLst>
                </a:custGeom>
                <a:solidFill>
                  <a:srgbClr val="005E31"/>
                </a:solidFill>
                <a:ln w="6350">
                  <a:solidFill>
                    <a:srgbClr val="005E31"/>
                  </a:solidFill>
                  <a:round/>
                  <a:headEnd/>
                  <a:tailEnd/>
                </a:ln>
              </p:spPr>
              <p:txBody>
                <a:bodyPr/>
                <a:lstStyle/>
                <a:p>
                  <a:endParaRPr lang="fa-IR"/>
                </a:p>
              </p:txBody>
            </p:sp>
            <p:sp>
              <p:nvSpPr>
                <p:cNvPr id="1700" name="Freeform 369"/>
                <p:cNvSpPr>
                  <a:spLocks/>
                </p:cNvSpPr>
                <p:nvPr/>
              </p:nvSpPr>
              <p:spPr bwMode="auto">
                <a:xfrm>
                  <a:off x="1593" y="3379"/>
                  <a:ext cx="56" cy="39"/>
                </a:xfrm>
                <a:custGeom>
                  <a:avLst/>
                  <a:gdLst>
                    <a:gd name="T0" fmla="*/ 41 w 56"/>
                    <a:gd name="T1" fmla="*/ 22 h 39"/>
                    <a:gd name="T2" fmla="*/ 33 w 56"/>
                    <a:gd name="T3" fmla="*/ 17 h 39"/>
                    <a:gd name="T4" fmla="*/ 26 w 56"/>
                    <a:gd name="T5" fmla="*/ 13 h 39"/>
                    <a:gd name="T6" fmla="*/ 26 w 56"/>
                    <a:gd name="T7" fmla="*/ 13 h 39"/>
                    <a:gd name="T8" fmla="*/ 18 w 56"/>
                    <a:gd name="T9" fmla="*/ 13 h 39"/>
                    <a:gd name="T10" fmla="*/ 18 w 56"/>
                    <a:gd name="T11" fmla="*/ 9 h 39"/>
                    <a:gd name="T12" fmla="*/ 15 w 56"/>
                    <a:gd name="T13" fmla="*/ 9 h 39"/>
                    <a:gd name="T14" fmla="*/ 15 w 56"/>
                    <a:gd name="T15" fmla="*/ 5 h 39"/>
                    <a:gd name="T16" fmla="*/ 15 w 56"/>
                    <a:gd name="T17" fmla="*/ 5 h 39"/>
                    <a:gd name="T18" fmla="*/ 7 w 56"/>
                    <a:gd name="T19" fmla="*/ 0 h 39"/>
                    <a:gd name="T20" fmla="*/ 3 w 56"/>
                    <a:gd name="T21" fmla="*/ 0 h 39"/>
                    <a:gd name="T22" fmla="*/ 3 w 56"/>
                    <a:gd name="T23" fmla="*/ 5 h 39"/>
                    <a:gd name="T24" fmla="*/ 3 w 56"/>
                    <a:gd name="T25" fmla="*/ 13 h 39"/>
                    <a:gd name="T26" fmla="*/ 3 w 56"/>
                    <a:gd name="T27" fmla="*/ 17 h 39"/>
                    <a:gd name="T28" fmla="*/ 3 w 56"/>
                    <a:gd name="T29" fmla="*/ 17 h 39"/>
                    <a:gd name="T30" fmla="*/ 3 w 56"/>
                    <a:gd name="T31" fmla="*/ 22 h 39"/>
                    <a:gd name="T32" fmla="*/ 3 w 56"/>
                    <a:gd name="T33" fmla="*/ 22 h 39"/>
                    <a:gd name="T34" fmla="*/ 3 w 56"/>
                    <a:gd name="T35" fmla="*/ 22 h 39"/>
                    <a:gd name="T36" fmla="*/ 3 w 56"/>
                    <a:gd name="T37" fmla="*/ 30 h 39"/>
                    <a:gd name="T38" fmla="*/ 0 w 56"/>
                    <a:gd name="T39" fmla="*/ 30 h 39"/>
                    <a:gd name="T40" fmla="*/ 0 w 56"/>
                    <a:gd name="T41" fmla="*/ 34 h 39"/>
                    <a:gd name="T42" fmla="*/ 0 w 56"/>
                    <a:gd name="T43" fmla="*/ 39 h 39"/>
                    <a:gd name="T44" fmla="*/ 0 w 56"/>
                    <a:gd name="T45" fmla="*/ 39 h 39"/>
                    <a:gd name="T46" fmla="*/ 7 w 56"/>
                    <a:gd name="T47" fmla="*/ 34 h 39"/>
                    <a:gd name="T48" fmla="*/ 11 w 56"/>
                    <a:gd name="T49" fmla="*/ 30 h 39"/>
                    <a:gd name="T50" fmla="*/ 11 w 56"/>
                    <a:gd name="T51" fmla="*/ 34 h 39"/>
                    <a:gd name="T52" fmla="*/ 15 w 56"/>
                    <a:gd name="T53" fmla="*/ 34 h 39"/>
                    <a:gd name="T54" fmla="*/ 18 w 56"/>
                    <a:gd name="T55" fmla="*/ 34 h 39"/>
                    <a:gd name="T56" fmla="*/ 22 w 56"/>
                    <a:gd name="T57" fmla="*/ 34 h 39"/>
                    <a:gd name="T58" fmla="*/ 26 w 56"/>
                    <a:gd name="T59" fmla="*/ 34 h 39"/>
                    <a:gd name="T60" fmla="*/ 26 w 56"/>
                    <a:gd name="T61" fmla="*/ 34 h 39"/>
                    <a:gd name="T62" fmla="*/ 30 w 56"/>
                    <a:gd name="T63" fmla="*/ 34 h 39"/>
                    <a:gd name="T64" fmla="*/ 33 w 56"/>
                    <a:gd name="T65" fmla="*/ 34 h 39"/>
                    <a:gd name="T66" fmla="*/ 33 w 56"/>
                    <a:gd name="T67" fmla="*/ 34 h 39"/>
                    <a:gd name="T68" fmla="*/ 37 w 56"/>
                    <a:gd name="T69" fmla="*/ 34 h 39"/>
                    <a:gd name="T70" fmla="*/ 37 w 56"/>
                    <a:gd name="T71" fmla="*/ 34 h 39"/>
                    <a:gd name="T72" fmla="*/ 41 w 56"/>
                    <a:gd name="T73" fmla="*/ 34 h 39"/>
                    <a:gd name="T74" fmla="*/ 45 w 56"/>
                    <a:gd name="T75" fmla="*/ 34 h 39"/>
                    <a:gd name="T76" fmla="*/ 49 w 56"/>
                    <a:gd name="T77" fmla="*/ 34 h 39"/>
                    <a:gd name="T78" fmla="*/ 52 w 56"/>
                    <a:gd name="T79" fmla="*/ 34 h 39"/>
                    <a:gd name="T80" fmla="*/ 52 w 56"/>
                    <a:gd name="T81" fmla="*/ 34 h 39"/>
                    <a:gd name="T82" fmla="*/ 56 w 56"/>
                    <a:gd name="T83" fmla="*/ 34 h 39"/>
                    <a:gd name="T84" fmla="*/ 52 w 56"/>
                    <a:gd name="T85" fmla="*/ 30 h 39"/>
                    <a:gd name="T86" fmla="*/ 49 w 56"/>
                    <a:gd name="T87" fmla="*/ 30 h 39"/>
                    <a:gd name="T88" fmla="*/ 49 w 56"/>
                    <a:gd name="T89" fmla="*/ 26 h 39"/>
                    <a:gd name="T90" fmla="*/ 45 w 56"/>
                    <a:gd name="T91" fmla="*/ 26 h 39"/>
                    <a:gd name="T92" fmla="*/ 45 w 56"/>
                    <a:gd name="T93" fmla="*/ 26 h 39"/>
                    <a:gd name="T94" fmla="*/ 41 w 56"/>
                    <a:gd name="T95" fmla="*/ 22 h 39"/>
                    <a:gd name="T96" fmla="*/ 41 w 56"/>
                    <a:gd name="T97" fmla="*/ 22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9"/>
                    <a:gd name="T149" fmla="*/ 56 w 5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9">
                      <a:moveTo>
                        <a:pt x="41" y="22"/>
                      </a:moveTo>
                      <a:lnTo>
                        <a:pt x="41" y="22"/>
                      </a:lnTo>
                      <a:lnTo>
                        <a:pt x="33" y="17"/>
                      </a:lnTo>
                      <a:lnTo>
                        <a:pt x="30" y="17"/>
                      </a:lnTo>
                      <a:lnTo>
                        <a:pt x="26" y="13"/>
                      </a:lnTo>
                      <a:lnTo>
                        <a:pt x="18" y="13"/>
                      </a:lnTo>
                      <a:lnTo>
                        <a:pt x="18" y="9"/>
                      </a:lnTo>
                      <a:lnTo>
                        <a:pt x="15" y="9"/>
                      </a:lnTo>
                      <a:lnTo>
                        <a:pt x="15" y="5"/>
                      </a:lnTo>
                      <a:lnTo>
                        <a:pt x="7" y="0"/>
                      </a:lnTo>
                      <a:lnTo>
                        <a:pt x="3" y="0"/>
                      </a:lnTo>
                      <a:lnTo>
                        <a:pt x="3" y="5"/>
                      </a:lnTo>
                      <a:lnTo>
                        <a:pt x="3" y="9"/>
                      </a:lnTo>
                      <a:lnTo>
                        <a:pt x="3" y="13"/>
                      </a:lnTo>
                      <a:lnTo>
                        <a:pt x="3" y="17"/>
                      </a:lnTo>
                      <a:lnTo>
                        <a:pt x="3" y="22"/>
                      </a:lnTo>
                      <a:lnTo>
                        <a:pt x="3" y="26"/>
                      </a:lnTo>
                      <a:lnTo>
                        <a:pt x="3" y="30"/>
                      </a:lnTo>
                      <a:lnTo>
                        <a:pt x="0" y="30"/>
                      </a:lnTo>
                      <a:lnTo>
                        <a:pt x="0" y="34"/>
                      </a:lnTo>
                      <a:lnTo>
                        <a:pt x="0" y="39"/>
                      </a:lnTo>
                      <a:lnTo>
                        <a:pt x="3" y="34"/>
                      </a:lnTo>
                      <a:lnTo>
                        <a:pt x="7" y="34"/>
                      </a:lnTo>
                      <a:lnTo>
                        <a:pt x="11" y="30"/>
                      </a:lnTo>
                      <a:lnTo>
                        <a:pt x="11" y="34"/>
                      </a:lnTo>
                      <a:lnTo>
                        <a:pt x="15" y="34"/>
                      </a:lnTo>
                      <a:lnTo>
                        <a:pt x="18" y="34"/>
                      </a:lnTo>
                      <a:lnTo>
                        <a:pt x="22" y="34"/>
                      </a:lnTo>
                      <a:lnTo>
                        <a:pt x="26" y="34"/>
                      </a:lnTo>
                      <a:lnTo>
                        <a:pt x="30" y="34"/>
                      </a:lnTo>
                      <a:lnTo>
                        <a:pt x="33" y="34"/>
                      </a:lnTo>
                      <a:lnTo>
                        <a:pt x="37" y="34"/>
                      </a:lnTo>
                      <a:lnTo>
                        <a:pt x="41" y="34"/>
                      </a:lnTo>
                      <a:lnTo>
                        <a:pt x="45" y="34"/>
                      </a:lnTo>
                      <a:lnTo>
                        <a:pt x="49" y="34"/>
                      </a:lnTo>
                      <a:lnTo>
                        <a:pt x="52" y="34"/>
                      </a:lnTo>
                      <a:lnTo>
                        <a:pt x="56" y="34"/>
                      </a:lnTo>
                      <a:lnTo>
                        <a:pt x="52" y="30"/>
                      </a:lnTo>
                      <a:lnTo>
                        <a:pt x="49" y="30"/>
                      </a:lnTo>
                      <a:lnTo>
                        <a:pt x="49" y="26"/>
                      </a:lnTo>
                      <a:lnTo>
                        <a:pt x="45" y="26"/>
                      </a:lnTo>
                      <a:lnTo>
                        <a:pt x="41" y="22"/>
                      </a:lnTo>
                      <a:close/>
                    </a:path>
                  </a:pathLst>
                </a:custGeom>
                <a:solidFill>
                  <a:srgbClr val="000000"/>
                </a:solidFill>
                <a:ln w="6350">
                  <a:solidFill>
                    <a:srgbClr val="000000"/>
                  </a:solidFill>
                  <a:round/>
                  <a:headEnd/>
                  <a:tailEnd/>
                </a:ln>
              </p:spPr>
              <p:txBody>
                <a:bodyPr/>
                <a:lstStyle/>
                <a:p>
                  <a:endParaRPr lang="fa-IR"/>
                </a:p>
              </p:txBody>
            </p:sp>
            <p:sp>
              <p:nvSpPr>
                <p:cNvPr id="1701" name="Freeform 370"/>
                <p:cNvSpPr>
                  <a:spLocks/>
                </p:cNvSpPr>
                <p:nvPr/>
              </p:nvSpPr>
              <p:spPr bwMode="auto">
                <a:xfrm>
                  <a:off x="1577" y="3392"/>
                  <a:ext cx="16" cy="4"/>
                </a:xfrm>
                <a:custGeom>
                  <a:avLst/>
                  <a:gdLst>
                    <a:gd name="T0" fmla="*/ 16 w 16"/>
                    <a:gd name="T1" fmla="*/ 4 h 4"/>
                    <a:gd name="T2" fmla="*/ 16 w 16"/>
                    <a:gd name="T3" fmla="*/ 4 h 4"/>
                    <a:gd name="T4" fmla="*/ 16 w 16"/>
                    <a:gd name="T5" fmla="*/ 4 h 4"/>
                    <a:gd name="T6" fmla="*/ 16 w 16"/>
                    <a:gd name="T7" fmla="*/ 4 h 4"/>
                    <a:gd name="T8" fmla="*/ 16 w 16"/>
                    <a:gd name="T9" fmla="*/ 4 h 4"/>
                    <a:gd name="T10" fmla="*/ 12 w 16"/>
                    <a:gd name="T11" fmla="*/ 4 h 4"/>
                    <a:gd name="T12" fmla="*/ 12 w 16"/>
                    <a:gd name="T13" fmla="*/ 0 h 4"/>
                    <a:gd name="T14" fmla="*/ 8 w 16"/>
                    <a:gd name="T15" fmla="*/ 0 h 4"/>
                    <a:gd name="T16" fmla="*/ 4 w 16"/>
                    <a:gd name="T17" fmla="*/ 0 h 4"/>
                    <a:gd name="T18" fmla="*/ 0 w 16"/>
                    <a:gd name="T19" fmla="*/ 0 h 4"/>
                    <a:gd name="T20" fmla="*/ 0 w 16"/>
                    <a:gd name="T21" fmla="*/ 0 h 4"/>
                    <a:gd name="T22" fmla="*/ 12 w 16"/>
                    <a:gd name="T23" fmla="*/ 4 h 4"/>
                    <a:gd name="T24" fmla="*/ 16 w 16"/>
                    <a:gd name="T25" fmla="*/ 4 h 4"/>
                    <a:gd name="T26" fmla="*/ 16 w 16"/>
                    <a:gd name="T27" fmla="*/ 4 h 4"/>
                    <a:gd name="T28" fmla="*/ 16 w 16"/>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4"/>
                    <a:gd name="T47" fmla="*/ 16 w 1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4">
                      <a:moveTo>
                        <a:pt x="16" y="4"/>
                      </a:moveTo>
                      <a:lnTo>
                        <a:pt x="16" y="4"/>
                      </a:lnTo>
                      <a:lnTo>
                        <a:pt x="12" y="4"/>
                      </a:lnTo>
                      <a:lnTo>
                        <a:pt x="12" y="0"/>
                      </a:lnTo>
                      <a:lnTo>
                        <a:pt x="8" y="0"/>
                      </a:lnTo>
                      <a:lnTo>
                        <a:pt x="4" y="0"/>
                      </a:lnTo>
                      <a:lnTo>
                        <a:pt x="0" y="0"/>
                      </a:lnTo>
                      <a:lnTo>
                        <a:pt x="12" y="4"/>
                      </a:lnTo>
                      <a:lnTo>
                        <a:pt x="16" y="4"/>
                      </a:lnTo>
                      <a:close/>
                    </a:path>
                  </a:pathLst>
                </a:custGeom>
                <a:solidFill>
                  <a:srgbClr val="000000"/>
                </a:solidFill>
                <a:ln w="6350">
                  <a:solidFill>
                    <a:srgbClr val="000000"/>
                  </a:solidFill>
                  <a:round/>
                  <a:headEnd/>
                  <a:tailEnd/>
                </a:ln>
              </p:spPr>
              <p:txBody>
                <a:bodyPr/>
                <a:lstStyle/>
                <a:p>
                  <a:endParaRPr lang="fa-IR"/>
                </a:p>
              </p:txBody>
            </p:sp>
            <p:sp>
              <p:nvSpPr>
                <p:cNvPr id="1702" name="Freeform 371"/>
                <p:cNvSpPr>
                  <a:spLocks/>
                </p:cNvSpPr>
                <p:nvPr/>
              </p:nvSpPr>
              <p:spPr bwMode="auto">
                <a:xfrm>
                  <a:off x="1570" y="3371"/>
                  <a:ext cx="11" cy="21"/>
                </a:xfrm>
                <a:custGeom>
                  <a:avLst/>
                  <a:gdLst>
                    <a:gd name="T0" fmla="*/ 0 w 11"/>
                    <a:gd name="T1" fmla="*/ 0 h 21"/>
                    <a:gd name="T2" fmla="*/ 0 w 11"/>
                    <a:gd name="T3" fmla="*/ 0 h 21"/>
                    <a:gd name="T4" fmla="*/ 4 w 11"/>
                    <a:gd name="T5" fmla="*/ 21 h 21"/>
                    <a:gd name="T6" fmla="*/ 11 w 11"/>
                    <a:gd name="T7" fmla="*/ 21 h 21"/>
                    <a:gd name="T8" fmla="*/ 7 w 11"/>
                    <a:gd name="T9" fmla="*/ 0 h 21"/>
                    <a:gd name="T10" fmla="*/ 0 w 11"/>
                    <a:gd name="T11" fmla="*/ 0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0" y="0"/>
                      </a:moveTo>
                      <a:lnTo>
                        <a:pt x="0" y="0"/>
                      </a:lnTo>
                      <a:lnTo>
                        <a:pt x="4" y="21"/>
                      </a:lnTo>
                      <a:lnTo>
                        <a:pt x="11" y="21"/>
                      </a:lnTo>
                      <a:lnTo>
                        <a:pt x="7"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221" name="Group 372"/>
              <p:cNvGrpSpPr>
                <a:grpSpLocks/>
              </p:cNvGrpSpPr>
              <p:nvPr/>
            </p:nvGrpSpPr>
            <p:grpSpPr bwMode="auto">
              <a:xfrm>
                <a:off x="1087" y="3430"/>
                <a:ext cx="94" cy="119"/>
                <a:chOff x="1087" y="3430"/>
                <a:chExt cx="94" cy="119"/>
              </a:xfrm>
            </p:grpSpPr>
            <p:sp>
              <p:nvSpPr>
                <p:cNvPr id="1695" name="Freeform 373"/>
                <p:cNvSpPr>
                  <a:spLocks/>
                </p:cNvSpPr>
                <p:nvPr/>
              </p:nvSpPr>
              <p:spPr bwMode="auto">
                <a:xfrm>
                  <a:off x="1087" y="3430"/>
                  <a:ext cx="45" cy="77"/>
                </a:xfrm>
                <a:custGeom>
                  <a:avLst/>
                  <a:gdLst>
                    <a:gd name="T0" fmla="*/ 15 w 45"/>
                    <a:gd name="T1" fmla="*/ 22 h 77"/>
                    <a:gd name="T2" fmla="*/ 11 w 45"/>
                    <a:gd name="T3" fmla="*/ 39 h 77"/>
                    <a:gd name="T4" fmla="*/ 11 w 45"/>
                    <a:gd name="T5" fmla="*/ 47 h 77"/>
                    <a:gd name="T6" fmla="*/ 11 w 45"/>
                    <a:gd name="T7" fmla="*/ 47 h 77"/>
                    <a:gd name="T8" fmla="*/ 11 w 45"/>
                    <a:gd name="T9" fmla="*/ 55 h 77"/>
                    <a:gd name="T10" fmla="*/ 8 w 45"/>
                    <a:gd name="T11" fmla="*/ 55 h 77"/>
                    <a:gd name="T12" fmla="*/ 8 w 45"/>
                    <a:gd name="T13" fmla="*/ 60 h 77"/>
                    <a:gd name="T14" fmla="*/ 8 w 45"/>
                    <a:gd name="T15" fmla="*/ 60 h 77"/>
                    <a:gd name="T16" fmla="*/ 4 w 45"/>
                    <a:gd name="T17" fmla="*/ 64 h 77"/>
                    <a:gd name="T18" fmla="*/ 0 w 45"/>
                    <a:gd name="T19" fmla="*/ 72 h 77"/>
                    <a:gd name="T20" fmla="*/ 0 w 45"/>
                    <a:gd name="T21" fmla="*/ 77 h 77"/>
                    <a:gd name="T22" fmla="*/ 4 w 45"/>
                    <a:gd name="T23" fmla="*/ 77 h 77"/>
                    <a:gd name="T24" fmla="*/ 11 w 45"/>
                    <a:gd name="T25" fmla="*/ 77 h 77"/>
                    <a:gd name="T26" fmla="*/ 19 w 45"/>
                    <a:gd name="T27" fmla="*/ 77 h 77"/>
                    <a:gd name="T28" fmla="*/ 19 w 45"/>
                    <a:gd name="T29" fmla="*/ 72 h 77"/>
                    <a:gd name="T30" fmla="*/ 23 w 45"/>
                    <a:gd name="T31" fmla="*/ 77 h 77"/>
                    <a:gd name="T32" fmla="*/ 27 w 45"/>
                    <a:gd name="T33" fmla="*/ 77 h 77"/>
                    <a:gd name="T34" fmla="*/ 27 w 45"/>
                    <a:gd name="T35" fmla="*/ 72 h 77"/>
                    <a:gd name="T36" fmla="*/ 34 w 45"/>
                    <a:gd name="T37" fmla="*/ 72 h 77"/>
                    <a:gd name="T38" fmla="*/ 34 w 45"/>
                    <a:gd name="T39" fmla="*/ 77 h 77"/>
                    <a:gd name="T40" fmla="*/ 38 w 45"/>
                    <a:gd name="T41" fmla="*/ 77 h 77"/>
                    <a:gd name="T42" fmla="*/ 45 w 45"/>
                    <a:gd name="T43" fmla="*/ 77 h 77"/>
                    <a:gd name="T44" fmla="*/ 45 w 45"/>
                    <a:gd name="T45" fmla="*/ 77 h 77"/>
                    <a:gd name="T46" fmla="*/ 42 w 45"/>
                    <a:gd name="T47" fmla="*/ 72 h 77"/>
                    <a:gd name="T48" fmla="*/ 38 w 45"/>
                    <a:gd name="T49" fmla="*/ 64 h 77"/>
                    <a:gd name="T50" fmla="*/ 34 w 45"/>
                    <a:gd name="T51" fmla="*/ 60 h 77"/>
                    <a:gd name="T52" fmla="*/ 38 w 45"/>
                    <a:gd name="T53" fmla="*/ 55 h 77"/>
                    <a:gd name="T54" fmla="*/ 34 w 45"/>
                    <a:gd name="T55" fmla="*/ 55 h 77"/>
                    <a:gd name="T56" fmla="*/ 34 w 45"/>
                    <a:gd name="T57" fmla="*/ 47 h 77"/>
                    <a:gd name="T58" fmla="*/ 34 w 45"/>
                    <a:gd name="T59" fmla="*/ 43 h 77"/>
                    <a:gd name="T60" fmla="*/ 34 w 45"/>
                    <a:gd name="T61" fmla="*/ 43 h 77"/>
                    <a:gd name="T62" fmla="*/ 34 w 45"/>
                    <a:gd name="T63" fmla="*/ 39 h 77"/>
                    <a:gd name="T64" fmla="*/ 34 w 45"/>
                    <a:gd name="T65" fmla="*/ 34 h 77"/>
                    <a:gd name="T66" fmla="*/ 30 w 45"/>
                    <a:gd name="T67" fmla="*/ 30 h 77"/>
                    <a:gd name="T68" fmla="*/ 30 w 45"/>
                    <a:gd name="T69" fmla="*/ 30 h 77"/>
                    <a:gd name="T70" fmla="*/ 30 w 45"/>
                    <a:gd name="T71" fmla="*/ 26 h 77"/>
                    <a:gd name="T72" fmla="*/ 30 w 45"/>
                    <a:gd name="T73" fmla="*/ 22 h 77"/>
                    <a:gd name="T74" fmla="*/ 30 w 45"/>
                    <a:gd name="T75" fmla="*/ 17 h 77"/>
                    <a:gd name="T76" fmla="*/ 27 w 45"/>
                    <a:gd name="T77" fmla="*/ 17 h 77"/>
                    <a:gd name="T78" fmla="*/ 27 w 45"/>
                    <a:gd name="T79" fmla="*/ 9 h 77"/>
                    <a:gd name="T80" fmla="*/ 27 w 45"/>
                    <a:gd name="T81" fmla="*/ 5 h 77"/>
                    <a:gd name="T82" fmla="*/ 23 w 45"/>
                    <a:gd name="T83" fmla="*/ 0 h 77"/>
                    <a:gd name="T84" fmla="*/ 23 w 45"/>
                    <a:gd name="T85" fmla="*/ 0 h 77"/>
                    <a:gd name="T86" fmla="*/ 23 w 45"/>
                    <a:gd name="T87" fmla="*/ 5 h 77"/>
                    <a:gd name="T88" fmla="*/ 23 w 45"/>
                    <a:gd name="T89" fmla="*/ 9 h 77"/>
                    <a:gd name="T90" fmla="*/ 23 w 45"/>
                    <a:gd name="T91" fmla="*/ 9 h 77"/>
                    <a:gd name="T92" fmla="*/ 19 w 45"/>
                    <a:gd name="T93" fmla="*/ 13 h 77"/>
                    <a:gd name="T94" fmla="*/ 19 w 45"/>
                    <a:gd name="T95" fmla="*/ 13 h 77"/>
                    <a:gd name="T96" fmla="*/ 19 w 45"/>
                    <a:gd name="T97" fmla="*/ 17 h 77"/>
                    <a:gd name="T98" fmla="*/ 15 w 45"/>
                    <a:gd name="T99" fmla="*/ 22 h 77"/>
                    <a:gd name="T100" fmla="*/ 15 w 45"/>
                    <a:gd name="T101" fmla="*/ 22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77"/>
                    <a:gd name="T155" fmla="*/ 45 w 45"/>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77">
                      <a:moveTo>
                        <a:pt x="15" y="22"/>
                      </a:moveTo>
                      <a:lnTo>
                        <a:pt x="15" y="22"/>
                      </a:lnTo>
                      <a:lnTo>
                        <a:pt x="15" y="34"/>
                      </a:lnTo>
                      <a:lnTo>
                        <a:pt x="11" y="39"/>
                      </a:lnTo>
                      <a:lnTo>
                        <a:pt x="11" y="47"/>
                      </a:lnTo>
                      <a:lnTo>
                        <a:pt x="11" y="55"/>
                      </a:lnTo>
                      <a:lnTo>
                        <a:pt x="8" y="55"/>
                      </a:lnTo>
                      <a:lnTo>
                        <a:pt x="8" y="60"/>
                      </a:lnTo>
                      <a:lnTo>
                        <a:pt x="8" y="64"/>
                      </a:lnTo>
                      <a:lnTo>
                        <a:pt x="4" y="64"/>
                      </a:lnTo>
                      <a:lnTo>
                        <a:pt x="4" y="72"/>
                      </a:lnTo>
                      <a:lnTo>
                        <a:pt x="0" y="72"/>
                      </a:lnTo>
                      <a:lnTo>
                        <a:pt x="0" y="77"/>
                      </a:lnTo>
                      <a:lnTo>
                        <a:pt x="4" y="77"/>
                      </a:lnTo>
                      <a:lnTo>
                        <a:pt x="8" y="77"/>
                      </a:lnTo>
                      <a:lnTo>
                        <a:pt x="11" y="77"/>
                      </a:lnTo>
                      <a:lnTo>
                        <a:pt x="19" y="77"/>
                      </a:lnTo>
                      <a:lnTo>
                        <a:pt x="19" y="72"/>
                      </a:lnTo>
                      <a:lnTo>
                        <a:pt x="23" y="77"/>
                      </a:lnTo>
                      <a:lnTo>
                        <a:pt x="27" y="77"/>
                      </a:lnTo>
                      <a:lnTo>
                        <a:pt x="27" y="72"/>
                      </a:lnTo>
                      <a:lnTo>
                        <a:pt x="34" y="72"/>
                      </a:lnTo>
                      <a:lnTo>
                        <a:pt x="34" y="77"/>
                      </a:lnTo>
                      <a:lnTo>
                        <a:pt x="38" y="77"/>
                      </a:lnTo>
                      <a:lnTo>
                        <a:pt x="42" y="77"/>
                      </a:lnTo>
                      <a:lnTo>
                        <a:pt x="45" y="77"/>
                      </a:lnTo>
                      <a:lnTo>
                        <a:pt x="42" y="72"/>
                      </a:lnTo>
                      <a:lnTo>
                        <a:pt x="38" y="68"/>
                      </a:lnTo>
                      <a:lnTo>
                        <a:pt x="38" y="64"/>
                      </a:lnTo>
                      <a:lnTo>
                        <a:pt x="34" y="60"/>
                      </a:lnTo>
                      <a:lnTo>
                        <a:pt x="38" y="55"/>
                      </a:lnTo>
                      <a:lnTo>
                        <a:pt x="34" y="55"/>
                      </a:lnTo>
                      <a:lnTo>
                        <a:pt x="34" y="51"/>
                      </a:lnTo>
                      <a:lnTo>
                        <a:pt x="34" y="47"/>
                      </a:lnTo>
                      <a:lnTo>
                        <a:pt x="34" y="43"/>
                      </a:lnTo>
                      <a:lnTo>
                        <a:pt x="34" y="39"/>
                      </a:lnTo>
                      <a:lnTo>
                        <a:pt x="34" y="34"/>
                      </a:lnTo>
                      <a:lnTo>
                        <a:pt x="30" y="30"/>
                      </a:lnTo>
                      <a:lnTo>
                        <a:pt x="30" y="26"/>
                      </a:lnTo>
                      <a:lnTo>
                        <a:pt x="30" y="22"/>
                      </a:lnTo>
                      <a:lnTo>
                        <a:pt x="30" y="17"/>
                      </a:lnTo>
                      <a:lnTo>
                        <a:pt x="27" y="17"/>
                      </a:lnTo>
                      <a:lnTo>
                        <a:pt x="27" y="13"/>
                      </a:lnTo>
                      <a:lnTo>
                        <a:pt x="27" y="9"/>
                      </a:lnTo>
                      <a:lnTo>
                        <a:pt x="27" y="5"/>
                      </a:lnTo>
                      <a:lnTo>
                        <a:pt x="23" y="5"/>
                      </a:lnTo>
                      <a:lnTo>
                        <a:pt x="23" y="0"/>
                      </a:lnTo>
                      <a:lnTo>
                        <a:pt x="23" y="5"/>
                      </a:lnTo>
                      <a:lnTo>
                        <a:pt x="23" y="9"/>
                      </a:lnTo>
                      <a:lnTo>
                        <a:pt x="19" y="13"/>
                      </a:lnTo>
                      <a:lnTo>
                        <a:pt x="19" y="17"/>
                      </a:lnTo>
                      <a:lnTo>
                        <a:pt x="15" y="17"/>
                      </a:lnTo>
                      <a:lnTo>
                        <a:pt x="15" y="22"/>
                      </a:lnTo>
                      <a:close/>
                    </a:path>
                  </a:pathLst>
                </a:custGeom>
                <a:solidFill>
                  <a:srgbClr val="005E31"/>
                </a:solidFill>
                <a:ln w="6350">
                  <a:solidFill>
                    <a:srgbClr val="005E31"/>
                  </a:solidFill>
                  <a:round/>
                  <a:headEnd/>
                  <a:tailEnd/>
                </a:ln>
              </p:spPr>
              <p:txBody>
                <a:bodyPr/>
                <a:lstStyle/>
                <a:p>
                  <a:endParaRPr lang="fa-IR"/>
                </a:p>
              </p:txBody>
            </p:sp>
            <p:sp>
              <p:nvSpPr>
                <p:cNvPr id="1696" name="Freeform 374"/>
                <p:cNvSpPr>
                  <a:spLocks/>
                </p:cNvSpPr>
                <p:nvPr/>
              </p:nvSpPr>
              <p:spPr bwMode="auto">
                <a:xfrm>
                  <a:off x="1125" y="3511"/>
                  <a:ext cx="56" cy="38"/>
                </a:xfrm>
                <a:custGeom>
                  <a:avLst/>
                  <a:gdLst>
                    <a:gd name="T0" fmla="*/ 41 w 56"/>
                    <a:gd name="T1" fmla="*/ 21 h 38"/>
                    <a:gd name="T2" fmla="*/ 34 w 56"/>
                    <a:gd name="T3" fmla="*/ 17 h 38"/>
                    <a:gd name="T4" fmla="*/ 26 w 56"/>
                    <a:gd name="T5" fmla="*/ 17 h 38"/>
                    <a:gd name="T6" fmla="*/ 26 w 56"/>
                    <a:gd name="T7" fmla="*/ 13 h 38"/>
                    <a:gd name="T8" fmla="*/ 19 w 56"/>
                    <a:gd name="T9" fmla="*/ 13 h 38"/>
                    <a:gd name="T10" fmla="*/ 19 w 56"/>
                    <a:gd name="T11" fmla="*/ 13 h 38"/>
                    <a:gd name="T12" fmla="*/ 15 w 56"/>
                    <a:gd name="T13" fmla="*/ 8 h 38"/>
                    <a:gd name="T14" fmla="*/ 15 w 56"/>
                    <a:gd name="T15" fmla="*/ 8 h 38"/>
                    <a:gd name="T16" fmla="*/ 15 w 56"/>
                    <a:gd name="T17" fmla="*/ 8 h 38"/>
                    <a:gd name="T18" fmla="*/ 7 w 56"/>
                    <a:gd name="T19" fmla="*/ 0 h 38"/>
                    <a:gd name="T20" fmla="*/ 4 w 56"/>
                    <a:gd name="T21" fmla="*/ 0 h 38"/>
                    <a:gd name="T22" fmla="*/ 4 w 56"/>
                    <a:gd name="T23" fmla="*/ 4 h 38"/>
                    <a:gd name="T24" fmla="*/ 4 w 56"/>
                    <a:gd name="T25" fmla="*/ 17 h 38"/>
                    <a:gd name="T26" fmla="*/ 4 w 56"/>
                    <a:gd name="T27" fmla="*/ 17 h 38"/>
                    <a:gd name="T28" fmla="*/ 4 w 56"/>
                    <a:gd name="T29" fmla="*/ 17 h 38"/>
                    <a:gd name="T30" fmla="*/ 4 w 56"/>
                    <a:gd name="T31" fmla="*/ 21 h 38"/>
                    <a:gd name="T32" fmla="*/ 4 w 56"/>
                    <a:gd name="T33" fmla="*/ 25 h 38"/>
                    <a:gd name="T34" fmla="*/ 4 w 56"/>
                    <a:gd name="T35" fmla="*/ 25 h 38"/>
                    <a:gd name="T36" fmla="*/ 4 w 56"/>
                    <a:gd name="T37" fmla="*/ 30 h 38"/>
                    <a:gd name="T38" fmla="*/ 0 w 56"/>
                    <a:gd name="T39" fmla="*/ 34 h 38"/>
                    <a:gd name="T40" fmla="*/ 0 w 56"/>
                    <a:gd name="T41" fmla="*/ 38 h 38"/>
                    <a:gd name="T42" fmla="*/ 0 w 56"/>
                    <a:gd name="T43" fmla="*/ 38 h 38"/>
                    <a:gd name="T44" fmla="*/ 0 w 56"/>
                    <a:gd name="T45" fmla="*/ 38 h 38"/>
                    <a:gd name="T46" fmla="*/ 7 w 56"/>
                    <a:gd name="T47" fmla="*/ 34 h 38"/>
                    <a:gd name="T48" fmla="*/ 11 w 56"/>
                    <a:gd name="T49" fmla="*/ 34 h 38"/>
                    <a:gd name="T50" fmla="*/ 11 w 56"/>
                    <a:gd name="T51" fmla="*/ 34 h 38"/>
                    <a:gd name="T52" fmla="*/ 15 w 56"/>
                    <a:gd name="T53" fmla="*/ 34 h 38"/>
                    <a:gd name="T54" fmla="*/ 19 w 56"/>
                    <a:gd name="T55" fmla="*/ 34 h 38"/>
                    <a:gd name="T56" fmla="*/ 23 w 56"/>
                    <a:gd name="T57" fmla="*/ 34 h 38"/>
                    <a:gd name="T58" fmla="*/ 23 w 56"/>
                    <a:gd name="T59" fmla="*/ 34 h 38"/>
                    <a:gd name="T60" fmla="*/ 26 w 56"/>
                    <a:gd name="T61" fmla="*/ 38 h 38"/>
                    <a:gd name="T62" fmla="*/ 30 w 56"/>
                    <a:gd name="T63" fmla="*/ 38 h 38"/>
                    <a:gd name="T64" fmla="*/ 34 w 56"/>
                    <a:gd name="T65" fmla="*/ 38 h 38"/>
                    <a:gd name="T66" fmla="*/ 34 w 56"/>
                    <a:gd name="T67" fmla="*/ 38 h 38"/>
                    <a:gd name="T68" fmla="*/ 38 w 56"/>
                    <a:gd name="T69" fmla="*/ 38 h 38"/>
                    <a:gd name="T70" fmla="*/ 38 w 56"/>
                    <a:gd name="T71" fmla="*/ 38 h 38"/>
                    <a:gd name="T72" fmla="*/ 41 w 56"/>
                    <a:gd name="T73" fmla="*/ 38 h 38"/>
                    <a:gd name="T74" fmla="*/ 45 w 56"/>
                    <a:gd name="T75" fmla="*/ 38 h 38"/>
                    <a:gd name="T76" fmla="*/ 49 w 56"/>
                    <a:gd name="T77" fmla="*/ 38 h 38"/>
                    <a:gd name="T78" fmla="*/ 53 w 56"/>
                    <a:gd name="T79" fmla="*/ 38 h 38"/>
                    <a:gd name="T80" fmla="*/ 53 w 56"/>
                    <a:gd name="T81" fmla="*/ 34 h 38"/>
                    <a:gd name="T82" fmla="*/ 56 w 56"/>
                    <a:gd name="T83" fmla="*/ 34 h 38"/>
                    <a:gd name="T84" fmla="*/ 53 w 56"/>
                    <a:gd name="T85" fmla="*/ 34 h 38"/>
                    <a:gd name="T86" fmla="*/ 49 w 56"/>
                    <a:gd name="T87" fmla="*/ 34 h 38"/>
                    <a:gd name="T88" fmla="*/ 49 w 56"/>
                    <a:gd name="T89" fmla="*/ 30 h 38"/>
                    <a:gd name="T90" fmla="*/ 45 w 56"/>
                    <a:gd name="T91" fmla="*/ 25 h 38"/>
                    <a:gd name="T92" fmla="*/ 45 w 56"/>
                    <a:gd name="T93" fmla="*/ 25 h 38"/>
                    <a:gd name="T94" fmla="*/ 41 w 56"/>
                    <a:gd name="T95" fmla="*/ 25 h 38"/>
                    <a:gd name="T96" fmla="*/ 41 w 56"/>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8"/>
                    <a:gd name="T149" fmla="*/ 56 w 56"/>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8">
                      <a:moveTo>
                        <a:pt x="41" y="21"/>
                      </a:moveTo>
                      <a:lnTo>
                        <a:pt x="41" y="21"/>
                      </a:lnTo>
                      <a:lnTo>
                        <a:pt x="34" y="21"/>
                      </a:lnTo>
                      <a:lnTo>
                        <a:pt x="34" y="17"/>
                      </a:lnTo>
                      <a:lnTo>
                        <a:pt x="30" y="17"/>
                      </a:lnTo>
                      <a:lnTo>
                        <a:pt x="26" y="17"/>
                      </a:lnTo>
                      <a:lnTo>
                        <a:pt x="26" y="13"/>
                      </a:lnTo>
                      <a:lnTo>
                        <a:pt x="19" y="13"/>
                      </a:lnTo>
                      <a:lnTo>
                        <a:pt x="15" y="8"/>
                      </a:lnTo>
                      <a:lnTo>
                        <a:pt x="7" y="4"/>
                      </a:lnTo>
                      <a:lnTo>
                        <a:pt x="7" y="0"/>
                      </a:lnTo>
                      <a:lnTo>
                        <a:pt x="4" y="0"/>
                      </a:lnTo>
                      <a:lnTo>
                        <a:pt x="4" y="4"/>
                      </a:lnTo>
                      <a:lnTo>
                        <a:pt x="4" y="8"/>
                      </a:lnTo>
                      <a:lnTo>
                        <a:pt x="4" y="17"/>
                      </a:lnTo>
                      <a:lnTo>
                        <a:pt x="4" y="21"/>
                      </a:lnTo>
                      <a:lnTo>
                        <a:pt x="4" y="25"/>
                      </a:lnTo>
                      <a:lnTo>
                        <a:pt x="4" y="30"/>
                      </a:lnTo>
                      <a:lnTo>
                        <a:pt x="0" y="30"/>
                      </a:lnTo>
                      <a:lnTo>
                        <a:pt x="0" y="34"/>
                      </a:lnTo>
                      <a:lnTo>
                        <a:pt x="0" y="38"/>
                      </a:lnTo>
                      <a:lnTo>
                        <a:pt x="4" y="38"/>
                      </a:lnTo>
                      <a:lnTo>
                        <a:pt x="7" y="34"/>
                      </a:lnTo>
                      <a:lnTo>
                        <a:pt x="11" y="34"/>
                      </a:lnTo>
                      <a:lnTo>
                        <a:pt x="15" y="34"/>
                      </a:lnTo>
                      <a:lnTo>
                        <a:pt x="19" y="34"/>
                      </a:lnTo>
                      <a:lnTo>
                        <a:pt x="23" y="34"/>
                      </a:lnTo>
                      <a:lnTo>
                        <a:pt x="26" y="38"/>
                      </a:lnTo>
                      <a:lnTo>
                        <a:pt x="30" y="38"/>
                      </a:lnTo>
                      <a:lnTo>
                        <a:pt x="34" y="38"/>
                      </a:lnTo>
                      <a:lnTo>
                        <a:pt x="38" y="38"/>
                      </a:lnTo>
                      <a:lnTo>
                        <a:pt x="41" y="38"/>
                      </a:lnTo>
                      <a:lnTo>
                        <a:pt x="45" y="38"/>
                      </a:lnTo>
                      <a:lnTo>
                        <a:pt x="49" y="38"/>
                      </a:lnTo>
                      <a:lnTo>
                        <a:pt x="53" y="38"/>
                      </a:lnTo>
                      <a:lnTo>
                        <a:pt x="53" y="34"/>
                      </a:lnTo>
                      <a:lnTo>
                        <a:pt x="56" y="34"/>
                      </a:lnTo>
                      <a:lnTo>
                        <a:pt x="53" y="34"/>
                      </a:lnTo>
                      <a:lnTo>
                        <a:pt x="49" y="34"/>
                      </a:lnTo>
                      <a:lnTo>
                        <a:pt x="49" y="30"/>
                      </a:lnTo>
                      <a:lnTo>
                        <a:pt x="45" y="25"/>
                      </a:lnTo>
                      <a:lnTo>
                        <a:pt x="41" y="25"/>
                      </a:lnTo>
                      <a:lnTo>
                        <a:pt x="41" y="21"/>
                      </a:lnTo>
                      <a:close/>
                    </a:path>
                  </a:pathLst>
                </a:custGeom>
                <a:solidFill>
                  <a:srgbClr val="000000"/>
                </a:solidFill>
                <a:ln w="6350">
                  <a:solidFill>
                    <a:srgbClr val="000000"/>
                  </a:solidFill>
                  <a:round/>
                  <a:headEnd/>
                  <a:tailEnd/>
                </a:ln>
              </p:spPr>
              <p:txBody>
                <a:bodyPr/>
                <a:lstStyle/>
                <a:p>
                  <a:endParaRPr lang="fa-IR"/>
                </a:p>
              </p:txBody>
            </p:sp>
            <p:sp>
              <p:nvSpPr>
                <p:cNvPr id="1697" name="Freeform 375"/>
                <p:cNvSpPr>
                  <a:spLocks/>
                </p:cNvSpPr>
                <p:nvPr/>
              </p:nvSpPr>
              <p:spPr bwMode="auto">
                <a:xfrm>
                  <a:off x="1110" y="3524"/>
                  <a:ext cx="15" cy="8"/>
                </a:xfrm>
                <a:custGeom>
                  <a:avLst/>
                  <a:gdLst>
                    <a:gd name="T0" fmla="*/ 15 w 15"/>
                    <a:gd name="T1" fmla="*/ 8 h 8"/>
                    <a:gd name="T2" fmla="*/ 15 w 15"/>
                    <a:gd name="T3" fmla="*/ 8 h 8"/>
                    <a:gd name="T4" fmla="*/ 15 w 15"/>
                    <a:gd name="T5" fmla="*/ 8 h 8"/>
                    <a:gd name="T6" fmla="*/ 15 w 15"/>
                    <a:gd name="T7" fmla="*/ 8 h 8"/>
                    <a:gd name="T8" fmla="*/ 15 w 15"/>
                    <a:gd name="T9" fmla="*/ 8 h 8"/>
                    <a:gd name="T10" fmla="*/ 11 w 15"/>
                    <a:gd name="T11" fmla="*/ 4 h 8"/>
                    <a:gd name="T12" fmla="*/ 11 w 15"/>
                    <a:gd name="T13" fmla="*/ 4 h 8"/>
                    <a:gd name="T14" fmla="*/ 7 w 15"/>
                    <a:gd name="T15" fmla="*/ 4 h 8"/>
                    <a:gd name="T16" fmla="*/ 4 w 15"/>
                    <a:gd name="T17" fmla="*/ 0 h 8"/>
                    <a:gd name="T18" fmla="*/ 0 w 15"/>
                    <a:gd name="T19" fmla="*/ 0 h 8"/>
                    <a:gd name="T20" fmla="*/ 0 w 15"/>
                    <a:gd name="T21" fmla="*/ 4 h 8"/>
                    <a:gd name="T22" fmla="*/ 11 w 15"/>
                    <a:gd name="T23" fmla="*/ 8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1" y="4"/>
                      </a:lnTo>
                      <a:lnTo>
                        <a:pt x="7" y="4"/>
                      </a:lnTo>
                      <a:lnTo>
                        <a:pt x="4" y="0"/>
                      </a:lnTo>
                      <a:lnTo>
                        <a:pt x="0" y="0"/>
                      </a:lnTo>
                      <a:lnTo>
                        <a:pt x="0" y="4"/>
                      </a:lnTo>
                      <a:lnTo>
                        <a:pt x="11" y="8"/>
                      </a:lnTo>
                      <a:lnTo>
                        <a:pt x="15" y="8"/>
                      </a:lnTo>
                      <a:close/>
                    </a:path>
                  </a:pathLst>
                </a:custGeom>
                <a:solidFill>
                  <a:srgbClr val="000000"/>
                </a:solidFill>
                <a:ln w="6350">
                  <a:solidFill>
                    <a:srgbClr val="000000"/>
                  </a:solidFill>
                  <a:round/>
                  <a:headEnd/>
                  <a:tailEnd/>
                </a:ln>
              </p:spPr>
              <p:txBody>
                <a:bodyPr/>
                <a:lstStyle/>
                <a:p>
                  <a:endParaRPr lang="fa-IR"/>
                </a:p>
              </p:txBody>
            </p:sp>
            <p:sp>
              <p:nvSpPr>
                <p:cNvPr id="1698" name="Freeform 376"/>
                <p:cNvSpPr>
                  <a:spLocks/>
                </p:cNvSpPr>
                <p:nvPr/>
              </p:nvSpPr>
              <p:spPr bwMode="auto">
                <a:xfrm>
                  <a:off x="1102" y="3502"/>
                  <a:ext cx="12" cy="26"/>
                </a:xfrm>
                <a:custGeom>
                  <a:avLst/>
                  <a:gdLst>
                    <a:gd name="T0" fmla="*/ 0 w 12"/>
                    <a:gd name="T1" fmla="*/ 5 h 26"/>
                    <a:gd name="T2" fmla="*/ 0 w 12"/>
                    <a:gd name="T3" fmla="*/ 5 h 26"/>
                    <a:gd name="T4" fmla="*/ 4 w 12"/>
                    <a:gd name="T5" fmla="*/ 26 h 26"/>
                    <a:gd name="T6" fmla="*/ 12 w 12"/>
                    <a:gd name="T7" fmla="*/ 22 h 26"/>
                    <a:gd name="T8" fmla="*/ 8 w 12"/>
                    <a:gd name="T9" fmla="*/ 0 h 26"/>
                    <a:gd name="T10" fmla="*/ 0 w 12"/>
                    <a:gd name="T11" fmla="*/ 5 h 26"/>
                    <a:gd name="T12" fmla="*/ 0 60000 65536"/>
                    <a:gd name="T13" fmla="*/ 0 60000 65536"/>
                    <a:gd name="T14" fmla="*/ 0 60000 65536"/>
                    <a:gd name="T15" fmla="*/ 0 60000 65536"/>
                    <a:gd name="T16" fmla="*/ 0 60000 65536"/>
                    <a:gd name="T17" fmla="*/ 0 60000 65536"/>
                    <a:gd name="T18" fmla="*/ 0 w 12"/>
                    <a:gd name="T19" fmla="*/ 0 h 26"/>
                    <a:gd name="T20" fmla="*/ 12 w 1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2" h="26">
                      <a:moveTo>
                        <a:pt x="0" y="5"/>
                      </a:moveTo>
                      <a:lnTo>
                        <a:pt x="0" y="5"/>
                      </a:lnTo>
                      <a:lnTo>
                        <a:pt x="4" y="26"/>
                      </a:lnTo>
                      <a:lnTo>
                        <a:pt x="12" y="22"/>
                      </a:lnTo>
                      <a:lnTo>
                        <a:pt x="8" y="0"/>
                      </a:lnTo>
                      <a:lnTo>
                        <a:pt x="0" y="5"/>
                      </a:lnTo>
                      <a:close/>
                    </a:path>
                  </a:pathLst>
                </a:custGeom>
                <a:solidFill>
                  <a:srgbClr val="000000"/>
                </a:solidFill>
                <a:ln w="6350">
                  <a:solidFill>
                    <a:srgbClr val="000000"/>
                  </a:solidFill>
                  <a:round/>
                  <a:headEnd/>
                  <a:tailEnd/>
                </a:ln>
              </p:spPr>
              <p:txBody>
                <a:bodyPr/>
                <a:lstStyle/>
                <a:p>
                  <a:endParaRPr lang="fa-IR"/>
                </a:p>
              </p:txBody>
            </p:sp>
          </p:grpSp>
          <p:sp>
            <p:nvSpPr>
              <p:cNvPr id="222" name="Freeform 377"/>
              <p:cNvSpPr>
                <a:spLocks/>
              </p:cNvSpPr>
              <p:nvPr/>
            </p:nvSpPr>
            <p:spPr bwMode="auto">
              <a:xfrm>
                <a:off x="933" y="3278"/>
                <a:ext cx="45" cy="80"/>
              </a:xfrm>
              <a:custGeom>
                <a:avLst/>
                <a:gdLst>
                  <a:gd name="T0" fmla="*/ 15 w 45"/>
                  <a:gd name="T1" fmla="*/ 21 h 80"/>
                  <a:gd name="T2" fmla="*/ 11 w 45"/>
                  <a:gd name="T3" fmla="*/ 38 h 80"/>
                  <a:gd name="T4" fmla="*/ 11 w 45"/>
                  <a:gd name="T5" fmla="*/ 46 h 80"/>
                  <a:gd name="T6" fmla="*/ 7 w 45"/>
                  <a:gd name="T7" fmla="*/ 46 h 80"/>
                  <a:gd name="T8" fmla="*/ 7 w 45"/>
                  <a:gd name="T9" fmla="*/ 55 h 80"/>
                  <a:gd name="T10" fmla="*/ 7 w 45"/>
                  <a:gd name="T11" fmla="*/ 55 h 80"/>
                  <a:gd name="T12" fmla="*/ 7 w 45"/>
                  <a:gd name="T13" fmla="*/ 59 h 80"/>
                  <a:gd name="T14" fmla="*/ 7 w 45"/>
                  <a:gd name="T15" fmla="*/ 63 h 80"/>
                  <a:gd name="T16" fmla="*/ 3 w 45"/>
                  <a:gd name="T17" fmla="*/ 63 h 80"/>
                  <a:gd name="T18" fmla="*/ 0 w 45"/>
                  <a:gd name="T19" fmla="*/ 76 h 80"/>
                  <a:gd name="T20" fmla="*/ 0 w 45"/>
                  <a:gd name="T21" fmla="*/ 76 h 80"/>
                  <a:gd name="T22" fmla="*/ 0 w 45"/>
                  <a:gd name="T23" fmla="*/ 80 h 80"/>
                  <a:gd name="T24" fmla="*/ 11 w 45"/>
                  <a:gd name="T25" fmla="*/ 76 h 80"/>
                  <a:gd name="T26" fmla="*/ 18 w 45"/>
                  <a:gd name="T27" fmla="*/ 76 h 80"/>
                  <a:gd name="T28" fmla="*/ 18 w 45"/>
                  <a:gd name="T29" fmla="*/ 76 h 80"/>
                  <a:gd name="T30" fmla="*/ 22 w 45"/>
                  <a:gd name="T31" fmla="*/ 76 h 80"/>
                  <a:gd name="T32" fmla="*/ 26 w 45"/>
                  <a:gd name="T33" fmla="*/ 76 h 80"/>
                  <a:gd name="T34" fmla="*/ 26 w 45"/>
                  <a:gd name="T35" fmla="*/ 72 h 80"/>
                  <a:gd name="T36" fmla="*/ 30 w 45"/>
                  <a:gd name="T37" fmla="*/ 72 h 80"/>
                  <a:gd name="T38" fmla="*/ 33 w 45"/>
                  <a:gd name="T39" fmla="*/ 76 h 80"/>
                  <a:gd name="T40" fmla="*/ 37 w 45"/>
                  <a:gd name="T41" fmla="*/ 76 h 80"/>
                  <a:gd name="T42" fmla="*/ 41 w 45"/>
                  <a:gd name="T43" fmla="*/ 76 h 80"/>
                  <a:gd name="T44" fmla="*/ 45 w 45"/>
                  <a:gd name="T45" fmla="*/ 76 h 80"/>
                  <a:gd name="T46" fmla="*/ 41 w 45"/>
                  <a:gd name="T47" fmla="*/ 72 h 80"/>
                  <a:gd name="T48" fmla="*/ 37 w 45"/>
                  <a:gd name="T49" fmla="*/ 63 h 80"/>
                  <a:gd name="T50" fmla="*/ 33 w 45"/>
                  <a:gd name="T51" fmla="*/ 59 h 80"/>
                  <a:gd name="T52" fmla="*/ 33 w 45"/>
                  <a:gd name="T53" fmla="*/ 55 h 80"/>
                  <a:gd name="T54" fmla="*/ 33 w 45"/>
                  <a:gd name="T55" fmla="*/ 55 h 80"/>
                  <a:gd name="T56" fmla="*/ 33 w 45"/>
                  <a:gd name="T57" fmla="*/ 46 h 80"/>
                  <a:gd name="T58" fmla="*/ 30 w 45"/>
                  <a:gd name="T59" fmla="*/ 46 h 80"/>
                  <a:gd name="T60" fmla="*/ 33 w 45"/>
                  <a:gd name="T61" fmla="*/ 42 h 80"/>
                  <a:gd name="T62" fmla="*/ 33 w 45"/>
                  <a:gd name="T63" fmla="*/ 42 h 80"/>
                  <a:gd name="T64" fmla="*/ 33 w 45"/>
                  <a:gd name="T65" fmla="*/ 34 h 80"/>
                  <a:gd name="T66" fmla="*/ 30 w 45"/>
                  <a:gd name="T67" fmla="*/ 29 h 80"/>
                  <a:gd name="T68" fmla="*/ 30 w 45"/>
                  <a:gd name="T69" fmla="*/ 29 h 80"/>
                  <a:gd name="T70" fmla="*/ 30 w 45"/>
                  <a:gd name="T71" fmla="*/ 25 h 80"/>
                  <a:gd name="T72" fmla="*/ 30 w 45"/>
                  <a:gd name="T73" fmla="*/ 21 h 80"/>
                  <a:gd name="T74" fmla="*/ 26 w 45"/>
                  <a:gd name="T75" fmla="*/ 21 h 80"/>
                  <a:gd name="T76" fmla="*/ 26 w 45"/>
                  <a:gd name="T77" fmla="*/ 17 h 80"/>
                  <a:gd name="T78" fmla="*/ 26 w 45"/>
                  <a:gd name="T79" fmla="*/ 8 h 80"/>
                  <a:gd name="T80" fmla="*/ 22 w 45"/>
                  <a:gd name="T81" fmla="*/ 4 h 80"/>
                  <a:gd name="T82" fmla="*/ 22 w 45"/>
                  <a:gd name="T83" fmla="*/ 4 h 80"/>
                  <a:gd name="T84" fmla="*/ 22 w 45"/>
                  <a:gd name="T85" fmla="*/ 0 h 80"/>
                  <a:gd name="T86" fmla="*/ 22 w 45"/>
                  <a:gd name="T87" fmla="*/ 4 h 80"/>
                  <a:gd name="T88" fmla="*/ 22 w 45"/>
                  <a:gd name="T89" fmla="*/ 8 h 80"/>
                  <a:gd name="T90" fmla="*/ 18 w 45"/>
                  <a:gd name="T91" fmla="*/ 8 h 80"/>
                  <a:gd name="T92" fmla="*/ 15 w 45"/>
                  <a:gd name="T93" fmla="*/ 12 h 80"/>
                  <a:gd name="T94" fmla="*/ 15 w 45"/>
                  <a:gd name="T95" fmla="*/ 17 h 80"/>
                  <a:gd name="T96" fmla="*/ 15 w 45"/>
                  <a:gd name="T97" fmla="*/ 17 h 80"/>
                  <a:gd name="T98" fmla="*/ 15 w 45"/>
                  <a:gd name="T99" fmla="*/ 21 h 80"/>
                  <a:gd name="T100" fmla="*/ 15 w 45"/>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5" y="21"/>
                    </a:moveTo>
                    <a:lnTo>
                      <a:pt x="15" y="21"/>
                    </a:lnTo>
                    <a:lnTo>
                      <a:pt x="15" y="34"/>
                    </a:lnTo>
                    <a:lnTo>
                      <a:pt x="11" y="38"/>
                    </a:lnTo>
                    <a:lnTo>
                      <a:pt x="11" y="46"/>
                    </a:lnTo>
                    <a:lnTo>
                      <a:pt x="7" y="46"/>
                    </a:lnTo>
                    <a:lnTo>
                      <a:pt x="7" y="51"/>
                    </a:lnTo>
                    <a:lnTo>
                      <a:pt x="7" y="55"/>
                    </a:lnTo>
                    <a:lnTo>
                      <a:pt x="7" y="59"/>
                    </a:lnTo>
                    <a:lnTo>
                      <a:pt x="7" y="63"/>
                    </a:lnTo>
                    <a:lnTo>
                      <a:pt x="3" y="63"/>
                    </a:lnTo>
                    <a:lnTo>
                      <a:pt x="3" y="72"/>
                    </a:lnTo>
                    <a:lnTo>
                      <a:pt x="0" y="76"/>
                    </a:lnTo>
                    <a:lnTo>
                      <a:pt x="0" y="80"/>
                    </a:lnTo>
                    <a:lnTo>
                      <a:pt x="7" y="80"/>
                    </a:lnTo>
                    <a:lnTo>
                      <a:pt x="11" y="76"/>
                    </a:lnTo>
                    <a:lnTo>
                      <a:pt x="15" y="76"/>
                    </a:lnTo>
                    <a:lnTo>
                      <a:pt x="18" y="76"/>
                    </a:lnTo>
                    <a:lnTo>
                      <a:pt x="22" y="76"/>
                    </a:lnTo>
                    <a:lnTo>
                      <a:pt x="26" y="76"/>
                    </a:lnTo>
                    <a:lnTo>
                      <a:pt x="26" y="72"/>
                    </a:lnTo>
                    <a:lnTo>
                      <a:pt x="30" y="72"/>
                    </a:lnTo>
                    <a:lnTo>
                      <a:pt x="33" y="76"/>
                    </a:lnTo>
                    <a:lnTo>
                      <a:pt x="37" y="76"/>
                    </a:lnTo>
                    <a:lnTo>
                      <a:pt x="41" y="76"/>
                    </a:lnTo>
                    <a:lnTo>
                      <a:pt x="45" y="76"/>
                    </a:lnTo>
                    <a:lnTo>
                      <a:pt x="41" y="72"/>
                    </a:lnTo>
                    <a:lnTo>
                      <a:pt x="37" y="67"/>
                    </a:lnTo>
                    <a:lnTo>
                      <a:pt x="37" y="63"/>
                    </a:lnTo>
                    <a:lnTo>
                      <a:pt x="33" y="63"/>
                    </a:lnTo>
                    <a:lnTo>
                      <a:pt x="33" y="59"/>
                    </a:lnTo>
                    <a:lnTo>
                      <a:pt x="33" y="55"/>
                    </a:lnTo>
                    <a:lnTo>
                      <a:pt x="33" y="51"/>
                    </a:lnTo>
                    <a:lnTo>
                      <a:pt x="33" y="46"/>
                    </a:lnTo>
                    <a:lnTo>
                      <a:pt x="30" y="46"/>
                    </a:lnTo>
                    <a:lnTo>
                      <a:pt x="33" y="42"/>
                    </a:lnTo>
                    <a:lnTo>
                      <a:pt x="33" y="38"/>
                    </a:lnTo>
                    <a:lnTo>
                      <a:pt x="33" y="34"/>
                    </a:lnTo>
                    <a:lnTo>
                      <a:pt x="30" y="34"/>
                    </a:lnTo>
                    <a:lnTo>
                      <a:pt x="30" y="29"/>
                    </a:lnTo>
                    <a:lnTo>
                      <a:pt x="30" y="25"/>
                    </a:lnTo>
                    <a:lnTo>
                      <a:pt x="30" y="21"/>
                    </a:lnTo>
                    <a:lnTo>
                      <a:pt x="26" y="21"/>
                    </a:lnTo>
                    <a:lnTo>
                      <a:pt x="26" y="17"/>
                    </a:lnTo>
                    <a:lnTo>
                      <a:pt x="26" y="12"/>
                    </a:lnTo>
                    <a:lnTo>
                      <a:pt x="26" y="8"/>
                    </a:lnTo>
                    <a:lnTo>
                      <a:pt x="22" y="4"/>
                    </a:lnTo>
                    <a:lnTo>
                      <a:pt x="22" y="0"/>
                    </a:lnTo>
                    <a:lnTo>
                      <a:pt x="22" y="4"/>
                    </a:lnTo>
                    <a:lnTo>
                      <a:pt x="22" y="8"/>
                    </a:lnTo>
                    <a:lnTo>
                      <a:pt x="18" y="8"/>
                    </a:lnTo>
                    <a:lnTo>
                      <a:pt x="18" y="12"/>
                    </a:lnTo>
                    <a:lnTo>
                      <a:pt x="15" y="12"/>
                    </a:lnTo>
                    <a:lnTo>
                      <a:pt x="15" y="17"/>
                    </a:lnTo>
                    <a:lnTo>
                      <a:pt x="15" y="21"/>
                    </a:lnTo>
                    <a:close/>
                  </a:path>
                </a:pathLst>
              </a:custGeom>
              <a:solidFill>
                <a:srgbClr val="005E31"/>
              </a:solidFill>
              <a:ln w="6350">
                <a:solidFill>
                  <a:srgbClr val="005E31"/>
                </a:solidFill>
                <a:round/>
                <a:headEnd/>
                <a:tailEnd/>
              </a:ln>
            </p:spPr>
            <p:txBody>
              <a:bodyPr/>
              <a:lstStyle/>
              <a:p>
                <a:endParaRPr lang="fa-IR"/>
              </a:p>
            </p:txBody>
          </p:sp>
          <p:sp>
            <p:nvSpPr>
              <p:cNvPr id="223" name="Freeform 378"/>
              <p:cNvSpPr>
                <a:spLocks/>
              </p:cNvSpPr>
              <p:nvPr/>
            </p:nvSpPr>
            <p:spPr bwMode="auto">
              <a:xfrm>
                <a:off x="970" y="3362"/>
                <a:ext cx="57" cy="34"/>
              </a:xfrm>
              <a:custGeom>
                <a:avLst/>
                <a:gdLst>
                  <a:gd name="T0" fmla="*/ 42 w 57"/>
                  <a:gd name="T1" fmla="*/ 22 h 34"/>
                  <a:gd name="T2" fmla="*/ 30 w 57"/>
                  <a:gd name="T3" fmla="*/ 17 h 34"/>
                  <a:gd name="T4" fmla="*/ 27 w 57"/>
                  <a:gd name="T5" fmla="*/ 13 h 34"/>
                  <a:gd name="T6" fmla="*/ 27 w 57"/>
                  <a:gd name="T7" fmla="*/ 13 h 34"/>
                  <a:gd name="T8" fmla="*/ 19 w 57"/>
                  <a:gd name="T9" fmla="*/ 9 h 34"/>
                  <a:gd name="T10" fmla="*/ 19 w 57"/>
                  <a:gd name="T11" fmla="*/ 9 h 34"/>
                  <a:gd name="T12" fmla="*/ 15 w 57"/>
                  <a:gd name="T13" fmla="*/ 9 h 34"/>
                  <a:gd name="T14" fmla="*/ 15 w 57"/>
                  <a:gd name="T15" fmla="*/ 5 h 34"/>
                  <a:gd name="T16" fmla="*/ 12 w 57"/>
                  <a:gd name="T17" fmla="*/ 5 h 34"/>
                  <a:gd name="T18" fmla="*/ 8 w 57"/>
                  <a:gd name="T19" fmla="*/ 0 h 34"/>
                  <a:gd name="T20" fmla="*/ 4 w 57"/>
                  <a:gd name="T21" fmla="*/ 0 h 34"/>
                  <a:gd name="T22" fmla="*/ 4 w 57"/>
                  <a:gd name="T23" fmla="*/ 5 h 34"/>
                  <a:gd name="T24" fmla="*/ 4 w 57"/>
                  <a:gd name="T25" fmla="*/ 13 h 34"/>
                  <a:gd name="T26" fmla="*/ 4 w 57"/>
                  <a:gd name="T27" fmla="*/ 13 h 34"/>
                  <a:gd name="T28" fmla="*/ 4 w 57"/>
                  <a:gd name="T29" fmla="*/ 17 h 34"/>
                  <a:gd name="T30" fmla="*/ 4 w 57"/>
                  <a:gd name="T31" fmla="*/ 17 h 34"/>
                  <a:gd name="T32" fmla="*/ 4 w 57"/>
                  <a:gd name="T33" fmla="*/ 22 h 34"/>
                  <a:gd name="T34" fmla="*/ 4 w 57"/>
                  <a:gd name="T35" fmla="*/ 22 h 34"/>
                  <a:gd name="T36" fmla="*/ 0 w 57"/>
                  <a:gd name="T37" fmla="*/ 26 h 34"/>
                  <a:gd name="T38" fmla="*/ 0 w 57"/>
                  <a:gd name="T39" fmla="*/ 30 h 34"/>
                  <a:gd name="T40" fmla="*/ 0 w 57"/>
                  <a:gd name="T41" fmla="*/ 34 h 34"/>
                  <a:gd name="T42" fmla="*/ 0 w 57"/>
                  <a:gd name="T43" fmla="*/ 34 h 34"/>
                  <a:gd name="T44" fmla="*/ 0 w 57"/>
                  <a:gd name="T45" fmla="*/ 34 h 34"/>
                  <a:gd name="T46" fmla="*/ 8 w 57"/>
                  <a:gd name="T47" fmla="*/ 34 h 34"/>
                  <a:gd name="T48" fmla="*/ 12 w 57"/>
                  <a:gd name="T49" fmla="*/ 30 h 34"/>
                  <a:gd name="T50" fmla="*/ 12 w 57"/>
                  <a:gd name="T51" fmla="*/ 30 h 34"/>
                  <a:gd name="T52" fmla="*/ 15 w 57"/>
                  <a:gd name="T53" fmla="*/ 34 h 34"/>
                  <a:gd name="T54" fmla="*/ 19 w 57"/>
                  <a:gd name="T55" fmla="*/ 30 h 34"/>
                  <a:gd name="T56" fmla="*/ 23 w 57"/>
                  <a:gd name="T57" fmla="*/ 30 h 34"/>
                  <a:gd name="T58" fmla="*/ 23 w 57"/>
                  <a:gd name="T59" fmla="*/ 30 h 34"/>
                  <a:gd name="T60" fmla="*/ 27 w 57"/>
                  <a:gd name="T61" fmla="*/ 34 h 34"/>
                  <a:gd name="T62" fmla="*/ 30 w 57"/>
                  <a:gd name="T63" fmla="*/ 34 h 34"/>
                  <a:gd name="T64" fmla="*/ 34 w 57"/>
                  <a:gd name="T65" fmla="*/ 34 h 34"/>
                  <a:gd name="T66" fmla="*/ 34 w 57"/>
                  <a:gd name="T67" fmla="*/ 34 h 34"/>
                  <a:gd name="T68" fmla="*/ 34 w 57"/>
                  <a:gd name="T69" fmla="*/ 34 h 34"/>
                  <a:gd name="T70" fmla="*/ 38 w 57"/>
                  <a:gd name="T71" fmla="*/ 34 h 34"/>
                  <a:gd name="T72" fmla="*/ 38 w 57"/>
                  <a:gd name="T73" fmla="*/ 34 h 34"/>
                  <a:gd name="T74" fmla="*/ 42 w 57"/>
                  <a:gd name="T75" fmla="*/ 34 h 34"/>
                  <a:gd name="T76" fmla="*/ 46 w 57"/>
                  <a:gd name="T77" fmla="*/ 34 h 34"/>
                  <a:gd name="T78" fmla="*/ 49 w 57"/>
                  <a:gd name="T79" fmla="*/ 34 h 34"/>
                  <a:gd name="T80" fmla="*/ 53 w 57"/>
                  <a:gd name="T81" fmla="*/ 34 h 34"/>
                  <a:gd name="T82" fmla="*/ 57 w 57"/>
                  <a:gd name="T83" fmla="*/ 34 h 34"/>
                  <a:gd name="T84" fmla="*/ 53 w 57"/>
                  <a:gd name="T85" fmla="*/ 30 h 34"/>
                  <a:gd name="T86" fmla="*/ 49 w 57"/>
                  <a:gd name="T87" fmla="*/ 30 h 34"/>
                  <a:gd name="T88" fmla="*/ 49 w 57"/>
                  <a:gd name="T89" fmla="*/ 26 h 34"/>
                  <a:gd name="T90" fmla="*/ 46 w 57"/>
                  <a:gd name="T91" fmla="*/ 26 h 34"/>
                  <a:gd name="T92" fmla="*/ 46 w 57"/>
                  <a:gd name="T93" fmla="*/ 22 h 34"/>
                  <a:gd name="T94" fmla="*/ 42 w 57"/>
                  <a:gd name="T95" fmla="*/ 22 h 34"/>
                  <a:gd name="T96" fmla="*/ 42 w 57"/>
                  <a:gd name="T97" fmla="*/ 22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4"/>
                  <a:gd name="T149" fmla="*/ 57 w 57"/>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4">
                    <a:moveTo>
                      <a:pt x="42" y="22"/>
                    </a:moveTo>
                    <a:lnTo>
                      <a:pt x="42" y="22"/>
                    </a:lnTo>
                    <a:lnTo>
                      <a:pt x="34" y="17"/>
                    </a:lnTo>
                    <a:lnTo>
                      <a:pt x="30" y="17"/>
                    </a:lnTo>
                    <a:lnTo>
                      <a:pt x="30" y="13"/>
                    </a:lnTo>
                    <a:lnTo>
                      <a:pt x="27" y="13"/>
                    </a:lnTo>
                    <a:lnTo>
                      <a:pt x="23" y="9"/>
                    </a:lnTo>
                    <a:lnTo>
                      <a:pt x="19" y="9"/>
                    </a:lnTo>
                    <a:lnTo>
                      <a:pt x="15" y="9"/>
                    </a:lnTo>
                    <a:lnTo>
                      <a:pt x="15" y="5"/>
                    </a:lnTo>
                    <a:lnTo>
                      <a:pt x="12" y="5"/>
                    </a:lnTo>
                    <a:lnTo>
                      <a:pt x="8" y="0"/>
                    </a:lnTo>
                    <a:lnTo>
                      <a:pt x="4" y="0"/>
                    </a:lnTo>
                    <a:lnTo>
                      <a:pt x="4" y="5"/>
                    </a:lnTo>
                    <a:lnTo>
                      <a:pt x="4" y="9"/>
                    </a:lnTo>
                    <a:lnTo>
                      <a:pt x="4" y="13"/>
                    </a:lnTo>
                    <a:lnTo>
                      <a:pt x="4" y="17"/>
                    </a:lnTo>
                    <a:lnTo>
                      <a:pt x="4" y="22"/>
                    </a:lnTo>
                    <a:lnTo>
                      <a:pt x="4" y="26"/>
                    </a:lnTo>
                    <a:lnTo>
                      <a:pt x="0" y="26"/>
                    </a:lnTo>
                    <a:lnTo>
                      <a:pt x="0" y="30"/>
                    </a:lnTo>
                    <a:lnTo>
                      <a:pt x="0" y="34"/>
                    </a:lnTo>
                    <a:lnTo>
                      <a:pt x="4" y="34"/>
                    </a:lnTo>
                    <a:lnTo>
                      <a:pt x="8" y="34"/>
                    </a:lnTo>
                    <a:lnTo>
                      <a:pt x="8" y="30"/>
                    </a:lnTo>
                    <a:lnTo>
                      <a:pt x="12" y="30"/>
                    </a:lnTo>
                    <a:lnTo>
                      <a:pt x="15" y="34"/>
                    </a:lnTo>
                    <a:lnTo>
                      <a:pt x="19" y="30"/>
                    </a:lnTo>
                    <a:lnTo>
                      <a:pt x="23" y="30"/>
                    </a:lnTo>
                    <a:lnTo>
                      <a:pt x="27" y="34"/>
                    </a:lnTo>
                    <a:lnTo>
                      <a:pt x="30" y="34"/>
                    </a:lnTo>
                    <a:lnTo>
                      <a:pt x="34" y="34"/>
                    </a:lnTo>
                    <a:lnTo>
                      <a:pt x="38" y="34"/>
                    </a:lnTo>
                    <a:lnTo>
                      <a:pt x="42" y="34"/>
                    </a:lnTo>
                    <a:lnTo>
                      <a:pt x="46" y="34"/>
                    </a:lnTo>
                    <a:lnTo>
                      <a:pt x="49" y="34"/>
                    </a:lnTo>
                    <a:lnTo>
                      <a:pt x="53" y="34"/>
                    </a:lnTo>
                    <a:lnTo>
                      <a:pt x="57" y="34"/>
                    </a:lnTo>
                    <a:lnTo>
                      <a:pt x="53" y="30"/>
                    </a:lnTo>
                    <a:lnTo>
                      <a:pt x="49" y="30"/>
                    </a:lnTo>
                    <a:lnTo>
                      <a:pt x="49" y="26"/>
                    </a:lnTo>
                    <a:lnTo>
                      <a:pt x="46" y="26"/>
                    </a:lnTo>
                    <a:lnTo>
                      <a:pt x="46" y="22"/>
                    </a:lnTo>
                    <a:lnTo>
                      <a:pt x="42" y="22"/>
                    </a:lnTo>
                    <a:close/>
                  </a:path>
                </a:pathLst>
              </a:custGeom>
              <a:solidFill>
                <a:srgbClr val="000000"/>
              </a:solidFill>
              <a:ln w="6350">
                <a:solidFill>
                  <a:srgbClr val="000000"/>
                </a:solidFill>
                <a:round/>
                <a:headEnd/>
                <a:tailEnd/>
              </a:ln>
            </p:spPr>
            <p:txBody>
              <a:bodyPr/>
              <a:lstStyle/>
              <a:p>
                <a:endParaRPr lang="fa-IR"/>
              </a:p>
            </p:txBody>
          </p:sp>
          <p:sp>
            <p:nvSpPr>
              <p:cNvPr id="224" name="Freeform 379"/>
              <p:cNvSpPr>
                <a:spLocks/>
              </p:cNvSpPr>
              <p:nvPr/>
            </p:nvSpPr>
            <p:spPr bwMode="auto">
              <a:xfrm>
                <a:off x="955" y="3371"/>
                <a:ext cx="15" cy="8"/>
              </a:xfrm>
              <a:custGeom>
                <a:avLst/>
                <a:gdLst>
                  <a:gd name="T0" fmla="*/ 15 w 15"/>
                  <a:gd name="T1" fmla="*/ 8 h 8"/>
                  <a:gd name="T2" fmla="*/ 15 w 15"/>
                  <a:gd name="T3" fmla="*/ 8 h 8"/>
                  <a:gd name="T4" fmla="*/ 15 w 15"/>
                  <a:gd name="T5" fmla="*/ 8 h 8"/>
                  <a:gd name="T6" fmla="*/ 15 w 15"/>
                  <a:gd name="T7" fmla="*/ 8 h 8"/>
                  <a:gd name="T8" fmla="*/ 15 w 15"/>
                  <a:gd name="T9" fmla="*/ 8 h 8"/>
                  <a:gd name="T10" fmla="*/ 11 w 15"/>
                  <a:gd name="T11" fmla="*/ 4 h 8"/>
                  <a:gd name="T12" fmla="*/ 11 w 15"/>
                  <a:gd name="T13" fmla="*/ 4 h 8"/>
                  <a:gd name="T14" fmla="*/ 8 w 15"/>
                  <a:gd name="T15" fmla="*/ 4 h 8"/>
                  <a:gd name="T16" fmla="*/ 4 w 15"/>
                  <a:gd name="T17" fmla="*/ 0 h 8"/>
                  <a:gd name="T18" fmla="*/ 0 w 15"/>
                  <a:gd name="T19" fmla="*/ 0 h 8"/>
                  <a:gd name="T20" fmla="*/ 0 w 15"/>
                  <a:gd name="T21" fmla="*/ 4 h 8"/>
                  <a:gd name="T22" fmla="*/ 11 w 15"/>
                  <a:gd name="T23" fmla="*/ 8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1" y="4"/>
                    </a:lnTo>
                    <a:lnTo>
                      <a:pt x="8" y="4"/>
                    </a:lnTo>
                    <a:lnTo>
                      <a:pt x="4" y="0"/>
                    </a:lnTo>
                    <a:lnTo>
                      <a:pt x="0" y="0"/>
                    </a:lnTo>
                    <a:lnTo>
                      <a:pt x="0" y="4"/>
                    </a:lnTo>
                    <a:lnTo>
                      <a:pt x="11" y="8"/>
                    </a:lnTo>
                    <a:lnTo>
                      <a:pt x="15" y="8"/>
                    </a:lnTo>
                    <a:close/>
                  </a:path>
                </a:pathLst>
              </a:custGeom>
              <a:solidFill>
                <a:srgbClr val="000000"/>
              </a:solidFill>
              <a:ln w="6350">
                <a:solidFill>
                  <a:srgbClr val="000000"/>
                </a:solidFill>
                <a:round/>
                <a:headEnd/>
                <a:tailEnd/>
              </a:ln>
            </p:spPr>
            <p:txBody>
              <a:bodyPr/>
              <a:lstStyle/>
              <a:p>
                <a:endParaRPr lang="fa-IR"/>
              </a:p>
            </p:txBody>
          </p:sp>
          <p:sp>
            <p:nvSpPr>
              <p:cNvPr id="225" name="Freeform 380"/>
              <p:cNvSpPr>
                <a:spLocks/>
              </p:cNvSpPr>
              <p:nvPr/>
            </p:nvSpPr>
            <p:spPr bwMode="auto">
              <a:xfrm>
                <a:off x="948" y="3350"/>
                <a:ext cx="7" cy="25"/>
              </a:xfrm>
              <a:custGeom>
                <a:avLst/>
                <a:gdLst>
                  <a:gd name="T0" fmla="*/ 0 w 7"/>
                  <a:gd name="T1" fmla="*/ 4 h 25"/>
                  <a:gd name="T2" fmla="*/ 0 w 7"/>
                  <a:gd name="T3" fmla="*/ 4 h 25"/>
                  <a:gd name="T4" fmla="*/ 3 w 7"/>
                  <a:gd name="T5" fmla="*/ 25 h 25"/>
                  <a:gd name="T6" fmla="*/ 7 w 7"/>
                  <a:gd name="T7" fmla="*/ 21 h 25"/>
                  <a:gd name="T8" fmla="*/ 7 w 7"/>
                  <a:gd name="T9" fmla="*/ 0 h 25"/>
                  <a:gd name="T10" fmla="*/ 0 w 7"/>
                  <a:gd name="T11" fmla="*/ 4 h 25"/>
                  <a:gd name="T12" fmla="*/ 0 60000 65536"/>
                  <a:gd name="T13" fmla="*/ 0 60000 65536"/>
                  <a:gd name="T14" fmla="*/ 0 60000 65536"/>
                  <a:gd name="T15" fmla="*/ 0 60000 65536"/>
                  <a:gd name="T16" fmla="*/ 0 60000 65536"/>
                  <a:gd name="T17" fmla="*/ 0 60000 65536"/>
                  <a:gd name="T18" fmla="*/ 0 w 7"/>
                  <a:gd name="T19" fmla="*/ 0 h 25"/>
                  <a:gd name="T20" fmla="*/ 7 w 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 h="25">
                    <a:moveTo>
                      <a:pt x="0" y="4"/>
                    </a:moveTo>
                    <a:lnTo>
                      <a:pt x="0" y="4"/>
                    </a:lnTo>
                    <a:lnTo>
                      <a:pt x="3" y="25"/>
                    </a:lnTo>
                    <a:lnTo>
                      <a:pt x="7" y="21"/>
                    </a:lnTo>
                    <a:lnTo>
                      <a:pt x="7" y="0"/>
                    </a:lnTo>
                    <a:lnTo>
                      <a:pt x="0" y="4"/>
                    </a:lnTo>
                    <a:close/>
                  </a:path>
                </a:pathLst>
              </a:custGeom>
              <a:solidFill>
                <a:srgbClr val="000000"/>
              </a:solidFill>
              <a:ln w="6350">
                <a:solidFill>
                  <a:srgbClr val="000000"/>
                </a:solidFill>
                <a:round/>
                <a:headEnd/>
                <a:tailEnd/>
              </a:ln>
            </p:spPr>
            <p:txBody>
              <a:bodyPr/>
              <a:lstStyle/>
              <a:p>
                <a:endParaRPr lang="fa-IR"/>
              </a:p>
            </p:txBody>
          </p:sp>
          <p:grpSp>
            <p:nvGrpSpPr>
              <p:cNvPr id="226" name="Group 381"/>
              <p:cNvGrpSpPr>
                <a:grpSpLocks/>
              </p:cNvGrpSpPr>
              <p:nvPr/>
            </p:nvGrpSpPr>
            <p:grpSpPr bwMode="auto">
              <a:xfrm>
                <a:off x="985" y="3460"/>
                <a:ext cx="49" cy="59"/>
                <a:chOff x="985" y="3460"/>
                <a:chExt cx="49" cy="59"/>
              </a:xfrm>
            </p:grpSpPr>
            <p:grpSp>
              <p:nvGrpSpPr>
                <p:cNvPr id="1691" name="Group 382"/>
                <p:cNvGrpSpPr>
                  <a:grpSpLocks/>
                </p:cNvGrpSpPr>
                <p:nvPr/>
              </p:nvGrpSpPr>
              <p:grpSpPr bwMode="auto">
                <a:xfrm>
                  <a:off x="985" y="3460"/>
                  <a:ext cx="49" cy="42"/>
                  <a:chOff x="985" y="3460"/>
                  <a:chExt cx="49" cy="42"/>
                </a:xfrm>
              </p:grpSpPr>
              <p:sp>
                <p:nvSpPr>
                  <p:cNvPr id="1693" name="Freeform 383"/>
                  <p:cNvSpPr>
                    <a:spLocks/>
                  </p:cNvSpPr>
                  <p:nvPr/>
                </p:nvSpPr>
                <p:spPr bwMode="auto">
                  <a:xfrm>
                    <a:off x="985" y="3460"/>
                    <a:ext cx="49" cy="42"/>
                  </a:xfrm>
                  <a:custGeom>
                    <a:avLst/>
                    <a:gdLst>
                      <a:gd name="T0" fmla="*/ 15 w 49"/>
                      <a:gd name="T1" fmla="*/ 13 h 42"/>
                      <a:gd name="T2" fmla="*/ 12 w 49"/>
                      <a:gd name="T3" fmla="*/ 17 h 42"/>
                      <a:gd name="T4" fmla="*/ 12 w 49"/>
                      <a:gd name="T5" fmla="*/ 25 h 42"/>
                      <a:gd name="T6" fmla="*/ 8 w 49"/>
                      <a:gd name="T7" fmla="*/ 25 h 42"/>
                      <a:gd name="T8" fmla="*/ 8 w 49"/>
                      <a:gd name="T9" fmla="*/ 30 h 42"/>
                      <a:gd name="T10" fmla="*/ 8 w 49"/>
                      <a:gd name="T11" fmla="*/ 30 h 42"/>
                      <a:gd name="T12" fmla="*/ 4 w 49"/>
                      <a:gd name="T13" fmla="*/ 34 h 42"/>
                      <a:gd name="T14" fmla="*/ 4 w 49"/>
                      <a:gd name="T15" fmla="*/ 34 h 42"/>
                      <a:gd name="T16" fmla="*/ 4 w 49"/>
                      <a:gd name="T17" fmla="*/ 34 h 42"/>
                      <a:gd name="T18" fmla="*/ 0 w 49"/>
                      <a:gd name="T19" fmla="*/ 38 h 42"/>
                      <a:gd name="T20" fmla="*/ 0 w 49"/>
                      <a:gd name="T21" fmla="*/ 42 h 42"/>
                      <a:gd name="T22" fmla="*/ 0 w 49"/>
                      <a:gd name="T23" fmla="*/ 42 h 42"/>
                      <a:gd name="T24" fmla="*/ 12 w 49"/>
                      <a:gd name="T25" fmla="*/ 42 h 42"/>
                      <a:gd name="T26" fmla="*/ 19 w 49"/>
                      <a:gd name="T27" fmla="*/ 38 h 42"/>
                      <a:gd name="T28" fmla="*/ 23 w 49"/>
                      <a:gd name="T29" fmla="*/ 38 h 42"/>
                      <a:gd name="T30" fmla="*/ 27 w 49"/>
                      <a:gd name="T31" fmla="*/ 38 h 42"/>
                      <a:gd name="T32" fmla="*/ 31 w 49"/>
                      <a:gd name="T33" fmla="*/ 38 h 42"/>
                      <a:gd name="T34" fmla="*/ 34 w 49"/>
                      <a:gd name="T35" fmla="*/ 38 h 42"/>
                      <a:gd name="T36" fmla="*/ 38 w 49"/>
                      <a:gd name="T37" fmla="*/ 42 h 42"/>
                      <a:gd name="T38" fmla="*/ 46 w 49"/>
                      <a:gd name="T39" fmla="*/ 42 h 42"/>
                      <a:gd name="T40" fmla="*/ 49 w 49"/>
                      <a:gd name="T41" fmla="*/ 42 h 42"/>
                      <a:gd name="T42" fmla="*/ 49 w 49"/>
                      <a:gd name="T43" fmla="*/ 42 h 42"/>
                      <a:gd name="T44" fmla="*/ 46 w 49"/>
                      <a:gd name="T45" fmla="*/ 34 h 42"/>
                      <a:gd name="T46" fmla="*/ 38 w 49"/>
                      <a:gd name="T47" fmla="*/ 34 h 42"/>
                      <a:gd name="T48" fmla="*/ 38 w 49"/>
                      <a:gd name="T49" fmla="*/ 34 h 42"/>
                      <a:gd name="T50" fmla="*/ 42 w 49"/>
                      <a:gd name="T51" fmla="*/ 30 h 42"/>
                      <a:gd name="T52" fmla="*/ 42 w 49"/>
                      <a:gd name="T53" fmla="*/ 30 h 42"/>
                      <a:gd name="T54" fmla="*/ 38 w 49"/>
                      <a:gd name="T55" fmla="*/ 25 h 42"/>
                      <a:gd name="T56" fmla="*/ 38 w 49"/>
                      <a:gd name="T57" fmla="*/ 25 h 42"/>
                      <a:gd name="T58" fmla="*/ 38 w 49"/>
                      <a:gd name="T59" fmla="*/ 21 h 42"/>
                      <a:gd name="T60" fmla="*/ 38 w 49"/>
                      <a:gd name="T61" fmla="*/ 21 h 42"/>
                      <a:gd name="T62" fmla="*/ 38 w 49"/>
                      <a:gd name="T63" fmla="*/ 17 h 42"/>
                      <a:gd name="T64" fmla="*/ 34 w 49"/>
                      <a:gd name="T65" fmla="*/ 17 h 42"/>
                      <a:gd name="T66" fmla="*/ 34 w 49"/>
                      <a:gd name="T67" fmla="*/ 17 h 42"/>
                      <a:gd name="T68" fmla="*/ 34 w 49"/>
                      <a:gd name="T69" fmla="*/ 13 h 42"/>
                      <a:gd name="T70" fmla="*/ 34 w 49"/>
                      <a:gd name="T71" fmla="*/ 13 h 42"/>
                      <a:gd name="T72" fmla="*/ 34 w 49"/>
                      <a:gd name="T73" fmla="*/ 13 h 42"/>
                      <a:gd name="T74" fmla="*/ 34 w 49"/>
                      <a:gd name="T75" fmla="*/ 9 h 42"/>
                      <a:gd name="T76" fmla="*/ 31 w 49"/>
                      <a:gd name="T77" fmla="*/ 9 h 42"/>
                      <a:gd name="T78" fmla="*/ 31 w 49"/>
                      <a:gd name="T79" fmla="*/ 4 h 42"/>
                      <a:gd name="T80" fmla="*/ 31 w 49"/>
                      <a:gd name="T81" fmla="*/ 4 h 42"/>
                      <a:gd name="T82" fmla="*/ 27 w 49"/>
                      <a:gd name="T83" fmla="*/ 0 h 42"/>
                      <a:gd name="T84" fmla="*/ 27 w 49"/>
                      <a:gd name="T85" fmla="*/ 0 h 42"/>
                      <a:gd name="T86" fmla="*/ 23 w 49"/>
                      <a:gd name="T87" fmla="*/ 0 h 42"/>
                      <a:gd name="T88" fmla="*/ 23 w 49"/>
                      <a:gd name="T89" fmla="*/ 0 h 42"/>
                      <a:gd name="T90" fmla="*/ 23 w 49"/>
                      <a:gd name="T91" fmla="*/ 4 h 42"/>
                      <a:gd name="T92" fmla="*/ 19 w 49"/>
                      <a:gd name="T93" fmla="*/ 4 h 42"/>
                      <a:gd name="T94" fmla="*/ 19 w 49"/>
                      <a:gd name="T95" fmla="*/ 9 h 42"/>
                      <a:gd name="T96" fmla="*/ 19 w 49"/>
                      <a:gd name="T97" fmla="*/ 9 h 42"/>
                      <a:gd name="T98" fmla="*/ 15 w 49"/>
                      <a:gd name="T99" fmla="*/ 9 h 42"/>
                      <a:gd name="T100" fmla="*/ 15 w 49"/>
                      <a:gd name="T101" fmla="*/ 9 h 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42"/>
                      <a:gd name="T155" fmla="*/ 49 w 49"/>
                      <a:gd name="T156" fmla="*/ 42 h 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42">
                        <a:moveTo>
                          <a:pt x="15" y="13"/>
                        </a:moveTo>
                        <a:lnTo>
                          <a:pt x="15" y="13"/>
                        </a:lnTo>
                        <a:lnTo>
                          <a:pt x="15" y="17"/>
                        </a:lnTo>
                        <a:lnTo>
                          <a:pt x="12" y="17"/>
                        </a:lnTo>
                        <a:lnTo>
                          <a:pt x="12" y="21"/>
                        </a:lnTo>
                        <a:lnTo>
                          <a:pt x="12" y="25"/>
                        </a:lnTo>
                        <a:lnTo>
                          <a:pt x="8" y="25"/>
                        </a:lnTo>
                        <a:lnTo>
                          <a:pt x="8" y="30"/>
                        </a:lnTo>
                        <a:lnTo>
                          <a:pt x="4" y="34"/>
                        </a:lnTo>
                        <a:lnTo>
                          <a:pt x="0" y="38"/>
                        </a:lnTo>
                        <a:lnTo>
                          <a:pt x="0" y="42"/>
                        </a:lnTo>
                        <a:lnTo>
                          <a:pt x="4" y="42"/>
                        </a:lnTo>
                        <a:lnTo>
                          <a:pt x="12" y="42"/>
                        </a:lnTo>
                        <a:lnTo>
                          <a:pt x="19" y="42"/>
                        </a:lnTo>
                        <a:lnTo>
                          <a:pt x="19" y="38"/>
                        </a:lnTo>
                        <a:lnTo>
                          <a:pt x="23" y="38"/>
                        </a:lnTo>
                        <a:lnTo>
                          <a:pt x="27" y="38"/>
                        </a:lnTo>
                        <a:lnTo>
                          <a:pt x="31" y="38"/>
                        </a:lnTo>
                        <a:lnTo>
                          <a:pt x="34" y="38"/>
                        </a:lnTo>
                        <a:lnTo>
                          <a:pt x="38" y="38"/>
                        </a:lnTo>
                        <a:lnTo>
                          <a:pt x="38" y="42"/>
                        </a:lnTo>
                        <a:lnTo>
                          <a:pt x="42" y="42"/>
                        </a:lnTo>
                        <a:lnTo>
                          <a:pt x="46" y="42"/>
                        </a:lnTo>
                        <a:lnTo>
                          <a:pt x="49" y="42"/>
                        </a:lnTo>
                        <a:lnTo>
                          <a:pt x="49" y="38"/>
                        </a:lnTo>
                        <a:lnTo>
                          <a:pt x="46" y="34"/>
                        </a:lnTo>
                        <a:lnTo>
                          <a:pt x="42" y="34"/>
                        </a:lnTo>
                        <a:lnTo>
                          <a:pt x="38" y="34"/>
                        </a:lnTo>
                        <a:lnTo>
                          <a:pt x="38" y="30"/>
                        </a:lnTo>
                        <a:lnTo>
                          <a:pt x="42" y="30"/>
                        </a:lnTo>
                        <a:lnTo>
                          <a:pt x="38" y="30"/>
                        </a:lnTo>
                        <a:lnTo>
                          <a:pt x="38" y="25"/>
                        </a:lnTo>
                        <a:lnTo>
                          <a:pt x="38" y="21"/>
                        </a:lnTo>
                        <a:lnTo>
                          <a:pt x="38" y="17"/>
                        </a:lnTo>
                        <a:lnTo>
                          <a:pt x="34" y="17"/>
                        </a:lnTo>
                        <a:lnTo>
                          <a:pt x="34" y="13"/>
                        </a:lnTo>
                        <a:lnTo>
                          <a:pt x="34" y="9"/>
                        </a:lnTo>
                        <a:lnTo>
                          <a:pt x="31" y="9"/>
                        </a:lnTo>
                        <a:lnTo>
                          <a:pt x="31" y="4"/>
                        </a:lnTo>
                        <a:lnTo>
                          <a:pt x="27" y="0"/>
                        </a:lnTo>
                        <a:lnTo>
                          <a:pt x="23" y="0"/>
                        </a:lnTo>
                        <a:lnTo>
                          <a:pt x="23" y="4"/>
                        </a:lnTo>
                        <a:lnTo>
                          <a:pt x="19" y="4"/>
                        </a:lnTo>
                        <a:lnTo>
                          <a:pt x="19" y="9"/>
                        </a:lnTo>
                        <a:lnTo>
                          <a:pt x="15" y="9"/>
                        </a:lnTo>
                        <a:lnTo>
                          <a:pt x="15" y="13"/>
                        </a:lnTo>
                        <a:close/>
                      </a:path>
                    </a:pathLst>
                  </a:custGeom>
                  <a:solidFill>
                    <a:srgbClr val="114324"/>
                  </a:solidFill>
                  <a:ln w="6350">
                    <a:solidFill>
                      <a:srgbClr val="114324"/>
                    </a:solidFill>
                    <a:round/>
                    <a:headEnd/>
                    <a:tailEnd/>
                  </a:ln>
                </p:spPr>
                <p:txBody>
                  <a:bodyPr/>
                  <a:lstStyle/>
                  <a:p>
                    <a:endParaRPr lang="fa-IR"/>
                  </a:p>
                </p:txBody>
              </p:sp>
              <p:sp>
                <p:nvSpPr>
                  <p:cNvPr id="1694" name="Freeform 384"/>
                  <p:cNvSpPr>
                    <a:spLocks/>
                  </p:cNvSpPr>
                  <p:nvPr/>
                </p:nvSpPr>
                <p:spPr bwMode="auto">
                  <a:xfrm>
                    <a:off x="985" y="3469"/>
                    <a:ext cx="27" cy="29"/>
                  </a:xfrm>
                  <a:custGeom>
                    <a:avLst/>
                    <a:gdLst>
                      <a:gd name="T0" fmla="*/ 19 w 27"/>
                      <a:gd name="T1" fmla="*/ 0 h 29"/>
                      <a:gd name="T2" fmla="*/ 23 w 27"/>
                      <a:gd name="T3" fmla="*/ 0 h 29"/>
                      <a:gd name="T4" fmla="*/ 23 w 27"/>
                      <a:gd name="T5" fmla="*/ 4 h 29"/>
                      <a:gd name="T6" fmla="*/ 19 w 27"/>
                      <a:gd name="T7" fmla="*/ 4 h 29"/>
                      <a:gd name="T8" fmla="*/ 19 w 27"/>
                      <a:gd name="T9" fmla="*/ 4 h 29"/>
                      <a:gd name="T10" fmla="*/ 19 w 27"/>
                      <a:gd name="T11" fmla="*/ 4 h 29"/>
                      <a:gd name="T12" fmla="*/ 23 w 27"/>
                      <a:gd name="T13" fmla="*/ 8 h 29"/>
                      <a:gd name="T14" fmla="*/ 23 w 27"/>
                      <a:gd name="T15" fmla="*/ 8 h 29"/>
                      <a:gd name="T16" fmla="*/ 23 w 27"/>
                      <a:gd name="T17" fmla="*/ 12 h 29"/>
                      <a:gd name="T18" fmla="*/ 23 w 27"/>
                      <a:gd name="T19" fmla="*/ 12 h 29"/>
                      <a:gd name="T20" fmla="*/ 23 w 27"/>
                      <a:gd name="T21" fmla="*/ 16 h 29"/>
                      <a:gd name="T22" fmla="*/ 23 w 27"/>
                      <a:gd name="T23" fmla="*/ 16 h 29"/>
                      <a:gd name="T24" fmla="*/ 23 w 27"/>
                      <a:gd name="T25" fmla="*/ 21 h 29"/>
                      <a:gd name="T26" fmla="*/ 23 w 27"/>
                      <a:gd name="T27" fmla="*/ 21 h 29"/>
                      <a:gd name="T28" fmla="*/ 23 w 27"/>
                      <a:gd name="T29" fmla="*/ 25 h 29"/>
                      <a:gd name="T30" fmla="*/ 27 w 27"/>
                      <a:gd name="T31" fmla="*/ 25 h 29"/>
                      <a:gd name="T32" fmla="*/ 23 w 27"/>
                      <a:gd name="T33" fmla="*/ 25 h 29"/>
                      <a:gd name="T34" fmla="*/ 15 w 27"/>
                      <a:gd name="T35" fmla="*/ 29 h 29"/>
                      <a:gd name="T36" fmla="*/ 8 w 27"/>
                      <a:gd name="T37" fmla="*/ 29 h 29"/>
                      <a:gd name="T38" fmla="*/ 0 w 27"/>
                      <a:gd name="T39" fmla="*/ 29 h 29"/>
                      <a:gd name="T40" fmla="*/ 0 w 27"/>
                      <a:gd name="T41" fmla="*/ 29 h 29"/>
                      <a:gd name="T42" fmla="*/ 0 w 27"/>
                      <a:gd name="T43" fmla="*/ 25 h 29"/>
                      <a:gd name="T44" fmla="*/ 8 w 27"/>
                      <a:gd name="T45" fmla="*/ 21 h 29"/>
                      <a:gd name="T46" fmla="*/ 8 w 27"/>
                      <a:gd name="T47" fmla="*/ 21 h 29"/>
                      <a:gd name="T48" fmla="*/ 8 w 27"/>
                      <a:gd name="T49" fmla="*/ 12 h 29"/>
                      <a:gd name="T50" fmla="*/ 12 w 27"/>
                      <a:gd name="T51" fmla="*/ 12 h 29"/>
                      <a:gd name="T52" fmla="*/ 12 w 27"/>
                      <a:gd name="T53" fmla="*/ 8 h 29"/>
                      <a:gd name="T54" fmla="*/ 15 w 27"/>
                      <a:gd name="T55" fmla="*/ 8 h 29"/>
                      <a:gd name="T56" fmla="*/ 15 w 27"/>
                      <a:gd name="T57" fmla="*/ 4 h 29"/>
                      <a:gd name="T58" fmla="*/ 15 w 27"/>
                      <a:gd name="T59" fmla="*/ 4 h 29"/>
                      <a:gd name="T60" fmla="*/ 15 w 27"/>
                      <a:gd name="T61" fmla="*/ 0 h 29"/>
                      <a:gd name="T62" fmla="*/ 19 w 27"/>
                      <a:gd name="T63" fmla="*/ 0 h 29"/>
                      <a:gd name="T64" fmla="*/ 19 w 2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9"/>
                      <a:gd name="T101" fmla="*/ 27 w 2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9">
                        <a:moveTo>
                          <a:pt x="19" y="0"/>
                        </a:moveTo>
                        <a:lnTo>
                          <a:pt x="19" y="0"/>
                        </a:lnTo>
                        <a:lnTo>
                          <a:pt x="23" y="0"/>
                        </a:lnTo>
                        <a:lnTo>
                          <a:pt x="23" y="4"/>
                        </a:lnTo>
                        <a:lnTo>
                          <a:pt x="19" y="4"/>
                        </a:lnTo>
                        <a:lnTo>
                          <a:pt x="19" y="8"/>
                        </a:lnTo>
                        <a:lnTo>
                          <a:pt x="23" y="8"/>
                        </a:lnTo>
                        <a:lnTo>
                          <a:pt x="23" y="12"/>
                        </a:lnTo>
                        <a:lnTo>
                          <a:pt x="23" y="16"/>
                        </a:lnTo>
                        <a:lnTo>
                          <a:pt x="23" y="21"/>
                        </a:lnTo>
                        <a:lnTo>
                          <a:pt x="23" y="25"/>
                        </a:lnTo>
                        <a:lnTo>
                          <a:pt x="27" y="25"/>
                        </a:lnTo>
                        <a:lnTo>
                          <a:pt x="23" y="25"/>
                        </a:lnTo>
                        <a:lnTo>
                          <a:pt x="19" y="29"/>
                        </a:lnTo>
                        <a:lnTo>
                          <a:pt x="15" y="29"/>
                        </a:lnTo>
                        <a:lnTo>
                          <a:pt x="12" y="29"/>
                        </a:lnTo>
                        <a:lnTo>
                          <a:pt x="8" y="29"/>
                        </a:lnTo>
                        <a:lnTo>
                          <a:pt x="0" y="29"/>
                        </a:lnTo>
                        <a:lnTo>
                          <a:pt x="0" y="25"/>
                        </a:lnTo>
                        <a:lnTo>
                          <a:pt x="4" y="25"/>
                        </a:lnTo>
                        <a:lnTo>
                          <a:pt x="8" y="21"/>
                        </a:lnTo>
                        <a:lnTo>
                          <a:pt x="8" y="16"/>
                        </a:lnTo>
                        <a:lnTo>
                          <a:pt x="8" y="12"/>
                        </a:lnTo>
                        <a:lnTo>
                          <a:pt x="12" y="12"/>
                        </a:lnTo>
                        <a:lnTo>
                          <a:pt x="12" y="8"/>
                        </a:lnTo>
                        <a:lnTo>
                          <a:pt x="15" y="8"/>
                        </a:lnTo>
                        <a:lnTo>
                          <a:pt x="15" y="4"/>
                        </a:lnTo>
                        <a:lnTo>
                          <a:pt x="15" y="0"/>
                        </a:lnTo>
                        <a:lnTo>
                          <a:pt x="19" y="0"/>
                        </a:lnTo>
                        <a:close/>
                      </a:path>
                    </a:pathLst>
                  </a:custGeom>
                  <a:solidFill>
                    <a:srgbClr val="228129"/>
                  </a:solidFill>
                  <a:ln w="6350">
                    <a:solidFill>
                      <a:srgbClr val="228129"/>
                    </a:solidFill>
                    <a:round/>
                    <a:headEnd/>
                    <a:tailEnd/>
                  </a:ln>
                </p:spPr>
                <p:txBody>
                  <a:bodyPr/>
                  <a:lstStyle/>
                  <a:p>
                    <a:endParaRPr lang="fa-IR"/>
                  </a:p>
                </p:txBody>
              </p:sp>
            </p:grpSp>
            <p:sp>
              <p:nvSpPr>
                <p:cNvPr id="1692" name="Freeform 385"/>
                <p:cNvSpPr>
                  <a:spLocks/>
                </p:cNvSpPr>
                <p:nvPr/>
              </p:nvSpPr>
              <p:spPr bwMode="auto">
                <a:xfrm>
                  <a:off x="1008" y="3498"/>
                  <a:ext cx="11" cy="21"/>
                </a:xfrm>
                <a:custGeom>
                  <a:avLst/>
                  <a:gdLst>
                    <a:gd name="T0" fmla="*/ 0 w 11"/>
                    <a:gd name="T1" fmla="*/ 0 h 21"/>
                    <a:gd name="T2" fmla="*/ 0 w 11"/>
                    <a:gd name="T3" fmla="*/ 0 h 21"/>
                    <a:gd name="T4" fmla="*/ 0 w 11"/>
                    <a:gd name="T5" fmla="*/ 0 h 21"/>
                    <a:gd name="T6" fmla="*/ 0 w 11"/>
                    <a:gd name="T7" fmla="*/ 4 h 21"/>
                    <a:gd name="T8" fmla="*/ 0 w 11"/>
                    <a:gd name="T9" fmla="*/ 4 h 21"/>
                    <a:gd name="T10" fmla="*/ 0 w 11"/>
                    <a:gd name="T11" fmla="*/ 13 h 21"/>
                    <a:gd name="T12" fmla="*/ 0 w 11"/>
                    <a:gd name="T13" fmla="*/ 13 h 21"/>
                    <a:gd name="T14" fmla="*/ 4 w 11"/>
                    <a:gd name="T15" fmla="*/ 17 h 21"/>
                    <a:gd name="T16" fmla="*/ 4 w 11"/>
                    <a:gd name="T17" fmla="*/ 17 h 21"/>
                    <a:gd name="T18" fmla="*/ 4 w 11"/>
                    <a:gd name="T19" fmla="*/ 17 h 21"/>
                    <a:gd name="T20" fmla="*/ 4 w 11"/>
                    <a:gd name="T21" fmla="*/ 17 h 21"/>
                    <a:gd name="T22" fmla="*/ 8 w 11"/>
                    <a:gd name="T23" fmla="*/ 17 h 21"/>
                    <a:gd name="T24" fmla="*/ 8 w 11"/>
                    <a:gd name="T25" fmla="*/ 17 h 21"/>
                    <a:gd name="T26" fmla="*/ 8 w 11"/>
                    <a:gd name="T27" fmla="*/ 17 h 21"/>
                    <a:gd name="T28" fmla="*/ 8 w 11"/>
                    <a:gd name="T29" fmla="*/ 17 h 21"/>
                    <a:gd name="T30" fmla="*/ 11 w 11"/>
                    <a:gd name="T31" fmla="*/ 21 h 21"/>
                    <a:gd name="T32" fmla="*/ 8 w 11"/>
                    <a:gd name="T33" fmla="*/ 9 h 21"/>
                    <a:gd name="T34" fmla="*/ 8 w 11"/>
                    <a:gd name="T35" fmla="*/ 9 h 21"/>
                    <a:gd name="T36" fmla="*/ 8 w 11"/>
                    <a:gd name="T37" fmla="*/ 9 h 21"/>
                    <a:gd name="T38" fmla="*/ 8 w 11"/>
                    <a:gd name="T39" fmla="*/ 4 h 21"/>
                    <a:gd name="T40" fmla="*/ 8 w 11"/>
                    <a:gd name="T41" fmla="*/ 4 h 21"/>
                    <a:gd name="T42" fmla="*/ 8 w 11"/>
                    <a:gd name="T43" fmla="*/ 4 h 21"/>
                    <a:gd name="T44" fmla="*/ 8 w 11"/>
                    <a:gd name="T45" fmla="*/ 0 h 21"/>
                    <a:gd name="T46" fmla="*/ 0 w 1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21"/>
                    <a:gd name="T74" fmla="*/ 11 w 1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21">
                      <a:moveTo>
                        <a:pt x="0" y="0"/>
                      </a:moveTo>
                      <a:lnTo>
                        <a:pt x="0" y="0"/>
                      </a:lnTo>
                      <a:lnTo>
                        <a:pt x="0" y="4"/>
                      </a:lnTo>
                      <a:lnTo>
                        <a:pt x="0" y="13"/>
                      </a:lnTo>
                      <a:lnTo>
                        <a:pt x="4" y="17"/>
                      </a:lnTo>
                      <a:lnTo>
                        <a:pt x="8" y="17"/>
                      </a:lnTo>
                      <a:lnTo>
                        <a:pt x="11" y="21"/>
                      </a:lnTo>
                      <a:lnTo>
                        <a:pt x="8" y="9"/>
                      </a:lnTo>
                      <a:lnTo>
                        <a:pt x="8" y="4"/>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227" name="Freeform 386"/>
              <p:cNvSpPr>
                <a:spLocks/>
              </p:cNvSpPr>
              <p:nvPr/>
            </p:nvSpPr>
            <p:spPr bwMode="auto">
              <a:xfrm>
                <a:off x="1498" y="3286"/>
                <a:ext cx="45" cy="51"/>
              </a:xfrm>
              <a:custGeom>
                <a:avLst/>
                <a:gdLst>
                  <a:gd name="T0" fmla="*/ 12 w 45"/>
                  <a:gd name="T1" fmla="*/ 17 h 51"/>
                  <a:gd name="T2" fmla="*/ 12 w 45"/>
                  <a:gd name="T3" fmla="*/ 26 h 51"/>
                  <a:gd name="T4" fmla="*/ 8 w 45"/>
                  <a:gd name="T5" fmla="*/ 30 h 51"/>
                  <a:gd name="T6" fmla="*/ 8 w 45"/>
                  <a:gd name="T7" fmla="*/ 30 h 51"/>
                  <a:gd name="T8" fmla="*/ 8 w 45"/>
                  <a:gd name="T9" fmla="*/ 34 h 51"/>
                  <a:gd name="T10" fmla="*/ 8 w 45"/>
                  <a:gd name="T11" fmla="*/ 34 h 51"/>
                  <a:gd name="T12" fmla="*/ 8 w 45"/>
                  <a:gd name="T13" fmla="*/ 38 h 51"/>
                  <a:gd name="T14" fmla="*/ 4 w 45"/>
                  <a:gd name="T15" fmla="*/ 38 h 51"/>
                  <a:gd name="T16" fmla="*/ 4 w 45"/>
                  <a:gd name="T17" fmla="*/ 43 h 51"/>
                  <a:gd name="T18" fmla="*/ 0 w 45"/>
                  <a:gd name="T19" fmla="*/ 47 h 51"/>
                  <a:gd name="T20" fmla="*/ 0 w 45"/>
                  <a:gd name="T21" fmla="*/ 47 h 51"/>
                  <a:gd name="T22" fmla="*/ 0 w 45"/>
                  <a:gd name="T23" fmla="*/ 51 h 51"/>
                  <a:gd name="T24" fmla="*/ 4 w 45"/>
                  <a:gd name="T25" fmla="*/ 51 h 51"/>
                  <a:gd name="T26" fmla="*/ 15 w 45"/>
                  <a:gd name="T27" fmla="*/ 47 h 51"/>
                  <a:gd name="T28" fmla="*/ 19 w 45"/>
                  <a:gd name="T29" fmla="*/ 47 h 51"/>
                  <a:gd name="T30" fmla="*/ 19 w 45"/>
                  <a:gd name="T31" fmla="*/ 47 h 51"/>
                  <a:gd name="T32" fmla="*/ 23 w 45"/>
                  <a:gd name="T33" fmla="*/ 47 h 51"/>
                  <a:gd name="T34" fmla="*/ 27 w 45"/>
                  <a:gd name="T35" fmla="*/ 47 h 51"/>
                  <a:gd name="T36" fmla="*/ 30 w 45"/>
                  <a:gd name="T37" fmla="*/ 47 h 51"/>
                  <a:gd name="T38" fmla="*/ 34 w 45"/>
                  <a:gd name="T39" fmla="*/ 47 h 51"/>
                  <a:gd name="T40" fmla="*/ 38 w 45"/>
                  <a:gd name="T41" fmla="*/ 47 h 51"/>
                  <a:gd name="T42" fmla="*/ 42 w 45"/>
                  <a:gd name="T43" fmla="*/ 47 h 51"/>
                  <a:gd name="T44" fmla="*/ 42 w 45"/>
                  <a:gd name="T45" fmla="*/ 47 h 51"/>
                  <a:gd name="T46" fmla="*/ 38 w 45"/>
                  <a:gd name="T47" fmla="*/ 43 h 51"/>
                  <a:gd name="T48" fmla="*/ 34 w 45"/>
                  <a:gd name="T49" fmla="*/ 38 h 51"/>
                  <a:gd name="T50" fmla="*/ 34 w 45"/>
                  <a:gd name="T51" fmla="*/ 38 h 51"/>
                  <a:gd name="T52" fmla="*/ 34 w 45"/>
                  <a:gd name="T53" fmla="*/ 34 h 51"/>
                  <a:gd name="T54" fmla="*/ 34 w 45"/>
                  <a:gd name="T55" fmla="*/ 34 h 51"/>
                  <a:gd name="T56" fmla="*/ 30 w 45"/>
                  <a:gd name="T57" fmla="*/ 30 h 51"/>
                  <a:gd name="T58" fmla="*/ 30 w 45"/>
                  <a:gd name="T59" fmla="*/ 30 h 51"/>
                  <a:gd name="T60" fmla="*/ 34 w 45"/>
                  <a:gd name="T61" fmla="*/ 26 h 51"/>
                  <a:gd name="T62" fmla="*/ 30 w 45"/>
                  <a:gd name="T63" fmla="*/ 21 h 51"/>
                  <a:gd name="T64" fmla="*/ 30 w 45"/>
                  <a:gd name="T65" fmla="*/ 21 h 51"/>
                  <a:gd name="T66" fmla="*/ 30 w 45"/>
                  <a:gd name="T67" fmla="*/ 17 h 51"/>
                  <a:gd name="T68" fmla="*/ 30 w 45"/>
                  <a:gd name="T69" fmla="*/ 17 h 51"/>
                  <a:gd name="T70" fmla="*/ 30 w 45"/>
                  <a:gd name="T71" fmla="*/ 17 h 51"/>
                  <a:gd name="T72" fmla="*/ 27 w 45"/>
                  <a:gd name="T73" fmla="*/ 13 h 51"/>
                  <a:gd name="T74" fmla="*/ 27 w 45"/>
                  <a:gd name="T75" fmla="*/ 13 h 51"/>
                  <a:gd name="T76" fmla="*/ 27 w 45"/>
                  <a:gd name="T77" fmla="*/ 9 h 51"/>
                  <a:gd name="T78" fmla="*/ 27 w 45"/>
                  <a:gd name="T79" fmla="*/ 4 h 51"/>
                  <a:gd name="T80" fmla="*/ 23 w 45"/>
                  <a:gd name="T81" fmla="*/ 4 h 51"/>
                  <a:gd name="T82" fmla="*/ 23 w 45"/>
                  <a:gd name="T83" fmla="*/ 4 h 51"/>
                  <a:gd name="T84" fmla="*/ 19 w 45"/>
                  <a:gd name="T85" fmla="*/ 4 h 51"/>
                  <a:gd name="T86" fmla="*/ 19 w 45"/>
                  <a:gd name="T87" fmla="*/ 4 h 51"/>
                  <a:gd name="T88" fmla="*/ 19 w 45"/>
                  <a:gd name="T89" fmla="*/ 9 h 51"/>
                  <a:gd name="T90" fmla="*/ 15 w 45"/>
                  <a:gd name="T91" fmla="*/ 9 h 51"/>
                  <a:gd name="T92" fmla="*/ 15 w 45"/>
                  <a:gd name="T93" fmla="*/ 13 h 51"/>
                  <a:gd name="T94" fmla="*/ 15 w 45"/>
                  <a:gd name="T95" fmla="*/ 13 h 51"/>
                  <a:gd name="T96" fmla="*/ 15 w 45"/>
                  <a:gd name="T97" fmla="*/ 13 h 51"/>
                  <a:gd name="T98" fmla="*/ 12 w 45"/>
                  <a:gd name="T99" fmla="*/ 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51"/>
                  <a:gd name="T152" fmla="*/ 45 w 4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51">
                    <a:moveTo>
                      <a:pt x="12" y="17"/>
                    </a:moveTo>
                    <a:lnTo>
                      <a:pt x="12" y="17"/>
                    </a:lnTo>
                    <a:lnTo>
                      <a:pt x="12" y="21"/>
                    </a:lnTo>
                    <a:lnTo>
                      <a:pt x="12" y="26"/>
                    </a:lnTo>
                    <a:lnTo>
                      <a:pt x="8" y="26"/>
                    </a:lnTo>
                    <a:lnTo>
                      <a:pt x="8" y="30"/>
                    </a:lnTo>
                    <a:lnTo>
                      <a:pt x="8" y="34"/>
                    </a:lnTo>
                    <a:lnTo>
                      <a:pt x="8" y="38"/>
                    </a:lnTo>
                    <a:lnTo>
                      <a:pt x="4" y="38"/>
                    </a:lnTo>
                    <a:lnTo>
                      <a:pt x="4" y="43"/>
                    </a:lnTo>
                    <a:lnTo>
                      <a:pt x="0" y="47"/>
                    </a:lnTo>
                    <a:lnTo>
                      <a:pt x="0" y="51"/>
                    </a:lnTo>
                    <a:lnTo>
                      <a:pt x="4" y="51"/>
                    </a:lnTo>
                    <a:lnTo>
                      <a:pt x="12" y="47"/>
                    </a:lnTo>
                    <a:lnTo>
                      <a:pt x="15" y="47"/>
                    </a:lnTo>
                    <a:lnTo>
                      <a:pt x="19" y="47"/>
                    </a:lnTo>
                    <a:lnTo>
                      <a:pt x="23" y="47"/>
                    </a:lnTo>
                    <a:lnTo>
                      <a:pt x="27" y="47"/>
                    </a:lnTo>
                    <a:lnTo>
                      <a:pt x="30" y="47"/>
                    </a:lnTo>
                    <a:lnTo>
                      <a:pt x="34" y="47"/>
                    </a:lnTo>
                    <a:lnTo>
                      <a:pt x="38" y="47"/>
                    </a:lnTo>
                    <a:lnTo>
                      <a:pt x="42" y="47"/>
                    </a:lnTo>
                    <a:lnTo>
                      <a:pt x="45" y="47"/>
                    </a:lnTo>
                    <a:lnTo>
                      <a:pt x="42" y="47"/>
                    </a:lnTo>
                    <a:lnTo>
                      <a:pt x="38" y="43"/>
                    </a:lnTo>
                    <a:lnTo>
                      <a:pt x="34" y="43"/>
                    </a:lnTo>
                    <a:lnTo>
                      <a:pt x="34" y="38"/>
                    </a:lnTo>
                    <a:lnTo>
                      <a:pt x="34" y="34"/>
                    </a:lnTo>
                    <a:lnTo>
                      <a:pt x="30" y="30"/>
                    </a:lnTo>
                    <a:lnTo>
                      <a:pt x="34" y="26"/>
                    </a:lnTo>
                    <a:lnTo>
                      <a:pt x="30" y="21"/>
                    </a:lnTo>
                    <a:lnTo>
                      <a:pt x="30" y="17"/>
                    </a:lnTo>
                    <a:lnTo>
                      <a:pt x="30" y="13"/>
                    </a:lnTo>
                    <a:lnTo>
                      <a:pt x="27" y="13"/>
                    </a:lnTo>
                    <a:lnTo>
                      <a:pt x="27" y="9"/>
                    </a:lnTo>
                    <a:lnTo>
                      <a:pt x="27" y="4"/>
                    </a:lnTo>
                    <a:lnTo>
                      <a:pt x="23" y="4"/>
                    </a:lnTo>
                    <a:lnTo>
                      <a:pt x="23" y="0"/>
                    </a:lnTo>
                    <a:lnTo>
                      <a:pt x="19" y="4"/>
                    </a:lnTo>
                    <a:lnTo>
                      <a:pt x="19" y="9"/>
                    </a:lnTo>
                    <a:lnTo>
                      <a:pt x="15" y="9"/>
                    </a:lnTo>
                    <a:lnTo>
                      <a:pt x="15" y="13"/>
                    </a:lnTo>
                    <a:lnTo>
                      <a:pt x="12" y="17"/>
                    </a:lnTo>
                    <a:close/>
                  </a:path>
                </a:pathLst>
              </a:custGeom>
              <a:solidFill>
                <a:srgbClr val="114324"/>
              </a:solidFill>
              <a:ln w="6350">
                <a:solidFill>
                  <a:srgbClr val="114324"/>
                </a:solidFill>
                <a:round/>
                <a:headEnd/>
                <a:tailEnd/>
              </a:ln>
            </p:spPr>
            <p:txBody>
              <a:bodyPr/>
              <a:lstStyle/>
              <a:p>
                <a:endParaRPr lang="fa-IR"/>
              </a:p>
            </p:txBody>
          </p:sp>
          <p:sp>
            <p:nvSpPr>
              <p:cNvPr id="228" name="Freeform 387"/>
              <p:cNvSpPr>
                <a:spLocks/>
              </p:cNvSpPr>
              <p:nvPr/>
            </p:nvSpPr>
            <p:spPr bwMode="auto">
              <a:xfrm>
                <a:off x="1151" y="3201"/>
                <a:ext cx="46" cy="47"/>
              </a:xfrm>
              <a:custGeom>
                <a:avLst/>
                <a:gdLst>
                  <a:gd name="T0" fmla="*/ 12 w 46"/>
                  <a:gd name="T1" fmla="*/ 13 h 47"/>
                  <a:gd name="T2" fmla="*/ 12 w 46"/>
                  <a:gd name="T3" fmla="*/ 21 h 47"/>
                  <a:gd name="T4" fmla="*/ 8 w 46"/>
                  <a:gd name="T5" fmla="*/ 26 h 47"/>
                  <a:gd name="T6" fmla="*/ 8 w 46"/>
                  <a:gd name="T7" fmla="*/ 26 h 47"/>
                  <a:gd name="T8" fmla="*/ 8 w 46"/>
                  <a:gd name="T9" fmla="*/ 34 h 47"/>
                  <a:gd name="T10" fmla="*/ 8 w 46"/>
                  <a:gd name="T11" fmla="*/ 34 h 47"/>
                  <a:gd name="T12" fmla="*/ 8 w 46"/>
                  <a:gd name="T13" fmla="*/ 34 h 47"/>
                  <a:gd name="T14" fmla="*/ 4 w 46"/>
                  <a:gd name="T15" fmla="*/ 38 h 47"/>
                  <a:gd name="T16" fmla="*/ 4 w 46"/>
                  <a:gd name="T17" fmla="*/ 38 h 47"/>
                  <a:gd name="T18" fmla="*/ 0 w 46"/>
                  <a:gd name="T19" fmla="*/ 43 h 47"/>
                  <a:gd name="T20" fmla="*/ 0 w 46"/>
                  <a:gd name="T21" fmla="*/ 47 h 47"/>
                  <a:gd name="T22" fmla="*/ 0 w 46"/>
                  <a:gd name="T23" fmla="*/ 47 h 47"/>
                  <a:gd name="T24" fmla="*/ 4 w 46"/>
                  <a:gd name="T25" fmla="*/ 47 h 47"/>
                  <a:gd name="T26" fmla="*/ 15 w 46"/>
                  <a:gd name="T27" fmla="*/ 47 h 47"/>
                  <a:gd name="T28" fmla="*/ 19 w 46"/>
                  <a:gd name="T29" fmla="*/ 43 h 47"/>
                  <a:gd name="T30" fmla="*/ 23 w 46"/>
                  <a:gd name="T31" fmla="*/ 43 h 47"/>
                  <a:gd name="T32" fmla="*/ 23 w 46"/>
                  <a:gd name="T33" fmla="*/ 43 h 47"/>
                  <a:gd name="T34" fmla="*/ 27 w 46"/>
                  <a:gd name="T35" fmla="*/ 43 h 47"/>
                  <a:gd name="T36" fmla="*/ 30 w 46"/>
                  <a:gd name="T37" fmla="*/ 43 h 47"/>
                  <a:gd name="T38" fmla="*/ 34 w 46"/>
                  <a:gd name="T39" fmla="*/ 47 h 47"/>
                  <a:gd name="T40" fmla="*/ 38 w 46"/>
                  <a:gd name="T41" fmla="*/ 47 h 47"/>
                  <a:gd name="T42" fmla="*/ 46 w 46"/>
                  <a:gd name="T43" fmla="*/ 47 h 47"/>
                  <a:gd name="T44" fmla="*/ 42 w 46"/>
                  <a:gd name="T45" fmla="*/ 43 h 47"/>
                  <a:gd name="T46" fmla="*/ 38 w 46"/>
                  <a:gd name="T47" fmla="*/ 38 h 47"/>
                  <a:gd name="T48" fmla="*/ 34 w 46"/>
                  <a:gd name="T49" fmla="*/ 38 h 47"/>
                  <a:gd name="T50" fmla="*/ 34 w 46"/>
                  <a:gd name="T51" fmla="*/ 34 h 47"/>
                  <a:gd name="T52" fmla="*/ 34 w 46"/>
                  <a:gd name="T53" fmla="*/ 34 h 47"/>
                  <a:gd name="T54" fmla="*/ 34 w 46"/>
                  <a:gd name="T55" fmla="*/ 30 h 47"/>
                  <a:gd name="T56" fmla="*/ 30 w 46"/>
                  <a:gd name="T57" fmla="*/ 26 h 47"/>
                  <a:gd name="T58" fmla="*/ 30 w 46"/>
                  <a:gd name="T59" fmla="*/ 26 h 47"/>
                  <a:gd name="T60" fmla="*/ 34 w 46"/>
                  <a:gd name="T61" fmla="*/ 21 h 47"/>
                  <a:gd name="T62" fmla="*/ 30 w 46"/>
                  <a:gd name="T63" fmla="*/ 17 h 47"/>
                  <a:gd name="T64" fmla="*/ 30 w 46"/>
                  <a:gd name="T65" fmla="*/ 17 h 47"/>
                  <a:gd name="T66" fmla="*/ 30 w 46"/>
                  <a:gd name="T67" fmla="*/ 17 h 47"/>
                  <a:gd name="T68" fmla="*/ 30 w 46"/>
                  <a:gd name="T69" fmla="*/ 13 h 47"/>
                  <a:gd name="T70" fmla="*/ 30 w 46"/>
                  <a:gd name="T71" fmla="*/ 13 h 47"/>
                  <a:gd name="T72" fmla="*/ 27 w 46"/>
                  <a:gd name="T73" fmla="*/ 13 h 47"/>
                  <a:gd name="T74" fmla="*/ 27 w 46"/>
                  <a:gd name="T75" fmla="*/ 9 h 47"/>
                  <a:gd name="T76" fmla="*/ 27 w 46"/>
                  <a:gd name="T77" fmla="*/ 4 h 47"/>
                  <a:gd name="T78" fmla="*/ 27 w 46"/>
                  <a:gd name="T79" fmla="*/ 4 h 47"/>
                  <a:gd name="T80" fmla="*/ 23 w 46"/>
                  <a:gd name="T81" fmla="*/ 0 h 47"/>
                  <a:gd name="T82" fmla="*/ 23 w 46"/>
                  <a:gd name="T83" fmla="*/ 0 h 47"/>
                  <a:gd name="T84" fmla="*/ 19 w 46"/>
                  <a:gd name="T85" fmla="*/ 0 h 47"/>
                  <a:gd name="T86" fmla="*/ 19 w 46"/>
                  <a:gd name="T87" fmla="*/ 4 h 47"/>
                  <a:gd name="T88" fmla="*/ 19 w 46"/>
                  <a:gd name="T89" fmla="*/ 4 h 47"/>
                  <a:gd name="T90" fmla="*/ 15 w 46"/>
                  <a:gd name="T91" fmla="*/ 9 h 47"/>
                  <a:gd name="T92" fmla="*/ 15 w 46"/>
                  <a:gd name="T93" fmla="*/ 9 h 47"/>
                  <a:gd name="T94" fmla="*/ 15 w 46"/>
                  <a:gd name="T95" fmla="*/ 9 h 47"/>
                  <a:gd name="T96" fmla="*/ 15 w 46"/>
                  <a:gd name="T97" fmla="*/ 13 h 47"/>
                  <a:gd name="T98" fmla="*/ 12 w 46"/>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47"/>
                  <a:gd name="T152" fmla="*/ 46 w 46"/>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47">
                    <a:moveTo>
                      <a:pt x="12" y="13"/>
                    </a:moveTo>
                    <a:lnTo>
                      <a:pt x="12" y="13"/>
                    </a:lnTo>
                    <a:lnTo>
                      <a:pt x="12" y="21"/>
                    </a:lnTo>
                    <a:lnTo>
                      <a:pt x="8" y="21"/>
                    </a:lnTo>
                    <a:lnTo>
                      <a:pt x="8" y="26"/>
                    </a:lnTo>
                    <a:lnTo>
                      <a:pt x="8" y="30"/>
                    </a:lnTo>
                    <a:lnTo>
                      <a:pt x="8" y="34"/>
                    </a:lnTo>
                    <a:lnTo>
                      <a:pt x="4" y="38"/>
                    </a:lnTo>
                    <a:lnTo>
                      <a:pt x="0" y="43"/>
                    </a:lnTo>
                    <a:lnTo>
                      <a:pt x="0" y="47"/>
                    </a:lnTo>
                    <a:lnTo>
                      <a:pt x="4" y="47"/>
                    </a:lnTo>
                    <a:lnTo>
                      <a:pt x="12" y="47"/>
                    </a:lnTo>
                    <a:lnTo>
                      <a:pt x="15" y="47"/>
                    </a:lnTo>
                    <a:lnTo>
                      <a:pt x="15" y="43"/>
                    </a:lnTo>
                    <a:lnTo>
                      <a:pt x="19" y="43"/>
                    </a:lnTo>
                    <a:lnTo>
                      <a:pt x="23" y="43"/>
                    </a:lnTo>
                    <a:lnTo>
                      <a:pt x="27" y="43"/>
                    </a:lnTo>
                    <a:lnTo>
                      <a:pt x="30" y="43"/>
                    </a:lnTo>
                    <a:lnTo>
                      <a:pt x="34" y="43"/>
                    </a:lnTo>
                    <a:lnTo>
                      <a:pt x="34" y="47"/>
                    </a:lnTo>
                    <a:lnTo>
                      <a:pt x="38" y="47"/>
                    </a:lnTo>
                    <a:lnTo>
                      <a:pt x="42" y="47"/>
                    </a:lnTo>
                    <a:lnTo>
                      <a:pt x="46" y="47"/>
                    </a:lnTo>
                    <a:lnTo>
                      <a:pt x="42" y="43"/>
                    </a:lnTo>
                    <a:lnTo>
                      <a:pt x="38" y="38"/>
                    </a:lnTo>
                    <a:lnTo>
                      <a:pt x="34" y="38"/>
                    </a:lnTo>
                    <a:lnTo>
                      <a:pt x="34" y="34"/>
                    </a:lnTo>
                    <a:lnTo>
                      <a:pt x="34" y="30"/>
                    </a:lnTo>
                    <a:lnTo>
                      <a:pt x="30" y="26"/>
                    </a:lnTo>
                    <a:lnTo>
                      <a:pt x="34" y="26"/>
                    </a:lnTo>
                    <a:lnTo>
                      <a:pt x="34" y="21"/>
                    </a:lnTo>
                    <a:lnTo>
                      <a:pt x="30" y="21"/>
                    </a:lnTo>
                    <a:lnTo>
                      <a:pt x="30" y="17"/>
                    </a:lnTo>
                    <a:lnTo>
                      <a:pt x="30" y="13"/>
                    </a:lnTo>
                    <a:lnTo>
                      <a:pt x="27" y="13"/>
                    </a:lnTo>
                    <a:lnTo>
                      <a:pt x="27" y="9"/>
                    </a:lnTo>
                    <a:lnTo>
                      <a:pt x="27" y="4"/>
                    </a:lnTo>
                    <a:lnTo>
                      <a:pt x="23" y="0"/>
                    </a:lnTo>
                    <a:lnTo>
                      <a:pt x="19" y="0"/>
                    </a:lnTo>
                    <a:lnTo>
                      <a:pt x="19" y="4"/>
                    </a:lnTo>
                    <a:lnTo>
                      <a:pt x="19" y="9"/>
                    </a:lnTo>
                    <a:lnTo>
                      <a:pt x="15" y="9"/>
                    </a:lnTo>
                    <a:lnTo>
                      <a:pt x="15" y="13"/>
                    </a:lnTo>
                    <a:lnTo>
                      <a:pt x="12" y="13"/>
                    </a:lnTo>
                    <a:close/>
                  </a:path>
                </a:pathLst>
              </a:custGeom>
              <a:solidFill>
                <a:srgbClr val="114324"/>
              </a:solidFill>
              <a:ln w="6350">
                <a:solidFill>
                  <a:srgbClr val="114324"/>
                </a:solidFill>
                <a:round/>
                <a:headEnd/>
                <a:tailEnd/>
              </a:ln>
            </p:spPr>
            <p:txBody>
              <a:bodyPr/>
              <a:lstStyle/>
              <a:p>
                <a:endParaRPr lang="fa-IR"/>
              </a:p>
            </p:txBody>
          </p:sp>
          <p:sp>
            <p:nvSpPr>
              <p:cNvPr id="229" name="Freeform 388"/>
              <p:cNvSpPr>
                <a:spLocks/>
              </p:cNvSpPr>
              <p:nvPr/>
            </p:nvSpPr>
            <p:spPr bwMode="auto">
              <a:xfrm>
                <a:off x="1306" y="3345"/>
                <a:ext cx="38" cy="68"/>
              </a:xfrm>
              <a:custGeom>
                <a:avLst/>
                <a:gdLst>
                  <a:gd name="T0" fmla="*/ 11 w 38"/>
                  <a:gd name="T1" fmla="*/ 22 h 68"/>
                  <a:gd name="T2" fmla="*/ 7 w 38"/>
                  <a:gd name="T3" fmla="*/ 30 h 68"/>
                  <a:gd name="T4" fmla="*/ 7 w 38"/>
                  <a:gd name="T5" fmla="*/ 39 h 68"/>
                  <a:gd name="T6" fmla="*/ 7 w 38"/>
                  <a:gd name="T7" fmla="*/ 39 h 68"/>
                  <a:gd name="T8" fmla="*/ 7 w 38"/>
                  <a:gd name="T9" fmla="*/ 47 h 68"/>
                  <a:gd name="T10" fmla="*/ 4 w 38"/>
                  <a:gd name="T11" fmla="*/ 51 h 68"/>
                  <a:gd name="T12" fmla="*/ 4 w 38"/>
                  <a:gd name="T13" fmla="*/ 51 h 68"/>
                  <a:gd name="T14" fmla="*/ 4 w 38"/>
                  <a:gd name="T15" fmla="*/ 56 h 68"/>
                  <a:gd name="T16" fmla="*/ 0 w 38"/>
                  <a:gd name="T17" fmla="*/ 64 h 68"/>
                  <a:gd name="T18" fmla="*/ 0 w 38"/>
                  <a:gd name="T19" fmla="*/ 68 h 68"/>
                  <a:gd name="T20" fmla="*/ 4 w 38"/>
                  <a:gd name="T21" fmla="*/ 68 h 68"/>
                  <a:gd name="T22" fmla="*/ 11 w 38"/>
                  <a:gd name="T23" fmla="*/ 64 h 68"/>
                  <a:gd name="T24" fmla="*/ 15 w 38"/>
                  <a:gd name="T25" fmla="*/ 64 h 68"/>
                  <a:gd name="T26" fmla="*/ 15 w 38"/>
                  <a:gd name="T27" fmla="*/ 64 h 68"/>
                  <a:gd name="T28" fmla="*/ 19 w 38"/>
                  <a:gd name="T29" fmla="*/ 64 h 68"/>
                  <a:gd name="T30" fmla="*/ 19 w 38"/>
                  <a:gd name="T31" fmla="*/ 64 h 68"/>
                  <a:gd name="T32" fmla="*/ 23 w 38"/>
                  <a:gd name="T33" fmla="*/ 64 h 68"/>
                  <a:gd name="T34" fmla="*/ 26 w 38"/>
                  <a:gd name="T35" fmla="*/ 64 h 68"/>
                  <a:gd name="T36" fmla="*/ 26 w 38"/>
                  <a:gd name="T37" fmla="*/ 64 h 68"/>
                  <a:gd name="T38" fmla="*/ 30 w 38"/>
                  <a:gd name="T39" fmla="*/ 64 h 68"/>
                  <a:gd name="T40" fmla="*/ 34 w 38"/>
                  <a:gd name="T41" fmla="*/ 64 h 68"/>
                  <a:gd name="T42" fmla="*/ 38 w 38"/>
                  <a:gd name="T43" fmla="*/ 64 h 68"/>
                  <a:gd name="T44" fmla="*/ 34 w 38"/>
                  <a:gd name="T45" fmla="*/ 60 h 68"/>
                  <a:gd name="T46" fmla="*/ 30 w 38"/>
                  <a:gd name="T47" fmla="*/ 60 h 68"/>
                  <a:gd name="T48" fmla="*/ 30 w 38"/>
                  <a:gd name="T49" fmla="*/ 56 h 68"/>
                  <a:gd name="T50" fmla="*/ 26 w 38"/>
                  <a:gd name="T51" fmla="*/ 51 h 68"/>
                  <a:gd name="T52" fmla="*/ 26 w 38"/>
                  <a:gd name="T53" fmla="*/ 47 h 68"/>
                  <a:gd name="T54" fmla="*/ 26 w 38"/>
                  <a:gd name="T55" fmla="*/ 47 h 68"/>
                  <a:gd name="T56" fmla="*/ 26 w 38"/>
                  <a:gd name="T57" fmla="*/ 43 h 68"/>
                  <a:gd name="T58" fmla="*/ 26 w 38"/>
                  <a:gd name="T59" fmla="*/ 39 h 68"/>
                  <a:gd name="T60" fmla="*/ 26 w 38"/>
                  <a:gd name="T61" fmla="*/ 39 h 68"/>
                  <a:gd name="T62" fmla="*/ 26 w 38"/>
                  <a:gd name="T63" fmla="*/ 34 h 68"/>
                  <a:gd name="T64" fmla="*/ 26 w 38"/>
                  <a:gd name="T65" fmla="*/ 30 h 68"/>
                  <a:gd name="T66" fmla="*/ 26 w 38"/>
                  <a:gd name="T67" fmla="*/ 30 h 68"/>
                  <a:gd name="T68" fmla="*/ 23 w 38"/>
                  <a:gd name="T69" fmla="*/ 26 h 68"/>
                  <a:gd name="T70" fmla="*/ 23 w 38"/>
                  <a:gd name="T71" fmla="*/ 26 h 68"/>
                  <a:gd name="T72" fmla="*/ 23 w 38"/>
                  <a:gd name="T73" fmla="*/ 22 h 68"/>
                  <a:gd name="T74" fmla="*/ 23 w 38"/>
                  <a:gd name="T75" fmla="*/ 22 h 68"/>
                  <a:gd name="T76" fmla="*/ 23 w 38"/>
                  <a:gd name="T77" fmla="*/ 17 h 68"/>
                  <a:gd name="T78" fmla="*/ 23 w 38"/>
                  <a:gd name="T79" fmla="*/ 17 h 68"/>
                  <a:gd name="T80" fmla="*/ 23 w 38"/>
                  <a:gd name="T81" fmla="*/ 9 h 68"/>
                  <a:gd name="T82" fmla="*/ 19 w 38"/>
                  <a:gd name="T83" fmla="*/ 5 h 68"/>
                  <a:gd name="T84" fmla="*/ 19 w 38"/>
                  <a:gd name="T85" fmla="*/ 5 h 68"/>
                  <a:gd name="T86" fmla="*/ 19 w 38"/>
                  <a:gd name="T87" fmla="*/ 5 h 68"/>
                  <a:gd name="T88" fmla="*/ 15 w 38"/>
                  <a:gd name="T89" fmla="*/ 0 h 68"/>
                  <a:gd name="T90" fmla="*/ 15 w 38"/>
                  <a:gd name="T91" fmla="*/ 5 h 68"/>
                  <a:gd name="T92" fmla="*/ 15 w 38"/>
                  <a:gd name="T93" fmla="*/ 9 h 68"/>
                  <a:gd name="T94" fmla="*/ 15 w 38"/>
                  <a:gd name="T95" fmla="*/ 9 h 68"/>
                  <a:gd name="T96" fmla="*/ 11 w 38"/>
                  <a:gd name="T97" fmla="*/ 13 h 68"/>
                  <a:gd name="T98" fmla="*/ 11 w 38"/>
                  <a:gd name="T99" fmla="*/ 13 h 68"/>
                  <a:gd name="T100" fmla="*/ 11 w 38"/>
                  <a:gd name="T101" fmla="*/ 17 h 68"/>
                  <a:gd name="T102" fmla="*/ 11 w 38"/>
                  <a:gd name="T103" fmla="*/ 1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8"/>
                  <a:gd name="T158" fmla="*/ 38 w 38"/>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8">
                    <a:moveTo>
                      <a:pt x="11" y="22"/>
                    </a:moveTo>
                    <a:lnTo>
                      <a:pt x="11" y="22"/>
                    </a:lnTo>
                    <a:lnTo>
                      <a:pt x="11" y="30"/>
                    </a:lnTo>
                    <a:lnTo>
                      <a:pt x="7" y="30"/>
                    </a:lnTo>
                    <a:lnTo>
                      <a:pt x="7" y="34"/>
                    </a:lnTo>
                    <a:lnTo>
                      <a:pt x="7" y="39"/>
                    </a:lnTo>
                    <a:lnTo>
                      <a:pt x="7" y="43"/>
                    </a:lnTo>
                    <a:lnTo>
                      <a:pt x="7" y="47"/>
                    </a:lnTo>
                    <a:lnTo>
                      <a:pt x="4" y="47"/>
                    </a:lnTo>
                    <a:lnTo>
                      <a:pt x="4" y="51"/>
                    </a:lnTo>
                    <a:lnTo>
                      <a:pt x="4" y="56"/>
                    </a:lnTo>
                    <a:lnTo>
                      <a:pt x="0" y="60"/>
                    </a:lnTo>
                    <a:lnTo>
                      <a:pt x="0" y="64"/>
                    </a:lnTo>
                    <a:lnTo>
                      <a:pt x="0" y="68"/>
                    </a:lnTo>
                    <a:lnTo>
                      <a:pt x="4" y="68"/>
                    </a:lnTo>
                    <a:lnTo>
                      <a:pt x="7" y="64"/>
                    </a:lnTo>
                    <a:lnTo>
                      <a:pt x="11" y="64"/>
                    </a:lnTo>
                    <a:lnTo>
                      <a:pt x="15" y="64"/>
                    </a:lnTo>
                    <a:lnTo>
                      <a:pt x="19" y="64"/>
                    </a:lnTo>
                    <a:lnTo>
                      <a:pt x="23" y="64"/>
                    </a:lnTo>
                    <a:lnTo>
                      <a:pt x="26" y="64"/>
                    </a:lnTo>
                    <a:lnTo>
                      <a:pt x="30" y="64"/>
                    </a:lnTo>
                    <a:lnTo>
                      <a:pt x="34" y="64"/>
                    </a:lnTo>
                    <a:lnTo>
                      <a:pt x="38" y="64"/>
                    </a:lnTo>
                    <a:lnTo>
                      <a:pt x="34" y="64"/>
                    </a:lnTo>
                    <a:lnTo>
                      <a:pt x="34" y="60"/>
                    </a:lnTo>
                    <a:lnTo>
                      <a:pt x="30" y="60"/>
                    </a:lnTo>
                    <a:lnTo>
                      <a:pt x="30" y="56"/>
                    </a:lnTo>
                    <a:lnTo>
                      <a:pt x="26" y="51"/>
                    </a:lnTo>
                    <a:lnTo>
                      <a:pt x="26" y="47"/>
                    </a:lnTo>
                    <a:lnTo>
                      <a:pt x="30" y="47"/>
                    </a:lnTo>
                    <a:lnTo>
                      <a:pt x="26" y="47"/>
                    </a:lnTo>
                    <a:lnTo>
                      <a:pt x="26" y="43"/>
                    </a:lnTo>
                    <a:lnTo>
                      <a:pt x="26" y="39"/>
                    </a:lnTo>
                    <a:lnTo>
                      <a:pt x="26" y="34"/>
                    </a:lnTo>
                    <a:lnTo>
                      <a:pt x="26" y="30"/>
                    </a:lnTo>
                    <a:lnTo>
                      <a:pt x="23" y="26"/>
                    </a:lnTo>
                    <a:lnTo>
                      <a:pt x="23" y="22"/>
                    </a:lnTo>
                    <a:lnTo>
                      <a:pt x="26" y="22"/>
                    </a:lnTo>
                    <a:lnTo>
                      <a:pt x="23" y="22"/>
                    </a:lnTo>
                    <a:lnTo>
                      <a:pt x="23" y="17"/>
                    </a:lnTo>
                    <a:lnTo>
                      <a:pt x="23" y="13"/>
                    </a:lnTo>
                    <a:lnTo>
                      <a:pt x="23" y="9"/>
                    </a:lnTo>
                    <a:lnTo>
                      <a:pt x="19" y="5"/>
                    </a:lnTo>
                    <a:lnTo>
                      <a:pt x="19" y="0"/>
                    </a:lnTo>
                    <a:lnTo>
                      <a:pt x="15" y="0"/>
                    </a:lnTo>
                    <a:lnTo>
                      <a:pt x="15" y="5"/>
                    </a:lnTo>
                    <a:lnTo>
                      <a:pt x="15" y="9"/>
                    </a:lnTo>
                    <a:lnTo>
                      <a:pt x="11" y="13"/>
                    </a:lnTo>
                    <a:lnTo>
                      <a:pt x="11" y="17"/>
                    </a:lnTo>
                    <a:lnTo>
                      <a:pt x="11" y="22"/>
                    </a:lnTo>
                    <a:close/>
                  </a:path>
                </a:pathLst>
              </a:custGeom>
              <a:solidFill>
                <a:srgbClr val="005E31"/>
              </a:solidFill>
              <a:ln w="6350">
                <a:solidFill>
                  <a:srgbClr val="005E31"/>
                </a:solidFill>
                <a:round/>
                <a:headEnd/>
                <a:tailEnd/>
              </a:ln>
            </p:spPr>
            <p:txBody>
              <a:bodyPr/>
              <a:lstStyle/>
              <a:p>
                <a:endParaRPr lang="fa-IR"/>
              </a:p>
            </p:txBody>
          </p:sp>
          <p:sp>
            <p:nvSpPr>
              <p:cNvPr id="230" name="Freeform 389"/>
              <p:cNvSpPr>
                <a:spLocks/>
              </p:cNvSpPr>
              <p:nvPr/>
            </p:nvSpPr>
            <p:spPr bwMode="auto">
              <a:xfrm>
                <a:off x="1445" y="3150"/>
                <a:ext cx="19" cy="43"/>
              </a:xfrm>
              <a:custGeom>
                <a:avLst/>
                <a:gdLst>
                  <a:gd name="T0" fmla="*/ 8 w 19"/>
                  <a:gd name="T1" fmla="*/ 13 h 43"/>
                  <a:gd name="T2" fmla="*/ 4 w 19"/>
                  <a:gd name="T3" fmla="*/ 22 h 43"/>
                  <a:gd name="T4" fmla="*/ 4 w 19"/>
                  <a:gd name="T5" fmla="*/ 26 h 43"/>
                  <a:gd name="T6" fmla="*/ 4 w 19"/>
                  <a:gd name="T7" fmla="*/ 30 h 43"/>
                  <a:gd name="T8" fmla="*/ 4 w 19"/>
                  <a:gd name="T9" fmla="*/ 30 h 43"/>
                  <a:gd name="T10" fmla="*/ 4 w 19"/>
                  <a:gd name="T11" fmla="*/ 30 h 43"/>
                  <a:gd name="T12" fmla="*/ 4 w 19"/>
                  <a:gd name="T13" fmla="*/ 34 h 43"/>
                  <a:gd name="T14" fmla="*/ 0 w 19"/>
                  <a:gd name="T15" fmla="*/ 39 h 43"/>
                  <a:gd name="T16" fmla="*/ 0 w 19"/>
                  <a:gd name="T17" fmla="*/ 43 h 43"/>
                  <a:gd name="T18" fmla="*/ 4 w 19"/>
                  <a:gd name="T19" fmla="*/ 39 h 43"/>
                  <a:gd name="T20" fmla="*/ 8 w 19"/>
                  <a:gd name="T21" fmla="*/ 39 h 43"/>
                  <a:gd name="T22" fmla="*/ 12 w 19"/>
                  <a:gd name="T23" fmla="*/ 39 h 43"/>
                  <a:gd name="T24" fmla="*/ 12 w 19"/>
                  <a:gd name="T25" fmla="*/ 39 h 43"/>
                  <a:gd name="T26" fmla="*/ 12 w 19"/>
                  <a:gd name="T27" fmla="*/ 39 h 43"/>
                  <a:gd name="T28" fmla="*/ 16 w 19"/>
                  <a:gd name="T29" fmla="*/ 39 h 43"/>
                  <a:gd name="T30" fmla="*/ 16 w 19"/>
                  <a:gd name="T31" fmla="*/ 39 h 43"/>
                  <a:gd name="T32" fmla="*/ 19 w 19"/>
                  <a:gd name="T33" fmla="*/ 39 h 43"/>
                  <a:gd name="T34" fmla="*/ 19 w 19"/>
                  <a:gd name="T35" fmla="*/ 39 h 43"/>
                  <a:gd name="T36" fmla="*/ 16 w 19"/>
                  <a:gd name="T37" fmla="*/ 34 h 43"/>
                  <a:gd name="T38" fmla="*/ 16 w 19"/>
                  <a:gd name="T39" fmla="*/ 34 h 43"/>
                  <a:gd name="T40" fmla="*/ 16 w 19"/>
                  <a:gd name="T41" fmla="*/ 30 h 43"/>
                  <a:gd name="T42" fmla="*/ 16 w 19"/>
                  <a:gd name="T43" fmla="*/ 26 h 43"/>
                  <a:gd name="T44" fmla="*/ 16 w 19"/>
                  <a:gd name="T45" fmla="*/ 22 h 43"/>
                  <a:gd name="T46" fmla="*/ 16 w 19"/>
                  <a:gd name="T47" fmla="*/ 22 h 43"/>
                  <a:gd name="T48" fmla="*/ 16 w 19"/>
                  <a:gd name="T49" fmla="*/ 17 h 43"/>
                  <a:gd name="T50" fmla="*/ 12 w 19"/>
                  <a:gd name="T51" fmla="*/ 17 h 43"/>
                  <a:gd name="T52" fmla="*/ 16 w 19"/>
                  <a:gd name="T53" fmla="*/ 13 h 43"/>
                  <a:gd name="T54" fmla="*/ 12 w 19"/>
                  <a:gd name="T55" fmla="*/ 13 h 43"/>
                  <a:gd name="T56" fmla="*/ 12 w 19"/>
                  <a:gd name="T57" fmla="*/ 9 h 43"/>
                  <a:gd name="T58" fmla="*/ 12 w 19"/>
                  <a:gd name="T59" fmla="*/ 5 h 43"/>
                  <a:gd name="T60" fmla="*/ 12 w 19"/>
                  <a:gd name="T61" fmla="*/ 5 h 43"/>
                  <a:gd name="T62" fmla="*/ 12 w 19"/>
                  <a:gd name="T63" fmla="*/ 0 h 43"/>
                  <a:gd name="T64" fmla="*/ 8 w 19"/>
                  <a:gd name="T65" fmla="*/ 5 h 43"/>
                  <a:gd name="T66" fmla="*/ 8 w 19"/>
                  <a:gd name="T67" fmla="*/ 5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2"/>
                    </a:lnTo>
                    <a:lnTo>
                      <a:pt x="4" y="26"/>
                    </a:lnTo>
                    <a:lnTo>
                      <a:pt x="4" y="30"/>
                    </a:lnTo>
                    <a:lnTo>
                      <a:pt x="4" y="34"/>
                    </a:lnTo>
                    <a:lnTo>
                      <a:pt x="4" y="39"/>
                    </a:lnTo>
                    <a:lnTo>
                      <a:pt x="0" y="39"/>
                    </a:lnTo>
                    <a:lnTo>
                      <a:pt x="0" y="43"/>
                    </a:lnTo>
                    <a:lnTo>
                      <a:pt x="4" y="43"/>
                    </a:lnTo>
                    <a:lnTo>
                      <a:pt x="4" y="39"/>
                    </a:lnTo>
                    <a:lnTo>
                      <a:pt x="8" y="39"/>
                    </a:lnTo>
                    <a:lnTo>
                      <a:pt x="12" y="39"/>
                    </a:lnTo>
                    <a:lnTo>
                      <a:pt x="16" y="39"/>
                    </a:lnTo>
                    <a:lnTo>
                      <a:pt x="19" y="39"/>
                    </a:lnTo>
                    <a:lnTo>
                      <a:pt x="16" y="34"/>
                    </a:lnTo>
                    <a:lnTo>
                      <a:pt x="16" y="30"/>
                    </a:lnTo>
                    <a:lnTo>
                      <a:pt x="16" y="26"/>
                    </a:lnTo>
                    <a:lnTo>
                      <a:pt x="16" y="22"/>
                    </a:lnTo>
                    <a:lnTo>
                      <a:pt x="16" y="17"/>
                    </a:lnTo>
                    <a:lnTo>
                      <a:pt x="12" y="17"/>
                    </a:lnTo>
                    <a:lnTo>
                      <a:pt x="12" y="13"/>
                    </a:lnTo>
                    <a:lnTo>
                      <a:pt x="16" y="13"/>
                    </a:lnTo>
                    <a:lnTo>
                      <a:pt x="12" y="13"/>
                    </a:lnTo>
                    <a:lnTo>
                      <a:pt x="12" y="9"/>
                    </a:lnTo>
                    <a:lnTo>
                      <a:pt x="12" y="5"/>
                    </a:lnTo>
                    <a:lnTo>
                      <a:pt x="12" y="0"/>
                    </a:lnTo>
                    <a:lnTo>
                      <a:pt x="8" y="5"/>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231" name="Freeform 390"/>
              <p:cNvSpPr>
                <a:spLocks/>
              </p:cNvSpPr>
              <p:nvPr/>
            </p:nvSpPr>
            <p:spPr bwMode="auto">
              <a:xfrm>
                <a:off x="1430" y="3142"/>
                <a:ext cx="15" cy="38"/>
              </a:xfrm>
              <a:custGeom>
                <a:avLst/>
                <a:gdLst>
                  <a:gd name="T0" fmla="*/ 4 w 15"/>
                  <a:gd name="T1" fmla="*/ 13 h 38"/>
                  <a:gd name="T2" fmla="*/ 4 w 15"/>
                  <a:gd name="T3" fmla="*/ 21 h 38"/>
                  <a:gd name="T4" fmla="*/ 0 w 15"/>
                  <a:gd name="T5" fmla="*/ 25 h 38"/>
                  <a:gd name="T6" fmla="*/ 0 w 15"/>
                  <a:gd name="T7" fmla="*/ 30 h 38"/>
                  <a:gd name="T8" fmla="*/ 0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4 w 15"/>
                  <a:gd name="T21" fmla="*/ 38 h 38"/>
                  <a:gd name="T22" fmla="*/ 8 w 15"/>
                  <a:gd name="T23" fmla="*/ 38 h 38"/>
                  <a:gd name="T24" fmla="*/ 8 w 15"/>
                  <a:gd name="T25" fmla="*/ 38 h 38"/>
                  <a:gd name="T26" fmla="*/ 8 w 15"/>
                  <a:gd name="T27" fmla="*/ 38 h 38"/>
                  <a:gd name="T28" fmla="*/ 12 w 15"/>
                  <a:gd name="T29" fmla="*/ 38 h 38"/>
                  <a:gd name="T30" fmla="*/ 12 w 15"/>
                  <a:gd name="T31" fmla="*/ 38 h 38"/>
                  <a:gd name="T32" fmla="*/ 15 w 15"/>
                  <a:gd name="T33" fmla="*/ 38 h 38"/>
                  <a:gd name="T34" fmla="*/ 15 w 15"/>
                  <a:gd name="T35" fmla="*/ 38 h 38"/>
                  <a:gd name="T36" fmla="*/ 12 w 15"/>
                  <a:gd name="T37" fmla="*/ 34 h 38"/>
                  <a:gd name="T38" fmla="*/ 12 w 15"/>
                  <a:gd name="T39" fmla="*/ 30 h 38"/>
                  <a:gd name="T40" fmla="*/ 12 w 15"/>
                  <a:gd name="T41" fmla="*/ 30 h 38"/>
                  <a:gd name="T42" fmla="*/ 12 w 15"/>
                  <a:gd name="T43" fmla="*/ 25 h 38"/>
                  <a:gd name="T44" fmla="*/ 12 w 15"/>
                  <a:gd name="T45" fmla="*/ 21 h 38"/>
                  <a:gd name="T46" fmla="*/ 12 w 15"/>
                  <a:gd name="T47" fmla="*/ 21 h 38"/>
                  <a:gd name="T48" fmla="*/ 12 w 15"/>
                  <a:gd name="T49" fmla="*/ 17 h 38"/>
                  <a:gd name="T50" fmla="*/ 12 w 15"/>
                  <a:gd name="T51" fmla="*/ 13 h 38"/>
                  <a:gd name="T52" fmla="*/ 12 w 15"/>
                  <a:gd name="T53" fmla="*/ 13 h 38"/>
                  <a:gd name="T54" fmla="*/ 12 w 15"/>
                  <a:gd name="T55" fmla="*/ 8 h 38"/>
                  <a:gd name="T56" fmla="*/ 8 w 15"/>
                  <a:gd name="T57" fmla="*/ 8 h 38"/>
                  <a:gd name="T58" fmla="*/ 8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8 h 38"/>
                  <a:gd name="T72" fmla="*/ 4 w 15"/>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13"/>
                    </a:moveTo>
                    <a:lnTo>
                      <a:pt x="4" y="13"/>
                    </a:lnTo>
                    <a:lnTo>
                      <a:pt x="4" y="17"/>
                    </a:lnTo>
                    <a:lnTo>
                      <a:pt x="4" y="21"/>
                    </a:lnTo>
                    <a:lnTo>
                      <a:pt x="0" y="25"/>
                    </a:lnTo>
                    <a:lnTo>
                      <a:pt x="0" y="30"/>
                    </a:lnTo>
                    <a:lnTo>
                      <a:pt x="0" y="34"/>
                    </a:lnTo>
                    <a:lnTo>
                      <a:pt x="0" y="38"/>
                    </a:lnTo>
                    <a:lnTo>
                      <a:pt x="4" y="38"/>
                    </a:lnTo>
                    <a:lnTo>
                      <a:pt x="8" y="38"/>
                    </a:lnTo>
                    <a:lnTo>
                      <a:pt x="12" y="38"/>
                    </a:lnTo>
                    <a:lnTo>
                      <a:pt x="15" y="38"/>
                    </a:lnTo>
                    <a:lnTo>
                      <a:pt x="12" y="34"/>
                    </a:lnTo>
                    <a:lnTo>
                      <a:pt x="12" y="30"/>
                    </a:lnTo>
                    <a:lnTo>
                      <a:pt x="12" y="25"/>
                    </a:lnTo>
                    <a:lnTo>
                      <a:pt x="12" y="21"/>
                    </a:lnTo>
                    <a:lnTo>
                      <a:pt x="12" y="17"/>
                    </a:lnTo>
                    <a:lnTo>
                      <a:pt x="12" y="13"/>
                    </a:lnTo>
                    <a:lnTo>
                      <a:pt x="12" y="8"/>
                    </a:lnTo>
                    <a:lnTo>
                      <a:pt x="8" y="8"/>
                    </a:lnTo>
                    <a:lnTo>
                      <a:pt x="8" y="4"/>
                    </a:lnTo>
                    <a:lnTo>
                      <a:pt x="8" y="0"/>
                    </a:lnTo>
                    <a:lnTo>
                      <a:pt x="8" y="4"/>
                    </a:lnTo>
                    <a:lnTo>
                      <a:pt x="4" y="4"/>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232" name="Freeform 391"/>
              <p:cNvSpPr>
                <a:spLocks/>
              </p:cNvSpPr>
              <p:nvPr/>
            </p:nvSpPr>
            <p:spPr bwMode="auto">
              <a:xfrm>
                <a:off x="1019" y="3469"/>
                <a:ext cx="42" cy="55"/>
              </a:xfrm>
              <a:custGeom>
                <a:avLst/>
                <a:gdLst>
                  <a:gd name="T0" fmla="*/ 12 w 42"/>
                  <a:gd name="T1" fmla="*/ 16 h 55"/>
                  <a:gd name="T2" fmla="*/ 12 w 42"/>
                  <a:gd name="T3" fmla="*/ 25 h 55"/>
                  <a:gd name="T4" fmla="*/ 8 w 42"/>
                  <a:gd name="T5" fmla="*/ 29 h 55"/>
                  <a:gd name="T6" fmla="*/ 8 w 42"/>
                  <a:gd name="T7" fmla="*/ 33 h 55"/>
                  <a:gd name="T8" fmla="*/ 8 w 42"/>
                  <a:gd name="T9" fmla="*/ 38 h 55"/>
                  <a:gd name="T10" fmla="*/ 8 w 42"/>
                  <a:gd name="T11" fmla="*/ 38 h 55"/>
                  <a:gd name="T12" fmla="*/ 8 w 42"/>
                  <a:gd name="T13" fmla="*/ 42 h 55"/>
                  <a:gd name="T14" fmla="*/ 4 w 42"/>
                  <a:gd name="T15" fmla="*/ 42 h 55"/>
                  <a:gd name="T16" fmla="*/ 4 w 42"/>
                  <a:gd name="T17" fmla="*/ 46 h 55"/>
                  <a:gd name="T18" fmla="*/ 0 w 42"/>
                  <a:gd name="T19" fmla="*/ 50 h 55"/>
                  <a:gd name="T20" fmla="*/ 0 w 42"/>
                  <a:gd name="T21" fmla="*/ 55 h 55"/>
                  <a:gd name="T22" fmla="*/ 0 w 42"/>
                  <a:gd name="T23" fmla="*/ 55 h 55"/>
                  <a:gd name="T24" fmla="*/ 4 w 42"/>
                  <a:gd name="T25" fmla="*/ 55 h 55"/>
                  <a:gd name="T26" fmla="*/ 15 w 42"/>
                  <a:gd name="T27" fmla="*/ 55 h 55"/>
                  <a:gd name="T28" fmla="*/ 19 w 42"/>
                  <a:gd name="T29" fmla="*/ 50 h 55"/>
                  <a:gd name="T30" fmla="*/ 19 w 42"/>
                  <a:gd name="T31" fmla="*/ 50 h 55"/>
                  <a:gd name="T32" fmla="*/ 23 w 42"/>
                  <a:gd name="T33" fmla="*/ 50 h 55"/>
                  <a:gd name="T34" fmla="*/ 27 w 42"/>
                  <a:gd name="T35" fmla="*/ 50 h 55"/>
                  <a:gd name="T36" fmla="*/ 30 w 42"/>
                  <a:gd name="T37" fmla="*/ 50 h 55"/>
                  <a:gd name="T38" fmla="*/ 34 w 42"/>
                  <a:gd name="T39" fmla="*/ 55 h 55"/>
                  <a:gd name="T40" fmla="*/ 42 w 42"/>
                  <a:gd name="T41" fmla="*/ 55 h 55"/>
                  <a:gd name="T42" fmla="*/ 42 w 42"/>
                  <a:gd name="T43" fmla="*/ 55 h 55"/>
                  <a:gd name="T44" fmla="*/ 38 w 42"/>
                  <a:gd name="T45" fmla="*/ 46 h 55"/>
                  <a:gd name="T46" fmla="*/ 34 w 42"/>
                  <a:gd name="T47" fmla="*/ 42 h 55"/>
                  <a:gd name="T48" fmla="*/ 34 w 42"/>
                  <a:gd name="T49" fmla="*/ 42 h 55"/>
                  <a:gd name="T50" fmla="*/ 34 w 42"/>
                  <a:gd name="T51" fmla="*/ 38 h 55"/>
                  <a:gd name="T52" fmla="*/ 34 w 42"/>
                  <a:gd name="T53" fmla="*/ 38 h 55"/>
                  <a:gd name="T54" fmla="*/ 30 w 42"/>
                  <a:gd name="T55" fmla="*/ 33 h 55"/>
                  <a:gd name="T56" fmla="*/ 30 w 42"/>
                  <a:gd name="T57" fmla="*/ 29 h 55"/>
                  <a:gd name="T58" fmla="*/ 30 w 42"/>
                  <a:gd name="T59" fmla="*/ 29 h 55"/>
                  <a:gd name="T60" fmla="*/ 30 w 42"/>
                  <a:gd name="T61" fmla="*/ 25 h 55"/>
                  <a:gd name="T62" fmla="*/ 30 w 42"/>
                  <a:gd name="T63" fmla="*/ 21 h 55"/>
                  <a:gd name="T64" fmla="*/ 30 w 42"/>
                  <a:gd name="T65" fmla="*/ 21 h 55"/>
                  <a:gd name="T66" fmla="*/ 30 w 42"/>
                  <a:gd name="T67" fmla="*/ 16 h 55"/>
                  <a:gd name="T68" fmla="*/ 30 w 42"/>
                  <a:gd name="T69" fmla="*/ 16 h 55"/>
                  <a:gd name="T70" fmla="*/ 27 w 42"/>
                  <a:gd name="T71" fmla="*/ 12 h 55"/>
                  <a:gd name="T72" fmla="*/ 27 w 42"/>
                  <a:gd name="T73" fmla="*/ 12 h 55"/>
                  <a:gd name="T74" fmla="*/ 27 w 42"/>
                  <a:gd name="T75" fmla="*/ 8 h 55"/>
                  <a:gd name="T76" fmla="*/ 23 w 42"/>
                  <a:gd name="T77" fmla="*/ 4 h 55"/>
                  <a:gd name="T78" fmla="*/ 23 w 42"/>
                  <a:gd name="T79" fmla="*/ 0 h 55"/>
                  <a:gd name="T80" fmla="*/ 23 w 42"/>
                  <a:gd name="T81" fmla="*/ 0 h 55"/>
                  <a:gd name="T82" fmla="*/ 19 w 42"/>
                  <a:gd name="T83" fmla="*/ 0 h 55"/>
                  <a:gd name="T84" fmla="*/ 19 w 42"/>
                  <a:gd name="T85" fmla="*/ 0 h 55"/>
                  <a:gd name="T86" fmla="*/ 19 w 42"/>
                  <a:gd name="T87" fmla="*/ 4 h 55"/>
                  <a:gd name="T88" fmla="*/ 19 w 42"/>
                  <a:gd name="T89" fmla="*/ 8 h 55"/>
                  <a:gd name="T90" fmla="*/ 15 w 42"/>
                  <a:gd name="T91" fmla="*/ 8 h 55"/>
                  <a:gd name="T92" fmla="*/ 15 w 42"/>
                  <a:gd name="T93" fmla="*/ 12 h 55"/>
                  <a:gd name="T94" fmla="*/ 15 w 42"/>
                  <a:gd name="T95" fmla="*/ 12 h 55"/>
                  <a:gd name="T96" fmla="*/ 12 w 42"/>
                  <a:gd name="T97" fmla="*/ 12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5"/>
                  <a:gd name="T149" fmla="*/ 42 w 42"/>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5">
                    <a:moveTo>
                      <a:pt x="12" y="16"/>
                    </a:moveTo>
                    <a:lnTo>
                      <a:pt x="12" y="16"/>
                    </a:lnTo>
                    <a:lnTo>
                      <a:pt x="12" y="21"/>
                    </a:lnTo>
                    <a:lnTo>
                      <a:pt x="12" y="25"/>
                    </a:lnTo>
                    <a:lnTo>
                      <a:pt x="8" y="25"/>
                    </a:lnTo>
                    <a:lnTo>
                      <a:pt x="8" y="29"/>
                    </a:lnTo>
                    <a:lnTo>
                      <a:pt x="8" y="33"/>
                    </a:lnTo>
                    <a:lnTo>
                      <a:pt x="8" y="38"/>
                    </a:lnTo>
                    <a:lnTo>
                      <a:pt x="8" y="42"/>
                    </a:lnTo>
                    <a:lnTo>
                      <a:pt x="4" y="42"/>
                    </a:lnTo>
                    <a:lnTo>
                      <a:pt x="4" y="46"/>
                    </a:lnTo>
                    <a:lnTo>
                      <a:pt x="0" y="50"/>
                    </a:lnTo>
                    <a:lnTo>
                      <a:pt x="0" y="55"/>
                    </a:lnTo>
                    <a:lnTo>
                      <a:pt x="4" y="55"/>
                    </a:lnTo>
                    <a:lnTo>
                      <a:pt x="12" y="55"/>
                    </a:lnTo>
                    <a:lnTo>
                      <a:pt x="15" y="55"/>
                    </a:lnTo>
                    <a:lnTo>
                      <a:pt x="15" y="50"/>
                    </a:lnTo>
                    <a:lnTo>
                      <a:pt x="19" y="50"/>
                    </a:lnTo>
                    <a:lnTo>
                      <a:pt x="23" y="50"/>
                    </a:lnTo>
                    <a:lnTo>
                      <a:pt x="27" y="50"/>
                    </a:lnTo>
                    <a:lnTo>
                      <a:pt x="30" y="50"/>
                    </a:lnTo>
                    <a:lnTo>
                      <a:pt x="34" y="55"/>
                    </a:lnTo>
                    <a:lnTo>
                      <a:pt x="38" y="55"/>
                    </a:lnTo>
                    <a:lnTo>
                      <a:pt x="42" y="55"/>
                    </a:lnTo>
                    <a:lnTo>
                      <a:pt x="42" y="50"/>
                    </a:lnTo>
                    <a:lnTo>
                      <a:pt x="38" y="46"/>
                    </a:lnTo>
                    <a:lnTo>
                      <a:pt x="34" y="46"/>
                    </a:lnTo>
                    <a:lnTo>
                      <a:pt x="34" y="42"/>
                    </a:lnTo>
                    <a:lnTo>
                      <a:pt x="34" y="38"/>
                    </a:lnTo>
                    <a:lnTo>
                      <a:pt x="30" y="33"/>
                    </a:lnTo>
                    <a:lnTo>
                      <a:pt x="30" y="29"/>
                    </a:lnTo>
                    <a:lnTo>
                      <a:pt x="30" y="25"/>
                    </a:lnTo>
                    <a:lnTo>
                      <a:pt x="30" y="21"/>
                    </a:lnTo>
                    <a:lnTo>
                      <a:pt x="30" y="16"/>
                    </a:lnTo>
                    <a:lnTo>
                      <a:pt x="27" y="12"/>
                    </a:lnTo>
                    <a:lnTo>
                      <a:pt x="27" y="8"/>
                    </a:lnTo>
                    <a:lnTo>
                      <a:pt x="27" y="4"/>
                    </a:lnTo>
                    <a:lnTo>
                      <a:pt x="23" y="4"/>
                    </a:lnTo>
                    <a:lnTo>
                      <a:pt x="23" y="0"/>
                    </a:lnTo>
                    <a:lnTo>
                      <a:pt x="19" y="0"/>
                    </a:lnTo>
                    <a:lnTo>
                      <a:pt x="19" y="4"/>
                    </a:lnTo>
                    <a:lnTo>
                      <a:pt x="19" y="8"/>
                    </a:lnTo>
                    <a:lnTo>
                      <a:pt x="15" y="8"/>
                    </a:lnTo>
                    <a:lnTo>
                      <a:pt x="15" y="12"/>
                    </a:lnTo>
                    <a:lnTo>
                      <a:pt x="12" y="12"/>
                    </a:lnTo>
                    <a:lnTo>
                      <a:pt x="12" y="16"/>
                    </a:lnTo>
                    <a:close/>
                  </a:path>
                </a:pathLst>
              </a:custGeom>
              <a:solidFill>
                <a:srgbClr val="005E31"/>
              </a:solidFill>
              <a:ln w="6350">
                <a:solidFill>
                  <a:srgbClr val="005E31"/>
                </a:solidFill>
                <a:round/>
                <a:headEnd/>
                <a:tailEnd/>
              </a:ln>
            </p:spPr>
            <p:txBody>
              <a:bodyPr/>
              <a:lstStyle/>
              <a:p>
                <a:endParaRPr lang="fa-IR"/>
              </a:p>
            </p:txBody>
          </p:sp>
          <p:sp>
            <p:nvSpPr>
              <p:cNvPr id="233" name="Freeform 392"/>
              <p:cNvSpPr>
                <a:spLocks/>
              </p:cNvSpPr>
              <p:nvPr/>
            </p:nvSpPr>
            <p:spPr bwMode="auto">
              <a:xfrm>
                <a:off x="1049" y="3473"/>
                <a:ext cx="42" cy="59"/>
              </a:xfrm>
              <a:custGeom>
                <a:avLst/>
                <a:gdLst>
                  <a:gd name="T0" fmla="*/ 12 w 42"/>
                  <a:gd name="T1" fmla="*/ 17 h 59"/>
                  <a:gd name="T2" fmla="*/ 12 w 42"/>
                  <a:gd name="T3" fmla="*/ 29 h 59"/>
                  <a:gd name="T4" fmla="*/ 8 w 42"/>
                  <a:gd name="T5" fmla="*/ 34 h 59"/>
                  <a:gd name="T6" fmla="*/ 8 w 42"/>
                  <a:gd name="T7" fmla="*/ 34 h 59"/>
                  <a:gd name="T8" fmla="*/ 8 w 42"/>
                  <a:gd name="T9" fmla="*/ 42 h 59"/>
                  <a:gd name="T10" fmla="*/ 8 w 42"/>
                  <a:gd name="T11" fmla="*/ 42 h 59"/>
                  <a:gd name="T12" fmla="*/ 4 w 42"/>
                  <a:gd name="T13" fmla="*/ 46 h 59"/>
                  <a:gd name="T14" fmla="*/ 4 w 42"/>
                  <a:gd name="T15" fmla="*/ 46 h 59"/>
                  <a:gd name="T16" fmla="*/ 4 w 42"/>
                  <a:gd name="T17" fmla="*/ 46 h 59"/>
                  <a:gd name="T18" fmla="*/ 0 w 42"/>
                  <a:gd name="T19" fmla="*/ 55 h 59"/>
                  <a:gd name="T20" fmla="*/ 0 w 42"/>
                  <a:gd name="T21" fmla="*/ 55 h 59"/>
                  <a:gd name="T22" fmla="*/ 0 w 42"/>
                  <a:gd name="T23" fmla="*/ 59 h 59"/>
                  <a:gd name="T24" fmla="*/ 4 w 42"/>
                  <a:gd name="T25" fmla="*/ 59 h 59"/>
                  <a:gd name="T26" fmla="*/ 16 w 42"/>
                  <a:gd name="T27" fmla="*/ 55 h 59"/>
                  <a:gd name="T28" fmla="*/ 16 w 42"/>
                  <a:gd name="T29" fmla="*/ 55 h 59"/>
                  <a:gd name="T30" fmla="*/ 19 w 42"/>
                  <a:gd name="T31" fmla="*/ 55 h 59"/>
                  <a:gd name="T32" fmla="*/ 23 w 42"/>
                  <a:gd name="T33" fmla="*/ 55 h 59"/>
                  <a:gd name="T34" fmla="*/ 23 w 42"/>
                  <a:gd name="T35" fmla="*/ 55 h 59"/>
                  <a:gd name="T36" fmla="*/ 31 w 42"/>
                  <a:gd name="T37" fmla="*/ 55 h 59"/>
                  <a:gd name="T38" fmla="*/ 34 w 42"/>
                  <a:gd name="T39" fmla="*/ 55 h 59"/>
                  <a:gd name="T40" fmla="*/ 42 w 42"/>
                  <a:gd name="T41" fmla="*/ 59 h 59"/>
                  <a:gd name="T42" fmla="*/ 42 w 42"/>
                  <a:gd name="T43" fmla="*/ 55 h 59"/>
                  <a:gd name="T44" fmla="*/ 38 w 42"/>
                  <a:gd name="T45" fmla="*/ 51 h 59"/>
                  <a:gd name="T46" fmla="*/ 34 w 42"/>
                  <a:gd name="T47" fmla="*/ 46 h 59"/>
                  <a:gd name="T48" fmla="*/ 34 w 42"/>
                  <a:gd name="T49" fmla="*/ 42 h 59"/>
                  <a:gd name="T50" fmla="*/ 34 w 42"/>
                  <a:gd name="T51" fmla="*/ 42 h 59"/>
                  <a:gd name="T52" fmla="*/ 34 w 42"/>
                  <a:gd name="T53" fmla="*/ 38 h 59"/>
                  <a:gd name="T54" fmla="*/ 31 w 42"/>
                  <a:gd name="T55" fmla="*/ 34 h 59"/>
                  <a:gd name="T56" fmla="*/ 31 w 42"/>
                  <a:gd name="T57" fmla="*/ 34 h 59"/>
                  <a:gd name="T58" fmla="*/ 31 w 42"/>
                  <a:gd name="T59" fmla="*/ 29 h 59"/>
                  <a:gd name="T60" fmla="*/ 31 w 42"/>
                  <a:gd name="T61" fmla="*/ 29 h 59"/>
                  <a:gd name="T62" fmla="*/ 31 w 42"/>
                  <a:gd name="T63" fmla="*/ 25 h 59"/>
                  <a:gd name="T64" fmla="*/ 27 w 42"/>
                  <a:gd name="T65" fmla="*/ 21 h 59"/>
                  <a:gd name="T66" fmla="*/ 27 w 42"/>
                  <a:gd name="T67" fmla="*/ 21 h 59"/>
                  <a:gd name="T68" fmla="*/ 31 w 42"/>
                  <a:gd name="T69" fmla="*/ 17 h 59"/>
                  <a:gd name="T70" fmla="*/ 27 w 42"/>
                  <a:gd name="T71" fmla="*/ 17 h 59"/>
                  <a:gd name="T72" fmla="*/ 27 w 42"/>
                  <a:gd name="T73" fmla="*/ 12 h 59"/>
                  <a:gd name="T74" fmla="*/ 27 w 42"/>
                  <a:gd name="T75" fmla="*/ 8 h 59"/>
                  <a:gd name="T76" fmla="*/ 23 w 42"/>
                  <a:gd name="T77" fmla="*/ 8 h 59"/>
                  <a:gd name="T78" fmla="*/ 23 w 42"/>
                  <a:gd name="T79" fmla="*/ 4 h 59"/>
                  <a:gd name="T80" fmla="*/ 23 w 42"/>
                  <a:gd name="T81" fmla="*/ 4 h 59"/>
                  <a:gd name="T82" fmla="*/ 19 w 42"/>
                  <a:gd name="T83" fmla="*/ 4 h 59"/>
                  <a:gd name="T84" fmla="*/ 19 w 42"/>
                  <a:gd name="T85" fmla="*/ 4 h 59"/>
                  <a:gd name="T86" fmla="*/ 19 w 42"/>
                  <a:gd name="T87" fmla="*/ 8 h 59"/>
                  <a:gd name="T88" fmla="*/ 16 w 42"/>
                  <a:gd name="T89" fmla="*/ 8 h 59"/>
                  <a:gd name="T90" fmla="*/ 16 w 42"/>
                  <a:gd name="T91" fmla="*/ 12 h 59"/>
                  <a:gd name="T92" fmla="*/ 16 w 42"/>
                  <a:gd name="T93" fmla="*/ 12 h 59"/>
                  <a:gd name="T94" fmla="*/ 16 w 42"/>
                  <a:gd name="T95" fmla="*/ 17 h 59"/>
                  <a:gd name="T96" fmla="*/ 12 w 42"/>
                  <a:gd name="T97" fmla="*/ 17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9"/>
                  <a:gd name="T149" fmla="*/ 42 w 42"/>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9">
                    <a:moveTo>
                      <a:pt x="12" y="17"/>
                    </a:moveTo>
                    <a:lnTo>
                      <a:pt x="12" y="17"/>
                    </a:lnTo>
                    <a:lnTo>
                      <a:pt x="12" y="25"/>
                    </a:lnTo>
                    <a:lnTo>
                      <a:pt x="12" y="29"/>
                    </a:lnTo>
                    <a:lnTo>
                      <a:pt x="8" y="29"/>
                    </a:lnTo>
                    <a:lnTo>
                      <a:pt x="8" y="34"/>
                    </a:lnTo>
                    <a:lnTo>
                      <a:pt x="8" y="38"/>
                    </a:lnTo>
                    <a:lnTo>
                      <a:pt x="8" y="42"/>
                    </a:lnTo>
                    <a:lnTo>
                      <a:pt x="4" y="46"/>
                    </a:lnTo>
                    <a:lnTo>
                      <a:pt x="4" y="51"/>
                    </a:lnTo>
                    <a:lnTo>
                      <a:pt x="0" y="55"/>
                    </a:lnTo>
                    <a:lnTo>
                      <a:pt x="0" y="59"/>
                    </a:lnTo>
                    <a:lnTo>
                      <a:pt x="4" y="59"/>
                    </a:lnTo>
                    <a:lnTo>
                      <a:pt x="8" y="59"/>
                    </a:lnTo>
                    <a:lnTo>
                      <a:pt x="16" y="55"/>
                    </a:lnTo>
                    <a:lnTo>
                      <a:pt x="19" y="55"/>
                    </a:lnTo>
                    <a:lnTo>
                      <a:pt x="23" y="55"/>
                    </a:lnTo>
                    <a:lnTo>
                      <a:pt x="31" y="55"/>
                    </a:lnTo>
                    <a:lnTo>
                      <a:pt x="34" y="55"/>
                    </a:lnTo>
                    <a:lnTo>
                      <a:pt x="38" y="59"/>
                    </a:lnTo>
                    <a:lnTo>
                      <a:pt x="42" y="59"/>
                    </a:lnTo>
                    <a:lnTo>
                      <a:pt x="42" y="55"/>
                    </a:lnTo>
                    <a:lnTo>
                      <a:pt x="38" y="55"/>
                    </a:lnTo>
                    <a:lnTo>
                      <a:pt x="38" y="51"/>
                    </a:lnTo>
                    <a:lnTo>
                      <a:pt x="34" y="46"/>
                    </a:lnTo>
                    <a:lnTo>
                      <a:pt x="34" y="42"/>
                    </a:lnTo>
                    <a:lnTo>
                      <a:pt x="34" y="38"/>
                    </a:lnTo>
                    <a:lnTo>
                      <a:pt x="31" y="38"/>
                    </a:lnTo>
                    <a:lnTo>
                      <a:pt x="31" y="34"/>
                    </a:lnTo>
                    <a:lnTo>
                      <a:pt x="31" y="29"/>
                    </a:lnTo>
                    <a:lnTo>
                      <a:pt x="31" y="25"/>
                    </a:lnTo>
                    <a:lnTo>
                      <a:pt x="27" y="21"/>
                    </a:lnTo>
                    <a:lnTo>
                      <a:pt x="31" y="21"/>
                    </a:lnTo>
                    <a:lnTo>
                      <a:pt x="31" y="17"/>
                    </a:lnTo>
                    <a:lnTo>
                      <a:pt x="27" y="17"/>
                    </a:lnTo>
                    <a:lnTo>
                      <a:pt x="27" y="12"/>
                    </a:lnTo>
                    <a:lnTo>
                      <a:pt x="27" y="8"/>
                    </a:lnTo>
                    <a:lnTo>
                      <a:pt x="23" y="8"/>
                    </a:lnTo>
                    <a:lnTo>
                      <a:pt x="23" y="4"/>
                    </a:lnTo>
                    <a:lnTo>
                      <a:pt x="19" y="0"/>
                    </a:lnTo>
                    <a:lnTo>
                      <a:pt x="19" y="4"/>
                    </a:lnTo>
                    <a:lnTo>
                      <a:pt x="19" y="8"/>
                    </a:lnTo>
                    <a:lnTo>
                      <a:pt x="16" y="8"/>
                    </a:lnTo>
                    <a:lnTo>
                      <a:pt x="16" y="12"/>
                    </a:lnTo>
                    <a:lnTo>
                      <a:pt x="16" y="17"/>
                    </a:lnTo>
                    <a:lnTo>
                      <a:pt x="12" y="17"/>
                    </a:lnTo>
                    <a:close/>
                  </a:path>
                </a:pathLst>
              </a:custGeom>
              <a:solidFill>
                <a:srgbClr val="005E31"/>
              </a:solidFill>
              <a:ln w="6350">
                <a:solidFill>
                  <a:srgbClr val="005E31"/>
                </a:solidFill>
                <a:round/>
                <a:headEnd/>
                <a:tailEnd/>
              </a:ln>
            </p:spPr>
            <p:txBody>
              <a:bodyPr/>
              <a:lstStyle/>
              <a:p>
                <a:endParaRPr lang="fa-IR"/>
              </a:p>
            </p:txBody>
          </p:sp>
          <p:sp>
            <p:nvSpPr>
              <p:cNvPr id="234" name="Freeform 393"/>
              <p:cNvSpPr>
                <a:spLocks/>
              </p:cNvSpPr>
              <p:nvPr/>
            </p:nvSpPr>
            <p:spPr bwMode="auto">
              <a:xfrm>
                <a:off x="1472" y="3307"/>
                <a:ext cx="19" cy="43"/>
              </a:xfrm>
              <a:custGeom>
                <a:avLst/>
                <a:gdLst>
                  <a:gd name="T0" fmla="*/ 4 w 19"/>
                  <a:gd name="T1" fmla="*/ 13 h 43"/>
                  <a:gd name="T2" fmla="*/ 4 w 19"/>
                  <a:gd name="T3" fmla="*/ 22 h 43"/>
                  <a:gd name="T4" fmla="*/ 4 w 19"/>
                  <a:gd name="T5" fmla="*/ 26 h 43"/>
                  <a:gd name="T6" fmla="*/ 4 w 19"/>
                  <a:gd name="T7" fmla="*/ 30 h 43"/>
                  <a:gd name="T8" fmla="*/ 4 w 19"/>
                  <a:gd name="T9" fmla="*/ 30 h 43"/>
                  <a:gd name="T10" fmla="*/ 4 w 19"/>
                  <a:gd name="T11" fmla="*/ 34 h 43"/>
                  <a:gd name="T12" fmla="*/ 4 w 19"/>
                  <a:gd name="T13" fmla="*/ 34 h 43"/>
                  <a:gd name="T14" fmla="*/ 0 w 19"/>
                  <a:gd name="T15" fmla="*/ 43 h 43"/>
                  <a:gd name="T16" fmla="*/ 0 w 19"/>
                  <a:gd name="T17" fmla="*/ 43 h 43"/>
                  <a:gd name="T18" fmla="*/ 4 w 19"/>
                  <a:gd name="T19" fmla="*/ 43 h 43"/>
                  <a:gd name="T20" fmla="*/ 7 w 19"/>
                  <a:gd name="T21" fmla="*/ 38 h 43"/>
                  <a:gd name="T22" fmla="*/ 7 w 19"/>
                  <a:gd name="T23" fmla="*/ 38 h 43"/>
                  <a:gd name="T24" fmla="*/ 11 w 19"/>
                  <a:gd name="T25" fmla="*/ 38 h 43"/>
                  <a:gd name="T26" fmla="*/ 11 w 19"/>
                  <a:gd name="T27" fmla="*/ 38 h 43"/>
                  <a:gd name="T28" fmla="*/ 15 w 19"/>
                  <a:gd name="T29" fmla="*/ 38 h 43"/>
                  <a:gd name="T30" fmla="*/ 15 w 19"/>
                  <a:gd name="T31" fmla="*/ 43 h 43"/>
                  <a:gd name="T32" fmla="*/ 19 w 19"/>
                  <a:gd name="T33" fmla="*/ 43 h 43"/>
                  <a:gd name="T34" fmla="*/ 19 w 19"/>
                  <a:gd name="T35" fmla="*/ 43 h 43"/>
                  <a:gd name="T36" fmla="*/ 15 w 19"/>
                  <a:gd name="T37" fmla="*/ 38 h 43"/>
                  <a:gd name="T38" fmla="*/ 15 w 19"/>
                  <a:gd name="T39" fmla="*/ 34 h 43"/>
                  <a:gd name="T40" fmla="*/ 15 w 19"/>
                  <a:gd name="T41" fmla="*/ 30 h 43"/>
                  <a:gd name="T42" fmla="*/ 15 w 19"/>
                  <a:gd name="T43" fmla="*/ 26 h 43"/>
                  <a:gd name="T44" fmla="*/ 11 w 19"/>
                  <a:gd name="T45" fmla="*/ 26 h 43"/>
                  <a:gd name="T46" fmla="*/ 15 w 19"/>
                  <a:gd name="T47" fmla="*/ 22 h 43"/>
                  <a:gd name="T48" fmla="*/ 11 w 19"/>
                  <a:gd name="T49" fmla="*/ 17 h 43"/>
                  <a:gd name="T50" fmla="*/ 11 w 19"/>
                  <a:gd name="T51" fmla="*/ 17 h 43"/>
                  <a:gd name="T52" fmla="*/ 11 w 19"/>
                  <a:gd name="T53" fmla="*/ 13 h 43"/>
                  <a:gd name="T54" fmla="*/ 11 w 19"/>
                  <a:gd name="T55" fmla="*/ 13 h 43"/>
                  <a:gd name="T56" fmla="*/ 11 w 19"/>
                  <a:gd name="T57" fmla="*/ 9 h 43"/>
                  <a:gd name="T58" fmla="*/ 11 w 19"/>
                  <a:gd name="T59" fmla="*/ 9 h 43"/>
                  <a:gd name="T60" fmla="*/ 11 w 19"/>
                  <a:gd name="T61" fmla="*/ 5 h 43"/>
                  <a:gd name="T62" fmla="*/ 7 w 19"/>
                  <a:gd name="T63" fmla="*/ 0 h 43"/>
                  <a:gd name="T64" fmla="*/ 7 w 19"/>
                  <a:gd name="T65" fmla="*/ 5 h 43"/>
                  <a:gd name="T66" fmla="*/ 7 w 19"/>
                  <a:gd name="T67" fmla="*/ 5 h 43"/>
                  <a:gd name="T68" fmla="*/ 7 w 19"/>
                  <a:gd name="T69" fmla="*/ 9 h 43"/>
                  <a:gd name="T70" fmla="*/ 7 w 19"/>
                  <a:gd name="T71" fmla="*/ 13 h 43"/>
                  <a:gd name="T72" fmla="*/ 4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4" y="13"/>
                    </a:moveTo>
                    <a:lnTo>
                      <a:pt x="4" y="13"/>
                    </a:lnTo>
                    <a:lnTo>
                      <a:pt x="4" y="17"/>
                    </a:lnTo>
                    <a:lnTo>
                      <a:pt x="4" y="22"/>
                    </a:lnTo>
                    <a:lnTo>
                      <a:pt x="4" y="26"/>
                    </a:lnTo>
                    <a:lnTo>
                      <a:pt x="4" y="30"/>
                    </a:lnTo>
                    <a:lnTo>
                      <a:pt x="4" y="34"/>
                    </a:lnTo>
                    <a:lnTo>
                      <a:pt x="0" y="38"/>
                    </a:lnTo>
                    <a:lnTo>
                      <a:pt x="0" y="43"/>
                    </a:lnTo>
                    <a:lnTo>
                      <a:pt x="4" y="43"/>
                    </a:lnTo>
                    <a:lnTo>
                      <a:pt x="7" y="43"/>
                    </a:lnTo>
                    <a:lnTo>
                      <a:pt x="7" y="38"/>
                    </a:lnTo>
                    <a:lnTo>
                      <a:pt x="11" y="38"/>
                    </a:lnTo>
                    <a:lnTo>
                      <a:pt x="15" y="38"/>
                    </a:lnTo>
                    <a:lnTo>
                      <a:pt x="15" y="43"/>
                    </a:lnTo>
                    <a:lnTo>
                      <a:pt x="19" y="43"/>
                    </a:lnTo>
                    <a:lnTo>
                      <a:pt x="15" y="38"/>
                    </a:lnTo>
                    <a:lnTo>
                      <a:pt x="15" y="34"/>
                    </a:lnTo>
                    <a:lnTo>
                      <a:pt x="15" y="30"/>
                    </a:lnTo>
                    <a:lnTo>
                      <a:pt x="15" y="26"/>
                    </a:lnTo>
                    <a:lnTo>
                      <a:pt x="11" y="26"/>
                    </a:lnTo>
                    <a:lnTo>
                      <a:pt x="15" y="22"/>
                    </a:lnTo>
                    <a:lnTo>
                      <a:pt x="11" y="17"/>
                    </a:lnTo>
                    <a:lnTo>
                      <a:pt x="11" y="13"/>
                    </a:lnTo>
                    <a:lnTo>
                      <a:pt x="11" y="9"/>
                    </a:lnTo>
                    <a:lnTo>
                      <a:pt x="11" y="5"/>
                    </a:lnTo>
                    <a:lnTo>
                      <a:pt x="7" y="0"/>
                    </a:lnTo>
                    <a:lnTo>
                      <a:pt x="7" y="5"/>
                    </a:lnTo>
                    <a:lnTo>
                      <a:pt x="7" y="9"/>
                    </a:lnTo>
                    <a:lnTo>
                      <a:pt x="7" y="13"/>
                    </a:lnTo>
                    <a:lnTo>
                      <a:pt x="4" y="13"/>
                    </a:lnTo>
                    <a:close/>
                  </a:path>
                </a:pathLst>
              </a:custGeom>
              <a:solidFill>
                <a:srgbClr val="005E31"/>
              </a:solidFill>
              <a:ln w="6350">
                <a:solidFill>
                  <a:srgbClr val="005E31"/>
                </a:solidFill>
                <a:round/>
                <a:headEnd/>
                <a:tailEnd/>
              </a:ln>
            </p:spPr>
            <p:txBody>
              <a:bodyPr/>
              <a:lstStyle/>
              <a:p>
                <a:endParaRPr lang="fa-IR"/>
              </a:p>
            </p:txBody>
          </p:sp>
          <p:sp>
            <p:nvSpPr>
              <p:cNvPr id="235" name="Freeform 394"/>
              <p:cNvSpPr>
                <a:spLocks/>
              </p:cNvSpPr>
              <p:nvPr/>
            </p:nvSpPr>
            <p:spPr bwMode="auto">
              <a:xfrm>
                <a:off x="1396" y="3299"/>
                <a:ext cx="19" cy="42"/>
              </a:xfrm>
              <a:custGeom>
                <a:avLst/>
                <a:gdLst>
                  <a:gd name="T0" fmla="*/ 8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38 h 42"/>
                  <a:gd name="T16" fmla="*/ 0 w 19"/>
                  <a:gd name="T17" fmla="*/ 42 h 42"/>
                  <a:gd name="T18" fmla="*/ 4 w 19"/>
                  <a:gd name="T19" fmla="*/ 42 h 42"/>
                  <a:gd name="T20" fmla="*/ 8 w 19"/>
                  <a:gd name="T21" fmla="*/ 38 h 42"/>
                  <a:gd name="T22" fmla="*/ 12 w 19"/>
                  <a:gd name="T23" fmla="*/ 38 h 42"/>
                  <a:gd name="T24" fmla="*/ 12 w 19"/>
                  <a:gd name="T25" fmla="*/ 38 h 42"/>
                  <a:gd name="T26" fmla="*/ 12 w 19"/>
                  <a:gd name="T27" fmla="*/ 38 h 42"/>
                  <a:gd name="T28" fmla="*/ 16 w 19"/>
                  <a:gd name="T29" fmla="*/ 38 h 42"/>
                  <a:gd name="T30" fmla="*/ 16 w 19"/>
                  <a:gd name="T31" fmla="*/ 38 h 42"/>
                  <a:gd name="T32" fmla="*/ 19 w 19"/>
                  <a:gd name="T33" fmla="*/ 42 h 42"/>
                  <a:gd name="T34" fmla="*/ 19 w 19"/>
                  <a:gd name="T35" fmla="*/ 38 h 42"/>
                  <a:gd name="T36" fmla="*/ 16 w 19"/>
                  <a:gd name="T37" fmla="*/ 34 h 42"/>
                  <a:gd name="T38" fmla="*/ 16 w 19"/>
                  <a:gd name="T39" fmla="*/ 34 h 42"/>
                  <a:gd name="T40" fmla="*/ 16 w 19"/>
                  <a:gd name="T41" fmla="*/ 30 h 42"/>
                  <a:gd name="T42" fmla="*/ 16 w 19"/>
                  <a:gd name="T43" fmla="*/ 25 h 42"/>
                  <a:gd name="T44" fmla="*/ 16 w 19"/>
                  <a:gd name="T45" fmla="*/ 25 h 42"/>
                  <a:gd name="T46" fmla="*/ 16 w 19"/>
                  <a:gd name="T47" fmla="*/ 21 h 42"/>
                  <a:gd name="T48" fmla="*/ 16 w 19"/>
                  <a:gd name="T49" fmla="*/ 17 h 42"/>
                  <a:gd name="T50" fmla="*/ 12 w 19"/>
                  <a:gd name="T51" fmla="*/ 17 h 42"/>
                  <a:gd name="T52" fmla="*/ 12 w 19"/>
                  <a:gd name="T53" fmla="*/ 13 h 42"/>
                  <a:gd name="T54" fmla="*/ 12 w 19"/>
                  <a:gd name="T55" fmla="*/ 13 h 42"/>
                  <a:gd name="T56" fmla="*/ 12 w 19"/>
                  <a:gd name="T57" fmla="*/ 8 h 42"/>
                  <a:gd name="T58" fmla="*/ 12 w 19"/>
                  <a:gd name="T59" fmla="*/ 4 h 42"/>
                  <a:gd name="T60" fmla="*/ 12 w 19"/>
                  <a:gd name="T61" fmla="*/ 4 h 42"/>
                  <a:gd name="T62" fmla="*/ 12 w 19"/>
                  <a:gd name="T63" fmla="*/ 0 h 42"/>
                  <a:gd name="T64" fmla="*/ 8 w 19"/>
                  <a:gd name="T65" fmla="*/ 4 h 42"/>
                  <a:gd name="T66" fmla="*/ 8 w 19"/>
                  <a:gd name="T67" fmla="*/ 4 h 42"/>
                  <a:gd name="T68" fmla="*/ 8 w 19"/>
                  <a:gd name="T69" fmla="*/ 8 h 42"/>
                  <a:gd name="T70" fmla="*/ 8 w 19"/>
                  <a:gd name="T71" fmla="*/ 8 h 42"/>
                  <a:gd name="T72" fmla="*/ 8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3"/>
                    </a:moveTo>
                    <a:lnTo>
                      <a:pt x="8" y="13"/>
                    </a:lnTo>
                    <a:lnTo>
                      <a:pt x="8" y="17"/>
                    </a:lnTo>
                    <a:lnTo>
                      <a:pt x="4" y="21"/>
                    </a:lnTo>
                    <a:lnTo>
                      <a:pt x="4" y="25"/>
                    </a:lnTo>
                    <a:lnTo>
                      <a:pt x="4" y="30"/>
                    </a:lnTo>
                    <a:lnTo>
                      <a:pt x="4" y="34"/>
                    </a:lnTo>
                    <a:lnTo>
                      <a:pt x="0" y="38"/>
                    </a:lnTo>
                    <a:lnTo>
                      <a:pt x="0" y="42"/>
                    </a:lnTo>
                    <a:lnTo>
                      <a:pt x="4" y="42"/>
                    </a:lnTo>
                    <a:lnTo>
                      <a:pt x="8" y="38"/>
                    </a:lnTo>
                    <a:lnTo>
                      <a:pt x="12" y="38"/>
                    </a:lnTo>
                    <a:lnTo>
                      <a:pt x="16" y="38"/>
                    </a:lnTo>
                    <a:lnTo>
                      <a:pt x="16" y="42"/>
                    </a:lnTo>
                    <a:lnTo>
                      <a:pt x="19" y="42"/>
                    </a:lnTo>
                    <a:lnTo>
                      <a:pt x="19" y="38"/>
                    </a:lnTo>
                    <a:lnTo>
                      <a:pt x="16" y="34"/>
                    </a:lnTo>
                    <a:lnTo>
                      <a:pt x="16" y="30"/>
                    </a:lnTo>
                    <a:lnTo>
                      <a:pt x="16" y="25"/>
                    </a:lnTo>
                    <a:lnTo>
                      <a:pt x="16" y="21"/>
                    </a:lnTo>
                    <a:lnTo>
                      <a:pt x="16" y="17"/>
                    </a:lnTo>
                    <a:lnTo>
                      <a:pt x="12" y="17"/>
                    </a:lnTo>
                    <a:lnTo>
                      <a:pt x="12" y="13"/>
                    </a:lnTo>
                    <a:lnTo>
                      <a:pt x="12" y="8"/>
                    </a:lnTo>
                    <a:lnTo>
                      <a:pt x="12" y="4"/>
                    </a:lnTo>
                    <a:lnTo>
                      <a:pt x="12" y="0"/>
                    </a:lnTo>
                    <a:lnTo>
                      <a:pt x="8" y="0"/>
                    </a:lnTo>
                    <a:lnTo>
                      <a:pt x="8" y="4"/>
                    </a:lnTo>
                    <a:lnTo>
                      <a:pt x="8" y="8"/>
                    </a:lnTo>
                    <a:lnTo>
                      <a:pt x="8" y="13"/>
                    </a:lnTo>
                    <a:close/>
                  </a:path>
                </a:pathLst>
              </a:custGeom>
              <a:solidFill>
                <a:srgbClr val="005E31"/>
              </a:solidFill>
              <a:ln w="6350">
                <a:solidFill>
                  <a:srgbClr val="005E31"/>
                </a:solidFill>
                <a:round/>
                <a:headEnd/>
                <a:tailEnd/>
              </a:ln>
            </p:spPr>
            <p:txBody>
              <a:bodyPr/>
              <a:lstStyle/>
              <a:p>
                <a:endParaRPr lang="fa-IR"/>
              </a:p>
            </p:txBody>
          </p:sp>
          <p:sp>
            <p:nvSpPr>
              <p:cNvPr id="236" name="Freeform 395"/>
              <p:cNvSpPr>
                <a:spLocks/>
              </p:cNvSpPr>
              <p:nvPr/>
            </p:nvSpPr>
            <p:spPr bwMode="auto">
              <a:xfrm>
                <a:off x="1389" y="3371"/>
                <a:ext cx="15" cy="38"/>
              </a:xfrm>
              <a:custGeom>
                <a:avLst/>
                <a:gdLst>
                  <a:gd name="T0" fmla="*/ 4 w 15"/>
                  <a:gd name="T1" fmla="*/ 13 h 38"/>
                  <a:gd name="T2" fmla="*/ 4 w 15"/>
                  <a:gd name="T3" fmla="*/ 21 h 38"/>
                  <a:gd name="T4" fmla="*/ 4 w 15"/>
                  <a:gd name="T5" fmla="*/ 21 h 38"/>
                  <a:gd name="T6" fmla="*/ 4 w 15"/>
                  <a:gd name="T7" fmla="*/ 25 h 38"/>
                  <a:gd name="T8" fmla="*/ 4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7 w 15"/>
                  <a:gd name="T21" fmla="*/ 38 h 38"/>
                  <a:gd name="T22" fmla="*/ 7 w 15"/>
                  <a:gd name="T23" fmla="*/ 38 h 38"/>
                  <a:gd name="T24" fmla="*/ 7 w 15"/>
                  <a:gd name="T25" fmla="*/ 38 h 38"/>
                  <a:gd name="T26" fmla="*/ 11 w 15"/>
                  <a:gd name="T27" fmla="*/ 38 h 38"/>
                  <a:gd name="T28" fmla="*/ 11 w 15"/>
                  <a:gd name="T29" fmla="*/ 38 h 38"/>
                  <a:gd name="T30" fmla="*/ 15 w 15"/>
                  <a:gd name="T31" fmla="*/ 38 h 38"/>
                  <a:gd name="T32" fmla="*/ 15 w 15"/>
                  <a:gd name="T33" fmla="*/ 38 h 38"/>
                  <a:gd name="T34" fmla="*/ 15 w 15"/>
                  <a:gd name="T35" fmla="*/ 38 h 38"/>
                  <a:gd name="T36" fmla="*/ 15 w 15"/>
                  <a:gd name="T37" fmla="*/ 34 h 38"/>
                  <a:gd name="T38" fmla="*/ 11 w 15"/>
                  <a:gd name="T39" fmla="*/ 30 h 38"/>
                  <a:gd name="T40" fmla="*/ 15 w 15"/>
                  <a:gd name="T41" fmla="*/ 30 h 38"/>
                  <a:gd name="T42" fmla="*/ 11 w 15"/>
                  <a:gd name="T43" fmla="*/ 25 h 38"/>
                  <a:gd name="T44" fmla="*/ 11 w 15"/>
                  <a:gd name="T45" fmla="*/ 21 h 38"/>
                  <a:gd name="T46" fmla="*/ 11 w 15"/>
                  <a:gd name="T47" fmla="*/ 21 h 38"/>
                  <a:gd name="T48" fmla="*/ 11 w 15"/>
                  <a:gd name="T49" fmla="*/ 17 h 38"/>
                  <a:gd name="T50" fmla="*/ 11 w 15"/>
                  <a:gd name="T51" fmla="*/ 13 h 38"/>
                  <a:gd name="T52" fmla="*/ 11 w 15"/>
                  <a:gd name="T53" fmla="*/ 13 h 38"/>
                  <a:gd name="T54" fmla="*/ 11 w 15"/>
                  <a:gd name="T55" fmla="*/ 8 h 38"/>
                  <a:gd name="T56" fmla="*/ 11 w 15"/>
                  <a:gd name="T57" fmla="*/ 8 h 38"/>
                  <a:gd name="T58" fmla="*/ 11 w 15"/>
                  <a:gd name="T59" fmla="*/ 4 h 38"/>
                  <a:gd name="T60" fmla="*/ 7 w 15"/>
                  <a:gd name="T61" fmla="*/ 0 h 38"/>
                  <a:gd name="T62" fmla="*/ 7 w 15"/>
                  <a:gd name="T63" fmla="*/ 0 h 38"/>
                  <a:gd name="T64" fmla="*/ 7 w 15"/>
                  <a:gd name="T65" fmla="*/ 0 h 38"/>
                  <a:gd name="T66" fmla="*/ 7 w 15"/>
                  <a:gd name="T67" fmla="*/ 4 h 38"/>
                  <a:gd name="T68" fmla="*/ 7 w 15"/>
                  <a:gd name="T69" fmla="*/ 4 h 38"/>
                  <a:gd name="T70" fmla="*/ 7 w 15"/>
                  <a:gd name="T71" fmla="*/ 8 h 38"/>
                  <a:gd name="T72" fmla="*/ 4 w 15"/>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13"/>
                    </a:moveTo>
                    <a:lnTo>
                      <a:pt x="4" y="13"/>
                    </a:lnTo>
                    <a:lnTo>
                      <a:pt x="4" y="17"/>
                    </a:lnTo>
                    <a:lnTo>
                      <a:pt x="4" y="21"/>
                    </a:lnTo>
                    <a:lnTo>
                      <a:pt x="4" y="25"/>
                    </a:lnTo>
                    <a:lnTo>
                      <a:pt x="4" y="30"/>
                    </a:lnTo>
                    <a:lnTo>
                      <a:pt x="0" y="30"/>
                    </a:lnTo>
                    <a:lnTo>
                      <a:pt x="0" y="34"/>
                    </a:lnTo>
                    <a:lnTo>
                      <a:pt x="0" y="38"/>
                    </a:lnTo>
                    <a:lnTo>
                      <a:pt x="4" y="38"/>
                    </a:lnTo>
                    <a:lnTo>
                      <a:pt x="7" y="38"/>
                    </a:lnTo>
                    <a:lnTo>
                      <a:pt x="11" y="38"/>
                    </a:lnTo>
                    <a:lnTo>
                      <a:pt x="15" y="38"/>
                    </a:lnTo>
                    <a:lnTo>
                      <a:pt x="15" y="34"/>
                    </a:lnTo>
                    <a:lnTo>
                      <a:pt x="11" y="30"/>
                    </a:lnTo>
                    <a:lnTo>
                      <a:pt x="15" y="30"/>
                    </a:lnTo>
                    <a:lnTo>
                      <a:pt x="11" y="25"/>
                    </a:lnTo>
                    <a:lnTo>
                      <a:pt x="11" y="21"/>
                    </a:lnTo>
                    <a:lnTo>
                      <a:pt x="11" y="17"/>
                    </a:lnTo>
                    <a:lnTo>
                      <a:pt x="11" y="13"/>
                    </a:lnTo>
                    <a:lnTo>
                      <a:pt x="11" y="8"/>
                    </a:lnTo>
                    <a:lnTo>
                      <a:pt x="11" y="4"/>
                    </a:lnTo>
                    <a:lnTo>
                      <a:pt x="7" y="0"/>
                    </a:lnTo>
                    <a:lnTo>
                      <a:pt x="7" y="4"/>
                    </a:lnTo>
                    <a:lnTo>
                      <a:pt x="7" y="8"/>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237" name="Freeform 396"/>
              <p:cNvSpPr>
                <a:spLocks/>
              </p:cNvSpPr>
              <p:nvPr/>
            </p:nvSpPr>
            <p:spPr bwMode="auto">
              <a:xfrm>
                <a:off x="1151" y="3452"/>
                <a:ext cx="46" cy="76"/>
              </a:xfrm>
              <a:custGeom>
                <a:avLst/>
                <a:gdLst>
                  <a:gd name="T0" fmla="*/ 15 w 46"/>
                  <a:gd name="T1" fmla="*/ 21 h 76"/>
                  <a:gd name="T2" fmla="*/ 12 w 46"/>
                  <a:gd name="T3" fmla="*/ 33 h 76"/>
                  <a:gd name="T4" fmla="*/ 12 w 46"/>
                  <a:gd name="T5" fmla="*/ 46 h 76"/>
                  <a:gd name="T6" fmla="*/ 12 w 46"/>
                  <a:gd name="T7" fmla="*/ 46 h 76"/>
                  <a:gd name="T8" fmla="*/ 8 w 46"/>
                  <a:gd name="T9" fmla="*/ 55 h 76"/>
                  <a:gd name="T10" fmla="*/ 8 w 46"/>
                  <a:gd name="T11" fmla="*/ 55 h 76"/>
                  <a:gd name="T12" fmla="*/ 8 w 46"/>
                  <a:gd name="T13" fmla="*/ 59 h 76"/>
                  <a:gd name="T14" fmla="*/ 8 w 46"/>
                  <a:gd name="T15" fmla="*/ 59 h 76"/>
                  <a:gd name="T16" fmla="*/ 4 w 46"/>
                  <a:gd name="T17" fmla="*/ 63 h 76"/>
                  <a:gd name="T18" fmla="*/ 0 w 46"/>
                  <a:gd name="T19" fmla="*/ 72 h 76"/>
                  <a:gd name="T20" fmla="*/ 0 w 46"/>
                  <a:gd name="T21" fmla="*/ 76 h 76"/>
                  <a:gd name="T22" fmla="*/ 0 w 46"/>
                  <a:gd name="T23" fmla="*/ 76 h 76"/>
                  <a:gd name="T24" fmla="*/ 12 w 46"/>
                  <a:gd name="T25" fmla="*/ 76 h 76"/>
                  <a:gd name="T26" fmla="*/ 19 w 46"/>
                  <a:gd name="T27" fmla="*/ 72 h 76"/>
                  <a:gd name="T28" fmla="*/ 19 w 46"/>
                  <a:gd name="T29" fmla="*/ 72 h 76"/>
                  <a:gd name="T30" fmla="*/ 23 w 46"/>
                  <a:gd name="T31" fmla="*/ 72 h 76"/>
                  <a:gd name="T32" fmla="*/ 27 w 46"/>
                  <a:gd name="T33" fmla="*/ 72 h 76"/>
                  <a:gd name="T34" fmla="*/ 27 w 46"/>
                  <a:gd name="T35" fmla="*/ 72 h 76"/>
                  <a:gd name="T36" fmla="*/ 34 w 46"/>
                  <a:gd name="T37" fmla="*/ 72 h 76"/>
                  <a:gd name="T38" fmla="*/ 34 w 46"/>
                  <a:gd name="T39" fmla="*/ 72 h 76"/>
                  <a:gd name="T40" fmla="*/ 38 w 46"/>
                  <a:gd name="T41" fmla="*/ 76 h 76"/>
                  <a:gd name="T42" fmla="*/ 46 w 46"/>
                  <a:gd name="T43" fmla="*/ 76 h 76"/>
                  <a:gd name="T44" fmla="*/ 46 w 46"/>
                  <a:gd name="T45" fmla="*/ 76 h 76"/>
                  <a:gd name="T46" fmla="*/ 42 w 46"/>
                  <a:gd name="T47" fmla="*/ 72 h 76"/>
                  <a:gd name="T48" fmla="*/ 38 w 46"/>
                  <a:gd name="T49" fmla="*/ 63 h 76"/>
                  <a:gd name="T50" fmla="*/ 34 w 46"/>
                  <a:gd name="T51" fmla="*/ 59 h 76"/>
                  <a:gd name="T52" fmla="*/ 38 w 46"/>
                  <a:gd name="T53" fmla="*/ 55 h 76"/>
                  <a:gd name="T54" fmla="*/ 34 w 46"/>
                  <a:gd name="T55" fmla="*/ 50 h 76"/>
                  <a:gd name="T56" fmla="*/ 34 w 46"/>
                  <a:gd name="T57" fmla="*/ 46 h 76"/>
                  <a:gd name="T58" fmla="*/ 34 w 46"/>
                  <a:gd name="T59" fmla="*/ 42 h 76"/>
                  <a:gd name="T60" fmla="*/ 34 w 46"/>
                  <a:gd name="T61" fmla="*/ 42 h 76"/>
                  <a:gd name="T62" fmla="*/ 34 w 46"/>
                  <a:gd name="T63" fmla="*/ 38 h 76"/>
                  <a:gd name="T64" fmla="*/ 34 w 46"/>
                  <a:gd name="T65" fmla="*/ 33 h 76"/>
                  <a:gd name="T66" fmla="*/ 30 w 46"/>
                  <a:gd name="T67" fmla="*/ 29 h 76"/>
                  <a:gd name="T68" fmla="*/ 30 w 46"/>
                  <a:gd name="T69" fmla="*/ 25 h 76"/>
                  <a:gd name="T70" fmla="*/ 30 w 46"/>
                  <a:gd name="T71" fmla="*/ 25 h 76"/>
                  <a:gd name="T72" fmla="*/ 30 w 46"/>
                  <a:gd name="T73" fmla="*/ 21 h 76"/>
                  <a:gd name="T74" fmla="*/ 30 w 46"/>
                  <a:gd name="T75" fmla="*/ 17 h 76"/>
                  <a:gd name="T76" fmla="*/ 27 w 46"/>
                  <a:gd name="T77" fmla="*/ 12 h 76"/>
                  <a:gd name="T78" fmla="*/ 27 w 46"/>
                  <a:gd name="T79" fmla="*/ 8 h 76"/>
                  <a:gd name="T80" fmla="*/ 27 w 46"/>
                  <a:gd name="T81" fmla="*/ 4 h 76"/>
                  <a:gd name="T82" fmla="*/ 23 w 46"/>
                  <a:gd name="T83" fmla="*/ 0 h 76"/>
                  <a:gd name="T84" fmla="*/ 23 w 46"/>
                  <a:gd name="T85" fmla="*/ 0 h 76"/>
                  <a:gd name="T86" fmla="*/ 23 w 46"/>
                  <a:gd name="T87" fmla="*/ 4 h 76"/>
                  <a:gd name="T88" fmla="*/ 23 w 46"/>
                  <a:gd name="T89" fmla="*/ 4 h 76"/>
                  <a:gd name="T90" fmla="*/ 23 w 46"/>
                  <a:gd name="T91" fmla="*/ 8 h 76"/>
                  <a:gd name="T92" fmla="*/ 19 w 46"/>
                  <a:gd name="T93" fmla="*/ 12 h 76"/>
                  <a:gd name="T94" fmla="*/ 19 w 46"/>
                  <a:gd name="T95" fmla="*/ 12 h 76"/>
                  <a:gd name="T96" fmla="*/ 15 w 46"/>
                  <a:gd name="T97" fmla="*/ 17 h 76"/>
                  <a:gd name="T98" fmla="*/ 15 w 46"/>
                  <a:gd name="T99" fmla="*/ 17 h 76"/>
                  <a:gd name="T100" fmla="*/ 15 w 46"/>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
                  <a:gd name="T154" fmla="*/ 0 h 76"/>
                  <a:gd name="T155" fmla="*/ 46 w 4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 h="76">
                    <a:moveTo>
                      <a:pt x="15" y="21"/>
                    </a:moveTo>
                    <a:lnTo>
                      <a:pt x="15" y="21"/>
                    </a:lnTo>
                    <a:lnTo>
                      <a:pt x="15" y="33"/>
                    </a:lnTo>
                    <a:lnTo>
                      <a:pt x="12" y="33"/>
                    </a:lnTo>
                    <a:lnTo>
                      <a:pt x="12" y="38"/>
                    </a:lnTo>
                    <a:lnTo>
                      <a:pt x="12" y="46"/>
                    </a:lnTo>
                    <a:lnTo>
                      <a:pt x="8" y="46"/>
                    </a:lnTo>
                    <a:lnTo>
                      <a:pt x="8" y="55"/>
                    </a:lnTo>
                    <a:lnTo>
                      <a:pt x="8" y="59"/>
                    </a:lnTo>
                    <a:lnTo>
                      <a:pt x="4" y="63"/>
                    </a:lnTo>
                    <a:lnTo>
                      <a:pt x="4" y="72"/>
                    </a:lnTo>
                    <a:lnTo>
                      <a:pt x="0" y="72"/>
                    </a:lnTo>
                    <a:lnTo>
                      <a:pt x="0" y="76"/>
                    </a:lnTo>
                    <a:lnTo>
                      <a:pt x="8" y="76"/>
                    </a:lnTo>
                    <a:lnTo>
                      <a:pt x="12" y="76"/>
                    </a:lnTo>
                    <a:lnTo>
                      <a:pt x="19" y="76"/>
                    </a:lnTo>
                    <a:lnTo>
                      <a:pt x="19" y="72"/>
                    </a:lnTo>
                    <a:lnTo>
                      <a:pt x="23" y="72"/>
                    </a:lnTo>
                    <a:lnTo>
                      <a:pt x="27" y="72"/>
                    </a:lnTo>
                    <a:lnTo>
                      <a:pt x="34" y="72"/>
                    </a:lnTo>
                    <a:lnTo>
                      <a:pt x="34" y="76"/>
                    </a:lnTo>
                    <a:lnTo>
                      <a:pt x="38" y="76"/>
                    </a:lnTo>
                    <a:lnTo>
                      <a:pt x="42" y="76"/>
                    </a:lnTo>
                    <a:lnTo>
                      <a:pt x="46" y="76"/>
                    </a:lnTo>
                    <a:lnTo>
                      <a:pt x="42" y="72"/>
                    </a:lnTo>
                    <a:lnTo>
                      <a:pt x="38" y="67"/>
                    </a:lnTo>
                    <a:lnTo>
                      <a:pt x="38" y="63"/>
                    </a:lnTo>
                    <a:lnTo>
                      <a:pt x="34" y="59"/>
                    </a:lnTo>
                    <a:lnTo>
                      <a:pt x="38" y="55"/>
                    </a:lnTo>
                    <a:lnTo>
                      <a:pt x="34" y="55"/>
                    </a:lnTo>
                    <a:lnTo>
                      <a:pt x="34" y="50"/>
                    </a:lnTo>
                    <a:lnTo>
                      <a:pt x="34" y="46"/>
                    </a:lnTo>
                    <a:lnTo>
                      <a:pt x="34" y="42"/>
                    </a:lnTo>
                    <a:lnTo>
                      <a:pt x="34" y="38"/>
                    </a:lnTo>
                    <a:lnTo>
                      <a:pt x="34" y="33"/>
                    </a:lnTo>
                    <a:lnTo>
                      <a:pt x="34" y="29"/>
                    </a:lnTo>
                    <a:lnTo>
                      <a:pt x="30" y="29"/>
                    </a:lnTo>
                    <a:lnTo>
                      <a:pt x="30" y="25"/>
                    </a:lnTo>
                    <a:lnTo>
                      <a:pt x="30" y="21"/>
                    </a:lnTo>
                    <a:lnTo>
                      <a:pt x="30" y="17"/>
                    </a:lnTo>
                    <a:lnTo>
                      <a:pt x="27" y="17"/>
                    </a:lnTo>
                    <a:lnTo>
                      <a:pt x="27" y="12"/>
                    </a:lnTo>
                    <a:lnTo>
                      <a:pt x="27" y="8"/>
                    </a:lnTo>
                    <a:lnTo>
                      <a:pt x="27" y="4"/>
                    </a:lnTo>
                    <a:lnTo>
                      <a:pt x="23" y="4"/>
                    </a:lnTo>
                    <a:lnTo>
                      <a:pt x="23" y="0"/>
                    </a:lnTo>
                    <a:lnTo>
                      <a:pt x="23" y="4"/>
                    </a:lnTo>
                    <a:lnTo>
                      <a:pt x="23" y="8"/>
                    </a:lnTo>
                    <a:lnTo>
                      <a:pt x="19" y="12"/>
                    </a:lnTo>
                    <a:lnTo>
                      <a:pt x="15" y="17"/>
                    </a:lnTo>
                    <a:lnTo>
                      <a:pt x="15" y="21"/>
                    </a:lnTo>
                    <a:close/>
                  </a:path>
                </a:pathLst>
              </a:custGeom>
              <a:solidFill>
                <a:srgbClr val="005E31"/>
              </a:solidFill>
              <a:ln w="6350">
                <a:solidFill>
                  <a:srgbClr val="005E31"/>
                </a:solidFill>
                <a:round/>
                <a:headEnd/>
                <a:tailEnd/>
              </a:ln>
            </p:spPr>
            <p:txBody>
              <a:bodyPr/>
              <a:lstStyle/>
              <a:p>
                <a:endParaRPr lang="fa-IR"/>
              </a:p>
            </p:txBody>
          </p:sp>
          <p:sp>
            <p:nvSpPr>
              <p:cNvPr id="238" name="Freeform 397"/>
              <p:cNvSpPr>
                <a:spLocks/>
              </p:cNvSpPr>
              <p:nvPr/>
            </p:nvSpPr>
            <p:spPr bwMode="auto">
              <a:xfrm>
                <a:off x="1189" y="3532"/>
                <a:ext cx="57" cy="38"/>
              </a:xfrm>
              <a:custGeom>
                <a:avLst/>
                <a:gdLst>
                  <a:gd name="T0" fmla="*/ 41 w 57"/>
                  <a:gd name="T1" fmla="*/ 21 h 38"/>
                  <a:gd name="T2" fmla="*/ 34 w 57"/>
                  <a:gd name="T3" fmla="*/ 17 h 38"/>
                  <a:gd name="T4" fmla="*/ 26 w 57"/>
                  <a:gd name="T5" fmla="*/ 17 h 38"/>
                  <a:gd name="T6" fmla="*/ 26 w 57"/>
                  <a:gd name="T7" fmla="*/ 13 h 38"/>
                  <a:gd name="T8" fmla="*/ 19 w 57"/>
                  <a:gd name="T9" fmla="*/ 13 h 38"/>
                  <a:gd name="T10" fmla="*/ 19 w 57"/>
                  <a:gd name="T11" fmla="*/ 13 h 38"/>
                  <a:gd name="T12" fmla="*/ 15 w 57"/>
                  <a:gd name="T13" fmla="*/ 9 h 38"/>
                  <a:gd name="T14" fmla="*/ 15 w 57"/>
                  <a:gd name="T15" fmla="*/ 9 h 38"/>
                  <a:gd name="T16" fmla="*/ 15 w 57"/>
                  <a:gd name="T17" fmla="*/ 9 h 38"/>
                  <a:gd name="T18" fmla="*/ 8 w 57"/>
                  <a:gd name="T19" fmla="*/ 0 h 38"/>
                  <a:gd name="T20" fmla="*/ 4 w 57"/>
                  <a:gd name="T21" fmla="*/ 0 h 38"/>
                  <a:gd name="T22" fmla="*/ 4 w 57"/>
                  <a:gd name="T23" fmla="*/ 4 h 38"/>
                  <a:gd name="T24" fmla="*/ 4 w 57"/>
                  <a:gd name="T25" fmla="*/ 17 h 38"/>
                  <a:gd name="T26" fmla="*/ 4 w 57"/>
                  <a:gd name="T27" fmla="*/ 17 h 38"/>
                  <a:gd name="T28" fmla="*/ 4 w 57"/>
                  <a:gd name="T29" fmla="*/ 17 h 38"/>
                  <a:gd name="T30" fmla="*/ 4 w 57"/>
                  <a:gd name="T31" fmla="*/ 21 h 38"/>
                  <a:gd name="T32" fmla="*/ 4 w 57"/>
                  <a:gd name="T33" fmla="*/ 21 h 38"/>
                  <a:gd name="T34" fmla="*/ 4 w 57"/>
                  <a:gd name="T35" fmla="*/ 26 h 38"/>
                  <a:gd name="T36" fmla="*/ 0 w 57"/>
                  <a:gd name="T37" fmla="*/ 30 h 38"/>
                  <a:gd name="T38" fmla="*/ 0 w 57"/>
                  <a:gd name="T39" fmla="*/ 34 h 38"/>
                  <a:gd name="T40" fmla="*/ 0 w 57"/>
                  <a:gd name="T41" fmla="*/ 34 h 38"/>
                  <a:gd name="T42" fmla="*/ 0 w 57"/>
                  <a:gd name="T43" fmla="*/ 38 h 38"/>
                  <a:gd name="T44" fmla="*/ 0 w 57"/>
                  <a:gd name="T45" fmla="*/ 38 h 38"/>
                  <a:gd name="T46" fmla="*/ 8 w 57"/>
                  <a:gd name="T47" fmla="*/ 34 h 38"/>
                  <a:gd name="T48" fmla="*/ 11 w 57"/>
                  <a:gd name="T49" fmla="*/ 34 h 38"/>
                  <a:gd name="T50" fmla="*/ 11 w 57"/>
                  <a:gd name="T51" fmla="*/ 34 h 38"/>
                  <a:gd name="T52" fmla="*/ 15 w 57"/>
                  <a:gd name="T53" fmla="*/ 34 h 38"/>
                  <a:gd name="T54" fmla="*/ 19 w 57"/>
                  <a:gd name="T55" fmla="*/ 34 h 38"/>
                  <a:gd name="T56" fmla="*/ 23 w 57"/>
                  <a:gd name="T57" fmla="*/ 34 h 38"/>
                  <a:gd name="T58" fmla="*/ 23 w 57"/>
                  <a:gd name="T59" fmla="*/ 34 h 38"/>
                  <a:gd name="T60" fmla="*/ 26 w 57"/>
                  <a:gd name="T61" fmla="*/ 38 h 38"/>
                  <a:gd name="T62" fmla="*/ 30 w 57"/>
                  <a:gd name="T63" fmla="*/ 38 h 38"/>
                  <a:gd name="T64" fmla="*/ 34 w 57"/>
                  <a:gd name="T65" fmla="*/ 34 h 38"/>
                  <a:gd name="T66" fmla="*/ 34 w 57"/>
                  <a:gd name="T67" fmla="*/ 34 h 38"/>
                  <a:gd name="T68" fmla="*/ 38 w 57"/>
                  <a:gd name="T69" fmla="*/ 38 h 38"/>
                  <a:gd name="T70" fmla="*/ 38 w 57"/>
                  <a:gd name="T71" fmla="*/ 38 h 38"/>
                  <a:gd name="T72" fmla="*/ 41 w 57"/>
                  <a:gd name="T73" fmla="*/ 38 h 38"/>
                  <a:gd name="T74" fmla="*/ 41 w 57"/>
                  <a:gd name="T75" fmla="*/ 34 h 38"/>
                  <a:gd name="T76" fmla="*/ 49 w 57"/>
                  <a:gd name="T77" fmla="*/ 38 h 38"/>
                  <a:gd name="T78" fmla="*/ 49 w 57"/>
                  <a:gd name="T79" fmla="*/ 34 h 38"/>
                  <a:gd name="T80" fmla="*/ 53 w 57"/>
                  <a:gd name="T81" fmla="*/ 34 h 38"/>
                  <a:gd name="T82" fmla="*/ 57 w 57"/>
                  <a:gd name="T83" fmla="*/ 34 h 38"/>
                  <a:gd name="T84" fmla="*/ 53 w 57"/>
                  <a:gd name="T85" fmla="*/ 34 h 38"/>
                  <a:gd name="T86" fmla="*/ 49 w 57"/>
                  <a:gd name="T87" fmla="*/ 30 h 38"/>
                  <a:gd name="T88" fmla="*/ 49 w 57"/>
                  <a:gd name="T89" fmla="*/ 30 h 38"/>
                  <a:gd name="T90" fmla="*/ 45 w 57"/>
                  <a:gd name="T91" fmla="*/ 26 h 38"/>
                  <a:gd name="T92" fmla="*/ 45 w 57"/>
                  <a:gd name="T93" fmla="*/ 26 h 38"/>
                  <a:gd name="T94" fmla="*/ 41 w 57"/>
                  <a:gd name="T95" fmla="*/ 26 h 38"/>
                  <a:gd name="T96" fmla="*/ 41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1" y="21"/>
                    </a:moveTo>
                    <a:lnTo>
                      <a:pt x="41" y="21"/>
                    </a:lnTo>
                    <a:lnTo>
                      <a:pt x="34" y="21"/>
                    </a:lnTo>
                    <a:lnTo>
                      <a:pt x="34" y="17"/>
                    </a:lnTo>
                    <a:lnTo>
                      <a:pt x="30" y="17"/>
                    </a:lnTo>
                    <a:lnTo>
                      <a:pt x="26" y="17"/>
                    </a:lnTo>
                    <a:lnTo>
                      <a:pt x="26" y="13"/>
                    </a:lnTo>
                    <a:lnTo>
                      <a:pt x="23" y="13"/>
                    </a:lnTo>
                    <a:lnTo>
                      <a:pt x="19" y="13"/>
                    </a:lnTo>
                    <a:lnTo>
                      <a:pt x="15" y="9"/>
                    </a:lnTo>
                    <a:lnTo>
                      <a:pt x="8" y="4"/>
                    </a:lnTo>
                    <a:lnTo>
                      <a:pt x="8" y="0"/>
                    </a:lnTo>
                    <a:lnTo>
                      <a:pt x="4" y="0"/>
                    </a:lnTo>
                    <a:lnTo>
                      <a:pt x="4" y="4"/>
                    </a:lnTo>
                    <a:lnTo>
                      <a:pt x="4" y="9"/>
                    </a:lnTo>
                    <a:lnTo>
                      <a:pt x="4" y="17"/>
                    </a:lnTo>
                    <a:lnTo>
                      <a:pt x="4" y="21"/>
                    </a:lnTo>
                    <a:lnTo>
                      <a:pt x="4" y="26"/>
                    </a:lnTo>
                    <a:lnTo>
                      <a:pt x="4" y="30"/>
                    </a:lnTo>
                    <a:lnTo>
                      <a:pt x="0" y="30"/>
                    </a:lnTo>
                    <a:lnTo>
                      <a:pt x="0" y="34"/>
                    </a:lnTo>
                    <a:lnTo>
                      <a:pt x="0" y="38"/>
                    </a:lnTo>
                    <a:lnTo>
                      <a:pt x="4" y="38"/>
                    </a:lnTo>
                    <a:lnTo>
                      <a:pt x="8" y="34"/>
                    </a:lnTo>
                    <a:lnTo>
                      <a:pt x="11" y="34"/>
                    </a:lnTo>
                    <a:lnTo>
                      <a:pt x="15" y="34"/>
                    </a:lnTo>
                    <a:lnTo>
                      <a:pt x="19" y="34"/>
                    </a:lnTo>
                    <a:lnTo>
                      <a:pt x="23" y="34"/>
                    </a:lnTo>
                    <a:lnTo>
                      <a:pt x="26" y="34"/>
                    </a:lnTo>
                    <a:lnTo>
                      <a:pt x="26" y="38"/>
                    </a:lnTo>
                    <a:lnTo>
                      <a:pt x="30" y="38"/>
                    </a:lnTo>
                    <a:lnTo>
                      <a:pt x="34" y="34"/>
                    </a:lnTo>
                    <a:lnTo>
                      <a:pt x="38" y="38"/>
                    </a:lnTo>
                    <a:lnTo>
                      <a:pt x="41" y="38"/>
                    </a:lnTo>
                    <a:lnTo>
                      <a:pt x="41" y="34"/>
                    </a:lnTo>
                    <a:lnTo>
                      <a:pt x="45" y="34"/>
                    </a:lnTo>
                    <a:lnTo>
                      <a:pt x="49" y="38"/>
                    </a:lnTo>
                    <a:lnTo>
                      <a:pt x="49" y="34"/>
                    </a:lnTo>
                    <a:lnTo>
                      <a:pt x="53" y="34"/>
                    </a:lnTo>
                    <a:lnTo>
                      <a:pt x="57" y="34"/>
                    </a:lnTo>
                    <a:lnTo>
                      <a:pt x="53" y="34"/>
                    </a:lnTo>
                    <a:lnTo>
                      <a:pt x="53" y="30"/>
                    </a:lnTo>
                    <a:lnTo>
                      <a:pt x="49" y="30"/>
                    </a:lnTo>
                    <a:lnTo>
                      <a:pt x="49" y="26"/>
                    </a:lnTo>
                    <a:lnTo>
                      <a:pt x="45" y="26"/>
                    </a:lnTo>
                    <a:lnTo>
                      <a:pt x="41" y="26"/>
                    </a:lnTo>
                    <a:lnTo>
                      <a:pt x="41" y="21"/>
                    </a:lnTo>
                    <a:close/>
                  </a:path>
                </a:pathLst>
              </a:custGeom>
              <a:solidFill>
                <a:srgbClr val="000000"/>
              </a:solidFill>
              <a:ln w="6350">
                <a:solidFill>
                  <a:srgbClr val="000000"/>
                </a:solidFill>
                <a:round/>
                <a:headEnd/>
                <a:tailEnd/>
              </a:ln>
            </p:spPr>
            <p:txBody>
              <a:bodyPr/>
              <a:lstStyle/>
              <a:p>
                <a:endParaRPr lang="fa-IR"/>
              </a:p>
            </p:txBody>
          </p:sp>
          <p:sp>
            <p:nvSpPr>
              <p:cNvPr id="239" name="Freeform 398"/>
              <p:cNvSpPr>
                <a:spLocks/>
              </p:cNvSpPr>
              <p:nvPr/>
            </p:nvSpPr>
            <p:spPr bwMode="auto">
              <a:xfrm>
                <a:off x="1174" y="3545"/>
                <a:ext cx="15" cy="8"/>
              </a:xfrm>
              <a:custGeom>
                <a:avLst/>
                <a:gdLst>
                  <a:gd name="T0" fmla="*/ 15 w 15"/>
                  <a:gd name="T1" fmla="*/ 8 h 8"/>
                  <a:gd name="T2" fmla="*/ 15 w 15"/>
                  <a:gd name="T3" fmla="*/ 8 h 8"/>
                  <a:gd name="T4" fmla="*/ 15 w 15"/>
                  <a:gd name="T5" fmla="*/ 8 h 8"/>
                  <a:gd name="T6" fmla="*/ 15 w 15"/>
                  <a:gd name="T7" fmla="*/ 8 h 8"/>
                  <a:gd name="T8" fmla="*/ 15 w 15"/>
                  <a:gd name="T9" fmla="*/ 4 h 8"/>
                  <a:gd name="T10" fmla="*/ 11 w 15"/>
                  <a:gd name="T11" fmla="*/ 4 h 8"/>
                  <a:gd name="T12" fmla="*/ 11 w 15"/>
                  <a:gd name="T13" fmla="*/ 4 h 8"/>
                  <a:gd name="T14" fmla="*/ 7 w 15"/>
                  <a:gd name="T15" fmla="*/ 0 h 8"/>
                  <a:gd name="T16" fmla="*/ 4 w 15"/>
                  <a:gd name="T17" fmla="*/ 0 h 8"/>
                  <a:gd name="T18" fmla="*/ 0 w 15"/>
                  <a:gd name="T19" fmla="*/ 0 h 8"/>
                  <a:gd name="T20" fmla="*/ 0 w 15"/>
                  <a:gd name="T21" fmla="*/ 4 h 8"/>
                  <a:gd name="T22" fmla="*/ 11 w 15"/>
                  <a:gd name="T23" fmla="*/ 4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5" y="4"/>
                    </a:lnTo>
                    <a:lnTo>
                      <a:pt x="11" y="4"/>
                    </a:lnTo>
                    <a:lnTo>
                      <a:pt x="7" y="0"/>
                    </a:lnTo>
                    <a:lnTo>
                      <a:pt x="4" y="0"/>
                    </a:lnTo>
                    <a:lnTo>
                      <a:pt x="0" y="0"/>
                    </a:lnTo>
                    <a:lnTo>
                      <a:pt x="0" y="4"/>
                    </a:lnTo>
                    <a:lnTo>
                      <a:pt x="11" y="4"/>
                    </a:lnTo>
                    <a:lnTo>
                      <a:pt x="15" y="8"/>
                    </a:lnTo>
                    <a:close/>
                  </a:path>
                </a:pathLst>
              </a:custGeom>
              <a:solidFill>
                <a:srgbClr val="000000"/>
              </a:solidFill>
              <a:ln w="6350">
                <a:solidFill>
                  <a:srgbClr val="000000"/>
                </a:solidFill>
                <a:round/>
                <a:headEnd/>
                <a:tailEnd/>
              </a:ln>
            </p:spPr>
            <p:txBody>
              <a:bodyPr/>
              <a:lstStyle/>
              <a:p>
                <a:endParaRPr lang="fa-IR"/>
              </a:p>
            </p:txBody>
          </p:sp>
          <p:sp>
            <p:nvSpPr>
              <p:cNvPr id="240" name="Freeform 399"/>
              <p:cNvSpPr>
                <a:spLocks/>
              </p:cNvSpPr>
              <p:nvPr/>
            </p:nvSpPr>
            <p:spPr bwMode="auto">
              <a:xfrm>
                <a:off x="1166" y="3524"/>
                <a:ext cx="8" cy="25"/>
              </a:xfrm>
              <a:custGeom>
                <a:avLst/>
                <a:gdLst>
                  <a:gd name="T0" fmla="*/ 0 w 8"/>
                  <a:gd name="T1" fmla="*/ 0 h 25"/>
                  <a:gd name="T2" fmla="*/ 0 w 8"/>
                  <a:gd name="T3" fmla="*/ 0 h 25"/>
                  <a:gd name="T4" fmla="*/ 4 w 8"/>
                  <a:gd name="T5" fmla="*/ 25 h 25"/>
                  <a:gd name="T6" fmla="*/ 8 w 8"/>
                  <a:gd name="T7" fmla="*/ 21 h 25"/>
                  <a:gd name="T8" fmla="*/ 8 w 8"/>
                  <a:gd name="T9" fmla="*/ 0 h 25"/>
                  <a:gd name="T10" fmla="*/ 0 w 8"/>
                  <a:gd name="T11" fmla="*/ 0 h 25"/>
                  <a:gd name="T12" fmla="*/ 0 60000 65536"/>
                  <a:gd name="T13" fmla="*/ 0 60000 65536"/>
                  <a:gd name="T14" fmla="*/ 0 60000 65536"/>
                  <a:gd name="T15" fmla="*/ 0 60000 65536"/>
                  <a:gd name="T16" fmla="*/ 0 60000 65536"/>
                  <a:gd name="T17" fmla="*/ 0 60000 65536"/>
                  <a:gd name="T18" fmla="*/ 0 w 8"/>
                  <a:gd name="T19" fmla="*/ 0 h 25"/>
                  <a:gd name="T20" fmla="*/ 8 w 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 h="25">
                    <a:moveTo>
                      <a:pt x="0" y="0"/>
                    </a:moveTo>
                    <a:lnTo>
                      <a:pt x="0" y="0"/>
                    </a:lnTo>
                    <a:lnTo>
                      <a:pt x="4" y="25"/>
                    </a:lnTo>
                    <a:lnTo>
                      <a:pt x="8" y="21"/>
                    </a:lnTo>
                    <a:lnTo>
                      <a:pt x="8" y="0"/>
                    </a:lnTo>
                    <a:lnTo>
                      <a:pt x="0" y="0"/>
                    </a:lnTo>
                    <a:close/>
                  </a:path>
                </a:pathLst>
              </a:custGeom>
              <a:solidFill>
                <a:srgbClr val="000000"/>
              </a:solidFill>
              <a:ln w="6350">
                <a:solidFill>
                  <a:srgbClr val="000000"/>
                </a:solidFill>
                <a:round/>
                <a:headEnd/>
                <a:tailEnd/>
              </a:ln>
            </p:spPr>
            <p:txBody>
              <a:bodyPr/>
              <a:lstStyle/>
              <a:p>
                <a:endParaRPr lang="fa-IR"/>
              </a:p>
            </p:txBody>
          </p:sp>
          <p:grpSp>
            <p:nvGrpSpPr>
              <p:cNvPr id="241" name="Group 400"/>
              <p:cNvGrpSpPr>
                <a:grpSpLocks/>
              </p:cNvGrpSpPr>
              <p:nvPr/>
            </p:nvGrpSpPr>
            <p:grpSpPr bwMode="auto">
              <a:xfrm>
                <a:off x="1283" y="3125"/>
                <a:ext cx="155" cy="110"/>
                <a:chOff x="1283" y="3125"/>
                <a:chExt cx="155" cy="110"/>
              </a:xfrm>
            </p:grpSpPr>
            <p:sp>
              <p:nvSpPr>
                <p:cNvPr id="1682" name="Freeform 401"/>
                <p:cNvSpPr>
                  <a:spLocks/>
                </p:cNvSpPr>
                <p:nvPr/>
              </p:nvSpPr>
              <p:spPr bwMode="auto">
                <a:xfrm>
                  <a:off x="1298" y="3150"/>
                  <a:ext cx="38" cy="22"/>
                </a:xfrm>
                <a:custGeom>
                  <a:avLst/>
                  <a:gdLst>
                    <a:gd name="T0" fmla="*/ 23 w 38"/>
                    <a:gd name="T1" fmla="*/ 9 h 22"/>
                    <a:gd name="T2" fmla="*/ 15 w 38"/>
                    <a:gd name="T3" fmla="*/ 9 h 22"/>
                    <a:gd name="T4" fmla="*/ 12 w 38"/>
                    <a:gd name="T5" fmla="*/ 5 h 22"/>
                    <a:gd name="T6" fmla="*/ 8 w 38"/>
                    <a:gd name="T7" fmla="*/ 5 h 22"/>
                    <a:gd name="T8" fmla="*/ 4 w 38"/>
                    <a:gd name="T9" fmla="*/ 5 h 22"/>
                    <a:gd name="T10" fmla="*/ 4 w 38"/>
                    <a:gd name="T11" fmla="*/ 5 h 22"/>
                    <a:gd name="T12" fmla="*/ 4 w 38"/>
                    <a:gd name="T13" fmla="*/ 0 h 22"/>
                    <a:gd name="T14" fmla="*/ 4 w 38"/>
                    <a:gd name="T15" fmla="*/ 0 h 22"/>
                    <a:gd name="T16" fmla="*/ 4 w 38"/>
                    <a:gd name="T17" fmla="*/ 9 h 22"/>
                    <a:gd name="T18" fmla="*/ 0 w 38"/>
                    <a:gd name="T19" fmla="*/ 9 h 22"/>
                    <a:gd name="T20" fmla="*/ 0 w 38"/>
                    <a:gd name="T21" fmla="*/ 9 h 22"/>
                    <a:gd name="T22" fmla="*/ 0 w 38"/>
                    <a:gd name="T23" fmla="*/ 13 h 22"/>
                    <a:gd name="T24" fmla="*/ 0 w 38"/>
                    <a:gd name="T25" fmla="*/ 13 h 22"/>
                    <a:gd name="T26" fmla="*/ 4 w 38"/>
                    <a:gd name="T27" fmla="*/ 13 h 22"/>
                    <a:gd name="T28" fmla="*/ 4 w 38"/>
                    <a:gd name="T29" fmla="*/ 17 h 22"/>
                    <a:gd name="T30" fmla="*/ 8 w 38"/>
                    <a:gd name="T31" fmla="*/ 22 h 22"/>
                    <a:gd name="T32" fmla="*/ 8 w 38"/>
                    <a:gd name="T33" fmla="*/ 17 h 22"/>
                    <a:gd name="T34" fmla="*/ 12 w 38"/>
                    <a:gd name="T35" fmla="*/ 17 h 22"/>
                    <a:gd name="T36" fmla="*/ 12 w 38"/>
                    <a:gd name="T37" fmla="*/ 17 h 22"/>
                    <a:gd name="T38" fmla="*/ 15 w 38"/>
                    <a:gd name="T39" fmla="*/ 17 h 22"/>
                    <a:gd name="T40" fmla="*/ 15 w 38"/>
                    <a:gd name="T41" fmla="*/ 17 h 22"/>
                    <a:gd name="T42" fmla="*/ 19 w 38"/>
                    <a:gd name="T43" fmla="*/ 17 h 22"/>
                    <a:gd name="T44" fmla="*/ 23 w 38"/>
                    <a:gd name="T45" fmla="*/ 17 h 22"/>
                    <a:gd name="T46" fmla="*/ 27 w 38"/>
                    <a:gd name="T47" fmla="*/ 17 h 22"/>
                    <a:gd name="T48" fmla="*/ 27 w 38"/>
                    <a:gd name="T49" fmla="*/ 17 h 22"/>
                    <a:gd name="T50" fmla="*/ 27 w 38"/>
                    <a:gd name="T51" fmla="*/ 17 h 22"/>
                    <a:gd name="T52" fmla="*/ 31 w 38"/>
                    <a:gd name="T53" fmla="*/ 17 h 22"/>
                    <a:gd name="T54" fmla="*/ 31 w 38"/>
                    <a:gd name="T55" fmla="*/ 17 h 22"/>
                    <a:gd name="T56" fmla="*/ 34 w 38"/>
                    <a:gd name="T57" fmla="*/ 17 h 22"/>
                    <a:gd name="T58" fmla="*/ 34 w 38"/>
                    <a:gd name="T59" fmla="*/ 17 h 22"/>
                    <a:gd name="T60" fmla="*/ 38 w 38"/>
                    <a:gd name="T61" fmla="*/ 17 h 22"/>
                    <a:gd name="T62" fmla="*/ 38 w 38"/>
                    <a:gd name="T63" fmla="*/ 13 h 22"/>
                    <a:gd name="T64" fmla="*/ 34 w 38"/>
                    <a:gd name="T65" fmla="*/ 13 h 22"/>
                    <a:gd name="T66" fmla="*/ 31 w 38"/>
                    <a:gd name="T67" fmla="*/ 13 h 22"/>
                    <a:gd name="T68" fmla="*/ 27 w 38"/>
                    <a:gd name="T69" fmla="*/ 13 h 22"/>
                    <a:gd name="T70" fmla="*/ 23 w 38"/>
                    <a:gd name="T71" fmla="*/ 9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2"/>
                    <a:gd name="T110" fmla="*/ 38 w 38"/>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2">
                      <a:moveTo>
                        <a:pt x="23" y="9"/>
                      </a:moveTo>
                      <a:lnTo>
                        <a:pt x="23" y="9"/>
                      </a:lnTo>
                      <a:lnTo>
                        <a:pt x="19" y="9"/>
                      </a:lnTo>
                      <a:lnTo>
                        <a:pt x="15" y="9"/>
                      </a:lnTo>
                      <a:lnTo>
                        <a:pt x="15" y="5"/>
                      </a:lnTo>
                      <a:lnTo>
                        <a:pt x="12" y="5"/>
                      </a:lnTo>
                      <a:lnTo>
                        <a:pt x="8" y="5"/>
                      </a:lnTo>
                      <a:lnTo>
                        <a:pt x="4" y="5"/>
                      </a:lnTo>
                      <a:lnTo>
                        <a:pt x="4" y="0"/>
                      </a:lnTo>
                      <a:lnTo>
                        <a:pt x="4" y="9"/>
                      </a:lnTo>
                      <a:lnTo>
                        <a:pt x="0" y="9"/>
                      </a:lnTo>
                      <a:lnTo>
                        <a:pt x="0" y="13"/>
                      </a:lnTo>
                      <a:lnTo>
                        <a:pt x="4" y="13"/>
                      </a:lnTo>
                      <a:lnTo>
                        <a:pt x="4" y="17"/>
                      </a:lnTo>
                      <a:lnTo>
                        <a:pt x="8" y="22"/>
                      </a:lnTo>
                      <a:lnTo>
                        <a:pt x="8" y="17"/>
                      </a:lnTo>
                      <a:lnTo>
                        <a:pt x="12" y="17"/>
                      </a:lnTo>
                      <a:lnTo>
                        <a:pt x="15" y="17"/>
                      </a:lnTo>
                      <a:lnTo>
                        <a:pt x="19" y="17"/>
                      </a:lnTo>
                      <a:lnTo>
                        <a:pt x="23" y="17"/>
                      </a:lnTo>
                      <a:lnTo>
                        <a:pt x="27" y="17"/>
                      </a:lnTo>
                      <a:lnTo>
                        <a:pt x="31" y="17"/>
                      </a:lnTo>
                      <a:lnTo>
                        <a:pt x="34" y="17"/>
                      </a:lnTo>
                      <a:lnTo>
                        <a:pt x="38" y="17"/>
                      </a:lnTo>
                      <a:lnTo>
                        <a:pt x="38" y="13"/>
                      </a:lnTo>
                      <a:lnTo>
                        <a:pt x="34" y="13"/>
                      </a:lnTo>
                      <a:lnTo>
                        <a:pt x="31" y="13"/>
                      </a:lnTo>
                      <a:lnTo>
                        <a:pt x="27" y="13"/>
                      </a:lnTo>
                      <a:lnTo>
                        <a:pt x="27" y="9"/>
                      </a:lnTo>
                      <a:lnTo>
                        <a:pt x="23" y="9"/>
                      </a:lnTo>
                      <a:close/>
                    </a:path>
                  </a:pathLst>
                </a:custGeom>
                <a:solidFill>
                  <a:srgbClr val="000000"/>
                </a:solidFill>
                <a:ln w="6350">
                  <a:solidFill>
                    <a:srgbClr val="000000"/>
                  </a:solidFill>
                  <a:round/>
                  <a:headEnd/>
                  <a:tailEnd/>
                </a:ln>
              </p:spPr>
              <p:txBody>
                <a:bodyPr/>
                <a:lstStyle/>
                <a:p>
                  <a:endParaRPr lang="fa-IR"/>
                </a:p>
              </p:txBody>
            </p:sp>
            <p:sp>
              <p:nvSpPr>
                <p:cNvPr id="1683" name="Freeform 402"/>
                <p:cNvSpPr>
                  <a:spLocks/>
                </p:cNvSpPr>
                <p:nvPr/>
              </p:nvSpPr>
              <p:spPr bwMode="auto">
                <a:xfrm>
                  <a:off x="1325" y="3146"/>
                  <a:ext cx="37" cy="21"/>
                </a:xfrm>
                <a:custGeom>
                  <a:avLst/>
                  <a:gdLst>
                    <a:gd name="T0" fmla="*/ 22 w 37"/>
                    <a:gd name="T1" fmla="*/ 9 h 21"/>
                    <a:gd name="T2" fmla="*/ 15 w 37"/>
                    <a:gd name="T3" fmla="*/ 9 h 21"/>
                    <a:gd name="T4" fmla="*/ 11 w 37"/>
                    <a:gd name="T5" fmla="*/ 4 h 21"/>
                    <a:gd name="T6" fmla="*/ 7 w 37"/>
                    <a:gd name="T7" fmla="*/ 4 h 21"/>
                    <a:gd name="T8" fmla="*/ 4 w 37"/>
                    <a:gd name="T9" fmla="*/ 4 h 21"/>
                    <a:gd name="T10" fmla="*/ 4 w 37"/>
                    <a:gd name="T11" fmla="*/ 4 h 21"/>
                    <a:gd name="T12" fmla="*/ 4 w 37"/>
                    <a:gd name="T13" fmla="*/ 0 h 21"/>
                    <a:gd name="T14" fmla="*/ 4 w 37"/>
                    <a:gd name="T15" fmla="*/ 0 h 21"/>
                    <a:gd name="T16" fmla="*/ 4 w 37"/>
                    <a:gd name="T17" fmla="*/ 9 h 21"/>
                    <a:gd name="T18" fmla="*/ 0 w 37"/>
                    <a:gd name="T19" fmla="*/ 9 h 21"/>
                    <a:gd name="T20" fmla="*/ 0 w 37"/>
                    <a:gd name="T21" fmla="*/ 9 h 21"/>
                    <a:gd name="T22" fmla="*/ 0 w 37"/>
                    <a:gd name="T23" fmla="*/ 13 h 21"/>
                    <a:gd name="T24" fmla="*/ 0 w 37"/>
                    <a:gd name="T25" fmla="*/ 13 h 21"/>
                    <a:gd name="T26" fmla="*/ 4 w 37"/>
                    <a:gd name="T27" fmla="*/ 13 h 21"/>
                    <a:gd name="T28" fmla="*/ 4 w 37"/>
                    <a:gd name="T29" fmla="*/ 17 h 21"/>
                    <a:gd name="T30" fmla="*/ 7 w 37"/>
                    <a:gd name="T31" fmla="*/ 21 h 21"/>
                    <a:gd name="T32" fmla="*/ 7 w 37"/>
                    <a:gd name="T33" fmla="*/ 21 h 21"/>
                    <a:gd name="T34" fmla="*/ 7 w 37"/>
                    <a:gd name="T35" fmla="*/ 17 h 21"/>
                    <a:gd name="T36" fmla="*/ 11 w 37"/>
                    <a:gd name="T37" fmla="*/ 17 h 21"/>
                    <a:gd name="T38" fmla="*/ 15 w 37"/>
                    <a:gd name="T39" fmla="*/ 17 h 21"/>
                    <a:gd name="T40" fmla="*/ 15 w 37"/>
                    <a:gd name="T41" fmla="*/ 17 h 21"/>
                    <a:gd name="T42" fmla="*/ 19 w 37"/>
                    <a:gd name="T43" fmla="*/ 17 h 21"/>
                    <a:gd name="T44" fmla="*/ 22 w 37"/>
                    <a:gd name="T45" fmla="*/ 17 h 21"/>
                    <a:gd name="T46" fmla="*/ 22 w 37"/>
                    <a:gd name="T47" fmla="*/ 17 h 21"/>
                    <a:gd name="T48" fmla="*/ 26 w 37"/>
                    <a:gd name="T49" fmla="*/ 17 h 21"/>
                    <a:gd name="T50" fmla="*/ 26 w 37"/>
                    <a:gd name="T51" fmla="*/ 17 h 21"/>
                    <a:gd name="T52" fmla="*/ 30 w 37"/>
                    <a:gd name="T53" fmla="*/ 17 h 21"/>
                    <a:gd name="T54" fmla="*/ 30 w 37"/>
                    <a:gd name="T55" fmla="*/ 17 h 21"/>
                    <a:gd name="T56" fmla="*/ 34 w 37"/>
                    <a:gd name="T57" fmla="*/ 17 h 21"/>
                    <a:gd name="T58" fmla="*/ 34 w 37"/>
                    <a:gd name="T59" fmla="*/ 17 h 21"/>
                    <a:gd name="T60" fmla="*/ 37 w 37"/>
                    <a:gd name="T61" fmla="*/ 17 h 21"/>
                    <a:gd name="T62" fmla="*/ 37 w 37"/>
                    <a:gd name="T63" fmla="*/ 13 h 21"/>
                    <a:gd name="T64" fmla="*/ 34 w 37"/>
                    <a:gd name="T65" fmla="*/ 13 h 21"/>
                    <a:gd name="T66" fmla="*/ 30 w 37"/>
                    <a:gd name="T67" fmla="*/ 13 h 21"/>
                    <a:gd name="T68" fmla="*/ 26 w 37"/>
                    <a:gd name="T69" fmla="*/ 13 h 21"/>
                    <a:gd name="T70" fmla="*/ 22 w 37"/>
                    <a:gd name="T71" fmla="*/ 9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21"/>
                    <a:gd name="T110" fmla="*/ 37 w 37"/>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21">
                      <a:moveTo>
                        <a:pt x="22" y="9"/>
                      </a:moveTo>
                      <a:lnTo>
                        <a:pt x="22" y="9"/>
                      </a:lnTo>
                      <a:lnTo>
                        <a:pt x="15" y="9"/>
                      </a:lnTo>
                      <a:lnTo>
                        <a:pt x="11" y="4"/>
                      </a:lnTo>
                      <a:lnTo>
                        <a:pt x="7" y="4"/>
                      </a:lnTo>
                      <a:lnTo>
                        <a:pt x="4" y="4"/>
                      </a:lnTo>
                      <a:lnTo>
                        <a:pt x="4" y="0"/>
                      </a:lnTo>
                      <a:lnTo>
                        <a:pt x="0" y="9"/>
                      </a:lnTo>
                      <a:lnTo>
                        <a:pt x="4" y="9"/>
                      </a:lnTo>
                      <a:lnTo>
                        <a:pt x="0" y="9"/>
                      </a:lnTo>
                      <a:lnTo>
                        <a:pt x="0" y="13"/>
                      </a:lnTo>
                      <a:lnTo>
                        <a:pt x="4" y="13"/>
                      </a:lnTo>
                      <a:lnTo>
                        <a:pt x="4" y="17"/>
                      </a:lnTo>
                      <a:lnTo>
                        <a:pt x="4" y="21"/>
                      </a:lnTo>
                      <a:lnTo>
                        <a:pt x="7" y="21"/>
                      </a:lnTo>
                      <a:lnTo>
                        <a:pt x="7" y="17"/>
                      </a:lnTo>
                      <a:lnTo>
                        <a:pt x="11" y="17"/>
                      </a:lnTo>
                      <a:lnTo>
                        <a:pt x="15" y="17"/>
                      </a:lnTo>
                      <a:lnTo>
                        <a:pt x="19" y="17"/>
                      </a:lnTo>
                      <a:lnTo>
                        <a:pt x="22" y="17"/>
                      </a:lnTo>
                      <a:lnTo>
                        <a:pt x="26" y="17"/>
                      </a:lnTo>
                      <a:lnTo>
                        <a:pt x="30" y="17"/>
                      </a:lnTo>
                      <a:lnTo>
                        <a:pt x="34" y="17"/>
                      </a:lnTo>
                      <a:lnTo>
                        <a:pt x="37" y="17"/>
                      </a:lnTo>
                      <a:lnTo>
                        <a:pt x="37" y="13"/>
                      </a:lnTo>
                      <a:lnTo>
                        <a:pt x="34" y="13"/>
                      </a:lnTo>
                      <a:lnTo>
                        <a:pt x="30" y="13"/>
                      </a:lnTo>
                      <a:lnTo>
                        <a:pt x="26" y="13"/>
                      </a:lnTo>
                      <a:lnTo>
                        <a:pt x="22" y="9"/>
                      </a:lnTo>
                      <a:close/>
                    </a:path>
                  </a:pathLst>
                </a:custGeom>
                <a:solidFill>
                  <a:srgbClr val="000000"/>
                </a:solidFill>
                <a:ln w="6350">
                  <a:solidFill>
                    <a:srgbClr val="000000"/>
                  </a:solidFill>
                  <a:round/>
                  <a:headEnd/>
                  <a:tailEnd/>
                </a:ln>
              </p:spPr>
              <p:txBody>
                <a:bodyPr/>
                <a:lstStyle/>
                <a:p>
                  <a:endParaRPr lang="fa-IR"/>
                </a:p>
              </p:txBody>
            </p:sp>
            <p:sp>
              <p:nvSpPr>
                <p:cNvPr id="1684" name="Freeform 403"/>
                <p:cNvSpPr>
                  <a:spLocks/>
                </p:cNvSpPr>
                <p:nvPr/>
              </p:nvSpPr>
              <p:spPr bwMode="auto">
                <a:xfrm>
                  <a:off x="1340" y="3176"/>
                  <a:ext cx="68" cy="21"/>
                </a:xfrm>
                <a:custGeom>
                  <a:avLst/>
                  <a:gdLst>
                    <a:gd name="T0" fmla="*/ 45 w 68"/>
                    <a:gd name="T1" fmla="*/ 4 h 21"/>
                    <a:gd name="T2" fmla="*/ 34 w 68"/>
                    <a:gd name="T3" fmla="*/ 4 h 21"/>
                    <a:gd name="T4" fmla="*/ 26 w 68"/>
                    <a:gd name="T5" fmla="*/ 4 h 21"/>
                    <a:gd name="T6" fmla="*/ 22 w 68"/>
                    <a:gd name="T7" fmla="*/ 4 h 21"/>
                    <a:gd name="T8" fmla="*/ 15 w 68"/>
                    <a:gd name="T9" fmla="*/ 0 h 21"/>
                    <a:gd name="T10" fmla="*/ 11 w 68"/>
                    <a:gd name="T11" fmla="*/ 0 h 21"/>
                    <a:gd name="T12" fmla="*/ 11 w 68"/>
                    <a:gd name="T13" fmla="*/ 0 h 21"/>
                    <a:gd name="T14" fmla="*/ 7 w 68"/>
                    <a:gd name="T15" fmla="*/ 0 h 21"/>
                    <a:gd name="T16" fmla="*/ 0 w 68"/>
                    <a:gd name="T17" fmla="*/ 4 h 21"/>
                    <a:gd name="T18" fmla="*/ 4 w 68"/>
                    <a:gd name="T19" fmla="*/ 8 h 21"/>
                    <a:gd name="T20" fmla="*/ 4 w 68"/>
                    <a:gd name="T21" fmla="*/ 8 h 21"/>
                    <a:gd name="T22" fmla="*/ 4 w 68"/>
                    <a:gd name="T23" fmla="*/ 8 h 21"/>
                    <a:gd name="T24" fmla="*/ 4 w 68"/>
                    <a:gd name="T25" fmla="*/ 13 h 21"/>
                    <a:gd name="T26" fmla="*/ 7 w 68"/>
                    <a:gd name="T27" fmla="*/ 17 h 21"/>
                    <a:gd name="T28" fmla="*/ 7 w 68"/>
                    <a:gd name="T29" fmla="*/ 17 h 21"/>
                    <a:gd name="T30" fmla="*/ 7 w 68"/>
                    <a:gd name="T31" fmla="*/ 21 h 21"/>
                    <a:gd name="T32" fmla="*/ 7 w 68"/>
                    <a:gd name="T33" fmla="*/ 21 h 21"/>
                    <a:gd name="T34" fmla="*/ 7 w 68"/>
                    <a:gd name="T35" fmla="*/ 21 h 21"/>
                    <a:gd name="T36" fmla="*/ 15 w 68"/>
                    <a:gd name="T37" fmla="*/ 21 h 21"/>
                    <a:gd name="T38" fmla="*/ 19 w 68"/>
                    <a:gd name="T39" fmla="*/ 17 h 21"/>
                    <a:gd name="T40" fmla="*/ 19 w 68"/>
                    <a:gd name="T41" fmla="*/ 17 h 21"/>
                    <a:gd name="T42" fmla="*/ 26 w 68"/>
                    <a:gd name="T43" fmla="*/ 17 h 21"/>
                    <a:gd name="T44" fmla="*/ 30 w 68"/>
                    <a:gd name="T45" fmla="*/ 17 h 21"/>
                    <a:gd name="T46" fmla="*/ 30 w 68"/>
                    <a:gd name="T47" fmla="*/ 17 h 21"/>
                    <a:gd name="T48" fmla="*/ 38 w 68"/>
                    <a:gd name="T49" fmla="*/ 17 h 21"/>
                    <a:gd name="T50" fmla="*/ 41 w 68"/>
                    <a:gd name="T51" fmla="*/ 17 h 21"/>
                    <a:gd name="T52" fmla="*/ 45 w 68"/>
                    <a:gd name="T53" fmla="*/ 17 h 21"/>
                    <a:gd name="T54" fmla="*/ 45 w 68"/>
                    <a:gd name="T55" fmla="*/ 17 h 21"/>
                    <a:gd name="T56" fmla="*/ 49 w 68"/>
                    <a:gd name="T57" fmla="*/ 17 h 21"/>
                    <a:gd name="T58" fmla="*/ 53 w 68"/>
                    <a:gd name="T59" fmla="*/ 17 h 21"/>
                    <a:gd name="T60" fmla="*/ 53 w 68"/>
                    <a:gd name="T61" fmla="*/ 17 h 21"/>
                    <a:gd name="T62" fmla="*/ 60 w 68"/>
                    <a:gd name="T63" fmla="*/ 17 h 21"/>
                    <a:gd name="T64" fmla="*/ 64 w 68"/>
                    <a:gd name="T65" fmla="*/ 13 h 21"/>
                    <a:gd name="T66" fmla="*/ 64 w 68"/>
                    <a:gd name="T67" fmla="*/ 13 h 21"/>
                    <a:gd name="T68" fmla="*/ 68 w 68"/>
                    <a:gd name="T69" fmla="*/ 13 h 21"/>
                    <a:gd name="T70" fmla="*/ 64 w 68"/>
                    <a:gd name="T71" fmla="*/ 13 h 21"/>
                    <a:gd name="T72" fmla="*/ 60 w 68"/>
                    <a:gd name="T73" fmla="*/ 13 h 21"/>
                    <a:gd name="T74" fmla="*/ 53 w 68"/>
                    <a:gd name="T75" fmla="*/ 8 h 21"/>
                    <a:gd name="T76" fmla="*/ 53 w 68"/>
                    <a:gd name="T77" fmla="*/ 8 h 21"/>
                    <a:gd name="T78" fmla="*/ 49 w 68"/>
                    <a:gd name="T79" fmla="*/ 8 h 21"/>
                    <a:gd name="T80" fmla="*/ 45 w 68"/>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
                    <a:gd name="T125" fmla="*/ 68 w 68"/>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
                      <a:moveTo>
                        <a:pt x="45" y="4"/>
                      </a:moveTo>
                      <a:lnTo>
                        <a:pt x="45" y="4"/>
                      </a:lnTo>
                      <a:lnTo>
                        <a:pt x="34" y="4"/>
                      </a:lnTo>
                      <a:lnTo>
                        <a:pt x="30" y="4"/>
                      </a:lnTo>
                      <a:lnTo>
                        <a:pt x="26" y="4"/>
                      </a:lnTo>
                      <a:lnTo>
                        <a:pt x="22" y="4"/>
                      </a:lnTo>
                      <a:lnTo>
                        <a:pt x="15" y="0"/>
                      </a:lnTo>
                      <a:lnTo>
                        <a:pt x="11" y="0"/>
                      </a:lnTo>
                      <a:lnTo>
                        <a:pt x="7" y="0"/>
                      </a:lnTo>
                      <a:lnTo>
                        <a:pt x="0" y="4"/>
                      </a:lnTo>
                      <a:lnTo>
                        <a:pt x="4" y="8"/>
                      </a:lnTo>
                      <a:lnTo>
                        <a:pt x="4" y="13"/>
                      </a:lnTo>
                      <a:lnTo>
                        <a:pt x="7" y="17"/>
                      </a:lnTo>
                      <a:lnTo>
                        <a:pt x="7" y="21"/>
                      </a:lnTo>
                      <a:lnTo>
                        <a:pt x="11" y="21"/>
                      </a:lnTo>
                      <a:lnTo>
                        <a:pt x="15" y="21"/>
                      </a:lnTo>
                      <a:lnTo>
                        <a:pt x="15" y="17"/>
                      </a:lnTo>
                      <a:lnTo>
                        <a:pt x="19" y="17"/>
                      </a:lnTo>
                      <a:lnTo>
                        <a:pt x="22" y="17"/>
                      </a:lnTo>
                      <a:lnTo>
                        <a:pt x="26" y="17"/>
                      </a:lnTo>
                      <a:lnTo>
                        <a:pt x="30" y="17"/>
                      </a:lnTo>
                      <a:lnTo>
                        <a:pt x="34" y="17"/>
                      </a:lnTo>
                      <a:lnTo>
                        <a:pt x="38" y="17"/>
                      </a:lnTo>
                      <a:lnTo>
                        <a:pt x="41" y="17"/>
                      </a:lnTo>
                      <a:lnTo>
                        <a:pt x="45" y="17"/>
                      </a:lnTo>
                      <a:lnTo>
                        <a:pt x="49" y="17"/>
                      </a:lnTo>
                      <a:lnTo>
                        <a:pt x="53" y="17"/>
                      </a:lnTo>
                      <a:lnTo>
                        <a:pt x="56" y="17"/>
                      </a:lnTo>
                      <a:lnTo>
                        <a:pt x="60" y="17"/>
                      </a:lnTo>
                      <a:lnTo>
                        <a:pt x="60" y="13"/>
                      </a:lnTo>
                      <a:lnTo>
                        <a:pt x="64" y="13"/>
                      </a:lnTo>
                      <a:lnTo>
                        <a:pt x="68" y="13"/>
                      </a:lnTo>
                      <a:lnTo>
                        <a:pt x="64" y="13"/>
                      </a:lnTo>
                      <a:lnTo>
                        <a:pt x="60" y="13"/>
                      </a:lnTo>
                      <a:lnTo>
                        <a:pt x="56" y="8"/>
                      </a:lnTo>
                      <a:lnTo>
                        <a:pt x="53" y="8"/>
                      </a:lnTo>
                      <a:lnTo>
                        <a:pt x="49" y="8"/>
                      </a:lnTo>
                      <a:lnTo>
                        <a:pt x="45" y="4"/>
                      </a:lnTo>
                      <a:close/>
                    </a:path>
                  </a:pathLst>
                </a:custGeom>
                <a:solidFill>
                  <a:srgbClr val="000000"/>
                </a:solidFill>
                <a:ln w="6350">
                  <a:solidFill>
                    <a:srgbClr val="000000"/>
                  </a:solidFill>
                  <a:round/>
                  <a:headEnd/>
                  <a:tailEnd/>
                </a:ln>
              </p:spPr>
              <p:txBody>
                <a:bodyPr/>
                <a:lstStyle/>
                <a:p>
                  <a:endParaRPr lang="fa-IR"/>
                </a:p>
              </p:txBody>
            </p:sp>
            <p:sp>
              <p:nvSpPr>
                <p:cNvPr id="1685" name="Freeform 404"/>
                <p:cNvSpPr>
                  <a:spLocks/>
                </p:cNvSpPr>
                <p:nvPr/>
              </p:nvSpPr>
              <p:spPr bwMode="auto">
                <a:xfrm>
                  <a:off x="1374" y="3205"/>
                  <a:ext cx="64" cy="30"/>
                </a:xfrm>
                <a:custGeom>
                  <a:avLst/>
                  <a:gdLst>
                    <a:gd name="T0" fmla="*/ 49 w 64"/>
                    <a:gd name="T1" fmla="*/ 22 h 30"/>
                    <a:gd name="T2" fmla="*/ 49 w 64"/>
                    <a:gd name="T3" fmla="*/ 22 h 30"/>
                    <a:gd name="T4" fmla="*/ 53 w 64"/>
                    <a:gd name="T5" fmla="*/ 22 h 30"/>
                    <a:gd name="T6" fmla="*/ 53 w 64"/>
                    <a:gd name="T7" fmla="*/ 22 h 30"/>
                    <a:gd name="T8" fmla="*/ 56 w 64"/>
                    <a:gd name="T9" fmla="*/ 22 h 30"/>
                    <a:gd name="T10" fmla="*/ 56 w 64"/>
                    <a:gd name="T11" fmla="*/ 17 h 30"/>
                    <a:gd name="T12" fmla="*/ 60 w 64"/>
                    <a:gd name="T13" fmla="*/ 17 h 30"/>
                    <a:gd name="T14" fmla="*/ 64 w 64"/>
                    <a:gd name="T15" fmla="*/ 17 h 30"/>
                    <a:gd name="T16" fmla="*/ 60 w 64"/>
                    <a:gd name="T17" fmla="*/ 17 h 30"/>
                    <a:gd name="T18" fmla="*/ 45 w 64"/>
                    <a:gd name="T19" fmla="*/ 13 h 30"/>
                    <a:gd name="T20" fmla="*/ 41 w 64"/>
                    <a:gd name="T21" fmla="*/ 13 h 30"/>
                    <a:gd name="T22" fmla="*/ 41 w 64"/>
                    <a:gd name="T23" fmla="*/ 9 h 30"/>
                    <a:gd name="T24" fmla="*/ 38 w 64"/>
                    <a:gd name="T25" fmla="*/ 9 h 30"/>
                    <a:gd name="T26" fmla="*/ 38 w 64"/>
                    <a:gd name="T27" fmla="*/ 9 h 30"/>
                    <a:gd name="T28" fmla="*/ 34 w 64"/>
                    <a:gd name="T29" fmla="*/ 5 h 30"/>
                    <a:gd name="T30" fmla="*/ 30 w 64"/>
                    <a:gd name="T31" fmla="*/ 5 h 30"/>
                    <a:gd name="T32" fmla="*/ 30 w 64"/>
                    <a:gd name="T33" fmla="*/ 5 h 30"/>
                    <a:gd name="T34" fmla="*/ 22 w 64"/>
                    <a:gd name="T35" fmla="*/ 0 h 30"/>
                    <a:gd name="T36" fmla="*/ 22 w 64"/>
                    <a:gd name="T37" fmla="*/ 5 h 30"/>
                    <a:gd name="T38" fmla="*/ 19 w 64"/>
                    <a:gd name="T39" fmla="*/ 5 h 30"/>
                    <a:gd name="T40" fmla="*/ 11 w 64"/>
                    <a:gd name="T41" fmla="*/ 0 h 30"/>
                    <a:gd name="T42" fmla="*/ 4 w 64"/>
                    <a:gd name="T43" fmla="*/ 0 h 30"/>
                    <a:gd name="T44" fmla="*/ 4 w 64"/>
                    <a:gd name="T45" fmla="*/ 0 h 30"/>
                    <a:gd name="T46" fmla="*/ 4 w 64"/>
                    <a:gd name="T47" fmla="*/ 5 h 30"/>
                    <a:gd name="T48" fmla="*/ 0 w 64"/>
                    <a:gd name="T49" fmla="*/ 9 h 30"/>
                    <a:gd name="T50" fmla="*/ 7 w 64"/>
                    <a:gd name="T51" fmla="*/ 17 h 30"/>
                    <a:gd name="T52" fmla="*/ 11 w 64"/>
                    <a:gd name="T53" fmla="*/ 26 h 30"/>
                    <a:gd name="T54" fmla="*/ 15 w 64"/>
                    <a:gd name="T55" fmla="*/ 26 h 30"/>
                    <a:gd name="T56" fmla="*/ 15 w 64"/>
                    <a:gd name="T57" fmla="*/ 26 h 30"/>
                    <a:gd name="T58" fmla="*/ 19 w 64"/>
                    <a:gd name="T59" fmla="*/ 30 h 30"/>
                    <a:gd name="T60" fmla="*/ 19 w 64"/>
                    <a:gd name="T61" fmla="*/ 30 h 30"/>
                    <a:gd name="T62" fmla="*/ 22 w 64"/>
                    <a:gd name="T63" fmla="*/ 30 h 30"/>
                    <a:gd name="T64" fmla="*/ 22 w 64"/>
                    <a:gd name="T65" fmla="*/ 30 h 30"/>
                    <a:gd name="T66" fmla="*/ 22 w 64"/>
                    <a:gd name="T67" fmla="*/ 30 h 30"/>
                    <a:gd name="T68" fmla="*/ 26 w 64"/>
                    <a:gd name="T69" fmla="*/ 26 h 30"/>
                    <a:gd name="T70" fmla="*/ 26 w 64"/>
                    <a:gd name="T71" fmla="*/ 26 h 30"/>
                    <a:gd name="T72" fmla="*/ 30 w 64"/>
                    <a:gd name="T73" fmla="*/ 26 h 30"/>
                    <a:gd name="T74" fmla="*/ 34 w 64"/>
                    <a:gd name="T75" fmla="*/ 30 h 30"/>
                    <a:gd name="T76" fmla="*/ 34 w 64"/>
                    <a:gd name="T77" fmla="*/ 30 h 30"/>
                    <a:gd name="T78" fmla="*/ 34 w 64"/>
                    <a:gd name="T79" fmla="*/ 26 h 30"/>
                    <a:gd name="T80" fmla="*/ 38 w 64"/>
                    <a:gd name="T81" fmla="*/ 26 h 30"/>
                    <a:gd name="T82" fmla="*/ 38 w 64"/>
                    <a:gd name="T83" fmla="*/ 26 h 30"/>
                    <a:gd name="T84" fmla="*/ 41 w 64"/>
                    <a:gd name="T85" fmla="*/ 26 h 30"/>
                    <a:gd name="T86" fmla="*/ 41 w 64"/>
                    <a:gd name="T87" fmla="*/ 26 h 30"/>
                    <a:gd name="T88" fmla="*/ 45 w 64"/>
                    <a:gd name="T89" fmla="*/ 26 h 30"/>
                    <a:gd name="T90" fmla="*/ 45 w 64"/>
                    <a:gd name="T91" fmla="*/ 26 h 30"/>
                    <a:gd name="T92" fmla="*/ 45 w 64"/>
                    <a:gd name="T93" fmla="*/ 26 h 30"/>
                    <a:gd name="T94" fmla="*/ 49 w 64"/>
                    <a:gd name="T95" fmla="*/ 22 h 30"/>
                    <a:gd name="T96" fmla="*/ 49 w 64"/>
                    <a:gd name="T97" fmla="*/ 2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
                    <a:gd name="T148" fmla="*/ 0 h 30"/>
                    <a:gd name="T149" fmla="*/ 64 w 64"/>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 h="30">
                      <a:moveTo>
                        <a:pt x="49" y="22"/>
                      </a:moveTo>
                      <a:lnTo>
                        <a:pt x="49" y="22"/>
                      </a:lnTo>
                      <a:lnTo>
                        <a:pt x="53" y="22"/>
                      </a:lnTo>
                      <a:lnTo>
                        <a:pt x="56" y="22"/>
                      </a:lnTo>
                      <a:lnTo>
                        <a:pt x="56" y="17"/>
                      </a:lnTo>
                      <a:lnTo>
                        <a:pt x="60" y="17"/>
                      </a:lnTo>
                      <a:lnTo>
                        <a:pt x="64" y="17"/>
                      </a:lnTo>
                      <a:lnTo>
                        <a:pt x="60" y="17"/>
                      </a:lnTo>
                      <a:lnTo>
                        <a:pt x="49" y="13"/>
                      </a:lnTo>
                      <a:lnTo>
                        <a:pt x="45" y="13"/>
                      </a:lnTo>
                      <a:lnTo>
                        <a:pt x="41" y="13"/>
                      </a:lnTo>
                      <a:lnTo>
                        <a:pt x="41" y="9"/>
                      </a:lnTo>
                      <a:lnTo>
                        <a:pt x="38" y="9"/>
                      </a:lnTo>
                      <a:lnTo>
                        <a:pt x="34" y="9"/>
                      </a:lnTo>
                      <a:lnTo>
                        <a:pt x="34" y="5"/>
                      </a:lnTo>
                      <a:lnTo>
                        <a:pt x="30" y="5"/>
                      </a:lnTo>
                      <a:lnTo>
                        <a:pt x="30" y="9"/>
                      </a:lnTo>
                      <a:lnTo>
                        <a:pt x="22" y="0"/>
                      </a:lnTo>
                      <a:lnTo>
                        <a:pt x="22" y="5"/>
                      </a:lnTo>
                      <a:lnTo>
                        <a:pt x="19" y="5"/>
                      </a:lnTo>
                      <a:lnTo>
                        <a:pt x="15" y="5"/>
                      </a:lnTo>
                      <a:lnTo>
                        <a:pt x="11" y="0"/>
                      </a:lnTo>
                      <a:lnTo>
                        <a:pt x="7" y="0"/>
                      </a:lnTo>
                      <a:lnTo>
                        <a:pt x="4" y="0"/>
                      </a:lnTo>
                      <a:lnTo>
                        <a:pt x="4" y="5"/>
                      </a:lnTo>
                      <a:lnTo>
                        <a:pt x="0" y="9"/>
                      </a:lnTo>
                      <a:lnTo>
                        <a:pt x="7" y="17"/>
                      </a:lnTo>
                      <a:lnTo>
                        <a:pt x="11" y="26"/>
                      </a:lnTo>
                      <a:lnTo>
                        <a:pt x="15" y="26"/>
                      </a:lnTo>
                      <a:lnTo>
                        <a:pt x="19" y="30"/>
                      </a:lnTo>
                      <a:lnTo>
                        <a:pt x="22" y="30"/>
                      </a:lnTo>
                      <a:lnTo>
                        <a:pt x="22" y="26"/>
                      </a:lnTo>
                      <a:lnTo>
                        <a:pt x="26" y="26"/>
                      </a:lnTo>
                      <a:lnTo>
                        <a:pt x="30" y="26"/>
                      </a:lnTo>
                      <a:lnTo>
                        <a:pt x="30" y="30"/>
                      </a:lnTo>
                      <a:lnTo>
                        <a:pt x="34" y="30"/>
                      </a:lnTo>
                      <a:lnTo>
                        <a:pt x="34" y="26"/>
                      </a:lnTo>
                      <a:lnTo>
                        <a:pt x="38" y="26"/>
                      </a:lnTo>
                      <a:lnTo>
                        <a:pt x="41" y="26"/>
                      </a:lnTo>
                      <a:lnTo>
                        <a:pt x="45" y="26"/>
                      </a:lnTo>
                      <a:lnTo>
                        <a:pt x="49" y="22"/>
                      </a:lnTo>
                      <a:close/>
                    </a:path>
                  </a:pathLst>
                </a:custGeom>
                <a:solidFill>
                  <a:srgbClr val="000000"/>
                </a:solidFill>
                <a:ln w="6350">
                  <a:solidFill>
                    <a:srgbClr val="000000"/>
                  </a:solidFill>
                  <a:round/>
                  <a:headEnd/>
                  <a:tailEnd/>
                </a:ln>
              </p:spPr>
              <p:txBody>
                <a:bodyPr/>
                <a:lstStyle/>
                <a:p>
                  <a:endParaRPr lang="fa-IR"/>
                </a:p>
              </p:txBody>
            </p:sp>
            <p:grpSp>
              <p:nvGrpSpPr>
                <p:cNvPr id="1686" name="Group 405"/>
                <p:cNvGrpSpPr>
                  <a:grpSpLocks/>
                </p:cNvGrpSpPr>
                <p:nvPr/>
              </p:nvGrpSpPr>
              <p:grpSpPr bwMode="auto">
                <a:xfrm>
                  <a:off x="1283" y="3125"/>
                  <a:ext cx="102" cy="93"/>
                  <a:chOff x="1283" y="3125"/>
                  <a:chExt cx="102" cy="93"/>
                </a:xfrm>
              </p:grpSpPr>
              <p:sp>
                <p:nvSpPr>
                  <p:cNvPr id="1687" name="Freeform 406"/>
                  <p:cNvSpPr>
                    <a:spLocks/>
                  </p:cNvSpPr>
                  <p:nvPr/>
                </p:nvSpPr>
                <p:spPr bwMode="auto">
                  <a:xfrm>
                    <a:off x="1283" y="3133"/>
                    <a:ext cx="27" cy="30"/>
                  </a:xfrm>
                  <a:custGeom>
                    <a:avLst/>
                    <a:gdLst>
                      <a:gd name="T0" fmla="*/ 12 w 27"/>
                      <a:gd name="T1" fmla="*/ 9 h 30"/>
                      <a:gd name="T2" fmla="*/ 8 w 27"/>
                      <a:gd name="T3" fmla="*/ 13 h 30"/>
                      <a:gd name="T4" fmla="*/ 8 w 27"/>
                      <a:gd name="T5" fmla="*/ 17 h 30"/>
                      <a:gd name="T6" fmla="*/ 4 w 27"/>
                      <a:gd name="T7" fmla="*/ 17 h 30"/>
                      <a:gd name="T8" fmla="*/ 4 w 27"/>
                      <a:gd name="T9" fmla="*/ 22 h 30"/>
                      <a:gd name="T10" fmla="*/ 4 w 27"/>
                      <a:gd name="T11" fmla="*/ 22 h 30"/>
                      <a:gd name="T12" fmla="*/ 0 w 27"/>
                      <a:gd name="T13" fmla="*/ 22 h 30"/>
                      <a:gd name="T14" fmla="*/ 0 w 27"/>
                      <a:gd name="T15" fmla="*/ 26 h 30"/>
                      <a:gd name="T16" fmla="*/ 0 w 27"/>
                      <a:gd name="T17" fmla="*/ 30 h 30"/>
                      <a:gd name="T18" fmla="*/ 0 w 27"/>
                      <a:gd name="T19" fmla="*/ 30 h 30"/>
                      <a:gd name="T20" fmla="*/ 8 w 27"/>
                      <a:gd name="T21" fmla="*/ 30 h 30"/>
                      <a:gd name="T22" fmla="*/ 12 w 27"/>
                      <a:gd name="T23" fmla="*/ 30 h 30"/>
                      <a:gd name="T24" fmla="*/ 15 w 27"/>
                      <a:gd name="T25" fmla="*/ 30 h 30"/>
                      <a:gd name="T26" fmla="*/ 15 w 27"/>
                      <a:gd name="T27" fmla="*/ 30 h 30"/>
                      <a:gd name="T28" fmla="*/ 19 w 27"/>
                      <a:gd name="T29" fmla="*/ 30 h 30"/>
                      <a:gd name="T30" fmla="*/ 27 w 27"/>
                      <a:gd name="T31" fmla="*/ 30 h 30"/>
                      <a:gd name="T32" fmla="*/ 27 w 27"/>
                      <a:gd name="T33" fmla="*/ 30 h 30"/>
                      <a:gd name="T34" fmla="*/ 27 w 27"/>
                      <a:gd name="T35" fmla="*/ 30 h 30"/>
                      <a:gd name="T36" fmla="*/ 23 w 27"/>
                      <a:gd name="T37" fmla="*/ 26 h 30"/>
                      <a:gd name="T38" fmla="*/ 23 w 27"/>
                      <a:gd name="T39" fmla="*/ 26 h 30"/>
                      <a:gd name="T40" fmla="*/ 23 w 27"/>
                      <a:gd name="T41" fmla="*/ 22 h 30"/>
                      <a:gd name="T42" fmla="*/ 23 w 27"/>
                      <a:gd name="T43" fmla="*/ 22 h 30"/>
                      <a:gd name="T44" fmla="*/ 23 w 27"/>
                      <a:gd name="T45" fmla="*/ 22 h 30"/>
                      <a:gd name="T46" fmla="*/ 23 w 27"/>
                      <a:gd name="T47" fmla="*/ 17 h 30"/>
                      <a:gd name="T48" fmla="*/ 23 w 27"/>
                      <a:gd name="T49" fmla="*/ 17 h 30"/>
                      <a:gd name="T50" fmla="*/ 23 w 27"/>
                      <a:gd name="T51" fmla="*/ 13 h 30"/>
                      <a:gd name="T52" fmla="*/ 23 w 27"/>
                      <a:gd name="T53" fmla="*/ 13 h 30"/>
                      <a:gd name="T54" fmla="*/ 23 w 27"/>
                      <a:gd name="T55" fmla="*/ 9 h 30"/>
                      <a:gd name="T56" fmla="*/ 23 w 27"/>
                      <a:gd name="T57" fmla="*/ 9 h 30"/>
                      <a:gd name="T58" fmla="*/ 19 w 27"/>
                      <a:gd name="T59" fmla="*/ 9 h 30"/>
                      <a:gd name="T60" fmla="*/ 19 w 27"/>
                      <a:gd name="T61" fmla="*/ 5 h 30"/>
                      <a:gd name="T62" fmla="*/ 19 w 27"/>
                      <a:gd name="T63" fmla="*/ 5 h 30"/>
                      <a:gd name="T64" fmla="*/ 19 w 27"/>
                      <a:gd name="T65" fmla="*/ 0 h 30"/>
                      <a:gd name="T66" fmla="*/ 19 w 27"/>
                      <a:gd name="T67" fmla="*/ 0 h 30"/>
                      <a:gd name="T68" fmla="*/ 15 w 27"/>
                      <a:gd name="T69" fmla="*/ 0 h 30"/>
                      <a:gd name="T70" fmla="*/ 15 w 27"/>
                      <a:gd name="T71" fmla="*/ 0 h 30"/>
                      <a:gd name="T72" fmla="*/ 15 w 27"/>
                      <a:gd name="T73" fmla="*/ 0 h 30"/>
                      <a:gd name="T74" fmla="*/ 12 w 27"/>
                      <a:gd name="T75" fmla="*/ 5 h 30"/>
                      <a:gd name="T76" fmla="*/ 12 w 27"/>
                      <a:gd name="T77" fmla="*/ 5 h 30"/>
                      <a:gd name="T78" fmla="*/ 12 w 27"/>
                      <a:gd name="T79" fmla="*/ 5 h 30"/>
                      <a:gd name="T80" fmla="*/ 12 w 27"/>
                      <a:gd name="T81" fmla="*/ 5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30"/>
                      <a:gd name="T125" fmla="*/ 27 w 27"/>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30">
                        <a:moveTo>
                          <a:pt x="12" y="9"/>
                        </a:moveTo>
                        <a:lnTo>
                          <a:pt x="12" y="9"/>
                        </a:lnTo>
                        <a:lnTo>
                          <a:pt x="8" y="13"/>
                        </a:lnTo>
                        <a:lnTo>
                          <a:pt x="8" y="17"/>
                        </a:lnTo>
                        <a:lnTo>
                          <a:pt x="4" y="17"/>
                        </a:lnTo>
                        <a:lnTo>
                          <a:pt x="4" y="22"/>
                        </a:lnTo>
                        <a:lnTo>
                          <a:pt x="0" y="22"/>
                        </a:lnTo>
                        <a:lnTo>
                          <a:pt x="0" y="26"/>
                        </a:lnTo>
                        <a:lnTo>
                          <a:pt x="0" y="30"/>
                        </a:lnTo>
                        <a:lnTo>
                          <a:pt x="4" y="30"/>
                        </a:lnTo>
                        <a:lnTo>
                          <a:pt x="8" y="30"/>
                        </a:lnTo>
                        <a:lnTo>
                          <a:pt x="12" y="30"/>
                        </a:lnTo>
                        <a:lnTo>
                          <a:pt x="15" y="30"/>
                        </a:lnTo>
                        <a:lnTo>
                          <a:pt x="19" y="30"/>
                        </a:lnTo>
                        <a:lnTo>
                          <a:pt x="23" y="30"/>
                        </a:lnTo>
                        <a:lnTo>
                          <a:pt x="27" y="30"/>
                        </a:lnTo>
                        <a:lnTo>
                          <a:pt x="23" y="26"/>
                        </a:lnTo>
                        <a:lnTo>
                          <a:pt x="23" y="22"/>
                        </a:lnTo>
                        <a:lnTo>
                          <a:pt x="23" y="17"/>
                        </a:lnTo>
                        <a:lnTo>
                          <a:pt x="23" y="13"/>
                        </a:lnTo>
                        <a:lnTo>
                          <a:pt x="19" y="13"/>
                        </a:lnTo>
                        <a:lnTo>
                          <a:pt x="23" y="9"/>
                        </a:lnTo>
                        <a:lnTo>
                          <a:pt x="19" y="9"/>
                        </a:lnTo>
                        <a:lnTo>
                          <a:pt x="19" y="5"/>
                        </a:lnTo>
                        <a:lnTo>
                          <a:pt x="19" y="0"/>
                        </a:lnTo>
                        <a:lnTo>
                          <a:pt x="15" y="0"/>
                        </a:lnTo>
                        <a:lnTo>
                          <a:pt x="15" y="5"/>
                        </a:lnTo>
                        <a:lnTo>
                          <a:pt x="12" y="5"/>
                        </a:lnTo>
                        <a:lnTo>
                          <a:pt x="12" y="9"/>
                        </a:lnTo>
                        <a:close/>
                      </a:path>
                    </a:pathLst>
                  </a:custGeom>
                  <a:solidFill>
                    <a:srgbClr val="005E31"/>
                  </a:solidFill>
                  <a:ln w="6350">
                    <a:solidFill>
                      <a:srgbClr val="005E31"/>
                    </a:solidFill>
                    <a:round/>
                    <a:headEnd/>
                    <a:tailEnd/>
                  </a:ln>
                </p:spPr>
                <p:txBody>
                  <a:bodyPr/>
                  <a:lstStyle/>
                  <a:p>
                    <a:endParaRPr lang="fa-IR"/>
                  </a:p>
                </p:txBody>
              </p:sp>
              <p:sp>
                <p:nvSpPr>
                  <p:cNvPr id="1688" name="Freeform 407"/>
                  <p:cNvSpPr>
                    <a:spLocks/>
                  </p:cNvSpPr>
                  <p:nvPr/>
                </p:nvSpPr>
                <p:spPr bwMode="auto">
                  <a:xfrm>
                    <a:off x="1306" y="3125"/>
                    <a:ext cx="30" cy="34"/>
                  </a:xfrm>
                  <a:custGeom>
                    <a:avLst/>
                    <a:gdLst>
                      <a:gd name="T0" fmla="*/ 11 w 30"/>
                      <a:gd name="T1" fmla="*/ 8 h 34"/>
                      <a:gd name="T2" fmla="*/ 7 w 30"/>
                      <a:gd name="T3" fmla="*/ 13 h 34"/>
                      <a:gd name="T4" fmla="*/ 7 w 30"/>
                      <a:gd name="T5" fmla="*/ 17 h 34"/>
                      <a:gd name="T6" fmla="*/ 7 w 30"/>
                      <a:gd name="T7" fmla="*/ 17 h 34"/>
                      <a:gd name="T8" fmla="*/ 7 w 30"/>
                      <a:gd name="T9" fmla="*/ 21 h 34"/>
                      <a:gd name="T10" fmla="*/ 4 w 30"/>
                      <a:gd name="T11" fmla="*/ 21 h 34"/>
                      <a:gd name="T12" fmla="*/ 4 w 30"/>
                      <a:gd name="T13" fmla="*/ 25 h 34"/>
                      <a:gd name="T14" fmla="*/ 0 w 30"/>
                      <a:gd name="T15" fmla="*/ 25 h 34"/>
                      <a:gd name="T16" fmla="*/ 0 w 30"/>
                      <a:gd name="T17" fmla="*/ 30 h 34"/>
                      <a:gd name="T18" fmla="*/ 4 w 30"/>
                      <a:gd name="T19" fmla="*/ 30 h 34"/>
                      <a:gd name="T20" fmla="*/ 11 w 30"/>
                      <a:gd name="T21" fmla="*/ 30 h 34"/>
                      <a:gd name="T22" fmla="*/ 11 w 30"/>
                      <a:gd name="T23" fmla="*/ 30 h 34"/>
                      <a:gd name="T24" fmla="*/ 15 w 30"/>
                      <a:gd name="T25" fmla="*/ 30 h 34"/>
                      <a:gd name="T26" fmla="*/ 19 w 30"/>
                      <a:gd name="T27" fmla="*/ 30 h 34"/>
                      <a:gd name="T28" fmla="*/ 23 w 30"/>
                      <a:gd name="T29" fmla="*/ 30 h 34"/>
                      <a:gd name="T30" fmla="*/ 26 w 30"/>
                      <a:gd name="T31" fmla="*/ 34 h 34"/>
                      <a:gd name="T32" fmla="*/ 30 w 30"/>
                      <a:gd name="T33" fmla="*/ 34 h 34"/>
                      <a:gd name="T34" fmla="*/ 30 w 30"/>
                      <a:gd name="T35" fmla="*/ 34 h 34"/>
                      <a:gd name="T36" fmla="*/ 26 w 30"/>
                      <a:gd name="T37" fmla="*/ 30 h 34"/>
                      <a:gd name="T38" fmla="*/ 23 w 30"/>
                      <a:gd name="T39" fmla="*/ 25 h 34"/>
                      <a:gd name="T40" fmla="*/ 23 w 30"/>
                      <a:gd name="T41" fmla="*/ 25 h 34"/>
                      <a:gd name="T42" fmla="*/ 23 w 30"/>
                      <a:gd name="T43" fmla="*/ 21 h 34"/>
                      <a:gd name="T44" fmla="*/ 23 w 30"/>
                      <a:gd name="T45" fmla="*/ 21 h 34"/>
                      <a:gd name="T46" fmla="*/ 23 w 30"/>
                      <a:gd name="T47" fmla="*/ 17 h 34"/>
                      <a:gd name="T48" fmla="*/ 23 w 30"/>
                      <a:gd name="T49" fmla="*/ 17 h 34"/>
                      <a:gd name="T50" fmla="*/ 23 w 30"/>
                      <a:gd name="T51" fmla="*/ 13 h 34"/>
                      <a:gd name="T52" fmla="*/ 23 w 30"/>
                      <a:gd name="T53" fmla="*/ 13 h 34"/>
                      <a:gd name="T54" fmla="*/ 23 w 30"/>
                      <a:gd name="T55" fmla="*/ 13 h 34"/>
                      <a:gd name="T56" fmla="*/ 23 w 30"/>
                      <a:gd name="T57" fmla="*/ 8 h 34"/>
                      <a:gd name="T58" fmla="*/ 23 w 30"/>
                      <a:gd name="T59" fmla="*/ 8 h 34"/>
                      <a:gd name="T60" fmla="*/ 23 w 30"/>
                      <a:gd name="T61" fmla="*/ 8 h 34"/>
                      <a:gd name="T62" fmla="*/ 23 w 30"/>
                      <a:gd name="T63" fmla="*/ 4 h 34"/>
                      <a:gd name="T64" fmla="*/ 19 w 30"/>
                      <a:gd name="T65" fmla="*/ 4 h 34"/>
                      <a:gd name="T66" fmla="*/ 19 w 30"/>
                      <a:gd name="T67" fmla="*/ 0 h 34"/>
                      <a:gd name="T68" fmla="*/ 19 w 30"/>
                      <a:gd name="T69" fmla="*/ 0 h 34"/>
                      <a:gd name="T70" fmla="*/ 15 w 30"/>
                      <a:gd name="T71" fmla="*/ 4 h 34"/>
                      <a:gd name="T72" fmla="*/ 15 w 30"/>
                      <a:gd name="T73" fmla="*/ 4 h 34"/>
                      <a:gd name="T74" fmla="*/ 15 w 30"/>
                      <a:gd name="T75" fmla="*/ 4 h 34"/>
                      <a:gd name="T76" fmla="*/ 15 w 30"/>
                      <a:gd name="T77" fmla="*/ 4 h 34"/>
                      <a:gd name="T78" fmla="*/ 15 w 30"/>
                      <a:gd name="T79" fmla="*/ 8 h 34"/>
                      <a:gd name="T80" fmla="*/ 11 w 30"/>
                      <a:gd name="T81" fmla="*/ 8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8"/>
                        </a:moveTo>
                        <a:lnTo>
                          <a:pt x="11" y="8"/>
                        </a:lnTo>
                        <a:lnTo>
                          <a:pt x="11" y="13"/>
                        </a:lnTo>
                        <a:lnTo>
                          <a:pt x="7" y="13"/>
                        </a:lnTo>
                        <a:lnTo>
                          <a:pt x="7" y="17"/>
                        </a:lnTo>
                        <a:lnTo>
                          <a:pt x="7" y="21"/>
                        </a:lnTo>
                        <a:lnTo>
                          <a:pt x="4" y="21"/>
                        </a:lnTo>
                        <a:lnTo>
                          <a:pt x="4" y="25"/>
                        </a:lnTo>
                        <a:lnTo>
                          <a:pt x="0" y="25"/>
                        </a:lnTo>
                        <a:lnTo>
                          <a:pt x="0" y="30"/>
                        </a:lnTo>
                        <a:lnTo>
                          <a:pt x="4" y="30"/>
                        </a:lnTo>
                        <a:lnTo>
                          <a:pt x="7" y="30"/>
                        </a:lnTo>
                        <a:lnTo>
                          <a:pt x="11" y="30"/>
                        </a:lnTo>
                        <a:lnTo>
                          <a:pt x="15" y="30"/>
                        </a:lnTo>
                        <a:lnTo>
                          <a:pt x="19" y="30"/>
                        </a:lnTo>
                        <a:lnTo>
                          <a:pt x="23" y="30"/>
                        </a:lnTo>
                        <a:lnTo>
                          <a:pt x="26" y="34"/>
                        </a:lnTo>
                        <a:lnTo>
                          <a:pt x="30" y="34"/>
                        </a:lnTo>
                        <a:lnTo>
                          <a:pt x="26" y="30"/>
                        </a:lnTo>
                        <a:lnTo>
                          <a:pt x="26" y="25"/>
                        </a:lnTo>
                        <a:lnTo>
                          <a:pt x="23" y="25"/>
                        </a:lnTo>
                        <a:lnTo>
                          <a:pt x="23" y="21"/>
                        </a:lnTo>
                        <a:lnTo>
                          <a:pt x="23" y="17"/>
                        </a:lnTo>
                        <a:lnTo>
                          <a:pt x="23" y="13"/>
                        </a:lnTo>
                        <a:lnTo>
                          <a:pt x="23" y="8"/>
                        </a:lnTo>
                        <a:lnTo>
                          <a:pt x="23" y="4"/>
                        </a:lnTo>
                        <a:lnTo>
                          <a:pt x="19" y="4"/>
                        </a:lnTo>
                        <a:lnTo>
                          <a:pt x="19" y="0"/>
                        </a:lnTo>
                        <a:lnTo>
                          <a:pt x="15" y="4"/>
                        </a:lnTo>
                        <a:lnTo>
                          <a:pt x="15" y="8"/>
                        </a:lnTo>
                        <a:lnTo>
                          <a:pt x="11" y="8"/>
                        </a:lnTo>
                        <a:close/>
                      </a:path>
                    </a:pathLst>
                  </a:custGeom>
                  <a:solidFill>
                    <a:srgbClr val="114324"/>
                  </a:solidFill>
                  <a:ln w="6350">
                    <a:solidFill>
                      <a:srgbClr val="114324"/>
                    </a:solidFill>
                    <a:round/>
                    <a:headEnd/>
                    <a:tailEnd/>
                  </a:ln>
                </p:spPr>
                <p:txBody>
                  <a:bodyPr/>
                  <a:lstStyle/>
                  <a:p>
                    <a:endParaRPr lang="fa-IR"/>
                  </a:p>
                </p:txBody>
              </p:sp>
              <p:sp>
                <p:nvSpPr>
                  <p:cNvPr id="1689" name="Freeform 408"/>
                  <p:cNvSpPr>
                    <a:spLocks/>
                  </p:cNvSpPr>
                  <p:nvPr/>
                </p:nvSpPr>
                <p:spPr bwMode="auto">
                  <a:xfrm>
                    <a:off x="1321" y="3142"/>
                    <a:ext cx="26" cy="55"/>
                  </a:xfrm>
                  <a:custGeom>
                    <a:avLst/>
                    <a:gdLst>
                      <a:gd name="T0" fmla="*/ 11 w 26"/>
                      <a:gd name="T1" fmla="*/ 17 h 55"/>
                      <a:gd name="T2" fmla="*/ 11 w 26"/>
                      <a:gd name="T3" fmla="*/ 25 h 55"/>
                      <a:gd name="T4" fmla="*/ 8 w 26"/>
                      <a:gd name="T5" fmla="*/ 30 h 55"/>
                      <a:gd name="T6" fmla="*/ 8 w 26"/>
                      <a:gd name="T7" fmla="*/ 30 h 55"/>
                      <a:gd name="T8" fmla="*/ 8 w 26"/>
                      <a:gd name="T9" fmla="*/ 38 h 55"/>
                      <a:gd name="T10" fmla="*/ 4 w 26"/>
                      <a:gd name="T11" fmla="*/ 38 h 55"/>
                      <a:gd name="T12" fmla="*/ 4 w 26"/>
                      <a:gd name="T13" fmla="*/ 42 h 55"/>
                      <a:gd name="T14" fmla="*/ 4 w 26"/>
                      <a:gd name="T15" fmla="*/ 42 h 55"/>
                      <a:gd name="T16" fmla="*/ 0 w 26"/>
                      <a:gd name="T17" fmla="*/ 47 h 55"/>
                      <a:gd name="T18" fmla="*/ 0 w 26"/>
                      <a:gd name="T19" fmla="*/ 51 h 55"/>
                      <a:gd name="T20" fmla="*/ 0 w 26"/>
                      <a:gd name="T21" fmla="*/ 51 h 55"/>
                      <a:gd name="T22" fmla="*/ 8 w 26"/>
                      <a:gd name="T23" fmla="*/ 51 h 55"/>
                      <a:gd name="T24" fmla="*/ 11 w 26"/>
                      <a:gd name="T25" fmla="*/ 51 h 55"/>
                      <a:gd name="T26" fmla="*/ 11 w 26"/>
                      <a:gd name="T27" fmla="*/ 51 h 55"/>
                      <a:gd name="T28" fmla="*/ 15 w 26"/>
                      <a:gd name="T29" fmla="*/ 51 h 55"/>
                      <a:gd name="T30" fmla="*/ 15 w 26"/>
                      <a:gd name="T31" fmla="*/ 51 h 55"/>
                      <a:gd name="T32" fmla="*/ 15 w 26"/>
                      <a:gd name="T33" fmla="*/ 51 h 55"/>
                      <a:gd name="T34" fmla="*/ 23 w 26"/>
                      <a:gd name="T35" fmla="*/ 51 h 55"/>
                      <a:gd name="T36" fmla="*/ 23 w 26"/>
                      <a:gd name="T37" fmla="*/ 55 h 55"/>
                      <a:gd name="T38" fmla="*/ 26 w 26"/>
                      <a:gd name="T39" fmla="*/ 55 h 55"/>
                      <a:gd name="T40" fmla="*/ 26 w 26"/>
                      <a:gd name="T41" fmla="*/ 55 h 55"/>
                      <a:gd name="T42" fmla="*/ 26 w 26"/>
                      <a:gd name="T43" fmla="*/ 55 h 55"/>
                      <a:gd name="T44" fmla="*/ 26 w 26"/>
                      <a:gd name="T45" fmla="*/ 47 h 55"/>
                      <a:gd name="T46" fmla="*/ 23 w 26"/>
                      <a:gd name="T47" fmla="*/ 42 h 55"/>
                      <a:gd name="T48" fmla="*/ 23 w 26"/>
                      <a:gd name="T49" fmla="*/ 42 h 55"/>
                      <a:gd name="T50" fmla="*/ 23 w 26"/>
                      <a:gd name="T51" fmla="*/ 38 h 55"/>
                      <a:gd name="T52" fmla="*/ 23 w 26"/>
                      <a:gd name="T53" fmla="*/ 34 h 55"/>
                      <a:gd name="T54" fmla="*/ 23 w 26"/>
                      <a:gd name="T55" fmla="*/ 30 h 55"/>
                      <a:gd name="T56" fmla="*/ 23 w 26"/>
                      <a:gd name="T57" fmla="*/ 30 h 55"/>
                      <a:gd name="T58" fmla="*/ 23 w 26"/>
                      <a:gd name="T59" fmla="*/ 25 h 55"/>
                      <a:gd name="T60" fmla="*/ 23 w 26"/>
                      <a:gd name="T61" fmla="*/ 21 h 55"/>
                      <a:gd name="T62" fmla="*/ 23 w 26"/>
                      <a:gd name="T63" fmla="*/ 21 h 55"/>
                      <a:gd name="T64" fmla="*/ 23 w 26"/>
                      <a:gd name="T65" fmla="*/ 21 h 55"/>
                      <a:gd name="T66" fmla="*/ 23 w 26"/>
                      <a:gd name="T67" fmla="*/ 17 h 55"/>
                      <a:gd name="T68" fmla="*/ 23 w 26"/>
                      <a:gd name="T69" fmla="*/ 13 h 55"/>
                      <a:gd name="T70" fmla="*/ 23 w 26"/>
                      <a:gd name="T71" fmla="*/ 13 h 55"/>
                      <a:gd name="T72" fmla="*/ 23 w 26"/>
                      <a:gd name="T73" fmla="*/ 8 h 55"/>
                      <a:gd name="T74" fmla="*/ 19 w 26"/>
                      <a:gd name="T75" fmla="*/ 4 h 55"/>
                      <a:gd name="T76" fmla="*/ 19 w 26"/>
                      <a:gd name="T77" fmla="*/ 0 h 55"/>
                      <a:gd name="T78" fmla="*/ 19 w 26"/>
                      <a:gd name="T79" fmla="*/ 0 h 55"/>
                      <a:gd name="T80" fmla="*/ 19 w 26"/>
                      <a:gd name="T81" fmla="*/ 4 h 55"/>
                      <a:gd name="T82" fmla="*/ 19 w 26"/>
                      <a:gd name="T83" fmla="*/ 4 h 55"/>
                      <a:gd name="T84" fmla="*/ 15 w 26"/>
                      <a:gd name="T85" fmla="*/ 8 h 55"/>
                      <a:gd name="T86" fmla="*/ 15 w 26"/>
                      <a:gd name="T87" fmla="*/ 8 h 55"/>
                      <a:gd name="T88" fmla="*/ 15 w 26"/>
                      <a:gd name="T89" fmla="*/ 13 h 55"/>
                      <a:gd name="T90" fmla="*/ 11 w 26"/>
                      <a:gd name="T91" fmla="*/ 13 h 55"/>
                      <a:gd name="T92" fmla="*/ 11 w 26"/>
                      <a:gd name="T93" fmla="*/ 1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55"/>
                      <a:gd name="T143" fmla="*/ 26 w 26"/>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55">
                        <a:moveTo>
                          <a:pt x="11" y="17"/>
                        </a:moveTo>
                        <a:lnTo>
                          <a:pt x="11" y="17"/>
                        </a:lnTo>
                        <a:lnTo>
                          <a:pt x="11" y="21"/>
                        </a:lnTo>
                        <a:lnTo>
                          <a:pt x="11" y="25"/>
                        </a:lnTo>
                        <a:lnTo>
                          <a:pt x="8" y="25"/>
                        </a:lnTo>
                        <a:lnTo>
                          <a:pt x="8" y="30"/>
                        </a:lnTo>
                        <a:lnTo>
                          <a:pt x="8" y="34"/>
                        </a:lnTo>
                        <a:lnTo>
                          <a:pt x="8" y="38"/>
                        </a:lnTo>
                        <a:lnTo>
                          <a:pt x="4" y="38"/>
                        </a:lnTo>
                        <a:lnTo>
                          <a:pt x="4" y="42"/>
                        </a:lnTo>
                        <a:lnTo>
                          <a:pt x="0" y="42"/>
                        </a:lnTo>
                        <a:lnTo>
                          <a:pt x="0" y="47"/>
                        </a:lnTo>
                        <a:lnTo>
                          <a:pt x="0" y="51"/>
                        </a:lnTo>
                        <a:lnTo>
                          <a:pt x="4" y="51"/>
                        </a:lnTo>
                        <a:lnTo>
                          <a:pt x="8" y="51"/>
                        </a:lnTo>
                        <a:lnTo>
                          <a:pt x="11" y="51"/>
                        </a:lnTo>
                        <a:lnTo>
                          <a:pt x="15" y="51"/>
                        </a:lnTo>
                        <a:lnTo>
                          <a:pt x="19" y="51"/>
                        </a:lnTo>
                        <a:lnTo>
                          <a:pt x="23" y="51"/>
                        </a:lnTo>
                        <a:lnTo>
                          <a:pt x="23" y="55"/>
                        </a:lnTo>
                        <a:lnTo>
                          <a:pt x="26" y="55"/>
                        </a:lnTo>
                        <a:lnTo>
                          <a:pt x="26" y="51"/>
                        </a:lnTo>
                        <a:lnTo>
                          <a:pt x="26" y="47"/>
                        </a:lnTo>
                        <a:lnTo>
                          <a:pt x="23" y="47"/>
                        </a:lnTo>
                        <a:lnTo>
                          <a:pt x="23" y="42"/>
                        </a:lnTo>
                        <a:lnTo>
                          <a:pt x="23" y="38"/>
                        </a:lnTo>
                        <a:lnTo>
                          <a:pt x="23" y="34"/>
                        </a:lnTo>
                        <a:lnTo>
                          <a:pt x="23" y="30"/>
                        </a:lnTo>
                        <a:lnTo>
                          <a:pt x="23" y="25"/>
                        </a:lnTo>
                        <a:lnTo>
                          <a:pt x="23" y="21"/>
                        </a:lnTo>
                        <a:lnTo>
                          <a:pt x="23" y="17"/>
                        </a:lnTo>
                        <a:lnTo>
                          <a:pt x="23" y="13"/>
                        </a:lnTo>
                        <a:lnTo>
                          <a:pt x="23" y="8"/>
                        </a:lnTo>
                        <a:lnTo>
                          <a:pt x="23" y="4"/>
                        </a:lnTo>
                        <a:lnTo>
                          <a:pt x="19" y="4"/>
                        </a:lnTo>
                        <a:lnTo>
                          <a:pt x="19" y="0"/>
                        </a:lnTo>
                        <a:lnTo>
                          <a:pt x="19" y="4"/>
                        </a:lnTo>
                        <a:lnTo>
                          <a:pt x="19" y="8"/>
                        </a:lnTo>
                        <a:lnTo>
                          <a:pt x="15" y="8"/>
                        </a:lnTo>
                        <a:lnTo>
                          <a:pt x="15" y="13"/>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1690" name="Freeform 409"/>
                  <p:cNvSpPr>
                    <a:spLocks/>
                  </p:cNvSpPr>
                  <p:nvPr/>
                </p:nvSpPr>
                <p:spPr bwMode="auto">
                  <a:xfrm>
                    <a:off x="1344" y="3163"/>
                    <a:ext cx="41" cy="55"/>
                  </a:xfrm>
                  <a:custGeom>
                    <a:avLst/>
                    <a:gdLst>
                      <a:gd name="T0" fmla="*/ 26 w 41"/>
                      <a:gd name="T1" fmla="*/ 13 h 55"/>
                      <a:gd name="T2" fmla="*/ 26 w 41"/>
                      <a:gd name="T3" fmla="*/ 13 h 55"/>
                      <a:gd name="T4" fmla="*/ 26 w 41"/>
                      <a:gd name="T5" fmla="*/ 13 h 55"/>
                      <a:gd name="T6" fmla="*/ 26 w 41"/>
                      <a:gd name="T7" fmla="*/ 9 h 55"/>
                      <a:gd name="T8" fmla="*/ 26 w 41"/>
                      <a:gd name="T9" fmla="*/ 9 h 55"/>
                      <a:gd name="T10" fmla="*/ 22 w 41"/>
                      <a:gd name="T11" fmla="*/ 4 h 55"/>
                      <a:gd name="T12" fmla="*/ 22 w 41"/>
                      <a:gd name="T13" fmla="*/ 0 h 55"/>
                      <a:gd name="T14" fmla="*/ 22 w 41"/>
                      <a:gd name="T15" fmla="*/ 0 h 55"/>
                      <a:gd name="T16" fmla="*/ 22 w 41"/>
                      <a:gd name="T17" fmla="*/ 0 h 55"/>
                      <a:gd name="T18" fmla="*/ 18 w 41"/>
                      <a:gd name="T19" fmla="*/ 9 h 55"/>
                      <a:gd name="T20" fmla="*/ 15 w 41"/>
                      <a:gd name="T21" fmla="*/ 13 h 55"/>
                      <a:gd name="T22" fmla="*/ 15 w 41"/>
                      <a:gd name="T23" fmla="*/ 13 h 55"/>
                      <a:gd name="T24" fmla="*/ 15 w 41"/>
                      <a:gd name="T25" fmla="*/ 13 h 55"/>
                      <a:gd name="T26" fmla="*/ 15 w 41"/>
                      <a:gd name="T27" fmla="*/ 17 h 55"/>
                      <a:gd name="T28" fmla="*/ 15 w 41"/>
                      <a:gd name="T29" fmla="*/ 17 h 55"/>
                      <a:gd name="T30" fmla="*/ 15 w 41"/>
                      <a:gd name="T31" fmla="*/ 17 h 55"/>
                      <a:gd name="T32" fmla="*/ 11 w 41"/>
                      <a:gd name="T33" fmla="*/ 21 h 55"/>
                      <a:gd name="T34" fmla="*/ 7 w 41"/>
                      <a:gd name="T35" fmla="*/ 21 h 55"/>
                      <a:gd name="T36" fmla="*/ 11 w 41"/>
                      <a:gd name="T37" fmla="*/ 21 h 55"/>
                      <a:gd name="T38" fmla="*/ 7 w 41"/>
                      <a:gd name="T39" fmla="*/ 26 h 55"/>
                      <a:gd name="T40" fmla="*/ 7 w 41"/>
                      <a:gd name="T41" fmla="*/ 30 h 55"/>
                      <a:gd name="T42" fmla="*/ 7 w 41"/>
                      <a:gd name="T43" fmla="*/ 30 h 55"/>
                      <a:gd name="T44" fmla="*/ 3 w 41"/>
                      <a:gd name="T45" fmla="*/ 34 h 55"/>
                      <a:gd name="T46" fmla="*/ 3 w 41"/>
                      <a:gd name="T47" fmla="*/ 38 h 55"/>
                      <a:gd name="T48" fmla="*/ 3 w 41"/>
                      <a:gd name="T49" fmla="*/ 38 h 55"/>
                      <a:gd name="T50" fmla="*/ 3 w 41"/>
                      <a:gd name="T51" fmla="*/ 38 h 55"/>
                      <a:gd name="T52" fmla="*/ 7 w 41"/>
                      <a:gd name="T53" fmla="*/ 42 h 55"/>
                      <a:gd name="T54" fmla="*/ 7 w 41"/>
                      <a:gd name="T55" fmla="*/ 42 h 55"/>
                      <a:gd name="T56" fmla="*/ 3 w 41"/>
                      <a:gd name="T57" fmla="*/ 47 h 55"/>
                      <a:gd name="T58" fmla="*/ 0 w 41"/>
                      <a:gd name="T59" fmla="*/ 47 h 55"/>
                      <a:gd name="T60" fmla="*/ 0 w 41"/>
                      <a:gd name="T61" fmla="*/ 47 h 55"/>
                      <a:gd name="T62" fmla="*/ 7 w 41"/>
                      <a:gd name="T63" fmla="*/ 47 h 55"/>
                      <a:gd name="T64" fmla="*/ 11 w 41"/>
                      <a:gd name="T65" fmla="*/ 51 h 55"/>
                      <a:gd name="T66" fmla="*/ 15 w 41"/>
                      <a:gd name="T67" fmla="*/ 51 h 55"/>
                      <a:gd name="T68" fmla="*/ 34 w 41"/>
                      <a:gd name="T69" fmla="*/ 51 h 55"/>
                      <a:gd name="T70" fmla="*/ 37 w 41"/>
                      <a:gd name="T71" fmla="*/ 51 h 55"/>
                      <a:gd name="T72" fmla="*/ 41 w 41"/>
                      <a:gd name="T73" fmla="*/ 51 h 55"/>
                      <a:gd name="T74" fmla="*/ 41 w 41"/>
                      <a:gd name="T75" fmla="*/ 51 h 55"/>
                      <a:gd name="T76" fmla="*/ 34 w 41"/>
                      <a:gd name="T77" fmla="*/ 47 h 55"/>
                      <a:gd name="T78" fmla="*/ 34 w 41"/>
                      <a:gd name="T79" fmla="*/ 47 h 55"/>
                      <a:gd name="T80" fmla="*/ 34 w 41"/>
                      <a:gd name="T81" fmla="*/ 42 h 55"/>
                      <a:gd name="T82" fmla="*/ 37 w 41"/>
                      <a:gd name="T83" fmla="*/ 42 h 55"/>
                      <a:gd name="T84" fmla="*/ 37 w 41"/>
                      <a:gd name="T85" fmla="*/ 42 h 55"/>
                      <a:gd name="T86" fmla="*/ 37 w 41"/>
                      <a:gd name="T87" fmla="*/ 42 h 55"/>
                      <a:gd name="T88" fmla="*/ 34 w 41"/>
                      <a:gd name="T89" fmla="*/ 38 h 55"/>
                      <a:gd name="T90" fmla="*/ 34 w 41"/>
                      <a:gd name="T91" fmla="*/ 38 h 55"/>
                      <a:gd name="T92" fmla="*/ 30 w 41"/>
                      <a:gd name="T93" fmla="*/ 34 h 55"/>
                      <a:gd name="T94" fmla="*/ 34 w 41"/>
                      <a:gd name="T95" fmla="*/ 34 h 55"/>
                      <a:gd name="T96" fmla="*/ 34 w 41"/>
                      <a:gd name="T97" fmla="*/ 34 h 55"/>
                      <a:gd name="T98" fmla="*/ 37 w 41"/>
                      <a:gd name="T99" fmla="*/ 30 h 55"/>
                      <a:gd name="T100" fmla="*/ 34 w 41"/>
                      <a:gd name="T101" fmla="*/ 30 h 55"/>
                      <a:gd name="T102" fmla="*/ 34 w 41"/>
                      <a:gd name="T103" fmla="*/ 26 h 55"/>
                      <a:gd name="T104" fmla="*/ 30 w 41"/>
                      <a:gd name="T105" fmla="*/ 26 h 55"/>
                      <a:gd name="T106" fmla="*/ 30 w 41"/>
                      <a:gd name="T107" fmla="*/ 26 h 55"/>
                      <a:gd name="T108" fmla="*/ 30 w 41"/>
                      <a:gd name="T109" fmla="*/ 21 h 55"/>
                      <a:gd name="T110" fmla="*/ 34 w 41"/>
                      <a:gd name="T111" fmla="*/ 21 h 55"/>
                      <a:gd name="T112" fmla="*/ 34 w 41"/>
                      <a:gd name="T113" fmla="*/ 17 h 55"/>
                      <a:gd name="T114" fmla="*/ 34 w 41"/>
                      <a:gd name="T115" fmla="*/ 17 h 55"/>
                      <a:gd name="T116" fmla="*/ 30 w 41"/>
                      <a:gd name="T117" fmla="*/ 17 h 55"/>
                      <a:gd name="T118" fmla="*/ 30 w 41"/>
                      <a:gd name="T119" fmla="*/ 17 h 55"/>
                      <a:gd name="T120" fmla="*/ 26 w 41"/>
                      <a:gd name="T121" fmla="*/ 1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5"/>
                      <a:gd name="T185" fmla="*/ 41 w 41"/>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5">
                        <a:moveTo>
                          <a:pt x="26" y="13"/>
                        </a:moveTo>
                        <a:lnTo>
                          <a:pt x="26" y="13"/>
                        </a:lnTo>
                        <a:lnTo>
                          <a:pt x="26" y="9"/>
                        </a:lnTo>
                        <a:lnTo>
                          <a:pt x="26" y="4"/>
                        </a:lnTo>
                        <a:lnTo>
                          <a:pt x="22" y="4"/>
                        </a:lnTo>
                        <a:lnTo>
                          <a:pt x="22" y="0"/>
                        </a:lnTo>
                        <a:lnTo>
                          <a:pt x="18" y="9"/>
                        </a:lnTo>
                        <a:lnTo>
                          <a:pt x="15" y="9"/>
                        </a:lnTo>
                        <a:lnTo>
                          <a:pt x="15" y="13"/>
                        </a:lnTo>
                        <a:lnTo>
                          <a:pt x="15" y="17"/>
                        </a:lnTo>
                        <a:lnTo>
                          <a:pt x="11" y="21"/>
                        </a:lnTo>
                        <a:lnTo>
                          <a:pt x="7" y="21"/>
                        </a:lnTo>
                        <a:lnTo>
                          <a:pt x="11" y="21"/>
                        </a:lnTo>
                        <a:lnTo>
                          <a:pt x="7" y="26"/>
                        </a:lnTo>
                        <a:lnTo>
                          <a:pt x="7" y="30"/>
                        </a:lnTo>
                        <a:lnTo>
                          <a:pt x="7" y="34"/>
                        </a:lnTo>
                        <a:lnTo>
                          <a:pt x="3" y="34"/>
                        </a:lnTo>
                        <a:lnTo>
                          <a:pt x="3" y="38"/>
                        </a:lnTo>
                        <a:lnTo>
                          <a:pt x="7" y="38"/>
                        </a:lnTo>
                        <a:lnTo>
                          <a:pt x="7" y="42"/>
                        </a:lnTo>
                        <a:lnTo>
                          <a:pt x="3" y="47"/>
                        </a:lnTo>
                        <a:lnTo>
                          <a:pt x="0" y="47"/>
                        </a:lnTo>
                        <a:lnTo>
                          <a:pt x="3" y="47"/>
                        </a:lnTo>
                        <a:lnTo>
                          <a:pt x="7" y="47"/>
                        </a:lnTo>
                        <a:lnTo>
                          <a:pt x="11" y="47"/>
                        </a:lnTo>
                        <a:lnTo>
                          <a:pt x="11" y="51"/>
                        </a:lnTo>
                        <a:lnTo>
                          <a:pt x="15" y="51"/>
                        </a:lnTo>
                        <a:lnTo>
                          <a:pt x="34" y="51"/>
                        </a:lnTo>
                        <a:lnTo>
                          <a:pt x="37" y="51"/>
                        </a:lnTo>
                        <a:lnTo>
                          <a:pt x="41" y="55"/>
                        </a:lnTo>
                        <a:lnTo>
                          <a:pt x="41" y="51"/>
                        </a:lnTo>
                        <a:lnTo>
                          <a:pt x="37" y="47"/>
                        </a:lnTo>
                        <a:lnTo>
                          <a:pt x="34" y="47"/>
                        </a:lnTo>
                        <a:lnTo>
                          <a:pt x="34" y="42"/>
                        </a:lnTo>
                        <a:lnTo>
                          <a:pt x="37" y="42"/>
                        </a:lnTo>
                        <a:lnTo>
                          <a:pt x="34" y="38"/>
                        </a:lnTo>
                        <a:lnTo>
                          <a:pt x="34" y="34"/>
                        </a:lnTo>
                        <a:lnTo>
                          <a:pt x="30" y="34"/>
                        </a:lnTo>
                        <a:lnTo>
                          <a:pt x="34" y="34"/>
                        </a:lnTo>
                        <a:lnTo>
                          <a:pt x="34" y="30"/>
                        </a:lnTo>
                        <a:lnTo>
                          <a:pt x="37" y="30"/>
                        </a:lnTo>
                        <a:lnTo>
                          <a:pt x="34" y="30"/>
                        </a:lnTo>
                        <a:lnTo>
                          <a:pt x="34" y="26"/>
                        </a:lnTo>
                        <a:lnTo>
                          <a:pt x="30" y="26"/>
                        </a:lnTo>
                        <a:lnTo>
                          <a:pt x="30" y="21"/>
                        </a:lnTo>
                        <a:lnTo>
                          <a:pt x="34" y="21"/>
                        </a:lnTo>
                        <a:lnTo>
                          <a:pt x="34" y="17"/>
                        </a:lnTo>
                        <a:lnTo>
                          <a:pt x="30" y="17"/>
                        </a:lnTo>
                        <a:lnTo>
                          <a:pt x="26" y="13"/>
                        </a:lnTo>
                        <a:close/>
                      </a:path>
                    </a:pathLst>
                  </a:custGeom>
                  <a:solidFill>
                    <a:srgbClr val="114324"/>
                  </a:solidFill>
                  <a:ln w="6350">
                    <a:solidFill>
                      <a:srgbClr val="114324"/>
                    </a:solidFill>
                    <a:round/>
                    <a:headEnd/>
                    <a:tailEnd/>
                  </a:ln>
                </p:spPr>
                <p:txBody>
                  <a:bodyPr/>
                  <a:lstStyle/>
                  <a:p>
                    <a:endParaRPr lang="fa-IR"/>
                  </a:p>
                </p:txBody>
              </p:sp>
            </p:grpSp>
          </p:grpSp>
          <p:grpSp>
            <p:nvGrpSpPr>
              <p:cNvPr id="242" name="Group 410"/>
              <p:cNvGrpSpPr>
                <a:grpSpLocks/>
              </p:cNvGrpSpPr>
              <p:nvPr/>
            </p:nvGrpSpPr>
            <p:grpSpPr bwMode="auto">
              <a:xfrm>
                <a:off x="1065" y="3210"/>
                <a:ext cx="90" cy="119"/>
                <a:chOff x="1065" y="3210"/>
                <a:chExt cx="90" cy="119"/>
              </a:xfrm>
            </p:grpSpPr>
            <p:sp>
              <p:nvSpPr>
                <p:cNvPr id="1678" name="Freeform 411"/>
                <p:cNvSpPr>
                  <a:spLocks/>
                </p:cNvSpPr>
                <p:nvPr/>
              </p:nvSpPr>
              <p:spPr bwMode="auto">
                <a:xfrm>
                  <a:off x="1065" y="3210"/>
                  <a:ext cx="41" cy="80"/>
                </a:xfrm>
                <a:custGeom>
                  <a:avLst/>
                  <a:gdLst>
                    <a:gd name="T0" fmla="*/ 11 w 41"/>
                    <a:gd name="T1" fmla="*/ 21 h 80"/>
                    <a:gd name="T2" fmla="*/ 11 w 41"/>
                    <a:gd name="T3" fmla="*/ 38 h 80"/>
                    <a:gd name="T4" fmla="*/ 7 w 41"/>
                    <a:gd name="T5" fmla="*/ 46 h 80"/>
                    <a:gd name="T6" fmla="*/ 7 w 41"/>
                    <a:gd name="T7" fmla="*/ 46 h 80"/>
                    <a:gd name="T8" fmla="*/ 7 w 41"/>
                    <a:gd name="T9" fmla="*/ 55 h 80"/>
                    <a:gd name="T10" fmla="*/ 7 w 41"/>
                    <a:gd name="T11" fmla="*/ 55 h 80"/>
                    <a:gd name="T12" fmla="*/ 3 w 41"/>
                    <a:gd name="T13" fmla="*/ 59 h 80"/>
                    <a:gd name="T14" fmla="*/ 3 w 41"/>
                    <a:gd name="T15" fmla="*/ 63 h 80"/>
                    <a:gd name="T16" fmla="*/ 3 w 41"/>
                    <a:gd name="T17" fmla="*/ 68 h 80"/>
                    <a:gd name="T18" fmla="*/ 0 w 41"/>
                    <a:gd name="T19" fmla="*/ 76 h 80"/>
                    <a:gd name="T20" fmla="*/ 0 w 41"/>
                    <a:gd name="T21" fmla="*/ 80 h 80"/>
                    <a:gd name="T22" fmla="*/ 0 w 41"/>
                    <a:gd name="T23" fmla="*/ 80 h 80"/>
                    <a:gd name="T24" fmla="*/ 7 w 41"/>
                    <a:gd name="T25" fmla="*/ 76 h 80"/>
                    <a:gd name="T26" fmla="*/ 15 w 41"/>
                    <a:gd name="T27" fmla="*/ 76 h 80"/>
                    <a:gd name="T28" fmla="*/ 15 w 41"/>
                    <a:gd name="T29" fmla="*/ 76 h 80"/>
                    <a:gd name="T30" fmla="*/ 18 w 41"/>
                    <a:gd name="T31" fmla="*/ 76 h 80"/>
                    <a:gd name="T32" fmla="*/ 22 w 41"/>
                    <a:gd name="T33" fmla="*/ 76 h 80"/>
                    <a:gd name="T34" fmla="*/ 22 w 41"/>
                    <a:gd name="T35" fmla="*/ 76 h 80"/>
                    <a:gd name="T36" fmla="*/ 30 w 41"/>
                    <a:gd name="T37" fmla="*/ 76 h 80"/>
                    <a:gd name="T38" fmla="*/ 30 w 41"/>
                    <a:gd name="T39" fmla="*/ 76 h 80"/>
                    <a:gd name="T40" fmla="*/ 33 w 41"/>
                    <a:gd name="T41" fmla="*/ 76 h 80"/>
                    <a:gd name="T42" fmla="*/ 41 w 41"/>
                    <a:gd name="T43" fmla="*/ 76 h 80"/>
                    <a:gd name="T44" fmla="*/ 41 w 41"/>
                    <a:gd name="T45" fmla="*/ 76 h 80"/>
                    <a:gd name="T46" fmla="*/ 37 w 41"/>
                    <a:gd name="T47" fmla="*/ 72 h 80"/>
                    <a:gd name="T48" fmla="*/ 33 w 41"/>
                    <a:gd name="T49" fmla="*/ 63 h 80"/>
                    <a:gd name="T50" fmla="*/ 33 w 41"/>
                    <a:gd name="T51" fmla="*/ 59 h 80"/>
                    <a:gd name="T52" fmla="*/ 33 w 41"/>
                    <a:gd name="T53" fmla="*/ 55 h 80"/>
                    <a:gd name="T54" fmla="*/ 33 w 41"/>
                    <a:gd name="T55" fmla="*/ 55 h 80"/>
                    <a:gd name="T56" fmla="*/ 30 w 41"/>
                    <a:gd name="T57" fmla="*/ 51 h 80"/>
                    <a:gd name="T58" fmla="*/ 30 w 41"/>
                    <a:gd name="T59" fmla="*/ 46 h 80"/>
                    <a:gd name="T60" fmla="*/ 30 w 41"/>
                    <a:gd name="T61" fmla="*/ 42 h 80"/>
                    <a:gd name="T62" fmla="*/ 30 w 41"/>
                    <a:gd name="T63" fmla="*/ 42 h 80"/>
                    <a:gd name="T64" fmla="*/ 30 w 41"/>
                    <a:gd name="T65" fmla="*/ 34 h 80"/>
                    <a:gd name="T66" fmla="*/ 30 w 41"/>
                    <a:gd name="T67" fmla="*/ 29 h 80"/>
                    <a:gd name="T68" fmla="*/ 26 w 41"/>
                    <a:gd name="T69" fmla="*/ 29 h 80"/>
                    <a:gd name="T70" fmla="*/ 30 w 41"/>
                    <a:gd name="T71" fmla="*/ 25 h 80"/>
                    <a:gd name="T72" fmla="*/ 26 w 41"/>
                    <a:gd name="T73" fmla="*/ 21 h 80"/>
                    <a:gd name="T74" fmla="*/ 26 w 41"/>
                    <a:gd name="T75" fmla="*/ 21 h 80"/>
                    <a:gd name="T76" fmla="*/ 26 w 41"/>
                    <a:gd name="T77" fmla="*/ 17 h 80"/>
                    <a:gd name="T78" fmla="*/ 22 w 41"/>
                    <a:gd name="T79" fmla="*/ 8 h 80"/>
                    <a:gd name="T80" fmla="*/ 22 w 41"/>
                    <a:gd name="T81" fmla="*/ 4 h 80"/>
                    <a:gd name="T82" fmla="*/ 22 w 41"/>
                    <a:gd name="T83" fmla="*/ 4 h 80"/>
                    <a:gd name="T84" fmla="*/ 18 w 41"/>
                    <a:gd name="T85" fmla="*/ 0 h 80"/>
                    <a:gd name="T86" fmla="*/ 18 w 41"/>
                    <a:gd name="T87" fmla="*/ 4 h 80"/>
                    <a:gd name="T88" fmla="*/ 18 w 41"/>
                    <a:gd name="T89" fmla="*/ 8 h 80"/>
                    <a:gd name="T90" fmla="*/ 18 w 41"/>
                    <a:gd name="T91" fmla="*/ 8 h 80"/>
                    <a:gd name="T92" fmla="*/ 15 w 41"/>
                    <a:gd name="T93" fmla="*/ 12 h 80"/>
                    <a:gd name="T94" fmla="*/ 15 w 41"/>
                    <a:gd name="T95" fmla="*/ 17 h 80"/>
                    <a:gd name="T96" fmla="*/ 15 w 41"/>
                    <a:gd name="T97" fmla="*/ 17 h 80"/>
                    <a:gd name="T98" fmla="*/ 15 w 41"/>
                    <a:gd name="T99" fmla="*/ 21 h 80"/>
                    <a:gd name="T100" fmla="*/ 11 w 41"/>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80"/>
                    <a:gd name="T155" fmla="*/ 41 w 41"/>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80">
                      <a:moveTo>
                        <a:pt x="11" y="21"/>
                      </a:moveTo>
                      <a:lnTo>
                        <a:pt x="11" y="21"/>
                      </a:lnTo>
                      <a:lnTo>
                        <a:pt x="11" y="34"/>
                      </a:lnTo>
                      <a:lnTo>
                        <a:pt x="11" y="38"/>
                      </a:lnTo>
                      <a:lnTo>
                        <a:pt x="7" y="38"/>
                      </a:lnTo>
                      <a:lnTo>
                        <a:pt x="7" y="46"/>
                      </a:lnTo>
                      <a:lnTo>
                        <a:pt x="7" y="51"/>
                      </a:lnTo>
                      <a:lnTo>
                        <a:pt x="7" y="55"/>
                      </a:lnTo>
                      <a:lnTo>
                        <a:pt x="3" y="59"/>
                      </a:lnTo>
                      <a:lnTo>
                        <a:pt x="3" y="63"/>
                      </a:lnTo>
                      <a:lnTo>
                        <a:pt x="3" y="68"/>
                      </a:lnTo>
                      <a:lnTo>
                        <a:pt x="0" y="72"/>
                      </a:lnTo>
                      <a:lnTo>
                        <a:pt x="0" y="76"/>
                      </a:lnTo>
                      <a:lnTo>
                        <a:pt x="0" y="80"/>
                      </a:lnTo>
                      <a:lnTo>
                        <a:pt x="3" y="80"/>
                      </a:lnTo>
                      <a:lnTo>
                        <a:pt x="7" y="76"/>
                      </a:lnTo>
                      <a:lnTo>
                        <a:pt x="15" y="76"/>
                      </a:lnTo>
                      <a:lnTo>
                        <a:pt x="18" y="76"/>
                      </a:lnTo>
                      <a:lnTo>
                        <a:pt x="22" y="76"/>
                      </a:lnTo>
                      <a:lnTo>
                        <a:pt x="30" y="76"/>
                      </a:lnTo>
                      <a:lnTo>
                        <a:pt x="33" y="76"/>
                      </a:lnTo>
                      <a:lnTo>
                        <a:pt x="37" y="76"/>
                      </a:lnTo>
                      <a:lnTo>
                        <a:pt x="41" y="76"/>
                      </a:lnTo>
                      <a:lnTo>
                        <a:pt x="37" y="72"/>
                      </a:lnTo>
                      <a:lnTo>
                        <a:pt x="37" y="68"/>
                      </a:lnTo>
                      <a:lnTo>
                        <a:pt x="33" y="63"/>
                      </a:lnTo>
                      <a:lnTo>
                        <a:pt x="33" y="59"/>
                      </a:lnTo>
                      <a:lnTo>
                        <a:pt x="33" y="55"/>
                      </a:lnTo>
                      <a:lnTo>
                        <a:pt x="30" y="51"/>
                      </a:lnTo>
                      <a:lnTo>
                        <a:pt x="30" y="46"/>
                      </a:lnTo>
                      <a:lnTo>
                        <a:pt x="30" y="42"/>
                      </a:lnTo>
                      <a:lnTo>
                        <a:pt x="30" y="38"/>
                      </a:lnTo>
                      <a:lnTo>
                        <a:pt x="30" y="34"/>
                      </a:lnTo>
                      <a:lnTo>
                        <a:pt x="30" y="29"/>
                      </a:lnTo>
                      <a:lnTo>
                        <a:pt x="26" y="29"/>
                      </a:lnTo>
                      <a:lnTo>
                        <a:pt x="30" y="25"/>
                      </a:lnTo>
                      <a:lnTo>
                        <a:pt x="26" y="21"/>
                      </a:lnTo>
                      <a:lnTo>
                        <a:pt x="26" y="17"/>
                      </a:lnTo>
                      <a:lnTo>
                        <a:pt x="26" y="12"/>
                      </a:lnTo>
                      <a:lnTo>
                        <a:pt x="22" y="8"/>
                      </a:lnTo>
                      <a:lnTo>
                        <a:pt x="22" y="4"/>
                      </a:lnTo>
                      <a:lnTo>
                        <a:pt x="22" y="0"/>
                      </a:lnTo>
                      <a:lnTo>
                        <a:pt x="18" y="0"/>
                      </a:lnTo>
                      <a:lnTo>
                        <a:pt x="18" y="4"/>
                      </a:lnTo>
                      <a:lnTo>
                        <a:pt x="18" y="8"/>
                      </a:lnTo>
                      <a:lnTo>
                        <a:pt x="15" y="12"/>
                      </a:lnTo>
                      <a:lnTo>
                        <a:pt x="15" y="17"/>
                      </a:lnTo>
                      <a:lnTo>
                        <a:pt x="15" y="21"/>
                      </a:lnTo>
                      <a:lnTo>
                        <a:pt x="11" y="21"/>
                      </a:lnTo>
                      <a:close/>
                    </a:path>
                  </a:pathLst>
                </a:custGeom>
                <a:solidFill>
                  <a:srgbClr val="005E31"/>
                </a:solidFill>
                <a:ln w="6350">
                  <a:solidFill>
                    <a:srgbClr val="005E31"/>
                  </a:solidFill>
                  <a:round/>
                  <a:headEnd/>
                  <a:tailEnd/>
                </a:ln>
              </p:spPr>
              <p:txBody>
                <a:bodyPr/>
                <a:lstStyle/>
                <a:p>
                  <a:endParaRPr lang="fa-IR"/>
                </a:p>
              </p:txBody>
            </p:sp>
            <p:sp>
              <p:nvSpPr>
                <p:cNvPr id="1679" name="Freeform 412"/>
                <p:cNvSpPr>
                  <a:spLocks/>
                </p:cNvSpPr>
                <p:nvPr/>
              </p:nvSpPr>
              <p:spPr bwMode="auto">
                <a:xfrm>
                  <a:off x="1098" y="3295"/>
                  <a:ext cx="57" cy="34"/>
                </a:xfrm>
                <a:custGeom>
                  <a:avLst/>
                  <a:gdLst>
                    <a:gd name="T0" fmla="*/ 42 w 57"/>
                    <a:gd name="T1" fmla="*/ 21 h 34"/>
                    <a:gd name="T2" fmla="*/ 34 w 57"/>
                    <a:gd name="T3" fmla="*/ 17 h 34"/>
                    <a:gd name="T4" fmla="*/ 27 w 57"/>
                    <a:gd name="T5" fmla="*/ 12 h 34"/>
                    <a:gd name="T6" fmla="*/ 27 w 57"/>
                    <a:gd name="T7" fmla="*/ 12 h 34"/>
                    <a:gd name="T8" fmla="*/ 23 w 57"/>
                    <a:gd name="T9" fmla="*/ 8 h 34"/>
                    <a:gd name="T10" fmla="*/ 19 w 57"/>
                    <a:gd name="T11" fmla="*/ 8 h 34"/>
                    <a:gd name="T12" fmla="*/ 19 w 57"/>
                    <a:gd name="T13" fmla="*/ 8 h 34"/>
                    <a:gd name="T14" fmla="*/ 16 w 57"/>
                    <a:gd name="T15" fmla="*/ 4 h 34"/>
                    <a:gd name="T16" fmla="*/ 16 w 57"/>
                    <a:gd name="T17" fmla="*/ 4 h 34"/>
                    <a:gd name="T18" fmla="*/ 8 w 57"/>
                    <a:gd name="T19" fmla="*/ 0 h 34"/>
                    <a:gd name="T20" fmla="*/ 8 w 57"/>
                    <a:gd name="T21" fmla="*/ 0 h 34"/>
                    <a:gd name="T22" fmla="*/ 4 w 57"/>
                    <a:gd name="T23" fmla="*/ 4 h 34"/>
                    <a:gd name="T24" fmla="*/ 4 w 57"/>
                    <a:gd name="T25" fmla="*/ 12 h 34"/>
                    <a:gd name="T26" fmla="*/ 8 w 57"/>
                    <a:gd name="T27" fmla="*/ 12 h 34"/>
                    <a:gd name="T28" fmla="*/ 4 w 57"/>
                    <a:gd name="T29" fmla="*/ 17 h 34"/>
                    <a:gd name="T30" fmla="*/ 4 w 57"/>
                    <a:gd name="T31" fmla="*/ 17 h 34"/>
                    <a:gd name="T32" fmla="*/ 4 w 57"/>
                    <a:gd name="T33" fmla="*/ 21 h 34"/>
                    <a:gd name="T34" fmla="*/ 4 w 57"/>
                    <a:gd name="T35" fmla="*/ 21 h 34"/>
                    <a:gd name="T36" fmla="*/ 4 w 57"/>
                    <a:gd name="T37" fmla="*/ 25 h 34"/>
                    <a:gd name="T38" fmla="*/ 0 w 57"/>
                    <a:gd name="T39" fmla="*/ 29 h 34"/>
                    <a:gd name="T40" fmla="*/ 0 w 57"/>
                    <a:gd name="T41" fmla="*/ 34 h 34"/>
                    <a:gd name="T42" fmla="*/ 0 w 57"/>
                    <a:gd name="T43" fmla="*/ 34 h 34"/>
                    <a:gd name="T44" fmla="*/ 4 w 57"/>
                    <a:gd name="T45" fmla="*/ 34 h 34"/>
                    <a:gd name="T46" fmla="*/ 8 w 57"/>
                    <a:gd name="T47" fmla="*/ 34 h 34"/>
                    <a:gd name="T48" fmla="*/ 12 w 57"/>
                    <a:gd name="T49" fmla="*/ 29 h 34"/>
                    <a:gd name="T50" fmla="*/ 16 w 57"/>
                    <a:gd name="T51" fmla="*/ 29 h 34"/>
                    <a:gd name="T52" fmla="*/ 16 w 57"/>
                    <a:gd name="T53" fmla="*/ 34 h 34"/>
                    <a:gd name="T54" fmla="*/ 19 w 57"/>
                    <a:gd name="T55" fmla="*/ 29 h 34"/>
                    <a:gd name="T56" fmla="*/ 23 w 57"/>
                    <a:gd name="T57" fmla="*/ 29 h 34"/>
                    <a:gd name="T58" fmla="*/ 27 w 57"/>
                    <a:gd name="T59" fmla="*/ 34 h 34"/>
                    <a:gd name="T60" fmla="*/ 31 w 57"/>
                    <a:gd name="T61" fmla="*/ 34 h 34"/>
                    <a:gd name="T62" fmla="*/ 31 w 57"/>
                    <a:gd name="T63" fmla="*/ 34 h 34"/>
                    <a:gd name="T64" fmla="*/ 34 w 57"/>
                    <a:gd name="T65" fmla="*/ 34 h 34"/>
                    <a:gd name="T66" fmla="*/ 34 w 57"/>
                    <a:gd name="T67" fmla="*/ 34 h 34"/>
                    <a:gd name="T68" fmla="*/ 38 w 57"/>
                    <a:gd name="T69" fmla="*/ 34 h 34"/>
                    <a:gd name="T70" fmla="*/ 38 w 57"/>
                    <a:gd name="T71" fmla="*/ 34 h 34"/>
                    <a:gd name="T72" fmla="*/ 42 w 57"/>
                    <a:gd name="T73" fmla="*/ 34 h 34"/>
                    <a:gd name="T74" fmla="*/ 46 w 57"/>
                    <a:gd name="T75" fmla="*/ 34 h 34"/>
                    <a:gd name="T76" fmla="*/ 50 w 57"/>
                    <a:gd name="T77" fmla="*/ 34 h 34"/>
                    <a:gd name="T78" fmla="*/ 53 w 57"/>
                    <a:gd name="T79" fmla="*/ 34 h 34"/>
                    <a:gd name="T80" fmla="*/ 53 w 57"/>
                    <a:gd name="T81" fmla="*/ 34 h 34"/>
                    <a:gd name="T82" fmla="*/ 57 w 57"/>
                    <a:gd name="T83" fmla="*/ 34 h 34"/>
                    <a:gd name="T84" fmla="*/ 53 w 57"/>
                    <a:gd name="T85" fmla="*/ 29 h 34"/>
                    <a:gd name="T86" fmla="*/ 53 w 57"/>
                    <a:gd name="T87" fmla="*/ 29 h 34"/>
                    <a:gd name="T88" fmla="*/ 50 w 57"/>
                    <a:gd name="T89" fmla="*/ 25 h 34"/>
                    <a:gd name="T90" fmla="*/ 50 w 57"/>
                    <a:gd name="T91" fmla="*/ 25 h 34"/>
                    <a:gd name="T92" fmla="*/ 46 w 57"/>
                    <a:gd name="T93" fmla="*/ 21 h 34"/>
                    <a:gd name="T94" fmla="*/ 46 w 57"/>
                    <a:gd name="T95" fmla="*/ 21 h 34"/>
                    <a:gd name="T96" fmla="*/ 42 w 57"/>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4"/>
                    <a:gd name="T149" fmla="*/ 57 w 57"/>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4">
                      <a:moveTo>
                        <a:pt x="42" y="21"/>
                      </a:moveTo>
                      <a:lnTo>
                        <a:pt x="42" y="21"/>
                      </a:lnTo>
                      <a:lnTo>
                        <a:pt x="34" y="17"/>
                      </a:lnTo>
                      <a:lnTo>
                        <a:pt x="31" y="12"/>
                      </a:lnTo>
                      <a:lnTo>
                        <a:pt x="27" y="12"/>
                      </a:lnTo>
                      <a:lnTo>
                        <a:pt x="23" y="8"/>
                      </a:lnTo>
                      <a:lnTo>
                        <a:pt x="19" y="8"/>
                      </a:lnTo>
                      <a:lnTo>
                        <a:pt x="16" y="4"/>
                      </a:lnTo>
                      <a:lnTo>
                        <a:pt x="12" y="0"/>
                      </a:lnTo>
                      <a:lnTo>
                        <a:pt x="8" y="0"/>
                      </a:lnTo>
                      <a:lnTo>
                        <a:pt x="4" y="4"/>
                      </a:lnTo>
                      <a:lnTo>
                        <a:pt x="4" y="8"/>
                      </a:lnTo>
                      <a:lnTo>
                        <a:pt x="4" y="12"/>
                      </a:lnTo>
                      <a:lnTo>
                        <a:pt x="8" y="12"/>
                      </a:lnTo>
                      <a:lnTo>
                        <a:pt x="4" y="17"/>
                      </a:lnTo>
                      <a:lnTo>
                        <a:pt x="4" y="21"/>
                      </a:lnTo>
                      <a:lnTo>
                        <a:pt x="4" y="25"/>
                      </a:lnTo>
                      <a:lnTo>
                        <a:pt x="0" y="29"/>
                      </a:lnTo>
                      <a:lnTo>
                        <a:pt x="0" y="34"/>
                      </a:lnTo>
                      <a:lnTo>
                        <a:pt x="4" y="34"/>
                      </a:lnTo>
                      <a:lnTo>
                        <a:pt x="8" y="34"/>
                      </a:lnTo>
                      <a:lnTo>
                        <a:pt x="8" y="29"/>
                      </a:lnTo>
                      <a:lnTo>
                        <a:pt x="12" y="29"/>
                      </a:lnTo>
                      <a:lnTo>
                        <a:pt x="16" y="29"/>
                      </a:lnTo>
                      <a:lnTo>
                        <a:pt x="16" y="34"/>
                      </a:lnTo>
                      <a:lnTo>
                        <a:pt x="19" y="34"/>
                      </a:lnTo>
                      <a:lnTo>
                        <a:pt x="19" y="29"/>
                      </a:lnTo>
                      <a:lnTo>
                        <a:pt x="23" y="29"/>
                      </a:lnTo>
                      <a:lnTo>
                        <a:pt x="27" y="34"/>
                      </a:lnTo>
                      <a:lnTo>
                        <a:pt x="31" y="34"/>
                      </a:lnTo>
                      <a:lnTo>
                        <a:pt x="34" y="34"/>
                      </a:lnTo>
                      <a:lnTo>
                        <a:pt x="38" y="34"/>
                      </a:lnTo>
                      <a:lnTo>
                        <a:pt x="42" y="34"/>
                      </a:lnTo>
                      <a:lnTo>
                        <a:pt x="46" y="34"/>
                      </a:lnTo>
                      <a:lnTo>
                        <a:pt x="50" y="34"/>
                      </a:lnTo>
                      <a:lnTo>
                        <a:pt x="53" y="34"/>
                      </a:lnTo>
                      <a:lnTo>
                        <a:pt x="57" y="34"/>
                      </a:lnTo>
                      <a:lnTo>
                        <a:pt x="57" y="29"/>
                      </a:lnTo>
                      <a:lnTo>
                        <a:pt x="53" y="29"/>
                      </a:lnTo>
                      <a:lnTo>
                        <a:pt x="50" y="25"/>
                      </a:lnTo>
                      <a:lnTo>
                        <a:pt x="46" y="25"/>
                      </a:lnTo>
                      <a:lnTo>
                        <a:pt x="46" y="21"/>
                      </a:lnTo>
                      <a:lnTo>
                        <a:pt x="42" y="21"/>
                      </a:lnTo>
                      <a:close/>
                    </a:path>
                  </a:pathLst>
                </a:custGeom>
                <a:solidFill>
                  <a:srgbClr val="000000"/>
                </a:solidFill>
                <a:ln w="6350">
                  <a:solidFill>
                    <a:srgbClr val="000000"/>
                  </a:solidFill>
                  <a:round/>
                  <a:headEnd/>
                  <a:tailEnd/>
                </a:ln>
              </p:spPr>
              <p:txBody>
                <a:bodyPr/>
                <a:lstStyle/>
                <a:p>
                  <a:endParaRPr lang="fa-IR"/>
                </a:p>
              </p:txBody>
            </p:sp>
            <p:sp>
              <p:nvSpPr>
                <p:cNvPr id="1680" name="Freeform 413"/>
                <p:cNvSpPr>
                  <a:spLocks/>
                </p:cNvSpPr>
                <p:nvPr/>
              </p:nvSpPr>
              <p:spPr bwMode="auto">
                <a:xfrm>
                  <a:off x="1083" y="3303"/>
                  <a:ext cx="19" cy="9"/>
                </a:xfrm>
                <a:custGeom>
                  <a:avLst/>
                  <a:gdLst>
                    <a:gd name="T0" fmla="*/ 15 w 19"/>
                    <a:gd name="T1" fmla="*/ 9 h 9"/>
                    <a:gd name="T2" fmla="*/ 15 w 19"/>
                    <a:gd name="T3" fmla="*/ 9 h 9"/>
                    <a:gd name="T4" fmla="*/ 15 w 19"/>
                    <a:gd name="T5" fmla="*/ 9 h 9"/>
                    <a:gd name="T6" fmla="*/ 15 w 19"/>
                    <a:gd name="T7" fmla="*/ 9 h 9"/>
                    <a:gd name="T8" fmla="*/ 15 w 19"/>
                    <a:gd name="T9" fmla="*/ 9 h 9"/>
                    <a:gd name="T10" fmla="*/ 15 w 19"/>
                    <a:gd name="T11" fmla="*/ 4 h 9"/>
                    <a:gd name="T12" fmla="*/ 12 w 19"/>
                    <a:gd name="T13" fmla="*/ 4 h 9"/>
                    <a:gd name="T14" fmla="*/ 8 w 19"/>
                    <a:gd name="T15" fmla="*/ 4 h 9"/>
                    <a:gd name="T16" fmla="*/ 4 w 19"/>
                    <a:gd name="T17" fmla="*/ 0 h 9"/>
                    <a:gd name="T18" fmla="*/ 0 w 19"/>
                    <a:gd name="T19" fmla="*/ 0 h 9"/>
                    <a:gd name="T20" fmla="*/ 0 w 19"/>
                    <a:gd name="T21" fmla="*/ 4 h 9"/>
                    <a:gd name="T22" fmla="*/ 12 w 19"/>
                    <a:gd name="T23" fmla="*/ 9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4"/>
                      </a:lnTo>
                      <a:lnTo>
                        <a:pt x="12" y="4"/>
                      </a:lnTo>
                      <a:lnTo>
                        <a:pt x="8" y="4"/>
                      </a:lnTo>
                      <a:lnTo>
                        <a:pt x="4" y="0"/>
                      </a:lnTo>
                      <a:lnTo>
                        <a:pt x="0" y="0"/>
                      </a:lnTo>
                      <a:lnTo>
                        <a:pt x="0" y="4"/>
                      </a:lnTo>
                      <a:lnTo>
                        <a:pt x="12" y="9"/>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1681" name="Freeform 414"/>
                <p:cNvSpPr>
                  <a:spLocks/>
                </p:cNvSpPr>
                <p:nvPr/>
              </p:nvSpPr>
              <p:spPr bwMode="auto">
                <a:xfrm>
                  <a:off x="1080" y="3286"/>
                  <a:ext cx="7" cy="21"/>
                </a:xfrm>
                <a:custGeom>
                  <a:avLst/>
                  <a:gdLst>
                    <a:gd name="T0" fmla="*/ 0 w 7"/>
                    <a:gd name="T1" fmla="*/ 0 h 21"/>
                    <a:gd name="T2" fmla="*/ 0 w 7"/>
                    <a:gd name="T3" fmla="*/ 0 h 21"/>
                    <a:gd name="T4" fmla="*/ 0 w 7"/>
                    <a:gd name="T5" fmla="*/ 21 h 21"/>
                    <a:gd name="T6" fmla="*/ 7 w 7"/>
                    <a:gd name="T7" fmla="*/ 17 h 21"/>
                    <a:gd name="T8" fmla="*/ 3 w 7"/>
                    <a:gd name="T9" fmla="*/ 0 h 21"/>
                    <a:gd name="T10" fmla="*/ 0 w 7"/>
                    <a:gd name="T11" fmla="*/ 0 h 21"/>
                    <a:gd name="T12" fmla="*/ 0 60000 65536"/>
                    <a:gd name="T13" fmla="*/ 0 60000 65536"/>
                    <a:gd name="T14" fmla="*/ 0 60000 65536"/>
                    <a:gd name="T15" fmla="*/ 0 60000 65536"/>
                    <a:gd name="T16" fmla="*/ 0 60000 65536"/>
                    <a:gd name="T17" fmla="*/ 0 60000 65536"/>
                    <a:gd name="T18" fmla="*/ 0 w 7"/>
                    <a:gd name="T19" fmla="*/ 0 h 21"/>
                    <a:gd name="T20" fmla="*/ 7 w 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 h="21">
                      <a:moveTo>
                        <a:pt x="0" y="0"/>
                      </a:moveTo>
                      <a:lnTo>
                        <a:pt x="0" y="0"/>
                      </a:lnTo>
                      <a:lnTo>
                        <a:pt x="0" y="21"/>
                      </a:lnTo>
                      <a:lnTo>
                        <a:pt x="7" y="17"/>
                      </a:lnTo>
                      <a:lnTo>
                        <a:pt x="3"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243" name="Group 415"/>
              <p:cNvGrpSpPr>
                <a:grpSpLocks/>
              </p:cNvGrpSpPr>
              <p:nvPr/>
            </p:nvGrpSpPr>
            <p:grpSpPr bwMode="auto">
              <a:xfrm>
                <a:off x="1087" y="3312"/>
                <a:ext cx="193" cy="131"/>
                <a:chOff x="1087" y="3312"/>
                <a:chExt cx="193" cy="131"/>
              </a:xfrm>
            </p:grpSpPr>
            <p:sp>
              <p:nvSpPr>
                <p:cNvPr id="1669" name="Freeform 416"/>
                <p:cNvSpPr>
                  <a:spLocks/>
                </p:cNvSpPr>
                <p:nvPr/>
              </p:nvSpPr>
              <p:spPr bwMode="auto">
                <a:xfrm>
                  <a:off x="1110" y="3345"/>
                  <a:ext cx="45" cy="22"/>
                </a:xfrm>
                <a:custGeom>
                  <a:avLst/>
                  <a:gdLst>
                    <a:gd name="T0" fmla="*/ 26 w 45"/>
                    <a:gd name="T1" fmla="*/ 9 h 22"/>
                    <a:gd name="T2" fmla="*/ 15 w 45"/>
                    <a:gd name="T3" fmla="*/ 5 h 22"/>
                    <a:gd name="T4" fmla="*/ 11 w 45"/>
                    <a:gd name="T5" fmla="*/ 5 h 22"/>
                    <a:gd name="T6" fmla="*/ 4 w 45"/>
                    <a:gd name="T7" fmla="*/ 5 h 22"/>
                    <a:gd name="T8" fmla="*/ 4 w 45"/>
                    <a:gd name="T9" fmla="*/ 0 h 22"/>
                    <a:gd name="T10" fmla="*/ 4 w 45"/>
                    <a:gd name="T11" fmla="*/ 0 h 22"/>
                    <a:gd name="T12" fmla="*/ 7 w 45"/>
                    <a:gd name="T13" fmla="*/ 0 h 22"/>
                    <a:gd name="T14" fmla="*/ 4 w 45"/>
                    <a:gd name="T15" fmla="*/ 0 h 22"/>
                    <a:gd name="T16" fmla="*/ 4 w 45"/>
                    <a:gd name="T17" fmla="*/ 9 h 22"/>
                    <a:gd name="T18" fmla="*/ 0 w 45"/>
                    <a:gd name="T19" fmla="*/ 9 h 22"/>
                    <a:gd name="T20" fmla="*/ 0 w 45"/>
                    <a:gd name="T21" fmla="*/ 9 h 22"/>
                    <a:gd name="T22" fmla="*/ 0 w 45"/>
                    <a:gd name="T23" fmla="*/ 13 h 22"/>
                    <a:gd name="T24" fmla="*/ 0 w 45"/>
                    <a:gd name="T25" fmla="*/ 13 h 22"/>
                    <a:gd name="T26" fmla="*/ 4 w 45"/>
                    <a:gd name="T27" fmla="*/ 17 h 22"/>
                    <a:gd name="T28" fmla="*/ 4 w 45"/>
                    <a:gd name="T29" fmla="*/ 17 h 22"/>
                    <a:gd name="T30" fmla="*/ 7 w 45"/>
                    <a:gd name="T31" fmla="*/ 22 h 22"/>
                    <a:gd name="T32" fmla="*/ 7 w 45"/>
                    <a:gd name="T33" fmla="*/ 22 h 22"/>
                    <a:gd name="T34" fmla="*/ 11 w 45"/>
                    <a:gd name="T35" fmla="*/ 22 h 22"/>
                    <a:gd name="T36" fmla="*/ 11 w 45"/>
                    <a:gd name="T37" fmla="*/ 17 h 22"/>
                    <a:gd name="T38" fmla="*/ 15 w 45"/>
                    <a:gd name="T39" fmla="*/ 17 h 22"/>
                    <a:gd name="T40" fmla="*/ 15 w 45"/>
                    <a:gd name="T41" fmla="*/ 17 h 22"/>
                    <a:gd name="T42" fmla="*/ 19 w 45"/>
                    <a:gd name="T43" fmla="*/ 17 h 22"/>
                    <a:gd name="T44" fmla="*/ 22 w 45"/>
                    <a:gd name="T45" fmla="*/ 17 h 22"/>
                    <a:gd name="T46" fmla="*/ 22 w 45"/>
                    <a:gd name="T47" fmla="*/ 17 h 22"/>
                    <a:gd name="T48" fmla="*/ 26 w 45"/>
                    <a:gd name="T49" fmla="*/ 17 h 22"/>
                    <a:gd name="T50" fmla="*/ 30 w 45"/>
                    <a:gd name="T51" fmla="*/ 17 h 22"/>
                    <a:gd name="T52" fmla="*/ 30 w 45"/>
                    <a:gd name="T53" fmla="*/ 17 h 22"/>
                    <a:gd name="T54" fmla="*/ 34 w 45"/>
                    <a:gd name="T55" fmla="*/ 17 h 22"/>
                    <a:gd name="T56" fmla="*/ 34 w 45"/>
                    <a:gd name="T57" fmla="*/ 17 h 22"/>
                    <a:gd name="T58" fmla="*/ 38 w 45"/>
                    <a:gd name="T59" fmla="*/ 17 h 22"/>
                    <a:gd name="T60" fmla="*/ 38 w 45"/>
                    <a:gd name="T61" fmla="*/ 17 h 22"/>
                    <a:gd name="T62" fmla="*/ 41 w 45"/>
                    <a:gd name="T63" fmla="*/ 17 h 22"/>
                    <a:gd name="T64" fmla="*/ 41 w 45"/>
                    <a:gd name="T65" fmla="*/ 17 h 22"/>
                    <a:gd name="T66" fmla="*/ 45 w 45"/>
                    <a:gd name="T67" fmla="*/ 17 h 22"/>
                    <a:gd name="T68" fmla="*/ 45 w 45"/>
                    <a:gd name="T69" fmla="*/ 13 h 22"/>
                    <a:gd name="T70" fmla="*/ 41 w 45"/>
                    <a:gd name="T71" fmla="*/ 13 h 22"/>
                    <a:gd name="T72" fmla="*/ 38 w 45"/>
                    <a:gd name="T73" fmla="*/ 13 h 22"/>
                    <a:gd name="T74" fmla="*/ 34 w 45"/>
                    <a:gd name="T75" fmla="*/ 9 h 22"/>
                    <a:gd name="T76" fmla="*/ 30 w 45"/>
                    <a:gd name="T77" fmla="*/ 9 h 22"/>
                    <a:gd name="T78" fmla="*/ 30 w 45"/>
                    <a:gd name="T79" fmla="*/ 9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22"/>
                    <a:gd name="T122" fmla="*/ 45 w 4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22">
                      <a:moveTo>
                        <a:pt x="26" y="9"/>
                      </a:moveTo>
                      <a:lnTo>
                        <a:pt x="26" y="9"/>
                      </a:lnTo>
                      <a:lnTo>
                        <a:pt x="19" y="9"/>
                      </a:lnTo>
                      <a:lnTo>
                        <a:pt x="15" y="5"/>
                      </a:lnTo>
                      <a:lnTo>
                        <a:pt x="11" y="5"/>
                      </a:lnTo>
                      <a:lnTo>
                        <a:pt x="4" y="5"/>
                      </a:lnTo>
                      <a:lnTo>
                        <a:pt x="4" y="0"/>
                      </a:lnTo>
                      <a:lnTo>
                        <a:pt x="7" y="0"/>
                      </a:lnTo>
                      <a:lnTo>
                        <a:pt x="4" y="0"/>
                      </a:lnTo>
                      <a:lnTo>
                        <a:pt x="4" y="9"/>
                      </a:lnTo>
                      <a:lnTo>
                        <a:pt x="0" y="9"/>
                      </a:lnTo>
                      <a:lnTo>
                        <a:pt x="0" y="13"/>
                      </a:lnTo>
                      <a:lnTo>
                        <a:pt x="4" y="13"/>
                      </a:lnTo>
                      <a:lnTo>
                        <a:pt x="4" y="17"/>
                      </a:lnTo>
                      <a:lnTo>
                        <a:pt x="7" y="22"/>
                      </a:lnTo>
                      <a:lnTo>
                        <a:pt x="11" y="22"/>
                      </a:lnTo>
                      <a:lnTo>
                        <a:pt x="11" y="17"/>
                      </a:lnTo>
                      <a:lnTo>
                        <a:pt x="15" y="17"/>
                      </a:lnTo>
                      <a:lnTo>
                        <a:pt x="19" y="17"/>
                      </a:lnTo>
                      <a:lnTo>
                        <a:pt x="22" y="17"/>
                      </a:lnTo>
                      <a:lnTo>
                        <a:pt x="26" y="17"/>
                      </a:lnTo>
                      <a:lnTo>
                        <a:pt x="30" y="17"/>
                      </a:lnTo>
                      <a:lnTo>
                        <a:pt x="34" y="17"/>
                      </a:lnTo>
                      <a:lnTo>
                        <a:pt x="38" y="17"/>
                      </a:lnTo>
                      <a:lnTo>
                        <a:pt x="41" y="17"/>
                      </a:lnTo>
                      <a:lnTo>
                        <a:pt x="45" y="17"/>
                      </a:lnTo>
                      <a:lnTo>
                        <a:pt x="45" y="13"/>
                      </a:lnTo>
                      <a:lnTo>
                        <a:pt x="41" y="13"/>
                      </a:lnTo>
                      <a:lnTo>
                        <a:pt x="38" y="13"/>
                      </a:lnTo>
                      <a:lnTo>
                        <a:pt x="34" y="13"/>
                      </a:lnTo>
                      <a:lnTo>
                        <a:pt x="34" y="9"/>
                      </a:lnTo>
                      <a:lnTo>
                        <a:pt x="30" y="9"/>
                      </a:lnTo>
                      <a:lnTo>
                        <a:pt x="26" y="9"/>
                      </a:lnTo>
                      <a:close/>
                    </a:path>
                  </a:pathLst>
                </a:custGeom>
                <a:solidFill>
                  <a:srgbClr val="000000"/>
                </a:solidFill>
                <a:ln w="6350">
                  <a:solidFill>
                    <a:srgbClr val="000000"/>
                  </a:solidFill>
                  <a:round/>
                  <a:headEnd/>
                  <a:tailEnd/>
                </a:ln>
              </p:spPr>
              <p:txBody>
                <a:bodyPr/>
                <a:lstStyle/>
                <a:p>
                  <a:endParaRPr lang="fa-IR"/>
                </a:p>
              </p:txBody>
            </p:sp>
            <p:sp>
              <p:nvSpPr>
                <p:cNvPr id="1670" name="Freeform 417"/>
                <p:cNvSpPr>
                  <a:spLocks/>
                </p:cNvSpPr>
                <p:nvPr/>
              </p:nvSpPr>
              <p:spPr bwMode="auto">
                <a:xfrm>
                  <a:off x="1140" y="3337"/>
                  <a:ext cx="45" cy="25"/>
                </a:xfrm>
                <a:custGeom>
                  <a:avLst/>
                  <a:gdLst>
                    <a:gd name="T0" fmla="*/ 30 w 45"/>
                    <a:gd name="T1" fmla="*/ 13 h 25"/>
                    <a:gd name="T2" fmla="*/ 15 w 45"/>
                    <a:gd name="T3" fmla="*/ 8 h 25"/>
                    <a:gd name="T4" fmla="*/ 11 w 45"/>
                    <a:gd name="T5" fmla="*/ 4 h 25"/>
                    <a:gd name="T6" fmla="*/ 8 w 45"/>
                    <a:gd name="T7" fmla="*/ 4 h 25"/>
                    <a:gd name="T8" fmla="*/ 4 w 45"/>
                    <a:gd name="T9" fmla="*/ 4 h 25"/>
                    <a:gd name="T10" fmla="*/ 4 w 45"/>
                    <a:gd name="T11" fmla="*/ 4 h 25"/>
                    <a:gd name="T12" fmla="*/ 8 w 45"/>
                    <a:gd name="T13" fmla="*/ 4 h 25"/>
                    <a:gd name="T14" fmla="*/ 8 w 45"/>
                    <a:gd name="T15" fmla="*/ 0 h 25"/>
                    <a:gd name="T16" fmla="*/ 4 w 45"/>
                    <a:gd name="T17" fmla="*/ 13 h 25"/>
                    <a:gd name="T18" fmla="*/ 4 w 45"/>
                    <a:gd name="T19" fmla="*/ 13 h 25"/>
                    <a:gd name="T20" fmla="*/ 0 w 45"/>
                    <a:gd name="T21" fmla="*/ 13 h 25"/>
                    <a:gd name="T22" fmla="*/ 4 w 45"/>
                    <a:gd name="T23" fmla="*/ 13 h 25"/>
                    <a:gd name="T24" fmla="*/ 4 w 45"/>
                    <a:gd name="T25" fmla="*/ 13 h 25"/>
                    <a:gd name="T26" fmla="*/ 4 w 45"/>
                    <a:gd name="T27" fmla="*/ 17 h 25"/>
                    <a:gd name="T28" fmla="*/ 4 w 45"/>
                    <a:gd name="T29" fmla="*/ 21 h 25"/>
                    <a:gd name="T30" fmla="*/ 8 w 45"/>
                    <a:gd name="T31" fmla="*/ 25 h 25"/>
                    <a:gd name="T32" fmla="*/ 8 w 45"/>
                    <a:gd name="T33" fmla="*/ 25 h 25"/>
                    <a:gd name="T34" fmla="*/ 11 w 45"/>
                    <a:gd name="T35" fmla="*/ 25 h 25"/>
                    <a:gd name="T36" fmla="*/ 11 w 45"/>
                    <a:gd name="T37" fmla="*/ 21 h 25"/>
                    <a:gd name="T38" fmla="*/ 15 w 45"/>
                    <a:gd name="T39" fmla="*/ 21 h 25"/>
                    <a:gd name="T40" fmla="*/ 19 w 45"/>
                    <a:gd name="T41" fmla="*/ 21 h 25"/>
                    <a:gd name="T42" fmla="*/ 19 w 45"/>
                    <a:gd name="T43" fmla="*/ 21 h 25"/>
                    <a:gd name="T44" fmla="*/ 23 w 45"/>
                    <a:gd name="T45" fmla="*/ 21 h 25"/>
                    <a:gd name="T46" fmla="*/ 23 w 45"/>
                    <a:gd name="T47" fmla="*/ 21 h 25"/>
                    <a:gd name="T48" fmla="*/ 26 w 45"/>
                    <a:gd name="T49" fmla="*/ 21 h 25"/>
                    <a:gd name="T50" fmla="*/ 30 w 45"/>
                    <a:gd name="T51" fmla="*/ 21 h 25"/>
                    <a:gd name="T52" fmla="*/ 30 w 45"/>
                    <a:gd name="T53" fmla="*/ 21 h 25"/>
                    <a:gd name="T54" fmla="*/ 34 w 45"/>
                    <a:gd name="T55" fmla="*/ 21 h 25"/>
                    <a:gd name="T56" fmla="*/ 38 w 45"/>
                    <a:gd name="T57" fmla="*/ 21 h 25"/>
                    <a:gd name="T58" fmla="*/ 38 w 45"/>
                    <a:gd name="T59" fmla="*/ 21 h 25"/>
                    <a:gd name="T60" fmla="*/ 38 w 45"/>
                    <a:gd name="T61" fmla="*/ 21 h 25"/>
                    <a:gd name="T62" fmla="*/ 41 w 45"/>
                    <a:gd name="T63" fmla="*/ 21 h 25"/>
                    <a:gd name="T64" fmla="*/ 45 w 45"/>
                    <a:gd name="T65" fmla="*/ 21 h 25"/>
                    <a:gd name="T66" fmla="*/ 45 w 45"/>
                    <a:gd name="T67" fmla="*/ 17 h 25"/>
                    <a:gd name="T68" fmla="*/ 45 w 45"/>
                    <a:gd name="T69" fmla="*/ 17 h 25"/>
                    <a:gd name="T70" fmla="*/ 41 w 45"/>
                    <a:gd name="T71" fmla="*/ 17 h 25"/>
                    <a:gd name="T72" fmla="*/ 41 w 45"/>
                    <a:gd name="T73" fmla="*/ 17 h 25"/>
                    <a:gd name="T74" fmla="*/ 34 w 45"/>
                    <a:gd name="T75" fmla="*/ 13 h 25"/>
                    <a:gd name="T76" fmla="*/ 30 w 45"/>
                    <a:gd name="T77" fmla="*/ 13 h 25"/>
                    <a:gd name="T78" fmla="*/ 30 w 45"/>
                    <a:gd name="T79" fmla="*/ 13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25"/>
                    <a:gd name="T122" fmla="*/ 45 w 45"/>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25">
                      <a:moveTo>
                        <a:pt x="30" y="13"/>
                      </a:moveTo>
                      <a:lnTo>
                        <a:pt x="30" y="13"/>
                      </a:lnTo>
                      <a:lnTo>
                        <a:pt x="23" y="8"/>
                      </a:lnTo>
                      <a:lnTo>
                        <a:pt x="15" y="8"/>
                      </a:lnTo>
                      <a:lnTo>
                        <a:pt x="11" y="8"/>
                      </a:lnTo>
                      <a:lnTo>
                        <a:pt x="11" y="4"/>
                      </a:lnTo>
                      <a:lnTo>
                        <a:pt x="8" y="4"/>
                      </a:lnTo>
                      <a:lnTo>
                        <a:pt x="4" y="4"/>
                      </a:lnTo>
                      <a:lnTo>
                        <a:pt x="8" y="4"/>
                      </a:lnTo>
                      <a:lnTo>
                        <a:pt x="8" y="0"/>
                      </a:lnTo>
                      <a:lnTo>
                        <a:pt x="4" y="8"/>
                      </a:lnTo>
                      <a:lnTo>
                        <a:pt x="4" y="13"/>
                      </a:lnTo>
                      <a:lnTo>
                        <a:pt x="0" y="13"/>
                      </a:lnTo>
                      <a:lnTo>
                        <a:pt x="4" y="13"/>
                      </a:lnTo>
                      <a:lnTo>
                        <a:pt x="4" y="17"/>
                      </a:lnTo>
                      <a:lnTo>
                        <a:pt x="4" y="21"/>
                      </a:lnTo>
                      <a:lnTo>
                        <a:pt x="8" y="21"/>
                      </a:lnTo>
                      <a:lnTo>
                        <a:pt x="8" y="25"/>
                      </a:lnTo>
                      <a:lnTo>
                        <a:pt x="11" y="25"/>
                      </a:lnTo>
                      <a:lnTo>
                        <a:pt x="11" y="21"/>
                      </a:lnTo>
                      <a:lnTo>
                        <a:pt x="15" y="21"/>
                      </a:lnTo>
                      <a:lnTo>
                        <a:pt x="19" y="21"/>
                      </a:lnTo>
                      <a:lnTo>
                        <a:pt x="23" y="21"/>
                      </a:lnTo>
                      <a:lnTo>
                        <a:pt x="26" y="21"/>
                      </a:lnTo>
                      <a:lnTo>
                        <a:pt x="30" y="21"/>
                      </a:lnTo>
                      <a:lnTo>
                        <a:pt x="34" y="21"/>
                      </a:lnTo>
                      <a:lnTo>
                        <a:pt x="38" y="21"/>
                      </a:lnTo>
                      <a:lnTo>
                        <a:pt x="41" y="21"/>
                      </a:lnTo>
                      <a:lnTo>
                        <a:pt x="45" y="21"/>
                      </a:lnTo>
                      <a:lnTo>
                        <a:pt x="45" y="17"/>
                      </a:lnTo>
                      <a:lnTo>
                        <a:pt x="41" y="17"/>
                      </a:lnTo>
                      <a:lnTo>
                        <a:pt x="34" y="13"/>
                      </a:lnTo>
                      <a:lnTo>
                        <a:pt x="30" y="13"/>
                      </a:lnTo>
                      <a:close/>
                    </a:path>
                  </a:pathLst>
                </a:custGeom>
                <a:solidFill>
                  <a:srgbClr val="000000"/>
                </a:solidFill>
                <a:ln w="6350">
                  <a:solidFill>
                    <a:srgbClr val="000000"/>
                  </a:solidFill>
                  <a:round/>
                  <a:headEnd/>
                  <a:tailEnd/>
                </a:ln>
              </p:spPr>
              <p:txBody>
                <a:bodyPr/>
                <a:lstStyle/>
                <a:p>
                  <a:endParaRPr lang="fa-IR"/>
                </a:p>
              </p:txBody>
            </p:sp>
            <p:sp>
              <p:nvSpPr>
                <p:cNvPr id="1671" name="Freeform 418"/>
                <p:cNvSpPr>
                  <a:spLocks/>
                </p:cNvSpPr>
                <p:nvPr/>
              </p:nvSpPr>
              <p:spPr bwMode="auto">
                <a:xfrm>
                  <a:off x="1159" y="3371"/>
                  <a:ext cx="83" cy="30"/>
                </a:xfrm>
                <a:custGeom>
                  <a:avLst/>
                  <a:gdLst>
                    <a:gd name="T0" fmla="*/ 56 w 83"/>
                    <a:gd name="T1" fmla="*/ 8 h 30"/>
                    <a:gd name="T2" fmla="*/ 41 w 83"/>
                    <a:gd name="T3" fmla="*/ 8 h 30"/>
                    <a:gd name="T4" fmla="*/ 30 w 83"/>
                    <a:gd name="T5" fmla="*/ 4 h 30"/>
                    <a:gd name="T6" fmla="*/ 26 w 83"/>
                    <a:gd name="T7" fmla="*/ 4 h 30"/>
                    <a:gd name="T8" fmla="*/ 19 w 83"/>
                    <a:gd name="T9" fmla="*/ 4 h 30"/>
                    <a:gd name="T10" fmla="*/ 15 w 83"/>
                    <a:gd name="T11" fmla="*/ 4 h 30"/>
                    <a:gd name="T12" fmla="*/ 11 w 83"/>
                    <a:gd name="T13" fmla="*/ 0 h 30"/>
                    <a:gd name="T14" fmla="*/ 0 w 83"/>
                    <a:gd name="T15" fmla="*/ 8 h 30"/>
                    <a:gd name="T16" fmla="*/ 4 w 83"/>
                    <a:gd name="T17" fmla="*/ 8 h 30"/>
                    <a:gd name="T18" fmla="*/ 4 w 83"/>
                    <a:gd name="T19" fmla="*/ 13 h 30"/>
                    <a:gd name="T20" fmla="*/ 4 w 83"/>
                    <a:gd name="T21" fmla="*/ 13 h 30"/>
                    <a:gd name="T22" fmla="*/ 7 w 83"/>
                    <a:gd name="T23" fmla="*/ 17 h 30"/>
                    <a:gd name="T24" fmla="*/ 7 w 83"/>
                    <a:gd name="T25" fmla="*/ 17 h 30"/>
                    <a:gd name="T26" fmla="*/ 7 w 83"/>
                    <a:gd name="T27" fmla="*/ 21 h 30"/>
                    <a:gd name="T28" fmla="*/ 7 w 83"/>
                    <a:gd name="T29" fmla="*/ 21 h 30"/>
                    <a:gd name="T30" fmla="*/ 7 w 83"/>
                    <a:gd name="T31" fmla="*/ 25 h 30"/>
                    <a:gd name="T32" fmla="*/ 7 w 83"/>
                    <a:gd name="T33" fmla="*/ 25 h 30"/>
                    <a:gd name="T34" fmla="*/ 11 w 83"/>
                    <a:gd name="T35" fmla="*/ 30 h 30"/>
                    <a:gd name="T36" fmla="*/ 11 w 83"/>
                    <a:gd name="T37" fmla="*/ 30 h 30"/>
                    <a:gd name="T38" fmla="*/ 11 w 83"/>
                    <a:gd name="T39" fmla="*/ 30 h 30"/>
                    <a:gd name="T40" fmla="*/ 15 w 83"/>
                    <a:gd name="T41" fmla="*/ 30 h 30"/>
                    <a:gd name="T42" fmla="*/ 19 w 83"/>
                    <a:gd name="T43" fmla="*/ 25 h 30"/>
                    <a:gd name="T44" fmla="*/ 22 w 83"/>
                    <a:gd name="T45" fmla="*/ 21 h 30"/>
                    <a:gd name="T46" fmla="*/ 26 w 83"/>
                    <a:gd name="T47" fmla="*/ 21 h 30"/>
                    <a:gd name="T48" fmla="*/ 30 w 83"/>
                    <a:gd name="T49" fmla="*/ 21 h 30"/>
                    <a:gd name="T50" fmla="*/ 38 w 83"/>
                    <a:gd name="T51" fmla="*/ 21 h 30"/>
                    <a:gd name="T52" fmla="*/ 41 w 83"/>
                    <a:gd name="T53" fmla="*/ 21 h 30"/>
                    <a:gd name="T54" fmla="*/ 45 w 83"/>
                    <a:gd name="T55" fmla="*/ 21 h 30"/>
                    <a:gd name="T56" fmla="*/ 53 w 83"/>
                    <a:gd name="T57" fmla="*/ 21 h 30"/>
                    <a:gd name="T58" fmla="*/ 53 w 83"/>
                    <a:gd name="T59" fmla="*/ 21 h 30"/>
                    <a:gd name="T60" fmla="*/ 56 w 83"/>
                    <a:gd name="T61" fmla="*/ 21 h 30"/>
                    <a:gd name="T62" fmla="*/ 56 w 83"/>
                    <a:gd name="T63" fmla="*/ 21 h 30"/>
                    <a:gd name="T64" fmla="*/ 60 w 83"/>
                    <a:gd name="T65" fmla="*/ 21 h 30"/>
                    <a:gd name="T66" fmla="*/ 64 w 83"/>
                    <a:gd name="T67" fmla="*/ 21 h 30"/>
                    <a:gd name="T68" fmla="*/ 68 w 83"/>
                    <a:gd name="T69" fmla="*/ 17 h 30"/>
                    <a:gd name="T70" fmla="*/ 71 w 83"/>
                    <a:gd name="T71" fmla="*/ 17 h 30"/>
                    <a:gd name="T72" fmla="*/ 75 w 83"/>
                    <a:gd name="T73" fmla="*/ 17 h 30"/>
                    <a:gd name="T74" fmla="*/ 79 w 83"/>
                    <a:gd name="T75" fmla="*/ 17 h 30"/>
                    <a:gd name="T76" fmla="*/ 79 w 83"/>
                    <a:gd name="T77" fmla="*/ 17 h 30"/>
                    <a:gd name="T78" fmla="*/ 75 w 83"/>
                    <a:gd name="T79" fmla="*/ 13 h 30"/>
                    <a:gd name="T80" fmla="*/ 71 w 83"/>
                    <a:gd name="T81" fmla="*/ 13 h 30"/>
                    <a:gd name="T82" fmla="*/ 68 w 83"/>
                    <a:gd name="T83" fmla="*/ 13 h 30"/>
                    <a:gd name="T84" fmla="*/ 64 w 83"/>
                    <a:gd name="T85" fmla="*/ 13 h 30"/>
                    <a:gd name="T86" fmla="*/ 60 w 83"/>
                    <a:gd name="T87" fmla="*/ 13 h 30"/>
                    <a:gd name="T88" fmla="*/ 56 w 83"/>
                    <a:gd name="T89" fmla="*/ 8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30"/>
                    <a:gd name="T137" fmla="*/ 83 w 83"/>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30">
                      <a:moveTo>
                        <a:pt x="56" y="8"/>
                      </a:moveTo>
                      <a:lnTo>
                        <a:pt x="56" y="8"/>
                      </a:lnTo>
                      <a:lnTo>
                        <a:pt x="45" y="8"/>
                      </a:lnTo>
                      <a:lnTo>
                        <a:pt x="41" y="8"/>
                      </a:lnTo>
                      <a:lnTo>
                        <a:pt x="38" y="4"/>
                      </a:lnTo>
                      <a:lnTo>
                        <a:pt x="30" y="4"/>
                      </a:lnTo>
                      <a:lnTo>
                        <a:pt x="26" y="4"/>
                      </a:lnTo>
                      <a:lnTo>
                        <a:pt x="19" y="4"/>
                      </a:lnTo>
                      <a:lnTo>
                        <a:pt x="15" y="4"/>
                      </a:lnTo>
                      <a:lnTo>
                        <a:pt x="11" y="0"/>
                      </a:lnTo>
                      <a:lnTo>
                        <a:pt x="7" y="0"/>
                      </a:lnTo>
                      <a:lnTo>
                        <a:pt x="0" y="8"/>
                      </a:lnTo>
                      <a:lnTo>
                        <a:pt x="4" y="8"/>
                      </a:lnTo>
                      <a:lnTo>
                        <a:pt x="4" y="13"/>
                      </a:lnTo>
                      <a:lnTo>
                        <a:pt x="7" y="17"/>
                      </a:lnTo>
                      <a:lnTo>
                        <a:pt x="7" y="21"/>
                      </a:lnTo>
                      <a:lnTo>
                        <a:pt x="7" y="25"/>
                      </a:lnTo>
                      <a:lnTo>
                        <a:pt x="11" y="30"/>
                      </a:lnTo>
                      <a:lnTo>
                        <a:pt x="15" y="30"/>
                      </a:lnTo>
                      <a:lnTo>
                        <a:pt x="19" y="25"/>
                      </a:lnTo>
                      <a:lnTo>
                        <a:pt x="22" y="21"/>
                      </a:lnTo>
                      <a:lnTo>
                        <a:pt x="26" y="21"/>
                      </a:lnTo>
                      <a:lnTo>
                        <a:pt x="30" y="25"/>
                      </a:lnTo>
                      <a:lnTo>
                        <a:pt x="30" y="21"/>
                      </a:lnTo>
                      <a:lnTo>
                        <a:pt x="34" y="21"/>
                      </a:lnTo>
                      <a:lnTo>
                        <a:pt x="38" y="21"/>
                      </a:lnTo>
                      <a:lnTo>
                        <a:pt x="41" y="21"/>
                      </a:lnTo>
                      <a:lnTo>
                        <a:pt x="45" y="21"/>
                      </a:lnTo>
                      <a:lnTo>
                        <a:pt x="49" y="21"/>
                      </a:lnTo>
                      <a:lnTo>
                        <a:pt x="53" y="21"/>
                      </a:lnTo>
                      <a:lnTo>
                        <a:pt x="56" y="21"/>
                      </a:lnTo>
                      <a:lnTo>
                        <a:pt x="60" y="21"/>
                      </a:lnTo>
                      <a:lnTo>
                        <a:pt x="64" y="21"/>
                      </a:lnTo>
                      <a:lnTo>
                        <a:pt x="68" y="17"/>
                      </a:lnTo>
                      <a:lnTo>
                        <a:pt x="71" y="17"/>
                      </a:lnTo>
                      <a:lnTo>
                        <a:pt x="75" y="17"/>
                      </a:lnTo>
                      <a:lnTo>
                        <a:pt x="79" y="17"/>
                      </a:lnTo>
                      <a:lnTo>
                        <a:pt x="83" y="17"/>
                      </a:lnTo>
                      <a:lnTo>
                        <a:pt x="79" y="17"/>
                      </a:lnTo>
                      <a:lnTo>
                        <a:pt x="79" y="13"/>
                      </a:lnTo>
                      <a:lnTo>
                        <a:pt x="75" y="13"/>
                      </a:lnTo>
                      <a:lnTo>
                        <a:pt x="71" y="13"/>
                      </a:lnTo>
                      <a:lnTo>
                        <a:pt x="68" y="13"/>
                      </a:lnTo>
                      <a:lnTo>
                        <a:pt x="64" y="13"/>
                      </a:lnTo>
                      <a:lnTo>
                        <a:pt x="60" y="13"/>
                      </a:lnTo>
                      <a:lnTo>
                        <a:pt x="60" y="8"/>
                      </a:lnTo>
                      <a:lnTo>
                        <a:pt x="56" y="8"/>
                      </a:lnTo>
                      <a:close/>
                    </a:path>
                  </a:pathLst>
                </a:custGeom>
                <a:solidFill>
                  <a:srgbClr val="000000"/>
                </a:solidFill>
                <a:ln w="6350">
                  <a:solidFill>
                    <a:srgbClr val="000000"/>
                  </a:solidFill>
                  <a:round/>
                  <a:headEnd/>
                  <a:tailEnd/>
                </a:ln>
              </p:spPr>
              <p:txBody>
                <a:bodyPr/>
                <a:lstStyle/>
                <a:p>
                  <a:endParaRPr lang="fa-IR"/>
                </a:p>
              </p:txBody>
            </p:sp>
            <p:sp>
              <p:nvSpPr>
                <p:cNvPr id="1672" name="Freeform 419"/>
                <p:cNvSpPr>
                  <a:spLocks/>
                </p:cNvSpPr>
                <p:nvPr/>
              </p:nvSpPr>
              <p:spPr bwMode="auto">
                <a:xfrm>
                  <a:off x="1200" y="3409"/>
                  <a:ext cx="80" cy="34"/>
                </a:xfrm>
                <a:custGeom>
                  <a:avLst/>
                  <a:gdLst>
                    <a:gd name="T0" fmla="*/ 61 w 80"/>
                    <a:gd name="T1" fmla="*/ 26 h 34"/>
                    <a:gd name="T2" fmla="*/ 61 w 80"/>
                    <a:gd name="T3" fmla="*/ 21 h 34"/>
                    <a:gd name="T4" fmla="*/ 64 w 80"/>
                    <a:gd name="T5" fmla="*/ 26 h 34"/>
                    <a:gd name="T6" fmla="*/ 64 w 80"/>
                    <a:gd name="T7" fmla="*/ 26 h 34"/>
                    <a:gd name="T8" fmla="*/ 68 w 80"/>
                    <a:gd name="T9" fmla="*/ 21 h 34"/>
                    <a:gd name="T10" fmla="*/ 72 w 80"/>
                    <a:gd name="T11" fmla="*/ 21 h 34"/>
                    <a:gd name="T12" fmla="*/ 72 w 80"/>
                    <a:gd name="T13" fmla="*/ 21 h 34"/>
                    <a:gd name="T14" fmla="*/ 80 w 80"/>
                    <a:gd name="T15" fmla="*/ 21 h 34"/>
                    <a:gd name="T16" fmla="*/ 76 w 80"/>
                    <a:gd name="T17" fmla="*/ 17 h 34"/>
                    <a:gd name="T18" fmla="*/ 61 w 80"/>
                    <a:gd name="T19" fmla="*/ 13 h 34"/>
                    <a:gd name="T20" fmla="*/ 57 w 80"/>
                    <a:gd name="T21" fmla="*/ 13 h 34"/>
                    <a:gd name="T22" fmla="*/ 53 w 80"/>
                    <a:gd name="T23" fmla="*/ 13 h 34"/>
                    <a:gd name="T24" fmla="*/ 49 w 80"/>
                    <a:gd name="T25" fmla="*/ 9 h 34"/>
                    <a:gd name="T26" fmla="*/ 49 w 80"/>
                    <a:gd name="T27" fmla="*/ 9 h 34"/>
                    <a:gd name="T28" fmla="*/ 46 w 80"/>
                    <a:gd name="T29" fmla="*/ 9 h 34"/>
                    <a:gd name="T30" fmla="*/ 42 w 80"/>
                    <a:gd name="T31" fmla="*/ 9 h 34"/>
                    <a:gd name="T32" fmla="*/ 42 w 80"/>
                    <a:gd name="T33" fmla="*/ 4 h 34"/>
                    <a:gd name="T34" fmla="*/ 38 w 80"/>
                    <a:gd name="T35" fmla="*/ 4 h 34"/>
                    <a:gd name="T36" fmla="*/ 38 w 80"/>
                    <a:gd name="T37" fmla="*/ 4 h 34"/>
                    <a:gd name="T38" fmla="*/ 38 w 80"/>
                    <a:gd name="T39" fmla="*/ 4 h 34"/>
                    <a:gd name="T40" fmla="*/ 27 w 80"/>
                    <a:gd name="T41" fmla="*/ 0 h 34"/>
                    <a:gd name="T42" fmla="*/ 27 w 80"/>
                    <a:gd name="T43" fmla="*/ 0 h 34"/>
                    <a:gd name="T44" fmla="*/ 23 w 80"/>
                    <a:gd name="T45" fmla="*/ 0 h 34"/>
                    <a:gd name="T46" fmla="*/ 15 w 80"/>
                    <a:gd name="T47" fmla="*/ 0 h 34"/>
                    <a:gd name="T48" fmla="*/ 8 w 80"/>
                    <a:gd name="T49" fmla="*/ 0 h 34"/>
                    <a:gd name="T50" fmla="*/ 8 w 80"/>
                    <a:gd name="T51" fmla="*/ 0 h 34"/>
                    <a:gd name="T52" fmla="*/ 4 w 80"/>
                    <a:gd name="T53" fmla="*/ 0 h 34"/>
                    <a:gd name="T54" fmla="*/ 4 w 80"/>
                    <a:gd name="T55" fmla="*/ 4 h 34"/>
                    <a:gd name="T56" fmla="*/ 0 w 80"/>
                    <a:gd name="T57" fmla="*/ 13 h 34"/>
                    <a:gd name="T58" fmla="*/ 15 w 80"/>
                    <a:gd name="T59" fmla="*/ 30 h 34"/>
                    <a:gd name="T60" fmla="*/ 19 w 80"/>
                    <a:gd name="T61" fmla="*/ 30 h 34"/>
                    <a:gd name="T62" fmla="*/ 19 w 80"/>
                    <a:gd name="T63" fmla="*/ 30 h 34"/>
                    <a:gd name="T64" fmla="*/ 23 w 80"/>
                    <a:gd name="T65" fmla="*/ 34 h 34"/>
                    <a:gd name="T66" fmla="*/ 23 w 80"/>
                    <a:gd name="T67" fmla="*/ 34 h 34"/>
                    <a:gd name="T68" fmla="*/ 27 w 80"/>
                    <a:gd name="T69" fmla="*/ 34 h 34"/>
                    <a:gd name="T70" fmla="*/ 27 w 80"/>
                    <a:gd name="T71" fmla="*/ 34 h 34"/>
                    <a:gd name="T72" fmla="*/ 27 w 80"/>
                    <a:gd name="T73" fmla="*/ 34 h 34"/>
                    <a:gd name="T74" fmla="*/ 27 w 80"/>
                    <a:gd name="T75" fmla="*/ 34 h 34"/>
                    <a:gd name="T76" fmla="*/ 30 w 80"/>
                    <a:gd name="T77" fmla="*/ 30 h 34"/>
                    <a:gd name="T78" fmla="*/ 30 w 80"/>
                    <a:gd name="T79" fmla="*/ 30 h 34"/>
                    <a:gd name="T80" fmla="*/ 34 w 80"/>
                    <a:gd name="T81" fmla="*/ 30 h 34"/>
                    <a:gd name="T82" fmla="*/ 38 w 80"/>
                    <a:gd name="T83" fmla="*/ 30 h 34"/>
                    <a:gd name="T84" fmla="*/ 42 w 80"/>
                    <a:gd name="T85" fmla="*/ 34 h 34"/>
                    <a:gd name="T86" fmla="*/ 42 w 80"/>
                    <a:gd name="T87" fmla="*/ 34 h 34"/>
                    <a:gd name="T88" fmla="*/ 42 w 80"/>
                    <a:gd name="T89" fmla="*/ 30 h 34"/>
                    <a:gd name="T90" fmla="*/ 46 w 80"/>
                    <a:gd name="T91" fmla="*/ 30 h 34"/>
                    <a:gd name="T92" fmla="*/ 46 w 80"/>
                    <a:gd name="T93" fmla="*/ 26 h 34"/>
                    <a:gd name="T94" fmla="*/ 49 w 80"/>
                    <a:gd name="T95" fmla="*/ 26 h 34"/>
                    <a:gd name="T96" fmla="*/ 49 w 80"/>
                    <a:gd name="T97" fmla="*/ 30 h 34"/>
                    <a:gd name="T98" fmla="*/ 53 w 80"/>
                    <a:gd name="T99" fmla="*/ 30 h 34"/>
                    <a:gd name="T100" fmla="*/ 57 w 80"/>
                    <a:gd name="T101" fmla="*/ 30 h 34"/>
                    <a:gd name="T102" fmla="*/ 57 w 80"/>
                    <a:gd name="T103" fmla="*/ 30 h 34"/>
                    <a:gd name="T104" fmla="*/ 57 w 80"/>
                    <a:gd name="T105" fmla="*/ 26 h 34"/>
                    <a:gd name="T106" fmla="*/ 61 w 80"/>
                    <a:gd name="T107" fmla="*/ 26 h 34"/>
                    <a:gd name="T108" fmla="*/ 61 w 80"/>
                    <a:gd name="T109" fmla="*/ 26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34"/>
                    <a:gd name="T167" fmla="*/ 80 w 80"/>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34">
                      <a:moveTo>
                        <a:pt x="61" y="26"/>
                      </a:moveTo>
                      <a:lnTo>
                        <a:pt x="61" y="26"/>
                      </a:lnTo>
                      <a:lnTo>
                        <a:pt x="61" y="21"/>
                      </a:lnTo>
                      <a:lnTo>
                        <a:pt x="64" y="26"/>
                      </a:lnTo>
                      <a:lnTo>
                        <a:pt x="64" y="21"/>
                      </a:lnTo>
                      <a:lnTo>
                        <a:pt x="68" y="21"/>
                      </a:lnTo>
                      <a:lnTo>
                        <a:pt x="72" y="21"/>
                      </a:lnTo>
                      <a:lnTo>
                        <a:pt x="76" y="21"/>
                      </a:lnTo>
                      <a:lnTo>
                        <a:pt x="80" y="21"/>
                      </a:lnTo>
                      <a:lnTo>
                        <a:pt x="76" y="17"/>
                      </a:lnTo>
                      <a:lnTo>
                        <a:pt x="72" y="17"/>
                      </a:lnTo>
                      <a:lnTo>
                        <a:pt x="61" y="13"/>
                      </a:lnTo>
                      <a:lnTo>
                        <a:pt x="57" y="13"/>
                      </a:lnTo>
                      <a:lnTo>
                        <a:pt x="53" y="13"/>
                      </a:lnTo>
                      <a:lnTo>
                        <a:pt x="53" y="9"/>
                      </a:lnTo>
                      <a:lnTo>
                        <a:pt x="49" y="9"/>
                      </a:lnTo>
                      <a:lnTo>
                        <a:pt x="46" y="9"/>
                      </a:lnTo>
                      <a:lnTo>
                        <a:pt x="42" y="9"/>
                      </a:lnTo>
                      <a:lnTo>
                        <a:pt x="42" y="4"/>
                      </a:lnTo>
                      <a:lnTo>
                        <a:pt x="38" y="4"/>
                      </a:lnTo>
                      <a:lnTo>
                        <a:pt x="27" y="0"/>
                      </a:lnTo>
                      <a:lnTo>
                        <a:pt x="27" y="4"/>
                      </a:lnTo>
                      <a:lnTo>
                        <a:pt x="23" y="0"/>
                      </a:lnTo>
                      <a:lnTo>
                        <a:pt x="19" y="0"/>
                      </a:lnTo>
                      <a:lnTo>
                        <a:pt x="15" y="0"/>
                      </a:lnTo>
                      <a:lnTo>
                        <a:pt x="12" y="0"/>
                      </a:lnTo>
                      <a:lnTo>
                        <a:pt x="8" y="0"/>
                      </a:lnTo>
                      <a:lnTo>
                        <a:pt x="4" y="0"/>
                      </a:lnTo>
                      <a:lnTo>
                        <a:pt x="4" y="4"/>
                      </a:lnTo>
                      <a:lnTo>
                        <a:pt x="4" y="9"/>
                      </a:lnTo>
                      <a:lnTo>
                        <a:pt x="0" y="13"/>
                      </a:lnTo>
                      <a:lnTo>
                        <a:pt x="8" y="21"/>
                      </a:lnTo>
                      <a:lnTo>
                        <a:pt x="15" y="30"/>
                      </a:lnTo>
                      <a:lnTo>
                        <a:pt x="19" y="30"/>
                      </a:lnTo>
                      <a:lnTo>
                        <a:pt x="23" y="30"/>
                      </a:lnTo>
                      <a:lnTo>
                        <a:pt x="23" y="34"/>
                      </a:lnTo>
                      <a:lnTo>
                        <a:pt x="27" y="34"/>
                      </a:lnTo>
                      <a:lnTo>
                        <a:pt x="30" y="30"/>
                      </a:lnTo>
                      <a:lnTo>
                        <a:pt x="34" y="30"/>
                      </a:lnTo>
                      <a:lnTo>
                        <a:pt x="38" y="30"/>
                      </a:lnTo>
                      <a:lnTo>
                        <a:pt x="38" y="34"/>
                      </a:lnTo>
                      <a:lnTo>
                        <a:pt x="42" y="34"/>
                      </a:lnTo>
                      <a:lnTo>
                        <a:pt x="42" y="30"/>
                      </a:lnTo>
                      <a:lnTo>
                        <a:pt x="46" y="30"/>
                      </a:lnTo>
                      <a:lnTo>
                        <a:pt x="46" y="26"/>
                      </a:lnTo>
                      <a:lnTo>
                        <a:pt x="49" y="26"/>
                      </a:lnTo>
                      <a:lnTo>
                        <a:pt x="49" y="30"/>
                      </a:lnTo>
                      <a:lnTo>
                        <a:pt x="53" y="30"/>
                      </a:lnTo>
                      <a:lnTo>
                        <a:pt x="57" y="30"/>
                      </a:lnTo>
                      <a:lnTo>
                        <a:pt x="57" y="26"/>
                      </a:lnTo>
                      <a:lnTo>
                        <a:pt x="61" y="26"/>
                      </a:lnTo>
                      <a:close/>
                    </a:path>
                  </a:pathLst>
                </a:custGeom>
                <a:solidFill>
                  <a:srgbClr val="000000"/>
                </a:solidFill>
                <a:ln w="6350">
                  <a:solidFill>
                    <a:srgbClr val="000000"/>
                  </a:solidFill>
                  <a:round/>
                  <a:headEnd/>
                  <a:tailEnd/>
                </a:ln>
              </p:spPr>
              <p:txBody>
                <a:bodyPr/>
                <a:lstStyle/>
                <a:p>
                  <a:endParaRPr lang="fa-IR"/>
                </a:p>
              </p:txBody>
            </p:sp>
            <p:grpSp>
              <p:nvGrpSpPr>
                <p:cNvPr id="1673" name="Group 420"/>
                <p:cNvGrpSpPr>
                  <a:grpSpLocks/>
                </p:cNvGrpSpPr>
                <p:nvPr/>
              </p:nvGrpSpPr>
              <p:grpSpPr bwMode="auto">
                <a:xfrm>
                  <a:off x="1087" y="3312"/>
                  <a:ext cx="128" cy="110"/>
                  <a:chOff x="1087" y="3312"/>
                  <a:chExt cx="128" cy="110"/>
                </a:xfrm>
              </p:grpSpPr>
              <p:sp>
                <p:nvSpPr>
                  <p:cNvPr id="1674" name="Freeform 421"/>
                  <p:cNvSpPr>
                    <a:spLocks/>
                  </p:cNvSpPr>
                  <p:nvPr/>
                </p:nvSpPr>
                <p:spPr bwMode="auto">
                  <a:xfrm>
                    <a:off x="1087" y="3320"/>
                    <a:ext cx="38" cy="42"/>
                  </a:xfrm>
                  <a:custGeom>
                    <a:avLst/>
                    <a:gdLst>
                      <a:gd name="T0" fmla="*/ 15 w 38"/>
                      <a:gd name="T1" fmla="*/ 13 h 42"/>
                      <a:gd name="T2" fmla="*/ 11 w 38"/>
                      <a:gd name="T3" fmla="*/ 17 h 42"/>
                      <a:gd name="T4" fmla="*/ 11 w 38"/>
                      <a:gd name="T5" fmla="*/ 21 h 42"/>
                      <a:gd name="T6" fmla="*/ 11 w 38"/>
                      <a:gd name="T7" fmla="*/ 25 h 42"/>
                      <a:gd name="T8" fmla="*/ 8 w 38"/>
                      <a:gd name="T9" fmla="*/ 25 h 42"/>
                      <a:gd name="T10" fmla="*/ 8 w 38"/>
                      <a:gd name="T11" fmla="*/ 30 h 42"/>
                      <a:gd name="T12" fmla="*/ 8 w 38"/>
                      <a:gd name="T13" fmla="*/ 30 h 42"/>
                      <a:gd name="T14" fmla="*/ 4 w 38"/>
                      <a:gd name="T15" fmla="*/ 30 h 42"/>
                      <a:gd name="T16" fmla="*/ 4 w 38"/>
                      <a:gd name="T17" fmla="*/ 34 h 42"/>
                      <a:gd name="T18" fmla="*/ 0 w 38"/>
                      <a:gd name="T19" fmla="*/ 38 h 42"/>
                      <a:gd name="T20" fmla="*/ 4 w 38"/>
                      <a:gd name="T21" fmla="*/ 38 h 42"/>
                      <a:gd name="T22" fmla="*/ 11 w 38"/>
                      <a:gd name="T23" fmla="*/ 38 h 42"/>
                      <a:gd name="T24" fmla="*/ 15 w 38"/>
                      <a:gd name="T25" fmla="*/ 38 h 42"/>
                      <a:gd name="T26" fmla="*/ 23 w 38"/>
                      <a:gd name="T27" fmla="*/ 38 h 42"/>
                      <a:gd name="T28" fmla="*/ 23 w 38"/>
                      <a:gd name="T29" fmla="*/ 38 h 42"/>
                      <a:gd name="T30" fmla="*/ 30 w 38"/>
                      <a:gd name="T31" fmla="*/ 38 h 42"/>
                      <a:gd name="T32" fmla="*/ 34 w 38"/>
                      <a:gd name="T33" fmla="*/ 38 h 42"/>
                      <a:gd name="T34" fmla="*/ 38 w 38"/>
                      <a:gd name="T35" fmla="*/ 42 h 42"/>
                      <a:gd name="T36" fmla="*/ 38 w 38"/>
                      <a:gd name="T37" fmla="*/ 38 h 42"/>
                      <a:gd name="T38" fmla="*/ 38 w 38"/>
                      <a:gd name="T39" fmla="*/ 38 h 42"/>
                      <a:gd name="T40" fmla="*/ 34 w 38"/>
                      <a:gd name="T41" fmla="*/ 34 h 42"/>
                      <a:gd name="T42" fmla="*/ 30 w 38"/>
                      <a:gd name="T43" fmla="*/ 34 h 42"/>
                      <a:gd name="T44" fmla="*/ 30 w 38"/>
                      <a:gd name="T45" fmla="*/ 30 h 42"/>
                      <a:gd name="T46" fmla="*/ 30 w 38"/>
                      <a:gd name="T47" fmla="*/ 30 h 42"/>
                      <a:gd name="T48" fmla="*/ 30 w 38"/>
                      <a:gd name="T49" fmla="*/ 25 h 42"/>
                      <a:gd name="T50" fmla="*/ 30 w 38"/>
                      <a:gd name="T51" fmla="*/ 25 h 42"/>
                      <a:gd name="T52" fmla="*/ 30 w 38"/>
                      <a:gd name="T53" fmla="*/ 21 h 42"/>
                      <a:gd name="T54" fmla="*/ 30 w 38"/>
                      <a:gd name="T55" fmla="*/ 21 h 42"/>
                      <a:gd name="T56" fmla="*/ 30 w 38"/>
                      <a:gd name="T57" fmla="*/ 17 h 42"/>
                      <a:gd name="T58" fmla="*/ 30 w 38"/>
                      <a:gd name="T59" fmla="*/ 17 h 42"/>
                      <a:gd name="T60" fmla="*/ 30 w 38"/>
                      <a:gd name="T61" fmla="*/ 17 h 42"/>
                      <a:gd name="T62" fmla="*/ 30 w 38"/>
                      <a:gd name="T63" fmla="*/ 13 h 42"/>
                      <a:gd name="T64" fmla="*/ 30 w 38"/>
                      <a:gd name="T65" fmla="*/ 13 h 42"/>
                      <a:gd name="T66" fmla="*/ 27 w 38"/>
                      <a:gd name="T67" fmla="*/ 9 h 42"/>
                      <a:gd name="T68" fmla="*/ 27 w 38"/>
                      <a:gd name="T69" fmla="*/ 9 h 42"/>
                      <a:gd name="T70" fmla="*/ 27 w 38"/>
                      <a:gd name="T71" fmla="*/ 4 h 42"/>
                      <a:gd name="T72" fmla="*/ 27 w 38"/>
                      <a:gd name="T73" fmla="*/ 4 h 42"/>
                      <a:gd name="T74" fmla="*/ 23 w 38"/>
                      <a:gd name="T75" fmla="*/ 0 h 42"/>
                      <a:gd name="T76" fmla="*/ 23 w 38"/>
                      <a:gd name="T77" fmla="*/ 0 h 42"/>
                      <a:gd name="T78" fmla="*/ 23 w 38"/>
                      <a:gd name="T79" fmla="*/ 4 h 42"/>
                      <a:gd name="T80" fmla="*/ 23 w 38"/>
                      <a:gd name="T81" fmla="*/ 4 h 42"/>
                      <a:gd name="T82" fmla="*/ 19 w 38"/>
                      <a:gd name="T83" fmla="*/ 4 h 42"/>
                      <a:gd name="T84" fmla="*/ 19 w 38"/>
                      <a:gd name="T85" fmla="*/ 9 h 42"/>
                      <a:gd name="T86" fmla="*/ 19 w 38"/>
                      <a:gd name="T87" fmla="*/ 9 h 42"/>
                      <a:gd name="T88" fmla="*/ 19 w 38"/>
                      <a:gd name="T89" fmla="*/ 9 h 42"/>
                      <a:gd name="T90" fmla="*/ 15 w 38"/>
                      <a:gd name="T91" fmla="*/ 9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2"/>
                      <a:gd name="T140" fmla="*/ 38 w 38"/>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2">
                        <a:moveTo>
                          <a:pt x="15" y="13"/>
                        </a:moveTo>
                        <a:lnTo>
                          <a:pt x="15" y="13"/>
                        </a:lnTo>
                        <a:lnTo>
                          <a:pt x="15" y="17"/>
                        </a:lnTo>
                        <a:lnTo>
                          <a:pt x="11" y="17"/>
                        </a:lnTo>
                        <a:lnTo>
                          <a:pt x="11" y="21"/>
                        </a:lnTo>
                        <a:lnTo>
                          <a:pt x="11" y="25"/>
                        </a:lnTo>
                        <a:lnTo>
                          <a:pt x="8" y="25"/>
                        </a:lnTo>
                        <a:lnTo>
                          <a:pt x="8" y="30"/>
                        </a:lnTo>
                        <a:lnTo>
                          <a:pt x="4" y="30"/>
                        </a:lnTo>
                        <a:lnTo>
                          <a:pt x="4" y="34"/>
                        </a:lnTo>
                        <a:lnTo>
                          <a:pt x="0" y="38"/>
                        </a:lnTo>
                        <a:lnTo>
                          <a:pt x="4" y="38"/>
                        </a:lnTo>
                        <a:lnTo>
                          <a:pt x="8" y="38"/>
                        </a:lnTo>
                        <a:lnTo>
                          <a:pt x="11" y="38"/>
                        </a:lnTo>
                        <a:lnTo>
                          <a:pt x="15" y="38"/>
                        </a:lnTo>
                        <a:lnTo>
                          <a:pt x="19" y="38"/>
                        </a:lnTo>
                        <a:lnTo>
                          <a:pt x="23" y="38"/>
                        </a:lnTo>
                        <a:lnTo>
                          <a:pt x="27" y="38"/>
                        </a:lnTo>
                        <a:lnTo>
                          <a:pt x="30" y="38"/>
                        </a:lnTo>
                        <a:lnTo>
                          <a:pt x="34" y="38"/>
                        </a:lnTo>
                        <a:lnTo>
                          <a:pt x="34" y="42"/>
                        </a:lnTo>
                        <a:lnTo>
                          <a:pt x="38" y="42"/>
                        </a:lnTo>
                        <a:lnTo>
                          <a:pt x="38" y="38"/>
                        </a:lnTo>
                        <a:lnTo>
                          <a:pt x="34" y="38"/>
                        </a:lnTo>
                        <a:lnTo>
                          <a:pt x="34" y="34"/>
                        </a:lnTo>
                        <a:lnTo>
                          <a:pt x="30" y="34"/>
                        </a:lnTo>
                        <a:lnTo>
                          <a:pt x="30" y="30"/>
                        </a:lnTo>
                        <a:lnTo>
                          <a:pt x="30" y="25"/>
                        </a:lnTo>
                        <a:lnTo>
                          <a:pt x="30" y="21"/>
                        </a:lnTo>
                        <a:lnTo>
                          <a:pt x="30" y="17"/>
                        </a:lnTo>
                        <a:lnTo>
                          <a:pt x="30" y="13"/>
                        </a:lnTo>
                        <a:lnTo>
                          <a:pt x="27" y="9"/>
                        </a:lnTo>
                        <a:lnTo>
                          <a:pt x="27" y="4"/>
                        </a:lnTo>
                        <a:lnTo>
                          <a:pt x="23" y="4"/>
                        </a:lnTo>
                        <a:lnTo>
                          <a:pt x="23" y="0"/>
                        </a:lnTo>
                        <a:lnTo>
                          <a:pt x="23" y="4"/>
                        </a:lnTo>
                        <a:lnTo>
                          <a:pt x="19" y="4"/>
                        </a:lnTo>
                        <a:lnTo>
                          <a:pt x="19" y="9"/>
                        </a:lnTo>
                        <a:lnTo>
                          <a:pt x="15" y="9"/>
                        </a:lnTo>
                        <a:lnTo>
                          <a:pt x="15" y="13"/>
                        </a:lnTo>
                        <a:close/>
                      </a:path>
                    </a:pathLst>
                  </a:custGeom>
                  <a:solidFill>
                    <a:srgbClr val="005E31"/>
                  </a:solidFill>
                  <a:ln w="6350">
                    <a:solidFill>
                      <a:srgbClr val="005E31"/>
                    </a:solidFill>
                    <a:round/>
                    <a:headEnd/>
                    <a:tailEnd/>
                  </a:ln>
                </p:spPr>
                <p:txBody>
                  <a:bodyPr/>
                  <a:lstStyle/>
                  <a:p>
                    <a:endParaRPr lang="fa-IR"/>
                  </a:p>
                </p:txBody>
              </p:sp>
              <p:sp>
                <p:nvSpPr>
                  <p:cNvPr id="1675" name="Freeform 422"/>
                  <p:cNvSpPr>
                    <a:spLocks/>
                  </p:cNvSpPr>
                  <p:nvPr/>
                </p:nvSpPr>
                <p:spPr bwMode="auto">
                  <a:xfrm>
                    <a:off x="1117" y="3312"/>
                    <a:ext cx="38" cy="38"/>
                  </a:xfrm>
                  <a:custGeom>
                    <a:avLst/>
                    <a:gdLst>
                      <a:gd name="T0" fmla="*/ 15 w 38"/>
                      <a:gd name="T1" fmla="*/ 8 h 38"/>
                      <a:gd name="T2" fmla="*/ 12 w 38"/>
                      <a:gd name="T3" fmla="*/ 17 h 38"/>
                      <a:gd name="T4" fmla="*/ 12 w 38"/>
                      <a:gd name="T5" fmla="*/ 21 h 38"/>
                      <a:gd name="T6" fmla="*/ 8 w 38"/>
                      <a:gd name="T7" fmla="*/ 21 h 38"/>
                      <a:gd name="T8" fmla="*/ 8 w 38"/>
                      <a:gd name="T9" fmla="*/ 25 h 38"/>
                      <a:gd name="T10" fmla="*/ 8 w 38"/>
                      <a:gd name="T11" fmla="*/ 25 h 38"/>
                      <a:gd name="T12" fmla="*/ 8 w 38"/>
                      <a:gd name="T13" fmla="*/ 29 h 38"/>
                      <a:gd name="T14" fmla="*/ 4 w 38"/>
                      <a:gd name="T15" fmla="*/ 29 h 38"/>
                      <a:gd name="T16" fmla="*/ 4 w 38"/>
                      <a:gd name="T17" fmla="*/ 33 h 38"/>
                      <a:gd name="T18" fmla="*/ 0 w 38"/>
                      <a:gd name="T19" fmla="*/ 33 h 38"/>
                      <a:gd name="T20" fmla="*/ 0 w 38"/>
                      <a:gd name="T21" fmla="*/ 38 h 38"/>
                      <a:gd name="T22" fmla="*/ 8 w 38"/>
                      <a:gd name="T23" fmla="*/ 38 h 38"/>
                      <a:gd name="T24" fmla="*/ 15 w 38"/>
                      <a:gd name="T25" fmla="*/ 33 h 38"/>
                      <a:gd name="T26" fmla="*/ 19 w 38"/>
                      <a:gd name="T27" fmla="*/ 38 h 38"/>
                      <a:gd name="T28" fmla="*/ 23 w 38"/>
                      <a:gd name="T29" fmla="*/ 38 h 38"/>
                      <a:gd name="T30" fmla="*/ 27 w 38"/>
                      <a:gd name="T31" fmla="*/ 38 h 38"/>
                      <a:gd name="T32" fmla="*/ 34 w 38"/>
                      <a:gd name="T33" fmla="*/ 38 h 38"/>
                      <a:gd name="T34" fmla="*/ 34 w 38"/>
                      <a:gd name="T35" fmla="*/ 38 h 38"/>
                      <a:gd name="T36" fmla="*/ 38 w 38"/>
                      <a:gd name="T37" fmla="*/ 38 h 38"/>
                      <a:gd name="T38" fmla="*/ 34 w 38"/>
                      <a:gd name="T39" fmla="*/ 38 h 38"/>
                      <a:gd name="T40" fmla="*/ 34 w 38"/>
                      <a:gd name="T41" fmla="*/ 33 h 38"/>
                      <a:gd name="T42" fmla="*/ 31 w 38"/>
                      <a:gd name="T43" fmla="*/ 29 h 38"/>
                      <a:gd name="T44" fmla="*/ 31 w 38"/>
                      <a:gd name="T45" fmla="*/ 29 h 38"/>
                      <a:gd name="T46" fmla="*/ 31 w 38"/>
                      <a:gd name="T47" fmla="*/ 29 h 38"/>
                      <a:gd name="T48" fmla="*/ 31 w 38"/>
                      <a:gd name="T49" fmla="*/ 25 h 38"/>
                      <a:gd name="T50" fmla="*/ 27 w 38"/>
                      <a:gd name="T51" fmla="*/ 21 h 38"/>
                      <a:gd name="T52" fmla="*/ 31 w 38"/>
                      <a:gd name="T53" fmla="*/ 21 h 38"/>
                      <a:gd name="T54" fmla="*/ 31 w 38"/>
                      <a:gd name="T55" fmla="*/ 21 h 38"/>
                      <a:gd name="T56" fmla="*/ 31 w 38"/>
                      <a:gd name="T57" fmla="*/ 17 h 38"/>
                      <a:gd name="T58" fmla="*/ 27 w 38"/>
                      <a:gd name="T59" fmla="*/ 17 h 38"/>
                      <a:gd name="T60" fmla="*/ 27 w 38"/>
                      <a:gd name="T61" fmla="*/ 12 h 38"/>
                      <a:gd name="T62" fmla="*/ 27 w 38"/>
                      <a:gd name="T63" fmla="*/ 12 h 38"/>
                      <a:gd name="T64" fmla="*/ 27 w 38"/>
                      <a:gd name="T65" fmla="*/ 12 h 38"/>
                      <a:gd name="T66" fmla="*/ 27 w 38"/>
                      <a:gd name="T67" fmla="*/ 8 h 38"/>
                      <a:gd name="T68" fmla="*/ 27 w 38"/>
                      <a:gd name="T69" fmla="*/ 4 h 38"/>
                      <a:gd name="T70" fmla="*/ 27 w 38"/>
                      <a:gd name="T71" fmla="*/ 4 h 38"/>
                      <a:gd name="T72" fmla="*/ 23 w 38"/>
                      <a:gd name="T73" fmla="*/ 0 h 38"/>
                      <a:gd name="T74" fmla="*/ 23 w 38"/>
                      <a:gd name="T75" fmla="*/ 0 h 38"/>
                      <a:gd name="T76" fmla="*/ 23 w 38"/>
                      <a:gd name="T77" fmla="*/ 0 h 38"/>
                      <a:gd name="T78" fmla="*/ 23 w 38"/>
                      <a:gd name="T79" fmla="*/ 0 h 38"/>
                      <a:gd name="T80" fmla="*/ 19 w 38"/>
                      <a:gd name="T81" fmla="*/ 4 h 38"/>
                      <a:gd name="T82" fmla="*/ 19 w 38"/>
                      <a:gd name="T83" fmla="*/ 4 h 38"/>
                      <a:gd name="T84" fmla="*/ 19 w 38"/>
                      <a:gd name="T85" fmla="*/ 4 h 38"/>
                      <a:gd name="T86" fmla="*/ 15 w 38"/>
                      <a:gd name="T87" fmla="*/ 8 h 38"/>
                      <a:gd name="T88" fmla="*/ 15 w 38"/>
                      <a:gd name="T89" fmla="*/ 8 h 38"/>
                      <a:gd name="T90" fmla="*/ 15 w 38"/>
                      <a:gd name="T91" fmla="*/ 8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38"/>
                      <a:gd name="T140" fmla="*/ 38 w 3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38">
                        <a:moveTo>
                          <a:pt x="15" y="8"/>
                        </a:moveTo>
                        <a:lnTo>
                          <a:pt x="15" y="8"/>
                        </a:lnTo>
                        <a:lnTo>
                          <a:pt x="15" y="17"/>
                        </a:lnTo>
                        <a:lnTo>
                          <a:pt x="12" y="17"/>
                        </a:lnTo>
                        <a:lnTo>
                          <a:pt x="12" y="21"/>
                        </a:lnTo>
                        <a:lnTo>
                          <a:pt x="8" y="21"/>
                        </a:lnTo>
                        <a:lnTo>
                          <a:pt x="8" y="25"/>
                        </a:lnTo>
                        <a:lnTo>
                          <a:pt x="8" y="29"/>
                        </a:lnTo>
                        <a:lnTo>
                          <a:pt x="4" y="29"/>
                        </a:lnTo>
                        <a:lnTo>
                          <a:pt x="4" y="33"/>
                        </a:lnTo>
                        <a:lnTo>
                          <a:pt x="0" y="33"/>
                        </a:lnTo>
                        <a:lnTo>
                          <a:pt x="0" y="38"/>
                        </a:lnTo>
                        <a:lnTo>
                          <a:pt x="4" y="38"/>
                        </a:lnTo>
                        <a:lnTo>
                          <a:pt x="8" y="38"/>
                        </a:lnTo>
                        <a:lnTo>
                          <a:pt x="15" y="38"/>
                        </a:lnTo>
                        <a:lnTo>
                          <a:pt x="15" y="33"/>
                        </a:lnTo>
                        <a:lnTo>
                          <a:pt x="19" y="38"/>
                        </a:lnTo>
                        <a:lnTo>
                          <a:pt x="23" y="38"/>
                        </a:lnTo>
                        <a:lnTo>
                          <a:pt x="27" y="38"/>
                        </a:lnTo>
                        <a:lnTo>
                          <a:pt x="31" y="38"/>
                        </a:lnTo>
                        <a:lnTo>
                          <a:pt x="34" y="38"/>
                        </a:lnTo>
                        <a:lnTo>
                          <a:pt x="38" y="38"/>
                        </a:lnTo>
                        <a:lnTo>
                          <a:pt x="34" y="38"/>
                        </a:lnTo>
                        <a:lnTo>
                          <a:pt x="34" y="33"/>
                        </a:lnTo>
                        <a:lnTo>
                          <a:pt x="31" y="33"/>
                        </a:lnTo>
                        <a:lnTo>
                          <a:pt x="31" y="29"/>
                        </a:lnTo>
                        <a:lnTo>
                          <a:pt x="31" y="25"/>
                        </a:lnTo>
                        <a:lnTo>
                          <a:pt x="27" y="21"/>
                        </a:lnTo>
                        <a:lnTo>
                          <a:pt x="31" y="21"/>
                        </a:lnTo>
                        <a:lnTo>
                          <a:pt x="31" y="17"/>
                        </a:lnTo>
                        <a:lnTo>
                          <a:pt x="27" y="17"/>
                        </a:lnTo>
                        <a:lnTo>
                          <a:pt x="27" y="12"/>
                        </a:lnTo>
                        <a:lnTo>
                          <a:pt x="27" y="8"/>
                        </a:lnTo>
                        <a:lnTo>
                          <a:pt x="27" y="4"/>
                        </a:lnTo>
                        <a:lnTo>
                          <a:pt x="23" y="0"/>
                        </a:lnTo>
                        <a:lnTo>
                          <a:pt x="23" y="4"/>
                        </a:lnTo>
                        <a:lnTo>
                          <a:pt x="19" y="4"/>
                        </a:lnTo>
                        <a:lnTo>
                          <a:pt x="15" y="8"/>
                        </a:lnTo>
                        <a:close/>
                      </a:path>
                    </a:pathLst>
                  </a:custGeom>
                  <a:solidFill>
                    <a:srgbClr val="114324"/>
                  </a:solidFill>
                  <a:ln w="6350">
                    <a:solidFill>
                      <a:srgbClr val="114324"/>
                    </a:solidFill>
                    <a:round/>
                    <a:headEnd/>
                    <a:tailEnd/>
                  </a:ln>
                </p:spPr>
                <p:txBody>
                  <a:bodyPr/>
                  <a:lstStyle/>
                  <a:p>
                    <a:endParaRPr lang="fa-IR"/>
                  </a:p>
                </p:txBody>
              </p:sp>
              <p:sp>
                <p:nvSpPr>
                  <p:cNvPr id="1676" name="Freeform 423"/>
                  <p:cNvSpPr>
                    <a:spLocks/>
                  </p:cNvSpPr>
                  <p:nvPr/>
                </p:nvSpPr>
                <p:spPr bwMode="auto">
                  <a:xfrm>
                    <a:off x="1136" y="3333"/>
                    <a:ext cx="34" cy="63"/>
                  </a:xfrm>
                  <a:custGeom>
                    <a:avLst/>
                    <a:gdLst>
                      <a:gd name="T0" fmla="*/ 15 w 34"/>
                      <a:gd name="T1" fmla="*/ 17 h 63"/>
                      <a:gd name="T2" fmla="*/ 12 w 34"/>
                      <a:gd name="T3" fmla="*/ 29 h 63"/>
                      <a:gd name="T4" fmla="*/ 12 w 34"/>
                      <a:gd name="T5" fmla="*/ 34 h 63"/>
                      <a:gd name="T6" fmla="*/ 8 w 34"/>
                      <a:gd name="T7" fmla="*/ 38 h 63"/>
                      <a:gd name="T8" fmla="*/ 8 w 34"/>
                      <a:gd name="T9" fmla="*/ 42 h 63"/>
                      <a:gd name="T10" fmla="*/ 8 w 34"/>
                      <a:gd name="T11" fmla="*/ 46 h 63"/>
                      <a:gd name="T12" fmla="*/ 8 w 34"/>
                      <a:gd name="T13" fmla="*/ 46 h 63"/>
                      <a:gd name="T14" fmla="*/ 4 w 34"/>
                      <a:gd name="T15" fmla="*/ 51 h 63"/>
                      <a:gd name="T16" fmla="*/ 4 w 34"/>
                      <a:gd name="T17" fmla="*/ 51 h 63"/>
                      <a:gd name="T18" fmla="*/ 0 w 34"/>
                      <a:gd name="T19" fmla="*/ 59 h 63"/>
                      <a:gd name="T20" fmla="*/ 0 w 34"/>
                      <a:gd name="T21" fmla="*/ 63 h 63"/>
                      <a:gd name="T22" fmla="*/ 4 w 34"/>
                      <a:gd name="T23" fmla="*/ 63 h 63"/>
                      <a:gd name="T24" fmla="*/ 12 w 34"/>
                      <a:gd name="T25" fmla="*/ 59 h 63"/>
                      <a:gd name="T26" fmla="*/ 15 w 34"/>
                      <a:gd name="T27" fmla="*/ 59 h 63"/>
                      <a:gd name="T28" fmla="*/ 19 w 34"/>
                      <a:gd name="T29" fmla="*/ 59 h 63"/>
                      <a:gd name="T30" fmla="*/ 19 w 34"/>
                      <a:gd name="T31" fmla="*/ 59 h 63"/>
                      <a:gd name="T32" fmla="*/ 19 w 34"/>
                      <a:gd name="T33" fmla="*/ 59 h 63"/>
                      <a:gd name="T34" fmla="*/ 27 w 34"/>
                      <a:gd name="T35" fmla="*/ 59 h 63"/>
                      <a:gd name="T36" fmla="*/ 27 w 34"/>
                      <a:gd name="T37" fmla="*/ 63 h 63"/>
                      <a:gd name="T38" fmla="*/ 30 w 34"/>
                      <a:gd name="T39" fmla="*/ 63 h 63"/>
                      <a:gd name="T40" fmla="*/ 34 w 34"/>
                      <a:gd name="T41" fmla="*/ 63 h 63"/>
                      <a:gd name="T42" fmla="*/ 34 w 34"/>
                      <a:gd name="T43" fmla="*/ 63 h 63"/>
                      <a:gd name="T44" fmla="*/ 34 w 34"/>
                      <a:gd name="T45" fmla="*/ 59 h 63"/>
                      <a:gd name="T46" fmla="*/ 30 w 34"/>
                      <a:gd name="T47" fmla="*/ 55 h 63"/>
                      <a:gd name="T48" fmla="*/ 30 w 34"/>
                      <a:gd name="T49" fmla="*/ 51 h 63"/>
                      <a:gd name="T50" fmla="*/ 30 w 34"/>
                      <a:gd name="T51" fmla="*/ 46 h 63"/>
                      <a:gd name="T52" fmla="*/ 30 w 34"/>
                      <a:gd name="T53" fmla="*/ 42 h 63"/>
                      <a:gd name="T54" fmla="*/ 27 w 34"/>
                      <a:gd name="T55" fmla="*/ 38 h 63"/>
                      <a:gd name="T56" fmla="*/ 27 w 34"/>
                      <a:gd name="T57" fmla="*/ 38 h 63"/>
                      <a:gd name="T58" fmla="*/ 30 w 34"/>
                      <a:gd name="T59" fmla="*/ 34 h 63"/>
                      <a:gd name="T60" fmla="*/ 30 w 34"/>
                      <a:gd name="T61" fmla="*/ 29 h 63"/>
                      <a:gd name="T62" fmla="*/ 30 w 34"/>
                      <a:gd name="T63" fmla="*/ 29 h 63"/>
                      <a:gd name="T64" fmla="*/ 27 w 34"/>
                      <a:gd name="T65" fmla="*/ 25 h 63"/>
                      <a:gd name="T66" fmla="*/ 27 w 34"/>
                      <a:gd name="T67" fmla="*/ 25 h 63"/>
                      <a:gd name="T68" fmla="*/ 27 w 34"/>
                      <a:gd name="T69" fmla="*/ 21 h 63"/>
                      <a:gd name="T70" fmla="*/ 30 w 34"/>
                      <a:gd name="T71" fmla="*/ 21 h 63"/>
                      <a:gd name="T72" fmla="*/ 27 w 34"/>
                      <a:gd name="T73" fmla="*/ 17 h 63"/>
                      <a:gd name="T74" fmla="*/ 27 w 34"/>
                      <a:gd name="T75" fmla="*/ 12 h 63"/>
                      <a:gd name="T76" fmla="*/ 27 w 34"/>
                      <a:gd name="T77" fmla="*/ 8 h 63"/>
                      <a:gd name="T78" fmla="*/ 27 w 34"/>
                      <a:gd name="T79" fmla="*/ 4 h 63"/>
                      <a:gd name="T80" fmla="*/ 23 w 34"/>
                      <a:gd name="T81" fmla="*/ 0 h 63"/>
                      <a:gd name="T82" fmla="*/ 23 w 34"/>
                      <a:gd name="T83" fmla="*/ 0 h 63"/>
                      <a:gd name="T84" fmla="*/ 23 w 34"/>
                      <a:gd name="T85" fmla="*/ 4 h 63"/>
                      <a:gd name="T86" fmla="*/ 19 w 34"/>
                      <a:gd name="T87" fmla="*/ 8 h 63"/>
                      <a:gd name="T88" fmla="*/ 19 w 34"/>
                      <a:gd name="T89" fmla="*/ 12 h 63"/>
                      <a:gd name="T90" fmla="*/ 19 w 34"/>
                      <a:gd name="T91" fmla="*/ 12 h 63"/>
                      <a:gd name="T92" fmla="*/ 15 w 34"/>
                      <a:gd name="T93" fmla="*/ 17 h 63"/>
                      <a:gd name="T94" fmla="*/ 15 w 34"/>
                      <a:gd name="T95" fmla="*/ 1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63"/>
                      <a:gd name="T146" fmla="*/ 34 w 34"/>
                      <a:gd name="T147" fmla="*/ 63 h 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63">
                        <a:moveTo>
                          <a:pt x="15" y="17"/>
                        </a:moveTo>
                        <a:lnTo>
                          <a:pt x="15" y="17"/>
                        </a:lnTo>
                        <a:lnTo>
                          <a:pt x="15" y="25"/>
                        </a:lnTo>
                        <a:lnTo>
                          <a:pt x="12" y="29"/>
                        </a:lnTo>
                        <a:lnTo>
                          <a:pt x="12" y="34"/>
                        </a:lnTo>
                        <a:lnTo>
                          <a:pt x="12" y="38"/>
                        </a:lnTo>
                        <a:lnTo>
                          <a:pt x="8" y="38"/>
                        </a:lnTo>
                        <a:lnTo>
                          <a:pt x="8" y="42"/>
                        </a:lnTo>
                        <a:lnTo>
                          <a:pt x="8" y="46"/>
                        </a:lnTo>
                        <a:lnTo>
                          <a:pt x="4" y="46"/>
                        </a:lnTo>
                        <a:lnTo>
                          <a:pt x="4" y="51"/>
                        </a:lnTo>
                        <a:lnTo>
                          <a:pt x="0" y="55"/>
                        </a:lnTo>
                        <a:lnTo>
                          <a:pt x="0" y="59"/>
                        </a:lnTo>
                        <a:lnTo>
                          <a:pt x="0" y="63"/>
                        </a:lnTo>
                        <a:lnTo>
                          <a:pt x="4" y="63"/>
                        </a:lnTo>
                        <a:lnTo>
                          <a:pt x="8" y="63"/>
                        </a:lnTo>
                        <a:lnTo>
                          <a:pt x="12" y="59"/>
                        </a:lnTo>
                        <a:lnTo>
                          <a:pt x="15" y="59"/>
                        </a:lnTo>
                        <a:lnTo>
                          <a:pt x="19" y="59"/>
                        </a:lnTo>
                        <a:lnTo>
                          <a:pt x="23" y="59"/>
                        </a:lnTo>
                        <a:lnTo>
                          <a:pt x="27" y="59"/>
                        </a:lnTo>
                        <a:lnTo>
                          <a:pt x="27" y="63"/>
                        </a:lnTo>
                        <a:lnTo>
                          <a:pt x="30" y="63"/>
                        </a:lnTo>
                        <a:lnTo>
                          <a:pt x="34" y="63"/>
                        </a:lnTo>
                        <a:lnTo>
                          <a:pt x="34" y="59"/>
                        </a:lnTo>
                        <a:lnTo>
                          <a:pt x="30" y="55"/>
                        </a:lnTo>
                        <a:lnTo>
                          <a:pt x="30" y="51"/>
                        </a:lnTo>
                        <a:lnTo>
                          <a:pt x="30" y="46"/>
                        </a:lnTo>
                        <a:lnTo>
                          <a:pt x="30" y="42"/>
                        </a:lnTo>
                        <a:lnTo>
                          <a:pt x="27" y="38"/>
                        </a:lnTo>
                        <a:lnTo>
                          <a:pt x="27" y="34"/>
                        </a:lnTo>
                        <a:lnTo>
                          <a:pt x="30" y="34"/>
                        </a:lnTo>
                        <a:lnTo>
                          <a:pt x="30" y="29"/>
                        </a:lnTo>
                        <a:lnTo>
                          <a:pt x="30" y="25"/>
                        </a:lnTo>
                        <a:lnTo>
                          <a:pt x="27" y="25"/>
                        </a:lnTo>
                        <a:lnTo>
                          <a:pt x="27" y="21"/>
                        </a:lnTo>
                        <a:lnTo>
                          <a:pt x="30" y="21"/>
                        </a:lnTo>
                        <a:lnTo>
                          <a:pt x="30" y="17"/>
                        </a:lnTo>
                        <a:lnTo>
                          <a:pt x="27" y="17"/>
                        </a:lnTo>
                        <a:lnTo>
                          <a:pt x="27" y="12"/>
                        </a:lnTo>
                        <a:lnTo>
                          <a:pt x="27" y="8"/>
                        </a:lnTo>
                        <a:lnTo>
                          <a:pt x="27" y="4"/>
                        </a:lnTo>
                        <a:lnTo>
                          <a:pt x="23" y="0"/>
                        </a:lnTo>
                        <a:lnTo>
                          <a:pt x="23" y="4"/>
                        </a:lnTo>
                        <a:lnTo>
                          <a:pt x="23" y="8"/>
                        </a:lnTo>
                        <a:lnTo>
                          <a:pt x="19" y="8"/>
                        </a:lnTo>
                        <a:lnTo>
                          <a:pt x="19" y="12"/>
                        </a:lnTo>
                        <a:lnTo>
                          <a:pt x="15" y="17"/>
                        </a:lnTo>
                        <a:close/>
                      </a:path>
                    </a:pathLst>
                  </a:custGeom>
                  <a:solidFill>
                    <a:srgbClr val="005E31"/>
                  </a:solidFill>
                  <a:ln w="6350">
                    <a:solidFill>
                      <a:srgbClr val="005E31"/>
                    </a:solidFill>
                    <a:round/>
                    <a:headEnd/>
                    <a:tailEnd/>
                  </a:ln>
                </p:spPr>
                <p:txBody>
                  <a:bodyPr/>
                  <a:lstStyle/>
                  <a:p>
                    <a:endParaRPr lang="fa-IR"/>
                  </a:p>
                </p:txBody>
              </p:sp>
              <p:sp>
                <p:nvSpPr>
                  <p:cNvPr id="1677" name="Freeform 424"/>
                  <p:cNvSpPr>
                    <a:spLocks/>
                  </p:cNvSpPr>
                  <p:nvPr/>
                </p:nvSpPr>
                <p:spPr bwMode="auto">
                  <a:xfrm>
                    <a:off x="1166" y="3354"/>
                    <a:ext cx="49" cy="68"/>
                  </a:xfrm>
                  <a:custGeom>
                    <a:avLst/>
                    <a:gdLst>
                      <a:gd name="T0" fmla="*/ 31 w 49"/>
                      <a:gd name="T1" fmla="*/ 17 h 68"/>
                      <a:gd name="T2" fmla="*/ 31 w 49"/>
                      <a:gd name="T3" fmla="*/ 17 h 68"/>
                      <a:gd name="T4" fmla="*/ 31 w 49"/>
                      <a:gd name="T5" fmla="*/ 13 h 68"/>
                      <a:gd name="T6" fmla="*/ 27 w 49"/>
                      <a:gd name="T7" fmla="*/ 8 h 68"/>
                      <a:gd name="T8" fmla="*/ 27 w 49"/>
                      <a:gd name="T9" fmla="*/ 0 h 68"/>
                      <a:gd name="T10" fmla="*/ 23 w 49"/>
                      <a:gd name="T11" fmla="*/ 4 h 68"/>
                      <a:gd name="T12" fmla="*/ 19 w 49"/>
                      <a:gd name="T13" fmla="*/ 17 h 68"/>
                      <a:gd name="T14" fmla="*/ 19 w 49"/>
                      <a:gd name="T15" fmla="*/ 21 h 68"/>
                      <a:gd name="T16" fmla="*/ 15 w 49"/>
                      <a:gd name="T17" fmla="*/ 21 h 68"/>
                      <a:gd name="T18" fmla="*/ 15 w 49"/>
                      <a:gd name="T19" fmla="*/ 21 h 68"/>
                      <a:gd name="T20" fmla="*/ 15 w 49"/>
                      <a:gd name="T21" fmla="*/ 25 h 68"/>
                      <a:gd name="T22" fmla="*/ 12 w 49"/>
                      <a:gd name="T23" fmla="*/ 30 h 68"/>
                      <a:gd name="T24" fmla="*/ 12 w 49"/>
                      <a:gd name="T25" fmla="*/ 30 h 68"/>
                      <a:gd name="T26" fmla="*/ 8 w 49"/>
                      <a:gd name="T27" fmla="*/ 38 h 68"/>
                      <a:gd name="T28" fmla="*/ 8 w 49"/>
                      <a:gd name="T29" fmla="*/ 38 h 68"/>
                      <a:gd name="T30" fmla="*/ 4 w 49"/>
                      <a:gd name="T31" fmla="*/ 47 h 68"/>
                      <a:gd name="T32" fmla="*/ 0 w 49"/>
                      <a:gd name="T33" fmla="*/ 51 h 68"/>
                      <a:gd name="T34" fmla="*/ 4 w 49"/>
                      <a:gd name="T35" fmla="*/ 51 h 68"/>
                      <a:gd name="T36" fmla="*/ 8 w 49"/>
                      <a:gd name="T37" fmla="*/ 51 h 68"/>
                      <a:gd name="T38" fmla="*/ 8 w 49"/>
                      <a:gd name="T39" fmla="*/ 55 h 68"/>
                      <a:gd name="T40" fmla="*/ 0 w 49"/>
                      <a:gd name="T41" fmla="*/ 59 h 68"/>
                      <a:gd name="T42" fmla="*/ 0 w 49"/>
                      <a:gd name="T43" fmla="*/ 64 h 68"/>
                      <a:gd name="T44" fmla="*/ 12 w 49"/>
                      <a:gd name="T45" fmla="*/ 64 h 68"/>
                      <a:gd name="T46" fmla="*/ 15 w 49"/>
                      <a:gd name="T47" fmla="*/ 64 h 68"/>
                      <a:gd name="T48" fmla="*/ 38 w 49"/>
                      <a:gd name="T49" fmla="*/ 64 h 68"/>
                      <a:gd name="T50" fmla="*/ 46 w 49"/>
                      <a:gd name="T51" fmla="*/ 68 h 68"/>
                      <a:gd name="T52" fmla="*/ 49 w 49"/>
                      <a:gd name="T53" fmla="*/ 68 h 68"/>
                      <a:gd name="T54" fmla="*/ 42 w 49"/>
                      <a:gd name="T55" fmla="*/ 64 h 68"/>
                      <a:gd name="T56" fmla="*/ 42 w 49"/>
                      <a:gd name="T57" fmla="*/ 59 h 68"/>
                      <a:gd name="T58" fmla="*/ 42 w 49"/>
                      <a:gd name="T59" fmla="*/ 55 h 68"/>
                      <a:gd name="T60" fmla="*/ 46 w 49"/>
                      <a:gd name="T61" fmla="*/ 55 h 68"/>
                      <a:gd name="T62" fmla="*/ 46 w 49"/>
                      <a:gd name="T63" fmla="*/ 51 h 68"/>
                      <a:gd name="T64" fmla="*/ 42 w 49"/>
                      <a:gd name="T65" fmla="*/ 51 h 68"/>
                      <a:gd name="T66" fmla="*/ 38 w 49"/>
                      <a:gd name="T67" fmla="*/ 47 h 68"/>
                      <a:gd name="T68" fmla="*/ 38 w 49"/>
                      <a:gd name="T69" fmla="*/ 42 h 68"/>
                      <a:gd name="T70" fmla="*/ 38 w 49"/>
                      <a:gd name="T71" fmla="*/ 42 h 68"/>
                      <a:gd name="T72" fmla="*/ 42 w 49"/>
                      <a:gd name="T73" fmla="*/ 38 h 68"/>
                      <a:gd name="T74" fmla="*/ 38 w 49"/>
                      <a:gd name="T75" fmla="*/ 38 h 68"/>
                      <a:gd name="T76" fmla="*/ 38 w 49"/>
                      <a:gd name="T77" fmla="*/ 34 h 68"/>
                      <a:gd name="T78" fmla="*/ 34 w 49"/>
                      <a:gd name="T79" fmla="*/ 30 h 68"/>
                      <a:gd name="T80" fmla="*/ 38 w 49"/>
                      <a:gd name="T81" fmla="*/ 30 h 68"/>
                      <a:gd name="T82" fmla="*/ 38 w 49"/>
                      <a:gd name="T83" fmla="*/ 25 h 68"/>
                      <a:gd name="T84" fmla="*/ 38 w 49"/>
                      <a:gd name="T85" fmla="*/ 25 h 68"/>
                      <a:gd name="T86" fmla="*/ 31 w 49"/>
                      <a:gd name="T87" fmla="*/ 2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68"/>
                      <a:gd name="T134" fmla="*/ 49 w 49"/>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68">
                        <a:moveTo>
                          <a:pt x="31" y="17"/>
                        </a:moveTo>
                        <a:lnTo>
                          <a:pt x="31" y="17"/>
                        </a:lnTo>
                        <a:lnTo>
                          <a:pt x="31" y="13"/>
                        </a:lnTo>
                        <a:lnTo>
                          <a:pt x="27" y="13"/>
                        </a:lnTo>
                        <a:lnTo>
                          <a:pt x="27" y="8"/>
                        </a:lnTo>
                        <a:lnTo>
                          <a:pt x="27" y="4"/>
                        </a:lnTo>
                        <a:lnTo>
                          <a:pt x="27" y="0"/>
                        </a:lnTo>
                        <a:lnTo>
                          <a:pt x="23" y="4"/>
                        </a:lnTo>
                        <a:lnTo>
                          <a:pt x="19" y="13"/>
                        </a:lnTo>
                        <a:lnTo>
                          <a:pt x="19" y="17"/>
                        </a:lnTo>
                        <a:lnTo>
                          <a:pt x="19" y="21"/>
                        </a:lnTo>
                        <a:lnTo>
                          <a:pt x="15" y="21"/>
                        </a:lnTo>
                        <a:lnTo>
                          <a:pt x="15" y="25"/>
                        </a:lnTo>
                        <a:lnTo>
                          <a:pt x="12" y="25"/>
                        </a:lnTo>
                        <a:lnTo>
                          <a:pt x="12" y="30"/>
                        </a:lnTo>
                        <a:lnTo>
                          <a:pt x="8" y="30"/>
                        </a:lnTo>
                        <a:lnTo>
                          <a:pt x="12" y="30"/>
                        </a:lnTo>
                        <a:lnTo>
                          <a:pt x="8" y="38"/>
                        </a:lnTo>
                        <a:lnTo>
                          <a:pt x="8" y="42"/>
                        </a:lnTo>
                        <a:lnTo>
                          <a:pt x="4" y="47"/>
                        </a:lnTo>
                        <a:lnTo>
                          <a:pt x="0" y="47"/>
                        </a:lnTo>
                        <a:lnTo>
                          <a:pt x="0" y="51"/>
                        </a:lnTo>
                        <a:lnTo>
                          <a:pt x="4" y="51"/>
                        </a:lnTo>
                        <a:lnTo>
                          <a:pt x="8" y="51"/>
                        </a:lnTo>
                        <a:lnTo>
                          <a:pt x="8" y="55"/>
                        </a:lnTo>
                        <a:lnTo>
                          <a:pt x="4" y="59"/>
                        </a:lnTo>
                        <a:lnTo>
                          <a:pt x="0" y="59"/>
                        </a:lnTo>
                        <a:lnTo>
                          <a:pt x="0" y="64"/>
                        </a:lnTo>
                        <a:lnTo>
                          <a:pt x="4" y="64"/>
                        </a:lnTo>
                        <a:lnTo>
                          <a:pt x="8" y="64"/>
                        </a:lnTo>
                        <a:lnTo>
                          <a:pt x="12" y="64"/>
                        </a:lnTo>
                        <a:lnTo>
                          <a:pt x="15" y="64"/>
                        </a:lnTo>
                        <a:lnTo>
                          <a:pt x="19" y="64"/>
                        </a:lnTo>
                        <a:lnTo>
                          <a:pt x="38" y="64"/>
                        </a:lnTo>
                        <a:lnTo>
                          <a:pt x="42" y="64"/>
                        </a:lnTo>
                        <a:lnTo>
                          <a:pt x="46" y="68"/>
                        </a:lnTo>
                        <a:lnTo>
                          <a:pt x="49" y="68"/>
                        </a:lnTo>
                        <a:lnTo>
                          <a:pt x="49" y="64"/>
                        </a:lnTo>
                        <a:lnTo>
                          <a:pt x="42" y="64"/>
                        </a:lnTo>
                        <a:lnTo>
                          <a:pt x="42" y="59"/>
                        </a:lnTo>
                        <a:lnTo>
                          <a:pt x="42" y="55"/>
                        </a:lnTo>
                        <a:lnTo>
                          <a:pt x="46" y="55"/>
                        </a:lnTo>
                        <a:lnTo>
                          <a:pt x="46" y="51"/>
                        </a:lnTo>
                        <a:lnTo>
                          <a:pt x="42" y="51"/>
                        </a:lnTo>
                        <a:lnTo>
                          <a:pt x="42" y="47"/>
                        </a:lnTo>
                        <a:lnTo>
                          <a:pt x="38" y="47"/>
                        </a:lnTo>
                        <a:lnTo>
                          <a:pt x="38" y="42"/>
                        </a:lnTo>
                        <a:lnTo>
                          <a:pt x="42" y="42"/>
                        </a:lnTo>
                        <a:lnTo>
                          <a:pt x="42" y="38"/>
                        </a:lnTo>
                        <a:lnTo>
                          <a:pt x="38" y="38"/>
                        </a:lnTo>
                        <a:lnTo>
                          <a:pt x="38" y="34"/>
                        </a:lnTo>
                        <a:lnTo>
                          <a:pt x="34" y="34"/>
                        </a:lnTo>
                        <a:lnTo>
                          <a:pt x="34" y="30"/>
                        </a:lnTo>
                        <a:lnTo>
                          <a:pt x="38" y="30"/>
                        </a:lnTo>
                        <a:lnTo>
                          <a:pt x="38" y="25"/>
                        </a:lnTo>
                        <a:lnTo>
                          <a:pt x="34" y="21"/>
                        </a:lnTo>
                        <a:lnTo>
                          <a:pt x="31" y="21"/>
                        </a:lnTo>
                        <a:lnTo>
                          <a:pt x="31" y="17"/>
                        </a:lnTo>
                        <a:close/>
                      </a:path>
                    </a:pathLst>
                  </a:custGeom>
                  <a:solidFill>
                    <a:srgbClr val="114324"/>
                  </a:solidFill>
                  <a:ln w="6350">
                    <a:solidFill>
                      <a:srgbClr val="114324"/>
                    </a:solidFill>
                    <a:round/>
                    <a:headEnd/>
                    <a:tailEnd/>
                  </a:ln>
                </p:spPr>
                <p:txBody>
                  <a:bodyPr/>
                  <a:lstStyle/>
                  <a:p>
                    <a:endParaRPr lang="fa-IR"/>
                  </a:p>
                </p:txBody>
              </p:sp>
            </p:grpSp>
          </p:grpSp>
          <p:sp>
            <p:nvSpPr>
              <p:cNvPr id="244" name="Freeform 425"/>
              <p:cNvSpPr>
                <a:spLocks/>
              </p:cNvSpPr>
              <p:nvPr/>
            </p:nvSpPr>
            <p:spPr bwMode="auto">
              <a:xfrm>
                <a:off x="1189" y="3413"/>
                <a:ext cx="79" cy="102"/>
              </a:xfrm>
              <a:custGeom>
                <a:avLst/>
                <a:gdLst>
                  <a:gd name="T0" fmla="*/ 41 w 79"/>
                  <a:gd name="T1" fmla="*/ 26 h 102"/>
                  <a:gd name="T2" fmla="*/ 41 w 79"/>
                  <a:gd name="T3" fmla="*/ 26 h 102"/>
                  <a:gd name="T4" fmla="*/ 45 w 79"/>
                  <a:gd name="T5" fmla="*/ 22 h 102"/>
                  <a:gd name="T6" fmla="*/ 38 w 79"/>
                  <a:gd name="T7" fmla="*/ 13 h 102"/>
                  <a:gd name="T8" fmla="*/ 34 w 79"/>
                  <a:gd name="T9" fmla="*/ 9 h 102"/>
                  <a:gd name="T10" fmla="*/ 34 w 79"/>
                  <a:gd name="T11" fmla="*/ 5 h 102"/>
                  <a:gd name="T12" fmla="*/ 30 w 79"/>
                  <a:gd name="T13" fmla="*/ 0 h 102"/>
                  <a:gd name="T14" fmla="*/ 30 w 79"/>
                  <a:gd name="T15" fmla="*/ 5 h 102"/>
                  <a:gd name="T16" fmla="*/ 23 w 79"/>
                  <a:gd name="T17" fmla="*/ 26 h 102"/>
                  <a:gd name="T18" fmla="*/ 23 w 79"/>
                  <a:gd name="T19" fmla="*/ 30 h 102"/>
                  <a:gd name="T20" fmla="*/ 23 w 79"/>
                  <a:gd name="T21" fmla="*/ 34 h 102"/>
                  <a:gd name="T22" fmla="*/ 19 w 79"/>
                  <a:gd name="T23" fmla="*/ 34 h 102"/>
                  <a:gd name="T24" fmla="*/ 19 w 79"/>
                  <a:gd name="T25" fmla="*/ 39 h 102"/>
                  <a:gd name="T26" fmla="*/ 19 w 79"/>
                  <a:gd name="T27" fmla="*/ 43 h 102"/>
                  <a:gd name="T28" fmla="*/ 11 w 79"/>
                  <a:gd name="T29" fmla="*/ 47 h 102"/>
                  <a:gd name="T30" fmla="*/ 15 w 79"/>
                  <a:gd name="T31" fmla="*/ 47 h 102"/>
                  <a:gd name="T32" fmla="*/ 19 w 79"/>
                  <a:gd name="T33" fmla="*/ 51 h 102"/>
                  <a:gd name="T34" fmla="*/ 11 w 79"/>
                  <a:gd name="T35" fmla="*/ 60 h 102"/>
                  <a:gd name="T36" fmla="*/ 11 w 79"/>
                  <a:gd name="T37" fmla="*/ 72 h 102"/>
                  <a:gd name="T38" fmla="*/ 4 w 79"/>
                  <a:gd name="T39" fmla="*/ 77 h 102"/>
                  <a:gd name="T40" fmla="*/ 4 w 79"/>
                  <a:gd name="T41" fmla="*/ 81 h 102"/>
                  <a:gd name="T42" fmla="*/ 4 w 79"/>
                  <a:gd name="T43" fmla="*/ 81 h 102"/>
                  <a:gd name="T44" fmla="*/ 11 w 79"/>
                  <a:gd name="T45" fmla="*/ 85 h 102"/>
                  <a:gd name="T46" fmla="*/ 15 w 79"/>
                  <a:gd name="T47" fmla="*/ 85 h 102"/>
                  <a:gd name="T48" fmla="*/ 11 w 79"/>
                  <a:gd name="T49" fmla="*/ 89 h 102"/>
                  <a:gd name="T50" fmla="*/ 4 w 79"/>
                  <a:gd name="T51" fmla="*/ 98 h 102"/>
                  <a:gd name="T52" fmla="*/ 0 w 79"/>
                  <a:gd name="T53" fmla="*/ 102 h 102"/>
                  <a:gd name="T54" fmla="*/ 8 w 79"/>
                  <a:gd name="T55" fmla="*/ 102 h 102"/>
                  <a:gd name="T56" fmla="*/ 23 w 79"/>
                  <a:gd name="T57" fmla="*/ 98 h 102"/>
                  <a:gd name="T58" fmla="*/ 26 w 79"/>
                  <a:gd name="T59" fmla="*/ 102 h 102"/>
                  <a:gd name="T60" fmla="*/ 60 w 79"/>
                  <a:gd name="T61" fmla="*/ 98 h 102"/>
                  <a:gd name="T62" fmla="*/ 72 w 79"/>
                  <a:gd name="T63" fmla="*/ 98 h 102"/>
                  <a:gd name="T64" fmla="*/ 79 w 79"/>
                  <a:gd name="T65" fmla="*/ 102 h 102"/>
                  <a:gd name="T66" fmla="*/ 75 w 79"/>
                  <a:gd name="T67" fmla="*/ 98 h 102"/>
                  <a:gd name="T68" fmla="*/ 68 w 79"/>
                  <a:gd name="T69" fmla="*/ 94 h 102"/>
                  <a:gd name="T70" fmla="*/ 64 w 79"/>
                  <a:gd name="T71" fmla="*/ 89 h 102"/>
                  <a:gd name="T72" fmla="*/ 64 w 79"/>
                  <a:gd name="T73" fmla="*/ 85 h 102"/>
                  <a:gd name="T74" fmla="*/ 68 w 79"/>
                  <a:gd name="T75" fmla="*/ 85 h 102"/>
                  <a:gd name="T76" fmla="*/ 72 w 79"/>
                  <a:gd name="T77" fmla="*/ 81 h 102"/>
                  <a:gd name="T78" fmla="*/ 72 w 79"/>
                  <a:gd name="T79" fmla="*/ 77 h 102"/>
                  <a:gd name="T80" fmla="*/ 64 w 79"/>
                  <a:gd name="T81" fmla="*/ 77 h 102"/>
                  <a:gd name="T82" fmla="*/ 60 w 79"/>
                  <a:gd name="T83" fmla="*/ 72 h 102"/>
                  <a:gd name="T84" fmla="*/ 57 w 79"/>
                  <a:gd name="T85" fmla="*/ 68 h 102"/>
                  <a:gd name="T86" fmla="*/ 60 w 79"/>
                  <a:gd name="T87" fmla="*/ 64 h 102"/>
                  <a:gd name="T88" fmla="*/ 64 w 79"/>
                  <a:gd name="T89" fmla="*/ 60 h 102"/>
                  <a:gd name="T90" fmla="*/ 60 w 79"/>
                  <a:gd name="T91" fmla="*/ 56 h 102"/>
                  <a:gd name="T92" fmla="*/ 57 w 79"/>
                  <a:gd name="T93" fmla="*/ 51 h 102"/>
                  <a:gd name="T94" fmla="*/ 53 w 79"/>
                  <a:gd name="T95" fmla="*/ 47 h 102"/>
                  <a:gd name="T96" fmla="*/ 53 w 79"/>
                  <a:gd name="T97" fmla="*/ 47 h 102"/>
                  <a:gd name="T98" fmla="*/ 53 w 79"/>
                  <a:gd name="T99" fmla="*/ 43 h 102"/>
                  <a:gd name="T100" fmla="*/ 57 w 79"/>
                  <a:gd name="T101" fmla="*/ 39 h 102"/>
                  <a:gd name="T102" fmla="*/ 57 w 79"/>
                  <a:gd name="T103" fmla="*/ 34 h 102"/>
                  <a:gd name="T104" fmla="*/ 49 w 79"/>
                  <a:gd name="T105" fmla="*/ 34 h 102"/>
                  <a:gd name="T106" fmla="*/ 45 w 79"/>
                  <a:gd name="T107" fmla="*/ 30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102"/>
                  <a:gd name="T164" fmla="*/ 79 w 79"/>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102">
                    <a:moveTo>
                      <a:pt x="41" y="26"/>
                    </a:moveTo>
                    <a:lnTo>
                      <a:pt x="41" y="26"/>
                    </a:lnTo>
                    <a:lnTo>
                      <a:pt x="45" y="22"/>
                    </a:lnTo>
                    <a:lnTo>
                      <a:pt x="41" y="22"/>
                    </a:lnTo>
                    <a:lnTo>
                      <a:pt x="38" y="13"/>
                    </a:lnTo>
                    <a:lnTo>
                      <a:pt x="34" y="9"/>
                    </a:lnTo>
                    <a:lnTo>
                      <a:pt x="34" y="5"/>
                    </a:lnTo>
                    <a:lnTo>
                      <a:pt x="34" y="0"/>
                    </a:lnTo>
                    <a:lnTo>
                      <a:pt x="30" y="0"/>
                    </a:lnTo>
                    <a:lnTo>
                      <a:pt x="30" y="5"/>
                    </a:lnTo>
                    <a:lnTo>
                      <a:pt x="23" y="22"/>
                    </a:lnTo>
                    <a:lnTo>
                      <a:pt x="23" y="26"/>
                    </a:lnTo>
                    <a:lnTo>
                      <a:pt x="23" y="30"/>
                    </a:lnTo>
                    <a:lnTo>
                      <a:pt x="23" y="34"/>
                    </a:lnTo>
                    <a:lnTo>
                      <a:pt x="19" y="34"/>
                    </a:lnTo>
                    <a:lnTo>
                      <a:pt x="19" y="39"/>
                    </a:lnTo>
                    <a:lnTo>
                      <a:pt x="19" y="43"/>
                    </a:lnTo>
                    <a:lnTo>
                      <a:pt x="15" y="43"/>
                    </a:lnTo>
                    <a:lnTo>
                      <a:pt x="11" y="47"/>
                    </a:lnTo>
                    <a:lnTo>
                      <a:pt x="15" y="47"/>
                    </a:lnTo>
                    <a:lnTo>
                      <a:pt x="19" y="51"/>
                    </a:lnTo>
                    <a:lnTo>
                      <a:pt x="8" y="60"/>
                    </a:lnTo>
                    <a:lnTo>
                      <a:pt x="11" y="60"/>
                    </a:lnTo>
                    <a:lnTo>
                      <a:pt x="15" y="60"/>
                    </a:lnTo>
                    <a:lnTo>
                      <a:pt x="15" y="68"/>
                    </a:lnTo>
                    <a:lnTo>
                      <a:pt x="11" y="72"/>
                    </a:lnTo>
                    <a:lnTo>
                      <a:pt x="8" y="72"/>
                    </a:lnTo>
                    <a:lnTo>
                      <a:pt x="8" y="77"/>
                    </a:lnTo>
                    <a:lnTo>
                      <a:pt x="4" y="77"/>
                    </a:lnTo>
                    <a:lnTo>
                      <a:pt x="4" y="81"/>
                    </a:lnTo>
                    <a:lnTo>
                      <a:pt x="8" y="81"/>
                    </a:lnTo>
                    <a:lnTo>
                      <a:pt x="11" y="85"/>
                    </a:lnTo>
                    <a:lnTo>
                      <a:pt x="15" y="85"/>
                    </a:lnTo>
                    <a:lnTo>
                      <a:pt x="15" y="89"/>
                    </a:lnTo>
                    <a:lnTo>
                      <a:pt x="11" y="89"/>
                    </a:lnTo>
                    <a:lnTo>
                      <a:pt x="8" y="94"/>
                    </a:lnTo>
                    <a:lnTo>
                      <a:pt x="8" y="98"/>
                    </a:lnTo>
                    <a:lnTo>
                      <a:pt x="4" y="98"/>
                    </a:lnTo>
                    <a:lnTo>
                      <a:pt x="0" y="102"/>
                    </a:lnTo>
                    <a:lnTo>
                      <a:pt x="4" y="102"/>
                    </a:lnTo>
                    <a:lnTo>
                      <a:pt x="8" y="102"/>
                    </a:lnTo>
                    <a:lnTo>
                      <a:pt x="15" y="102"/>
                    </a:lnTo>
                    <a:lnTo>
                      <a:pt x="19" y="98"/>
                    </a:lnTo>
                    <a:lnTo>
                      <a:pt x="23" y="98"/>
                    </a:lnTo>
                    <a:lnTo>
                      <a:pt x="26" y="102"/>
                    </a:lnTo>
                    <a:lnTo>
                      <a:pt x="30" y="102"/>
                    </a:lnTo>
                    <a:lnTo>
                      <a:pt x="60" y="98"/>
                    </a:lnTo>
                    <a:lnTo>
                      <a:pt x="64" y="98"/>
                    </a:lnTo>
                    <a:lnTo>
                      <a:pt x="72" y="98"/>
                    </a:lnTo>
                    <a:lnTo>
                      <a:pt x="75" y="102"/>
                    </a:lnTo>
                    <a:lnTo>
                      <a:pt x="79" y="102"/>
                    </a:lnTo>
                    <a:lnTo>
                      <a:pt x="75" y="98"/>
                    </a:lnTo>
                    <a:lnTo>
                      <a:pt x="72" y="94"/>
                    </a:lnTo>
                    <a:lnTo>
                      <a:pt x="68" y="94"/>
                    </a:lnTo>
                    <a:lnTo>
                      <a:pt x="68" y="89"/>
                    </a:lnTo>
                    <a:lnTo>
                      <a:pt x="64" y="89"/>
                    </a:lnTo>
                    <a:lnTo>
                      <a:pt x="64" y="85"/>
                    </a:lnTo>
                    <a:lnTo>
                      <a:pt x="68" y="85"/>
                    </a:lnTo>
                    <a:lnTo>
                      <a:pt x="72" y="81"/>
                    </a:lnTo>
                    <a:lnTo>
                      <a:pt x="72" y="77"/>
                    </a:lnTo>
                    <a:lnTo>
                      <a:pt x="68" y="77"/>
                    </a:lnTo>
                    <a:lnTo>
                      <a:pt x="64" y="77"/>
                    </a:lnTo>
                    <a:lnTo>
                      <a:pt x="64" y="72"/>
                    </a:lnTo>
                    <a:lnTo>
                      <a:pt x="60" y="72"/>
                    </a:lnTo>
                    <a:lnTo>
                      <a:pt x="57" y="68"/>
                    </a:lnTo>
                    <a:lnTo>
                      <a:pt x="57" y="64"/>
                    </a:lnTo>
                    <a:lnTo>
                      <a:pt x="60" y="64"/>
                    </a:lnTo>
                    <a:lnTo>
                      <a:pt x="64" y="60"/>
                    </a:lnTo>
                    <a:lnTo>
                      <a:pt x="60" y="56"/>
                    </a:lnTo>
                    <a:lnTo>
                      <a:pt x="57" y="51"/>
                    </a:lnTo>
                    <a:lnTo>
                      <a:pt x="53" y="47"/>
                    </a:lnTo>
                    <a:lnTo>
                      <a:pt x="53" y="43"/>
                    </a:lnTo>
                    <a:lnTo>
                      <a:pt x="57" y="43"/>
                    </a:lnTo>
                    <a:lnTo>
                      <a:pt x="57" y="39"/>
                    </a:lnTo>
                    <a:lnTo>
                      <a:pt x="57" y="34"/>
                    </a:lnTo>
                    <a:lnTo>
                      <a:pt x="53" y="34"/>
                    </a:lnTo>
                    <a:lnTo>
                      <a:pt x="49" y="34"/>
                    </a:lnTo>
                    <a:lnTo>
                      <a:pt x="49" y="30"/>
                    </a:lnTo>
                    <a:lnTo>
                      <a:pt x="45" y="30"/>
                    </a:lnTo>
                    <a:lnTo>
                      <a:pt x="41" y="26"/>
                    </a:lnTo>
                    <a:close/>
                  </a:path>
                </a:pathLst>
              </a:custGeom>
              <a:solidFill>
                <a:srgbClr val="114324"/>
              </a:solidFill>
              <a:ln w="6350">
                <a:solidFill>
                  <a:srgbClr val="114324"/>
                </a:solidFill>
                <a:round/>
                <a:headEnd/>
                <a:tailEnd/>
              </a:ln>
            </p:spPr>
            <p:txBody>
              <a:bodyPr/>
              <a:lstStyle/>
              <a:p>
                <a:endParaRPr lang="fa-IR"/>
              </a:p>
            </p:txBody>
          </p:sp>
          <p:grpSp>
            <p:nvGrpSpPr>
              <p:cNvPr id="245" name="Group 426"/>
              <p:cNvGrpSpPr>
                <a:grpSpLocks/>
              </p:cNvGrpSpPr>
              <p:nvPr/>
            </p:nvGrpSpPr>
            <p:grpSpPr bwMode="auto">
              <a:xfrm>
                <a:off x="1249" y="3150"/>
                <a:ext cx="155" cy="111"/>
                <a:chOff x="1249" y="3150"/>
                <a:chExt cx="155" cy="111"/>
              </a:xfrm>
            </p:grpSpPr>
            <p:sp>
              <p:nvSpPr>
                <p:cNvPr id="1660" name="Freeform 427"/>
                <p:cNvSpPr>
                  <a:spLocks/>
                </p:cNvSpPr>
                <p:nvPr/>
              </p:nvSpPr>
              <p:spPr bwMode="auto">
                <a:xfrm>
                  <a:off x="1264" y="3176"/>
                  <a:ext cx="38" cy="21"/>
                </a:xfrm>
                <a:custGeom>
                  <a:avLst/>
                  <a:gdLst>
                    <a:gd name="T0" fmla="*/ 23 w 38"/>
                    <a:gd name="T1" fmla="*/ 8 h 21"/>
                    <a:gd name="T2" fmla="*/ 16 w 38"/>
                    <a:gd name="T3" fmla="*/ 8 h 21"/>
                    <a:gd name="T4" fmla="*/ 12 w 38"/>
                    <a:gd name="T5" fmla="*/ 4 h 21"/>
                    <a:gd name="T6" fmla="*/ 12 w 38"/>
                    <a:gd name="T7" fmla="*/ 4 h 21"/>
                    <a:gd name="T8" fmla="*/ 4 w 38"/>
                    <a:gd name="T9" fmla="*/ 4 h 21"/>
                    <a:gd name="T10" fmla="*/ 4 w 38"/>
                    <a:gd name="T11" fmla="*/ 4 h 21"/>
                    <a:gd name="T12" fmla="*/ 8 w 38"/>
                    <a:gd name="T13" fmla="*/ 0 h 21"/>
                    <a:gd name="T14" fmla="*/ 8 w 38"/>
                    <a:gd name="T15" fmla="*/ 0 h 21"/>
                    <a:gd name="T16" fmla="*/ 4 w 38"/>
                    <a:gd name="T17" fmla="*/ 8 h 21"/>
                    <a:gd name="T18" fmla="*/ 4 w 38"/>
                    <a:gd name="T19" fmla="*/ 8 h 21"/>
                    <a:gd name="T20" fmla="*/ 0 w 38"/>
                    <a:gd name="T21" fmla="*/ 8 h 21"/>
                    <a:gd name="T22" fmla="*/ 4 w 38"/>
                    <a:gd name="T23" fmla="*/ 13 h 21"/>
                    <a:gd name="T24" fmla="*/ 4 w 38"/>
                    <a:gd name="T25" fmla="*/ 13 h 21"/>
                    <a:gd name="T26" fmla="*/ 4 w 38"/>
                    <a:gd name="T27" fmla="*/ 17 h 21"/>
                    <a:gd name="T28" fmla="*/ 8 w 38"/>
                    <a:gd name="T29" fmla="*/ 17 h 21"/>
                    <a:gd name="T30" fmla="*/ 8 w 38"/>
                    <a:gd name="T31" fmla="*/ 21 h 21"/>
                    <a:gd name="T32" fmla="*/ 8 w 38"/>
                    <a:gd name="T33" fmla="*/ 21 h 21"/>
                    <a:gd name="T34" fmla="*/ 12 w 38"/>
                    <a:gd name="T35" fmla="*/ 17 h 21"/>
                    <a:gd name="T36" fmla="*/ 12 w 38"/>
                    <a:gd name="T37" fmla="*/ 17 h 21"/>
                    <a:gd name="T38" fmla="*/ 16 w 38"/>
                    <a:gd name="T39" fmla="*/ 17 h 21"/>
                    <a:gd name="T40" fmla="*/ 19 w 38"/>
                    <a:gd name="T41" fmla="*/ 17 h 21"/>
                    <a:gd name="T42" fmla="*/ 19 w 38"/>
                    <a:gd name="T43" fmla="*/ 17 h 21"/>
                    <a:gd name="T44" fmla="*/ 23 w 38"/>
                    <a:gd name="T45" fmla="*/ 17 h 21"/>
                    <a:gd name="T46" fmla="*/ 27 w 38"/>
                    <a:gd name="T47" fmla="*/ 17 h 21"/>
                    <a:gd name="T48" fmla="*/ 27 w 38"/>
                    <a:gd name="T49" fmla="*/ 17 h 21"/>
                    <a:gd name="T50" fmla="*/ 31 w 38"/>
                    <a:gd name="T51" fmla="*/ 17 h 21"/>
                    <a:gd name="T52" fmla="*/ 31 w 38"/>
                    <a:gd name="T53" fmla="*/ 17 h 21"/>
                    <a:gd name="T54" fmla="*/ 34 w 38"/>
                    <a:gd name="T55" fmla="*/ 17 h 21"/>
                    <a:gd name="T56" fmla="*/ 34 w 38"/>
                    <a:gd name="T57" fmla="*/ 17 h 21"/>
                    <a:gd name="T58" fmla="*/ 38 w 38"/>
                    <a:gd name="T59" fmla="*/ 17 h 21"/>
                    <a:gd name="T60" fmla="*/ 38 w 38"/>
                    <a:gd name="T61" fmla="*/ 17 h 21"/>
                    <a:gd name="T62" fmla="*/ 38 w 38"/>
                    <a:gd name="T63" fmla="*/ 17 h 21"/>
                    <a:gd name="T64" fmla="*/ 34 w 38"/>
                    <a:gd name="T65" fmla="*/ 13 h 21"/>
                    <a:gd name="T66" fmla="*/ 31 w 38"/>
                    <a:gd name="T67" fmla="*/ 13 h 21"/>
                    <a:gd name="T68" fmla="*/ 27 w 38"/>
                    <a:gd name="T69" fmla="*/ 13 h 21"/>
                    <a:gd name="T70" fmla="*/ 23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3" y="8"/>
                      </a:moveTo>
                      <a:lnTo>
                        <a:pt x="23" y="8"/>
                      </a:lnTo>
                      <a:lnTo>
                        <a:pt x="19" y="8"/>
                      </a:lnTo>
                      <a:lnTo>
                        <a:pt x="16" y="8"/>
                      </a:lnTo>
                      <a:lnTo>
                        <a:pt x="12" y="4"/>
                      </a:lnTo>
                      <a:lnTo>
                        <a:pt x="8" y="4"/>
                      </a:lnTo>
                      <a:lnTo>
                        <a:pt x="4" y="4"/>
                      </a:lnTo>
                      <a:lnTo>
                        <a:pt x="8" y="0"/>
                      </a:lnTo>
                      <a:lnTo>
                        <a:pt x="4" y="8"/>
                      </a:lnTo>
                      <a:lnTo>
                        <a:pt x="0" y="8"/>
                      </a:lnTo>
                      <a:lnTo>
                        <a:pt x="0" y="13"/>
                      </a:lnTo>
                      <a:lnTo>
                        <a:pt x="4" y="13"/>
                      </a:lnTo>
                      <a:lnTo>
                        <a:pt x="4" y="17"/>
                      </a:lnTo>
                      <a:lnTo>
                        <a:pt x="8" y="17"/>
                      </a:lnTo>
                      <a:lnTo>
                        <a:pt x="8" y="21"/>
                      </a:lnTo>
                      <a:lnTo>
                        <a:pt x="12" y="17"/>
                      </a:lnTo>
                      <a:lnTo>
                        <a:pt x="16" y="17"/>
                      </a:lnTo>
                      <a:lnTo>
                        <a:pt x="19" y="17"/>
                      </a:lnTo>
                      <a:lnTo>
                        <a:pt x="23" y="17"/>
                      </a:lnTo>
                      <a:lnTo>
                        <a:pt x="27" y="17"/>
                      </a:lnTo>
                      <a:lnTo>
                        <a:pt x="31" y="17"/>
                      </a:lnTo>
                      <a:lnTo>
                        <a:pt x="34" y="17"/>
                      </a:lnTo>
                      <a:lnTo>
                        <a:pt x="38" y="17"/>
                      </a:lnTo>
                      <a:lnTo>
                        <a:pt x="38" y="13"/>
                      </a:lnTo>
                      <a:lnTo>
                        <a:pt x="34" y="13"/>
                      </a:lnTo>
                      <a:lnTo>
                        <a:pt x="31" y="13"/>
                      </a:lnTo>
                      <a:lnTo>
                        <a:pt x="27" y="13"/>
                      </a:lnTo>
                      <a:lnTo>
                        <a:pt x="27" y="8"/>
                      </a:lnTo>
                      <a:lnTo>
                        <a:pt x="23" y="8"/>
                      </a:lnTo>
                      <a:close/>
                    </a:path>
                  </a:pathLst>
                </a:custGeom>
                <a:solidFill>
                  <a:srgbClr val="000000"/>
                </a:solidFill>
                <a:ln w="6350">
                  <a:solidFill>
                    <a:srgbClr val="000000"/>
                  </a:solidFill>
                  <a:round/>
                  <a:headEnd/>
                  <a:tailEnd/>
                </a:ln>
              </p:spPr>
              <p:txBody>
                <a:bodyPr/>
                <a:lstStyle/>
                <a:p>
                  <a:endParaRPr lang="fa-IR"/>
                </a:p>
              </p:txBody>
            </p:sp>
            <p:sp>
              <p:nvSpPr>
                <p:cNvPr id="1661" name="Freeform 428"/>
                <p:cNvSpPr>
                  <a:spLocks/>
                </p:cNvSpPr>
                <p:nvPr/>
              </p:nvSpPr>
              <p:spPr bwMode="auto">
                <a:xfrm>
                  <a:off x="1291" y="3172"/>
                  <a:ext cx="38" cy="21"/>
                </a:xfrm>
                <a:custGeom>
                  <a:avLst/>
                  <a:gdLst>
                    <a:gd name="T0" fmla="*/ 22 w 38"/>
                    <a:gd name="T1" fmla="*/ 8 h 21"/>
                    <a:gd name="T2" fmla="*/ 15 w 38"/>
                    <a:gd name="T3" fmla="*/ 8 h 21"/>
                    <a:gd name="T4" fmla="*/ 11 w 38"/>
                    <a:gd name="T5" fmla="*/ 4 h 21"/>
                    <a:gd name="T6" fmla="*/ 7 w 38"/>
                    <a:gd name="T7" fmla="*/ 4 h 21"/>
                    <a:gd name="T8" fmla="*/ 4 w 38"/>
                    <a:gd name="T9" fmla="*/ 4 h 21"/>
                    <a:gd name="T10" fmla="*/ 4 w 38"/>
                    <a:gd name="T11" fmla="*/ 4 h 21"/>
                    <a:gd name="T12" fmla="*/ 7 w 38"/>
                    <a:gd name="T13" fmla="*/ 4 h 21"/>
                    <a:gd name="T14" fmla="*/ 7 w 38"/>
                    <a:gd name="T15" fmla="*/ 0 h 21"/>
                    <a:gd name="T16" fmla="*/ 4 w 38"/>
                    <a:gd name="T17" fmla="*/ 8 h 21"/>
                    <a:gd name="T18" fmla="*/ 4 w 38"/>
                    <a:gd name="T19" fmla="*/ 8 h 21"/>
                    <a:gd name="T20" fmla="*/ 0 w 38"/>
                    <a:gd name="T21" fmla="*/ 8 h 21"/>
                    <a:gd name="T22" fmla="*/ 0 w 38"/>
                    <a:gd name="T23" fmla="*/ 12 h 21"/>
                    <a:gd name="T24" fmla="*/ 4 w 38"/>
                    <a:gd name="T25" fmla="*/ 12 h 21"/>
                    <a:gd name="T26" fmla="*/ 4 w 38"/>
                    <a:gd name="T27" fmla="*/ 17 h 21"/>
                    <a:gd name="T28" fmla="*/ 4 w 38"/>
                    <a:gd name="T29" fmla="*/ 17 h 21"/>
                    <a:gd name="T30" fmla="*/ 7 w 38"/>
                    <a:gd name="T31" fmla="*/ 21 h 21"/>
                    <a:gd name="T32" fmla="*/ 7 w 38"/>
                    <a:gd name="T33" fmla="*/ 21 h 21"/>
                    <a:gd name="T34" fmla="*/ 11 w 38"/>
                    <a:gd name="T35" fmla="*/ 17 h 21"/>
                    <a:gd name="T36" fmla="*/ 11 w 38"/>
                    <a:gd name="T37" fmla="*/ 17 h 21"/>
                    <a:gd name="T38" fmla="*/ 15 w 38"/>
                    <a:gd name="T39" fmla="*/ 17 h 21"/>
                    <a:gd name="T40" fmla="*/ 15 w 38"/>
                    <a:gd name="T41" fmla="*/ 17 h 21"/>
                    <a:gd name="T42" fmla="*/ 19 w 38"/>
                    <a:gd name="T43" fmla="*/ 17 h 21"/>
                    <a:gd name="T44" fmla="*/ 22 w 38"/>
                    <a:gd name="T45" fmla="*/ 17 h 21"/>
                    <a:gd name="T46" fmla="*/ 26 w 38"/>
                    <a:gd name="T47" fmla="*/ 17 h 21"/>
                    <a:gd name="T48" fmla="*/ 26 w 38"/>
                    <a:gd name="T49" fmla="*/ 17 h 21"/>
                    <a:gd name="T50" fmla="*/ 30 w 38"/>
                    <a:gd name="T51" fmla="*/ 17 h 21"/>
                    <a:gd name="T52" fmla="*/ 30 w 38"/>
                    <a:gd name="T53" fmla="*/ 17 h 21"/>
                    <a:gd name="T54" fmla="*/ 30 w 38"/>
                    <a:gd name="T55" fmla="*/ 17 h 21"/>
                    <a:gd name="T56" fmla="*/ 34 w 38"/>
                    <a:gd name="T57" fmla="*/ 17 h 21"/>
                    <a:gd name="T58" fmla="*/ 38 w 38"/>
                    <a:gd name="T59" fmla="*/ 17 h 21"/>
                    <a:gd name="T60" fmla="*/ 38 w 38"/>
                    <a:gd name="T61" fmla="*/ 17 h 21"/>
                    <a:gd name="T62" fmla="*/ 38 w 38"/>
                    <a:gd name="T63" fmla="*/ 17 h 21"/>
                    <a:gd name="T64" fmla="*/ 34 w 38"/>
                    <a:gd name="T65" fmla="*/ 12 h 21"/>
                    <a:gd name="T66" fmla="*/ 30 w 38"/>
                    <a:gd name="T67" fmla="*/ 12 h 21"/>
                    <a:gd name="T68" fmla="*/ 26 w 38"/>
                    <a:gd name="T69" fmla="*/ 12 h 21"/>
                    <a:gd name="T70" fmla="*/ 22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2" y="8"/>
                      </a:moveTo>
                      <a:lnTo>
                        <a:pt x="22" y="8"/>
                      </a:lnTo>
                      <a:lnTo>
                        <a:pt x="19" y="8"/>
                      </a:lnTo>
                      <a:lnTo>
                        <a:pt x="15" y="8"/>
                      </a:lnTo>
                      <a:lnTo>
                        <a:pt x="11" y="4"/>
                      </a:lnTo>
                      <a:lnTo>
                        <a:pt x="7" y="4"/>
                      </a:lnTo>
                      <a:lnTo>
                        <a:pt x="4" y="4"/>
                      </a:lnTo>
                      <a:lnTo>
                        <a:pt x="7" y="4"/>
                      </a:lnTo>
                      <a:lnTo>
                        <a:pt x="7" y="0"/>
                      </a:lnTo>
                      <a:lnTo>
                        <a:pt x="4" y="8"/>
                      </a:lnTo>
                      <a:lnTo>
                        <a:pt x="0" y="8"/>
                      </a:lnTo>
                      <a:lnTo>
                        <a:pt x="0" y="12"/>
                      </a:lnTo>
                      <a:lnTo>
                        <a:pt x="4" y="12"/>
                      </a:lnTo>
                      <a:lnTo>
                        <a:pt x="4" y="17"/>
                      </a:lnTo>
                      <a:lnTo>
                        <a:pt x="7" y="21"/>
                      </a:lnTo>
                      <a:lnTo>
                        <a:pt x="11" y="17"/>
                      </a:lnTo>
                      <a:lnTo>
                        <a:pt x="15" y="17"/>
                      </a:lnTo>
                      <a:lnTo>
                        <a:pt x="19" y="17"/>
                      </a:lnTo>
                      <a:lnTo>
                        <a:pt x="22" y="17"/>
                      </a:lnTo>
                      <a:lnTo>
                        <a:pt x="26" y="17"/>
                      </a:lnTo>
                      <a:lnTo>
                        <a:pt x="30" y="17"/>
                      </a:lnTo>
                      <a:lnTo>
                        <a:pt x="34" y="17"/>
                      </a:lnTo>
                      <a:lnTo>
                        <a:pt x="38" y="17"/>
                      </a:lnTo>
                      <a:lnTo>
                        <a:pt x="34" y="12"/>
                      </a:lnTo>
                      <a:lnTo>
                        <a:pt x="30" y="12"/>
                      </a:lnTo>
                      <a:lnTo>
                        <a:pt x="26" y="12"/>
                      </a:lnTo>
                      <a:lnTo>
                        <a:pt x="26" y="8"/>
                      </a:lnTo>
                      <a:lnTo>
                        <a:pt x="22" y="8"/>
                      </a:lnTo>
                      <a:close/>
                    </a:path>
                  </a:pathLst>
                </a:custGeom>
                <a:solidFill>
                  <a:srgbClr val="000000"/>
                </a:solidFill>
                <a:ln w="6350">
                  <a:solidFill>
                    <a:srgbClr val="000000"/>
                  </a:solidFill>
                  <a:round/>
                  <a:headEnd/>
                  <a:tailEnd/>
                </a:ln>
              </p:spPr>
              <p:txBody>
                <a:bodyPr/>
                <a:lstStyle/>
                <a:p>
                  <a:endParaRPr lang="fa-IR"/>
                </a:p>
              </p:txBody>
            </p:sp>
            <p:sp>
              <p:nvSpPr>
                <p:cNvPr id="1662" name="Freeform 429"/>
                <p:cNvSpPr>
                  <a:spLocks/>
                </p:cNvSpPr>
                <p:nvPr/>
              </p:nvSpPr>
              <p:spPr bwMode="auto">
                <a:xfrm>
                  <a:off x="1306" y="3201"/>
                  <a:ext cx="68" cy="26"/>
                </a:xfrm>
                <a:custGeom>
                  <a:avLst/>
                  <a:gdLst>
                    <a:gd name="T0" fmla="*/ 45 w 68"/>
                    <a:gd name="T1" fmla="*/ 9 h 26"/>
                    <a:gd name="T2" fmla="*/ 34 w 68"/>
                    <a:gd name="T3" fmla="*/ 4 h 26"/>
                    <a:gd name="T4" fmla="*/ 26 w 68"/>
                    <a:gd name="T5" fmla="*/ 4 h 26"/>
                    <a:gd name="T6" fmla="*/ 23 w 68"/>
                    <a:gd name="T7" fmla="*/ 4 h 26"/>
                    <a:gd name="T8" fmla="*/ 19 w 68"/>
                    <a:gd name="T9" fmla="*/ 4 h 26"/>
                    <a:gd name="T10" fmla="*/ 15 w 68"/>
                    <a:gd name="T11" fmla="*/ 0 h 26"/>
                    <a:gd name="T12" fmla="*/ 11 w 68"/>
                    <a:gd name="T13" fmla="*/ 0 h 26"/>
                    <a:gd name="T14" fmla="*/ 7 w 68"/>
                    <a:gd name="T15" fmla="*/ 0 h 26"/>
                    <a:gd name="T16" fmla="*/ 0 w 68"/>
                    <a:gd name="T17" fmla="*/ 9 h 26"/>
                    <a:gd name="T18" fmla="*/ 4 w 68"/>
                    <a:gd name="T19" fmla="*/ 9 h 26"/>
                    <a:gd name="T20" fmla="*/ 4 w 68"/>
                    <a:gd name="T21" fmla="*/ 9 h 26"/>
                    <a:gd name="T22" fmla="*/ 4 w 68"/>
                    <a:gd name="T23" fmla="*/ 13 h 26"/>
                    <a:gd name="T24" fmla="*/ 7 w 68"/>
                    <a:gd name="T25" fmla="*/ 13 h 26"/>
                    <a:gd name="T26" fmla="*/ 7 w 68"/>
                    <a:gd name="T27" fmla="*/ 17 h 26"/>
                    <a:gd name="T28" fmla="*/ 7 w 68"/>
                    <a:gd name="T29" fmla="*/ 17 h 26"/>
                    <a:gd name="T30" fmla="*/ 7 w 68"/>
                    <a:gd name="T31" fmla="*/ 21 h 26"/>
                    <a:gd name="T32" fmla="*/ 7 w 68"/>
                    <a:gd name="T33" fmla="*/ 21 h 26"/>
                    <a:gd name="T34" fmla="*/ 11 w 68"/>
                    <a:gd name="T35" fmla="*/ 26 h 26"/>
                    <a:gd name="T36" fmla="*/ 15 w 68"/>
                    <a:gd name="T37" fmla="*/ 21 h 26"/>
                    <a:gd name="T38" fmla="*/ 19 w 68"/>
                    <a:gd name="T39" fmla="*/ 17 h 26"/>
                    <a:gd name="T40" fmla="*/ 23 w 68"/>
                    <a:gd name="T41" fmla="*/ 17 h 26"/>
                    <a:gd name="T42" fmla="*/ 26 w 68"/>
                    <a:gd name="T43" fmla="*/ 17 h 26"/>
                    <a:gd name="T44" fmla="*/ 30 w 68"/>
                    <a:gd name="T45" fmla="*/ 17 h 26"/>
                    <a:gd name="T46" fmla="*/ 34 w 68"/>
                    <a:gd name="T47" fmla="*/ 17 h 26"/>
                    <a:gd name="T48" fmla="*/ 38 w 68"/>
                    <a:gd name="T49" fmla="*/ 17 h 26"/>
                    <a:gd name="T50" fmla="*/ 41 w 68"/>
                    <a:gd name="T51" fmla="*/ 17 h 26"/>
                    <a:gd name="T52" fmla="*/ 45 w 68"/>
                    <a:gd name="T53" fmla="*/ 17 h 26"/>
                    <a:gd name="T54" fmla="*/ 49 w 68"/>
                    <a:gd name="T55" fmla="*/ 17 h 26"/>
                    <a:gd name="T56" fmla="*/ 49 w 68"/>
                    <a:gd name="T57" fmla="*/ 17 h 26"/>
                    <a:gd name="T58" fmla="*/ 53 w 68"/>
                    <a:gd name="T59" fmla="*/ 17 h 26"/>
                    <a:gd name="T60" fmla="*/ 56 w 68"/>
                    <a:gd name="T61" fmla="*/ 17 h 26"/>
                    <a:gd name="T62" fmla="*/ 60 w 68"/>
                    <a:gd name="T63" fmla="*/ 17 h 26"/>
                    <a:gd name="T64" fmla="*/ 64 w 68"/>
                    <a:gd name="T65" fmla="*/ 17 h 26"/>
                    <a:gd name="T66" fmla="*/ 68 w 68"/>
                    <a:gd name="T67" fmla="*/ 13 h 26"/>
                    <a:gd name="T68" fmla="*/ 68 w 68"/>
                    <a:gd name="T69" fmla="*/ 13 h 26"/>
                    <a:gd name="T70" fmla="*/ 64 w 68"/>
                    <a:gd name="T71" fmla="*/ 13 h 26"/>
                    <a:gd name="T72" fmla="*/ 60 w 68"/>
                    <a:gd name="T73" fmla="*/ 13 h 26"/>
                    <a:gd name="T74" fmla="*/ 56 w 68"/>
                    <a:gd name="T75" fmla="*/ 9 h 26"/>
                    <a:gd name="T76" fmla="*/ 53 w 68"/>
                    <a:gd name="T77" fmla="*/ 9 h 26"/>
                    <a:gd name="T78" fmla="*/ 49 w 68"/>
                    <a:gd name="T79" fmla="*/ 9 h 26"/>
                    <a:gd name="T80" fmla="*/ 45 w 68"/>
                    <a:gd name="T81" fmla="*/ 9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6"/>
                    <a:gd name="T125" fmla="*/ 68 w 68"/>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6">
                      <a:moveTo>
                        <a:pt x="45" y="9"/>
                      </a:moveTo>
                      <a:lnTo>
                        <a:pt x="45" y="9"/>
                      </a:lnTo>
                      <a:lnTo>
                        <a:pt x="38" y="4"/>
                      </a:lnTo>
                      <a:lnTo>
                        <a:pt x="34" y="4"/>
                      </a:lnTo>
                      <a:lnTo>
                        <a:pt x="30" y="4"/>
                      </a:lnTo>
                      <a:lnTo>
                        <a:pt x="26" y="4"/>
                      </a:lnTo>
                      <a:lnTo>
                        <a:pt x="23" y="4"/>
                      </a:lnTo>
                      <a:lnTo>
                        <a:pt x="19" y="4"/>
                      </a:lnTo>
                      <a:lnTo>
                        <a:pt x="15" y="0"/>
                      </a:lnTo>
                      <a:lnTo>
                        <a:pt x="11" y="0"/>
                      </a:lnTo>
                      <a:lnTo>
                        <a:pt x="7" y="0"/>
                      </a:lnTo>
                      <a:lnTo>
                        <a:pt x="0" y="9"/>
                      </a:lnTo>
                      <a:lnTo>
                        <a:pt x="4" y="9"/>
                      </a:lnTo>
                      <a:lnTo>
                        <a:pt x="4" y="13"/>
                      </a:lnTo>
                      <a:lnTo>
                        <a:pt x="7" y="13"/>
                      </a:lnTo>
                      <a:lnTo>
                        <a:pt x="7" y="17"/>
                      </a:lnTo>
                      <a:lnTo>
                        <a:pt x="7" y="21"/>
                      </a:lnTo>
                      <a:lnTo>
                        <a:pt x="11" y="26"/>
                      </a:lnTo>
                      <a:lnTo>
                        <a:pt x="11" y="21"/>
                      </a:lnTo>
                      <a:lnTo>
                        <a:pt x="15" y="21"/>
                      </a:lnTo>
                      <a:lnTo>
                        <a:pt x="19" y="17"/>
                      </a:lnTo>
                      <a:lnTo>
                        <a:pt x="23" y="17"/>
                      </a:lnTo>
                      <a:lnTo>
                        <a:pt x="26" y="17"/>
                      </a:lnTo>
                      <a:lnTo>
                        <a:pt x="30" y="17"/>
                      </a:lnTo>
                      <a:lnTo>
                        <a:pt x="34" y="17"/>
                      </a:lnTo>
                      <a:lnTo>
                        <a:pt x="38" y="17"/>
                      </a:lnTo>
                      <a:lnTo>
                        <a:pt x="41" y="17"/>
                      </a:lnTo>
                      <a:lnTo>
                        <a:pt x="45" y="17"/>
                      </a:lnTo>
                      <a:lnTo>
                        <a:pt x="49" y="17"/>
                      </a:lnTo>
                      <a:lnTo>
                        <a:pt x="53" y="17"/>
                      </a:lnTo>
                      <a:lnTo>
                        <a:pt x="56" y="17"/>
                      </a:lnTo>
                      <a:lnTo>
                        <a:pt x="60" y="17"/>
                      </a:lnTo>
                      <a:lnTo>
                        <a:pt x="64" y="17"/>
                      </a:lnTo>
                      <a:lnTo>
                        <a:pt x="64" y="13"/>
                      </a:lnTo>
                      <a:lnTo>
                        <a:pt x="68" y="13"/>
                      </a:lnTo>
                      <a:lnTo>
                        <a:pt x="64" y="13"/>
                      </a:lnTo>
                      <a:lnTo>
                        <a:pt x="60" y="13"/>
                      </a:lnTo>
                      <a:lnTo>
                        <a:pt x="56" y="9"/>
                      </a:lnTo>
                      <a:lnTo>
                        <a:pt x="53" y="9"/>
                      </a:lnTo>
                      <a:lnTo>
                        <a:pt x="49" y="9"/>
                      </a:lnTo>
                      <a:lnTo>
                        <a:pt x="45" y="9"/>
                      </a:lnTo>
                      <a:close/>
                    </a:path>
                  </a:pathLst>
                </a:custGeom>
                <a:solidFill>
                  <a:srgbClr val="000000"/>
                </a:solidFill>
                <a:ln w="6350">
                  <a:solidFill>
                    <a:srgbClr val="000000"/>
                  </a:solidFill>
                  <a:round/>
                  <a:headEnd/>
                  <a:tailEnd/>
                </a:ln>
              </p:spPr>
              <p:txBody>
                <a:bodyPr/>
                <a:lstStyle/>
                <a:p>
                  <a:endParaRPr lang="fa-IR"/>
                </a:p>
              </p:txBody>
            </p:sp>
            <p:sp>
              <p:nvSpPr>
                <p:cNvPr id="1663" name="Freeform 430"/>
                <p:cNvSpPr>
                  <a:spLocks/>
                </p:cNvSpPr>
                <p:nvPr/>
              </p:nvSpPr>
              <p:spPr bwMode="auto">
                <a:xfrm>
                  <a:off x="1340" y="3231"/>
                  <a:ext cx="64" cy="30"/>
                </a:xfrm>
                <a:custGeom>
                  <a:avLst/>
                  <a:gdLst>
                    <a:gd name="T0" fmla="*/ 49 w 64"/>
                    <a:gd name="T1" fmla="*/ 21 h 30"/>
                    <a:gd name="T2" fmla="*/ 53 w 64"/>
                    <a:gd name="T3" fmla="*/ 21 h 30"/>
                    <a:gd name="T4" fmla="*/ 53 w 64"/>
                    <a:gd name="T5" fmla="*/ 21 h 30"/>
                    <a:gd name="T6" fmla="*/ 53 w 64"/>
                    <a:gd name="T7" fmla="*/ 21 h 30"/>
                    <a:gd name="T8" fmla="*/ 56 w 64"/>
                    <a:gd name="T9" fmla="*/ 21 h 30"/>
                    <a:gd name="T10" fmla="*/ 56 w 64"/>
                    <a:gd name="T11" fmla="*/ 21 h 30"/>
                    <a:gd name="T12" fmla="*/ 64 w 64"/>
                    <a:gd name="T13" fmla="*/ 17 h 30"/>
                    <a:gd name="T14" fmla="*/ 64 w 64"/>
                    <a:gd name="T15" fmla="*/ 17 h 30"/>
                    <a:gd name="T16" fmla="*/ 60 w 64"/>
                    <a:gd name="T17" fmla="*/ 17 h 30"/>
                    <a:gd name="T18" fmla="*/ 49 w 64"/>
                    <a:gd name="T19" fmla="*/ 13 h 30"/>
                    <a:gd name="T20" fmla="*/ 45 w 64"/>
                    <a:gd name="T21" fmla="*/ 13 h 30"/>
                    <a:gd name="T22" fmla="*/ 41 w 64"/>
                    <a:gd name="T23" fmla="*/ 8 h 30"/>
                    <a:gd name="T24" fmla="*/ 41 w 64"/>
                    <a:gd name="T25" fmla="*/ 8 h 30"/>
                    <a:gd name="T26" fmla="*/ 38 w 64"/>
                    <a:gd name="T27" fmla="*/ 8 h 30"/>
                    <a:gd name="T28" fmla="*/ 34 w 64"/>
                    <a:gd name="T29" fmla="*/ 4 h 30"/>
                    <a:gd name="T30" fmla="*/ 30 w 64"/>
                    <a:gd name="T31" fmla="*/ 4 h 30"/>
                    <a:gd name="T32" fmla="*/ 30 w 64"/>
                    <a:gd name="T33" fmla="*/ 8 h 30"/>
                    <a:gd name="T34" fmla="*/ 22 w 64"/>
                    <a:gd name="T35" fmla="*/ 0 h 30"/>
                    <a:gd name="T36" fmla="*/ 22 w 64"/>
                    <a:gd name="T37" fmla="*/ 4 h 30"/>
                    <a:gd name="T38" fmla="*/ 19 w 64"/>
                    <a:gd name="T39" fmla="*/ 4 h 30"/>
                    <a:gd name="T40" fmla="*/ 11 w 64"/>
                    <a:gd name="T41" fmla="*/ 4 h 30"/>
                    <a:gd name="T42" fmla="*/ 7 w 64"/>
                    <a:gd name="T43" fmla="*/ 4 h 30"/>
                    <a:gd name="T44" fmla="*/ 4 w 64"/>
                    <a:gd name="T45" fmla="*/ 0 h 30"/>
                    <a:gd name="T46" fmla="*/ 4 w 64"/>
                    <a:gd name="T47" fmla="*/ 4 h 30"/>
                    <a:gd name="T48" fmla="*/ 4 w 64"/>
                    <a:gd name="T49" fmla="*/ 8 h 30"/>
                    <a:gd name="T50" fmla="*/ 7 w 64"/>
                    <a:gd name="T51" fmla="*/ 17 h 30"/>
                    <a:gd name="T52" fmla="*/ 15 w 64"/>
                    <a:gd name="T53" fmla="*/ 25 h 30"/>
                    <a:gd name="T54" fmla="*/ 15 w 64"/>
                    <a:gd name="T55" fmla="*/ 25 h 30"/>
                    <a:gd name="T56" fmla="*/ 19 w 64"/>
                    <a:gd name="T57" fmla="*/ 30 h 30"/>
                    <a:gd name="T58" fmla="*/ 19 w 64"/>
                    <a:gd name="T59" fmla="*/ 30 h 30"/>
                    <a:gd name="T60" fmla="*/ 19 w 64"/>
                    <a:gd name="T61" fmla="*/ 30 h 30"/>
                    <a:gd name="T62" fmla="*/ 22 w 64"/>
                    <a:gd name="T63" fmla="*/ 30 h 30"/>
                    <a:gd name="T64" fmla="*/ 22 w 64"/>
                    <a:gd name="T65" fmla="*/ 30 h 30"/>
                    <a:gd name="T66" fmla="*/ 22 w 64"/>
                    <a:gd name="T67" fmla="*/ 30 h 30"/>
                    <a:gd name="T68" fmla="*/ 26 w 64"/>
                    <a:gd name="T69" fmla="*/ 25 h 30"/>
                    <a:gd name="T70" fmla="*/ 26 w 64"/>
                    <a:gd name="T71" fmla="*/ 25 h 30"/>
                    <a:gd name="T72" fmla="*/ 30 w 64"/>
                    <a:gd name="T73" fmla="*/ 25 h 30"/>
                    <a:gd name="T74" fmla="*/ 34 w 64"/>
                    <a:gd name="T75" fmla="*/ 30 h 30"/>
                    <a:gd name="T76" fmla="*/ 34 w 64"/>
                    <a:gd name="T77" fmla="*/ 30 h 30"/>
                    <a:gd name="T78" fmla="*/ 38 w 64"/>
                    <a:gd name="T79" fmla="*/ 25 h 30"/>
                    <a:gd name="T80" fmla="*/ 38 w 64"/>
                    <a:gd name="T81" fmla="*/ 25 h 30"/>
                    <a:gd name="T82" fmla="*/ 38 w 64"/>
                    <a:gd name="T83" fmla="*/ 25 h 30"/>
                    <a:gd name="T84" fmla="*/ 41 w 64"/>
                    <a:gd name="T85" fmla="*/ 25 h 30"/>
                    <a:gd name="T86" fmla="*/ 45 w 64"/>
                    <a:gd name="T87" fmla="*/ 25 h 30"/>
                    <a:gd name="T88" fmla="*/ 45 w 64"/>
                    <a:gd name="T89" fmla="*/ 25 h 30"/>
                    <a:gd name="T90" fmla="*/ 45 w 64"/>
                    <a:gd name="T91" fmla="*/ 25 h 30"/>
                    <a:gd name="T92" fmla="*/ 49 w 64"/>
                    <a:gd name="T93" fmla="*/ 25 h 30"/>
                    <a:gd name="T94" fmla="*/ 49 w 64"/>
                    <a:gd name="T95" fmla="*/ 21 h 30"/>
                    <a:gd name="T96" fmla="*/ 49 w 64"/>
                    <a:gd name="T97" fmla="*/ 2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
                    <a:gd name="T148" fmla="*/ 0 h 30"/>
                    <a:gd name="T149" fmla="*/ 64 w 64"/>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 h="30">
                      <a:moveTo>
                        <a:pt x="49" y="21"/>
                      </a:moveTo>
                      <a:lnTo>
                        <a:pt x="49" y="21"/>
                      </a:lnTo>
                      <a:lnTo>
                        <a:pt x="53" y="21"/>
                      </a:lnTo>
                      <a:lnTo>
                        <a:pt x="56" y="21"/>
                      </a:lnTo>
                      <a:lnTo>
                        <a:pt x="60" y="17"/>
                      </a:lnTo>
                      <a:lnTo>
                        <a:pt x="64" y="17"/>
                      </a:lnTo>
                      <a:lnTo>
                        <a:pt x="60" y="17"/>
                      </a:lnTo>
                      <a:lnTo>
                        <a:pt x="49" y="13"/>
                      </a:lnTo>
                      <a:lnTo>
                        <a:pt x="45" y="13"/>
                      </a:lnTo>
                      <a:lnTo>
                        <a:pt x="41" y="13"/>
                      </a:lnTo>
                      <a:lnTo>
                        <a:pt x="41" y="8"/>
                      </a:lnTo>
                      <a:lnTo>
                        <a:pt x="38" y="8"/>
                      </a:lnTo>
                      <a:lnTo>
                        <a:pt x="34" y="8"/>
                      </a:lnTo>
                      <a:lnTo>
                        <a:pt x="34" y="4"/>
                      </a:lnTo>
                      <a:lnTo>
                        <a:pt x="30" y="4"/>
                      </a:lnTo>
                      <a:lnTo>
                        <a:pt x="30" y="8"/>
                      </a:lnTo>
                      <a:lnTo>
                        <a:pt x="22" y="0"/>
                      </a:lnTo>
                      <a:lnTo>
                        <a:pt x="22" y="4"/>
                      </a:lnTo>
                      <a:lnTo>
                        <a:pt x="19" y="4"/>
                      </a:lnTo>
                      <a:lnTo>
                        <a:pt x="15" y="4"/>
                      </a:lnTo>
                      <a:lnTo>
                        <a:pt x="11" y="4"/>
                      </a:lnTo>
                      <a:lnTo>
                        <a:pt x="7" y="4"/>
                      </a:lnTo>
                      <a:lnTo>
                        <a:pt x="4" y="0"/>
                      </a:lnTo>
                      <a:lnTo>
                        <a:pt x="4" y="4"/>
                      </a:lnTo>
                      <a:lnTo>
                        <a:pt x="4" y="8"/>
                      </a:lnTo>
                      <a:lnTo>
                        <a:pt x="0" y="8"/>
                      </a:lnTo>
                      <a:lnTo>
                        <a:pt x="7" y="17"/>
                      </a:lnTo>
                      <a:lnTo>
                        <a:pt x="11" y="25"/>
                      </a:lnTo>
                      <a:lnTo>
                        <a:pt x="15" y="25"/>
                      </a:lnTo>
                      <a:lnTo>
                        <a:pt x="19" y="30"/>
                      </a:lnTo>
                      <a:lnTo>
                        <a:pt x="22" y="30"/>
                      </a:lnTo>
                      <a:lnTo>
                        <a:pt x="26" y="25"/>
                      </a:lnTo>
                      <a:lnTo>
                        <a:pt x="30" y="25"/>
                      </a:lnTo>
                      <a:lnTo>
                        <a:pt x="34" y="30"/>
                      </a:lnTo>
                      <a:lnTo>
                        <a:pt x="38" y="25"/>
                      </a:lnTo>
                      <a:lnTo>
                        <a:pt x="41" y="25"/>
                      </a:lnTo>
                      <a:lnTo>
                        <a:pt x="45" y="25"/>
                      </a:lnTo>
                      <a:lnTo>
                        <a:pt x="49" y="25"/>
                      </a:lnTo>
                      <a:lnTo>
                        <a:pt x="49" y="21"/>
                      </a:lnTo>
                      <a:close/>
                    </a:path>
                  </a:pathLst>
                </a:custGeom>
                <a:solidFill>
                  <a:srgbClr val="000000"/>
                </a:solidFill>
                <a:ln w="6350">
                  <a:solidFill>
                    <a:srgbClr val="000000"/>
                  </a:solidFill>
                  <a:round/>
                  <a:headEnd/>
                  <a:tailEnd/>
                </a:ln>
              </p:spPr>
              <p:txBody>
                <a:bodyPr/>
                <a:lstStyle/>
                <a:p>
                  <a:endParaRPr lang="fa-IR"/>
                </a:p>
              </p:txBody>
            </p:sp>
            <p:grpSp>
              <p:nvGrpSpPr>
                <p:cNvPr id="1664" name="Group 431"/>
                <p:cNvGrpSpPr>
                  <a:grpSpLocks/>
                </p:cNvGrpSpPr>
                <p:nvPr/>
              </p:nvGrpSpPr>
              <p:grpSpPr bwMode="auto">
                <a:xfrm>
                  <a:off x="1249" y="3150"/>
                  <a:ext cx="102" cy="94"/>
                  <a:chOff x="1249" y="3150"/>
                  <a:chExt cx="102" cy="94"/>
                </a:xfrm>
              </p:grpSpPr>
              <p:sp>
                <p:nvSpPr>
                  <p:cNvPr id="1665" name="Freeform 432"/>
                  <p:cNvSpPr>
                    <a:spLocks/>
                  </p:cNvSpPr>
                  <p:nvPr/>
                </p:nvSpPr>
                <p:spPr bwMode="auto">
                  <a:xfrm>
                    <a:off x="1249" y="3159"/>
                    <a:ext cx="31" cy="34"/>
                  </a:xfrm>
                  <a:custGeom>
                    <a:avLst/>
                    <a:gdLst>
                      <a:gd name="T0" fmla="*/ 12 w 31"/>
                      <a:gd name="T1" fmla="*/ 8 h 34"/>
                      <a:gd name="T2" fmla="*/ 8 w 31"/>
                      <a:gd name="T3" fmla="*/ 13 h 34"/>
                      <a:gd name="T4" fmla="*/ 8 w 31"/>
                      <a:gd name="T5" fmla="*/ 17 h 34"/>
                      <a:gd name="T6" fmla="*/ 8 w 31"/>
                      <a:gd name="T7" fmla="*/ 17 h 34"/>
                      <a:gd name="T8" fmla="*/ 4 w 31"/>
                      <a:gd name="T9" fmla="*/ 21 h 34"/>
                      <a:gd name="T10" fmla="*/ 4 w 31"/>
                      <a:gd name="T11" fmla="*/ 21 h 34"/>
                      <a:gd name="T12" fmla="*/ 4 w 31"/>
                      <a:gd name="T13" fmla="*/ 21 h 34"/>
                      <a:gd name="T14" fmla="*/ 0 w 31"/>
                      <a:gd name="T15" fmla="*/ 25 h 34"/>
                      <a:gd name="T16" fmla="*/ 0 w 31"/>
                      <a:gd name="T17" fmla="*/ 30 h 34"/>
                      <a:gd name="T18" fmla="*/ 4 w 31"/>
                      <a:gd name="T19" fmla="*/ 30 h 34"/>
                      <a:gd name="T20" fmla="*/ 12 w 31"/>
                      <a:gd name="T21" fmla="*/ 30 h 34"/>
                      <a:gd name="T22" fmla="*/ 12 w 31"/>
                      <a:gd name="T23" fmla="*/ 30 h 34"/>
                      <a:gd name="T24" fmla="*/ 15 w 31"/>
                      <a:gd name="T25" fmla="*/ 30 h 34"/>
                      <a:gd name="T26" fmla="*/ 19 w 31"/>
                      <a:gd name="T27" fmla="*/ 30 h 34"/>
                      <a:gd name="T28" fmla="*/ 23 w 31"/>
                      <a:gd name="T29" fmla="*/ 30 h 34"/>
                      <a:gd name="T30" fmla="*/ 27 w 31"/>
                      <a:gd name="T31" fmla="*/ 30 h 34"/>
                      <a:gd name="T32" fmla="*/ 31 w 31"/>
                      <a:gd name="T33" fmla="*/ 34 h 34"/>
                      <a:gd name="T34" fmla="*/ 31 w 31"/>
                      <a:gd name="T35" fmla="*/ 30 h 34"/>
                      <a:gd name="T36" fmla="*/ 27 w 31"/>
                      <a:gd name="T37" fmla="*/ 30 h 34"/>
                      <a:gd name="T38" fmla="*/ 23 w 31"/>
                      <a:gd name="T39" fmla="*/ 25 h 34"/>
                      <a:gd name="T40" fmla="*/ 23 w 31"/>
                      <a:gd name="T41" fmla="*/ 25 h 34"/>
                      <a:gd name="T42" fmla="*/ 23 w 31"/>
                      <a:gd name="T43" fmla="*/ 21 h 34"/>
                      <a:gd name="T44" fmla="*/ 23 w 31"/>
                      <a:gd name="T45" fmla="*/ 21 h 34"/>
                      <a:gd name="T46" fmla="*/ 23 w 31"/>
                      <a:gd name="T47" fmla="*/ 17 h 34"/>
                      <a:gd name="T48" fmla="*/ 23 w 31"/>
                      <a:gd name="T49" fmla="*/ 17 h 34"/>
                      <a:gd name="T50" fmla="*/ 23 w 31"/>
                      <a:gd name="T51" fmla="*/ 13 h 34"/>
                      <a:gd name="T52" fmla="*/ 23 w 31"/>
                      <a:gd name="T53" fmla="*/ 13 h 34"/>
                      <a:gd name="T54" fmla="*/ 23 w 31"/>
                      <a:gd name="T55" fmla="*/ 8 h 34"/>
                      <a:gd name="T56" fmla="*/ 23 w 31"/>
                      <a:gd name="T57" fmla="*/ 8 h 34"/>
                      <a:gd name="T58" fmla="*/ 23 w 31"/>
                      <a:gd name="T59" fmla="*/ 8 h 34"/>
                      <a:gd name="T60" fmla="*/ 19 w 31"/>
                      <a:gd name="T61" fmla="*/ 8 h 34"/>
                      <a:gd name="T62" fmla="*/ 19 w 31"/>
                      <a:gd name="T63" fmla="*/ 4 h 34"/>
                      <a:gd name="T64" fmla="*/ 19 w 31"/>
                      <a:gd name="T65" fmla="*/ 0 h 34"/>
                      <a:gd name="T66" fmla="*/ 19 w 31"/>
                      <a:gd name="T67" fmla="*/ 0 h 34"/>
                      <a:gd name="T68" fmla="*/ 19 w 31"/>
                      <a:gd name="T69" fmla="*/ 0 h 34"/>
                      <a:gd name="T70" fmla="*/ 15 w 31"/>
                      <a:gd name="T71" fmla="*/ 0 h 34"/>
                      <a:gd name="T72" fmla="*/ 15 w 31"/>
                      <a:gd name="T73" fmla="*/ 4 h 34"/>
                      <a:gd name="T74" fmla="*/ 15 w 31"/>
                      <a:gd name="T75" fmla="*/ 4 h 34"/>
                      <a:gd name="T76" fmla="*/ 12 w 31"/>
                      <a:gd name="T77" fmla="*/ 4 h 34"/>
                      <a:gd name="T78" fmla="*/ 12 w 31"/>
                      <a:gd name="T79" fmla="*/ 4 h 34"/>
                      <a:gd name="T80" fmla="*/ 12 w 31"/>
                      <a:gd name="T81" fmla="*/ 8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34"/>
                      <a:gd name="T125" fmla="*/ 31 w 31"/>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34">
                        <a:moveTo>
                          <a:pt x="12" y="8"/>
                        </a:moveTo>
                        <a:lnTo>
                          <a:pt x="12" y="8"/>
                        </a:lnTo>
                        <a:lnTo>
                          <a:pt x="12" y="13"/>
                        </a:lnTo>
                        <a:lnTo>
                          <a:pt x="8" y="13"/>
                        </a:lnTo>
                        <a:lnTo>
                          <a:pt x="8" y="17"/>
                        </a:lnTo>
                        <a:lnTo>
                          <a:pt x="8" y="21"/>
                        </a:lnTo>
                        <a:lnTo>
                          <a:pt x="4" y="21"/>
                        </a:lnTo>
                        <a:lnTo>
                          <a:pt x="4" y="25"/>
                        </a:lnTo>
                        <a:lnTo>
                          <a:pt x="0" y="25"/>
                        </a:lnTo>
                        <a:lnTo>
                          <a:pt x="0" y="30"/>
                        </a:lnTo>
                        <a:lnTo>
                          <a:pt x="4" y="30"/>
                        </a:lnTo>
                        <a:lnTo>
                          <a:pt x="8" y="30"/>
                        </a:lnTo>
                        <a:lnTo>
                          <a:pt x="12" y="30"/>
                        </a:lnTo>
                        <a:lnTo>
                          <a:pt x="15" y="30"/>
                        </a:lnTo>
                        <a:lnTo>
                          <a:pt x="19" y="30"/>
                        </a:lnTo>
                        <a:lnTo>
                          <a:pt x="23" y="30"/>
                        </a:lnTo>
                        <a:lnTo>
                          <a:pt x="27" y="30"/>
                        </a:lnTo>
                        <a:lnTo>
                          <a:pt x="27" y="34"/>
                        </a:lnTo>
                        <a:lnTo>
                          <a:pt x="31" y="34"/>
                        </a:lnTo>
                        <a:lnTo>
                          <a:pt x="31" y="30"/>
                        </a:lnTo>
                        <a:lnTo>
                          <a:pt x="27" y="30"/>
                        </a:lnTo>
                        <a:lnTo>
                          <a:pt x="23" y="25"/>
                        </a:lnTo>
                        <a:lnTo>
                          <a:pt x="23" y="21"/>
                        </a:lnTo>
                        <a:lnTo>
                          <a:pt x="23" y="17"/>
                        </a:lnTo>
                        <a:lnTo>
                          <a:pt x="23" y="13"/>
                        </a:lnTo>
                        <a:lnTo>
                          <a:pt x="23" y="8"/>
                        </a:lnTo>
                        <a:lnTo>
                          <a:pt x="19" y="8"/>
                        </a:lnTo>
                        <a:lnTo>
                          <a:pt x="19" y="4"/>
                        </a:lnTo>
                        <a:lnTo>
                          <a:pt x="19" y="0"/>
                        </a:lnTo>
                        <a:lnTo>
                          <a:pt x="15" y="0"/>
                        </a:lnTo>
                        <a:lnTo>
                          <a:pt x="15" y="4"/>
                        </a:lnTo>
                        <a:lnTo>
                          <a:pt x="12" y="4"/>
                        </a:lnTo>
                        <a:lnTo>
                          <a:pt x="12" y="8"/>
                        </a:lnTo>
                        <a:close/>
                      </a:path>
                    </a:pathLst>
                  </a:custGeom>
                  <a:solidFill>
                    <a:srgbClr val="005E31"/>
                  </a:solidFill>
                  <a:ln w="6350">
                    <a:solidFill>
                      <a:srgbClr val="005E31"/>
                    </a:solidFill>
                    <a:round/>
                    <a:headEnd/>
                    <a:tailEnd/>
                  </a:ln>
                </p:spPr>
                <p:txBody>
                  <a:bodyPr/>
                  <a:lstStyle/>
                  <a:p>
                    <a:endParaRPr lang="fa-IR"/>
                  </a:p>
                </p:txBody>
              </p:sp>
              <p:sp>
                <p:nvSpPr>
                  <p:cNvPr id="1666" name="Freeform 433"/>
                  <p:cNvSpPr>
                    <a:spLocks/>
                  </p:cNvSpPr>
                  <p:nvPr/>
                </p:nvSpPr>
                <p:spPr bwMode="auto">
                  <a:xfrm>
                    <a:off x="1272" y="3150"/>
                    <a:ext cx="30" cy="34"/>
                  </a:xfrm>
                  <a:custGeom>
                    <a:avLst/>
                    <a:gdLst>
                      <a:gd name="T0" fmla="*/ 11 w 30"/>
                      <a:gd name="T1" fmla="*/ 9 h 34"/>
                      <a:gd name="T2" fmla="*/ 11 w 30"/>
                      <a:gd name="T3" fmla="*/ 13 h 34"/>
                      <a:gd name="T4" fmla="*/ 8 w 30"/>
                      <a:gd name="T5" fmla="*/ 17 h 34"/>
                      <a:gd name="T6" fmla="*/ 8 w 30"/>
                      <a:gd name="T7" fmla="*/ 17 h 34"/>
                      <a:gd name="T8" fmla="*/ 8 w 30"/>
                      <a:gd name="T9" fmla="*/ 22 h 34"/>
                      <a:gd name="T10" fmla="*/ 8 w 30"/>
                      <a:gd name="T11" fmla="*/ 22 h 34"/>
                      <a:gd name="T12" fmla="*/ 4 w 30"/>
                      <a:gd name="T13" fmla="*/ 26 h 34"/>
                      <a:gd name="T14" fmla="*/ 4 w 30"/>
                      <a:gd name="T15" fmla="*/ 26 h 34"/>
                      <a:gd name="T16" fmla="*/ 0 w 30"/>
                      <a:gd name="T17" fmla="*/ 30 h 34"/>
                      <a:gd name="T18" fmla="*/ 4 w 30"/>
                      <a:gd name="T19" fmla="*/ 30 h 34"/>
                      <a:gd name="T20" fmla="*/ 11 w 30"/>
                      <a:gd name="T21" fmla="*/ 30 h 34"/>
                      <a:gd name="T22" fmla="*/ 15 w 30"/>
                      <a:gd name="T23" fmla="*/ 30 h 34"/>
                      <a:gd name="T24" fmla="*/ 19 w 30"/>
                      <a:gd name="T25" fmla="*/ 30 h 34"/>
                      <a:gd name="T26" fmla="*/ 19 w 30"/>
                      <a:gd name="T27" fmla="*/ 30 h 34"/>
                      <a:gd name="T28" fmla="*/ 23 w 30"/>
                      <a:gd name="T29" fmla="*/ 30 h 34"/>
                      <a:gd name="T30" fmla="*/ 26 w 30"/>
                      <a:gd name="T31" fmla="*/ 34 h 34"/>
                      <a:gd name="T32" fmla="*/ 30 w 30"/>
                      <a:gd name="T33" fmla="*/ 34 h 34"/>
                      <a:gd name="T34" fmla="*/ 30 w 30"/>
                      <a:gd name="T35" fmla="*/ 34 h 34"/>
                      <a:gd name="T36" fmla="*/ 26 w 30"/>
                      <a:gd name="T37" fmla="*/ 30 h 34"/>
                      <a:gd name="T38" fmla="*/ 26 w 30"/>
                      <a:gd name="T39" fmla="*/ 26 h 34"/>
                      <a:gd name="T40" fmla="*/ 26 w 30"/>
                      <a:gd name="T41" fmla="*/ 26 h 34"/>
                      <a:gd name="T42" fmla="*/ 26 w 30"/>
                      <a:gd name="T43" fmla="*/ 26 h 34"/>
                      <a:gd name="T44" fmla="*/ 23 w 30"/>
                      <a:gd name="T45" fmla="*/ 22 h 34"/>
                      <a:gd name="T46" fmla="*/ 23 w 30"/>
                      <a:gd name="T47" fmla="*/ 17 h 34"/>
                      <a:gd name="T48" fmla="*/ 26 w 30"/>
                      <a:gd name="T49" fmla="*/ 17 h 34"/>
                      <a:gd name="T50" fmla="*/ 26 w 30"/>
                      <a:gd name="T51" fmla="*/ 17 h 34"/>
                      <a:gd name="T52" fmla="*/ 23 w 30"/>
                      <a:gd name="T53" fmla="*/ 13 h 34"/>
                      <a:gd name="T54" fmla="*/ 23 w 30"/>
                      <a:gd name="T55" fmla="*/ 13 h 34"/>
                      <a:gd name="T56" fmla="*/ 23 w 30"/>
                      <a:gd name="T57" fmla="*/ 9 h 34"/>
                      <a:gd name="T58" fmla="*/ 23 w 30"/>
                      <a:gd name="T59" fmla="*/ 9 h 34"/>
                      <a:gd name="T60" fmla="*/ 23 w 30"/>
                      <a:gd name="T61" fmla="*/ 9 h 34"/>
                      <a:gd name="T62" fmla="*/ 23 w 30"/>
                      <a:gd name="T63" fmla="*/ 5 h 34"/>
                      <a:gd name="T64" fmla="*/ 23 w 30"/>
                      <a:gd name="T65" fmla="*/ 5 h 34"/>
                      <a:gd name="T66" fmla="*/ 19 w 30"/>
                      <a:gd name="T67" fmla="*/ 0 h 34"/>
                      <a:gd name="T68" fmla="*/ 19 w 30"/>
                      <a:gd name="T69" fmla="*/ 0 h 34"/>
                      <a:gd name="T70" fmla="*/ 19 w 30"/>
                      <a:gd name="T71" fmla="*/ 5 h 34"/>
                      <a:gd name="T72" fmla="*/ 19 w 30"/>
                      <a:gd name="T73" fmla="*/ 5 h 34"/>
                      <a:gd name="T74" fmla="*/ 15 w 30"/>
                      <a:gd name="T75" fmla="*/ 5 h 34"/>
                      <a:gd name="T76" fmla="*/ 15 w 30"/>
                      <a:gd name="T77" fmla="*/ 5 h 34"/>
                      <a:gd name="T78" fmla="*/ 15 w 30"/>
                      <a:gd name="T79" fmla="*/ 9 h 34"/>
                      <a:gd name="T80" fmla="*/ 15 w 30"/>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9"/>
                        </a:moveTo>
                        <a:lnTo>
                          <a:pt x="11" y="9"/>
                        </a:lnTo>
                        <a:lnTo>
                          <a:pt x="11" y="13"/>
                        </a:lnTo>
                        <a:lnTo>
                          <a:pt x="8" y="17"/>
                        </a:lnTo>
                        <a:lnTo>
                          <a:pt x="8" y="22"/>
                        </a:lnTo>
                        <a:lnTo>
                          <a:pt x="4" y="26"/>
                        </a:lnTo>
                        <a:lnTo>
                          <a:pt x="0" y="30"/>
                        </a:lnTo>
                        <a:lnTo>
                          <a:pt x="4" y="30"/>
                        </a:lnTo>
                        <a:lnTo>
                          <a:pt x="8" y="30"/>
                        </a:lnTo>
                        <a:lnTo>
                          <a:pt x="11" y="30"/>
                        </a:lnTo>
                        <a:lnTo>
                          <a:pt x="15" y="30"/>
                        </a:lnTo>
                        <a:lnTo>
                          <a:pt x="19" y="30"/>
                        </a:lnTo>
                        <a:lnTo>
                          <a:pt x="23" y="30"/>
                        </a:lnTo>
                        <a:lnTo>
                          <a:pt x="23" y="34"/>
                        </a:lnTo>
                        <a:lnTo>
                          <a:pt x="26" y="34"/>
                        </a:lnTo>
                        <a:lnTo>
                          <a:pt x="30" y="34"/>
                        </a:lnTo>
                        <a:lnTo>
                          <a:pt x="30" y="30"/>
                        </a:lnTo>
                        <a:lnTo>
                          <a:pt x="26" y="30"/>
                        </a:lnTo>
                        <a:lnTo>
                          <a:pt x="26" y="26"/>
                        </a:lnTo>
                        <a:lnTo>
                          <a:pt x="26" y="22"/>
                        </a:lnTo>
                        <a:lnTo>
                          <a:pt x="23" y="22"/>
                        </a:lnTo>
                        <a:lnTo>
                          <a:pt x="23" y="17"/>
                        </a:lnTo>
                        <a:lnTo>
                          <a:pt x="26" y="17"/>
                        </a:lnTo>
                        <a:lnTo>
                          <a:pt x="23" y="13"/>
                        </a:lnTo>
                        <a:lnTo>
                          <a:pt x="23" y="9"/>
                        </a:lnTo>
                        <a:lnTo>
                          <a:pt x="23" y="5"/>
                        </a:lnTo>
                        <a:lnTo>
                          <a:pt x="19" y="0"/>
                        </a:lnTo>
                        <a:lnTo>
                          <a:pt x="19" y="5"/>
                        </a:lnTo>
                        <a:lnTo>
                          <a:pt x="15" y="5"/>
                        </a:lnTo>
                        <a:lnTo>
                          <a:pt x="15" y="9"/>
                        </a:lnTo>
                        <a:lnTo>
                          <a:pt x="11" y="9"/>
                        </a:lnTo>
                        <a:close/>
                      </a:path>
                    </a:pathLst>
                  </a:custGeom>
                  <a:solidFill>
                    <a:srgbClr val="114324"/>
                  </a:solidFill>
                  <a:ln w="6350">
                    <a:solidFill>
                      <a:srgbClr val="114324"/>
                    </a:solidFill>
                    <a:round/>
                    <a:headEnd/>
                    <a:tailEnd/>
                  </a:ln>
                </p:spPr>
                <p:txBody>
                  <a:bodyPr/>
                  <a:lstStyle/>
                  <a:p>
                    <a:endParaRPr lang="fa-IR"/>
                  </a:p>
                </p:txBody>
              </p:sp>
              <p:sp>
                <p:nvSpPr>
                  <p:cNvPr id="1667" name="Freeform 434"/>
                  <p:cNvSpPr>
                    <a:spLocks/>
                  </p:cNvSpPr>
                  <p:nvPr/>
                </p:nvSpPr>
                <p:spPr bwMode="auto">
                  <a:xfrm>
                    <a:off x="1287" y="3167"/>
                    <a:ext cx="30" cy="55"/>
                  </a:xfrm>
                  <a:custGeom>
                    <a:avLst/>
                    <a:gdLst>
                      <a:gd name="T0" fmla="*/ 11 w 30"/>
                      <a:gd name="T1" fmla="*/ 17 h 55"/>
                      <a:gd name="T2" fmla="*/ 11 w 30"/>
                      <a:gd name="T3" fmla="*/ 26 h 55"/>
                      <a:gd name="T4" fmla="*/ 8 w 30"/>
                      <a:gd name="T5" fmla="*/ 30 h 55"/>
                      <a:gd name="T6" fmla="*/ 8 w 30"/>
                      <a:gd name="T7" fmla="*/ 30 h 55"/>
                      <a:gd name="T8" fmla="*/ 8 w 30"/>
                      <a:gd name="T9" fmla="*/ 38 h 55"/>
                      <a:gd name="T10" fmla="*/ 8 w 30"/>
                      <a:gd name="T11" fmla="*/ 38 h 55"/>
                      <a:gd name="T12" fmla="*/ 4 w 30"/>
                      <a:gd name="T13" fmla="*/ 43 h 55"/>
                      <a:gd name="T14" fmla="*/ 4 w 30"/>
                      <a:gd name="T15" fmla="*/ 43 h 55"/>
                      <a:gd name="T16" fmla="*/ 0 w 30"/>
                      <a:gd name="T17" fmla="*/ 47 h 55"/>
                      <a:gd name="T18" fmla="*/ 0 w 30"/>
                      <a:gd name="T19" fmla="*/ 51 h 55"/>
                      <a:gd name="T20" fmla="*/ 0 w 30"/>
                      <a:gd name="T21" fmla="*/ 51 h 55"/>
                      <a:gd name="T22" fmla="*/ 8 w 30"/>
                      <a:gd name="T23" fmla="*/ 51 h 55"/>
                      <a:gd name="T24" fmla="*/ 11 w 30"/>
                      <a:gd name="T25" fmla="*/ 51 h 55"/>
                      <a:gd name="T26" fmla="*/ 11 w 30"/>
                      <a:gd name="T27" fmla="*/ 51 h 55"/>
                      <a:gd name="T28" fmla="*/ 15 w 30"/>
                      <a:gd name="T29" fmla="*/ 51 h 55"/>
                      <a:gd name="T30" fmla="*/ 15 w 30"/>
                      <a:gd name="T31" fmla="*/ 51 h 55"/>
                      <a:gd name="T32" fmla="*/ 19 w 30"/>
                      <a:gd name="T33" fmla="*/ 51 h 55"/>
                      <a:gd name="T34" fmla="*/ 23 w 30"/>
                      <a:gd name="T35" fmla="*/ 51 h 55"/>
                      <a:gd name="T36" fmla="*/ 23 w 30"/>
                      <a:gd name="T37" fmla="*/ 55 h 55"/>
                      <a:gd name="T38" fmla="*/ 26 w 30"/>
                      <a:gd name="T39" fmla="*/ 55 h 55"/>
                      <a:gd name="T40" fmla="*/ 30 w 30"/>
                      <a:gd name="T41" fmla="*/ 55 h 55"/>
                      <a:gd name="T42" fmla="*/ 30 w 30"/>
                      <a:gd name="T43" fmla="*/ 55 h 55"/>
                      <a:gd name="T44" fmla="*/ 26 w 30"/>
                      <a:gd name="T45" fmla="*/ 47 h 55"/>
                      <a:gd name="T46" fmla="*/ 23 w 30"/>
                      <a:gd name="T47" fmla="*/ 43 h 55"/>
                      <a:gd name="T48" fmla="*/ 23 w 30"/>
                      <a:gd name="T49" fmla="*/ 43 h 55"/>
                      <a:gd name="T50" fmla="*/ 26 w 30"/>
                      <a:gd name="T51" fmla="*/ 38 h 55"/>
                      <a:gd name="T52" fmla="*/ 23 w 30"/>
                      <a:gd name="T53" fmla="*/ 34 h 55"/>
                      <a:gd name="T54" fmla="*/ 23 w 30"/>
                      <a:gd name="T55" fmla="*/ 34 h 55"/>
                      <a:gd name="T56" fmla="*/ 23 w 30"/>
                      <a:gd name="T57" fmla="*/ 30 h 55"/>
                      <a:gd name="T58" fmla="*/ 26 w 30"/>
                      <a:gd name="T59" fmla="*/ 26 h 55"/>
                      <a:gd name="T60" fmla="*/ 23 w 30"/>
                      <a:gd name="T61" fmla="*/ 26 h 55"/>
                      <a:gd name="T62" fmla="*/ 23 w 30"/>
                      <a:gd name="T63" fmla="*/ 22 h 55"/>
                      <a:gd name="T64" fmla="*/ 23 w 30"/>
                      <a:gd name="T65" fmla="*/ 22 h 55"/>
                      <a:gd name="T66" fmla="*/ 26 w 30"/>
                      <a:gd name="T67" fmla="*/ 17 h 55"/>
                      <a:gd name="T68" fmla="*/ 23 w 30"/>
                      <a:gd name="T69" fmla="*/ 13 h 55"/>
                      <a:gd name="T70" fmla="*/ 23 w 30"/>
                      <a:gd name="T71" fmla="*/ 13 h 55"/>
                      <a:gd name="T72" fmla="*/ 23 w 30"/>
                      <a:gd name="T73" fmla="*/ 9 h 55"/>
                      <a:gd name="T74" fmla="*/ 23 w 30"/>
                      <a:gd name="T75" fmla="*/ 5 h 55"/>
                      <a:gd name="T76" fmla="*/ 23 w 30"/>
                      <a:gd name="T77" fmla="*/ 0 h 55"/>
                      <a:gd name="T78" fmla="*/ 19 w 30"/>
                      <a:gd name="T79" fmla="*/ 5 h 55"/>
                      <a:gd name="T80" fmla="*/ 19 w 30"/>
                      <a:gd name="T81" fmla="*/ 5 h 55"/>
                      <a:gd name="T82" fmla="*/ 19 w 30"/>
                      <a:gd name="T83" fmla="*/ 5 h 55"/>
                      <a:gd name="T84" fmla="*/ 19 w 30"/>
                      <a:gd name="T85" fmla="*/ 9 h 55"/>
                      <a:gd name="T86" fmla="*/ 15 w 30"/>
                      <a:gd name="T87" fmla="*/ 9 h 55"/>
                      <a:gd name="T88" fmla="*/ 15 w 30"/>
                      <a:gd name="T89" fmla="*/ 13 h 55"/>
                      <a:gd name="T90" fmla="*/ 15 w 30"/>
                      <a:gd name="T91" fmla="*/ 13 h 55"/>
                      <a:gd name="T92" fmla="*/ 11 w 30"/>
                      <a:gd name="T93" fmla="*/ 1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55"/>
                      <a:gd name="T143" fmla="*/ 30 w 30"/>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55">
                        <a:moveTo>
                          <a:pt x="11" y="17"/>
                        </a:moveTo>
                        <a:lnTo>
                          <a:pt x="11" y="17"/>
                        </a:lnTo>
                        <a:lnTo>
                          <a:pt x="11" y="22"/>
                        </a:lnTo>
                        <a:lnTo>
                          <a:pt x="11" y="26"/>
                        </a:lnTo>
                        <a:lnTo>
                          <a:pt x="8" y="30"/>
                        </a:lnTo>
                        <a:lnTo>
                          <a:pt x="8" y="34"/>
                        </a:lnTo>
                        <a:lnTo>
                          <a:pt x="8" y="38"/>
                        </a:lnTo>
                        <a:lnTo>
                          <a:pt x="4" y="38"/>
                        </a:lnTo>
                        <a:lnTo>
                          <a:pt x="4" y="43"/>
                        </a:lnTo>
                        <a:lnTo>
                          <a:pt x="4" y="47"/>
                        </a:lnTo>
                        <a:lnTo>
                          <a:pt x="0" y="47"/>
                        </a:lnTo>
                        <a:lnTo>
                          <a:pt x="0" y="51"/>
                        </a:lnTo>
                        <a:lnTo>
                          <a:pt x="4" y="51"/>
                        </a:lnTo>
                        <a:lnTo>
                          <a:pt x="8" y="51"/>
                        </a:lnTo>
                        <a:lnTo>
                          <a:pt x="11" y="51"/>
                        </a:lnTo>
                        <a:lnTo>
                          <a:pt x="15" y="51"/>
                        </a:lnTo>
                        <a:lnTo>
                          <a:pt x="19" y="51"/>
                        </a:lnTo>
                        <a:lnTo>
                          <a:pt x="23" y="51"/>
                        </a:lnTo>
                        <a:lnTo>
                          <a:pt x="23" y="55"/>
                        </a:lnTo>
                        <a:lnTo>
                          <a:pt x="26" y="55"/>
                        </a:lnTo>
                        <a:lnTo>
                          <a:pt x="30" y="55"/>
                        </a:lnTo>
                        <a:lnTo>
                          <a:pt x="26" y="51"/>
                        </a:lnTo>
                        <a:lnTo>
                          <a:pt x="26" y="47"/>
                        </a:lnTo>
                        <a:lnTo>
                          <a:pt x="23" y="43"/>
                        </a:lnTo>
                        <a:lnTo>
                          <a:pt x="26" y="38"/>
                        </a:lnTo>
                        <a:lnTo>
                          <a:pt x="23" y="34"/>
                        </a:lnTo>
                        <a:lnTo>
                          <a:pt x="23" y="30"/>
                        </a:lnTo>
                        <a:lnTo>
                          <a:pt x="26" y="30"/>
                        </a:lnTo>
                        <a:lnTo>
                          <a:pt x="26" y="26"/>
                        </a:lnTo>
                        <a:lnTo>
                          <a:pt x="23" y="26"/>
                        </a:lnTo>
                        <a:lnTo>
                          <a:pt x="23" y="22"/>
                        </a:lnTo>
                        <a:lnTo>
                          <a:pt x="23" y="17"/>
                        </a:lnTo>
                        <a:lnTo>
                          <a:pt x="26" y="17"/>
                        </a:lnTo>
                        <a:lnTo>
                          <a:pt x="23" y="17"/>
                        </a:lnTo>
                        <a:lnTo>
                          <a:pt x="23" y="13"/>
                        </a:lnTo>
                        <a:lnTo>
                          <a:pt x="23" y="9"/>
                        </a:lnTo>
                        <a:lnTo>
                          <a:pt x="23" y="5"/>
                        </a:lnTo>
                        <a:lnTo>
                          <a:pt x="23" y="0"/>
                        </a:lnTo>
                        <a:lnTo>
                          <a:pt x="19" y="5"/>
                        </a:lnTo>
                        <a:lnTo>
                          <a:pt x="19" y="9"/>
                        </a:lnTo>
                        <a:lnTo>
                          <a:pt x="15" y="9"/>
                        </a:lnTo>
                        <a:lnTo>
                          <a:pt x="15"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1668" name="Freeform 435"/>
                  <p:cNvSpPr>
                    <a:spLocks/>
                  </p:cNvSpPr>
                  <p:nvPr/>
                </p:nvSpPr>
                <p:spPr bwMode="auto">
                  <a:xfrm>
                    <a:off x="1310" y="3189"/>
                    <a:ext cx="41" cy="55"/>
                  </a:xfrm>
                  <a:custGeom>
                    <a:avLst/>
                    <a:gdLst>
                      <a:gd name="T0" fmla="*/ 26 w 41"/>
                      <a:gd name="T1" fmla="*/ 12 h 55"/>
                      <a:gd name="T2" fmla="*/ 26 w 41"/>
                      <a:gd name="T3" fmla="*/ 12 h 55"/>
                      <a:gd name="T4" fmla="*/ 30 w 41"/>
                      <a:gd name="T5" fmla="*/ 12 h 55"/>
                      <a:gd name="T6" fmla="*/ 30 w 41"/>
                      <a:gd name="T7" fmla="*/ 12 h 55"/>
                      <a:gd name="T8" fmla="*/ 26 w 41"/>
                      <a:gd name="T9" fmla="*/ 8 h 55"/>
                      <a:gd name="T10" fmla="*/ 26 w 41"/>
                      <a:gd name="T11" fmla="*/ 4 h 55"/>
                      <a:gd name="T12" fmla="*/ 22 w 41"/>
                      <a:gd name="T13" fmla="*/ 0 h 55"/>
                      <a:gd name="T14" fmla="*/ 22 w 41"/>
                      <a:gd name="T15" fmla="*/ 0 h 55"/>
                      <a:gd name="T16" fmla="*/ 22 w 41"/>
                      <a:gd name="T17" fmla="*/ 4 h 55"/>
                      <a:gd name="T18" fmla="*/ 19 w 41"/>
                      <a:gd name="T19" fmla="*/ 8 h 55"/>
                      <a:gd name="T20" fmla="*/ 19 w 41"/>
                      <a:gd name="T21" fmla="*/ 12 h 55"/>
                      <a:gd name="T22" fmla="*/ 15 w 41"/>
                      <a:gd name="T23" fmla="*/ 12 h 55"/>
                      <a:gd name="T24" fmla="*/ 15 w 41"/>
                      <a:gd name="T25" fmla="*/ 16 h 55"/>
                      <a:gd name="T26" fmla="*/ 15 w 41"/>
                      <a:gd name="T27" fmla="*/ 16 h 55"/>
                      <a:gd name="T28" fmla="*/ 15 w 41"/>
                      <a:gd name="T29" fmla="*/ 16 h 55"/>
                      <a:gd name="T30" fmla="*/ 15 w 41"/>
                      <a:gd name="T31" fmla="*/ 16 h 55"/>
                      <a:gd name="T32" fmla="*/ 11 w 41"/>
                      <a:gd name="T33" fmla="*/ 21 h 55"/>
                      <a:gd name="T34" fmla="*/ 11 w 41"/>
                      <a:gd name="T35" fmla="*/ 21 h 55"/>
                      <a:gd name="T36" fmla="*/ 11 w 41"/>
                      <a:gd name="T37" fmla="*/ 21 h 55"/>
                      <a:gd name="T38" fmla="*/ 7 w 41"/>
                      <a:gd name="T39" fmla="*/ 29 h 55"/>
                      <a:gd name="T40" fmla="*/ 11 w 41"/>
                      <a:gd name="T41" fmla="*/ 29 h 55"/>
                      <a:gd name="T42" fmla="*/ 11 w 41"/>
                      <a:gd name="T43" fmla="*/ 33 h 55"/>
                      <a:gd name="T44" fmla="*/ 7 w 41"/>
                      <a:gd name="T45" fmla="*/ 33 h 55"/>
                      <a:gd name="T46" fmla="*/ 3 w 41"/>
                      <a:gd name="T47" fmla="*/ 38 h 55"/>
                      <a:gd name="T48" fmla="*/ 3 w 41"/>
                      <a:gd name="T49" fmla="*/ 38 h 55"/>
                      <a:gd name="T50" fmla="*/ 7 w 41"/>
                      <a:gd name="T51" fmla="*/ 38 h 55"/>
                      <a:gd name="T52" fmla="*/ 11 w 41"/>
                      <a:gd name="T53" fmla="*/ 42 h 55"/>
                      <a:gd name="T54" fmla="*/ 7 w 41"/>
                      <a:gd name="T55" fmla="*/ 42 h 55"/>
                      <a:gd name="T56" fmla="*/ 3 w 41"/>
                      <a:gd name="T57" fmla="*/ 46 h 55"/>
                      <a:gd name="T58" fmla="*/ 3 w 41"/>
                      <a:gd name="T59" fmla="*/ 46 h 55"/>
                      <a:gd name="T60" fmla="*/ 3 w 41"/>
                      <a:gd name="T61" fmla="*/ 50 h 55"/>
                      <a:gd name="T62" fmla="*/ 7 w 41"/>
                      <a:gd name="T63" fmla="*/ 50 h 55"/>
                      <a:gd name="T64" fmla="*/ 15 w 41"/>
                      <a:gd name="T65" fmla="*/ 50 h 55"/>
                      <a:gd name="T66" fmla="*/ 15 w 41"/>
                      <a:gd name="T67" fmla="*/ 50 h 55"/>
                      <a:gd name="T68" fmla="*/ 34 w 41"/>
                      <a:gd name="T69" fmla="*/ 50 h 55"/>
                      <a:gd name="T70" fmla="*/ 37 w 41"/>
                      <a:gd name="T71" fmla="*/ 50 h 55"/>
                      <a:gd name="T72" fmla="*/ 41 w 41"/>
                      <a:gd name="T73" fmla="*/ 55 h 55"/>
                      <a:gd name="T74" fmla="*/ 41 w 41"/>
                      <a:gd name="T75" fmla="*/ 50 h 55"/>
                      <a:gd name="T76" fmla="*/ 37 w 41"/>
                      <a:gd name="T77" fmla="*/ 46 h 55"/>
                      <a:gd name="T78" fmla="*/ 34 w 41"/>
                      <a:gd name="T79" fmla="*/ 46 h 55"/>
                      <a:gd name="T80" fmla="*/ 37 w 41"/>
                      <a:gd name="T81" fmla="*/ 42 h 55"/>
                      <a:gd name="T82" fmla="*/ 37 w 41"/>
                      <a:gd name="T83" fmla="*/ 42 h 55"/>
                      <a:gd name="T84" fmla="*/ 41 w 41"/>
                      <a:gd name="T85" fmla="*/ 42 h 55"/>
                      <a:gd name="T86" fmla="*/ 37 w 41"/>
                      <a:gd name="T87" fmla="*/ 42 h 55"/>
                      <a:gd name="T88" fmla="*/ 37 w 41"/>
                      <a:gd name="T89" fmla="*/ 38 h 55"/>
                      <a:gd name="T90" fmla="*/ 34 w 41"/>
                      <a:gd name="T91" fmla="*/ 38 h 55"/>
                      <a:gd name="T92" fmla="*/ 34 w 41"/>
                      <a:gd name="T93" fmla="*/ 33 h 55"/>
                      <a:gd name="T94" fmla="*/ 34 w 41"/>
                      <a:gd name="T95" fmla="*/ 33 h 55"/>
                      <a:gd name="T96" fmla="*/ 34 w 41"/>
                      <a:gd name="T97" fmla="*/ 33 h 55"/>
                      <a:gd name="T98" fmla="*/ 37 w 41"/>
                      <a:gd name="T99" fmla="*/ 29 h 55"/>
                      <a:gd name="T100" fmla="*/ 37 w 41"/>
                      <a:gd name="T101" fmla="*/ 29 h 55"/>
                      <a:gd name="T102" fmla="*/ 34 w 41"/>
                      <a:gd name="T103" fmla="*/ 25 h 55"/>
                      <a:gd name="T104" fmla="*/ 30 w 41"/>
                      <a:gd name="T105" fmla="*/ 25 h 55"/>
                      <a:gd name="T106" fmla="*/ 30 w 41"/>
                      <a:gd name="T107" fmla="*/ 25 h 55"/>
                      <a:gd name="T108" fmla="*/ 34 w 41"/>
                      <a:gd name="T109" fmla="*/ 21 h 55"/>
                      <a:gd name="T110" fmla="*/ 34 w 41"/>
                      <a:gd name="T111" fmla="*/ 21 h 55"/>
                      <a:gd name="T112" fmla="*/ 34 w 41"/>
                      <a:gd name="T113" fmla="*/ 21 h 55"/>
                      <a:gd name="T114" fmla="*/ 34 w 41"/>
                      <a:gd name="T115" fmla="*/ 16 h 55"/>
                      <a:gd name="T116" fmla="*/ 34 w 41"/>
                      <a:gd name="T117" fmla="*/ 16 h 55"/>
                      <a:gd name="T118" fmla="*/ 30 w 41"/>
                      <a:gd name="T119" fmla="*/ 16 h 55"/>
                      <a:gd name="T120" fmla="*/ 26 w 41"/>
                      <a:gd name="T121" fmla="*/ 12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5"/>
                      <a:gd name="T185" fmla="*/ 41 w 41"/>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5">
                        <a:moveTo>
                          <a:pt x="26" y="12"/>
                        </a:moveTo>
                        <a:lnTo>
                          <a:pt x="26" y="12"/>
                        </a:lnTo>
                        <a:lnTo>
                          <a:pt x="30" y="12"/>
                        </a:lnTo>
                        <a:lnTo>
                          <a:pt x="26" y="8"/>
                        </a:lnTo>
                        <a:lnTo>
                          <a:pt x="26" y="4"/>
                        </a:lnTo>
                        <a:lnTo>
                          <a:pt x="22" y="4"/>
                        </a:lnTo>
                        <a:lnTo>
                          <a:pt x="22" y="0"/>
                        </a:lnTo>
                        <a:lnTo>
                          <a:pt x="22" y="4"/>
                        </a:lnTo>
                        <a:lnTo>
                          <a:pt x="19" y="8"/>
                        </a:lnTo>
                        <a:lnTo>
                          <a:pt x="19" y="12"/>
                        </a:lnTo>
                        <a:lnTo>
                          <a:pt x="15" y="12"/>
                        </a:lnTo>
                        <a:lnTo>
                          <a:pt x="15" y="16"/>
                        </a:lnTo>
                        <a:lnTo>
                          <a:pt x="15" y="21"/>
                        </a:lnTo>
                        <a:lnTo>
                          <a:pt x="11" y="21"/>
                        </a:lnTo>
                        <a:lnTo>
                          <a:pt x="15" y="25"/>
                        </a:lnTo>
                        <a:lnTo>
                          <a:pt x="7" y="29"/>
                        </a:lnTo>
                        <a:lnTo>
                          <a:pt x="11" y="29"/>
                        </a:lnTo>
                        <a:lnTo>
                          <a:pt x="11" y="33"/>
                        </a:lnTo>
                        <a:lnTo>
                          <a:pt x="7" y="33"/>
                        </a:lnTo>
                        <a:lnTo>
                          <a:pt x="3" y="38"/>
                        </a:lnTo>
                        <a:lnTo>
                          <a:pt x="7" y="38"/>
                        </a:lnTo>
                        <a:lnTo>
                          <a:pt x="7" y="42"/>
                        </a:lnTo>
                        <a:lnTo>
                          <a:pt x="11" y="42"/>
                        </a:lnTo>
                        <a:lnTo>
                          <a:pt x="7" y="42"/>
                        </a:lnTo>
                        <a:lnTo>
                          <a:pt x="7" y="46"/>
                        </a:lnTo>
                        <a:lnTo>
                          <a:pt x="3" y="46"/>
                        </a:lnTo>
                        <a:lnTo>
                          <a:pt x="0" y="46"/>
                        </a:lnTo>
                        <a:lnTo>
                          <a:pt x="3" y="50"/>
                        </a:lnTo>
                        <a:lnTo>
                          <a:pt x="7" y="50"/>
                        </a:lnTo>
                        <a:lnTo>
                          <a:pt x="11" y="50"/>
                        </a:lnTo>
                        <a:lnTo>
                          <a:pt x="15" y="50"/>
                        </a:lnTo>
                        <a:lnTo>
                          <a:pt x="19" y="50"/>
                        </a:lnTo>
                        <a:lnTo>
                          <a:pt x="34" y="50"/>
                        </a:lnTo>
                        <a:lnTo>
                          <a:pt x="37" y="50"/>
                        </a:lnTo>
                        <a:lnTo>
                          <a:pt x="41" y="55"/>
                        </a:lnTo>
                        <a:lnTo>
                          <a:pt x="41" y="50"/>
                        </a:lnTo>
                        <a:lnTo>
                          <a:pt x="37" y="50"/>
                        </a:lnTo>
                        <a:lnTo>
                          <a:pt x="37" y="46"/>
                        </a:lnTo>
                        <a:lnTo>
                          <a:pt x="34" y="46"/>
                        </a:lnTo>
                        <a:lnTo>
                          <a:pt x="37" y="46"/>
                        </a:lnTo>
                        <a:lnTo>
                          <a:pt x="37" y="42"/>
                        </a:lnTo>
                        <a:lnTo>
                          <a:pt x="41" y="42"/>
                        </a:lnTo>
                        <a:lnTo>
                          <a:pt x="37" y="42"/>
                        </a:lnTo>
                        <a:lnTo>
                          <a:pt x="37" y="38"/>
                        </a:lnTo>
                        <a:lnTo>
                          <a:pt x="34" y="38"/>
                        </a:lnTo>
                        <a:lnTo>
                          <a:pt x="34" y="33"/>
                        </a:lnTo>
                        <a:lnTo>
                          <a:pt x="37" y="33"/>
                        </a:lnTo>
                        <a:lnTo>
                          <a:pt x="37" y="29"/>
                        </a:lnTo>
                        <a:lnTo>
                          <a:pt x="34" y="29"/>
                        </a:lnTo>
                        <a:lnTo>
                          <a:pt x="34" y="25"/>
                        </a:lnTo>
                        <a:lnTo>
                          <a:pt x="30" y="25"/>
                        </a:lnTo>
                        <a:lnTo>
                          <a:pt x="30" y="21"/>
                        </a:lnTo>
                        <a:lnTo>
                          <a:pt x="34" y="21"/>
                        </a:lnTo>
                        <a:lnTo>
                          <a:pt x="34" y="16"/>
                        </a:lnTo>
                        <a:lnTo>
                          <a:pt x="30" y="16"/>
                        </a:lnTo>
                        <a:lnTo>
                          <a:pt x="26" y="12"/>
                        </a:lnTo>
                        <a:close/>
                      </a:path>
                    </a:pathLst>
                  </a:custGeom>
                  <a:solidFill>
                    <a:srgbClr val="114324"/>
                  </a:solidFill>
                  <a:ln w="6350">
                    <a:solidFill>
                      <a:srgbClr val="114324"/>
                    </a:solidFill>
                    <a:round/>
                    <a:headEnd/>
                    <a:tailEnd/>
                  </a:ln>
                </p:spPr>
                <p:txBody>
                  <a:bodyPr/>
                  <a:lstStyle/>
                  <a:p>
                    <a:endParaRPr lang="fa-IR"/>
                  </a:p>
                </p:txBody>
              </p:sp>
            </p:grpSp>
          </p:grpSp>
          <p:grpSp>
            <p:nvGrpSpPr>
              <p:cNvPr id="246" name="Group 436"/>
              <p:cNvGrpSpPr>
                <a:grpSpLocks/>
              </p:cNvGrpSpPr>
              <p:nvPr/>
            </p:nvGrpSpPr>
            <p:grpSpPr bwMode="auto">
              <a:xfrm>
                <a:off x="1114" y="3248"/>
                <a:ext cx="162" cy="127"/>
                <a:chOff x="1114" y="3248"/>
                <a:chExt cx="162" cy="127"/>
              </a:xfrm>
            </p:grpSpPr>
            <p:sp>
              <p:nvSpPr>
                <p:cNvPr id="1656" name="Freeform 437"/>
                <p:cNvSpPr>
                  <a:spLocks/>
                </p:cNvSpPr>
                <p:nvPr/>
              </p:nvSpPr>
              <p:spPr bwMode="auto">
                <a:xfrm>
                  <a:off x="1114" y="3265"/>
                  <a:ext cx="41" cy="47"/>
                </a:xfrm>
                <a:custGeom>
                  <a:avLst/>
                  <a:gdLst>
                    <a:gd name="T0" fmla="*/ 11 w 41"/>
                    <a:gd name="T1" fmla="*/ 13 h 47"/>
                    <a:gd name="T2" fmla="*/ 11 w 41"/>
                    <a:gd name="T3" fmla="*/ 21 h 47"/>
                    <a:gd name="T4" fmla="*/ 7 w 41"/>
                    <a:gd name="T5" fmla="*/ 25 h 47"/>
                    <a:gd name="T6" fmla="*/ 7 w 41"/>
                    <a:gd name="T7" fmla="*/ 30 h 47"/>
                    <a:gd name="T8" fmla="*/ 7 w 41"/>
                    <a:gd name="T9" fmla="*/ 34 h 47"/>
                    <a:gd name="T10" fmla="*/ 7 w 41"/>
                    <a:gd name="T11" fmla="*/ 34 h 47"/>
                    <a:gd name="T12" fmla="*/ 7 w 41"/>
                    <a:gd name="T13" fmla="*/ 34 h 47"/>
                    <a:gd name="T14" fmla="*/ 3 w 41"/>
                    <a:gd name="T15" fmla="*/ 38 h 47"/>
                    <a:gd name="T16" fmla="*/ 3 w 41"/>
                    <a:gd name="T17" fmla="*/ 38 h 47"/>
                    <a:gd name="T18" fmla="*/ 0 w 41"/>
                    <a:gd name="T19" fmla="*/ 42 h 47"/>
                    <a:gd name="T20" fmla="*/ 0 w 41"/>
                    <a:gd name="T21" fmla="*/ 47 h 47"/>
                    <a:gd name="T22" fmla="*/ 0 w 41"/>
                    <a:gd name="T23" fmla="*/ 47 h 47"/>
                    <a:gd name="T24" fmla="*/ 3 w 41"/>
                    <a:gd name="T25" fmla="*/ 47 h 47"/>
                    <a:gd name="T26" fmla="*/ 15 w 41"/>
                    <a:gd name="T27" fmla="*/ 47 h 47"/>
                    <a:gd name="T28" fmla="*/ 15 w 41"/>
                    <a:gd name="T29" fmla="*/ 47 h 47"/>
                    <a:gd name="T30" fmla="*/ 18 w 41"/>
                    <a:gd name="T31" fmla="*/ 47 h 47"/>
                    <a:gd name="T32" fmla="*/ 22 w 41"/>
                    <a:gd name="T33" fmla="*/ 47 h 47"/>
                    <a:gd name="T34" fmla="*/ 26 w 41"/>
                    <a:gd name="T35" fmla="*/ 42 h 47"/>
                    <a:gd name="T36" fmla="*/ 30 w 41"/>
                    <a:gd name="T37" fmla="*/ 42 h 47"/>
                    <a:gd name="T38" fmla="*/ 34 w 41"/>
                    <a:gd name="T39" fmla="*/ 47 h 47"/>
                    <a:gd name="T40" fmla="*/ 37 w 41"/>
                    <a:gd name="T41" fmla="*/ 47 h 47"/>
                    <a:gd name="T42" fmla="*/ 41 w 41"/>
                    <a:gd name="T43" fmla="*/ 47 h 47"/>
                    <a:gd name="T44" fmla="*/ 41 w 41"/>
                    <a:gd name="T45" fmla="*/ 42 h 47"/>
                    <a:gd name="T46" fmla="*/ 37 w 41"/>
                    <a:gd name="T47" fmla="*/ 42 h 47"/>
                    <a:gd name="T48" fmla="*/ 34 w 41"/>
                    <a:gd name="T49" fmla="*/ 38 h 47"/>
                    <a:gd name="T50" fmla="*/ 34 w 41"/>
                    <a:gd name="T51" fmla="*/ 38 h 47"/>
                    <a:gd name="T52" fmla="*/ 34 w 41"/>
                    <a:gd name="T53" fmla="*/ 34 h 47"/>
                    <a:gd name="T54" fmla="*/ 34 w 41"/>
                    <a:gd name="T55" fmla="*/ 34 h 47"/>
                    <a:gd name="T56" fmla="*/ 30 w 41"/>
                    <a:gd name="T57" fmla="*/ 30 h 47"/>
                    <a:gd name="T58" fmla="*/ 30 w 41"/>
                    <a:gd name="T59" fmla="*/ 25 h 47"/>
                    <a:gd name="T60" fmla="*/ 30 w 41"/>
                    <a:gd name="T61" fmla="*/ 21 h 47"/>
                    <a:gd name="T62" fmla="*/ 30 w 41"/>
                    <a:gd name="T63" fmla="*/ 21 h 47"/>
                    <a:gd name="T64" fmla="*/ 30 w 41"/>
                    <a:gd name="T65" fmla="*/ 17 h 47"/>
                    <a:gd name="T66" fmla="*/ 30 w 41"/>
                    <a:gd name="T67" fmla="*/ 17 h 47"/>
                    <a:gd name="T68" fmla="*/ 30 w 41"/>
                    <a:gd name="T69" fmla="*/ 17 h 47"/>
                    <a:gd name="T70" fmla="*/ 30 w 41"/>
                    <a:gd name="T71" fmla="*/ 13 h 47"/>
                    <a:gd name="T72" fmla="*/ 26 w 41"/>
                    <a:gd name="T73" fmla="*/ 13 h 47"/>
                    <a:gd name="T74" fmla="*/ 26 w 41"/>
                    <a:gd name="T75" fmla="*/ 8 h 47"/>
                    <a:gd name="T76" fmla="*/ 26 w 41"/>
                    <a:gd name="T77" fmla="*/ 8 h 47"/>
                    <a:gd name="T78" fmla="*/ 22 w 41"/>
                    <a:gd name="T79" fmla="*/ 4 h 47"/>
                    <a:gd name="T80" fmla="*/ 22 w 41"/>
                    <a:gd name="T81" fmla="*/ 4 h 47"/>
                    <a:gd name="T82" fmla="*/ 22 w 41"/>
                    <a:gd name="T83" fmla="*/ 0 h 47"/>
                    <a:gd name="T84" fmla="*/ 18 w 41"/>
                    <a:gd name="T85" fmla="*/ 0 h 47"/>
                    <a:gd name="T86" fmla="*/ 18 w 41"/>
                    <a:gd name="T87" fmla="*/ 4 h 47"/>
                    <a:gd name="T88" fmla="*/ 18 w 41"/>
                    <a:gd name="T89" fmla="*/ 4 h 47"/>
                    <a:gd name="T90" fmla="*/ 15 w 41"/>
                    <a:gd name="T91" fmla="*/ 8 h 47"/>
                    <a:gd name="T92" fmla="*/ 15 w 41"/>
                    <a:gd name="T93" fmla="*/ 8 h 47"/>
                    <a:gd name="T94" fmla="*/ 15 w 41"/>
                    <a:gd name="T95" fmla="*/ 8 h 47"/>
                    <a:gd name="T96" fmla="*/ 15 w 41"/>
                    <a:gd name="T97" fmla="*/ 13 h 47"/>
                    <a:gd name="T98" fmla="*/ 11 w 41"/>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47"/>
                    <a:gd name="T152" fmla="*/ 41 w 41"/>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47">
                      <a:moveTo>
                        <a:pt x="11" y="13"/>
                      </a:moveTo>
                      <a:lnTo>
                        <a:pt x="11" y="13"/>
                      </a:lnTo>
                      <a:lnTo>
                        <a:pt x="11" y="21"/>
                      </a:lnTo>
                      <a:lnTo>
                        <a:pt x="7" y="25"/>
                      </a:lnTo>
                      <a:lnTo>
                        <a:pt x="7" y="30"/>
                      </a:lnTo>
                      <a:lnTo>
                        <a:pt x="7" y="34"/>
                      </a:lnTo>
                      <a:lnTo>
                        <a:pt x="3" y="38"/>
                      </a:lnTo>
                      <a:lnTo>
                        <a:pt x="0" y="42"/>
                      </a:lnTo>
                      <a:lnTo>
                        <a:pt x="0" y="47"/>
                      </a:lnTo>
                      <a:lnTo>
                        <a:pt x="3" y="47"/>
                      </a:lnTo>
                      <a:lnTo>
                        <a:pt x="7" y="47"/>
                      </a:lnTo>
                      <a:lnTo>
                        <a:pt x="15" y="47"/>
                      </a:lnTo>
                      <a:lnTo>
                        <a:pt x="18" y="47"/>
                      </a:lnTo>
                      <a:lnTo>
                        <a:pt x="22" y="47"/>
                      </a:lnTo>
                      <a:lnTo>
                        <a:pt x="26" y="42"/>
                      </a:lnTo>
                      <a:lnTo>
                        <a:pt x="30" y="42"/>
                      </a:lnTo>
                      <a:lnTo>
                        <a:pt x="30" y="47"/>
                      </a:lnTo>
                      <a:lnTo>
                        <a:pt x="34" y="47"/>
                      </a:lnTo>
                      <a:lnTo>
                        <a:pt x="37" y="47"/>
                      </a:lnTo>
                      <a:lnTo>
                        <a:pt x="41" y="47"/>
                      </a:lnTo>
                      <a:lnTo>
                        <a:pt x="41" y="42"/>
                      </a:lnTo>
                      <a:lnTo>
                        <a:pt x="37" y="42"/>
                      </a:lnTo>
                      <a:lnTo>
                        <a:pt x="34" y="38"/>
                      </a:lnTo>
                      <a:lnTo>
                        <a:pt x="34" y="34"/>
                      </a:lnTo>
                      <a:lnTo>
                        <a:pt x="30" y="30"/>
                      </a:lnTo>
                      <a:lnTo>
                        <a:pt x="30" y="25"/>
                      </a:lnTo>
                      <a:lnTo>
                        <a:pt x="30" y="21"/>
                      </a:lnTo>
                      <a:lnTo>
                        <a:pt x="30" y="17"/>
                      </a:lnTo>
                      <a:lnTo>
                        <a:pt x="30" y="13"/>
                      </a:lnTo>
                      <a:lnTo>
                        <a:pt x="26" y="13"/>
                      </a:lnTo>
                      <a:lnTo>
                        <a:pt x="26" y="8"/>
                      </a:lnTo>
                      <a:lnTo>
                        <a:pt x="26" y="4"/>
                      </a:lnTo>
                      <a:lnTo>
                        <a:pt x="22" y="4"/>
                      </a:lnTo>
                      <a:lnTo>
                        <a:pt x="22" y="0"/>
                      </a:lnTo>
                      <a:lnTo>
                        <a:pt x="18" y="0"/>
                      </a:lnTo>
                      <a:lnTo>
                        <a:pt x="18" y="4"/>
                      </a:lnTo>
                      <a:lnTo>
                        <a:pt x="15" y="8"/>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sp>
              <p:nvSpPr>
                <p:cNvPr id="1657" name="Freeform 438"/>
                <p:cNvSpPr>
                  <a:spLocks/>
                </p:cNvSpPr>
                <p:nvPr/>
              </p:nvSpPr>
              <p:spPr bwMode="auto">
                <a:xfrm>
                  <a:off x="1148" y="3248"/>
                  <a:ext cx="41" cy="51"/>
                </a:xfrm>
                <a:custGeom>
                  <a:avLst/>
                  <a:gdLst>
                    <a:gd name="T0" fmla="*/ 11 w 41"/>
                    <a:gd name="T1" fmla="*/ 17 h 51"/>
                    <a:gd name="T2" fmla="*/ 11 w 41"/>
                    <a:gd name="T3" fmla="*/ 25 h 51"/>
                    <a:gd name="T4" fmla="*/ 7 w 41"/>
                    <a:gd name="T5" fmla="*/ 30 h 51"/>
                    <a:gd name="T6" fmla="*/ 7 w 41"/>
                    <a:gd name="T7" fmla="*/ 30 h 51"/>
                    <a:gd name="T8" fmla="*/ 7 w 41"/>
                    <a:gd name="T9" fmla="*/ 34 h 51"/>
                    <a:gd name="T10" fmla="*/ 7 w 41"/>
                    <a:gd name="T11" fmla="*/ 34 h 51"/>
                    <a:gd name="T12" fmla="*/ 7 w 41"/>
                    <a:gd name="T13" fmla="*/ 38 h 51"/>
                    <a:gd name="T14" fmla="*/ 3 w 41"/>
                    <a:gd name="T15" fmla="*/ 38 h 51"/>
                    <a:gd name="T16" fmla="*/ 3 w 41"/>
                    <a:gd name="T17" fmla="*/ 38 h 51"/>
                    <a:gd name="T18" fmla="*/ 0 w 41"/>
                    <a:gd name="T19" fmla="*/ 47 h 51"/>
                    <a:gd name="T20" fmla="*/ 0 w 41"/>
                    <a:gd name="T21" fmla="*/ 47 h 51"/>
                    <a:gd name="T22" fmla="*/ 0 w 41"/>
                    <a:gd name="T23" fmla="*/ 51 h 51"/>
                    <a:gd name="T24" fmla="*/ 3 w 41"/>
                    <a:gd name="T25" fmla="*/ 47 h 51"/>
                    <a:gd name="T26" fmla="*/ 15 w 41"/>
                    <a:gd name="T27" fmla="*/ 47 h 51"/>
                    <a:gd name="T28" fmla="*/ 18 w 41"/>
                    <a:gd name="T29" fmla="*/ 47 h 51"/>
                    <a:gd name="T30" fmla="*/ 18 w 41"/>
                    <a:gd name="T31" fmla="*/ 47 h 51"/>
                    <a:gd name="T32" fmla="*/ 22 w 41"/>
                    <a:gd name="T33" fmla="*/ 47 h 51"/>
                    <a:gd name="T34" fmla="*/ 26 w 41"/>
                    <a:gd name="T35" fmla="*/ 47 h 51"/>
                    <a:gd name="T36" fmla="*/ 30 w 41"/>
                    <a:gd name="T37" fmla="*/ 47 h 51"/>
                    <a:gd name="T38" fmla="*/ 33 w 41"/>
                    <a:gd name="T39" fmla="*/ 47 h 51"/>
                    <a:gd name="T40" fmla="*/ 37 w 41"/>
                    <a:gd name="T41" fmla="*/ 47 h 51"/>
                    <a:gd name="T42" fmla="*/ 41 w 41"/>
                    <a:gd name="T43" fmla="*/ 47 h 51"/>
                    <a:gd name="T44" fmla="*/ 41 w 41"/>
                    <a:gd name="T45" fmla="*/ 47 h 51"/>
                    <a:gd name="T46" fmla="*/ 37 w 41"/>
                    <a:gd name="T47" fmla="*/ 42 h 51"/>
                    <a:gd name="T48" fmla="*/ 33 w 41"/>
                    <a:gd name="T49" fmla="*/ 38 h 51"/>
                    <a:gd name="T50" fmla="*/ 33 w 41"/>
                    <a:gd name="T51" fmla="*/ 38 h 51"/>
                    <a:gd name="T52" fmla="*/ 33 w 41"/>
                    <a:gd name="T53" fmla="*/ 34 h 51"/>
                    <a:gd name="T54" fmla="*/ 33 w 41"/>
                    <a:gd name="T55" fmla="*/ 34 h 51"/>
                    <a:gd name="T56" fmla="*/ 30 w 41"/>
                    <a:gd name="T57" fmla="*/ 30 h 51"/>
                    <a:gd name="T58" fmla="*/ 30 w 41"/>
                    <a:gd name="T59" fmla="*/ 30 h 51"/>
                    <a:gd name="T60" fmla="*/ 33 w 41"/>
                    <a:gd name="T61" fmla="*/ 25 h 51"/>
                    <a:gd name="T62" fmla="*/ 30 w 41"/>
                    <a:gd name="T63" fmla="*/ 21 h 51"/>
                    <a:gd name="T64" fmla="*/ 30 w 41"/>
                    <a:gd name="T65" fmla="*/ 21 h 51"/>
                    <a:gd name="T66" fmla="*/ 30 w 41"/>
                    <a:gd name="T67" fmla="*/ 17 h 51"/>
                    <a:gd name="T68" fmla="*/ 30 w 41"/>
                    <a:gd name="T69" fmla="*/ 17 h 51"/>
                    <a:gd name="T70" fmla="*/ 30 w 41"/>
                    <a:gd name="T71" fmla="*/ 17 h 51"/>
                    <a:gd name="T72" fmla="*/ 26 w 41"/>
                    <a:gd name="T73" fmla="*/ 13 h 51"/>
                    <a:gd name="T74" fmla="*/ 26 w 41"/>
                    <a:gd name="T75" fmla="*/ 13 h 51"/>
                    <a:gd name="T76" fmla="*/ 26 w 41"/>
                    <a:gd name="T77" fmla="*/ 8 h 51"/>
                    <a:gd name="T78" fmla="*/ 22 w 41"/>
                    <a:gd name="T79" fmla="*/ 4 h 51"/>
                    <a:gd name="T80" fmla="*/ 22 w 41"/>
                    <a:gd name="T81" fmla="*/ 4 h 51"/>
                    <a:gd name="T82" fmla="*/ 22 w 41"/>
                    <a:gd name="T83" fmla="*/ 4 h 51"/>
                    <a:gd name="T84" fmla="*/ 18 w 41"/>
                    <a:gd name="T85" fmla="*/ 4 h 51"/>
                    <a:gd name="T86" fmla="*/ 18 w 41"/>
                    <a:gd name="T87" fmla="*/ 4 h 51"/>
                    <a:gd name="T88" fmla="*/ 18 w 41"/>
                    <a:gd name="T89" fmla="*/ 8 h 51"/>
                    <a:gd name="T90" fmla="*/ 15 w 41"/>
                    <a:gd name="T91" fmla="*/ 8 h 51"/>
                    <a:gd name="T92" fmla="*/ 15 w 41"/>
                    <a:gd name="T93" fmla="*/ 13 h 51"/>
                    <a:gd name="T94" fmla="*/ 15 w 41"/>
                    <a:gd name="T95" fmla="*/ 13 h 51"/>
                    <a:gd name="T96" fmla="*/ 15 w 41"/>
                    <a:gd name="T97" fmla="*/ 13 h 51"/>
                    <a:gd name="T98" fmla="*/ 11 w 41"/>
                    <a:gd name="T99" fmla="*/ 1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51"/>
                    <a:gd name="T152" fmla="*/ 41 w 41"/>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51">
                      <a:moveTo>
                        <a:pt x="11" y="17"/>
                      </a:moveTo>
                      <a:lnTo>
                        <a:pt x="11" y="17"/>
                      </a:lnTo>
                      <a:lnTo>
                        <a:pt x="11" y="21"/>
                      </a:lnTo>
                      <a:lnTo>
                        <a:pt x="11" y="25"/>
                      </a:lnTo>
                      <a:lnTo>
                        <a:pt x="7" y="25"/>
                      </a:lnTo>
                      <a:lnTo>
                        <a:pt x="7" y="30"/>
                      </a:lnTo>
                      <a:lnTo>
                        <a:pt x="7" y="34"/>
                      </a:lnTo>
                      <a:lnTo>
                        <a:pt x="7" y="38"/>
                      </a:lnTo>
                      <a:lnTo>
                        <a:pt x="3" y="38"/>
                      </a:lnTo>
                      <a:lnTo>
                        <a:pt x="3" y="42"/>
                      </a:lnTo>
                      <a:lnTo>
                        <a:pt x="0" y="47"/>
                      </a:lnTo>
                      <a:lnTo>
                        <a:pt x="0" y="51"/>
                      </a:lnTo>
                      <a:lnTo>
                        <a:pt x="3" y="47"/>
                      </a:lnTo>
                      <a:lnTo>
                        <a:pt x="11" y="47"/>
                      </a:lnTo>
                      <a:lnTo>
                        <a:pt x="15" y="47"/>
                      </a:lnTo>
                      <a:lnTo>
                        <a:pt x="18" y="47"/>
                      </a:lnTo>
                      <a:lnTo>
                        <a:pt x="22" y="47"/>
                      </a:lnTo>
                      <a:lnTo>
                        <a:pt x="26" y="47"/>
                      </a:lnTo>
                      <a:lnTo>
                        <a:pt x="30" y="47"/>
                      </a:lnTo>
                      <a:lnTo>
                        <a:pt x="33" y="47"/>
                      </a:lnTo>
                      <a:lnTo>
                        <a:pt x="37" y="47"/>
                      </a:lnTo>
                      <a:lnTo>
                        <a:pt x="41" y="47"/>
                      </a:lnTo>
                      <a:lnTo>
                        <a:pt x="37" y="42"/>
                      </a:lnTo>
                      <a:lnTo>
                        <a:pt x="33" y="42"/>
                      </a:lnTo>
                      <a:lnTo>
                        <a:pt x="33" y="38"/>
                      </a:lnTo>
                      <a:lnTo>
                        <a:pt x="33" y="34"/>
                      </a:lnTo>
                      <a:lnTo>
                        <a:pt x="33" y="30"/>
                      </a:lnTo>
                      <a:lnTo>
                        <a:pt x="30" y="30"/>
                      </a:lnTo>
                      <a:lnTo>
                        <a:pt x="33" y="25"/>
                      </a:lnTo>
                      <a:lnTo>
                        <a:pt x="30" y="21"/>
                      </a:lnTo>
                      <a:lnTo>
                        <a:pt x="30" y="17"/>
                      </a:lnTo>
                      <a:lnTo>
                        <a:pt x="30" y="13"/>
                      </a:lnTo>
                      <a:lnTo>
                        <a:pt x="26" y="13"/>
                      </a:lnTo>
                      <a:lnTo>
                        <a:pt x="26" y="8"/>
                      </a:lnTo>
                      <a:lnTo>
                        <a:pt x="22" y="4"/>
                      </a:lnTo>
                      <a:lnTo>
                        <a:pt x="22" y="0"/>
                      </a:lnTo>
                      <a:lnTo>
                        <a:pt x="18" y="4"/>
                      </a:lnTo>
                      <a:lnTo>
                        <a:pt x="18" y="8"/>
                      </a:lnTo>
                      <a:lnTo>
                        <a:pt x="15" y="8"/>
                      </a:lnTo>
                      <a:lnTo>
                        <a:pt x="15" y="13"/>
                      </a:lnTo>
                      <a:lnTo>
                        <a:pt x="11" y="13"/>
                      </a:lnTo>
                      <a:lnTo>
                        <a:pt x="11" y="17"/>
                      </a:lnTo>
                      <a:close/>
                    </a:path>
                  </a:pathLst>
                </a:custGeom>
                <a:solidFill>
                  <a:srgbClr val="114324"/>
                </a:solidFill>
                <a:ln w="6350">
                  <a:solidFill>
                    <a:srgbClr val="114324"/>
                  </a:solidFill>
                  <a:round/>
                  <a:headEnd/>
                  <a:tailEnd/>
                </a:ln>
              </p:spPr>
              <p:txBody>
                <a:bodyPr/>
                <a:lstStyle/>
                <a:p>
                  <a:endParaRPr lang="fa-IR"/>
                </a:p>
              </p:txBody>
            </p:sp>
            <p:sp>
              <p:nvSpPr>
                <p:cNvPr id="1658" name="Freeform 439"/>
                <p:cNvSpPr>
                  <a:spLocks/>
                </p:cNvSpPr>
                <p:nvPr/>
              </p:nvSpPr>
              <p:spPr bwMode="auto">
                <a:xfrm>
                  <a:off x="1174" y="3273"/>
                  <a:ext cx="45" cy="77"/>
                </a:xfrm>
                <a:custGeom>
                  <a:avLst/>
                  <a:gdLst>
                    <a:gd name="T0" fmla="*/ 11 w 45"/>
                    <a:gd name="T1" fmla="*/ 22 h 77"/>
                    <a:gd name="T2" fmla="*/ 11 w 45"/>
                    <a:gd name="T3" fmla="*/ 34 h 77"/>
                    <a:gd name="T4" fmla="*/ 11 w 45"/>
                    <a:gd name="T5" fmla="*/ 47 h 77"/>
                    <a:gd name="T6" fmla="*/ 7 w 45"/>
                    <a:gd name="T7" fmla="*/ 47 h 77"/>
                    <a:gd name="T8" fmla="*/ 7 w 45"/>
                    <a:gd name="T9" fmla="*/ 56 h 77"/>
                    <a:gd name="T10" fmla="*/ 7 w 45"/>
                    <a:gd name="T11" fmla="*/ 56 h 77"/>
                    <a:gd name="T12" fmla="*/ 7 w 45"/>
                    <a:gd name="T13" fmla="*/ 60 h 77"/>
                    <a:gd name="T14" fmla="*/ 7 w 45"/>
                    <a:gd name="T15" fmla="*/ 60 h 77"/>
                    <a:gd name="T16" fmla="*/ 4 w 45"/>
                    <a:gd name="T17" fmla="*/ 64 h 77"/>
                    <a:gd name="T18" fmla="*/ 0 w 45"/>
                    <a:gd name="T19" fmla="*/ 72 h 77"/>
                    <a:gd name="T20" fmla="*/ 0 w 45"/>
                    <a:gd name="T21" fmla="*/ 77 h 77"/>
                    <a:gd name="T22" fmla="*/ 0 w 45"/>
                    <a:gd name="T23" fmla="*/ 77 h 77"/>
                    <a:gd name="T24" fmla="*/ 11 w 45"/>
                    <a:gd name="T25" fmla="*/ 77 h 77"/>
                    <a:gd name="T26" fmla="*/ 19 w 45"/>
                    <a:gd name="T27" fmla="*/ 77 h 77"/>
                    <a:gd name="T28" fmla="*/ 19 w 45"/>
                    <a:gd name="T29" fmla="*/ 72 h 77"/>
                    <a:gd name="T30" fmla="*/ 23 w 45"/>
                    <a:gd name="T31" fmla="*/ 72 h 77"/>
                    <a:gd name="T32" fmla="*/ 26 w 45"/>
                    <a:gd name="T33" fmla="*/ 72 h 77"/>
                    <a:gd name="T34" fmla="*/ 26 w 45"/>
                    <a:gd name="T35" fmla="*/ 72 h 77"/>
                    <a:gd name="T36" fmla="*/ 30 w 45"/>
                    <a:gd name="T37" fmla="*/ 72 h 77"/>
                    <a:gd name="T38" fmla="*/ 34 w 45"/>
                    <a:gd name="T39" fmla="*/ 77 h 77"/>
                    <a:gd name="T40" fmla="*/ 38 w 45"/>
                    <a:gd name="T41" fmla="*/ 77 h 77"/>
                    <a:gd name="T42" fmla="*/ 41 w 45"/>
                    <a:gd name="T43" fmla="*/ 77 h 77"/>
                    <a:gd name="T44" fmla="*/ 45 w 45"/>
                    <a:gd name="T45" fmla="*/ 77 h 77"/>
                    <a:gd name="T46" fmla="*/ 41 w 45"/>
                    <a:gd name="T47" fmla="*/ 72 h 77"/>
                    <a:gd name="T48" fmla="*/ 38 w 45"/>
                    <a:gd name="T49" fmla="*/ 64 h 77"/>
                    <a:gd name="T50" fmla="*/ 34 w 45"/>
                    <a:gd name="T51" fmla="*/ 60 h 77"/>
                    <a:gd name="T52" fmla="*/ 34 w 45"/>
                    <a:gd name="T53" fmla="*/ 56 h 77"/>
                    <a:gd name="T54" fmla="*/ 34 w 45"/>
                    <a:gd name="T55" fmla="*/ 51 h 77"/>
                    <a:gd name="T56" fmla="*/ 34 w 45"/>
                    <a:gd name="T57" fmla="*/ 47 h 77"/>
                    <a:gd name="T58" fmla="*/ 30 w 45"/>
                    <a:gd name="T59" fmla="*/ 43 h 77"/>
                    <a:gd name="T60" fmla="*/ 30 w 45"/>
                    <a:gd name="T61" fmla="*/ 43 h 77"/>
                    <a:gd name="T62" fmla="*/ 34 w 45"/>
                    <a:gd name="T63" fmla="*/ 39 h 77"/>
                    <a:gd name="T64" fmla="*/ 30 w 45"/>
                    <a:gd name="T65" fmla="*/ 34 h 77"/>
                    <a:gd name="T66" fmla="*/ 30 w 45"/>
                    <a:gd name="T67" fmla="*/ 30 h 77"/>
                    <a:gd name="T68" fmla="*/ 30 w 45"/>
                    <a:gd name="T69" fmla="*/ 26 h 77"/>
                    <a:gd name="T70" fmla="*/ 30 w 45"/>
                    <a:gd name="T71" fmla="*/ 26 h 77"/>
                    <a:gd name="T72" fmla="*/ 30 w 45"/>
                    <a:gd name="T73" fmla="*/ 22 h 77"/>
                    <a:gd name="T74" fmla="*/ 26 w 45"/>
                    <a:gd name="T75" fmla="*/ 17 h 77"/>
                    <a:gd name="T76" fmla="*/ 26 w 45"/>
                    <a:gd name="T77" fmla="*/ 13 h 77"/>
                    <a:gd name="T78" fmla="*/ 26 w 45"/>
                    <a:gd name="T79" fmla="*/ 9 h 77"/>
                    <a:gd name="T80" fmla="*/ 23 w 45"/>
                    <a:gd name="T81" fmla="*/ 5 h 77"/>
                    <a:gd name="T82" fmla="*/ 23 w 45"/>
                    <a:gd name="T83" fmla="*/ 0 h 77"/>
                    <a:gd name="T84" fmla="*/ 23 w 45"/>
                    <a:gd name="T85" fmla="*/ 0 h 77"/>
                    <a:gd name="T86" fmla="*/ 23 w 45"/>
                    <a:gd name="T87" fmla="*/ 5 h 77"/>
                    <a:gd name="T88" fmla="*/ 19 w 45"/>
                    <a:gd name="T89" fmla="*/ 9 h 77"/>
                    <a:gd name="T90" fmla="*/ 19 w 45"/>
                    <a:gd name="T91" fmla="*/ 9 h 77"/>
                    <a:gd name="T92" fmla="*/ 15 w 45"/>
                    <a:gd name="T93" fmla="*/ 13 h 77"/>
                    <a:gd name="T94" fmla="*/ 15 w 45"/>
                    <a:gd name="T95" fmla="*/ 13 h 77"/>
                    <a:gd name="T96" fmla="*/ 15 w 45"/>
                    <a:gd name="T97" fmla="*/ 17 h 77"/>
                    <a:gd name="T98" fmla="*/ 15 w 45"/>
                    <a:gd name="T99" fmla="*/ 22 h 77"/>
                    <a:gd name="T100" fmla="*/ 15 w 45"/>
                    <a:gd name="T101" fmla="*/ 22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77"/>
                    <a:gd name="T155" fmla="*/ 45 w 45"/>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77">
                      <a:moveTo>
                        <a:pt x="11" y="22"/>
                      </a:moveTo>
                      <a:lnTo>
                        <a:pt x="11" y="22"/>
                      </a:lnTo>
                      <a:lnTo>
                        <a:pt x="11" y="34"/>
                      </a:lnTo>
                      <a:lnTo>
                        <a:pt x="11" y="39"/>
                      </a:lnTo>
                      <a:lnTo>
                        <a:pt x="11" y="47"/>
                      </a:lnTo>
                      <a:lnTo>
                        <a:pt x="7" y="47"/>
                      </a:lnTo>
                      <a:lnTo>
                        <a:pt x="7" y="56"/>
                      </a:lnTo>
                      <a:lnTo>
                        <a:pt x="7" y="60"/>
                      </a:lnTo>
                      <a:lnTo>
                        <a:pt x="4" y="64"/>
                      </a:lnTo>
                      <a:lnTo>
                        <a:pt x="0" y="72"/>
                      </a:lnTo>
                      <a:lnTo>
                        <a:pt x="0" y="77"/>
                      </a:lnTo>
                      <a:lnTo>
                        <a:pt x="4" y="77"/>
                      </a:lnTo>
                      <a:lnTo>
                        <a:pt x="11" y="77"/>
                      </a:lnTo>
                      <a:lnTo>
                        <a:pt x="15" y="77"/>
                      </a:lnTo>
                      <a:lnTo>
                        <a:pt x="19" y="77"/>
                      </a:lnTo>
                      <a:lnTo>
                        <a:pt x="19" y="72"/>
                      </a:lnTo>
                      <a:lnTo>
                        <a:pt x="23" y="72"/>
                      </a:lnTo>
                      <a:lnTo>
                        <a:pt x="23" y="77"/>
                      </a:lnTo>
                      <a:lnTo>
                        <a:pt x="26" y="72"/>
                      </a:lnTo>
                      <a:lnTo>
                        <a:pt x="30" y="72"/>
                      </a:lnTo>
                      <a:lnTo>
                        <a:pt x="34" y="77"/>
                      </a:lnTo>
                      <a:lnTo>
                        <a:pt x="38" y="77"/>
                      </a:lnTo>
                      <a:lnTo>
                        <a:pt x="41" y="77"/>
                      </a:lnTo>
                      <a:lnTo>
                        <a:pt x="45" y="77"/>
                      </a:lnTo>
                      <a:lnTo>
                        <a:pt x="41" y="72"/>
                      </a:lnTo>
                      <a:lnTo>
                        <a:pt x="38" y="68"/>
                      </a:lnTo>
                      <a:lnTo>
                        <a:pt x="38" y="64"/>
                      </a:lnTo>
                      <a:lnTo>
                        <a:pt x="34" y="60"/>
                      </a:lnTo>
                      <a:lnTo>
                        <a:pt x="34" y="56"/>
                      </a:lnTo>
                      <a:lnTo>
                        <a:pt x="34" y="51"/>
                      </a:lnTo>
                      <a:lnTo>
                        <a:pt x="34" y="47"/>
                      </a:lnTo>
                      <a:lnTo>
                        <a:pt x="30" y="47"/>
                      </a:lnTo>
                      <a:lnTo>
                        <a:pt x="30" y="43"/>
                      </a:lnTo>
                      <a:lnTo>
                        <a:pt x="34" y="43"/>
                      </a:lnTo>
                      <a:lnTo>
                        <a:pt x="34" y="39"/>
                      </a:lnTo>
                      <a:lnTo>
                        <a:pt x="30" y="34"/>
                      </a:lnTo>
                      <a:lnTo>
                        <a:pt x="30" y="30"/>
                      </a:lnTo>
                      <a:lnTo>
                        <a:pt x="30" y="26"/>
                      </a:lnTo>
                      <a:lnTo>
                        <a:pt x="30" y="22"/>
                      </a:lnTo>
                      <a:lnTo>
                        <a:pt x="26" y="17"/>
                      </a:lnTo>
                      <a:lnTo>
                        <a:pt x="26" y="13"/>
                      </a:lnTo>
                      <a:lnTo>
                        <a:pt x="26" y="9"/>
                      </a:lnTo>
                      <a:lnTo>
                        <a:pt x="26" y="5"/>
                      </a:lnTo>
                      <a:lnTo>
                        <a:pt x="23" y="5"/>
                      </a:lnTo>
                      <a:lnTo>
                        <a:pt x="23" y="0"/>
                      </a:lnTo>
                      <a:lnTo>
                        <a:pt x="23" y="5"/>
                      </a:lnTo>
                      <a:lnTo>
                        <a:pt x="19" y="5"/>
                      </a:lnTo>
                      <a:lnTo>
                        <a:pt x="19" y="9"/>
                      </a:lnTo>
                      <a:lnTo>
                        <a:pt x="19" y="13"/>
                      </a:lnTo>
                      <a:lnTo>
                        <a:pt x="15" y="13"/>
                      </a:lnTo>
                      <a:lnTo>
                        <a:pt x="15" y="17"/>
                      </a:lnTo>
                      <a:lnTo>
                        <a:pt x="15" y="22"/>
                      </a:lnTo>
                      <a:lnTo>
                        <a:pt x="11" y="22"/>
                      </a:lnTo>
                      <a:close/>
                    </a:path>
                  </a:pathLst>
                </a:custGeom>
                <a:solidFill>
                  <a:srgbClr val="005E31"/>
                </a:solidFill>
                <a:ln w="6350">
                  <a:solidFill>
                    <a:srgbClr val="005E31"/>
                  </a:solidFill>
                  <a:round/>
                  <a:headEnd/>
                  <a:tailEnd/>
                </a:ln>
              </p:spPr>
              <p:txBody>
                <a:bodyPr/>
                <a:lstStyle/>
                <a:p>
                  <a:endParaRPr lang="fa-IR"/>
                </a:p>
              </p:txBody>
            </p:sp>
            <p:sp>
              <p:nvSpPr>
                <p:cNvPr id="1659" name="Freeform 440"/>
                <p:cNvSpPr>
                  <a:spLocks/>
                </p:cNvSpPr>
                <p:nvPr/>
              </p:nvSpPr>
              <p:spPr bwMode="auto">
                <a:xfrm>
                  <a:off x="1212" y="3299"/>
                  <a:ext cx="64" cy="76"/>
                </a:xfrm>
                <a:custGeom>
                  <a:avLst/>
                  <a:gdLst>
                    <a:gd name="T0" fmla="*/ 34 w 64"/>
                    <a:gd name="T1" fmla="*/ 17 h 76"/>
                    <a:gd name="T2" fmla="*/ 34 w 64"/>
                    <a:gd name="T3" fmla="*/ 17 h 76"/>
                    <a:gd name="T4" fmla="*/ 34 w 64"/>
                    <a:gd name="T5" fmla="*/ 13 h 76"/>
                    <a:gd name="T6" fmla="*/ 30 w 64"/>
                    <a:gd name="T7" fmla="*/ 8 h 76"/>
                    <a:gd name="T8" fmla="*/ 26 w 64"/>
                    <a:gd name="T9" fmla="*/ 4 h 76"/>
                    <a:gd name="T10" fmla="*/ 26 w 64"/>
                    <a:gd name="T11" fmla="*/ 0 h 76"/>
                    <a:gd name="T12" fmla="*/ 22 w 64"/>
                    <a:gd name="T13" fmla="*/ 4 h 76"/>
                    <a:gd name="T14" fmla="*/ 18 w 64"/>
                    <a:gd name="T15" fmla="*/ 17 h 76"/>
                    <a:gd name="T16" fmla="*/ 18 w 64"/>
                    <a:gd name="T17" fmla="*/ 21 h 76"/>
                    <a:gd name="T18" fmla="*/ 15 w 64"/>
                    <a:gd name="T19" fmla="*/ 21 h 76"/>
                    <a:gd name="T20" fmla="*/ 15 w 64"/>
                    <a:gd name="T21" fmla="*/ 25 h 76"/>
                    <a:gd name="T22" fmla="*/ 15 w 64"/>
                    <a:gd name="T23" fmla="*/ 30 h 76"/>
                    <a:gd name="T24" fmla="*/ 7 w 64"/>
                    <a:gd name="T25" fmla="*/ 34 h 76"/>
                    <a:gd name="T26" fmla="*/ 15 w 64"/>
                    <a:gd name="T27" fmla="*/ 34 h 76"/>
                    <a:gd name="T28" fmla="*/ 7 w 64"/>
                    <a:gd name="T29" fmla="*/ 42 h 76"/>
                    <a:gd name="T30" fmla="*/ 11 w 64"/>
                    <a:gd name="T31" fmla="*/ 46 h 76"/>
                    <a:gd name="T32" fmla="*/ 3 w 64"/>
                    <a:gd name="T33" fmla="*/ 55 h 76"/>
                    <a:gd name="T34" fmla="*/ 3 w 64"/>
                    <a:gd name="T35" fmla="*/ 59 h 76"/>
                    <a:gd name="T36" fmla="*/ 3 w 64"/>
                    <a:gd name="T37" fmla="*/ 59 h 76"/>
                    <a:gd name="T38" fmla="*/ 11 w 64"/>
                    <a:gd name="T39" fmla="*/ 59 h 76"/>
                    <a:gd name="T40" fmla="*/ 11 w 64"/>
                    <a:gd name="T41" fmla="*/ 63 h 76"/>
                    <a:gd name="T42" fmla="*/ 7 w 64"/>
                    <a:gd name="T43" fmla="*/ 68 h 76"/>
                    <a:gd name="T44" fmla="*/ 0 w 64"/>
                    <a:gd name="T45" fmla="*/ 72 h 76"/>
                    <a:gd name="T46" fmla="*/ 7 w 64"/>
                    <a:gd name="T47" fmla="*/ 72 h 76"/>
                    <a:gd name="T48" fmla="*/ 18 w 64"/>
                    <a:gd name="T49" fmla="*/ 72 h 76"/>
                    <a:gd name="T50" fmla="*/ 26 w 64"/>
                    <a:gd name="T51" fmla="*/ 76 h 76"/>
                    <a:gd name="T52" fmla="*/ 52 w 64"/>
                    <a:gd name="T53" fmla="*/ 72 h 76"/>
                    <a:gd name="T54" fmla="*/ 64 w 64"/>
                    <a:gd name="T55" fmla="*/ 72 h 76"/>
                    <a:gd name="T56" fmla="*/ 60 w 64"/>
                    <a:gd name="T57" fmla="*/ 72 h 76"/>
                    <a:gd name="T58" fmla="*/ 52 w 64"/>
                    <a:gd name="T59" fmla="*/ 68 h 76"/>
                    <a:gd name="T60" fmla="*/ 52 w 64"/>
                    <a:gd name="T61" fmla="*/ 63 h 76"/>
                    <a:gd name="T62" fmla="*/ 52 w 64"/>
                    <a:gd name="T63" fmla="*/ 59 h 76"/>
                    <a:gd name="T64" fmla="*/ 56 w 64"/>
                    <a:gd name="T65" fmla="*/ 59 h 76"/>
                    <a:gd name="T66" fmla="*/ 56 w 64"/>
                    <a:gd name="T67" fmla="*/ 55 h 76"/>
                    <a:gd name="T68" fmla="*/ 49 w 64"/>
                    <a:gd name="T69" fmla="*/ 51 h 76"/>
                    <a:gd name="T70" fmla="*/ 45 w 64"/>
                    <a:gd name="T71" fmla="*/ 46 h 76"/>
                    <a:gd name="T72" fmla="*/ 49 w 64"/>
                    <a:gd name="T73" fmla="*/ 46 h 76"/>
                    <a:gd name="T74" fmla="*/ 52 w 64"/>
                    <a:gd name="T75" fmla="*/ 42 h 76"/>
                    <a:gd name="T76" fmla="*/ 49 w 64"/>
                    <a:gd name="T77" fmla="*/ 38 h 76"/>
                    <a:gd name="T78" fmla="*/ 41 w 64"/>
                    <a:gd name="T79" fmla="*/ 34 h 76"/>
                    <a:gd name="T80" fmla="*/ 41 w 64"/>
                    <a:gd name="T81" fmla="*/ 34 h 76"/>
                    <a:gd name="T82" fmla="*/ 45 w 64"/>
                    <a:gd name="T83" fmla="*/ 30 h 76"/>
                    <a:gd name="T84" fmla="*/ 45 w 64"/>
                    <a:gd name="T85" fmla="*/ 25 h 76"/>
                    <a:gd name="T86" fmla="*/ 41 w 64"/>
                    <a:gd name="T87" fmla="*/ 21 h 76"/>
                    <a:gd name="T88" fmla="*/ 37 w 64"/>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76"/>
                    <a:gd name="T137" fmla="*/ 64 w 64"/>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76">
                      <a:moveTo>
                        <a:pt x="34" y="17"/>
                      </a:moveTo>
                      <a:lnTo>
                        <a:pt x="34" y="17"/>
                      </a:lnTo>
                      <a:lnTo>
                        <a:pt x="34" y="13"/>
                      </a:lnTo>
                      <a:lnTo>
                        <a:pt x="30" y="8"/>
                      </a:lnTo>
                      <a:lnTo>
                        <a:pt x="26" y="4"/>
                      </a:lnTo>
                      <a:lnTo>
                        <a:pt x="26" y="0"/>
                      </a:lnTo>
                      <a:lnTo>
                        <a:pt x="22" y="0"/>
                      </a:lnTo>
                      <a:lnTo>
                        <a:pt x="22" y="4"/>
                      </a:lnTo>
                      <a:lnTo>
                        <a:pt x="18" y="13"/>
                      </a:lnTo>
                      <a:lnTo>
                        <a:pt x="18" y="17"/>
                      </a:lnTo>
                      <a:lnTo>
                        <a:pt x="18" y="21"/>
                      </a:lnTo>
                      <a:lnTo>
                        <a:pt x="15" y="21"/>
                      </a:lnTo>
                      <a:lnTo>
                        <a:pt x="15" y="25"/>
                      </a:lnTo>
                      <a:lnTo>
                        <a:pt x="15" y="30"/>
                      </a:lnTo>
                      <a:lnTo>
                        <a:pt x="11" y="30"/>
                      </a:lnTo>
                      <a:lnTo>
                        <a:pt x="11" y="34"/>
                      </a:lnTo>
                      <a:lnTo>
                        <a:pt x="7" y="34"/>
                      </a:lnTo>
                      <a:lnTo>
                        <a:pt x="11" y="34"/>
                      </a:lnTo>
                      <a:lnTo>
                        <a:pt x="15" y="34"/>
                      </a:lnTo>
                      <a:lnTo>
                        <a:pt x="7" y="42"/>
                      </a:lnTo>
                      <a:lnTo>
                        <a:pt x="11" y="42"/>
                      </a:lnTo>
                      <a:lnTo>
                        <a:pt x="11" y="46"/>
                      </a:lnTo>
                      <a:lnTo>
                        <a:pt x="7" y="51"/>
                      </a:lnTo>
                      <a:lnTo>
                        <a:pt x="7" y="55"/>
                      </a:lnTo>
                      <a:lnTo>
                        <a:pt x="3" y="55"/>
                      </a:lnTo>
                      <a:lnTo>
                        <a:pt x="3" y="59"/>
                      </a:lnTo>
                      <a:lnTo>
                        <a:pt x="7" y="59"/>
                      </a:lnTo>
                      <a:lnTo>
                        <a:pt x="11" y="59"/>
                      </a:lnTo>
                      <a:lnTo>
                        <a:pt x="11" y="63"/>
                      </a:lnTo>
                      <a:lnTo>
                        <a:pt x="7" y="68"/>
                      </a:lnTo>
                      <a:lnTo>
                        <a:pt x="3" y="72"/>
                      </a:lnTo>
                      <a:lnTo>
                        <a:pt x="0" y="72"/>
                      </a:lnTo>
                      <a:lnTo>
                        <a:pt x="3" y="72"/>
                      </a:lnTo>
                      <a:lnTo>
                        <a:pt x="7" y="72"/>
                      </a:lnTo>
                      <a:lnTo>
                        <a:pt x="11" y="72"/>
                      </a:lnTo>
                      <a:lnTo>
                        <a:pt x="15" y="72"/>
                      </a:lnTo>
                      <a:lnTo>
                        <a:pt x="18" y="72"/>
                      </a:lnTo>
                      <a:lnTo>
                        <a:pt x="22" y="72"/>
                      </a:lnTo>
                      <a:lnTo>
                        <a:pt x="26" y="76"/>
                      </a:lnTo>
                      <a:lnTo>
                        <a:pt x="49" y="72"/>
                      </a:lnTo>
                      <a:lnTo>
                        <a:pt x="52" y="72"/>
                      </a:lnTo>
                      <a:lnTo>
                        <a:pt x="56" y="72"/>
                      </a:lnTo>
                      <a:lnTo>
                        <a:pt x="60" y="72"/>
                      </a:lnTo>
                      <a:lnTo>
                        <a:pt x="64" y="72"/>
                      </a:lnTo>
                      <a:lnTo>
                        <a:pt x="60" y="72"/>
                      </a:lnTo>
                      <a:lnTo>
                        <a:pt x="56" y="72"/>
                      </a:lnTo>
                      <a:lnTo>
                        <a:pt x="56" y="68"/>
                      </a:lnTo>
                      <a:lnTo>
                        <a:pt x="52" y="68"/>
                      </a:lnTo>
                      <a:lnTo>
                        <a:pt x="52" y="63"/>
                      </a:lnTo>
                      <a:lnTo>
                        <a:pt x="52" y="59"/>
                      </a:lnTo>
                      <a:lnTo>
                        <a:pt x="56" y="59"/>
                      </a:lnTo>
                      <a:lnTo>
                        <a:pt x="56" y="55"/>
                      </a:lnTo>
                      <a:lnTo>
                        <a:pt x="52" y="55"/>
                      </a:lnTo>
                      <a:lnTo>
                        <a:pt x="49" y="51"/>
                      </a:lnTo>
                      <a:lnTo>
                        <a:pt x="45" y="51"/>
                      </a:lnTo>
                      <a:lnTo>
                        <a:pt x="45" y="46"/>
                      </a:lnTo>
                      <a:lnTo>
                        <a:pt x="49" y="46"/>
                      </a:lnTo>
                      <a:lnTo>
                        <a:pt x="49" y="42"/>
                      </a:lnTo>
                      <a:lnTo>
                        <a:pt x="52" y="42"/>
                      </a:lnTo>
                      <a:lnTo>
                        <a:pt x="49" y="42"/>
                      </a:lnTo>
                      <a:lnTo>
                        <a:pt x="49" y="38"/>
                      </a:lnTo>
                      <a:lnTo>
                        <a:pt x="45" y="38"/>
                      </a:lnTo>
                      <a:lnTo>
                        <a:pt x="45" y="34"/>
                      </a:lnTo>
                      <a:lnTo>
                        <a:pt x="41" y="34"/>
                      </a:lnTo>
                      <a:lnTo>
                        <a:pt x="41" y="30"/>
                      </a:lnTo>
                      <a:lnTo>
                        <a:pt x="45" y="30"/>
                      </a:lnTo>
                      <a:lnTo>
                        <a:pt x="45" y="25"/>
                      </a:lnTo>
                      <a:lnTo>
                        <a:pt x="41" y="25"/>
                      </a:lnTo>
                      <a:lnTo>
                        <a:pt x="41" y="21"/>
                      </a:lnTo>
                      <a:lnTo>
                        <a:pt x="37" y="21"/>
                      </a:lnTo>
                      <a:lnTo>
                        <a:pt x="34" y="17"/>
                      </a:lnTo>
                      <a:close/>
                    </a:path>
                  </a:pathLst>
                </a:custGeom>
                <a:solidFill>
                  <a:srgbClr val="114324"/>
                </a:solidFill>
                <a:ln w="6350">
                  <a:solidFill>
                    <a:srgbClr val="114324"/>
                  </a:solidFill>
                  <a:round/>
                  <a:headEnd/>
                  <a:tailEnd/>
                </a:ln>
              </p:spPr>
              <p:txBody>
                <a:bodyPr/>
                <a:lstStyle/>
                <a:p>
                  <a:endParaRPr lang="fa-IR"/>
                </a:p>
              </p:txBody>
            </p:sp>
          </p:grpSp>
          <p:grpSp>
            <p:nvGrpSpPr>
              <p:cNvPr id="247" name="Group 441"/>
              <p:cNvGrpSpPr>
                <a:grpSpLocks/>
              </p:cNvGrpSpPr>
              <p:nvPr/>
            </p:nvGrpSpPr>
            <p:grpSpPr bwMode="auto">
              <a:xfrm>
                <a:off x="1083" y="3362"/>
                <a:ext cx="53" cy="60"/>
                <a:chOff x="1083" y="3362"/>
                <a:chExt cx="53" cy="60"/>
              </a:xfrm>
            </p:grpSpPr>
            <p:grpSp>
              <p:nvGrpSpPr>
                <p:cNvPr id="1652" name="Group 442"/>
                <p:cNvGrpSpPr>
                  <a:grpSpLocks/>
                </p:cNvGrpSpPr>
                <p:nvPr/>
              </p:nvGrpSpPr>
              <p:grpSpPr bwMode="auto">
                <a:xfrm>
                  <a:off x="1083" y="3362"/>
                  <a:ext cx="53" cy="47"/>
                  <a:chOff x="1083" y="3362"/>
                  <a:chExt cx="53" cy="47"/>
                </a:xfrm>
              </p:grpSpPr>
              <p:sp>
                <p:nvSpPr>
                  <p:cNvPr id="1654" name="Freeform 443"/>
                  <p:cNvSpPr>
                    <a:spLocks/>
                  </p:cNvSpPr>
                  <p:nvPr/>
                </p:nvSpPr>
                <p:spPr bwMode="auto">
                  <a:xfrm>
                    <a:off x="1083" y="3362"/>
                    <a:ext cx="53" cy="47"/>
                  </a:xfrm>
                  <a:custGeom>
                    <a:avLst/>
                    <a:gdLst>
                      <a:gd name="T0" fmla="*/ 15 w 53"/>
                      <a:gd name="T1" fmla="*/ 13 h 47"/>
                      <a:gd name="T2" fmla="*/ 12 w 53"/>
                      <a:gd name="T3" fmla="*/ 22 h 47"/>
                      <a:gd name="T4" fmla="*/ 12 w 53"/>
                      <a:gd name="T5" fmla="*/ 26 h 47"/>
                      <a:gd name="T6" fmla="*/ 8 w 53"/>
                      <a:gd name="T7" fmla="*/ 30 h 47"/>
                      <a:gd name="T8" fmla="*/ 8 w 53"/>
                      <a:gd name="T9" fmla="*/ 34 h 47"/>
                      <a:gd name="T10" fmla="*/ 8 w 53"/>
                      <a:gd name="T11" fmla="*/ 34 h 47"/>
                      <a:gd name="T12" fmla="*/ 4 w 53"/>
                      <a:gd name="T13" fmla="*/ 34 h 47"/>
                      <a:gd name="T14" fmla="*/ 4 w 53"/>
                      <a:gd name="T15" fmla="*/ 39 h 47"/>
                      <a:gd name="T16" fmla="*/ 4 w 53"/>
                      <a:gd name="T17" fmla="*/ 39 h 47"/>
                      <a:gd name="T18" fmla="*/ 0 w 53"/>
                      <a:gd name="T19" fmla="*/ 43 h 47"/>
                      <a:gd name="T20" fmla="*/ 0 w 53"/>
                      <a:gd name="T21" fmla="*/ 43 h 47"/>
                      <a:gd name="T22" fmla="*/ 0 w 53"/>
                      <a:gd name="T23" fmla="*/ 47 h 47"/>
                      <a:gd name="T24" fmla="*/ 12 w 53"/>
                      <a:gd name="T25" fmla="*/ 43 h 47"/>
                      <a:gd name="T26" fmla="*/ 19 w 53"/>
                      <a:gd name="T27" fmla="*/ 43 h 47"/>
                      <a:gd name="T28" fmla="*/ 23 w 53"/>
                      <a:gd name="T29" fmla="*/ 43 h 47"/>
                      <a:gd name="T30" fmla="*/ 27 w 53"/>
                      <a:gd name="T31" fmla="*/ 43 h 47"/>
                      <a:gd name="T32" fmla="*/ 31 w 53"/>
                      <a:gd name="T33" fmla="*/ 43 h 47"/>
                      <a:gd name="T34" fmla="*/ 38 w 53"/>
                      <a:gd name="T35" fmla="*/ 43 h 47"/>
                      <a:gd name="T36" fmla="*/ 42 w 53"/>
                      <a:gd name="T37" fmla="*/ 43 h 47"/>
                      <a:gd name="T38" fmla="*/ 46 w 53"/>
                      <a:gd name="T39" fmla="*/ 43 h 47"/>
                      <a:gd name="T40" fmla="*/ 53 w 53"/>
                      <a:gd name="T41" fmla="*/ 43 h 47"/>
                      <a:gd name="T42" fmla="*/ 53 w 53"/>
                      <a:gd name="T43" fmla="*/ 43 h 47"/>
                      <a:gd name="T44" fmla="*/ 46 w 53"/>
                      <a:gd name="T45" fmla="*/ 39 h 47"/>
                      <a:gd name="T46" fmla="*/ 42 w 53"/>
                      <a:gd name="T47" fmla="*/ 34 h 47"/>
                      <a:gd name="T48" fmla="*/ 42 w 53"/>
                      <a:gd name="T49" fmla="*/ 34 h 47"/>
                      <a:gd name="T50" fmla="*/ 42 w 53"/>
                      <a:gd name="T51" fmla="*/ 34 h 47"/>
                      <a:gd name="T52" fmla="*/ 42 w 53"/>
                      <a:gd name="T53" fmla="*/ 30 h 47"/>
                      <a:gd name="T54" fmla="*/ 38 w 53"/>
                      <a:gd name="T55" fmla="*/ 30 h 47"/>
                      <a:gd name="T56" fmla="*/ 38 w 53"/>
                      <a:gd name="T57" fmla="*/ 26 h 47"/>
                      <a:gd name="T58" fmla="*/ 38 w 53"/>
                      <a:gd name="T59" fmla="*/ 26 h 47"/>
                      <a:gd name="T60" fmla="*/ 38 w 53"/>
                      <a:gd name="T61" fmla="*/ 22 h 47"/>
                      <a:gd name="T62" fmla="*/ 38 w 53"/>
                      <a:gd name="T63" fmla="*/ 22 h 47"/>
                      <a:gd name="T64" fmla="*/ 38 w 53"/>
                      <a:gd name="T65" fmla="*/ 17 h 47"/>
                      <a:gd name="T66" fmla="*/ 34 w 53"/>
                      <a:gd name="T67" fmla="*/ 17 h 47"/>
                      <a:gd name="T68" fmla="*/ 34 w 53"/>
                      <a:gd name="T69" fmla="*/ 17 h 47"/>
                      <a:gd name="T70" fmla="*/ 34 w 53"/>
                      <a:gd name="T71" fmla="*/ 17 h 47"/>
                      <a:gd name="T72" fmla="*/ 34 w 53"/>
                      <a:gd name="T73" fmla="*/ 13 h 47"/>
                      <a:gd name="T74" fmla="*/ 34 w 53"/>
                      <a:gd name="T75" fmla="*/ 13 h 47"/>
                      <a:gd name="T76" fmla="*/ 31 w 53"/>
                      <a:gd name="T77" fmla="*/ 9 h 47"/>
                      <a:gd name="T78" fmla="*/ 31 w 53"/>
                      <a:gd name="T79" fmla="*/ 9 h 47"/>
                      <a:gd name="T80" fmla="*/ 31 w 53"/>
                      <a:gd name="T81" fmla="*/ 5 h 47"/>
                      <a:gd name="T82" fmla="*/ 27 w 53"/>
                      <a:gd name="T83" fmla="*/ 5 h 47"/>
                      <a:gd name="T84" fmla="*/ 27 w 53"/>
                      <a:gd name="T85" fmla="*/ 5 h 47"/>
                      <a:gd name="T86" fmla="*/ 23 w 53"/>
                      <a:gd name="T87" fmla="*/ 0 h 47"/>
                      <a:gd name="T88" fmla="*/ 23 w 53"/>
                      <a:gd name="T89" fmla="*/ 5 h 47"/>
                      <a:gd name="T90" fmla="*/ 23 w 53"/>
                      <a:gd name="T91" fmla="*/ 5 h 47"/>
                      <a:gd name="T92" fmla="*/ 19 w 53"/>
                      <a:gd name="T93" fmla="*/ 9 h 47"/>
                      <a:gd name="T94" fmla="*/ 19 w 53"/>
                      <a:gd name="T95" fmla="*/ 9 h 47"/>
                      <a:gd name="T96" fmla="*/ 19 w 53"/>
                      <a:gd name="T97" fmla="*/ 9 h 47"/>
                      <a:gd name="T98" fmla="*/ 19 w 53"/>
                      <a:gd name="T99" fmla="*/ 13 h 47"/>
                      <a:gd name="T100" fmla="*/ 15 w 53"/>
                      <a:gd name="T101" fmla="*/ 13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7"/>
                      <a:gd name="T155" fmla="*/ 53 w 53"/>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7">
                        <a:moveTo>
                          <a:pt x="15" y="13"/>
                        </a:moveTo>
                        <a:lnTo>
                          <a:pt x="15" y="13"/>
                        </a:lnTo>
                        <a:lnTo>
                          <a:pt x="15" y="22"/>
                        </a:lnTo>
                        <a:lnTo>
                          <a:pt x="12" y="22"/>
                        </a:lnTo>
                        <a:lnTo>
                          <a:pt x="12" y="26"/>
                        </a:lnTo>
                        <a:lnTo>
                          <a:pt x="8" y="26"/>
                        </a:lnTo>
                        <a:lnTo>
                          <a:pt x="8" y="30"/>
                        </a:lnTo>
                        <a:lnTo>
                          <a:pt x="8" y="34"/>
                        </a:lnTo>
                        <a:lnTo>
                          <a:pt x="4" y="34"/>
                        </a:lnTo>
                        <a:lnTo>
                          <a:pt x="4" y="39"/>
                        </a:lnTo>
                        <a:lnTo>
                          <a:pt x="0" y="43"/>
                        </a:lnTo>
                        <a:lnTo>
                          <a:pt x="0" y="47"/>
                        </a:lnTo>
                        <a:lnTo>
                          <a:pt x="4" y="43"/>
                        </a:lnTo>
                        <a:lnTo>
                          <a:pt x="12" y="43"/>
                        </a:lnTo>
                        <a:lnTo>
                          <a:pt x="19" y="43"/>
                        </a:lnTo>
                        <a:lnTo>
                          <a:pt x="23" y="43"/>
                        </a:lnTo>
                        <a:lnTo>
                          <a:pt x="27" y="43"/>
                        </a:lnTo>
                        <a:lnTo>
                          <a:pt x="31" y="43"/>
                        </a:lnTo>
                        <a:lnTo>
                          <a:pt x="38" y="43"/>
                        </a:lnTo>
                        <a:lnTo>
                          <a:pt x="42" y="43"/>
                        </a:lnTo>
                        <a:lnTo>
                          <a:pt x="46" y="43"/>
                        </a:lnTo>
                        <a:lnTo>
                          <a:pt x="49" y="43"/>
                        </a:lnTo>
                        <a:lnTo>
                          <a:pt x="53" y="43"/>
                        </a:lnTo>
                        <a:lnTo>
                          <a:pt x="49" y="43"/>
                        </a:lnTo>
                        <a:lnTo>
                          <a:pt x="46" y="39"/>
                        </a:lnTo>
                        <a:lnTo>
                          <a:pt x="42" y="39"/>
                        </a:lnTo>
                        <a:lnTo>
                          <a:pt x="42" y="34"/>
                        </a:lnTo>
                        <a:lnTo>
                          <a:pt x="42" y="30"/>
                        </a:lnTo>
                        <a:lnTo>
                          <a:pt x="38" y="30"/>
                        </a:lnTo>
                        <a:lnTo>
                          <a:pt x="38" y="26"/>
                        </a:lnTo>
                        <a:lnTo>
                          <a:pt x="38" y="22"/>
                        </a:lnTo>
                        <a:lnTo>
                          <a:pt x="38" y="17"/>
                        </a:lnTo>
                        <a:lnTo>
                          <a:pt x="34" y="17"/>
                        </a:lnTo>
                        <a:lnTo>
                          <a:pt x="34" y="13"/>
                        </a:lnTo>
                        <a:lnTo>
                          <a:pt x="31" y="13"/>
                        </a:lnTo>
                        <a:lnTo>
                          <a:pt x="31" y="9"/>
                        </a:lnTo>
                        <a:lnTo>
                          <a:pt x="31" y="5"/>
                        </a:lnTo>
                        <a:lnTo>
                          <a:pt x="27" y="5"/>
                        </a:lnTo>
                        <a:lnTo>
                          <a:pt x="27" y="0"/>
                        </a:lnTo>
                        <a:lnTo>
                          <a:pt x="23" y="0"/>
                        </a:lnTo>
                        <a:lnTo>
                          <a:pt x="23" y="5"/>
                        </a:lnTo>
                        <a:lnTo>
                          <a:pt x="19" y="9"/>
                        </a:lnTo>
                        <a:lnTo>
                          <a:pt x="19" y="13"/>
                        </a:lnTo>
                        <a:lnTo>
                          <a:pt x="15" y="13"/>
                        </a:lnTo>
                        <a:close/>
                      </a:path>
                    </a:pathLst>
                  </a:custGeom>
                  <a:solidFill>
                    <a:srgbClr val="114324"/>
                  </a:solidFill>
                  <a:ln w="6350">
                    <a:solidFill>
                      <a:srgbClr val="114324"/>
                    </a:solidFill>
                    <a:round/>
                    <a:headEnd/>
                    <a:tailEnd/>
                  </a:ln>
                </p:spPr>
                <p:txBody>
                  <a:bodyPr/>
                  <a:lstStyle/>
                  <a:p>
                    <a:endParaRPr lang="fa-IR"/>
                  </a:p>
                </p:txBody>
              </p:sp>
              <p:sp>
                <p:nvSpPr>
                  <p:cNvPr id="1655" name="Freeform 444"/>
                  <p:cNvSpPr>
                    <a:spLocks/>
                  </p:cNvSpPr>
                  <p:nvPr/>
                </p:nvSpPr>
                <p:spPr bwMode="auto">
                  <a:xfrm>
                    <a:off x="1083" y="3375"/>
                    <a:ext cx="27" cy="30"/>
                  </a:xfrm>
                  <a:custGeom>
                    <a:avLst/>
                    <a:gdLst>
                      <a:gd name="T0" fmla="*/ 23 w 27"/>
                      <a:gd name="T1" fmla="*/ 0 h 30"/>
                      <a:gd name="T2" fmla="*/ 23 w 27"/>
                      <a:gd name="T3" fmla="*/ 0 h 30"/>
                      <a:gd name="T4" fmla="*/ 23 w 27"/>
                      <a:gd name="T5" fmla="*/ 0 h 30"/>
                      <a:gd name="T6" fmla="*/ 23 w 27"/>
                      <a:gd name="T7" fmla="*/ 0 h 30"/>
                      <a:gd name="T8" fmla="*/ 19 w 27"/>
                      <a:gd name="T9" fmla="*/ 4 h 30"/>
                      <a:gd name="T10" fmla="*/ 19 w 27"/>
                      <a:gd name="T11" fmla="*/ 4 h 30"/>
                      <a:gd name="T12" fmla="*/ 23 w 27"/>
                      <a:gd name="T13" fmla="*/ 4 h 30"/>
                      <a:gd name="T14" fmla="*/ 23 w 27"/>
                      <a:gd name="T15" fmla="*/ 9 h 30"/>
                      <a:gd name="T16" fmla="*/ 23 w 27"/>
                      <a:gd name="T17" fmla="*/ 13 h 30"/>
                      <a:gd name="T18" fmla="*/ 23 w 27"/>
                      <a:gd name="T19" fmla="*/ 13 h 30"/>
                      <a:gd name="T20" fmla="*/ 23 w 27"/>
                      <a:gd name="T21" fmla="*/ 17 h 30"/>
                      <a:gd name="T22" fmla="*/ 23 w 27"/>
                      <a:gd name="T23" fmla="*/ 17 h 30"/>
                      <a:gd name="T24" fmla="*/ 23 w 27"/>
                      <a:gd name="T25" fmla="*/ 17 h 30"/>
                      <a:gd name="T26" fmla="*/ 23 w 27"/>
                      <a:gd name="T27" fmla="*/ 21 h 30"/>
                      <a:gd name="T28" fmla="*/ 23 w 27"/>
                      <a:gd name="T29" fmla="*/ 21 h 30"/>
                      <a:gd name="T30" fmla="*/ 27 w 27"/>
                      <a:gd name="T31" fmla="*/ 26 h 30"/>
                      <a:gd name="T32" fmla="*/ 23 w 27"/>
                      <a:gd name="T33" fmla="*/ 26 h 30"/>
                      <a:gd name="T34" fmla="*/ 15 w 27"/>
                      <a:gd name="T35" fmla="*/ 30 h 30"/>
                      <a:gd name="T36" fmla="*/ 8 w 27"/>
                      <a:gd name="T37" fmla="*/ 30 h 30"/>
                      <a:gd name="T38" fmla="*/ 0 w 27"/>
                      <a:gd name="T39" fmla="*/ 30 h 30"/>
                      <a:gd name="T40" fmla="*/ 0 w 27"/>
                      <a:gd name="T41" fmla="*/ 26 h 30"/>
                      <a:gd name="T42" fmla="*/ 4 w 27"/>
                      <a:gd name="T43" fmla="*/ 26 h 30"/>
                      <a:gd name="T44" fmla="*/ 8 w 27"/>
                      <a:gd name="T45" fmla="*/ 21 h 30"/>
                      <a:gd name="T46" fmla="*/ 8 w 27"/>
                      <a:gd name="T47" fmla="*/ 21 h 30"/>
                      <a:gd name="T48" fmla="*/ 12 w 27"/>
                      <a:gd name="T49" fmla="*/ 13 h 30"/>
                      <a:gd name="T50" fmla="*/ 12 w 27"/>
                      <a:gd name="T51" fmla="*/ 9 h 30"/>
                      <a:gd name="T52" fmla="*/ 15 w 27"/>
                      <a:gd name="T53" fmla="*/ 9 h 30"/>
                      <a:gd name="T54" fmla="*/ 15 w 27"/>
                      <a:gd name="T55" fmla="*/ 4 h 30"/>
                      <a:gd name="T56" fmla="*/ 15 w 27"/>
                      <a:gd name="T57" fmla="*/ 4 h 30"/>
                      <a:gd name="T58" fmla="*/ 15 w 27"/>
                      <a:gd name="T59" fmla="*/ 0 h 30"/>
                      <a:gd name="T60" fmla="*/ 15 w 27"/>
                      <a:gd name="T61" fmla="*/ 0 h 30"/>
                      <a:gd name="T62" fmla="*/ 19 w 27"/>
                      <a:gd name="T63" fmla="*/ 0 h 30"/>
                      <a:gd name="T64" fmla="*/ 19 w 27"/>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0"/>
                      <a:gd name="T101" fmla="*/ 27 w 2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0">
                        <a:moveTo>
                          <a:pt x="23" y="0"/>
                        </a:moveTo>
                        <a:lnTo>
                          <a:pt x="23" y="0"/>
                        </a:lnTo>
                        <a:lnTo>
                          <a:pt x="19" y="4"/>
                        </a:lnTo>
                        <a:lnTo>
                          <a:pt x="23" y="4"/>
                        </a:lnTo>
                        <a:lnTo>
                          <a:pt x="23" y="9"/>
                        </a:lnTo>
                        <a:lnTo>
                          <a:pt x="23" y="13"/>
                        </a:lnTo>
                        <a:lnTo>
                          <a:pt x="23" y="17"/>
                        </a:lnTo>
                        <a:lnTo>
                          <a:pt x="23" y="21"/>
                        </a:lnTo>
                        <a:lnTo>
                          <a:pt x="27" y="26"/>
                        </a:lnTo>
                        <a:lnTo>
                          <a:pt x="23" y="26"/>
                        </a:lnTo>
                        <a:lnTo>
                          <a:pt x="19" y="26"/>
                        </a:lnTo>
                        <a:lnTo>
                          <a:pt x="15" y="30"/>
                        </a:lnTo>
                        <a:lnTo>
                          <a:pt x="12" y="30"/>
                        </a:lnTo>
                        <a:lnTo>
                          <a:pt x="8" y="30"/>
                        </a:lnTo>
                        <a:lnTo>
                          <a:pt x="0" y="30"/>
                        </a:lnTo>
                        <a:lnTo>
                          <a:pt x="0" y="26"/>
                        </a:lnTo>
                        <a:lnTo>
                          <a:pt x="4" y="26"/>
                        </a:lnTo>
                        <a:lnTo>
                          <a:pt x="4" y="21"/>
                        </a:lnTo>
                        <a:lnTo>
                          <a:pt x="8" y="21"/>
                        </a:lnTo>
                        <a:lnTo>
                          <a:pt x="8" y="13"/>
                        </a:lnTo>
                        <a:lnTo>
                          <a:pt x="12" y="13"/>
                        </a:lnTo>
                        <a:lnTo>
                          <a:pt x="12" y="9"/>
                        </a:lnTo>
                        <a:lnTo>
                          <a:pt x="15" y="9"/>
                        </a:lnTo>
                        <a:lnTo>
                          <a:pt x="15" y="4"/>
                        </a:lnTo>
                        <a:lnTo>
                          <a:pt x="15"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grpSp>
            <p:sp>
              <p:nvSpPr>
                <p:cNvPr id="1653" name="Freeform 445"/>
                <p:cNvSpPr>
                  <a:spLocks/>
                </p:cNvSpPr>
                <p:nvPr/>
              </p:nvSpPr>
              <p:spPr bwMode="auto">
                <a:xfrm>
                  <a:off x="1106" y="3405"/>
                  <a:ext cx="11" cy="17"/>
                </a:xfrm>
                <a:custGeom>
                  <a:avLst/>
                  <a:gdLst>
                    <a:gd name="T0" fmla="*/ 0 w 11"/>
                    <a:gd name="T1" fmla="*/ 0 h 17"/>
                    <a:gd name="T2" fmla="*/ 0 w 11"/>
                    <a:gd name="T3" fmla="*/ 0 h 17"/>
                    <a:gd name="T4" fmla="*/ 0 w 11"/>
                    <a:gd name="T5" fmla="*/ 0 h 17"/>
                    <a:gd name="T6" fmla="*/ 0 w 11"/>
                    <a:gd name="T7" fmla="*/ 0 h 17"/>
                    <a:gd name="T8" fmla="*/ 4 w 11"/>
                    <a:gd name="T9" fmla="*/ 4 h 17"/>
                    <a:gd name="T10" fmla="*/ 4 w 11"/>
                    <a:gd name="T11" fmla="*/ 8 h 17"/>
                    <a:gd name="T12" fmla="*/ 4 w 11"/>
                    <a:gd name="T13" fmla="*/ 13 h 17"/>
                    <a:gd name="T14" fmla="*/ 4 w 11"/>
                    <a:gd name="T15" fmla="*/ 13 h 17"/>
                    <a:gd name="T16" fmla="*/ 4 w 11"/>
                    <a:gd name="T17" fmla="*/ 17 h 17"/>
                    <a:gd name="T18" fmla="*/ 4 w 11"/>
                    <a:gd name="T19" fmla="*/ 17 h 17"/>
                    <a:gd name="T20" fmla="*/ 4 w 11"/>
                    <a:gd name="T21" fmla="*/ 17 h 17"/>
                    <a:gd name="T22" fmla="*/ 8 w 11"/>
                    <a:gd name="T23" fmla="*/ 17 h 17"/>
                    <a:gd name="T24" fmla="*/ 8 w 11"/>
                    <a:gd name="T25" fmla="*/ 17 h 17"/>
                    <a:gd name="T26" fmla="*/ 8 w 11"/>
                    <a:gd name="T27" fmla="*/ 17 h 17"/>
                    <a:gd name="T28" fmla="*/ 11 w 11"/>
                    <a:gd name="T29" fmla="*/ 17 h 17"/>
                    <a:gd name="T30" fmla="*/ 11 w 11"/>
                    <a:gd name="T31" fmla="*/ 17 h 17"/>
                    <a:gd name="T32" fmla="*/ 8 w 11"/>
                    <a:gd name="T33" fmla="*/ 8 h 17"/>
                    <a:gd name="T34" fmla="*/ 8 w 11"/>
                    <a:gd name="T35" fmla="*/ 8 h 17"/>
                    <a:gd name="T36" fmla="*/ 8 w 11"/>
                    <a:gd name="T37" fmla="*/ 4 h 17"/>
                    <a:gd name="T38" fmla="*/ 8 w 11"/>
                    <a:gd name="T39" fmla="*/ 4 h 17"/>
                    <a:gd name="T40" fmla="*/ 8 w 11"/>
                    <a:gd name="T41" fmla="*/ 0 h 17"/>
                    <a:gd name="T42" fmla="*/ 8 w 11"/>
                    <a:gd name="T43" fmla="*/ 0 h 17"/>
                    <a:gd name="T44" fmla="*/ 8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4"/>
                      </a:lnTo>
                      <a:lnTo>
                        <a:pt x="4" y="8"/>
                      </a:lnTo>
                      <a:lnTo>
                        <a:pt x="4" y="13"/>
                      </a:lnTo>
                      <a:lnTo>
                        <a:pt x="4" y="17"/>
                      </a:lnTo>
                      <a:lnTo>
                        <a:pt x="8" y="17"/>
                      </a:lnTo>
                      <a:lnTo>
                        <a:pt x="11" y="17"/>
                      </a:lnTo>
                      <a:lnTo>
                        <a:pt x="8" y="8"/>
                      </a:lnTo>
                      <a:lnTo>
                        <a:pt x="8" y="4"/>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248" name="Freeform 446"/>
              <p:cNvSpPr>
                <a:spLocks/>
              </p:cNvSpPr>
              <p:nvPr/>
            </p:nvSpPr>
            <p:spPr bwMode="auto">
              <a:xfrm>
                <a:off x="1117" y="3371"/>
                <a:ext cx="42" cy="59"/>
              </a:xfrm>
              <a:custGeom>
                <a:avLst/>
                <a:gdLst>
                  <a:gd name="T0" fmla="*/ 12 w 42"/>
                  <a:gd name="T1" fmla="*/ 17 h 59"/>
                  <a:gd name="T2" fmla="*/ 12 w 42"/>
                  <a:gd name="T3" fmla="*/ 30 h 59"/>
                  <a:gd name="T4" fmla="*/ 12 w 42"/>
                  <a:gd name="T5" fmla="*/ 34 h 59"/>
                  <a:gd name="T6" fmla="*/ 8 w 42"/>
                  <a:gd name="T7" fmla="*/ 34 h 59"/>
                  <a:gd name="T8" fmla="*/ 8 w 42"/>
                  <a:gd name="T9" fmla="*/ 42 h 59"/>
                  <a:gd name="T10" fmla="*/ 8 w 42"/>
                  <a:gd name="T11" fmla="*/ 42 h 59"/>
                  <a:gd name="T12" fmla="*/ 8 w 42"/>
                  <a:gd name="T13" fmla="*/ 42 h 59"/>
                  <a:gd name="T14" fmla="*/ 4 w 42"/>
                  <a:gd name="T15" fmla="*/ 47 h 59"/>
                  <a:gd name="T16" fmla="*/ 4 w 42"/>
                  <a:gd name="T17" fmla="*/ 47 h 59"/>
                  <a:gd name="T18" fmla="*/ 0 w 42"/>
                  <a:gd name="T19" fmla="*/ 51 h 59"/>
                  <a:gd name="T20" fmla="*/ 0 w 42"/>
                  <a:gd name="T21" fmla="*/ 55 h 59"/>
                  <a:gd name="T22" fmla="*/ 0 w 42"/>
                  <a:gd name="T23" fmla="*/ 59 h 59"/>
                  <a:gd name="T24" fmla="*/ 4 w 42"/>
                  <a:gd name="T25" fmla="*/ 59 h 59"/>
                  <a:gd name="T26" fmla="*/ 15 w 42"/>
                  <a:gd name="T27" fmla="*/ 55 h 59"/>
                  <a:gd name="T28" fmla="*/ 19 w 42"/>
                  <a:gd name="T29" fmla="*/ 55 h 59"/>
                  <a:gd name="T30" fmla="*/ 23 w 42"/>
                  <a:gd name="T31" fmla="*/ 55 h 59"/>
                  <a:gd name="T32" fmla="*/ 23 w 42"/>
                  <a:gd name="T33" fmla="*/ 55 h 59"/>
                  <a:gd name="T34" fmla="*/ 27 w 42"/>
                  <a:gd name="T35" fmla="*/ 55 h 59"/>
                  <a:gd name="T36" fmla="*/ 31 w 42"/>
                  <a:gd name="T37" fmla="*/ 55 h 59"/>
                  <a:gd name="T38" fmla="*/ 34 w 42"/>
                  <a:gd name="T39" fmla="*/ 55 h 59"/>
                  <a:gd name="T40" fmla="*/ 42 w 42"/>
                  <a:gd name="T41" fmla="*/ 55 h 59"/>
                  <a:gd name="T42" fmla="*/ 42 w 42"/>
                  <a:gd name="T43" fmla="*/ 55 h 59"/>
                  <a:gd name="T44" fmla="*/ 38 w 42"/>
                  <a:gd name="T45" fmla="*/ 51 h 59"/>
                  <a:gd name="T46" fmla="*/ 34 w 42"/>
                  <a:gd name="T47" fmla="*/ 47 h 59"/>
                  <a:gd name="T48" fmla="*/ 34 w 42"/>
                  <a:gd name="T49" fmla="*/ 42 h 59"/>
                  <a:gd name="T50" fmla="*/ 34 w 42"/>
                  <a:gd name="T51" fmla="*/ 42 h 59"/>
                  <a:gd name="T52" fmla="*/ 34 w 42"/>
                  <a:gd name="T53" fmla="*/ 38 h 59"/>
                  <a:gd name="T54" fmla="*/ 31 w 42"/>
                  <a:gd name="T55" fmla="*/ 34 h 59"/>
                  <a:gd name="T56" fmla="*/ 31 w 42"/>
                  <a:gd name="T57" fmla="*/ 34 h 59"/>
                  <a:gd name="T58" fmla="*/ 31 w 42"/>
                  <a:gd name="T59" fmla="*/ 30 h 59"/>
                  <a:gd name="T60" fmla="*/ 34 w 42"/>
                  <a:gd name="T61" fmla="*/ 30 h 59"/>
                  <a:gd name="T62" fmla="*/ 31 w 42"/>
                  <a:gd name="T63" fmla="*/ 25 h 59"/>
                  <a:gd name="T64" fmla="*/ 31 w 42"/>
                  <a:gd name="T65" fmla="*/ 21 h 59"/>
                  <a:gd name="T66" fmla="*/ 31 w 42"/>
                  <a:gd name="T67" fmla="*/ 21 h 59"/>
                  <a:gd name="T68" fmla="*/ 31 w 42"/>
                  <a:gd name="T69" fmla="*/ 17 h 59"/>
                  <a:gd name="T70" fmla="*/ 31 w 42"/>
                  <a:gd name="T71" fmla="*/ 17 h 59"/>
                  <a:gd name="T72" fmla="*/ 27 w 42"/>
                  <a:gd name="T73" fmla="*/ 13 h 59"/>
                  <a:gd name="T74" fmla="*/ 27 w 42"/>
                  <a:gd name="T75" fmla="*/ 8 h 59"/>
                  <a:gd name="T76" fmla="*/ 27 w 42"/>
                  <a:gd name="T77" fmla="*/ 4 h 59"/>
                  <a:gd name="T78" fmla="*/ 23 w 42"/>
                  <a:gd name="T79" fmla="*/ 4 h 59"/>
                  <a:gd name="T80" fmla="*/ 23 w 42"/>
                  <a:gd name="T81" fmla="*/ 4 h 59"/>
                  <a:gd name="T82" fmla="*/ 23 w 42"/>
                  <a:gd name="T83" fmla="*/ 4 h 59"/>
                  <a:gd name="T84" fmla="*/ 19 w 42"/>
                  <a:gd name="T85" fmla="*/ 4 h 59"/>
                  <a:gd name="T86" fmla="*/ 19 w 42"/>
                  <a:gd name="T87" fmla="*/ 8 h 59"/>
                  <a:gd name="T88" fmla="*/ 19 w 42"/>
                  <a:gd name="T89" fmla="*/ 8 h 59"/>
                  <a:gd name="T90" fmla="*/ 15 w 42"/>
                  <a:gd name="T91" fmla="*/ 13 h 59"/>
                  <a:gd name="T92" fmla="*/ 15 w 42"/>
                  <a:gd name="T93" fmla="*/ 13 h 59"/>
                  <a:gd name="T94" fmla="*/ 15 w 42"/>
                  <a:gd name="T95" fmla="*/ 17 h 59"/>
                  <a:gd name="T96" fmla="*/ 15 w 42"/>
                  <a:gd name="T97" fmla="*/ 17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9"/>
                  <a:gd name="T149" fmla="*/ 42 w 42"/>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9">
                    <a:moveTo>
                      <a:pt x="12" y="17"/>
                    </a:moveTo>
                    <a:lnTo>
                      <a:pt x="12" y="17"/>
                    </a:lnTo>
                    <a:lnTo>
                      <a:pt x="12" y="25"/>
                    </a:lnTo>
                    <a:lnTo>
                      <a:pt x="12" y="30"/>
                    </a:lnTo>
                    <a:lnTo>
                      <a:pt x="12" y="34"/>
                    </a:lnTo>
                    <a:lnTo>
                      <a:pt x="8" y="34"/>
                    </a:lnTo>
                    <a:lnTo>
                      <a:pt x="8" y="38"/>
                    </a:lnTo>
                    <a:lnTo>
                      <a:pt x="8" y="42"/>
                    </a:lnTo>
                    <a:lnTo>
                      <a:pt x="4" y="47"/>
                    </a:lnTo>
                    <a:lnTo>
                      <a:pt x="0" y="51"/>
                    </a:lnTo>
                    <a:lnTo>
                      <a:pt x="0" y="55"/>
                    </a:lnTo>
                    <a:lnTo>
                      <a:pt x="0" y="59"/>
                    </a:lnTo>
                    <a:lnTo>
                      <a:pt x="4" y="59"/>
                    </a:lnTo>
                    <a:lnTo>
                      <a:pt x="12" y="55"/>
                    </a:lnTo>
                    <a:lnTo>
                      <a:pt x="15" y="55"/>
                    </a:lnTo>
                    <a:lnTo>
                      <a:pt x="19" y="55"/>
                    </a:lnTo>
                    <a:lnTo>
                      <a:pt x="23" y="55"/>
                    </a:lnTo>
                    <a:lnTo>
                      <a:pt x="27" y="55"/>
                    </a:lnTo>
                    <a:lnTo>
                      <a:pt x="31" y="55"/>
                    </a:lnTo>
                    <a:lnTo>
                      <a:pt x="34" y="55"/>
                    </a:lnTo>
                    <a:lnTo>
                      <a:pt x="38" y="55"/>
                    </a:lnTo>
                    <a:lnTo>
                      <a:pt x="42" y="55"/>
                    </a:lnTo>
                    <a:lnTo>
                      <a:pt x="42" y="51"/>
                    </a:lnTo>
                    <a:lnTo>
                      <a:pt x="38" y="51"/>
                    </a:lnTo>
                    <a:lnTo>
                      <a:pt x="34" y="47"/>
                    </a:lnTo>
                    <a:lnTo>
                      <a:pt x="34" y="42"/>
                    </a:lnTo>
                    <a:lnTo>
                      <a:pt x="34" y="38"/>
                    </a:lnTo>
                    <a:lnTo>
                      <a:pt x="31" y="34"/>
                    </a:lnTo>
                    <a:lnTo>
                      <a:pt x="31" y="30"/>
                    </a:lnTo>
                    <a:lnTo>
                      <a:pt x="34" y="30"/>
                    </a:lnTo>
                    <a:lnTo>
                      <a:pt x="31" y="25"/>
                    </a:lnTo>
                    <a:lnTo>
                      <a:pt x="31" y="21"/>
                    </a:lnTo>
                    <a:lnTo>
                      <a:pt x="31" y="17"/>
                    </a:lnTo>
                    <a:lnTo>
                      <a:pt x="27" y="17"/>
                    </a:lnTo>
                    <a:lnTo>
                      <a:pt x="27" y="13"/>
                    </a:lnTo>
                    <a:lnTo>
                      <a:pt x="27" y="8"/>
                    </a:lnTo>
                    <a:lnTo>
                      <a:pt x="27" y="4"/>
                    </a:lnTo>
                    <a:lnTo>
                      <a:pt x="23" y="4"/>
                    </a:lnTo>
                    <a:lnTo>
                      <a:pt x="23" y="0"/>
                    </a:lnTo>
                    <a:lnTo>
                      <a:pt x="23" y="4"/>
                    </a:lnTo>
                    <a:lnTo>
                      <a:pt x="19" y="4"/>
                    </a:lnTo>
                    <a:lnTo>
                      <a:pt x="19" y="8"/>
                    </a:lnTo>
                    <a:lnTo>
                      <a:pt x="15" y="13"/>
                    </a:lnTo>
                    <a:lnTo>
                      <a:pt x="15" y="17"/>
                    </a:lnTo>
                    <a:lnTo>
                      <a:pt x="12" y="17"/>
                    </a:lnTo>
                    <a:close/>
                  </a:path>
                </a:pathLst>
              </a:custGeom>
              <a:solidFill>
                <a:srgbClr val="005E31"/>
              </a:solidFill>
              <a:ln w="6350">
                <a:solidFill>
                  <a:srgbClr val="005E31"/>
                </a:solidFill>
                <a:round/>
                <a:headEnd/>
                <a:tailEnd/>
              </a:ln>
            </p:spPr>
            <p:txBody>
              <a:bodyPr/>
              <a:lstStyle/>
              <a:p>
                <a:endParaRPr lang="fa-IR"/>
              </a:p>
            </p:txBody>
          </p:sp>
          <p:sp>
            <p:nvSpPr>
              <p:cNvPr id="249" name="Freeform 447"/>
              <p:cNvSpPr>
                <a:spLocks/>
              </p:cNvSpPr>
              <p:nvPr/>
            </p:nvSpPr>
            <p:spPr bwMode="auto">
              <a:xfrm>
                <a:off x="955" y="3295"/>
                <a:ext cx="53" cy="42"/>
              </a:xfrm>
              <a:custGeom>
                <a:avLst/>
                <a:gdLst>
                  <a:gd name="T0" fmla="*/ 15 w 53"/>
                  <a:gd name="T1" fmla="*/ 12 h 42"/>
                  <a:gd name="T2" fmla="*/ 11 w 53"/>
                  <a:gd name="T3" fmla="*/ 17 h 42"/>
                  <a:gd name="T4" fmla="*/ 11 w 53"/>
                  <a:gd name="T5" fmla="*/ 25 h 42"/>
                  <a:gd name="T6" fmla="*/ 8 w 53"/>
                  <a:gd name="T7" fmla="*/ 25 h 42"/>
                  <a:gd name="T8" fmla="*/ 8 w 53"/>
                  <a:gd name="T9" fmla="*/ 29 h 42"/>
                  <a:gd name="T10" fmla="*/ 8 w 53"/>
                  <a:gd name="T11" fmla="*/ 29 h 42"/>
                  <a:gd name="T12" fmla="*/ 8 w 53"/>
                  <a:gd name="T13" fmla="*/ 34 h 42"/>
                  <a:gd name="T14" fmla="*/ 4 w 53"/>
                  <a:gd name="T15" fmla="*/ 34 h 42"/>
                  <a:gd name="T16" fmla="*/ 4 w 53"/>
                  <a:gd name="T17" fmla="*/ 34 h 42"/>
                  <a:gd name="T18" fmla="*/ 0 w 53"/>
                  <a:gd name="T19" fmla="*/ 38 h 42"/>
                  <a:gd name="T20" fmla="*/ 0 w 53"/>
                  <a:gd name="T21" fmla="*/ 42 h 42"/>
                  <a:gd name="T22" fmla="*/ 0 w 53"/>
                  <a:gd name="T23" fmla="*/ 42 h 42"/>
                  <a:gd name="T24" fmla="*/ 11 w 53"/>
                  <a:gd name="T25" fmla="*/ 42 h 42"/>
                  <a:gd name="T26" fmla="*/ 19 w 53"/>
                  <a:gd name="T27" fmla="*/ 38 h 42"/>
                  <a:gd name="T28" fmla="*/ 27 w 53"/>
                  <a:gd name="T29" fmla="*/ 38 h 42"/>
                  <a:gd name="T30" fmla="*/ 30 w 53"/>
                  <a:gd name="T31" fmla="*/ 38 h 42"/>
                  <a:gd name="T32" fmla="*/ 30 w 53"/>
                  <a:gd name="T33" fmla="*/ 38 h 42"/>
                  <a:gd name="T34" fmla="*/ 38 w 53"/>
                  <a:gd name="T35" fmla="*/ 38 h 42"/>
                  <a:gd name="T36" fmla="*/ 42 w 53"/>
                  <a:gd name="T37" fmla="*/ 42 h 42"/>
                  <a:gd name="T38" fmla="*/ 45 w 53"/>
                  <a:gd name="T39" fmla="*/ 42 h 42"/>
                  <a:gd name="T40" fmla="*/ 53 w 53"/>
                  <a:gd name="T41" fmla="*/ 42 h 42"/>
                  <a:gd name="T42" fmla="*/ 53 w 53"/>
                  <a:gd name="T43" fmla="*/ 42 h 42"/>
                  <a:gd name="T44" fmla="*/ 45 w 53"/>
                  <a:gd name="T45" fmla="*/ 34 h 42"/>
                  <a:gd name="T46" fmla="*/ 42 w 53"/>
                  <a:gd name="T47" fmla="*/ 34 h 42"/>
                  <a:gd name="T48" fmla="*/ 42 w 53"/>
                  <a:gd name="T49" fmla="*/ 29 h 42"/>
                  <a:gd name="T50" fmla="*/ 42 w 53"/>
                  <a:gd name="T51" fmla="*/ 29 h 42"/>
                  <a:gd name="T52" fmla="*/ 42 w 53"/>
                  <a:gd name="T53" fmla="*/ 29 h 42"/>
                  <a:gd name="T54" fmla="*/ 38 w 53"/>
                  <a:gd name="T55" fmla="*/ 25 h 42"/>
                  <a:gd name="T56" fmla="*/ 38 w 53"/>
                  <a:gd name="T57" fmla="*/ 25 h 42"/>
                  <a:gd name="T58" fmla="*/ 38 w 53"/>
                  <a:gd name="T59" fmla="*/ 21 h 42"/>
                  <a:gd name="T60" fmla="*/ 38 w 53"/>
                  <a:gd name="T61" fmla="*/ 21 h 42"/>
                  <a:gd name="T62" fmla="*/ 38 w 53"/>
                  <a:gd name="T63" fmla="*/ 17 h 42"/>
                  <a:gd name="T64" fmla="*/ 38 w 53"/>
                  <a:gd name="T65" fmla="*/ 17 h 42"/>
                  <a:gd name="T66" fmla="*/ 34 w 53"/>
                  <a:gd name="T67" fmla="*/ 12 h 42"/>
                  <a:gd name="T68" fmla="*/ 34 w 53"/>
                  <a:gd name="T69" fmla="*/ 12 h 42"/>
                  <a:gd name="T70" fmla="*/ 34 w 53"/>
                  <a:gd name="T71" fmla="*/ 12 h 42"/>
                  <a:gd name="T72" fmla="*/ 34 w 53"/>
                  <a:gd name="T73" fmla="*/ 12 h 42"/>
                  <a:gd name="T74" fmla="*/ 34 w 53"/>
                  <a:gd name="T75" fmla="*/ 8 h 42"/>
                  <a:gd name="T76" fmla="*/ 30 w 53"/>
                  <a:gd name="T77" fmla="*/ 8 h 42"/>
                  <a:gd name="T78" fmla="*/ 30 w 53"/>
                  <a:gd name="T79" fmla="*/ 4 h 42"/>
                  <a:gd name="T80" fmla="*/ 30 w 53"/>
                  <a:gd name="T81" fmla="*/ 4 h 42"/>
                  <a:gd name="T82" fmla="*/ 27 w 53"/>
                  <a:gd name="T83" fmla="*/ 0 h 42"/>
                  <a:gd name="T84" fmla="*/ 27 w 53"/>
                  <a:gd name="T85" fmla="*/ 0 h 42"/>
                  <a:gd name="T86" fmla="*/ 27 w 53"/>
                  <a:gd name="T87" fmla="*/ 0 h 42"/>
                  <a:gd name="T88" fmla="*/ 23 w 53"/>
                  <a:gd name="T89" fmla="*/ 0 h 42"/>
                  <a:gd name="T90" fmla="*/ 23 w 53"/>
                  <a:gd name="T91" fmla="*/ 4 h 42"/>
                  <a:gd name="T92" fmla="*/ 23 w 53"/>
                  <a:gd name="T93" fmla="*/ 4 h 42"/>
                  <a:gd name="T94" fmla="*/ 19 w 53"/>
                  <a:gd name="T95" fmla="*/ 8 h 42"/>
                  <a:gd name="T96" fmla="*/ 19 w 53"/>
                  <a:gd name="T97" fmla="*/ 8 h 42"/>
                  <a:gd name="T98" fmla="*/ 19 w 53"/>
                  <a:gd name="T99" fmla="*/ 8 h 42"/>
                  <a:gd name="T100" fmla="*/ 15 w 53"/>
                  <a:gd name="T101" fmla="*/ 8 h 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2"/>
                  <a:gd name="T155" fmla="*/ 53 w 53"/>
                  <a:gd name="T156" fmla="*/ 42 h 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2">
                    <a:moveTo>
                      <a:pt x="15" y="12"/>
                    </a:moveTo>
                    <a:lnTo>
                      <a:pt x="15" y="12"/>
                    </a:lnTo>
                    <a:lnTo>
                      <a:pt x="15" y="17"/>
                    </a:lnTo>
                    <a:lnTo>
                      <a:pt x="11" y="17"/>
                    </a:lnTo>
                    <a:lnTo>
                      <a:pt x="11" y="21"/>
                    </a:lnTo>
                    <a:lnTo>
                      <a:pt x="11" y="25"/>
                    </a:lnTo>
                    <a:lnTo>
                      <a:pt x="8" y="25"/>
                    </a:lnTo>
                    <a:lnTo>
                      <a:pt x="8" y="29"/>
                    </a:lnTo>
                    <a:lnTo>
                      <a:pt x="8" y="34"/>
                    </a:lnTo>
                    <a:lnTo>
                      <a:pt x="4" y="34"/>
                    </a:lnTo>
                    <a:lnTo>
                      <a:pt x="0" y="38"/>
                    </a:lnTo>
                    <a:lnTo>
                      <a:pt x="0" y="42"/>
                    </a:lnTo>
                    <a:lnTo>
                      <a:pt x="8" y="42"/>
                    </a:lnTo>
                    <a:lnTo>
                      <a:pt x="11" y="42"/>
                    </a:lnTo>
                    <a:lnTo>
                      <a:pt x="19" y="38"/>
                    </a:lnTo>
                    <a:lnTo>
                      <a:pt x="23" y="38"/>
                    </a:lnTo>
                    <a:lnTo>
                      <a:pt x="27" y="38"/>
                    </a:lnTo>
                    <a:lnTo>
                      <a:pt x="30" y="38"/>
                    </a:lnTo>
                    <a:lnTo>
                      <a:pt x="38" y="38"/>
                    </a:lnTo>
                    <a:lnTo>
                      <a:pt x="42" y="42"/>
                    </a:lnTo>
                    <a:lnTo>
                      <a:pt x="45" y="42"/>
                    </a:lnTo>
                    <a:lnTo>
                      <a:pt x="49" y="42"/>
                    </a:lnTo>
                    <a:lnTo>
                      <a:pt x="53" y="42"/>
                    </a:lnTo>
                    <a:lnTo>
                      <a:pt x="49" y="38"/>
                    </a:lnTo>
                    <a:lnTo>
                      <a:pt x="45" y="34"/>
                    </a:lnTo>
                    <a:lnTo>
                      <a:pt x="42" y="34"/>
                    </a:lnTo>
                    <a:lnTo>
                      <a:pt x="42" y="29"/>
                    </a:lnTo>
                    <a:lnTo>
                      <a:pt x="38" y="25"/>
                    </a:lnTo>
                    <a:lnTo>
                      <a:pt x="38" y="21"/>
                    </a:lnTo>
                    <a:lnTo>
                      <a:pt x="38" y="17"/>
                    </a:lnTo>
                    <a:lnTo>
                      <a:pt x="34" y="17"/>
                    </a:lnTo>
                    <a:lnTo>
                      <a:pt x="34" y="12"/>
                    </a:lnTo>
                    <a:lnTo>
                      <a:pt x="34" y="8"/>
                    </a:lnTo>
                    <a:lnTo>
                      <a:pt x="30" y="8"/>
                    </a:lnTo>
                    <a:lnTo>
                      <a:pt x="30" y="4"/>
                    </a:lnTo>
                    <a:lnTo>
                      <a:pt x="30" y="0"/>
                    </a:lnTo>
                    <a:lnTo>
                      <a:pt x="27" y="0"/>
                    </a:lnTo>
                    <a:lnTo>
                      <a:pt x="23" y="0"/>
                    </a:lnTo>
                    <a:lnTo>
                      <a:pt x="23" y="4"/>
                    </a:lnTo>
                    <a:lnTo>
                      <a:pt x="19" y="4"/>
                    </a:lnTo>
                    <a:lnTo>
                      <a:pt x="19" y="8"/>
                    </a:lnTo>
                    <a:lnTo>
                      <a:pt x="15" y="8"/>
                    </a:lnTo>
                    <a:lnTo>
                      <a:pt x="15" y="12"/>
                    </a:lnTo>
                    <a:close/>
                  </a:path>
                </a:pathLst>
              </a:custGeom>
              <a:solidFill>
                <a:srgbClr val="114324"/>
              </a:solidFill>
              <a:ln w="6350">
                <a:solidFill>
                  <a:srgbClr val="114324"/>
                </a:solidFill>
                <a:round/>
                <a:headEnd/>
                <a:tailEnd/>
              </a:ln>
            </p:spPr>
            <p:txBody>
              <a:bodyPr/>
              <a:lstStyle/>
              <a:p>
                <a:endParaRPr lang="fa-IR"/>
              </a:p>
            </p:txBody>
          </p:sp>
          <p:sp>
            <p:nvSpPr>
              <p:cNvPr id="250" name="Freeform 448"/>
              <p:cNvSpPr>
                <a:spLocks/>
              </p:cNvSpPr>
              <p:nvPr/>
            </p:nvSpPr>
            <p:spPr bwMode="auto">
              <a:xfrm>
                <a:off x="955" y="3303"/>
                <a:ext cx="27" cy="30"/>
              </a:xfrm>
              <a:custGeom>
                <a:avLst/>
                <a:gdLst>
                  <a:gd name="T0" fmla="*/ 23 w 27"/>
                  <a:gd name="T1" fmla="*/ 0 h 30"/>
                  <a:gd name="T2" fmla="*/ 23 w 27"/>
                  <a:gd name="T3" fmla="*/ 0 h 30"/>
                  <a:gd name="T4" fmla="*/ 23 w 27"/>
                  <a:gd name="T5" fmla="*/ 4 h 30"/>
                  <a:gd name="T6" fmla="*/ 23 w 27"/>
                  <a:gd name="T7" fmla="*/ 4 h 30"/>
                  <a:gd name="T8" fmla="*/ 19 w 27"/>
                  <a:gd name="T9" fmla="*/ 4 h 30"/>
                  <a:gd name="T10" fmla="*/ 19 w 27"/>
                  <a:gd name="T11" fmla="*/ 4 h 30"/>
                  <a:gd name="T12" fmla="*/ 23 w 27"/>
                  <a:gd name="T13" fmla="*/ 9 h 30"/>
                  <a:gd name="T14" fmla="*/ 23 w 27"/>
                  <a:gd name="T15" fmla="*/ 9 h 30"/>
                  <a:gd name="T16" fmla="*/ 23 w 27"/>
                  <a:gd name="T17" fmla="*/ 13 h 30"/>
                  <a:gd name="T18" fmla="*/ 23 w 27"/>
                  <a:gd name="T19" fmla="*/ 13 h 30"/>
                  <a:gd name="T20" fmla="*/ 23 w 27"/>
                  <a:gd name="T21" fmla="*/ 17 h 30"/>
                  <a:gd name="T22" fmla="*/ 23 w 27"/>
                  <a:gd name="T23" fmla="*/ 17 h 30"/>
                  <a:gd name="T24" fmla="*/ 23 w 27"/>
                  <a:gd name="T25" fmla="*/ 21 h 30"/>
                  <a:gd name="T26" fmla="*/ 23 w 27"/>
                  <a:gd name="T27" fmla="*/ 21 h 30"/>
                  <a:gd name="T28" fmla="*/ 27 w 27"/>
                  <a:gd name="T29" fmla="*/ 26 h 30"/>
                  <a:gd name="T30" fmla="*/ 27 w 27"/>
                  <a:gd name="T31" fmla="*/ 26 h 30"/>
                  <a:gd name="T32" fmla="*/ 23 w 27"/>
                  <a:gd name="T33" fmla="*/ 26 h 30"/>
                  <a:gd name="T34" fmla="*/ 15 w 27"/>
                  <a:gd name="T35" fmla="*/ 30 h 30"/>
                  <a:gd name="T36" fmla="*/ 8 w 27"/>
                  <a:gd name="T37" fmla="*/ 30 h 30"/>
                  <a:gd name="T38" fmla="*/ 0 w 27"/>
                  <a:gd name="T39" fmla="*/ 30 h 30"/>
                  <a:gd name="T40" fmla="*/ 0 w 27"/>
                  <a:gd name="T41" fmla="*/ 30 h 30"/>
                  <a:gd name="T42" fmla="*/ 4 w 27"/>
                  <a:gd name="T43" fmla="*/ 26 h 30"/>
                  <a:gd name="T44" fmla="*/ 8 w 27"/>
                  <a:gd name="T45" fmla="*/ 21 h 30"/>
                  <a:gd name="T46" fmla="*/ 11 w 27"/>
                  <a:gd name="T47" fmla="*/ 21 h 30"/>
                  <a:gd name="T48" fmla="*/ 11 w 27"/>
                  <a:gd name="T49" fmla="*/ 13 h 30"/>
                  <a:gd name="T50" fmla="*/ 11 w 27"/>
                  <a:gd name="T51" fmla="*/ 13 h 30"/>
                  <a:gd name="T52" fmla="*/ 15 w 27"/>
                  <a:gd name="T53" fmla="*/ 9 h 30"/>
                  <a:gd name="T54" fmla="*/ 15 w 27"/>
                  <a:gd name="T55" fmla="*/ 9 h 30"/>
                  <a:gd name="T56" fmla="*/ 15 w 27"/>
                  <a:gd name="T57" fmla="*/ 4 h 30"/>
                  <a:gd name="T58" fmla="*/ 15 w 27"/>
                  <a:gd name="T59" fmla="*/ 4 h 30"/>
                  <a:gd name="T60" fmla="*/ 15 w 27"/>
                  <a:gd name="T61" fmla="*/ 0 h 30"/>
                  <a:gd name="T62" fmla="*/ 19 w 27"/>
                  <a:gd name="T63" fmla="*/ 0 h 30"/>
                  <a:gd name="T64" fmla="*/ 23 w 27"/>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0"/>
                  <a:gd name="T101" fmla="*/ 27 w 2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0">
                    <a:moveTo>
                      <a:pt x="23" y="0"/>
                    </a:moveTo>
                    <a:lnTo>
                      <a:pt x="23" y="0"/>
                    </a:lnTo>
                    <a:lnTo>
                      <a:pt x="23" y="4"/>
                    </a:lnTo>
                    <a:lnTo>
                      <a:pt x="19" y="4"/>
                    </a:lnTo>
                    <a:lnTo>
                      <a:pt x="23" y="9"/>
                    </a:lnTo>
                    <a:lnTo>
                      <a:pt x="23" y="13"/>
                    </a:lnTo>
                    <a:lnTo>
                      <a:pt x="27" y="17"/>
                    </a:lnTo>
                    <a:lnTo>
                      <a:pt x="23" y="17"/>
                    </a:lnTo>
                    <a:lnTo>
                      <a:pt x="23" y="21"/>
                    </a:lnTo>
                    <a:lnTo>
                      <a:pt x="27" y="26"/>
                    </a:lnTo>
                    <a:lnTo>
                      <a:pt x="23" y="26"/>
                    </a:lnTo>
                    <a:lnTo>
                      <a:pt x="19" y="30"/>
                    </a:lnTo>
                    <a:lnTo>
                      <a:pt x="15" y="30"/>
                    </a:lnTo>
                    <a:lnTo>
                      <a:pt x="11" y="30"/>
                    </a:lnTo>
                    <a:lnTo>
                      <a:pt x="8" y="30"/>
                    </a:lnTo>
                    <a:lnTo>
                      <a:pt x="0" y="30"/>
                    </a:lnTo>
                    <a:lnTo>
                      <a:pt x="4" y="26"/>
                    </a:lnTo>
                    <a:lnTo>
                      <a:pt x="8" y="21"/>
                    </a:lnTo>
                    <a:lnTo>
                      <a:pt x="11" y="21"/>
                    </a:lnTo>
                    <a:lnTo>
                      <a:pt x="11" y="17"/>
                    </a:lnTo>
                    <a:lnTo>
                      <a:pt x="11" y="13"/>
                    </a:lnTo>
                    <a:lnTo>
                      <a:pt x="11" y="9"/>
                    </a:lnTo>
                    <a:lnTo>
                      <a:pt x="15" y="9"/>
                    </a:lnTo>
                    <a:lnTo>
                      <a:pt x="15" y="4"/>
                    </a:lnTo>
                    <a:lnTo>
                      <a:pt x="15"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sp>
            <p:nvSpPr>
              <p:cNvPr id="251" name="Freeform 449"/>
              <p:cNvSpPr>
                <a:spLocks/>
              </p:cNvSpPr>
              <p:nvPr/>
            </p:nvSpPr>
            <p:spPr bwMode="auto">
              <a:xfrm>
                <a:off x="978" y="3333"/>
                <a:ext cx="11" cy="17"/>
              </a:xfrm>
              <a:custGeom>
                <a:avLst/>
                <a:gdLst>
                  <a:gd name="T0" fmla="*/ 0 w 11"/>
                  <a:gd name="T1" fmla="*/ 0 h 17"/>
                  <a:gd name="T2" fmla="*/ 0 w 11"/>
                  <a:gd name="T3" fmla="*/ 0 h 17"/>
                  <a:gd name="T4" fmla="*/ 4 w 11"/>
                  <a:gd name="T5" fmla="*/ 0 h 17"/>
                  <a:gd name="T6" fmla="*/ 4 w 11"/>
                  <a:gd name="T7" fmla="*/ 4 h 17"/>
                  <a:gd name="T8" fmla="*/ 4 w 11"/>
                  <a:gd name="T9" fmla="*/ 4 h 17"/>
                  <a:gd name="T10" fmla="*/ 4 w 11"/>
                  <a:gd name="T11" fmla="*/ 12 h 17"/>
                  <a:gd name="T12" fmla="*/ 4 w 11"/>
                  <a:gd name="T13" fmla="*/ 12 h 17"/>
                  <a:gd name="T14" fmla="*/ 4 w 11"/>
                  <a:gd name="T15" fmla="*/ 17 h 17"/>
                  <a:gd name="T16" fmla="*/ 4 w 11"/>
                  <a:gd name="T17" fmla="*/ 17 h 17"/>
                  <a:gd name="T18" fmla="*/ 4 w 11"/>
                  <a:gd name="T19" fmla="*/ 17 h 17"/>
                  <a:gd name="T20" fmla="*/ 4 w 11"/>
                  <a:gd name="T21" fmla="*/ 17 h 17"/>
                  <a:gd name="T22" fmla="*/ 7 w 11"/>
                  <a:gd name="T23" fmla="*/ 17 h 17"/>
                  <a:gd name="T24" fmla="*/ 7 w 11"/>
                  <a:gd name="T25" fmla="*/ 17 h 17"/>
                  <a:gd name="T26" fmla="*/ 7 w 11"/>
                  <a:gd name="T27" fmla="*/ 17 h 17"/>
                  <a:gd name="T28" fmla="*/ 11 w 11"/>
                  <a:gd name="T29" fmla="*/ 17 h 17"/>
                  <a:gd name="T30" fmla="*/ 11 w 11"/>
                  <a:gd name="T31" fmla="*/ 17 h 17"/>
                  <a:gd name="T32" fmla="*/ 7 w 11"/>
                  <a:gd name="T33" fmla="*/ 8 h 17"/>
                  <a:gd name="T34" fmla="*/ 7 w 11"/>
                  <a:gd name="T35" fmla="*/ 8 h 17"/>
                  <a:gd name="T36" fmla="*/ 7 w 11"/>
                  <a:gd name="T37" fmla="*/ 8 h 17"/>
                  <a:gd name="T38" fmla="*/ 7 w 11"/>
                  <a:gd name="T39" fmla="*/ 4 h 17"/>
                  <a:gd name="T40" fmla="*/ 11 w 11"/>
                  <a:gd name="T41" fmla="*/ 4 h 17"/>
                  <a:gd name="T42" fmla="*/ 11 w 11"/>
                  <a:gd name="T43" fmla="*/ 4 h 17"/>
                  <a:gd name="T44" fmla="*/ 7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0"/>
                    </a:lnTo>
                    <a:lnTo>
                      <a:pt x="4" y="4"/>
                    </a:lnTo>
                    <a:lnTo>
                      <a:pt x="4" y="12"/>
                    </a:lnTo>
                    <a:lnTo>
                      <a:pt x="4" y="17"/>
                    </a:lnTo>
                    <a:lnTo>
                      <a:pt x="7" y="17"/>
                    </a:lnTo>
                    <a:lnTo>
                      <a:pt x="11" y="17"/>
                    </a:lnTo>
                    <a:lnTo>
                      <a:pt x="7" y="8"/>
                    </a:lnTo>
                    <a:lnTo>
                      <a:pt x="7" y="4"/>
                    </a:lnTo>
                    <a:lnTo>
                      <a:pt x="11" y="4"/>
                    </a:lnTo>
                    <a:lnTo>
                      <a:pt x="7" y="0"/>
                    </a:lnTo>
                    <a:lnTo>
                      <a:pt x="0" y="0"/>
                    </a:lnTo>
                    <a:close/>
                  </a:path>
                </a:pathLst>
              </a:custGeom>
              <a:solidFill>
                <a:srgbClr val="5C241D"/>
              </a:solidFill>
              <a:ln w="6350">
                <a:solidFill>
                  <a:srgbClr val="5C241D"/>
                </a:solidFill>
                <a:round/>
                <a:headEnd/>
                <a:tailEnd/>
              </a:ln>
            </p:spPr>
            <p:txBody>
              <a:bodyPr/>
              <a:lstStyle/>
              <a:p>
                <a:endParaRPr lang="fa-IR"/>
              </a:p>
            </p:txBody>
          </p:sp>
          <p:sp>
            <p:nvSpPr>
              <p:cNvPr id="252" name="Freeform 450"/>
              <p:cNvSpPr>
                <a:spLocks/>
              </p:cNvSpPr>
              <p:nvPr/>
            </p:nvSpPr>
            <p:spPr bwMode="auto">
              <a:xfrm>
                <a:off x="989" y="3303"/>
                <a:ext cx="45" cy="55"/>
              </a:xfrm>
              <a:custGeom>
                <a:avLst/>
                <a:gdLst>
                  <a:gd name="T0" fmla="*/ 11 w 45"/>
                  <a:gd name="T1" fmla="*/ 13 h 55"/>
                  <a:gd name="T2" fmla="*/ 11 w 45"/>
                  <a:gd name="T3" fmla="*/ 26 h 55"/>
                  <a:gd name="T4" fmla="*/ 11 w 45"/>
                  <a:gd name="T5" fmla="*/ 30 h 55"/>
                  <a:gd name="T6" fmla="*/ 8 w 45"/>
                  <a:gd name="T7" fmla="*/ 34 h 55"/>
                  <a:gd name="T8" fmla="*/ 8 w 45"/>
                  <a:gd name="T9" fmla="*/ 38 h 55"/>
                  <a:gd name="T10" fmla="*/ 8 w 45"/>
                  <a:gd name="T11" fmla="*/ 38 h 55"/>
                  <a:gd name="T12" fmla="*/ 8 w 45"/>
                  <a:gd name="T13" fmla="*/ 42 h 55"/>
                  <a:gd name="T14" fmla="*/ 4 w 45"/>
                  <a:gd name="T15" fmla="*/ 42 h 55"/>
                  <a:gd name="T16" fmla="*/ 4 w 45"/>
                  <a:gd name="T17" fmla="*/ 42 h 55"/>
                  <a:gd name="T18" fmla="*/ 0 w 45"/>
                  <a:gd name="T19" fmla="*/ 51 h 55"/>
                  <a:gd name="T20" fmla="*/ 0 w 45"/>
                  <a:gd name="T21" fmla="*/ 55 h 55"/>
                  <a:gd name="T22" fmla="*/ 0 w 45"/>
                  <a:gd name="T23" fmla="*/ 55 h 55"/>
                  <a:gd name="T24" fmla="*/ 4 w 45"/>
                  <a:gd name="T25" fmla="*/ 55 h 55"/>
                  <a:gd name="T26" fmla="*/ 15 w 45"/>
                  <a:gd name="T27" fmla="*/ 51 h 55"/>
                  <a:gd name="T28" fmla="*/ 19 w 45"/>
                  <a:gd name="T29" fmla="*/ 51 h 55"/>
                  <a:gd name="T30" fmla="*/ 23 w 45"/>
                  <a:gd name="T31" fmla="*/ 51 h 55"/>
                  <a:gd name="T32" fmla="*/ 27 w 45"/>
                  <a:gd name="T33" fmla="*/ 51 h 55"/>
                  <a:gd name="T34" fmla="*/ 27 w 45"/>
                  <a:gd name="T35" fmla="*/ 51 h 55"/>
                  <a:gd name="T36" fmla="*/ 30 w 45"/>
                  <a:gd name="T37" fmla="*/ 51 h 55"/>
                  <a:gd name="T38" fmla="*/ 34 w 45"/>
                  <a:gd name="T39" fmla="*/ 55 h 55"/>
                  <a:gd name="T40" fmla="*/ 42 w 45"/>
                  <a:gd name="T41" fmla="*/ 55 h 55"/>
                  <a:gd name="T42" fmla="*/ 45 w 45"/>
                  <a:gd name="T43" fmla="*/ 55 h 55"/>
                  <a:gd name="T44" fmla="*/ 38 w 45"/>
                  <a:gd name="T45" fmla="*/ 47 h 55"/>
                  <a:gd name="T46" fmla="*/ 34 w 45"/>
                  <a:gd name="T47" fmla="*/ 42 h 55"/>
                  <a:gd name="T48" fmla="*/ 34 w 45"/>
                  <a:gd name="T49" fmla="*/ 42 h 55"/>
                  <a:gd name="T50" fmla="*/ 34 w 45"/>
                  <a:gd name="T51" fmla="*/ 38 h 55"/>
                  <a:gd name="T52" fmla="*/ 34 w 45"/>
                  <a:gd name="T53" fmla="*/ 38 h 55"/>
                  <a:gd name="T54" fmla="*/ 30 w 45"/>
                  <a:gd name="T55" fmla="*/ 30 h 55"/>
                  <a:gd name="T56" fmla="*/ 30 w 45"/>
                  <a:gd name="T57" fmla="*/ 30 h 55"/>
                  <a:gd name="T58" fmla="*/ 34 w 45"/>
                  <a:gd name="T59" fmla="*/ 30 h 55"/>
                  <a:gd name="T60" fmla="*/ 34 w 45"/>
                  <a:gd name="T61" fmla="*/ 26 h 55"/>
                  <a:gd name="T62" fmla="*/ 30 w 45"/>
                  <a:gd name="T63" fmla="*/ 21 h 55"/>
                  <a:gd name="T64" fmla="*/ 30 w 45"/>
                  <a:gd name="T65" fmla="*/ 21 h 55"/>
                  <a:gd name="T66" fmla="*/ 30 w 45"/>
                  <a:gd name="T67" fmla="*/ 17 h 55"/>
                  <a:gd name="T68" fmla="*/ 30 w 45"/>
                  <a:gd name="T69" fmla="*/ 17 h 55"/>
                  <a:gd name="T70" fmla="*/ 30 w 45"/>
                  <a:gd name="T71" fmla="*/ 13 h 55"/>
                  <a:gd name="T72" fmla="*/ 27 w 45"/>
                  <a:gd name="T73" fmla="*/ 13 h 55"/>
                  <a:gd name="T74" fmla="*/ 27 w 45"/>
                  <a:gd name="T75" fmla="*/ 9 h 55"/>
                  <a:gd name="T76" fmla="*/ 27 w 45"/>
                  <a:gd name="T77" fmla="*/ 4 h 55"/>
                  <a:gd name="T78" fmla="*/ 23 w 45"/>
                  <a:gd name="T79" fmla="*/ 0 h 55"/>
                  <a:gd name="T80" fmla="*/ 23 w 45"/>
                  <a:gd name="T81" fmla="*/ 0 h 55"/>
                  <a:gd name="T82" fmla="*/ 23 w 45"/>
                  <a:gd name="T83" fmla="*/ 0 h 55"/>
                  <a:gd name="T84" fmla="*/ 19 w 45"/>
                  <a:gd name="T85" fmla="*/ 0 h 55"/>
                  <a:gd name="T86" fmla="*/ 19 w 45"/>
                  <a:gd name="T87" fmla="*/ 4 h 55"/>
                  <a:gd name="T88" fmla="*/ 19 w 45"/>
                  <a:gd name="T89" fmla="*/ 9 h 55"/>
                  <a:gd name="T90" fmla="*/ 15 w 45"/>
                  <a:gd name="T91" fmla="*/ 9 h 55"/>
                  <a:gd name="T92" fmla="*/ 15 w 45"/>
                  <a:gd name="T93" fmla="*/ 13 h 55"/>
                  <a:gd name="T94" fmla="*/ 15 w 45"/>
                  <a:gd name="T95" fmla="*/ 13 h 55"/>
                  <a:gd name="T96" fmla="*/ 15 w 45"/>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5"/>
                  <a:gd name="T149" fmla="*/ 45 w 45"/>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5">
                    <a:moveTo>
                      <a:pt x="11" y="13"/>
                    </a:moveTo>
                    <a:lnTo>
                      <a:pt x="11" y="13"/>
                    </a:lnTo>
                    <a:lnTo>
                      <a:pt x="11" y="21"/>
                    </a:lnTo>
                    <a:lnTo>
                      <a:pt x="11" y="26"/>
                    </a:lnTo>
                    <a:lnTo>
                      <a:pt x="11" y="30"/>
                    </a:lnTo>
                    <a:lnTo>
                      <a:pt x="8" y="30"/>
                    </a:lnTo>
                    <a:lnTo>
                      <a:pt x="8" y="34"/>
                    </a:lnTo>
                    <a:lnTo>
                      <a:pt x="8" y="38"/>
                    </a:lnTo>
                    <a:lnTo>
                      <a:pt x="8" y="42"/>
                    </a:lnTo>
                    <a:lnTo>
                      <a:pt x="4" y="42"/>
                    </a:lnTo>
                    <a:lnTo>
                      <a:pt x="4" y="47"/>
                    </a:lnTo>
                    <a:lnTo>
                      <a:pt x="0" y="51"/>
                    </a:lnTo>
                    <a:lnTo>
                      <a:pt x="0" y="55"/>
                    </a:lnTo>
                    <a:lnTo>
                      <a:pt x="4" y="55"/>
                    </a:lnTo>
                    <a:lnTo>
                      <a:pt x="11" y="55"/>
                    </a:lnTo>
                    <a:lnTo>
                      <a:pt x="15" y="51"/>
                    </a:lnTo>
                    <a:lnTo>
                      <a:pt x="19" y="51"/>
                    </a:lnTo>
                    <a:lnTo>
                      <a:pt x="23" y="51"/>
                    </a:lnTo>
                    <a:lnTo>
                      <a:pt x="27" y="51"/>
                    </a:lnTo>
                    <a:lnTo>
                      <a:pt x="30" y="51"/>
                    </a:lnTo>
                    <a:lnTo>
                      <a:pt x="34" y="51"/>
                    </a:lnTo>
                    <a:lnTo>
                      <a:pt x="34" y="55"/>
                    </a:lnTo>
                    <a:lnTo>
                      <a:pt x="38" y="55"/>
                    </a:lnTo>
                    <a:lnTo>
                      <a:pt x="42" y="55"/>
                    </a:lnTo>
                    <a:lnTo>
                      <a:pt x="45" y="55"/>
                    </a:lnTo>
                    <a:lnTo>
                      <a:pt x="42" y="51"/>
                    </a:lnTo>
                    <a:lnTo>
                      <a:pt x="38" y="47"/>
                    </a:lnTo>
                    <a:lnTo>
                      <a:pt x="34" y="42"/>
                    </a:lnTo>
                    <a:lnTo>
                      <a:pt x="34" y="38"/>
                    </a:lnTo>
                    <a:lnTo>
                      <a:pt x="34" y="34"/>
                    </a:lnTo>
                    <a:lnTo>
                      <a:pt x="30" y="30"/>
                    </a:lnTo>
                    <a:lnTo>
                      <a:pt x="34" y="30"/>
                    </a:lnTo>
                    <a:lnTo>
                      <a:pt x="34" y="26"/>
                    </a:lnTo>
                    <a:lnTo>
                      <a:pt x="30" y="21"/>
                    </a:lnTo>
                    <a:lnTo>
                      <a:pt x="30" y="17"/>
                    </a:lnTo>
                    <a:lnTo>
                      <a:pt x="30" y="13"/>
                    </a:lnTo>
                    <a:lnTo>
                      <a:pt x="27" y="13"/>
                    </a:lnTo>
                    <a:lnTo>
                      <a:pt x="27" y="9"/>
                    </a:lnTo>
                    <a:lnTo>
                      <a:pt x="27" y="4"/>
                    </a:lnTo>
                    <a:lnTo>
                      <a:pt x="23" y="0"/>
                    </a:lnTo>
                    <a:lnTo>
                      <a:pt x="19" y="0"/>
                    </a:lnTo>
                    <a:lnTo>
                      <a:pt x="19" y="4"/>
                    </a:lnTo>
                    <a:lnTo>
                      <a:pt x="19" y="9"/>
                    </a:lnTo>
                    <a:lnTo>
                      <a:pt x="15" y="9"/>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grpSp>
            <p:nvGrpSpPr>
              <p:cNvPr id="253" name="Group 451"/>
              <p:cNvGrpSpPr>
                <a:grpSpLocks/>
              </p:cNvGrpSpPr>
              <p:nvPr/>
            </p:nvGrpSpPr>
            <p:grpSpPr bwMode="auto">
              <a:xfrm>
                <a:off x="1189" y="3184"/>
                <a:ext cx="147" cy="123"/>
                <a:chOff x="1189" y="3184"/>
                <a:chExt cx="147" cy="123"/>
              </a:xfrm>
            </p:grpSpPr>
            <p:sp>
              <p:nvSpPr>
                <p:cNvPr id="1643" name="Freeform 452"/>
                <p:cNvSpPr>
                  <a:spLocks/>
                </p:cNvSpPr>
                <p:nvPr/>
              </p:nvSpPr>
              <p:spPr bwMode="auto">
                <a:xfrm>
                  <a:off x="1208" y="3210"/>
                  <a:ext cx="38" cy="21"/>
                </a:xfrm>
                <a:custGeom>
                  <a:avLst/>
                  <a:gdLst>
                    <a:gd name="T0" fmla="*/ 22 w 38"/>
                    <a:gd name="T1" fmla="*/ 8 h 21"/>
                    <a:gd name="T2" fmla="*/ 11 w 38"/>
                    <a:gd name="T3" fmla="*/ 4 h 21"/>
                    <a:gd name="T4" fmla="*/ 7 w 38"/>
                    <a:gd name="T5" fmla="*/ 4 h 21"/>
                    <a:gd name="T6" fmla="*/ 4 w 38"/>
                    <a:gd name="T7" fmla="*/ 4 h 21"/>
                    <a:gd name="T8" fmla="*/ 4 w 38"/>
                    <a:gd name="T9" fmla="*/ 0 h 21"/>
                    <a:gd name="T10" fmla="*/ 4 w 38"/>
                    <a:gd name="T11" fmla="*/ 0 h 21"/>
                    <a:gd name="T12" fmla="*/ 7 w 38"/>
                    <a:gd name="T13" fmla="*/ 0 h 21"/>
                    <a:gd name="T14" fmla="*/ 4 w 38"/>
                    <a:gd name="T15" fmla="*/ 0 h 21"/>
                    <a:gd name="T16" fmla="*/ 4 w 38"/>
                    <a:gd name="T17" fmla="*/ 8 h 21"/>
                    <a:gd name="T18" fmla="*/ 0 w 38"/>
                    <a:gd name="T19" fmla="*/ 8 h 21"/>
                    <a:gd name="T20" fmla="*/ 0 w 38"/>
                    <a:gd name="T21" fmla="*/ 8 h 21"/>
                    <a:gd name="T22" fmla="*/ 0 w 38"/>
                    <a:gd name="T23" fmla="*/ 8 h 21"/>
                    <a:gd name="T24" fmla="*/ 4 w 38"/>
                    <a:gd name="T25" fmla="*/ 12 h 21"/>
                    <a:gd name="T26" fmla="*/ 4 w 38"/>
                    <a:gd name="T27" fmla="*/ 12 h 21"/>
                    <a:gd name="T28" fmla="*/ 4 w 38"/>
                    <a:gd name="T29" fmla="*/ 17 h 21"/>
                    <a:gd name="T30" fmla="*/ 4 w 38"/>
                    <a:gd name="T31" fmla="*/ 17 h 21"/>
                    <a:gd name="T32" fmla="*/ 7 w 38"/>
                    <a:gd name="T33" fmla="*/ 17 h 21"/>
                    <a:gd name="T34" fmla="*/ 7 w 38"/>
                    <a:gd name="T35" fmla="*/ 17 h 21"/>
                    <a:gd name="T36" fmla="*/ 11 w 38"/>
                    <a:gd name="T37" fmla="*/ 17 h 21"/>
                    <a:gd name="T38" fmla="*/ 15 w 38"/>
                    <a:gd name="T39" fmla="*/ 17 h 21"/>
                    <a:gd name="T40" fmla="*/ 19 w 38"/>
                    <a:gd name="T41" fmla="*/ 17 h 21"/>
                    <a:gd name="T42" fmla="*/ 19 w 38"/>
                    <a:gd name="T43" fmla="*/ 17 h 21"/>
                    <a:gd name="T44" fmla="*/ 22 w 38"/>
                    <a:gd name="T45" fmla="*/ 17 h 21"/>
                    <a:gd name="T46" fmla="*/ 26 w 38"/>
                    <a:gd name="T47" fmla="*/ 17 h 21"/>
                    <a:gd name="T48" fmla="*/ 26 w 38"/>
                    <a:gd name="T49" fmla="*/ 17 h 21"/>
                    <a:gd name="T50" fmla="*/ 30 w 38"/>
                    <a:gd name="T51" fmla="*/ 17 h 21"/>
                    <a:gd name="T52" fmla="*/ 34 w 38"/>
                    <a:gd name="T53" fmla="*/ 21 h 21"/>
                    <a:gd name="T54" fmla="*/ 34 w 38"/>
                    <a:gd name="T55" fmla="*/ 17 h 21"/>
                    <a:gd name="T56" fmla="*/ 38 w 38"/>
                    <a:gd name="T57" fmla="*/ 17 h 21"/>
                    <a:gd name="T58" fmla="*/ 34 w 38"/>
                    <a:gd name="T59" fmla="*/ 17 h 21"/>
                    <a:gd name="T60" fmla="*/ 30 w 38"/>
                    <a:gd name="T61" fmla="*/ 12 h 21"/>
                    <a:gd name="T62" fmla="*/ 26 w 38"/>
                    <a:gd name="T63" fmla="*/ 12 h 21"/>
                    <a:gd name="T64" fmla="*/ 22 w 38"/>
                    <a:gd name="T65" fmla="*/ 12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22" y="8"/>
                      </a:moveTo>
                      <a:lnTo>
                        <a:pt x="22" y="8"/>
                      </a:lnTo>
                      <a:lnTo>
                        <a:pt x="15" y="8"/>
                      </a:lnTo>
                      <a:lnTo>
                        <a:pt x="11" y="4"/>
                      </a:lnTo>
                      <a:lnTo>
                        <a:pt x="7" y="4"/>
                      </a:lnTo>
                      <a:lnTo>
                        <a:pt x="4" y="4"/>
                      </a:lnTo>
                      <a:lnTo>
                        <a:pt x="4" y="0"/>
                      </a:lnTo>
                      <a:lnTo>
                        <a:pt x="7" y="0"/>
                      </a:lnTo>
                      <a:lnTo>
                        <a:pt x="4" y="0"/>
                      </a:lnTo>
                      <a:lnTo>
                        <a:pt x="0" y="8"/>
                      </a:lnTo>
                      <a:lnTo>
                        <a:pt x="4" y="8"/>
                      </a:lnTo>
                      <a:lnTo>
                        <a:pt x="0" y="8"/>
                      </a:lnTo>
                      <a:lnTo>
                        <a:pt x="4" y="12"/>
                      </a:lnTo>
                      <a:lnTo>
                        <a:pt x="4" y="17"/>
                      </a:lnTo>
                      <a:lnTo>
                        <a:pt x="7" y="17"/>
                      </a:lnTo>
                      <a:lnTo>
                        <a:pt x="11" y="17"/>
                      </a:lnTo>
                      <a:lnTo>
                        <a:pt x="15" y="17"/>
                      </a:lnTo>
                      <a:lnTo>
                        <a:pt x="19" y="17"/>
                      </a:lnTo>
                      <a:lnTo>
                        <a:pt x="22" y="17"/>
                      </a:lnTo>
                      <a:lnTo>
                        <a:pt x="26" y="17"/>
                      </a:lnTo>
                      <a:lnTo>
                        <a:pt x="26" y="21"/>
                      </a:lnTo>
                      <a:lnTo>
                        <a:pt x="26" y="17"/>
                      </a:lnTo>
                      <a:lnTo>
                        <a:pt x="30" y="17"/>
                      </a:lnTo>
                      <a:lnTo>
                        <a:pt x="34" y="21"/>
                      </a:lnTo>
                      <a:lnTo>
                        <a:pt x="34" y="17"/>
                      </a:lnTo>
                      <a:lnTo>
                        <a:pt x="38" y="17"/>
                      </a:lnTo>
                      <a:lnTo>
                        <a:pt x="34" y="17"/>
                      </a:lnTo>
                      <a:lnTo>
                        <a:pt x="30" y="17"/>
                      </a:lnTo>
                      <a:lnTo>
                        <a:pt x="30" y="12"/>
                      </a:lnTo>
                      <a:lnTo>
                        <a:pt x="26" y="12"/>
                      </a:lnTo>
                      <a:lnTo>
                        <a:pt x="22" y="12"/>
                      </a:lnTo>
                      <a:lnTo>
                        <a:pt x="22" y="8"/>
                      </a:lnTo>
                      <a:close/>
                    </a:path>
                  </a:pathLst>
                </a:custGeom>
                <a:solidFill>
                  <a:srgbClr val="000000"/>
                </a:solidFill>
                <a:ln w="6350">
                  <a:solidFill>
                    <a:srgbClr val="000000"/>
                  </a:solidFill>
                  <a:round/>
                  <a:headEnd/>
                  <a:tailEnd/>
                </a:ln>
              </p:spPr>
              <p:txBody>
                <a:bodyPr/>
                <a:lstStyle/>
                <a:p>
                  <a:endParaRPr lang="fa-IR"/>
                </a:p>
              </p:txBody>
            </p:sp>
            <p:sp>
              <p:nvSpPr>
                <p:cNvPr id="1644" name="Freeform 453"/>
                <p:cNvSpPr>
                  <a:spLocks/>
                </p:cNvSpPr>
                <p:nvPr/>
              </p:nvSpPr>
              <p:spPr bwMode="auto">
                <a:xfrm>
                  <a:off x="1234" y="3210"/>
                  <a:ext cx="38" cy="17"/>
                </a:xfrm>
                <a:custGeom>
                  <a:avLst/>
                  <a:gdLst>
                    <a:gd name="T0" fmla="*/ 23 w 38"/>
                    <a:gd name="T1" fmla="*/ 8 h 17"/>
                    <a:gd name="T2" fmla="*/ 12 w 38"/>
                    <a:gd name="T3" fmla="*/ 4 h 17"/>
                    <a:gd name="T4" fmla="*/ 8 w 38"/>
                    <a:gd name="T5" fmla="*/ 4 h 17"/>
                    <a:gd name="T6" fmla="*/ 4 w 38"/>
                    <a:gd name="T7" fmla="*/ 0 h 17"/>
                    <a:gd name="T8" fmla="*/ 4 w 38"/>
                    <a:gd name="T9" fmla="*/ 0 h 17"/>
                    <a:gd name="T10" fmla="*/ 4 w 38"/>
                    <a:gd name="T11" fmla="*/ 0 h 17"/>
                    <a:gd name="T12" fmla="*/ 4 w 38"/>
                    <a:gd name="T13" fmla="*/ 0 h 17"/>
                    <a:gd name="T14" fmla="*/ 4 w 38"/>
                    <a:gd name="T15" fmla="*/ 0 h 17"/>
                    <a:gd name="T16" fmla="*/ 0 w 38"/>
                    <a:gd name="T17" fmla="*/ 4 h 17"/>
                    <a:gd name="T18" fmla="*/ 0 w 38"/>
                    <a:gd name="T19" fmla="*/ 4 h 17"/>
                    <a:gd name="T20" fmla="*/ 0 w 38"/>
                    <a:gd name="T21" fmla="*/ 8 h 17"/>
                    <a:gd name="T22" fmla="*/ 0 w 38"/>
                    <a:gd name="T23" fmla="*/ 8 h 17"/>
                    <a:gd name="T24" fmla="*/ 4 w 38"/>
                    <a:gd name="T25" fmla="*/ 12 h 17"/>
                    <a:gd name="T26" fmla="*/ 0 w 38"/>
                    <a:gd name="T27" fmla="*/ 12 h 17"/>
                    <a:gd name="T28" fmla="*/ 4 w 38"/>
                    <a:gd name="T29" fmla="*/ 17 h 17"/>
                    <a:gd name="T30" fmla="*/ 4 w 38"/>
                    <a:gd name="T31" fmla="*/ 17 h 17"/>
                    <a:gd name="T32" fmla="*/ 8 w 38"/>
                    <a:gd name="T33" fmla="*/ 17 h 17"/>
                    <a:gd name="T34" fmla="*/ 8 w 38"/>
                    <a:gd name="T35" fmla="*/ 17 h 17"/>
                    <a:gd name="T36" fmla="*/ 12 w 38"/>
                    <a:gd name="T37" fmla="*/ 17 h 17"/>
                    <a:gd name="T38" fmla="*/ 15 w 38"/>
                    <a:gd name="T39" fmla="*/ 17 h 17"/>
                    <a:gd name="T40" fmla="*/ 19 w 38"/>
                    <a:gd name="T41" fmla="*/ 17 h 17"/>
                    <a:gd name="T42" fmla="*/ 19 w 38"/>
                    <a:gd name="T43" fmla="*/ 17 h 17"/>
                    <a:gd name="T44" fmla="*/ 23 w 38"/>
                    <a:gd name="T45" fmla="*/ 17 h 17"/>
                    <a:gd name="T46" fmla="*/ 27 w 38"/>
                    <a:gd name="T47" fmla="*/ 17 h 17"/>
                    <a:gd name="T48" fmla="*/ 27 w 38"/>
                    <a:gd name="T49" fmla="*/ 17 h 17"/>
                    <a:gd name="T50" fmla="*/ 30 w 38"/>
                    <a:gd name="T51" fmla="*/ 17 h 17"/>
                    <a:gd name="T52" fmla="*/ 34 w 38"/>
                    <a:gd name="T53" fmla="*/ 17 h 17"/>
                    <a:gd name="T54" fmla="*/ 34 w 38"/>
                    <a:gd name="T55" fmla="*/ 17 h 17"/>
                    <a:gd name="T56" fmla="*/ 38 w 38"/>
                    <a:gd name="T57" fmla="*/ 17 h 17"/>
                    <a:gd name="T58" fmla="*/ 34 w 38"/>
                    <a:gd name="T59" fmla="*/ 17 h 17"/>
                    <a:gd name="T60" fmla="*/ 30 w 38"/>
                    <a:gd name="T61" fmla="*/ 12 h 17"/>
                    <a:gd name="T62" fmla="*/ 27 w 38"/>
                    <a:gd name="T63" fmla="*/ 12 h 17"/>
                    <a:gd name="T64" fmla="*/ 23 w 38"/>
                    <a:gd name="T65" fmla="*/ 8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7"/>
                    <a:gd name="T101" fmla="*/ 38 w 3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7">
                      <a:moveTo>
                        <a:pt x="23" y="8"/>
                      </a:moveTo>
                      <a:lnTo>
                        <a:pt x="23" y="8"/>
                      </a:lnTo>
                      <a:lnTo>
                        <a:pt x="15" y="8"/>
                      </a:lnTo>
                      <a:lnTo>
                        <a:pt x="12" y="4"/>
                      </a:lnTo>
                      <a:lnTo>
                        <a:pt x="8" y="4"/>
                      </a:lnTo>
                      <a:lnTo>
                        <a:pt x="4" y="0"/>
                      </a:lnTo>
                      <a:lnTo>
                        <a:pt x="0" y="4"/>
                      </a:lnTo>
                      <a:lnTo>
                        <a:pt x="0" y="8"/>
                      </a:lnTo>
                      <a:lnTo>
                        <a:pt x="4" y="12"/>
                      </a:lnTo>
                      <a:lnTo>
                        <a:pt x="0" y="12"/>
                      </a:lnTo>
                      <a:lnTo>
                        <a:pt x="4" y="17"/>
                      </a:lnTo>
                      <a:lnTo>
                        <a:pt x="8" y="17"/>
                      </a:lnTo>
                      <a:lnTo>
                        <a:pt x="12" y="17"/>
                      </a:lnTo>
                      <a:lnTo>
                        <a:pt x="15" y="17"/>
                      </a:lnTo>
                      <a:lnTo>
                        <a:pt x="19" y="17"/>
                      </a:lnTo>
                      <a:lnTo>
                        <a:pt x="23" y="17"/>
                      </a:lnTo>
                      <a:lnTo>
                        <a:pt x="27" y="17"/>
                      </a:lnTo>
                      <a:lnTo>
                        <a:pt x="30" y="17"/>
                      </a:lnTo>
                      <a:lnTo>
                        <a:pt x="34" y="17"/>
                      </a:lnTo>
                      <a:lnTo>
                        <a:pt x="38" y="17"/>
                      </a:lnTo>
                      <a:lnTo>
                        <a:pt x="34" y="17"/>
                      </a:lnTo>
                      <a:lnTo>
                        <a:pt x="30" y="12"/>
                      </a:lnTo>
                      <a:lnTo>
                        <a:pt x="27" y="12"/>
                      </a:lnTo>
                      <a:lnTo>
                        <a:pt x="23" y="8"/>
                      </a:lnTo>
                      <a:close/>
                    </a:path>
                  </a:pathLst>
                </a:custGeom>
                <a:solidFill>
                  <a:srgbClr val="000000"/>
                </a:solidFill>
                <a:ln w="6350">
                  <a:solidFill>
                    <a:srgbClr val="000000"/>
                  </a:solidFill>
                  <a:round/>
                  <a:headEnd/>
                  <a:tailEnd/>
                </a:ln>
              </p:spPr>
              <p:txBody>
                <a:bodyPr/>
                <a:lstStyle/>
                <a:p>
                  <a:endParaRPr lang="fa-IR"/>
                </a:p>
              </p:txBody>
            </p:sp>
            <p:sp>
              <p:nvSpPr>
                <p:cNvPr id="1645" name="Freeform 454"/>
                <p:cNvSpPr>
                  <a:spLocks/>
                </p:cNvSpPr>
                <p:nvPr/>
              </p:nvSpPr>
              <p:spPr bwMode="auto">
                <a:xfrm>
                  <a:off x="1246" y="3239"/>
                  <a:ext cx="67" cy="22"/>
                </a:xfrm>
                <a:custGeom>
                  <a:avLst/>
                  <a:gdLst>
                    <a:gd name="T0" fmla="*/ 45 w 67"/>
                    <a:gd name="T1" fmla="*/ 13 h 22"/>
                    <a:gd name="T2" fmla="*/ 34 w 67"/>
                    <a:gd name="T3" fmla="*/ 9 h 22"/>
                    <a:gd name="T4" fmla="*/ 26 w 67"/>
                    <a:gd name="T5" fmla="*/ 5 h 22"/>
                    <a:gd name="T6" fmla="*/ 22 w 67"/>
                    <a:gd name="T7" fmla="*/ 5 h 22"/>
                    <a:gd name="T8" fmla="*/ 15 w 67"/>
                    <a:gd name="T9" fmla="*/ 5 h 22"/>
                    <a:gd name="T10" fmla="*/ 11 w 67"/>
                    <a:gd name="T11" fmla="*/ 0 h 22"/>
                    <a:gd name="T12" fmla="*/ 7 w 67"/>
                    <a:gd name="T13" fmla="*/ 0 h 22"/>
                    <a:gd name="T14" fmla="*/ 0 w 67"/>
                    <a:gd name="T15" fmla="*/ 5 h 22"/>
                    <a:gd name="T16" fmla="*/ 3 w 67"/>
                    <a:gd name="T17" fmla="*/ 5 h 22"/>
                    <a:gd name="T18" fmla="*/ 3 w 67"/>
                    <a:gd name="T19" fmla="*/ 9 h 22"/>
                    <a:gd name="T20" fmla="*/ 3 w 67"/>
                    <a:gd name="T21" fmla="*/ 9 h 22"/>
                    <a:gd name="T22" fmla="*/ 3 w 67"/>
                    <a:gd name="T23" fmla="*/ 13 h 22"/>
                    <a:gd name="T24" fmla="*/ 3 w 67"/>
                    <a:gd name="T25" fmla="*/ 13 h 22"/>
                    <a:gd name="T26" fmla="*/ 3 w 67"/>
                    <a:gd name="T27" fmla="*/ 17 h 22"/>
                    <a:gd name="T28" fmla="*/ 3 w 67"/>
                    <a:gd name="T29" fmla="*/ 17 h 22"/>
                    <a:gd name="T30" fmla="*/ 3 w 67"/>
                    <a:gd name="T31" fmla="*/ 22 h 22"/>
                    <a:gd name="T32" fmla="*/ 7 w 67"/>
                    <a:gd name="T33" fmla="*/ 22 h 22"/>
                    <a:gd name="T34" fmla="*/ 11 w 67"/>
                    <a:gd name="T35" fmla="*/ 22 h 22"/>
                    <a:gd name="T36" fmla="*/ 15 w 67"/>
                    <a:gd name="T37" fmla="*/ 22 h 22"/>
                    <a:gd name="T38" fmla="*/ 18 w 67"/>
                    <a:gd name="T39" fmla="*/ 17 h 22"/>
                    <a:gd name="T40" fmla="*/ 22 w 67"/>
                    <a:gd name="T41" fmla="*/ 22 h 22"/>
                    <a:gd name="T42" fmla="*/ 22 w 67"/>
                    <a:gd name="T43" fmla="*/ 22 h 22"/>
                    <a:gd name="T44" fmla="*/ 30 w 67"/>
                    <a:gd name="T45" fmla="*/ 22 h 22"/>
                    <a:gd name="T46" fmla="*/ 30 w 67"/>
                    <a:gd name="T47" fmla="*/ 22 h 22"/>
                    <a:gd name="T48" fmla="*/ 37 w 67"/>
                    <a:gd name="T49" fmla="*/ 22 h 22"/>
                    <a:gd name="T50" fmla="*/ 41 w 67"/>
                    <a:gd name="T51" fmla="*/ 22 h 22"/>
                    <a:gd name="T52" fmla="*/ 41 w 67"/>
                    <a:gd name="T53" fmla="*/ 22 h 22"/>
                    <a:gd name="T54" fmla="*/ 45 w 67"/>
                    <a:gd name="T55" fmla="*/ 22 h 22"/>
                    <a:gd name="T56" fmla="*/ 49 w 67"/>
                    <a:gd name="T57" fmla="*/ 22 h 22"/>
                    <a:gd name="T58" fmla="*/ 52 w 67"/>
                    <a:gd name="T59" fmla="*/ 22 h 22"/>
                    <a:gd name="T60" fmla="*/ 52 w 67"/>
                    <a:gd name="T61" fmla="*/ 22 h 22"/>
                    <a:gd name="T62" fmla="*/ 60 w 67"/>
                    <a:gd name="T63" fmla="*/ 22 h 22"/>
                    <a:gd name="T64" fmla="*/ 64 w 67"/>
                    <a:gd name="T65" fmla="*/ 22 h 22"/>
                    <a:gd name="T66" fmla="*/ 67 w 67"/>
                    <a:gd name="T67" fmla="*/ 22 h 22"/>
                    <a:gd name="T68" fmla="*/ 64 w 67"/>
                    <a:gd name="T69" fmla="*/ 17 h 22"/>
                    <a:gd name="T70" fmla="*/ 56 w 67"/>
                    <a:gd name="T71" fmla="*/ 17 h 22"/>
                    <a:gd name="T72" fmla="*/ 52 w 67"/>
                    <a:gd name="T73" fmla="*/ 13 h 22"/>
                    <a:gd name="T74" fmla="*/ 49 w 67"/>
                    <a:gd name="T75" fmla="*/ 13 h 22"/>
                    <a:gd name="T76" fmla="*/ 45 w 67"/>
                    <a:gd name="T77" fmla="*/ 13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
                    <a:gd name="T118" fmla="*/ 0 h 22"/>
                    <a:gd name="T119" fmla="*/ 67 w 67"/>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 h="22">
                      <a:moveTo>
                        <a:pt x="45" y="13"/>
                      </a:moveTo>
                      <a:lnTo>
                        <a:pt x="45" y="13"/>
                      </a:lnTo>
                      <a:lnTo>
                        <a:pt x="34" y="9"/>
                      </a:lnTo>
                      <a:lnTo>
                        <a:pt x="30" y="5"/>
                      </a:lnTo>
                      <a:lnTo>
                        <a:pt x="26" y="5"/>
                      </a:lnTo>
                      <a:lnTo>
                        <a:pt x="22" y="5"/>
                      </a:lnTo>
                      <a:lnTo>
                        <a:pt x="15" y="5"/>
                      </a:lnTo>
                      <a:lnTo>
                        <a:pt x="15" y="0"/>
                      </a:lnTo>
                      <a:lnTo>
                        <a:pt x="11" y="0"/>
                      </a:lnTo>
                      <a:lnTo>
                        <a:pt x="7" y="0"/>
                      </a:lnTo>
                      <a:lnTo>
                        <a:pt x="0" y="5"/>
                      </a:lnTo>
                      <a:lnTo>
                        <a:pt x="3" y="5"/>
                      </a:lnTo>
                      <a:lnTo>
                        <a:pt x="3" y="9"/>
                      </a:lnTo>
                      <a:lnTo>
                        <a:pt x="3" y="13"/>
                      </a:lnTo>
                      <a:lnTo>
                        <a:pt x="7" y="17"/>
                      </a:lnTo>
                      <a:lnTo>
                        <a:pt x="3" y="17"/>
                      </a:lnTo>
                      <a:lnTo>
                        <a:pt x="3" y="22"/>
                      </a:lnTo>
                      <a:lnTo>
                        <a:pt x="7" y="22"/>
                      </a:lnTo>
                      <a:lnTo>
                        <a:pt x="11" y="22"/>
                      </a:lnTo>
                      <a:lnTo>
                        <a:pt x="15" y="22"/>
                      </a:lnTo>
                      <a:lnTo>
                        <a:pt x="15" y="17"/>
                      </a:lnTo>
                      <a:lnTo>
                        <a:pt x="18" y="17"/>
                      </a:lnTo>
                      <a:lnTo>
                        <a:pt x="18" y="22"/>
                      </a:lnTo>
                      <a:lnTo>
                        <a:pt x="22" y="22"/>
                      </a:lnTo>
                      <a:lnTo>
                        <a:pt x="26" y="22"/>
                      </a:lnTo>
                      <a:lnTo>
                        <a:pt x="30" y="22"/>
                      </a:lnTo>
                      <a:lnTo>
                        <a:pt x="34" y="22"/>
                      </a:lnTo>
                      <a:lnTo>
                        <a:pt x="37" y="22"/>
                      </a:lnTo>
                      <a:lnTo>
                        <a:pt x="41" y="22"/>
                      </a:lnTo>
                      <a:lnTo>
                        <a:pt x="45" y="22"/>
                      </a:lnTo>
                      <a:lnTo>
                        <a:pt x="49" y="22"/>
                      </a:lnTo>
                      <a:lnTo>
                        <a:pt x="52" y="22"/>
                      </a:lnTo>
                      <a:lnTo>
                        <a:pt x="56" y="22"/>
                      </a:lnTo>
                      <a:lnTo>
                        <a:pt x="60" y="22"/>
                      </a:lnTo>
                      <a:lnTo>
                        <a:pt x="64" y="22"/>
                      </a:lnTo>
                      <a:lnTo>
                        <a:pt x="67" y="22"/>
                      </a:lnTo>
                      <a:lnTo>
                        <a:pt x="64" y="22"/>
                      </a:lnTo>
                      <a:lnTo>
                        <a:pt x="64" y="17"/>
                      </a:lnTo>
                      <a:lnTo>
                        <a:pt x="60" y="17"/>
                      </a:lnTo>
                      <a:lnTo>
                        <a:pt x="56" y="17"/>
                      </a:lnTo>
                      <a:lnTo>
                        <a:pt x="52" y="13"/>
                      </a:lnTo>
                      <a:lnTo>
                        <a:pt x="49" y="13"/>
                      </a:lnTo>
                      <a:lnTo>
                        <a:pt x="45" y="13"/>
                      </a:lnTo>
                      <a:close/>
                    </a:path>
                  </a:pathLst>
                </a:custGeom>
                <a:solidFill>
                  <a:srgbClr val="000000"/>
                </a:solidFill>
                <a:ln w="6350">
                  <a:solidFill>
                    <a:srgbClr val="000000"/>
                  </a:solidFill>
                  <a:round/>
                  <a:headEnd/>
                  <a:tailEnd/>
                </a:ln>
              </p:spPr>
              <p:txBody>
                <a:bodyPr/>
                <a:lstStyle/>
                <a:p>
                  <a:endParaRPr lang="fa-IR"/>
                </a:p>
              </p:txBody>
            </p:sp>
            <p:sp>
              <p:nvSpPr>
                <p:cNvPr id="1646" name="Freeform 455"/>
                <p:cNvSpPr>
                  <a:spLocks/>
                </p:cNvSpPr>
                <p:nvPr/>
              </p:nvSpPr>
              <p:spPr bwMode="auto">
                <a:xfrm>
                  <a:off x="1276" y="3273"/>
                  <a:ext cx="60" cy="34"/>
                </a:xfrm>
                <a:custGeom>
                  <a:avLst/>
                  <a:gdLst>
                    <a:gd name="T0" fmla="*/ 49 w 60"/>
                    <a:gd name="T1" fmla="*/ 26 h 34"/>
                    <a:gd name="T2" fmla="*/ 49 w 60"/>
                    <a:gd name="T3" fmla="*/ 26 h 34"/>
                    <a:gd name="T4" fmla="*/ 49 w 60"/>
                    <a:gd name="T5" fmla="*/ 26 h 34"/>
                    <a:gd name="T6" fmla="*/ 49 w 60"/>
                    <a:gd name="T7" fmla="*/ 26 h 34"/>
                    <a:gd name="T8" fmla="*/ 53 w 60"/>
                    <a:gd name="T9" fmla="*/ 26 h 34"/>
                    <a:gd name="T10" fmla="*/ 56 w 60"/>
                    <a:gd name="T11" fmla="*/ 26 h 34"/>
                    <a:gd name="T12" fmla="*/ 60 w 60"/>
                    <a:gd name="T13" fmla="*/ 26 h 34"/>
                    <a:gd name="T14" fmla="*/ 60 w 60"/>
                    <a:gd name="T15" fmla="*/ 22 h 34"/>
                    <a:gd name="T16" fmla="*/ 49 w 60"/>
                    <a:gd name="T17" fmla="*/ 17 h 34"/>
                    <a:gd name="T18" fmla="*/ 45 w 60"/>
                    <a:gd name="T19" fmla="*/ 17 h 34"/>
                    <a:gd name="T20" fmla="*/ 41 w 60"/>
                    <a:gd name="T21" fmla="*/ 13 h 34"/>
                    <a:gd name="T22" fmla="*/ 41 w 60"/>
                    <a:gd name="T23" fmla="*/ 13 h 34"/>
                    <a:gd name="T24" fmla="*/ 37 w 60"/>
                    <a:gd name="T25" fmla="*/ 13 h 34"/>
                    <a:gd name="T26" fmla="*/ 37 w 60"/>
                    <a:gd name="T27" fmla="*/ 13 h 34"/>
                    <a:gd name="T28" fmla="*/ 34 w 60"/>
                    <a:gd name="T29" fmla="*/ 9 h 34"/>
                    <a:gd name="T30" fmla="*/ 30 w 60"/>
                    <a:gd name="T31" fmla="*/ 9 h 34"/>
                    <a:gd name="T32" fmla="*/ 30 w 60"/>
                    <a:gd name="T33" fmla="*/ 9 h 34"/>
                    <a:gd name="T34" fmla="*/ 30 w 60"/>
                    <a:gd name="T35" fmla="*/ 9 h 34"/>
                    <a:gd name="T36" fmla="*/ 30 w 60"/>
                    <a:gd name="T37" fmla="*/ 9 h 34"/>
                    <a:gd name="T38" fmla="*/ 22 w 60"/>
                    <a:gd name="T39" fmla="*/ 5 h 34"/>
                    <a:gd name="T40" fmla="*/ 22 w 60"/>
                    <a:gd name="T41" fmla="*/ 5 h 34"/>
                    <a:gd name="T42" fmla="*/ 15 w 60"/>
                    <a:gd name="T43" fmla="*/ 5 h 34"/>
                    <a:gd name="T44" fmla="*/ 7 w 60"/>
                    <a:gd name="T45" fmla="*/ 0 h 34"/>
                    <a:gd name="T46" fmla="*/ 4 w 60"/>
                    <a:gd name="T47" fmla="*/ 0 h 34"/>
                    <a:gd name="T48" fmla="*/ 4 w 60"/>
                    <a:gd name="T49" fmla="*/ 0 h 34"/>
                    <a:gd name="T50" fmla="*/ 4 w 60"/>
                    <a:gd name="T51" fmla="*/ 5 h 34"/>
                    <a:gd name="T52" fmla="*/ 0 w 60"/>
                    <a:gd name="T53" fmla="*/ 9 h 34"/>
                    <a:gd name="T54" fmla="*/ 7 w 60"/>
                    <a:gd name="T55" fmla="*/ 22 h 34"/>
                    <a:gd name="T56" fmla="*/ 11 w 60"/>
                    <a:gd name="T57" fmla="*/ 26 h 34"/>
                    <a:gd name="T58" fmla="*/ 11 w 60"/>
                    <a:gd name="T59" fmla="*/ 26 h 34"/>
                    <a:gd name="T60" fmla="*/ 15 w 60"/>
                    <a:gd name="T61" fmla="*/ 30 h 34"/>
                    <a:gd name="T62" fmla="*/ 15 w 60"/>
                    <a:gd name="T63" fmla="*/ 30 h 34"/>
                    <a:gd name="T64" fmla="*/ 19 w 60"/>
                    <a:gd name="T65" fmla="*/ 30 h 34"/>
                    <a:gd name="T66" fmla="*/ 19 w 60"/>
                    <a:gd name="T67" fmla="*/ 30 h 34"/>
                    <a:gd name="T68" fmla="*/ 19 w 60"/>
                    <a:gd name="T69" fmla="*/ 30 h 34"/>
                    <a:gd name="T70" fmla="*/ 22 w 60"/>
                    <a:gd name="T71" fmla="*/ 26 h 34"/>
                    <a:gd name="T72" fmla="*/ 22 w 60"/>
                    <a:gd name="T73" fmla="*/ 26 h 34"/>
                    <a:gd name="T74" fmla="*/ 26 w 60"/>
                    <a:gd name="T75" fmla="*/ 30 h 34"/>
                    <a:gd name="T76" fmla="*/ 30 w 60"/>
                    <a:gd name="T77" fmla="*/ 30 h 34"/>
                    <a:gd name="T78" fmla="*/ 30 w 60"/>
                    <a:gd name="T79" fmla="*/ 30 h 34"/>
                    <a:gd name="T80" fmla="*/ 30 w 60"/>
                    <a:gd name="T81" fmla="*/ 30 h 34"/>
                    <a:gd name="T82" fmla="*/ 34 w 60"/>
                    <a:gd name="T83" fmla="*/ 30 h 34"/>
                    <a:gd name="T84" fmla="*/ 34 w 60"/>
                    <a:gd name="T85" fmla="*/ 26 h 34"/>
                    <a:gd name="T86" fmla="*/ 34 w 60"/>
                    <a:gd name="T87" fmla="*/ 26 h 34"/>
                    <a:gd name="T88" fmla="*/ 37 w 60"/>
                    <a:gd name="T89" fmla="*/ 30 h 34"/>
                    <a:gd name="T90" fmla="*/ 41 w 60"/>
                    <a:gd name="T91" fmla="*/ 30 h 34"/>
                    <a:gd name="T92" fmla="*/ 41 w 60"/>
                    <a:gd name="T93" fmla="*/ 30 h 34"/>
                    <a:gd name="T94" fmla="*/ 41 w 60"/>
                    <a:gd name="T95" fmla="*/ 30 h 34"/>
                    <a:gd name="T96" fmla="*/ 45 w 60"/>
                    <a:gd name="T97" fmla="*/ 30 h 34"/>
                    <a:gd name="T98" fmla="*/ 45 w 60"/>
                    <a:gd name="T99" fmla="*/ 26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34"/>
                    <a:gd name="T152" fmla="*/ 60 w 60"/>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34">
                      <a:moveTo>
                        <a:pt x="49" y="26"/>
                      </a:moveTo>
                      <a:lnTo>
                        <a:pt x="49" y="26"/>
                      </a:lnTo>
                      <a:lnTo>
                        <a:pt x="53" y="26"/>
                      </a:lnTo>
                      <a:lnTo>
                        <a:pt x="56" y="26"/>
                      </a:lnTo>
                      <a:lnTo>
                        <a:pt x="60" y="26"/>
                      </a:lnTo>
                      <a:lnTo>
                        <a:pt x="60" y="22"/>
                      </a:lnTo>
                      <a:lnTo>
                        <a:pt x="56" y="22"/>
                      </a:lnTo>
                      <a:lnTo>
                        <a:pt x="49" y="17"/>
                      </a:lnTo>
                      <a:lnTo>
                        <a:pt x="45" y="17"/>
                      </a:lnTo>
                      <a:lnTo>
                        <a:pt x="41" y="13"/>
                      </a:lnTo>
                      <a:lnTo>
                        <a:pt x="37" y="13"/>
                      </a:lnTo>
                      <a:lnTo>
                        <a:pt x="34" y="13"/>
                      </a:lnTo>
                      <a:lnTo>
                        <a:pt x="34" y="9"/>
                      </a:lnTo>
                      <a:lnTo>
                        <a:pt x="30" y="9"/>
                      </a:lnTo>
                      <a:lnTo>
                        <a:pt x="30" y="5"/>
                      </a:lnTo>
                      <a:lnTo>
                        <a:pt x="30" y="9"/>
                      </a:lnTo>
                      <a:lnTo>
                        <a:pt x="22" y="0"/>
                      </a:lnTo>
                      <a:lnTo>
                        <a:pt x="22" y="5"/>
                      </a:lnTo>
                      <a:lnTo>
                        <a:pt x="19" y="5"/>
                      </a:lnTo>
                      <a:lnTo>
                        <a:pt x="15" y="5"/>
                      </a:lnTo>
                      <a:lnTo>
                        <a:pt x="11" y="0"/>
                      </a:lnTo>
                      <a:lnTo>
                        <a:pt x="7" y="0"/>
                      </a:lnTo>
                      <a:lnTo>
                        <a:pt x="4" y="0"/>
                      </a:lnTo>
                      <a:lnTo>
                        <a:pt x="4" y="5"/>
                      </a:lnTo>
                      <a:lnTo>
                        <a:pt x="0" y="5"/>
                      </a:lnTo>
                      <a:lnTo>
                        <a:pt x="0" y="9"/>
                      </a:lnTo>
                      <a:lnTo>
                        <a:pt x="4" y="17"/>
                      </a:lnTo>
                      <a:lnTo>
                        <a:pt x="7" y="22"/>
                      </a:lnTo>
                      <a:lnTo>
                        <a:pt x="7" y="26"/>
                      </a:lnTo>
                      <a:lnTo>
                        <a:pt x="11" y="26"/>
                      </a:lnTo>
                      <a:lnTo>
                        <a:pt x="15" y="30"/>
                      </a:lnTo>
                      <a:lnTo>
                        <a:pt x="19" y="30"/>
                      </a:lnTo>
                      <a:lnTo>
                        <a:pt x="22" y="26"/>
                      </a:lnTo>
                      <a:lnTo>
                        <a:pt x="26" y="26"/>
                      </a:lnTo>
                      <a:lnTo>
                        <a:pt x="26" y="30"/>
                      </a:lnTo>
                      <a:lnTo>
                        <a:pt x="30" y="30"/>
                      </a:lnTo>
                      <a:lnTo>
                        <a:pt x="30" y="34"/>
                      </a:lnTo>
                      <a:lnTo>
                        <a:pt x="30" y="30"/>
                      </a:lnTo>
                      <a:lnTo>
                        <a:pt x="34" y="30"/>
                      </a:lnTo>
                      <a:lnTo>
                        <a:pt x="34" y="26"/>
                      </a:lnTo>
                      <a:lnTo>
                        <a:pt x="37" y="26"/>
                      </a:lnTo>
                      <a:lnTo>
                        <a:pt x="37" y="30"/>
                      </a:lnTo>
                      <a:lnTo>
                        <a:pt x="41" y="30"/>
                      </a:lnTo>
                      <a:lnTo>
                        <a:pt x="45" y="30"/>
                      </a:lnTo>
                      <a:lnTo>
                        <a:pt x="45" y="26"/>
                      </a:lnTo>
                      <a:lnTo>
                        <a:pt x="49" y="26"/>
                      </a:lnTo>
                      <a:close/>
                    </a:path>
                  </a:pathLst>
                </a:custGeom>
                <a:solidFill>
                  <a:srgbClr val="000000"/>
                </a:solidFill>
                <a:ln w="6350">
                  <a:solidFill>
                    <a:srgbClr val="000000"/>
                  </a:solidFill>
                  <a:round/>
                  <a:headEnd/>
                  <a:tailEnd/>
                </a:ln>
              </p:spPr>
              <p:txBody>
                <a:bodyPr/>
                <a:lstStyle/>
                <a:p>
                  <a:endParaRPr lang="fa-IR"/>
                </a:p>
              </p:txBody>
            </p:sp>
            <p:grpSp>
              <p:nvGrpSpPr>
                <p:cNvPr id="1647" name="Group 456"/>
                <p:cNvGrpSpPr>
                  <a:grpSpLocks/>
                </p:cNvGrpSpPr>
                <p:nvPr/>
              </p:nvGrpSpPr>
              <p:grpSpPr bwMode="auto">
                <a:xfrm>
                  <a:off x="1189" y="3184"/>
                  <a:ext cx="98" cy="102"/>
                  <a:chOff x="1189" y="3184"/>
                  <a:chExt cx="98" cy="102"/>
                </a:xfrm>
              </p:grpSpPr>
              <p:sp>
                <p:nvSpPr>
                  <p:cNvPr id="1648" name="Freeform 457"/>
                  <p:cNvSpPr>
                    <a:spLocks/>
                  </p:cNvSpPr>
                  <p:nvPr/>
                </p:nvSpPr>
                <p:spPr bwMode="auto">
                  <a:xfrm>
                    <a:off x="1189" y="3189"/>
                    <a:ext cx="30" cy="33"/>
                  </a:xfrm>
                  <a:custGeom>
                    <a:avLst/>
                    <a:gdLst>
                      <a:gd name="T0" fmla="*/ 15 w 30"/>
                      <a:gd name="T1" fmla="*/ 8 h 33"/>
                      <a:gd name="T2" fmla="*/ 11 w 30"/>
                      <a:gd name="T3" fmla="*/ 12 h 33"/>
                      <a:gd name="T4" fmla="*/ 11 w 30"/>
                      <a:gd name="T5" fmla="*/ 16 h 33"/>
                      <a:gd name="T6" fmla="*/ 8 w 30"/>
                      <a:gd name="T7" fmla="*/ 16 h 33"/>
                      <a:gd name="T8" fmla="*/ 8 w 30"/>
                      <a:gd name="T9" fmla="*/ 21 h 33"/>
                      <a:gd name="T10" fmla="*/ 8 w 30"/>
                      <a:gd name="T11" fmla="*/ 21 h 33"/>
                      <a:gd name="T12" fmla="*/ 4 w 30"/>
                      <a:gd name="T13" fmla="*/ 21 h 33"/>
                      <a:gd name="T14" fmla="*/ 4 w 30"/>
                      <a:gd name="T15" fmla="*/ 25 h 33"/>
                      <a:gd name="T16" fmla="*/ 0 w 30"/>
                      <a:gd name="T17" fmla="*/ 29 h 33"/>
                      <a:gd name="T18" fmla="*/ 0 w 30"/>
                      <a:gd name="T19" fmla="*/ 29 h 33"/>
                      <a:gd name="T20" fmla="*/ 11 w 30"/>
                      <a:gd name="T21" fmla="*/ 29 h 33"/>
                      <a:gd name="T22" fmla="*/ 15 w 30"/>
                      <a:gd name="T23" fmla="*/ 29 h 33"/>
                      <a:gd name="T24" fmla="*/ 19 w 30"/>
                      <a:gd name="T25" fmla="*/ 29 h 33"/>
                      <a:gd name="T26" fmla="*/ 19 w 30"/>
                      <a:gd name="T27" fmla="*/ 29 h 33"/>
                      <a:gd name="T28" fmla="*/ 23 w 30"/>
                      <a:gd name="T29" fmla="*/ 33 h 33"/>
                      <a:gd name="T30" fmla="*/ 26 w 30"/>
                      <a:gd name="T31" fmla="*/ 33 h 33"/>
                      <a:gd name="T32" fmla="*/ 30 w 30"/>
                      <a:gd name="T33" fmla="*/ 33 h 33"/>
                      <a:gd name="T34" fmla="*/ 30 w 30"/>
                      <a:gd name="T35" fmla="*/ 33 h 33"/>
                      <a:gd name="T36" fmla="*/ 26 w 30"/>
                      <a:gd name="T37" fmla="*/ 29 h 33"/>
                      <a:gd name="T38" fmla="*/ 26 w 30"/>
                      <a:gd name="T39" fmla="*/ 25 h 33"/>
                      <a:gd name="T40" fmla="*/ 26 w 30"/>
                      <a:gd name="T41" fmla="*/ 25 h 33"/>
                      <a:gd name="T42" fmla="*/ 26 w 30"/>
                      <a:gd name="T43" fmla="*/ 25 h 33"/>
                      <a:gd name="T44" fmla="*/ 26 w 30"/>
                      <a:gd name="T45" fmla="*/ 21 h 33"/>
                      <a:gd name="T46" fmla="*/ 26 w 30"/>
                      <a:gd name="T47" fmla="*/ 21 h 33"/>
                      <a:gd name="T48" fmla="*/ 26 w 30"/>
                      <a:gd name="T49" fmla="*/ 16 h 33"/>
                      <a:gd name="T50" fmla="*/ 26 w 30"/>
                      <a:gd name="T51" fmla="*/ 16 h 33"/>
                      <a:gd name="T52" fmla="*/ 26 w 30"/>
                      <a:gd name="T53" fmla="*/ 16 h 33"/>
                      <a:gd name="T54" fmla="*/ 26 w 30"/>
                      <a:gd name="T55" fmla="*/ 12 h 33"/>
                      <a:gd name="T56" fmla="*/ 26 w 30"/>
                      <a:gd name="T57" fmla="*/ 12 h 33"/>
                      <a:gd name="T58" fmla="*/ 26 w 30"/>
                      <a:gd name="T59" fmla="*/ 12 h 33"/>
                      <a:gd name="T60" fmla="*/ 26 w 30"/>
                      <a:gd name="T61" fmla="*/ 8 h 33"/>
                      <a:gd name="T62" fmla="*/ 26 w 30"/>
                      <a:gd name="T63" fmla="*/ 8 h 33"/>
                      <a:gd name="T64" fmla="*/ 26 w 30"/>
                      <a:gd name="T65" fmla="*/ 4 h 33"/>
                      <a:gd name="T66" fmla="*/ 23 w 30"/>
                      <a:gd name="T67" fmla="*/ 4 h 33"/>
                      <a:gd name="T68" fmla="*/ 23 w 30"/>
                      <a:gd name="T69" fmla="*/ 4 h 33"/>
                      <a:gd name="T70" fmla="*/ 23 w 30"/>
                      <a:gd name="T71" fmla="*/ 0 h 33"/>
                      <a:gd name="T72" fmla="*/ 23 w 30"/>
                      <a:gd name="T73" fmla="*/ 4 h 33"/>
                      <a:gd name="T74" fmla="*/ 23 w 30"/>
                      <a:gd name="T75" fmla="*/ 4 h 33"/>
                      <a:gd name="T76" fmla="*/ 19 w 30"/>
                      <a:gd name="T77" fmla="*/ 4 h 33"/>
                      <a:gd name="T78" fmla="*/ 19 w 30"/>
                      <a:gd name="T79" fmla="*/ 8 h 33"/>
                      <a:gd name="T80" fmla="*/ 15 w 30"/>
                      <a:gd name="T81" fmla="*/ 8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3"/>
                      <a:gd name="T125" fmla="*/ 30 w 30"/>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3">
                        <a:moveTo>
                          <a:pt x="15" y="8"/>
                        </a:moveTo>
                        <a:lnTo>
                          <a:pt x="15" y="8"/>
                        </a:lnTo>
                        <a:lnTo>
                          <a:pt x="15" y="12"/>
                        </a:lnTo>
                        <a:lnTo>
                          <a:pt x="11" y="12"/>
                        </a:lnTo>
                        <a:lnTo>
                          <a:pt x="11" y="16"/>
                        </a:lnTo>
                        <a:lnTo>
                          <a:pt x="8" y="16"/>
                        </a:lnTo>
                        <a:lnTo>
                          <a:pt x="8" y="21"/>
                        </a:lnTo>
                        <a:lnTo>
                          <a:pt x="4" y="21"/>
                        </a:lnTo>
                        <a:lnTo>
                          <a:pt x="4" y="25"/>
                        </a:lnTo>
                        <a:lnTo>
                          <a:pt x="0" y="29"/>
                        </a:lnTo>
                        <a:lnTo>
                          <a:pt x="8" y="29"/>
                        </a:lnTo>
                        <a:lnTo>
                          <a:pt x="11" y="29"/>
                        </a:lnTo>
                        <a:lnTo>
                          <a:pt x="15" y="29"/>
                        </a:lnTo>
                        <a:lnTo>
                          <a:pt x="19" y="29"/>
                        </a:lnTo>
                        <a:lnTo>
                          <a:pt x="23" y="33"/>
                        </a:lnTo>
                        <a:lnTo>
                          <a:pt x="26" y="33"/>
                        </a:lnTo>
                        <a:lnTo>
                          <a:pt x="30" y="33"/>
                        </a:lnTo>
                        <a:lnTo>
                          <a:pt x="26" y="29"/>
                        </a:lnTo>
                        <a:lnTo>
                          <a:pt x="26" y="25"/>
                        </a:lnTo>
                        <a:lnTo>
                          <a:pt x="26" y="21"/>
                        </a:lnTo>
                        <a:lnTo>
                          <a:pt x="26" y="16"/>
                        </a:lnTo>
                        <a:lnTo>
                          <a:pt x="26" y="12"/>
                        </a:lnTo>
                        <a:lnTo>
                          <a:pt x="26" y="8"/>
                        </a:lnTo>
                        <a:lnTo>
                          <a:pt x="26" y="4"/>
                        </a:lnTo>
                        <a:lnTo>
                          <a:pt x="23" y="4"/>
                        </a:lnTo>
                        <a:lnTo>
                          <a:pt x="23" y="0"/>
                        </a:lnTo>
                        <a:lnTo>
                          <a:pt x="23" y="4"/>
                        </a:lnTo>
                        <a:lnTo>
                          <a:pt x="19" y="4"/>
                        </a:lnTo>
                        <a:lnTo>
                          <a:pt x="19" y="8"/>
                        </a:lnTo>
                        <a:lnTo>
                          <a:pt x="15" y="8"/>
                        </a:lnTo>
                        <a:close/>
                      </a:path>
                    </a:pathLst>
                  </a:custGeom>
                  <a:solidFill>
                    <a:srgbClr val="005E31"/>
                  </a:solidFill>
                  <a:ln w="6350">
                    <a:solidFill>
                      <a:srgbClr val="005E31"/>
                    </a:solidFill>
                    <a:round/>
                    <a:headEnd/>
                    <a:tailEnd/>
                  </a:ln>
                </p:spPr>
                <p:txBody>
                  <a:bodyPr/>
                  <a:lstStyle/>
                  <a:p>
                    <a:endParaRPr lang="fa-IR"/>
                  </a:p>
                </p:txBody>
              </p:sp>
              <p:sp>
                <p:nvSpPr>
                  <p:cNvPr id="1649" name="Freeform 458"/>
                  <p:cNvSpPr>
                    <a:spLocks/>
                  </p:cNvSpPr>
                  <p:nvPr/>
                </p:nvSpPr>
                <p:spPr bwMode="auto">
                  <a:xfrm>
                    <a:off x="1215" y="3184"/>
                    <a:ext cx="31" cy="34"/>
                  </a:xfrm>
                  <a:custGeom>
                    <a:avLst/>
                    <a:gdLst>
                      <a:gd name="T0" fmla="*/ 15 w 31"/>
                      <a:gd name="T1" fmla="*/ 9 h 34"/>
                      <a:gd name="T2" fmla="*/ 12 w 31"/>
                      <a:gd name="T3" fmla="*/ 13 h 34"/>
                      <a:gd name="T4" fmla="*/ 8 w 31"/>
                      <a:gd name="T5" fmla="*/ 17 h 34"/>
                      <a:gd name="T6" fmla="*/ 8 w 31"/>
                      <a:gd name="T7" fmla="*/ 17 h 34"/>
                      <a:gd name="T8" fmla="*/ 8 w 31"/>
                      <a:gd name="T9" fmla="*/ 21 h 34"/>
                      <a:gd name="T10" fmla="*/ 4 w 31"/>
                      <a:gd name="T11" fmla="*/ 21 h 34"/>
                      <a:gd name="T12" fmla="*/ 4 w 31"/>
                      <a:gd name="T13" fmla="*/ 21 h 34"/>
                      <a:gd name="T14" fmla="*/ 0 w 31"/>
                      <a:gd name="T15" fmla="*/ 26 h 34"/>
                      <a:gd name="T16" fmla="*/ 0 w 31"/>
                      <a:gd name="T17" fmla="*/ 30 h 34"/>
                      <a:gd name="T18" fmla="*/ 0 w 31"/>
                      <a:gd name="T19" fmla="*/ 30 h 34"/>
                      <a:gd name="T20" fmla="*/ 12 w 31"/>
                      <a:gd name="T21" fmla="*/ 30 h 34"/>
                      <a:gd name="T22" fmla="*/ 12 w 31"/>
                      <a:gd name="T23" fmla="*/ 30 h 34"/>
                      <a:gd name="T24" fmla="*/ 15 w 31"/>
                      <a:gd name="T25" fmla="*/ 30 h 34"/>
                      <a:gd name="T26" fmla="*/ 19 w 31"/>
                      <a:gd name="T27" fmla="*/ 30 h 34"/>
                      <a:gd name="T28" fmla="*/ 23 w 31"/>
                      <a:gd name="T29" fmla="*/ 34 h 34"/>
                      <a:gd name="T30" fmla="*/ 27 w 31"/>
                      <a:gd name="T31" fmla="*/ 34 h 34"/>
                      <a:gd name="T32" fmla="*/ 31 w 31"/>
                      <a:gd name="T33" fmla="*/ 34 h 34"/>
                      <a:gd name="T34" fmla="*/ 27 w 31"/>
                      <a:gd name="T35" fmla="*/ 34 h 34"/>
                      <a:gd name="T36" fmla="*/ 27 w 31"/>
                      <a:gd name="T37" fmla="*/ 30 h 34"/>
                      <a:gd name="T38" fmla="*/ 23 w 31"/>
                      <a:gd name="T39" fmla="*/ 26 h 34"/>
                      <a:gd name="T40" fmla="*/ 27 w 31"/>
                      <a:gd name="T41" fmla="*/ 26 h 34"/>
                      <a:gd name="T42" fmla="*/ 27 w 31"/>
                      <a:gd name="T43" fmla="*/ 26 h 34"/>
                      <a:gd name="T44" fmla="*/ 23 w 31"/>
                      <a:gd name="T45" fmla="*/ 21 h 34"/>
                      <a:gd name="T46" fmla="*/ 23 w 31"/>
                      <a:gd name="T47" fmla="*/ 21 h 34"/>
                      <a:gd name="T48" fmla="*/ 27 w 31"/>
                      <a:gd name="T49" fmla="*/ 17 h 34"/>
                      <a:gd name="T50" fmla="*/ 27 w 31"/>
                      <a:gd name="T51" fmla="*/ 17 h 34"/>
                      <a:gd name="T52" fmla="*/ 23 w 31"/>
                      <a:gd name="T53" fmla="*/ 13 h 34"/>
                      <a:gd name="T54" fmla="*/ 23 w 31"/>
                      <a:gd name="T55" fmla="*/ 13 h 34"/>
                      <a:gd name="T56" fmla="*/ 27 w 31"/>
                      <a:gd name="T57" fmla="*/ 13 h 34"/>
                      <a:gd name="T58" fmla="*/ 27 w 31"/>
                      <a:gd name="T59" fmla="*/ 13 h 34"/>
                      <a:gd name="T60" fmla="*/ 23 w 31"/>
                      <a:gd name="T61" fmla="*/ 9 h 34"/>
                      <a:gd name="T62" fmla="*/ 23 w 31"/>
                      <a:gd name="T63" fmla="*/ 9 h 34"/>
                      <a:gd name="T64" fmla="*/ 23 w 31"/>
                      <a:gd name="T65" fmla="*/ 5 h 34"/>
                      <a:gd name="T66" fmla="*/ 23 w 31"/>
                      <a:gd name="T67" fmla="*/ 5 h 34"/>
                      <a:gd name="T68" fmla="*/ 23 w 31"/>
                      <a:gd name="T69" fmla="*/ 0 h 34"/>
                      <a:gd name="T70" fmla="*/ 23 w 31"/>
                      <a:gd name="T71" fmla="*/ 0 h 34"/>
                      <a:gd name="T72" fmla="*/ 19 w 31"/>
                      <a:gd name="T73" fmla="*/ 5 h 34"/>
                      <a:gd name="T74" fmla="*/ 19 w 31"/>
                      <a:gd name="T75" fmla="*/ 5 h 34"/>
                      <a:gd name="T76" fmla="*/ 15 w 31"/>
                      <a:gd name="T77" fmla="*/ 5 h 34"/>
                      <a:gd name="T78" fmla="*/ 15 w 31"/>
                      <a:gd name="T79" fmla="*/ 9 h 34"/>
                      <a:gd name="T80" fmla="*/ 15 w 31"/>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34"/>
                      <a:gd name="T125" fmla="*/ 31 w 31"/>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34">
                        <a:moveTo>
                          <a:pt x="15" y="9"/>
                        </a:moveTo>
                        <a:lnTo>
                          <a:pt x="15" y="9"/>
                        </a:lnTo>
                        <a:lnTo>
                          <a:pt x="12" y="13"/>
                        </a:lnTo>
                        <a:lnTo>
                          <a:pt x="8" y="17"/>
                        </a:lnTo>
                        <a:lnTo>
                          <a:pt x="8" y="21"/>
                        </a:lnTo>
                        <a:lnTo>
                          <a:pt x="4" y="21"/>
                        </a:lnTo>
                        <a:lnTo>
                          <a:pt x="4" y="26"/>
                        </a:lnTo>
                        <a:lnTo>
                          <a:pt x="0" y="26"/>
                        </a:lnTo>
                        <a:lnTo>
                          <a:pt x="0" y="30"/>
                        </a:lnTo>
                        <a:lnTo>
                          <a:pt x="8" y="30"/>
                        </a:lnTo>
                        <a:lnTo>
                          <a:pt x="12" y="30"/>
                        </a:lnTo>
                        <a:lnTo>
                          <a:pt x="15" y="30"/>
                        </a:lnTo>
                        <a:lnTo>
                          <a:pt x="19" y="30"/>
                        </a:lnTo>
                        <a:lnTo>
                          <a:pt x="19" y="34"/>
                        </a:lnTo>
                        <a:lnTo>
                          <a:pt x="23" y="34"/>
                        </a:lnTo>
                        <a:lnTo>
                          <a:pt x="27" y="34"/>
                        </a:lnTo>
                        <a:lnTo>
                          <a:pt x="31" y="34"/>
                        </a:lnTo>
                        <a:lnTo>
                          <a:pt x="27" y="34"/>
                        </a:lnTo>
                        <a:lnTo>
                          <a:pt x="27" y="30"/>
                        </a:lnTo>
                        <a:lnTo>
                          <a:pt x="23" y="30"/>
                        </a:lnTo>
                        <a:lnTo>
                          <a:pt x="23" y="26"/>
                        </a:lnTo>
                        <a:lnTo>
                          <a:pt x="27" y="26"/>
                        </a:lnTo>
                        <a:lnTo>
                          <a:pt x="23" y="21"/>
                        </a:lnTo>
                        <a:lnTo>
                          <a:pt x="27" y="17"/>
                        </a:lnTo>
                        <a:lnTo>
                          <a:pt x="23" y="13"/>
                        </a:lnTo>
                        <a:lnTo>
                          <a:pt x="27" y="13"/>
                        </a:lnTo>
                        <a:lnTo>
                          <a:pt x="23" y="13"/>
                        </a:lnTo>
                        <a:lnTo>
                          <a:pt x="23" y="9"/>
                        </a:lnTo>
                        <a:lnTo>
                          <a:pt x="23" y="5"/>
                        </a:lnTo>
                        <a:lnTo>
                          <a:pt x="23" y="0"/>
                        </a:lnTo>
                        <a:lnTo>
                          <a:pt x="19" y="0"/>
                        </a:lnTo>
                        <a:lnTo>
                          <a:pt x="19" y="5"/>
                        </a:lnTo>
                        <a:lnTo>
                          <a:pt x="15" y="5"/>
                        </a:lnTo>
                        <a:lnTo>
                          <a:pt x="15" y="9"/>
                        </a:lnTo>
                        <a:close/>
                      </a:path>
                    </a:pathLst>
                  </a:custGeom>
                  <a:solidFill>
                    <a:srgbClr val="114324"/>
                  </a:solidFill>
                  <a:ln w="6350">
                    <a:solidFill>
                      <a:srgbClr val="114324"/>
                    </a:solidFill>
                    <a:round/>
                    <a:headEnd/>
                    <a:tailEnd/>
                  </a:ln>
                </p:spPr>
                <p:txBody>
                  <a:bodyPr/>
                  <a:lstStyle/>
                  <a:p>
                    <a:endParaRPr lang="fa-IR"/>
                  </a:p>
                </p:txBody>
              </p:sp>
              <p:sp>
                <p:nvSpPr>
                  <p:cNvPr id="1650" name="Freeform 459"/>
                  <p:cNvSpPr>
                    <a:spLocks/>
                  </p:cNvSpPr>
                  <p:nvPr/>
                </p:nvSpPr>
                <p:spPr bwMode="auto">
                  <a:xfrm>
                    <a:off x="1223" y="3205"/>
                    <a:ext cx="30" cy="56"/>
                  </a:xfrm>
                  <a:custGeom>
                    <a:avLst/>
                    <a:gdLst>
                      <a:gd name="T0" fmla="*/ 19 w 30"/>
                      <a:gd name="T1" fmla="*/ 13 h 56"/>
                      <a:gd name="T2" fmla="*/ 15 w 30"/>
                      <a:gd name="T3" fmla="*/ 22 h 56"/>
                      <a:gd name="T4" fmla="*/ 11 w 30"/>
                      <a:gd name="T5" fmla="*/ 30 h 56"/>
                      <a:gd name="T6" fmla="*/ 11 w 30"/>
                      <a:gd name="T7" fmla="*/ 30 h 56"/>
                      <a:gd name="T8" fmla="*/ 11 w 30"/>
                      <a:gd name="T9" fmla="*/ 34 h 56"/>
                      <a:gd name="T10" fmla="*/ 11 w 30"/>
                      <a:gd name="T11" fmla="*/ 34 h 56"/>
                      <a:gd name="T12" fmla="*/ 7 w 30"/>
                      <a:gd name="T13" fmla="*/ 39 h 56"/>
                      <a:gd name="T14" fmla="*/ 7 w 30"/>
                      <a:gd name="T15" fmla="*/ 39 h 56"/>
                      <a:gd name="T16" fmla="*/ 7 w 30"/>
                      <a:gd name="T17" fmla="*/ 39 h 56"/>
                      <a:gd name="T18" fmla="*/ 4 w 30"/>
                      <a:gd name="T19" fmla="*/ 43 h 56"/>
                      <a:gd name="T20" fmla="*/ 0 w 30"/>
                      <a:gd name="T21" fmla="*/ 47 h 56"/>
                      <a:gd name="T22" fmla="*/ 0 w 30"/>
                      <a:gd name="T23" fmla="*/ 47 h 56"/>
                      <a:gd name="T24" fmla="*/ 7 w 30"/>
                      <a:gd name="T25" fmla="*/ 51 h 56"/>
                      <a:gd name="T26" fmla="*/ 15 w 30"/>
                      <a:gd name="T27" fmla="*/ 47 h 56"/>
                      <a:gd name="T28" fmla="*/ 15 w 30"/>
                      <a:gd name="T29" fmla="*/ 47 h 56"/>
                      <a:gd name="T30" fmla="*/ 19 w 30"/>
                      <a:gd name="T31" fmla="*/ 51 h 56"/>
                      <a:gd name="T32" fmla="*/ 19 w 30"/>
                      <a:gd name="T33" fmla="*/ 51 h 56"/>
                      <a:gd name="T34" fmla="*/ 19 w 30"/>
                      <a:gd name="T35" fmla="*/ 51 h 56"/>
                      <a:gd name="T36" fmla="*/ 23 w 30"/>
                      <a:gd name="T37" fmla="*/ 51 h 56"/>
                      <a:gd name="T38" fmla="*/ 26 w 30"/>
                      <a:gd name="T39" fmla="*/ 51 h 56"/>
                      <a:gd name="T40" fmla="*/ 26 w 30"/>
                      <a:gd name="T41" fmla="*/ 56 h 56"/>
                      <a:gd name="T42" fmla="*/ 30 w 30"/>
                      <a:gd name="T43" fmla="*/ 56 h 56"/>
                      <a:gd name="T44" fmla="*/ 30 w 30"/>
                      <a:gd name="T45" fmla="*/ 51 h 56"/>
                      <a:gd name="T46" fmla="*/ 26 w 30"/>
                      <a:gd name="T47" fmla="*/ 47 h 56"/>
                      <a:gd name="T48" fmla="*/ 26 w 30"/>
                      <a:gd name="T49" fmla="*/ 43 h 56"/>
                      <a:gd name="T50" fmla="*/ 26 w 30"/>
                      <a:gd name="T51" fmla="*/ 39 h 56"/>
                      <a:gd name="T52" fmla="*/ 26 w 30"/>
                      <a:gd name="T53" fmla="*/ 34 h 56"/>
                      <a:gd name="T54" fmla="*/ 26 w 30"/>
                      <a:gd name="T55" fmla="*/ 30 h 56"/>
                      <a:gd name="T56" fmla="*/ 30 w 30"/>
                      <a:gd name="T57" fmla="*/ 30 h 56"/>
                      <a:gd name="T58" fmla="*/ 30 w 30"/>
                      <a:gd name="T59" fmla="*/ 26 h 56"/>
                      <a:gd name="T60" fmla="*/ 30 w 30"/>
                      <a:gd name="T61" fmla="*/ 22 h 56"/>
                      <a:gd name="T62" fmla="*/ 30 w 30"/>
                      <a:gd name="T63" fmla="*/ 17 h 56"/>
                      <a:gd name="T64" fmla="*/ 30 w 30"/>
                      <a:gd name="T65" fmla="*/ 17 h 56"/>
                      <a:gd name="T66" fmla="*/ 30 w 30"/>
                      <a:gd name="T67" fmla="*/ 13 h 56"/>
                      <a:gd name="T68" fmla="*/ 30 w 30"/>
                      <a:gd name="T69" fmla="*/ 13 h 56"/>
                      <a:gd name="T70" fmla="*/ 30 w 30"/>
                      <a:gd name="T71" fmla="*/ 5 h 56"/>
                      <a:gd name="T72" fmla="*/ 30 w 30"/>
                      <a:gd name="T73" fmla="*/ 5 h 56"/>
                      <a:gd name="T74" fmla="*/ 30 w 30"/>
                      <a:gd name="T75" fmla="*/ 0 h 56"/>
                      <a:gd name="T76" fmla="*/ 26 w 30"/>
                      <a:gd name="T77" fmla="*/ 5 h 56"/>
                      <a:gd name="T78" fmla="*/ 26 w 30"/>
                      <a:gd name="T79" fmla="*/ 5 h 56"/>
                      <a:gd name="T80" fmla="*/ 23 w 30"/>
                      <a:gd name="T81" fmla="*/ 9 h 56"/>
                      <a:gd name="T82" fmla="*/ 23 w 30"/>
                      <a:gd name="T83" fmla="*/ 9 h 56"/>
                      <a:gd name="T84" fmla="*/ 23 w 30"/>
                      <a:gd name="T85" fmla="*/ 13 h 56"/>
                      <a:gd name="T86" fmla="*/ 19 w 30"/>
                      <a:gd name="T87" fmla="*/ 13 h 56"/>
                      <a:gd name="T88" fmla="*/ 19 w 30"/>
                      <a:gd name="T89" fmla="*/ 13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56"/>
                      <a:gd name="T137" fmla="*/ 30 w 30"/>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56">
                        <a:moveTo>
                          <a:pt x="19" y="13"/>
                        </a:moveTo>
                        <a:lnTo>
                          <a:pt x="19" y="13"/>
                        </a:lnTo>
                        <a:lnTo>
                          <a:pt x="15" y="22"/>
                        </a:lnTo>
                        <a:lnTo>
                          <a:pt x="15" y="26"/>
                        </a:lnTo>
                        <a:lnTo>
                          <a:pt x="11" y="30"/>
                        </a:lnTo>
                        <a:lnTo>
                          <a:pt x="11" y="34"/>
                        </a:lnTo>
                        <a:lnTo>
                          <a:pt x="7" y="34"/>
                        </a:lnTo>
                        <a:lnTo>
                          <a:pt x="7" y="39"/>
                        </a:lnTo>
                        <a:lnTo>
                          <a:pt x="4" y="43"/>
                        </a:lnTo>
                        <a:lnTo>
                          <a:pt x="0" y="47"/>
                        </a:lnTo>
                        <a:lnTo>
                          <a:pt x="4" y="47"/>
                        </a:lnTo>
                        <a:lnTo>
                          <a:pt x="7" y="51"/>
                        </a:lnTo>
                        <a:lnTo>
                          <a:pt x="11" y="51"/>
                        </a:lnTo>
                        <a:lnTo>
                          <a:pt x="15" y="47"/>
                        </a:lnTo>
                        <a:lnTo>
                          <a:pt x="15" y="51"/>
                        </a:lnTo>
                        <a:lnTo>
                          <a:pt x="19" y="51"/>
                        </a:lnTo>
                        <a:lnTo>
                          <a:pt x="23" y="51"/>
                        </a:lnTo>
                        <a:lnTo>
                          <a:pt x="26" y="51"/>
                        </a:lnTo>
                        <a:lnTo>
                          <a:pt x="26" y="56"/>
                        </a:lnTo>
                        <a:lnTo>
                          <a:pt x="30" y="56"/>
                        </a:lnTo>
                        <a:lnTo>
                          <a:pt x="30" y="51"/>
                        </a:lnTo>
                        <a:lnTo>
                          <a:pt x="26" y="47"/>
                        </a:lnTo>
                        <a:lnTo>
                          <a:pt x="26" y="43"/>
                        </a:lnTo>
                        <a:lnTo>
                          <a:pt x="26" y="39"/>
                        </a:lnTo>
                        <a:lnTo>
                          <a:pt x="26" y="34"/>
                        </a:lnTo>
                        <a:lnTo>
                          <a:pt x="26" y="30"/>
                        </a:lnTo>
                        <a:lnTo>
                          <a:pt x="30" y="30"/>
                        </a:lnTo>
                        <a:lnTo>
                          <a:pt x="30" y="26"/>
                        </a:lnTo>
                        <a:lnTo>
                          <a:pt x="30" y="22"/>
                        </a:lnTo>
                        <a:lnTo>
                          <a:pt x="30" y="17"/>
                        </a:lnTo>
                        <a:lnTo>
                          <a:pt x="30" y="13"/>
                        </a:lnTo>
                        <a:lnTo>
                          <a:pt x="30" y="9"/>
                        </a:lnTo>
                        <a:lnTo>
                          <a:pt x="30" y="5"/>
                        </a:lnTo>
                        <a:lnTo>
                          <a:pt x="30" y="0"/>
                        </a:lnTo>
                        <a:lnTo>
                          <a:pt x="26" y="0"/>
                        </a:lnTo>
                        <a:lnTo>
                          <a:pt x="26" y="5"/>
                        </a:lnTo>
                        <a:lnTo>
                          <a:pt x="23" y="9"/>
                        </a:lnTo>
                        <a:lnTo>
                          <a:pt x="23" y="13"/>
                        </a:lnTo>
                        <a:lnTo>
                          <a:pt x="19" y="13"/>
                        </a:lnTo>
                        <a:close/>
                      </a:path>
                    </a:pathLst>
                  </a:custGeom>
                  <a:solidFill>
                    <a:srgbClr val="005E31"/>
                  </a:solidFill>
                  <a:ln w="6350">
                    <a:solidFill>
                      <a:srgbClr val="005E31"/>
                    </a:solidFill>
                    <a:round/>
                    <a:headEnd/>
                    <a:tailEnd/>
                  </a:ln>
                </p:spPr>
                <p:txBody>
                  <a:bodyPr/>
                  <a:lstStyle/>
                  <a:p>
                    <a:endParaRPr lang="fa-IR"/>
                  </a:p>
                </p:txBody>
              </p:sp>
              <p:sp>
                <p:nvSpPr>
                  <p:cNvPr id="1651" name="Freeform 460"/>
                  <p:cNvSpPr>
                    <a:spLocks/>
                  </p:cNvSpPr>
                  <p:nvPr/>
                </p:nvSpPr>
                <p:spPr bwMode="auto">
                  <a:xfrm>
                    <a:off x="1246" y="3227"/>
                    <a:ext cx="41" cy="59"/>
                  </a:xfrm>
                  <a:custGeom>
                    <a:avLst/>
                    <a:gdLst>
                      <a:gd name="T0" fmla="*/ 30 w 41"/>
                      <a:gd name="T1" fmla="*/ 17 h 59"/>
                      <a:gd name="T2" fmla="*/ 30 w 41"/>
                      <a:gd name="T3" fmla="*/ 17 h 59"/>
                      <a:gd name="T4" fmla="*/ 34 w 41"/>
                      <a:gd name="T5" fmla="*/ 12 h 59"/>
                      <a:gd name="T6" fmla="*/ 34 w 41"/>
                      <a:gd name="T7" fmla="*/ 12 h 59"/>
                      <a:gd name="T8" fmla="*/ 30 w 41"/>
                      <a:gd name="T9" fmla="*/ 8 h 59"/>
                      <a:gd name="T10" fmla="*/ 30 w 41"/>
                      <a:gd name="T11" fmla="*/ 4 h 59"/>
                      <a:gd name="T12" fmla="*/ 30 w 41"/>
                      <a:gd name="T13" fmla="*/ 0 h 59"/>
                      <a:gd name="T14" fmla="*/ 26 w 41"/>
                      <a:gd name="T15" fmla="*/ 0 h 59"/>
                      <a:gd name="T16" fmla="*/ 26 w 41"/>
                      <a:gd name="T17" fmla="*/ 4 h 59"/>
                      <a:gd name="T18" fmla="*/ 22 w 41"/>
                      <a:gd name="T19" fmla="*/ 12 h 59"/>
                      <a:gd name="T20" fmla="*/ 18 w 41"/>
                      <a:gd name="T21" fmla="*/ 17 h 59"/>
                      <a:gd name="T22" fmla="*/ 18 w 41"/>
                      <a:gd name="T23" fmla="*/ 17 h 59"/>
                      <a:gd name="T24" fmla="*/ 18 w 41"/>
                      <a:gd name="T25" fmla="*/ 17 h 59"/>
                      <a:gd name="T26" fmla="*/ 18 w 41"/>
                      <a:gd name="T27" fmla="*/ 17 h 59"/>
                      <a:gd name="T28" fmla="*/ 15 w 41"/>
                      <a:gd name="T29" fmla="*/ 21 h 59"/>
                      <a:gd name="T30" fmla="*/ 15 w 41"/>
                      <a:gd name="T31" fmla="*/ 21 h 59"/>
                      <a:gd name="T32" fmla="*/ 15 w 41"/>
                      <a:gd name="T33" fmla="*/ 21 h 59"/>
                      <a:gd name="T34" fmla="*/ 15 w 41"/>
                      <a:gd name="T35" fmla="*/ 25 h 59"/>
                      <a:gd name="T36" fmla="*/ 11 w 41"/>
                      <a:gd name="T37" fmla="*/ 29 h 59"/>
                      <a:gd name="T38" fmla="*/ 11 w 41"/>
                      <a:gd name="T39" fmla="*/ 29 h 59"/>
                      <a:gd name="T40" fmla="*/ 7 w 41"/>
                      <a:gd name="T41" fmla="*/ 34 h 59"/>
                      <a:gd name="T42" fmla="*/ 3 w 41"/>
                      <a:gd name="T43" fmla="*/ 38 h 59"/>
                      <a:gd name="T44" fmla="*/ 3 w 41"/>
                      <a:gd name="T45" fmla="*/ 38 h 59"/>
                      <a:gd name="T46" fmla="*/ 3 w 41"/>
                      <a:gd name="T47" fmla="*/ 38 h 59"/>
                      <a:gd name="T48" fmla="*/ 7 w 41"/>
                      <a:gd name="T49" fmla="*/ 38 h 59"/>
                      <a:gd name="T50" fmla="*/ 7 w 41"/>
                      <a:gd name="T51" fmla="*/ 42 h 59"/>
                      <a:gd name="T52" fmla="*/ 7 w 41"/>
                      <a:gd name="T53" fmla="*/ 42 h 59"/>
                      <a:gd name="T54" fmla="*/ 3 w 41"/>
                      <a:gd name="T55" fmla="*/ 46 h 59"/>
                      <a:gd name="T56" fmla="*/ 3 w 41"/>
                      <a:gd name="T57" fmla="*/ 46 h 59"/>
                      <a:gd name="T58" fmla="*/ 0 w 41"/>
                      <a:gd name="T59" fmla="*/ 46 h 59"/>
                      <a:gd name="T60" fmla="*/ 7 w 41"/>
                      <a:gd name="T61" fmla="*/ 46 h 59"/>
                      <a:gd name="T62" fmla="*/ 11 w 41"/>
                      <a:gd name="T63" fmla="*/ 51 h 59"/>
                      <a:gd name="T64" fmla="*/ 15 w 41"/>
                      <a:gd name="T65" fmla="*/ 51 h 59"/>
                      <a:gd name="T66" fmla="*/ 15 w 41"/>
                      <a:gd name="T67" fmla="*/ 51 h 59"/>
                      <a:gd name="T68" fmla="*/ 37 w 41"/>
                      <a:gd name="T69" fmla="*/ 55 h 59"/>
                      <a:gd name="T70" fmla="*/ 41 w 41"/>
                      <a:gd name="T71" fmla="*/ 55 h 59"/>
                      <a:gd name="T72" fmla="*/ 37 w 41"/>
                      <a:gd name="T73" fmla="*/ 51 h 59"/>
                      <a:gd name="T74" fmla="*/ 34 w 41"/>
                      <a:gd name="T75" fmla="*/ 51 h 59"/>
                      <a:gd name="T76" fmla="*/ 34 w 41"/>
                      <a:gd name="T77" fmla="*/ 46 h 59"/>
                      <a:gd name="T78" fmla="*/ 37 w 41"/>
                      <a:gd name="T79" fmla="*/ 46 h 59"/>
                      <a:gd name="T80" fmla="*/ 37 w 41"/>
                      <a:gd name="T81" fmla="*/ 46 h 59"/>
                      <a:gd name="T82" fmla="*/ 37 w 41"/>
                      <a:gd name="T83" fmla="*/ 46 h 59"/>
                      <a:gd name="T84" fmla="*/ 37 w 41"/>
                      <a:gd name="T85" fmla="*/ 46 h 59"/>
                      <a:gd name="T86" fmla="*/ 37 w 41"/>
                      <a:gd name="T87" fmla="*/ 42 h 59"/>
                      <a:gd name="T88" fmla="*/ 34 w 41"/>
                      <a:gd name="T89" fmla="*/ 42 h 59"/>
                      <a:gd name="T90" fmla="*/ 34 w 41"/>
                      <a:gd name="T91" fmla="*/ 38 h 59"/>
                      <a:gd name="T92" fmla="*/ 34 w 41"/>
                      <a:gd name="T93" fmla="*/ 38 h 59"/>
                      <a:gd name="T94" fmla="*/ 37 w 41"/>
                      <a:gd name="T95" fmla="*/ 34 h 59"/>
                      <a:gd name="T96" fmla="*/ 37 w 41"/>
                      <a:gd name="T97" fmla="*/ 34 h 59"/>
                      <a:gd name="T98" fmla="*/ 37 w 41"/>
                      <a:gd name="T99" fmla="*/ 34 h 59"/>
                      <a:gd name="T100" fmla="*/ 34 w 41"/>
                      <a:gd name="T101" fmla="*/ 29 h 59"/>
                      <a:gd name="T102" fmla="*/ 34 w 41"/>
                      <a:gd name="T103" fmla="*/ 29 h 59"/>
                      <a:gd name="T104" fmla="*/ 34 w 41"/>
                      <a:gd name="T105" fmla="*/ 25 h 59"/>
                      <a:gd name="T106" fmla="*/ 34 w 41"/>
                      <a:gd name="T107" fmla="*/ 25 h 59"/>
                      <a:gd name="T108" fmla="*/ 37 w 41"/>
                      <a:gd name="T109" fmla="*/ 25 h 59"/>
                      <a:gd name="T110" fmla="*/ 37 w 41"/>
                      <a:gd name="T111" fmla="*/ 21 h 59"/>
                      <a:gd name="T112" fmla="*/ 34 w 41"/>
                      <a:gd name="T113" fmla="*/ 21 h 59"/>
                      <a:gd name="T114" fmla="*/ 34 w 41"/>
                      <a:gd name="T115" fmla="*/ 21 h 59"/>
                      <a:gd name="T116" fmla="*/ 30 w 41"/>
                      <a:gd name="T117" fmla="*/ 17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
                      <a:gd name="T178" fmla="*/ 0 h 59"/>
                      <a:gd name="T179" fmla="*/ 41 w 41"/>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 h="59">
                        <a:moveTo>
                          <a:pt x="30" y="17"/>
                        </a:moveTo>
                        <a:lnTo>
                          <a:pt x="30" y="17"/>
                        </a:lnTo>
                        <a:lnTo>
                          <a:pt x="30" y="12"/>
                        </a:lnTo>
                        <a:lnTo>
                          <a:pt x="34" y="12"/>
                        </a:lnTo>
                        <a:lnTo>
                          <a:pt x="30" y="12"/>
                        </a:lnTo>
                        <a:lnTo>
                          <a:pt x="30" y="8"/>
                        </a:lnTo>
                        <a:lnTo>
                          <a:pt x="30" y="4"/>
                        </a:lnTo>
                        <a:lnTo>
                          <a:pt x="30" y="0"/>
                        </a:lnTo>
                        <a:lnTo>
                          <a:pt x="26" y="0"/>
                        </a:lnTo>
                        <a:lnTo>
                          <a:pt x="26" y="4"/>
                        </a:lnTo>
                        <a:lnTo>
                          <a:pt x="22" y="12"/>
                        </a:lnTo>
                        <a:lnTo>
                          <a:pt x="18" y="17"/>
                        </a:lnTo>
                        <a:lnTo>
                          <a:pt x="18" y="21"/>
                        </a:lnTo>
                        <a:lnTo>
                          <a:pt x="15" y="21"/>
                        </a:lnTo>
                        <a:lnTo>
                          <a:pt x="11" y="21"/>
                        </a:lnTo>
                        <a:lnTo>
                          <a:pt x="15" y="21"/>
                        </a:lnTo>
                        <a:lnTo>
                          <a:pt x="15" y="25"/>
                        </a:lnTo>
                        <a:lnTo>
                          <a:pt x="7" y="29"/>
                        </a:lnTo>
                        <a:lnTo>
                          <a:pt x="11" y="29"/>
                        </a:lnTo>
                        <a:lnTo>
                          <a:pt x="7" y="34"/>
                        </a:lnTo>
                        <a:lnTo>
                          <a:pt x="3" y="38"/>
                        </a:lnTo>
                        <a:lnTo>
                          <a:pt x="7" y="38"/>
                        </a:lnTo>
                        <a:lnTo>
                          <a:pt x="7" y="42"/>
                        </a:lnTo>
                        <a:lnTo>
                          <a:pt x="11" y="42"/>
                        </a:lnTo>
                        <a:lnTo>
                          <a:pt x="7" y="42"/>
                        </a:lnTo>
                        <a:lnTo>
                          <a:pt x="3" y="46"/>
                        </a:lnTo>
                        <a:lnTo>
                          <a:pt x="0" y="46"/>
                        </a:lnTo>
                        <a:lnTo>
                          <a:pt x="3" y="46"/>
                        </a:lnTo>
                        <a:lnTo>
                          <a:pt x="7" y="46"/>
                        </a:lnTo>
                        <a:lnTo>
                          <a:pt x="11" y="51"/>
                        </a:lnTo>
                        <a:lnTo>
                          <a:pt x="15" y="51"/>
                        </a:lnTo>
                        <a:lnTo>
                          <a:pt x="30" y="51"/>
                        </a:lnTo>
                        <a:lnTo>
                          <a:pt x="37" y="55"/>
                        </a:lnTo>
                        <a:lnTo>
                          <a:pt x="41" y="59"/>
                        </a:lnTo>
                        <a:lnTo>
                          <a:pt x="41" y="55"/>
                        </a:lnTo>
                        <a:lnTo>
                          <a:pt x="37" y="51"/>
                        </a:lnTo>
                        <a:lnTo>
                          <a:pt x="34" y="51"/>
                        </a:lnTo>
                        <a:lnTo>
                          <a:pt x="34" y="46"/>
                        </a:lnTo>
                        <a:lnTo>
                          <a:pt x="37" y="46"/>
                        </a:lnTo>
                        <a:lnTo>
                          <a:pt x="37" y="42"/>
                        </a:lnTo>
                        <a:lnTo>
                          <a:pt x="34" y="42"/>
                        </a:lnTo>
                        <a:lnTo>
                          <a:pt x="34" y="38"/>
                        </a:lnTo>
                        <a:lnTo>
                          <a:pt x="37" y="34"/>
                        </a:lnTo>
                        <a:lnTo>
                          <a:pt x="34" y="29"/>
                        </a:lnTo>
                        <a:lnTo>
                          <a:pt x="34" y="25"/>
                        </a:lnTo>
                        <a:lnTo>
                          <a:pt x="37" y="25"/>
                        </a:lnTo>
                        <a:lnTo>
                          <a:pt x="37" y="21"/>
                        </a:lnTo>
                        <a:lnTo>
                          <a:pt x="34" y="21"/>
                        </a:lnTo>
                        <a:lnTo>
                          <a:pt x="34" y="17"/>
                        </a:lnTo>
                        <a:lnTo>
                          <a:pt x="30" y="17"/>
                        </a:lnTo>
                        <a:close/>
                      </a:path>
                    </a:pathLst>
                  </a:custGeom>
                  <a:solidFill>
                    <a:srgbClr val="114324"/>
                  </a:solidFill>
                  <a:ln w="6350">
                    <a:solidFill>
                      <a:srgbClr val="114324"/>
                    </a:solidFill>
                    <a:round/>
                    <a:headEnd/>
                    <a:tailEnd/>
                  </a:ln>
                </p:spPr>
                <p:txBody>
                  <a:bodyPr/>
                  <a:lstStyle/>
                  <a:p>
                    <a:endParaRPr lang="fa-IR"/>
                  </a:p>
                </p:txBody>
              </p:sp>
            </p:grpSp>
          </p:grpSp>
          <p:grpSp>
            <p:nvGrpSpPr>
              <p:cNvPr id="254" name="Group 461"/>
              <p:cNvGrpSpPr>
                <a:grpSpLocks/>
              </p:cNvGrpSpPr>
              <p:nvPr/>
            </p:nvGrpSpPr>
            <p:grpSpPr bwMode="auto">
              <a:xfrm>
                <a:off x="1257" y="3473"/>
                <a:ext cx="90" cy="119"/>
                <a:chOff x="1257" y="3473"/>
                <a:chExt cx="90" cy="119"/>
              </a:xfrm>
            </p:grpSpPr>
            <p:sp>
              <p:nvSpPr>
                <p:cNvPr id="1639" name="Freeform 462"/>
                <p:cNvSpPr>
                  <a:spLocks/>
                </p:cNvSpPr>
                <p:nvPr/>
              </p:nvSpPr>
              <p:spPr bwMode="auto">
                <a:xfrm>
                  <a:off x="1257" y="3473"/>
                  <a:ext cx="41" cy="76"/>
                </a:xfrm>
                <a:custGeom>
                  <a:avLst/>
                  <a:gdLst>
                    <a:gd name="T0" fmla="*/ 11 w 41"/>
                    <a:gd name="T1" fmla="*/ 21 h 76"/>
                    <a:gd name="T2" fmla="*/ 7 w 41"/>
                    <a:gd name="T3" fmla="*/ 34 h 76"/>
                    <a:gd name="T4" fmla="*/ 7 w 41"/>
                    <a:gd name="T5" fmla="*/ 42 h 76"/>
                    <a:gd name="T6" fmla="*/ 7 w 41"/>
                    <a:gd name="T7" fmla="*/ 46 h 76"/>
                    <a:gd name="T8" fmla="*/ 7 w 41"/>
                    <a:gd name="T9" fmla="*/ 55 h 76"/>
                    <a:gd name="T10" fmla="*/ 7 w 41"/>
                    <a:gd name="T11" fmla="*/ 55 h 76"/>
                    <a:gd name="T12" fmla="*/ 4 w 41"/>
                    <a:gd name="T13" fmla="*/ 59 h 76"/>
                    <a:gd name="T14" fmla="*/ 4 w 41"/>
                    <a:gd name="T15" fmla="*/ 59 h 76"/>
                    <a:gd name="T16" fmla="*/ 4 w 41"/>
                    <a:gd name="T17" fmla="*/ 63 h 76"/>
                    <a:gd name="T18" fmla="*/ 0 w 41"/>
                    <a:gd name="T19" fmla="*/ 72 h 76"/>
                    <a:gd name="T20" fmla="*/ 0 w 41"/>
                    <a:gd name="T21" fmla="*/ 76 h 76"/>
                    <a:gd name="T22" fmla="*/ 0 w 41"/>
                    <a:gd name="T23" fmla="*/ 76 h 76"/>
                    <a:gd name="T24" fmla="*/ 7 w 41"/>
                    <a:gd name="T25" fmla="*/ 76 h 76"/>
                    <a:gd name="T26" fmla="*/ 15 w 41"/>
                    <a:gd name="T27" fmla="*/ 72 h 76"/>
                    <a:gd name="T28" fmla="*/ 15 w 41"/>
                    <a:gd name="T29" fmla="*/ 72 h 76"/>
                    <a:gd name="T30" fmla="*/ 19 w 41"/>
                    <a:gd name="T31" fmla="*/ 72 h 76"/>
                    <a:gd name="T32" fmla="*/ 23 w 41"/>
                    <a:gd name="T33" fmla="*/ 72 h 76"/>
                    <a:gd name="T34" fmla="*/ 23 w 41"/>
                    <a:gd name="T35" fmla="*/ 72 h 76"/>
                    <a:gd name="T36" fmla="*/ 30 w 41"/>
                    <a:gd name="T37" fmla="*/ 72 h 76"/>
                    <a:gd name="T38" fmla="*/ 30 w 41"/>
                    <a:gd name="T39" fmla="*/ 72 h 76"/>
                    <a:gd name="T40" fmla="*/ 34 w 41"/>
                    <a:gd name="T41" fmla="*/ 76 h 76"/>
                    <a:gd name="T42" fmla="*/ 41 w 41"/>
                    <a:gd name="T43" fmla="*/ 76 h 76"/>
                    <a:gd name="T44" fmla="*/ 41 w 41"/>
                    <a:gd name="T45" fmla="*/ 76 h 76"/>
                    <a:gd name="T46" fmla="*/ 38 w 41"/>
                    <a:gd name="T47" fmla="*/ 72 h 76"/>
                    <a:gd name="T48" fmla="*/ 34 w 41"/>
                    <a:gd name="T49" fmla="*/ 63 h 76"/>
                    <a:gd name="T50" fmla="*/ 34 w 41"/>
                    <a:gd name="T51" fmla="*/ 59 h 76"/>
                    <a:gd name="T52" fmla="*/ 34 w 41"/>
                    <a:gd name="T53" fmla="*/ 55 h 76"/>
                    <a:gd name="T54" fmla="*/ 34 w 41"/>
                    <a:gd name="T55" fmla="*/ 51 h 76"/>
                    <a:gd name="T56" fmla="*/ 30 w 41"/>
                    <a:gd name="T57" fmla="*/ 46 h 76"/>
                    <a:gd name="T58" fmla="*/ 30 w 41"/>
                    <a:gd name="T59" fmla="*/ 42 h 76"/>
                    <a:gd name="T60" fmla="*/ 30 w 41"/>
                    <a:gd name="T61" fmla="*/ 42 h 76"/>
                    <a:gd name="T62" fmla="*/ 30 w 41"/>
                    <a:gd name="T63" fmla="*/ 38 h 76"/>
                    <a:gd name="T64" fmla="*/ 30 w 41"/>
                    <a:gd name="T65" fmla="*/ 34 h 76"/>
                    <a:gd name="T66" fmla="*/ 26 w 41"/>
                    <a:gd name="T67" fmla="*/ 29 h 76"/>
                    <a:gd name="T68" fmla="*/ 26 w 41"/>
                    <a:gd name="T69" fmla="*/ 25 h 76"/>
                    <a:gd name="T70" fmla="*/ 30 w 41"/>
                    <a:gd name="T71" fmla="*/ 25 h 76"/>
                    <a:gd name="T72" fmla="*/ 26 w 41"/>
                    <a:gd name="T73" fmla="*/ 21 h 76"/>
                    <a:gd name="T74" fmla="*/ 26 w 41"/>
                    <a:gd name="T75" fmla="*/ 17 h 76"/>
                    <a:gd name="T76" fmla="*/ 26 w 41"/>
                    <a:gd name="T77" fmla="*/ 12 h 76"/>
                    <a:gd name="T78" fmla="*/ 23 w 41"/>
                    <a:gd name="T79" fmla="*/ 8 h 76"/>
                    <a:gd name="T80" fmla="*/ 23 w 41"/>
                    <a:gd name="T81" fmla="*/ 4 h 76"/>
                    <a:gd name="T82" fmla="*/ 23 w 41"/>
                    <a:gd name="T83" fmla="*/ 0 h 76"/>
                    <a:gd name="T84" fmla="*/ 19 w 41"/>
                    <a:gd name="T85" fmla="*/ 0 h 76"/>
                    <a:gd name="T86" fmla="*/ 19 w 41"/>
                    <a:gd name="T87" fmla="*/ 0 h 76"/>
                    <a:gd name="T88" fmla="*/ 19 w 41"/>
                    <a:gd name="T89" fmla="*/ 4 h 76"/>
                    <a:gd name="T90" fmla="*/ 19 w 41"/>
                    <a:gd name="T91" fmla="*/ 8 h 76"/>
                    <a:gd name="T92" fmla="*/ 15 w 41"/>
                    <a:gd name="T93" fmla="*/ 12 h 76"/>
                    <a:gd name="T94" fmla="*/ 15 w 41"/>
                    <a:gd name="T95" fmla="*/ 12 h 76"/>
                    <a:gd name="T96" fmla="*/ 15 w 41"/>
                    <a:gd name="T97" fmla="*/ 17 h 76"/>
                    <a:gd name="T98" fmla="*/ 11 w 41"/>
                    <a:gd name="T99" fmla="*/ 17 h 76"/>
                    <a:gd name="T100" fmla="*/ 11 w 41"/>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76"/>
                    <a:gd name="T155" fmla="*/ 41 w 41"/>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76">
                      <a:moveTo>
                        <a:pt x="11" y="21"/>
                      </a:moveTo>
                      <a:lnTo>
                        <a:pt x="11" y="21"/>
                      </a:lnTo>
                      <a:lnTo>
                        <a:pt x="11" y="34"/>
                      </a:lnTo>
                      <a:lnTo>
                        <a:pt x="7" y="34"/>
                      </a:lnTo>
                      <a:lnTo>
                        <a:pt x="7" y="38"/>
                      </a:lnTo>
                      <a:lnTo>
                        <a:pt x="7" y="42"/>
                      </a:lnTo>
                      <a:lnTo>
                        <a:pt x="7" y="46"/>
                      </a:lnTo>
                      <a:lnTo>
                        <a:pt x="7" y="55"/>
                      </a:lnTo>
                      <a:lnTo>
                        <a:pt x="4" y="55"/>
                      </a:lnTo>
                      <a:lnTo>
                        <a:pt x="4" y="59"/>
                      </a:lnTo>
                      <a:lnTo>
                        <a:pt x="4" y="63"/>
                      </a:lnTo>
                      <a:lnTo>
                        <a:pt x="0" y="72"/>
                      </a:lnTo>
                      <a:lnTo>
                        <a:pt x="0" y="76"/>
                      </a:lnTo>
                      <a:lnTo>
                        <a:pt x="4" y="76"/>
                      </a:lnTo>
                      <a:lnTo>
                        <a:pt x="7" y="76"/>
                      </a:lnTo>
                      <a:lnTo>
                        <a:pt x="15" y="76"/>
                      </a:lnTo>
                      <a:lnTo>
                        <a:pt x="15" y="72"/>
                      </a:lnTo>
                      <a:lnTo>
                        <a:pt x="19" y="72"/>
                      </a:lnTo>
                      <a:lnTo>
                        <a:pt x="23" y="72"/>
                      </a:lnTo>
                      <a:lnTo>
                        <a:pt x="30" y="72"/>
                      </a:lnTo>
                      <a:lnTo>
                        <a:pt x="34" y="76"/>
                      </a:lnTo>
                      <a:lnTo>
                        <a:pt x="38" y="76"/>
                      </a:lnTo>
                      <a:lnTo>
                        <a:pt x="41" y="76"/>
                      </a:lnTo>
                      <a:lnTo>
                        <a:pt x="38" y="72"/>
                      </a:lnTo>
                      <a:lnTo>
                        <a:pt x="38" y="68"/>
                      </a:lnTo>
                      <a:lnTo>
                        <a:pt x="34" y="63"/>
                      </a:lnTo>
                      <a:lnTo>
                        <a:pt x="34" y="59"/>
                      </a:lnTo>
                      <a:lnTo>
                        <a:pt x="34" y="55"/>
                      </a:lnTo>
                      <a:lnTo>
                        <a:pt x="34" y="51"/>
                      </a:lnTo>
                      <a:lnTo>
                        <a:pt x="30" y="46"/>
                      </a:lnTo>
                      <a:lnTo>
                        <a:pt x="30" y="42"/>
                      </a:lnTo>
                      <a:lnTo>
                        <a:pt x="30" y="38"/>
                      </a:lnTo>
                      <a:lnTo>
                        <a:pt x="30" y="34"/>
                      </a:lnTo>
                      <a:lnTo>
                        <a:pt x="30" y="29"/>
                      </a:lnTo>
                      <a:lnTo>
                        <a:pt x="26" y="29"/>
                      </a:lnTo>
                      <a:lnTo>
                        <a:pt x="26" y="25"/>
                      </a:lnTo>
                      <a:lnTo>
                        <a:pt x="30" y="25"/>
                      </a:lnTo>
                      <a:lnTo>
                        <a:pt x="30" y="21"/>
                      </a:lnTo>
                      <a:lnTo>
                        <a:pt x="26" y="21"/>
                      </a:lnTo>
                      <a:lnTo>
                        <a:pt x="26" y="17"/>
                      </a:lnTo>
                      <a:lnTo>
                        <a:pt x="26" y="12"/>
                      </a:lnTo>
                      <a:lnTo>
                        <a:pt x="26" y="8"/>
                      </a:lnTo>
                      <a:lnTo>
                        <a:pt x="23" y="8"/>
                      </a:lnTo>
                      <a:lnTo>
                        <a:pt x="23" y="4"/>
                      </a:lnTo>
                      <a:lnTo>
                        <a:pt x="23" y="0"/>
                      </a:lnTo>
                      <a:lnTo>
                        <a:pt x="19" y="0"/>
                      </a:lnTo>
                      <a:lnTo>
                        <a:pt x="19" y="4"/>
                      </a:lnTo>
                      <a:lnTo>
                        <a:pt x="19" y="8"/>
                      </a:lnTo>
                      <a:lnTo>
                        <a:pt x="15" y="8"/>
                      </a:lnTo>
                      <a:lnTo>
                        <a:pt x="15" y="12"/>
                      </a:lnTo>
                      <a:lnTo>
                        <a:pt x="15" y="17"/>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1640" name="Freeform 463"/>
                <p:cNvSpPr>
                  <a:spLocks/>
                </p:cNvSpPr>
                <p:nvPr/>
              </p:nvSpPr>
              <p:spPr bwMode="auto">
                <a:xfrm>
                  <a:off x="1291" y="3553"/>
                  <a:ext cx="56" cy="39"/>
                </a:xfrm>
                <a:custGeom>
                  <a:avLst/>
                  <a:gdLst>
                    <a:gd name="T0" fmla="*/ 41 w 56"/>
                    <a:gd name="T1" fmla="*/ 22 h 39"/>
                    <a:gd name="T2" fmla="*/ 34 w 56"/>
                    <a:gd name="T3" fmla="*/ 17 h 39"/>
                    <a:gd name="T4" fmla="*/ 26 w 56"/>
                    <a:gd name="T5" fmla="*/ 17 h 39"/>
                    <a:gd name="T6" fmla="*/ 26 w 56"/>
                    <a:gd name="T7" fmla="*/ 13 h 39"/>
                    <a:gd name="T8" fmla="*/ 19 w 56"/>
                    <a:gd name="T9" fmla="*/ 13 h 39"/>
                    <a:gd name="T10" fmla="*/ 19 w 56"/>
                    <a:gd name="T11" fmla="*/ 13 h 39"/>
                    <a:gd name="T12" fmla="*/ 19 w 56"/>
                    <a:gd name="T13" fmla="*/ 9 h 39"/>
                    <a:gd name="T14" fmla="*/ 15 w 56"/>
                    <a:gd name="T15" fmla="*/ 9 h 39"/>
                    <a:gd name="T16" fmla="*/ 15 w 56"/>
                    <a:gd name="T17" fmla="*/ 5 h 39"/>
                    <a:gd name="T18" fmla="*/ 7 w 56"/>
                    <a:gd name="T19" fmla="*/ 0 h 39"/>
                    <a:gd name="T20" fmla="*/ 4 w 56"/>
                    <a:gd name="T21" fmla="*/ 0 h 39"/>
                    <a:gd name="T22" fmla="*/ 4 w 56"/>
                    <a:gd name="T23" fmla="*/ 5 h 39"/>
                    <a:gd name="T24" fmla="*/ 4 w 56"/>
                    <a:gd name="T25" fmla="*/ 13 h 39"/>
                    <a:gd name="T26" fmla="*/ 4 w 56"/>
                    <a:gd name="T27" fmla="*/ 17 h 39"/>
                    <a:gd name="T28" fmla="*/ 4 w 56"/>
                    <a:gd name="T29" fmla="*/ 17 h 39"/>
                    <a:gd name="T30" fmla="*/ 4 w 56"/>
                    <a:gd name="T31" fmla="*/ 22 h 39"/>
                    <a:gd name="T32" fmla="*/ 4 w 56"/>
                    <a:gd name="T33" fmla="*/ 22 h 39"/>
                    <a:gd name="T34" fmla="*/ 4 w 56"/>
                    <a:gd name="T35" fmla="*/ 26 h 39"/>
                    <a:gd name="T36" fmla="*/ 4 w 56"/>
                    <a:gd name="T37" fmla="*/ 30 h 39"/>
                    <a:gd name="T38" fmla="*/ 0 w 56"/>
                    <a:gd name="T39" fmla="*/ 34 h 39"/>
                    <a:gd name="T40" fmla="*/ 0 w 56"/>
                    <a:gd name="T41" fmla="*/ 34 h 39"/>
                    <a:gd name="T42" fmla="*/ 0 w 56"/>
                    <a:gd name="T43" fmla="*/ 39 h 39"/>
                    <a:gd name="T44" fmla="*/ 0 w 56"/>
                    <a:gd name="T45" fmla="*/ 39 h 39"/>
                    <a:gd name="T46" fmla="*/ 7 w 56"/>
                    <a:gd name="T47" fmla="*/ 34 h 39"/>
                    <a:gd name="T48" fmla="*/ 11 w 56"/>
                    <a:gd name="T49" fmla="*/ 34 h 39"/>
                    <a:gd name="T50" fmla="*/ 15 w 56"/>
                    <a:gd name="T51" fmla="*/ 34 h 39"/>
                    <a:gd name="T52" fmla="*/ 15 w 56"/>
                    <a:gd name="T53" fmla="*/ 34 h 39"/>
                    <a:gd name="T54" fmla="*/ 19 w 56"/>
                    <a:gd name="T55" fmla="*/ 34 h 39"/>
                    <a:gd name="T56" fmla="*/ 22 w 56"/>
                    <a:gd name="T57" fmla="*/ 34 h 39"/>
                    <a:gd name="T58" fmla="*/ 26 w 56"/>
                    <a:gd name="T59" fmla="*/ 34 h 39"/>
                    <a:gd name="T60" fmla="*/ 30 w 56"/>
                    <a:gd name="T61" fmla="*/ 34 h 39"/>
                    <a:gd name="T62" fmla="*/ 30 w 56"/>
                    <a:gd name="T63" fmla="*/ 34 h 39"/>
                    <a:gd name="T64" fmla="*/ 34 w 56"/>
                    <a:gd name="T65" fmla="*/ 34 h 39"/>
                    <a:gd name="T66" fmla="*/ 34 w 56"/>
                    <a:gd name="T67" fmla="*/ 34 h 39"/>
                    <a:gd name="T68" fmla="*/ 38 w 56"/>
                    <a:gd name="T69" fmla="*/ 34 h 39"/>
                    <a:gd name="T70" fmla="*/ 38 w 56"/>
                    <a:gd name="T71" fmla="*/ 39 h 39"/>
                    <a:gd name="T72" fmla="*/ 41 w 56"/>
                    <a:gd name="T73" fmla="*/ 39 h 39"/>
                    <a:gd name="T74" fmla="*/ 45 w 56"/>
                    <a:gd name="T75" fmla="*/ 34 h 39"/>
                    <a:gd name="T76" fmla="*/ 49 w 56"/>
                    <a:gd name="T77" fmla="*/ 34 h 39"/>
                    <a:gd name="T78" fmla="*/ 53 w 56"/>
                    <a:gd name="T79" fmla="*/ 34 h 39"/>
                    <a:gd name="T80" fmla="*/ 53 w 56"/>
                    <a:gd name="T81" fmla="*/ 34 h 39"/>
                    <a:gd name="T82" fmla="*/ 56 w 56"/>
                    <a:gd name="T83" fmla="*/ 34 h 39"/>
                    <a:gd name="T84" fmla="*/ 53 w 56"/>
                    <a:gd name="T85" fmla="*/ 34 h 39"/>
                    <a:gd name="T86" fmla="*/ 53 w 56"/>
                    <a:gd name="T87" fmla="*/ 30 h 39"/>
                    <a:gd name="T88" fmla="*/ 49 w 56"/>
                    <a:gd name="T89" fmla="*/ 30 h 39"/>
                    <a:gd name="T90" fmla="*/ 49 w 56"/>
                    <a:gd name="T91" fmla="*/ 26 h 39"/>
                    <a:gd name="T92" fmla="*/ 45 w 56"/>
                    <a:gd name="T93" fmla="*/ 26 h 39"/>
                    <a:gd name="T94" fmla="*/ 45 w 56"/>
                    <a:gd name="T95" fmla="*/ 26 h 39"/>
                    <a:gd name="T96" fmla="*/ 41 w 56"/>
                    <a:gd name="T97" fmla="*/ 22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9"/>
                    <a:gd name="T149" fmla="*/ 56 w 5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9">
                      <a:moveTo>
                        <a:pt x="41" y="22"/>
                      </a:moveTo>
                      <a:lnTo>
                        <a:pt x="41" y="22"/>
                      </a:lnTo>
                      <a:lnTo>
                        <a:pt x="34" y="22"/>
                      </a:lnTo>
                      <a:lnTo>
                        <a:pt x="34" y="17"/>
                      </a:lnTo>
                      <a:lnTo>
                        <a:pt x="30" y="17"/>
                      </a:lnTo>
                      <a:lnTo>
                        <a:pt x="26" y="17"/>
                      </a:lnTo>
                      <a:lnTo>
                        <a:pt x="26" y="13"/>
                      </a:lnTo>
                      <a:lnTo>
                        <a:pt x="19" y="13"/>
                      </a:lnTo>
                      <a:lnTo>
                        <a:pt x="19" y="9"/>
                      </a:lnTo>
                      <a:lnTo>
                        <a:pt x="15" y="9"/>
                      </a:lnTo>
                      <a:lnTo>
                        <a:pt x="15" y="5"/>
                      </a:lnTo>
                      <a:lnTo>
                        <a:pt x="11" y="5"/>
                      </a:lnTo>
                      <a:lnTo>
                        <a:pt x="7" y="0"/>
                      </a:lnTo>
                      <a:lnTo>
                        <a:pt x="4" y="0"/>
                      </a:lnTo>
                      <a:lnTo>
                        <a:pt x="4" y="5"/>
                      </a:lnTo>
                      <a:lnTo>
                        <a:pt x="4" y="9"/>
                      </a:lnTo>
                      <a:lnTo>
                        <a:pt x="4" y="13"/>
                      </a:lnTo>
                      <a:lnTo>
                        <a:pt x="4" y="17"/>
                      </a:lnTo>
                      <a:lnTo>
                        <a:pt x="4" y="22"/>
                      </a:lnTo>
                      <a:lnTo>
                        <a:pt x="4" y="26"/>
                      </a:lnTo>
                      <a:lnTo>
                        <a:pt x="4" y="30"/>
                      </a:lnTo>
                      <a:lnTo>
                        <a:pt x="0" y="30"/>
                      </a:lnTo>
                      <a:lnTo>
                        <a:pt x="0" y="34"/>
                      </a:lnTo>
                      <a:lnTo>
                        <a:pt x="0" y="39"/>
                      </a:lnTo>
                      <a:lnTo>
                        <a:pt x="4" y="39"/>
                      </a:lnTo>
                      <a:lnTo>
                        <a:pt x="7" y="34"/>
                      </a:lnTo>
                      <a:lnTo>
                        <a:pt x="11" y="34"/>
                      </a:lnTo>
                      <a:lnTo>
                        <a:pt x="15" y="34"/>
                      </a:lnTo>
                      <a:lnTo>
                        <a:pt x="19" y="34"/>
                      </a:lnTo>
                      <a:lnTo>
                        <a:pt x="22" y="34"/>
                      </a:lnTo>
                      <a:lnTo>
                        <a:pt x="26" y="34"/>
                      </a:lnTo>
                      <a:lnTo>
                        <a:pt x="30" y="34"/>
                      </a:lnTo>
                      <a:lnTo>
                        <a:pt x="34" y="34"/>
                      </a:lnTo>
                      <a:lnTo>
                        <a:pt x="38" y="34"/>
                      </a:lnTo>
                      <a:lnTo>
                        <a:pt x="38" y="39"/>
                      </a:lnTo>
                      <a:lnTo>
                        <a:pt x="41" y="39"/>
                      </a:lnTo>
                      <a:lnTo>
                        <a:pt x="41" y="34"/>
                      </a:lnTo>
                      <a:lnTo>
                        <a:pt x="45" y="34"/>
                      </a:lnTo>
                      <a:lnTo>
                        <a:pt x="49" y="34"/>
                      </a:lnTo>
                      <a:lnTo>
                        <a:pt x="53" y="34"/>
                      </a:lnTo>
                      <a:lnTo>
                        <a:pt x="56" y="34"/>
                      </a:lnTo>
                      <a:lnTo>
                        <a:pt x="53" y="34"/>
                      </a:lnTo>
                      <a:lnTo>
                        <a:pt x="53" y="30"/>
                      </a:lnTo>
                      <a:lnTo>
                        <a:pt x="49" y="30"/>
                      </a:lnTo>
                      <a:lnTo>
                        <a:pt x="49" y="26"/>
                      </a:lnTo>
                      <a:lnTo>
                        <a:pt x="45" y="26"/>
                      </a:lnTo>
                      <a:lnTo>
                        <a:pt x="41" y="22"/>
                      </a:lnTo>
                      <a:close/>
                    </a:path>
                  </a:pathLst>
                </a:custGeom>
                <a:solidFill>
                  <a:srgbClr val="000000"/>
                </a:solidFill>
                <a:ln w="6350">
                  <a:solidFill>
                    <a:srgbClr val="000000"/>
                  </a:solidFill>
                  <a:round/>
                  <a:headEnd/>
                  <a:tailEnd/>
                </a:ln>
              </p:spPr>
              <p:txBody>
                <a:bodyPr/>
                <a:lstStyle/>
                <a:p>
                  <a:endParaRPr lang="fa-IR"/>
                </a:p>
              </p:txBody>
            </p:sp>
            <p:sp>
              <p:nvSpPr>
                <p:cNvPr id="1641" name="Freeform 464"/>
                <p:cNvSpPr>
                  <a:spLocks/>
                </p:cNvSpPr>
                <p:nvPr/>
              </p:nvSpPr>
              <p:spPr bwMode="auto">
                <a:xfrm>
                  <a:off x="1276" y="3566"/>
                  <a:ext cx="19" cy="9"/>
                </a:xfrm>
                <a:custGeom>
                  <a:avLst/>
                  <a:gdLst>
                    <a:gd name="T0" fmla="*/ 15 w 19"/>
                    <a:gd name="T1" fmla="*/ 9 h 9"/>
                    <a:gd name="T2" fmla="*/ 15 w 19"/>
                    <a:gd name="T3" fmla="*/ 9 h 9"/>
                    <a:gd name="T4" fmla="*/ 15 w 19"/>
                    <a:gd name="T5" fmla="*/ 9 h 9"/>
                    <a:gd name="T6" fmla="*/ 15 w 19"/>
                    <a:gd name="T7" fmla="*/ 4 h 9"/>
                    <a:gd name="T8" fmla="*/ 15 w 19"/>
                    <a:gd name="T9" fmla="*/ 4 h 9"/>
                    <a:gd name="T10" fmla="*/ 15 w 19"/>
                    <a:gd name="T11" fmla="*/ 4 h 9"/>
                    <a:gd name="T12" fmla="*/ 11 w 19"/>
                    <a:gd name="T13" fmla="*/ 4 h 9"/>
                    <a:gd name="T14" fmla="*/ 7 w 19"/>
                    <a:gd name="T15" fmla="*/ 0 h 9"/>
                    <a:gd name="T16" fmla="*/ 4 w 19"/>
                    <a:gd name="T17" fmla="*/ 0 h 9"/>
                    <a:gd name="T18" fmla="*/ 0 w 19"/>
                    <a:gd name="T19" fmla="*/ 0 h 9"/>
                    <a:gd name="T20" fmla="*/ 0 w 19"/>
                    <a:gd name="T21" fmla="*/ 4 h 9"/>
                    <a:gd name="T22" fmla="*/ 11 w 19"/>
                    <a:gd name="T23" fmla="*/ 4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4"/>
                      </a:lnTo>
                      <a:lnTo>
                        <a:pt x="11" y="4"/>
                      </a:lnTo>
                      <a:lnTo>
                        <a:pt x="7" y="0"/>
                      </a:lnTo>
                      <a:lnTo>
                        <a:pt x="4" y="0"/>
                      </a:lnTo>
                      <a:lnTo>
                        <a:pt x="0" y="0"/>
                      </a:lnTo>
                      <a:lnTo>
                        <a:pt x="0" y="4"/>
                      </a:lnTo>
                      <a:lnTo>
                        <a:pt x="11" y="4"/>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1642" name="Freeform 465"/>
                <p:cNvSpPr>
                  <a:spLocks/>
                </p:cNvSpPr>
                <p:nvPr/>
              </p:nvSpPr>
              <p:spPr bwMode="auto">
                <a:xfrm>
                  <a:off x="1268" y="3545"/>
                  <a:ext cx="12" cy="25"/>
                </a:xfrm>
                <a:custGeom>
                  <a:avLst/>
                  <a:gdLst>
                    <a:gd name="T0" fmla="*/ 0 w 12"/>
                    <a:gd name="T1" fmla="*/ 0 h 25"/>
                    <a:gd name="T2" fmla="*/ 0 w 12"/>
                    <a:gd name="T3" fmla="*/ 0 h 25"/>
                    <a:gd name="T4" fmla="*/ 4 w 12"/>
                    <a:gd name="T5" fmla="*/ 25 h 25"/>
                    <a:gd name="T6" fmla="*/ 12 w 12"/>
                    <a:gd name="T7" fmla="*/ 21 h 25"/>
                    <a:gd name="T8" fmla="*/ 8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4" y="25"/>
                      </a:lnTo>
                      <a:lnTo>
                        <a:pt x="12" y="21"/>
                      </a:lnTo>
                      <a:lnTo>
                        <a:pt x="8"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255" name="Group 466"/>
              <p:cNvGrpSpPr>
                <a:grpSpLocks/>
              </p:cNvGrpSpPr>
              <p:nvPr/>
            </p:nvGrpSpPr>
            <p:grpSpPr bwMode="auto">
              <a:xfrm>
                <a:off x="736" y="3341"/>
                <a:ext cx="166" cy="157"/>
                <a:chOff x="736" y="3341"/>
                <a:chExt cx="166" cy="157"/>
              </a:xfrm>
            </p:grpSpPr>
            <p:sp>
              <p:nvSpPr>
                <p:cNvPr id="1635" name="Freeform 467"/>
                <p:cNvSpPr>
                  <a:spLocks/>
                </p:cNvSpPr>
                <p:nvPr/>
              </p:nvSpPr>
              <p:spPr bwMode="auto">
                <a:xfrm>
                  <a:off x="763" y="3464"/>
                  <a:ext cx="7" cy="21"/>
                </a:xfrm>
                <a:custGeom>
                  <a:avLst/>
                  <a:gdLst>
                    <a:gd name="T0" fmla="*/ 0 w 7"/>
                    <a:gd name="T1" fmla="*/ 0 h 21"/>
                    <a:gd name="T2" fmla="*/ 0 w 7"/>
                    <a:gd name="T3" fmla="*/ 0 h 21"/>
                    <a:gd name="T4" fmla="*/ 0 w 7"/>
                    <a:gd name="T5" fmla="*/ 17 h 21"/>
                    <a:gd name="T6" fmla="*/ 4 w 7"/>
                    <a:gd name="T7" fmla="*/ 21 h 21"/>
                    <a:gd name="T8" fmla="*/ 4 w 7"/>
                    <a:gd name="T9" fmla="*/ 21 h 21"/>
                    <a:gd name="T10" fmla="*/ 7 w 7"/>
                    <a:gd name="T11" fmla="*/ 21 h 21"/>
                    <a:gd name="T12" fmla="*/ 7 w 7"/>
                    <a:gd name="T13" fmla="*/ 17 h 21"/>
                    <a:gd name="T14" fmla="*/ 7 w 7"/>
                    <a:gd name="T15" fmla="*/ 17 h 21"/>
                    <a:gd name="T16" fmla="*/ 7 w 7"/>
                    <a:gd name="T17" fmla="*/ 17 h 21"/>
                    <a:gd name="T18" fmla="*/ 7 w 7"/>
                    <a:gd name="T19" fmla="*/ 0 h 21"/>
                    <a:gd name="T20" fmla="*/ 4 w 7"/>
                    <a:gd name="T21" fmla="*/ 0 h 21"/>
                    <a:gd name="T22" fmla="*/ 0 w 7"/>
                    <a:gd name="T23" fmla="*/ 0 h 21"/>
                    <a:gd name="T24" fmla="*/ 0 w 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21"/>
                    <a:gd name="T41" fmla="*/ 7 w 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21">
                      <a:moveTo>
                        <a:pt x="0" y="0"/>
                      </a:moveTo>
                      <a:lnTo>
                        <a:pt x="0" y="0"/>
                      </a:lnTo>
                      <a:lnTo>
                        <a:pt x="0" y="17"/>
                      </a:lnTo>
                      <a:lnTo>
                        <a:pt x="4" y="21"/>
                      </a:lnTo>
                      <a:lnTo>
                        <a:pt x="7" y="21"/>
                      </a:lnTo>
                      <a:lnTo>
                        <a:pt x="7" y="17"/>
                      </a:lnTo>
                      <a:lnTo>
                        <a:pt x="7" y="0"/>
                      </a:lnTo>
                      <a:lnTo>
                        <a:pt x="4" y="0"/>
                      </a:lnTo>
                      <a:lnTo>
                        <a:pt x="0" y="0"/>
                      </a:lnTo>
                      <a:close/>
                    </a:path>
                  </a:pathLst>
                </a:custGeom>
                <a:solidFill>
                  <a:srgbClr val="5C241D"/>
                </a:solidFill>
                <a:ln w="6350">
                  <a:solidFill>
                    <a:srgbClr val="5C241D"/>
                  </a:solidFill>
                  <a:round/>
                  <a:headEnd/>
                  <a:tailEnd/>
                </a:ln>
              </p:spPr>
              <p:txBody>
                <a:bodyPr/>
                <a:lstStyle/>
                <a:p>
                  <a:endParaRPr lang="fa-IR"/>
                </a:p>
              </p:txBody>
            </p:sp>
            <p:sp>
              <p:nvSpPr>
                <p:cNvPr id="1636" name="Freeform 468"/>
                <p:cNvSpPr>
                  <a:spLocks/>
                </p:cNvSpPr>
                <p:nvPr/>
              </p:nvSpPr>
              <p:spPr bwMode="auto">
                <a:xfrm>
                  <a:off x="736" y="3341"/>
                  <a:ext cx="57" cy="128"/>
                </a:xfrm>
                <a:custGeom>
                  <a:avLst/>
                  <a:gdLst>
                    <a:gd name="T0" fmla="*/ 12 w 57"/>
                    <a:gd name="T1" fmla="*/ 51 h 128"/>
                    <a:gd name="T2" fmla="*/ 12 w 57"/>
                    <a:gd name="T3" fmla="*/ 60 h 128"/>
                    <a:gd name="T4" fmla="*/ 8 w 57"/>
                    <a:gd name="T5" fmla="*/ 64 h 128"/>
                    <a:gd name="T6" fmla="*/ 8 w 57"/>
                    <a:gd name="T7" fmla="*/ 68 h 128"/>
                    <a:gd name="T8" fmla="*/ 12 w 57"/>
                    <a:gd name="T9" fmla="*/ 72 h 128"/>
                    <a:gd name="T10" fmla="*/ 12 w 57"/>
                    <a:gd name="T11" fmla="*/ 72 h 128"/>
                    <a:gd name="T12" fmla="*/ 12 w 57"/>
                    <a:gd name="T13" fmla="*/ 77 h 128"/>
                    <a:gd name="T14" fmla="*/ 8 w 57"/>
                    <a:gd name="T15" fmla="*/ 81 h 128"/>
                    <a:gd name="T16" fmla="*/ 8 w 57"/>
                    <a:gd name="T17" fmla="*/ 89 h 128"/>
                    <a:gd name="T18" fmla="*/ 8 w 57"/>
                    <a:gd name="T19" fmla="*/ 94 h 128"/>
                    <a:gd name="T20" fmla="*/ 12 w 57"/>
                    <a:gd name="T21" fmla="*/ 94 h 128"/>
                    <a:gd name="T22" fmla="*/ 12 w 57"/>
                    <a:gd name="T23" fmla="*/ 98 h 128"/>
                    <a:gd name="T24" fmla="*/ 8 w 57"/>
                    <a:gd name="T25" fmla="*/ 102 h 128"/>
                    <a:gd name="T26" fmla="*/ 0 w 57"/>
                    <a:gd name="T27" fmla="*/ 102 h 128"/>
                    <a:gd name="T28" fmla="*/ 0 w 57"/>
                    <a:gd name="T29" fmla="*/ 106 h 128"/>
                    <a:gd name="T30" fmla="*/ 0 w 57"/>
                    <a:gd name="T31" fmla="*/ 111 h 128"/>
                    <a:gd name="T32" fmla="*/ 8 w 57"/>
                    <a:gd name="T33" fmla="*/ 115 h 128"/>
                    <a:gd name="T34" fmla="*/ 8 w 57"/>
                    <a:gd name="T35" fmla="*/ 115 h 128"/>
                    <a:gd name="T36" fmla="*/ 8 w 57"/>
                    <a:gd name="T37" fmla="*/ 119 h 128"/>
                    <a:gd name="T38" fmla="*/ 12 w 57"/>
                    <a:gd name="T39" fmla="*/ 123 h 128"/>
                    <a:gd name="T40" fmla="*/ 23 w 57"/>
                    <a:gd name="T41" fmla="*/ 123 h 128"/>
                    <a:gd name="T42" fmla="*/ 27 w 57"/>
                    <a:gd name="T43" fmla="*/ 128 h 128"/>
                    <a:gd name="T44" fmla="*/ 34 w 57"/>
                    <a:gd name="T45" fmla="*/ 128 h 128"/>
                    <a:gd name="T46" fmla="*/ 42 w 57"/>
                    <a:gd name="T47" fmla="*/ 119 h 128"/>
                    <a:gd name="T48" fmla="*/ 53 w 57"/>
                    <a:gd name="T49" fmla="*/ 115 h 128"/>
                    <a:gd name="T50" fmla="*/ 57 w 57"/>
                    <a:gd name="T51" fmla="*/ 111 h 128"/>
                    <a:gd name="T52" fmla="*/ 57 w 57"/>
                    <a:gd name="T53" fmla="*/ 111 h 128"/>
                    <a:gd name="T54" fmla="*/ 53 w 57"/>
                    <a:gd name="T55" fmla="*/ 106 h 128"/>
                    <a:gd name="T56" fmla="*/ 49 w 57"/>
                    <a:gd name="T57" fmla="*/ 106 h 128"/>
                    <a:gd name="T58" fmla="*/ 46 w 57"/>
                    <a:gd name="T59" fmla="*/ 102 h 128"/>
                    <a:gd name="T60" fmla="*/ 46 w 57"/>
                    <a:gd name="T61" fmla="*/ 98 h 128"/>
                    <a:gd name="T62" fmla="*/ 49 w 57"/>
                    <a:gd name="T63" fmla="*/ 94 h 128"/>
                    <a:gd name="T64" fmla="*/ 49 w 57"/>
                    <a:gd name="T65" fmla="*/ 89 h 128"/>
                    <a:gd name="T66" fmla="*/ 42 w 57"/>
                    <a:gd name="T67" fmla="*/ 89 h 128"/>
                    <a:gd name="T68" fmla="*/ 42 w 57"/>
                    <a:gd name="T69" fmla="*/ 85 h 128"/>
                    <a:gd name="T70" fmla="*/ 42 w 57"/>
                    <a:gd name="T71" fmla="*/ 81 h 128"/>
                    <a:gd name="T72" fmla="*/ 46 w 57"/>
                    <a:gd name="T73" fmla="*/ 77 h 128"/>
                    <a:gd name="T74" fmla="*/ 46 w 57"/>
                    <a:gd name="T75" fmla="*/ 72 h 128"/>
                    <a:gd name="T76" fmla="*/ 42 w 57"/>
                    <a:gd name="T77" fmla="*/ 68 h 128"/>
                    <a:gd name="T78" fmla="*/ 38 w 57"/>
                    <a:gd name="T79" fmla="*/ 64 h 128"/>
                    <a:gd name="T80" fmla="*/ 42 w 57"/>
                    <a:gd name="T81" fmla="*/ 60 h 128"/>
                    <a:gd name="T82" fmla="*/ 42 w 57"/>
                    <a:gd name="T83" fmla="*/ 55 h 128"/>
                    <a:gd name="T84" fmla="*/ 42 w 57"/>
                    <a:gd name="T85" fmla="*/ 51 h 128"/>
                    <a:gd name="T86" fmla="*/ 38 w 57"/>
                    <a:gd name="T87" fmla="*/ 47 h 128"/>
                    <a:gd name="T88" fmla="*/ 38 w 57"/>
                    <a:gd name="T89" fmla="*/ 38 h 128"/>
                    <a:gd name="T90" fmla="*/ 34 w 57"/>
                    <a:gd name="T91" fmla="*/ 30 h 128"/>
                    <a:gd name="T92" fmla="*/ 34 w 57"/>
                    <a:gd name="T93" fmla="*/ 17 h 128"/>
                    <a:gd name="T94" fmla="*/ 34 w 57"/>
                    <a:gd name="T95" fmla="*/ 17 h 128"/>
                    <a:gd name="T96" fmla="*/ 31 w 57"/>
                    <a:gd name="T97" fmla="*/ 13 h 128"/>
                    <a:gd name="T98" fmla="*/ 27 w 57"/>
                    <a:gd name="T99" fmla="*/ 4 h 128"/>
                    <a:gd name="T100" fmla="*/ 27 w 57"/>
                    <a:gd name="T101" fmla="*/ 0 h 128"/>
                    <a:gd name="T102" fmla="*/ 23 w 57"/>
                    <a:gd name="T103" fmla="*/ 13 h 128"/>
                    <a:gd name="T104" fmla="*/ 23 w 57"/>
                    <a:gd name="T105" fmla="*/ 26 h 128"/>
                    <a:gd name="T106" fmla="*/ 19 w 57"/>
                    <a:gd name="T107" fmla="*/ 34 h 128"/>
                    <a:gd name="T108" fmla="*/ 16 w 57"/>
                    <a:gd name="T109" fmla="*/ 43 h 128"/>
                    <a:gd name="T110" fmla="*/ 16 w 57"/>
                    <a:gd name="T111" fmla="*/ 47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
                    <a:gd name="T169" fmla="*/ 0 h 128"/>
                    <a:gd name="T170" fmla="*/ 57 w 57"/>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 h="128">
                      <a:moveTo>
                        <a:pt x="12" y="47"/>
                      </a:moveTo>
                      <a:lnTo>
                        <a:pt x="12" y="47"/>
                      </a:lnTo>
                      <a:lnTo>
                        <a:pt x="12" y="51"/>
                      </a:lnTo>
                      <a:lnTo>
                        <a:pt x="12" y="55"/>
                      </a:lnTo>
                      <a:lnTo>
                        <a:pt x="12" y="60"/>
                      </a:lnTo>
                      <a:lnTo>
                        <a:pt x="8" y="64"/>
                      </a:lnTo>
                      <a:lnTo>
                        <a:pt x="8" y="68"/>
                      </a:lnTo>
                      <a:lnTo>
                        <a:pt x="12" y="72"/>
                      </a:lnTo>
                      <a:lnTo>
                        <a:pt x="12" y="77"/>
                      </a:lnTo>
                      <a:lnTo>
                        <a:pt x="8" y="81"/>
                      </a:lnTo>
                      <a:lnTo>
                        <a:pt x="8" y="85"/>
                      </a:lnTo>
                      <a:lnTo>
                        <a:pt x="8" y="89"/>
                      </a:lnTo>
                      <a:lnTo>
                        <a:pt x="8" y="94"/>
                      </a:lnTo>
                      <a:lnTo>
                        <a:pt x="12" y="94"/>
                      </a:lnTo>
                      <a:lnTo>
                        <a:pt x="12" y="98"/>
                      </a:lnTo>
                      <a:lnTo>
                        <a:pt x="8" y="102"/>
                      </a:lnTo>
                      <a:lnTo>
                        <a:pt x="4" y="102"/>
                      </a:lnTo>
                      <a:lnTo>
                        <a:pt x="0" y="102"/>
                      </a:lnTo>
                      <a:lnTo>
                        <a:pt x="0" y="106"/>
                      </a:lnTo>
                      <a:lnTo>
                        <a:pt x="0" y="111"/>
                      </a:lnTo>
                      <a:lnTo>
                        <a:pt x="4" y="111"/>
                      </a:lnTo>
                      <a:lnTo>
                        <a:pt x="8" y="115"/>
                      </a:lnTo>
                      <a:lnTo>
                        <a:pt x="8" y="119"/>
                      </a:lnTo>
                      <a:lnTo>
                        <a:pt x="12" y="119"/>
                      </a:lnTo>
                      <a:lnTo>
                        <a:pt x="12" y="123"/>
                      </a:lnTo>
                      <a:lnTo>
                        <a:pt x="16" y="123"/>
                      </a:lnTo>
                      <a:lnTo>
                        <a:pt x="19" y="123"/>
                      </a:lnTo>
                      <a:lnTo>
                        <a:pt x="23" y="123"/>
                      </a:lnTo>
                      <a:lnTo>
                        <a:pt x="27" y="128"/>
                      </a:lnTo>
                      <a:lnTo>
                        <a:pt x="31" y="128"/>
                      </a:lnTo>
                      <a:lnTo>
                        <a:pt x="34" y="128"/>
                      </a:lnTo>
                      <a:lnTo>
                        <a:pt x="38" y="123"/>
                      </a:lnTo>
                      <a:lnTo>
                        <a:pt x="42" y="119"/>
                      </a:lnTo>
                      <a:lnTo>
                        <a:pt x="46" y="119"/>
                      </a:lnTo>
                      <a:lnTo>
                        <a:pt x="46" y="115"/>
                      </a:lnTo>
                      <a:lnTo>
                        <a:pt x="53" y="115"/>
                      </a:lnTo>
                      <a:lnTo>
                        <a:pt x="57" y="111"/>
                      </a:lnTo>
                      <a:lnTo>
                        <a:pt x="53" y="111"/>
                      </a:lnTo>
                      <a:lnTo>
                        <a:pt x="53" y="106"/>
                      </a:lnTo>
                      <a:lnTo>
                        <a:pt x="49" y="106"/>
                      </a:lnTo>
                      <a:lnTo>
                        <a:pt x="46" y="106"/>
                      </a:lnTo>
                      <a:lnTo>
                        <a:pt x="46" y="102"/>
                      </a:lnTo>
                      <a:lnTo>
                        <a:pt x="46" y="98"/>
                      </a:lnTo>
                      <a:lnTo>
                        <a:pt x="49" y="94"/>
                      </a:lnTo>
                      <a:lnTo>
                        <a:pt x="49" y="89"/>
                      </a:lnTo>
                      <a:lnTo>
                        <a:pt x="46" y="89"/>
                      </a:lnTo>
                      <a:lnTo>
                        <a:pt x="42" y="89"/>
                      </a:lnTo>
                      <a:lnTo>
                        <a:pt x="42" y="85"/>
                      </a:lnTo>
                      <a:lnTo>
                        <a:pt x="42" y="81"/>
                      </a:lnTo>
                      <a:lnTo>
                        <a:pt x="46" y="77"/>
                      </a:lnTo>
                      <a:lnTo>
                        <a:pt x="46" y="72"/>
                      </a:lnTo>
                      <a:lnTo>
                        <a:pt x="42" y="68"/>
                      </a:lnTo>
                      <a:lnTo>
                        <a:pt x="42" y="64"/>
                      </a:lnTo>
                      <a:lnTo>
                        <a:pt x="38" y="64"/>
                      </a:lnTo>
                      <a:lnTo>
                        <a:pt x="38" y="60"/>
                      </a:lnTo>
                      <a:lnTo>
                        <a:pt x="42" y="60"/>
                      </a:lnTo>
                      <a:lnTo>
                        <a:pt x="42" y="55"/>
                      </a:lnTo>
                      <a:lnTo>
                        <a:pt x="42" y="51"/>
                      </a:lnTo>
                      <a:lnTo>
                        <a:pt x="38" y="51"/>
                      </a:lnTo>
                      <a:lnTo>
                        <a:pt x="38" y="47"/>
                      </a:lnTo>
                      <a:lnTo>
                        <a:pt x="38" y="43"/>
                      </a:lnTo>
                      <a:lnTo>
                        <a:pt x="38" y="38"/>
                      </a:lnTo>
                      <a:lnTo>
                        <a:pt x="38" y="34"/>
                      </a:lnTo>
                      <a:lnTo>
                        <a:pt x="34" y="34"/>
                      </a:lnTo>
                      <a:lnTo>
                        <a:pt x="34" y="30"/>
                      </a:lnTo>
                      <a:lnTo>
                        <a:pt x="34" y="21"/>
                      </a:lnTo>
                      <a:lnTo>
                        <a:pt x="34" y="17"/>
                      </a:lnTo>
                      <a:lnTo>
                        <a:pt x="34" y="13"/>
                      </a:lnTo>
                      <a:lnTo>
                        <a:pt x="31" y="13"/>
                      </a:lnTo>
                      <a:lnTo>
                        <a:pt x="31" y="9"/>
                      </a:lnTo>
                      <a:lnTo>
                        <a:pt x="31" y="4"/>
                      </a:lnTo>
                      <a:lnTo>
                        <a:pt x="27" y="4"/>
                      </a:lnTo>
                      <a:lnTo>
                        <a:pt x="27" y="0"/>
                      </a:lnTo>
                      <a:lnTo>
                        <a:pt x="27" y="4"/>
                      </a:lnTo>
                      <a:lnTo>
                        <a:pt x="23" y="9"/>
                      </a:lnTo>
                      <a:lnTo>
                        <a:pt x="23" y="13"/>
                      </a:lnTo>
                      <a:lnTo>
                        <a:pt x="23" y="17"/>
                      </a:lnTo>
                      <a:lnTo>
                        <a:pt x="23" y="21"/>
                      </a:lnTo>
                      <a:lnTo>
                        <a:pt x="23" y="26"/>
                      </a:lnTo>
                      <a:lnTo>
                        <a:pt x="19" y="30"/>
                      </a:lnTo>
                      <a:lnTo>
                        <a:pt x="19" y="34"/>
                      </a:lnTo>
                      <a:lnTo>
                        <a:pt x="16" y="38"/>
                      </a:lnTo>
                      <a:lnTo>
                        <a:pt x="16" y="43"/>
                      </a:lnTo>
                      <a:lnTo>
                        <a:pt x="16" y="47"/>
                      </a:lnTo>
                      <a:lnTo>
                        <a:pt x="12" y="47"/>
                      </a:lnTo>
                      <a:close/>
                    </a:path>
                  </a:pathLst>
                </a:custGeom>
                <a:solidFill>
                  <a:srgbClr val="114324"/>
                </a:solidFill>
                <a:ln w="6350">
                  <a:solidFill>
                    <a:srgbClr val="114324"/>
                  </a:solidFill>
                  <a:round/>
                  <a:headEnd/>
                  <a:tailEnd/>
                </a:ln>
              </p:spPr>
              <p:txBody>
                <a:bodyPr/>
                <a:lstStyle/>
                <a:p>
                  <a:endParaRPr lang="fa-IR"/>
                </a:p>
              </p:txBody>
            </p:sp>
            <p:sp>
              <p:nvSpPr>
                <p:cNvPr id="1637" name="Freeform 469"/>
                <p:cNvSpPr>
                  <a:spLocks/>
                </p:cNvSpPr>
                <p:nvPr/>
              </p:nvSpPr>
              <p:spPr bwMode="auto">
                <a:xfrm>
                  <a:off x="763" y="3473"/>
                  <a:ext cx="139" cy="25"/>
                </a:xfrm>
                <a:custGeom>
                  <a:avLst/>
                  <a:gdLst>
                    <a:gd name="T0" fmla="*/ 90 w 139"/>
                    <a:gd name="T1" fmla="*/ 8 h 25"/>
                    <a:gd name="T2" fmla="*/ 83 w 139"/>
                    <a:gd name="T3" fmla="*/ 4 h 25"/>
                    <a:gd name="T4" fmla="*/ 79 w 139"/>
                    <a:gd name="T5" fmla="*/ 4 h 25"/>
                    <a:gd name="T6" fmla="*/ 75 w 139"/>
                    <a:gd name="T7" fmla="*/ 4 h 25"/>
                    <a:gd name="T8" fmla="*/ 72 w 139"/>
                    <a:gd name="T9" fmla="*/ 0 h 25"/>
                    <a:gd name="T10" fmla="*/ 68 w 139"/>
                    <a:gd name="T11" fmla="*/ 4 h 25"/>
                    <a:gd name="T12" fmla="*/ 64 w 139"/>
                    <a:gd name="T13" fmla="*/ 4 h 25"/>
                    <a:gd name="T14" fmla="*/ 60 w 139"/>
                    <a:gd name="T15" fmla="*/ 4 h 25"/>
                    <a:gd name="T16" fmla="*/ 56 w 139"/>
                    <a:gd name="T17" fmla="*/ 0 h 25"/>
                    <a:gd name="T18" fmla="*/ 53 w 139"/>
                    <a:gd name="T19" fmla="*/ 0 h 25"/>
                    <a:gd name="T20" fmla="*/ 49 w 139"/>
                    <a:gd name="T21" fmla="*/ 0 h 25"/>
                    <a:gd name="T22" fmla="*/ 45 w 139"/>
                    <a:gd name="T23" fmla="*/ 0 h 25"/>
                    <a:gd name="T24" fmla="*/ 41 w 139"/>
                    <a:gd name="T25" fmla="*/ 0 h 25"/>
                    <a:gd name="T26" fmla="*/ 41 w 139"/>
                    <a:gd name="T27" fmla="*/ 0 h 25"/>
                    <a:gd name="T28" fmla="*/ 41 w 139"/>
                    <a:gd name="T29" fmla="*/ 0 h 25"/>
                    <a:gd name="T30" fmla="*/ 38 w 139"/>
                    <a:gd name="T31" fmla="*/ 0 h 25"/>
                    <a:gd name="T32" fmla="*/ 34 w 139"/>
                    <a:gd name="T33" fmla="*/ 0 h 25"/>
                    <a:gd name="T34" fmla="*/ 30 w 139"/>
                    <a:gd name="T35" fmla="*/ 0 h 25"/>
                    <a:gd name="T36" fmla="*/ 26 w 139"/>
                    <a:gd name="T37" fmla="*/ 4 h 25"/>
                    <a:gd name="T38" fmla="*/ 4 w 139"/>
                    <a:gd name="T39" fmla="*/ 4 h 25"/>
                    <a:gd name="T40" fmla="*/ 0 w 139"/>
                    <a:gd name="T41" fmla="*/ 8 h 25"/>
                    <a:gd name="T42" fmla="*/ 4 w 139"/>
                    <a:gd name="T43" fmla="*/ 8 h 25"/>
                    <a:gd name="T44" fmla="*/ 4 w 139"/>
                    <a:gd name="T45" fmla="*/ 12 h 25"/>
                    <a:gd name="T46" fmla="*/ 11 w 139"/>
                    <a:gd name="T47" fmla="*/ 12 h 25"/>
                    <a:gd name="T48" fmla="*/ 22 w 139"/>
                    <a:gd name="T49" fmla="*/ 12 h 25"/>
                    <a:gd name="T50" fmla="*/ 22 w 139"/>
                    <a:gd name="T51" fmla="*/ 12 h 25"/>
                    <a:gd name="T52" fmla="*/ 22 w 139"/>
                    <a:gd name="T53" fmla="*/ 17 h 25"/>
                    <a:gd name="T54" fmla="*/ 22 w 139"/>
                    <a:gd name="T55" fmla="*/ 21 h 25"/>
                    <a:gd name="T56" fmla="*/ 26 w 139"/>
                    <a:gd name="T57" fmla="*/ 21 h 25"/>
                    <a:gd name="T58" fmla="*/ 45 w 139"/>
                    <a:gd name="T59" fmla="*/ 21 h 25"/>
                    <a:gd name="T60" fmla="*/ 49 w 139"/>
                    <a:gd name="T61" fmla="*/ 25 h 25"/>
                    <a:gd name="T62" fmla="*/ 49 w 139"/>
                    <a:gd name="T63" fmla="*/ 25 h 25"/>
                    <a:gd name="T64" fmla="*/ 53 w 139"/>
                    <a:gd name="T65" fmla="*/ 25 h 25"/>
                    <a:gd name="T66" fmla="*/ 53 w 139"/>
                    <a:gd name="T67" fmla="*/ 21 h 25"/>
                    <a:gd name="T68" fmla="*/ 56 w 139"/>
                    <a:gd name="T69" fmla="*/ 21 h 25"/>
                    <a:gd name="T70" fmla="*/ 60 w 139"/>
                    <a:gd name="T71" fmla="*/ 21 h 25"/>
                    <a:gd name="T72" fmla="*/ 68 w 139"/>
                    <a:gd name="T73" fmla="*/ 25 h 25"/>
                    <a:gd name="T74" fmla="*/ 72 w 139"/>
                    <a:gd name="T75" fmla="*/ 25 h 25"/>
                    <a:gd name="T76" fmla="*/ 75 w 139"/>
                    <a:gd name="T77" fmla="*/ 21 h 25"/>
                    <a:gd name="T78" fmla="*/ 83 w 139"/>
                    <a:gd name="T79" fmla="*/ 21 h 25"/>
                    <a:gd name="T80" fmla="*/ 87 w 139"/>
                    <a:gd name="T81" fmla="*/ 25 h 25"/>
                    <a:gd name="T82" fmla="*/ 87 w 139"/>
                    <a:gd name="T83" fmla="*/ 25 h 25"/>
                    <a:gd name="T84" fmla="*/ 90 w 139"/>
                    <a:gd name="T85" fmla="*/ 21 h 25"/>
                    <a:gd name="T86" fmla="*/ 94 w 139"/>
                    <a:gd name="T87" fmla="*/ 21 h 25"/>
                    <a:gd name="T88" fmla="*/ 102 w 139"/>
                    <a:gd name="T89" fmla="*/ 21 h 25"/>
                    <a:gd name="T90" fmla="*/ 109 w 139"/>
                    <a:gd name="T91" fmla="*/ 21 h 25"/>
                    <a:gd name="T92" fmla="*/ 117 w 139"/>
                    <a:gd name="T93" fmla="*/ 21 h 25"/>
                    <a:gd name="T94" fmla="*/ 124 w 139"/>
                    <a:gd name="T95" fmla="*/ 21 h 25"/>
                    <a:gd name="T96" fmla="*/ 128 w 139"/>
                    <a:gd name="T97" fmla="*/ 21 h 25"/>
                    <a:gd name="T98" fmla="*/ 132 w 139"/>
                    <a:gd name="T99" fmla="*/ 21 h 25"/>
                    <a:gd name="T100" fmla="*/ 139 w 139"/>
                    <a:gd name="T101" fmla="*/ 21 h 25"/>
                    <a:gd name="T102" fmla="*/ 136 w 139"/>
                    <a:gd name="T103" fmla="*/ 17 h 25"/>
                    <a:gd name="T104" fmla="*/ 121 w 139"/>
                    <a:gd name="T105" fmla="*/ 17 h 25"/>
                    <a:gd name="T106" fmla="*/ 113 w 139"/>
                    <a:gd name="T107" fmla="*/ 12 h 25"/>
                    <a:gd name="T108" fmla="*/ 105 w 139"/>
                    <a:gd name="T109" fmla="*/ 12 h 25"/>
                    <a:gd name="T110" fmla="*/ 94 w 139"/>
                    <a:gd name="T111" fmla="*/ 8 h 25"/>
                    <a:gd name="T112" fmla="*/ 94 w 139"/>
                    <a:gd name="T113" fmla="*/ 8 h 25"/>
                    <a:gd name="T114" fmla="*/ 90 w 139"/>
                    <a:gd name="T115" fmla="*/ 8 h 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
                    <a:gd name="T175" fmla="*/ 0 h 25"/>
                    <a:gd name="T176" fmla="*/ 139 w 139"/>
                    <a:gd name="T177" fmla="*/ 25 h 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 h="25">
                      <a:moveTo>
                        <a:pt x="90" y="8"/>
                      </a:moveTo>
                      <a:lnTo>
                        <a:pt x="90" y="8"/>
                      </a:lnTo>
                      <a:lnTo>
                        <a:pt x="87" y="4"/>
                      </a:lnTo>
                      <a:lnTo>
                        <a:pt x="83" y="4"/>
                      </a:lnTo>
                      <a:lnTo>
                        <a:pt x="79" y="4"/>
                      </a:lnTo>
                      <a:lnTo>
                        <a:pt x="75" y="4"/>
                      </a:lnTo>
                      <a:lnTo>
                        <a:pt x="75" y="0"/>
                      </a:lnTo>
                      <a:lnTo>
                        <a:pt x="72" y="0"/>
                      </a:lnTo>
                      <a:lnTo>
                        <a:pt x="72" y="4"/>
                      </a:lnTo>
                      <a:lnTo>
                        <a:pt x="68" y="4"/>
                      </a:lnTo>
                      <a:lnTo>
                        <a:pt x="64" y="4"/>
                      </a:lnTo>
                      <a:lnTo>
                        <a:pt x="60" y="4"/>
                      </a:lnTo>
                      <a:lnTo>
                        <a:pt x="60" y="0"/>
                      </a:lnTo>
                      <a:lnTo>
                        <a:pt x="56" y="0"/>
                      </a:lnTo>
                      <a:lnTo>
                        <a:pt x="53" y="0"/>
                      </a:lnTo>
                      <a:lnTo>
                        <a:pt x="49" y="0"/>
                      </a:lnTo>
                      <a:lnTo>
                        <a:pt x="45" y="0"/>
                      </a:lnTo>
                      <a:lnTo>
                        <a:pt x="41" y="0"/>
                      </a:lnTo>
                      <a:lnTo>
                        <a:pt x="38" y="0"/>
                      </a:lnTo>
                      <a:lnTo>
                        <a:pt x="34" y="0"/>
                      </a:lnTo>
                      <a:lnTo>
                        <a:pt x="30" y="0"/>
                      </a:lnTo>
                      <a:lnTo>
                        <a:pt x="30" y="4"/>
                      </a:lnTo>
                      <a:lnTo>
                        <a:pt x="26" y="4"/>
                      </a:lnTo>
                      <a:lnTo>
                        <a:pt x="26" y="8"/>
                      </a:lnTo>
                      <a:lnTo>
                        <a:pt x="4" y="4"/>
                      </a:lnTo>
                      <a:lnTo>
                        <a:pt x="0" y="4"/>
                      </a:lnTo>
                      <a:lnTo>
                        <a:pt x="0" y="8"/>
                      </a:lnTo>
                      <a:lnTo>
                        <a:pt x="4" y="8"/>
                      </a:lnTo>
                      <a:lnTo>
                        <a:pt x="4" y="12"/>
                      </a:lnTo>
                      <a:lnTo>
                        <a:pt x="7" y="12"/>
                      </a:lnTo>
                      <a:lnTo>
                        <a:pt x="11" y="12"/>
                      </a:lnTo>
                      <a:lnTo>
                        <a:pt x="19" y="12"/>
                      </a:lnTo>
                      <a:lnTo>
                        <a:pt x="22" y="12"/>
                      </a:lnTo>
                      <a:lnTo>
                        <a:pt x="22" y="17"/>
                      </a:lnTo>
                      <a:lnTo>
                        <a:pt x="22" y="21"/>
                      </a:lnTo>
                      <a:lnTo>
                        <a:pt x="26" y="21"/>
                      </a:lnTo>
                      <a:lnTo>
                        <a:pt x="41" y="21"/>
                      </a:lnTo>
                      <a:lnTo>
                        <a:pt x="45" y="21"/>
                      </a:lnTo>
                      <a:lnTo>
                        <a:pt x="45" y="25"/>
                      </a:lnTo>
                      <a:lnTo>
                        <a:pt x="49" y="25"/>
                      </a:lnTo>
                      <a:lnTo>
                        <a:pt x="53" y="25"/>
                      </a:lnTo>
                      <a:lnTo>
                        <a:pt x="53" y="21"/>
                      </a:lnTo>
                      <a:lnTo>
                        <a:pt x="56" y="21"/>
                      </a:lnTo>
                      <a:lnTo>
                        <a:pt x="60" y="21"/>
                      </a:lnTo>
                      <a:lnTo>
                        <a:pt x="64" y="25"/>
                      </a:lnTo>
                      <a:lnTo>
                        <a:pt x="68" y="25"/>
                      </a:lnTo>
                      <a:lnTo>
                        <a:pt x="72" y="25"/>
                      </a:lnTo>
                      <a:lnTo>
                        <a:pt x="75" y="21"/>
                      </a:lnTo>
                      <a:lnTo>
                        <a:pt x="79" y="21"/>
                      </a:lnTo>
                      <a:lnTo>
                        <a:pt x="83" y="21"/>
                      </a:lnTo>
                      <a:lnTo>
                        <a:pt x="87" y="25"/>
                      </a:lnTo>
                      <a:lnTo>
                        <a:pt x="90" y="25"/>
                      </a:lnTo>
                      <a:lnTo>
                        <a:pt x="90" y="21"/>
                      </a:lnTo>
                      <a:lnTo>
                        <a:pt x="94" y="21"/>
                      </a:lnTo>
                      <a:lnTo>
                        <a:pt x="98" y="21"/>
                      </a:lnTo>
                      <a:lnTo>
                        <a:pt x="102" y="21"/>
                      </a:lnTo>
                      <a:lnTo>
                        <a:pt x="105" y="21"/>
                      </a:lnTo>
                      <a:lnTo>
                        <a:pt x="109" y="21"/>
                      </a:lnTo>
                      <a:lnTo>
                        <a:pt x="113" y="21"/>
                      </a:lnTo>
                      <a:lnTo>
                        <a:pt x="117" y="21"/>
                      </a:lnTo>
                      <a:lnTo>
                        <a:pt x="121" y="21"/>
                      </a:lnTo>
                      <a:lnTo>
                        <a:pt x="124" y="21"/>
                      </a:lnTo>
                      <a:lnTo>
                        <a:pt x="128" y="21"/>
                      </a:lnTo>
                      <a:lnTo>
                        <a:pt x="132" y="21"/>
                      </a:lnTo>
                      <a:lnTo>
                        <a:pt x="136" y="21"/>
                      </a:lnTo>
                      <a:lnTo>
                        <a:pt x="139" y="21"/>
                      </a:lnTo>
                      <a:lnTo>
                        <a:pt x="136" y="17"/>
                      </a:lnTo>
                      <a:lnTo>
                        <a:pt x="128" y="17"/>
                      </a:lnTo>
                      <a:lnTo>
                        <a:pt x="121" y="17"/>
                      </a:lnTo>
                      <a:lnTo>
                        <a:pt x="117" y="12"/>
                      </a:lnTo>
                      <a:lnTo>
                        <a:pt x="113" y="12"/>
                      </a:lnTo>
                      <a:lnTo>
                        <a:pt x="109" y="12"/>
                      </a:lnTo>
                      <a:lnTo>
                        <a:pt x="105" y="12"/>
                      </a:lnTo>
                      <a:lnTo>
                        <a:pt x="102" y="8"/>
                      </a:lnTo>
                      <a:lnTo>
                        <a:pt x="94" y="8"/>
                      </a:lnTo>
                      <a:lnTo>
                        <a:pt x="90" y="8"/>
                      </a:lnTo>
                      <a:close/>
                    </a:path>
                  </a:pathLst>
                </a:custGeom>
                <a:solidFill>
                  <a:srgbClr val="000000"/>
                </a:solidFill>
                <a:ln w="6350">
                  <a:solidFill>
                    <a:srgbClr val="000000"/>
                  </a:solidFill>
                  <a:round/>
                  <a:headEnd/>
                  <a:tailEnd/>
                </a:ln>
              </p:spPr>
              <p:txBody>
                <a:bodyPr/>
                <a:lstStyle/>
                <a:p>
                  <a:endParaRPr lang="fa-IR"/>
                </a:p>
              </p:txBody>
            </p:sp>
            <p:sp>
              <p:nvSpPr>
                <p:cNvPr id="1638" name="Freeform 470"/>
                <p:cNvSpPr>
                  <a:spLocks/>
                </p:cNvSpPr>
                <p:nvPr/>
              </p:nvSpPr>
              <p:spPr bwMode="auto">
                <a:xfrm>
                  <a:off x="755" y="3345"/>
                  <a:ext cx="34" cy="124"/>
                </a:xfrm>
                <a:custGeom>
                  <a:avLst/>
                  <a:gdLst>
                    <a:gd name="T0" fmla="*/ 8 w 34"/>
                    <a:gd name="T1" fmla="*/ 0 h 124"/>
                    <a:gd name="T2" fmla="*/ 4 w 34"/>
                    <a:gd name="T3" fmla="*/ 13 h 124"/>
                    <a:gd name="T4" fmla="*/ 4 w 34"/>
                    <a:gd name="T5" fmla="*/ 13 h 124"/>
                    <a:gd name="T6" fmla="*/ 4 w 34"/>
                    <a:gd name="T7" fmla="*/ 17 h 124"/>
                    <a:gd name="T8" fmla="*/ 4 w 34"/>
                    <a:gd name="T9" fmla="*/ 26 h 124"/>
                    <a:gd name="T10" fmla="*/ 4 w 34"/>
                    <a:gd name="T11" fmla="*/ 26 h 124"/>
                    <a:gd name="T12" fmla="*/ 4 w 34"/>
                    <a:gd name="T13" fmla="*/ 26 h 124"/>
                    <a:gd name="T14" fmla="*/ 4 w 34"/>
                    <a:gd name="T15" fmla="*/ 30 h 124"/>
                    <a:gd name="T16" fmla="*/ 4 w 34"/>
                    <a:gd name="T17" fmla="*/ 39 h 124"/>
                    <a:gd name="T18" fmla="*/ 4 w 34"/>
                    <a:gd name="T19" fmla="*/ 51 h 124"/>
                    <a:gd name="T20" fmla="*/ 0 w 34"/>
                    <a:gd name="T21" fmla="*/ 56 h 124"/>
                    <a:gd name="T22" fmla="*/ 0 w 34"/>
                    <a:gd name="T23" fmla="*/ 60 h 124"/>
                    <a:gd name="T24" fmla="*/ 0 w 34"/>
                    <a:gd name="T25" fmla="*/ 60 h 124"/>
                    <a:gd name="T26" fmla="*/ 4 w 34"/>
                    <a:gd name="T27" fmla="*/ 64 h 124"/>
                    <a:gd name="T28" fmla="*/ 8 w 34"/>
                    <a:gd name="T29" fmla="*/ 68 h 124"/>
                    <a:gd name="T30" fmla="*/ 12 w 34"/>
                    <a:gd name="T31" fmla="*/ 73 h 124"/>
                    <a:gd name="T32" fmla="*/ 12 w 34"/>
                    <a:gd name="T33" fmla="*/ 77 h 124"/>
                    <a:gd name="T34" fmla="*/ 8 w 34"/>
                    <a:gd name="T35" fmla="*/ 81 h 124"/>
                    <a:gd name="T36" fmla="*/ 4 w 34"/>
                    <a:gd name="T37" fmla="*/ 85 h 124"/>
                    <a:gd name="T38" fmla="*/ 4 w 34"/>
                    <a:gd name="T39" fmla="*/ 94 h 124"/>
                    <a:gd name="T40" fmla="*/ 0 w 34"/>
                    <a:gd name="T41" fmla="*/ 98 h 124"/>
                    <a:gd name="T42" fmla="*/ 4 w 34"/>
                    <a:gd name="T43" fmla="*/ 98 h 124"/>
                    <a:gd name="T44" fmla="*/ 4 w 34"/>
                    <a:gd name="T45" fmla="*/ 98 h 124"/>
                    <a:gd name="T46" fmla="*/ 8 w 34"/>
                    <a:gd name="T47" fmla="*/ 102 h 124"/>
                    <a:gd name="T48" fmla="*/ 8 w 34"/>
                    <a:gd name="T49" fmla="*/ 102 h 124"/>
                    <a:gd name="T50" fmla="*/ 8 w 34"/>
                    <a:gd name="T51" fmla="*/ 111 h 124"/>
                    <a:gd name="T52" fmla="*/ 8 w 34"/>
                    <a:gd name="T53" fmla="*/ 119 h 124"/>
                    <a:gd name="T54" fmla="*/ 12 w 34"/>
                    <a:gd name="T55" fmla="*/ 124 h 124"/>
                    <a:gd name="T56" fmla="*/ 15 w 34"/>
                    <a:gd name="T57" fmla="*/ 119 h 124"/>
                    <a:gd name="T58" fmla="*/ 19 w 34"/>
                    <a:gd name="T59" fmla="*/ 115 h 124"/>
                    <a:gd name="T60" fmla="*/ 23 w 34"/>
                    <a:gd name="T61" fmla="*/ 111 h 124"/>
                    <a:gd name="T62" fmla="*/ 27 w 34"/>
                    <a:gd name="T63" fmla="*/ 111 h 124"/>
                    <a:gd name="T64" fmla="*/ 27 w 34"/>
                    <a:gd name="T65" fmla="*/ 111 h 124"/>
                    <a:gd name="T66" fmla="*/ 27 w 34"/>
                    <a:gd name="T67" fmla="*/ 111 h 124"/>
                    <a:gd name="T68" fmla="*/ 30 w 34"/>
                    <a:gd name="T69" fmla="*/ 107 h 124"/>
                    <a:gd name="T70" fmla="*/ 34 w 34"/>
                    <a:gd name="T71" fmla="*/ 107 h 124"/>
                    <a:gd name="T72" fmla="*/ 34 w 34"/>
                    <a:gd name="T73" fmla="*/ 107 h 124"/>
                    <a:gd name="T74" fmla="*/ 30 w 34"/>
                    <a:gd name="T75" fmla="*/ 102 h 124"/>
                    <a:gd name="T76" fmla="*/ 30 w 34"/>
                    <a:gd name="T77" fmla="*/ 102 h 124"/>
                    <a:gd name="T78" fmla="*/ 27 w 34"/>
                    <a:gd name="T79" fmla="*/ 102 h 124"/>
                    <a:gd name="T80" fmla="*/ 27 w 34"/>
                    <a:gd name="T81" fmla="*/ 102 h 124"/>
                    <a:gd name="T82" fmla="*/ 27 w 34"/>
                    <a:gd name="T83" fmla="*/ 98 h 124"/>
                    <a:gd name="T84" fmla="*/ 27 w 34"/>
                    <a:gd name="T85" fmla="*/ 98 h 124"/>
                    <a:gd name="T86" fmla="*/ 23 w 34"/>
                    <a:gd name="T87" fmla="*/ 94 h 124"/>
                    <a:gd name="T88" fmla="*/ 23 w 34"/>
                    <a:gd name="T89" fmla="*/ 94 h 124"/>
                    <a:gd name="T90" fmla="*/ 23 w 34"/>
                    <a:gd name="T91" fmla="*/ 94 h 124"/>
                    <a:gd name="T92" fmla="*/ 23 w 34"/>
                    <a:gd name="T93" fmla="*/ 90 h 124"/>
                    <a:gd name="T94" fmla="*/ 19 w 34"/>
                    <a:gd name="T95" fmla="*/ 85 h 124"/>
                    <a:gd name="T96" fmla="*/ 19 w 34"/>
                    <a:gd name="T97" fmla="*/ 85 h 124"/>
                    <a:gd name="T98" fmla="*/ 19 w 34"/>
                    <a:gd name="T99" fmla="*/ 81 h 124"/>
                    <a:gd name="T100" fmla="*/ 19 w 34"/>
                    <a:gd name="T101" fmla="*/ 77 h 124"/>
                    <a:gd name="T102" fmla="*/ 19 w 34"/>
                    <a:gd name="T103" fmla="*/ 68 h 124"/>
                    <a:gd name="T104" fmla="*/ 19 w 34"/>
                    <a:gd name="T105" fmla="*/ 68 h 124"/>
                    <a:gd name="T106" fmla="*/ 19 w 34"/>
                    <a:gd name="T107" fmla="*/ 64 h 124"/>
                    <a:gd name="T108" fmla="*/ 15 w 34"/>
                    <a:gd name="T109" fmla="*/ 60 h 124"/>
                    <a:gd name="T110" fmla="*/ 15 w 34"/>
                    <a:gd name="T111" fmla="*/ 56 h 124"/>
                    <a:gd name="T112" fmla="*/ 15 w 34"/>
                    <a:gd name="T113" fmla="*/ 39 h 124"/>
                    <a:gd name="T114" fmla="*/ 12 w 34"/>
                    <a:gd name="T115" fmla="*/ 34 h 124"/>
                    <a:gd name="T116" fmla="*/ 12 w 34"/>
                    <a:gd name="T117" fmla="*/ 34 h 124"/>
                    <a:gd name="T118" fmla="*/ 12 w 34"/>
                    <a:gd name="T119" fmla="*/ 30 h 124"/>
                    <a:gd name="T120" fmla="*/ 12 w 34"/>
                    <a:gd name="T121" fmla="*/ 30 h 124"/>
                    <a:gd name="T122" fmla="*/ 8 w 34"/>
                    <a:gd name="T123" fmla="*/ 5 h 124"/>
                    <a:gd name="T124" fmla="*/ 8 w 34"/>
                    <a:gd name="T125" fmla="*/ 0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
                    <a:gd name="T190" fmla="*/ 0 h 124"/>
                    <a:gd name="T191" fmla="*/ 34 w 34"/>
                    <a:gd name="T192" fmla="*/ 124 h 1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 h="124">
                      <a:moveTo>
                        <a:pt x="8" y="0"/>
                      </a:moveTo>
                      <a:lnTo>
                        <a:pt x="8" y="0"/>
                      </a:lnTo>
                      <a:lnTo>
                        <a:pt x="8" y="9"/>
                      </a:lnTo>
                      <a:lnTo>
                        <a:pt x="4" y="13"/>
                      </a:lnTo>
                      <a:lnTo>
                        <a:pt x="4" y="17"/>
                      </a:lnTo>
                      <a:lnTo>
                        <a:pt x="4" y="26"/>
                      </a:lnTo>
                      <a:lnTo>
                        <a:pt x="4" y="30"/>
                      </a:lnTo>
                      <a:lnTo>
                        <a:pt x="4" y="34"/>
                      </a:lnTo>
                      <a:lnTo>
                        <a:pt x="4" y="39"/>
                      </a:lnTo>
                      <a:lnTo>
                        <a:pt x="4" y="51"/>
                      </a:lnTo>
                      <a:lnTo>
                        <a:pt x="0" y="51"/>
                      </a:lnTo>
                      <a:lnTo>
                        <a:pt x="0" y="56"/>
                      </a:lnTo>
                      <a:lnTo>
                        <a:pt x="0" y="60"/>
                      </a:lnTo>
                      <a:lnTo>
                        <a:pt x="4" y="60"/>
                      </a:lnTo>
                      <a:lnTo>
                        <a:pt x="4" y="64"/>
                      </a:lnTo>
                      <a:lnTo>
                        <a:pt x="8" y="64"/>
                      </a:lnTo>
                      <a:lnTo>
                        <a:pt x="8" y="68"/>
                      </a:lnTo>
                      <a:lnTo>
                        <a:pt x="12" y="68"/>
                      </a:lnTo>
                      <a:lnTo>
                        <a:pt x="12" y="73"/>
                      </a:lnTo>
                      <a:lnTo>
                        <a:pt x="12" y="77"/>
                      </a:lnTo>
                      <a:lnTo>
                        <a:pt x="8" y="77"/>
                      </a:lnTo>
                      <a:lnTo>
                        <a:pt x="8" y="81"/>
                      </a:lnTo>
                      <a:lnTo>
                        <a:pt x="4" y="85"/>
                      </a:lnTo>
                      <a:lnTo>
                        <a:pt x="4" y="90"/>
                      </a:lnTo>
                      <a:lnTo>
                        <a:pt x="4" y="94"/>
                      </a:lnTo>
                      <a:lnTo>
                        <a:pt x="0" y="94"/>
                      </a:lnTo>
                      <a:lnTo>
                        <a:pt x="0" y="98"/>
                      </a:lnTo>
                      <a:lnTo>
                        <a:pt x="4" y="98"/>
                      </a:lnTo>
                      <a:lnTo>
                        <a:pt x="4" y="102"/>
                      </a:lnTo>
                      <a:lnTo>
                        <a:pt x="8" y="102"/>
                      </a:lnTo>
                      <a:lnTo>
                        <a:pt x="8" y="107"/>
                      </a:lnTo>
                      <a:lnTo>
                        <a:pt x="8" y="111"/>
                      </a:lnTo>
                      <a:lnTo>
                        <a:pt x="8" y="119"/>
                      </a:lnTo>
                      <a:lnTo>
                        <a:pt x="8" y="124"/>
                      </a:lnTo>
                      <a:lnTo>
                        <a:pt x="12" y="124"/>
                      </a:lnTo>
                      <a:lnTo>
                        <a:pt x="12" y="119"/>
                      </a:lnTo>
                      <a:lnTo>
                        <a:pt x="15" y="119"/>
                      </a:lnTo>
                      <a:lnTo>
                        <a:pt x="19" y="115"/>
                      </a:lnTo>
                      <a:lnTo>
                        <a:pt x="19" y="111"/>
                      </a:lnTo>
                      <a:lnTo>
                        <a:pt x="23" y="111"/>
                      </a:lnTo>
                      <a:lnTo>
                        <a:pt x="27" y="111"/>
                      </a:lnTo>
                      <a:lnTo>
                        <a:pt x="27" y="107"/>
                      </a:lnTo>
                      <a:lnTo>
                        <a:pt x="30" y="107"/>
                      </a:lnTo>
                      <a:lnTo>
                        <a:pt x="34" y="107"/>
                      </a:lnTo>
                      <a:lnTo>
                        <a:pt x="30" y="102"/>
                      </a:lnTo>
                      <a:lnTo>
                        <a:pt x="27" y="102"/>
                      </a:lnTo>
                      <a:lnTo>
                        <a:pt x="27" y="98"/>
                      </a:lnTo>
                      <a:lnTo>
                        <a:pt x="27" y="94"/>
                      </a:lnTo>
                      <a:lnTo>
                        <a:pt x="23" y="94"/>
                      </a:lnTo>
                      <a:lnTo>
                        <a:pt x="23" y="90"/>
                      </a:lnTo>
                      <a:lnTo>
                        <a:pt x="19" y="85"/>
                      </a:lnTo>
                      <a:lnTo>
                        <a:pt x="19" y="81"/>
                      </a:lnTo>
                      <a:lnTo>
                        <a:pt x="19" y="77"/>
                      </a:lnTo>
                      <a:lnTo>
                        <a:pt x="19" y="73"/>
                      </a:lnTo>
                      <a:lnTo>
                        <a:pt x="19" y="68"/>
                      </a:lnTo>
                      <a:lnTo>
                        <a:pt x="19" y="64"/>
                      </a:lnTo>
                      <a:lnTo>
                        <a:pt x="15" y="64"/>
                      </a:lnTo>
                      <a:lnTo>
                        <a:pt x="15" y="60"/>
                      </a:lnTo>
                      <a:lnTo>
                        <a:pt x="15" y="56"/>
                      </a:lnTo>
                      <a:lnTo>
                        <a:pt x="15" y="39"/>
                      </a:lnTo>
                      <a:lnTo>
                        <a:pt x="12" y="34"/>
                      </a:lnTo>
                      <a:lnTo>
                        <a:pt x="12" y="30"/>
                      </a:lnTo>
                      <a:lnTo>
                        <a:pt x="8" y="30"/>
                      </a:lnTo>
                      <a:lnTo>
                        <a:pt x="8" y="5"/>
                      </a:lnTo>
                      <a:lnTo>
                        <a:pt x="8" y="0"/>
                      </a:lnTo>
                      <a:close/>
                    </a:path>
                  </a:pathLst>
                </a:custGeom>
                <a:solidFill>
                  <a:srgbClr val="005E31"/>
                </a:solidFill>
                <a:ln w="6350">
                  <a:solidFill>
                    <a:srgbClr val="005E31"/>
                  </a:solidFill>
                  <a:round/>
                  <a:headEnd/>
                  <a:tailEnd/>
                </a:ln>
              </p:spPr>
              <p:txBody>
                <a:bodyPr/>
                <a:lstStyle/>
                <a:p>
                  <a:endParaRPr lang="fa-IR"/>
                </a:p>
              </p:txBody>
            </p:sp>
          </p:grpSp>
          <p:grpSp>
            <p:nvGrpSpPr>
              <p:cNvPr id="256" name="Group 471"/>
              <p:cNvGrpSpPr>
                <a:grpSpLocks/>
              </p:cNvGrpSpPr>
              <p:nvPr/>
            </p:nvGrpSpPr>
            <p:grpSpPr bwMode="auto">
              <a:xfrm>
                <a:off x="1242" y="3299"/>
                <a:ext cx="241" cy="271"/>
                <a:chOff x="1242" y="3299"/>
                <a:chExt cx="241" cy="271"/>
              </a:xfrm>
            </p:grpSpPr>
            <p:sp>
              <p:nvSpPr>
                <p:cNvPr id="1631" name="Freeform 472"/>
                <p:cNvSpPr>
                  <a:spLocks/>
                </p:cNvSpPr>
                <p:nvPr/>
              </p:nvSpPr>
              <p:spPr bwMode="auto">
                <a:xfrm>
                  <a:off x="1283" y="3507"/>
                  <a:ext cx="12" cy="38"/>
                </a:xfrm>
                <a:custGeom>
                  <a:avLst/>
                  <a:gdLst>
                    <a:gd name="T0" fmla="*/ 0 w 12"/>
                    <a:gd name="T1" fmla="*/ 4 h 38"/>
                    <a:gd name="T2" fmla="*/ 0 w 12"/>
                    <a:gd name="T3" fmla="*/ 4 h 38"/>
                    <a:gd name="T4" fmla="*/ 0 w 12"/>
                    <a:gd name="T5" fmla="*/ 38 h 38"/>
                    <a:gd name="T6" fmla="*/ 4 w 12"/>
                    <a:gd name="T7" fmla="*/ 38 h 38"/>
                    <a:gd name="T8" fmla="*/ 8 w 12"/>
                    <a:gd name="T9" fmla="*/ 38 h 38"/>
                    <a:gd name="T10" fmla="*/ 8 w 12"/>
                    <a:gd name="T11" fmla="*/ 38 h 38"/>
                    <a:gd name="T12" fmla="*/ 8 w 12"/>
                    <a:gd name="T13" fmla="*/ 38 h 38"/>
                    <a:gd name="T14" fmla="*/ 8 w 12"/>
                    <a:gd name="T15" fmla="*/ 38 h 38"/>
                    <a:gd name="T16" fmla="*/ 8 w 12"/>
                    <a:gd name="T17" fmla="*/ 38 h 38"/>
                    <a:gd name="T18" fmla="*/ 12 w 12"/>
                    <a:gd name="T19" fmla="*/ 34 h 38"/>
                    <a:gd name="T20" fmla="*/ 12 w 12"/>
                    <a:gd name="T21" fmla="*/ 34 h 38"/>
                    <a:gd name="T22" fmla="*/ 12 w 12"/>
                    <a:gd name="T23" fmla="*/ 4 h 38"/>
                    <a:gd name="T24" fmla="*/ 8 w 12"/>
                    <a:gd name="T25" fmla="*/ 4 h 38"/>
                    <a:gd name="T26" fmla="*/ 4 w 12"/>
                    <a:gd name="T27" fmla="*/ 4 h 38"/>
                    <a:gd name="T28" fmla="*/ 0 w 12"/>
                    <a:gd name="T29" fmla="*/ 0 h 38"/>
                    <a:gd name="T30" fmla="*/ 0 w 12"/>
                    <a:gd name="T31" fmla="*/ 4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8"/>
                    <a:gd name="T50" fmla="*/ 12 w 1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8">
                      <a:moveTo>
                        <a:pt x="0" y="4"/>
                      </a:moveTo>
                      <a:lnTo>
                        <a:pt x="0" y="4"/>
                      </a:lnTo>
                      <a:lnTo>
                        <a:pt x="0" y="38"/>
                      </a:lnTo>
                      <a:lnTo>
                        <a:pt x="4" y="38"/>
                      </a:lnTo>
                      <a:lnTo>
                        <a:pt x="8" y="38"/>
                      </a:lnTo>
                      <a:lnTo>
                        <a:pt x="12" y="34"/>
                      </a:lnTo>
                      <a:lnTo>
                        <a:pt x="12" y="4"/>
                      </a:lnTo>
                      <a:lnTo>
                        <a:pt x="8" y="4"/>
                      </a:lnTo>
                      <a:lnTo>
                        <a:pt x="4" y="4"/>
                      </a:lnTo>
                      <a:lnTo>
                        <a:pt x="0" y="0"/>
                      </a:lnTo>
                      <a:lnTo>
                        <a:pt x="0" y="4"/>
                      </a:lnTo>
                      <a:close/>
                    </a:path>
                  </a:pathLst>
                </a:custGeom>
                <a:solidFill>
                  <a:srgbClr val="5C241D"/>
                </a:solidFill>
                <a:ln w="6350">
                  <a:solidFill>
                    <a:srgbClr val="5C241D"/>
                  </a:solidFill>
                  <a:round/>
                  <a:headEnd/>
                  <a:tailEnd/>
                </a:ln>
              </p:spPr>
              <p:txBody>
                <a:bodyPr/>
                <a:lstStyle/>
                <a:p>
                  <a:endParaRPr lang="fa-IR"/>
                </a:p>
              </p:txBody>
            </p:sp>
            <p:sp>
              <p:nvSpPr>
                <p:cNvPr id="1632" name="Freeform 473"/>
                <p:cNvSpPr>
                  <a:spLocks/>
                </p:cNvSpPr>
                <p:nvPr/>
              </p:nvSpPr>
              <p:spPr bwMode="auto">
                <a:xfrm>
                  <a:off x="1242" y="3299"/>
                  <a:ext cx="83" cy="216"/>
                </a:xfrm>
                <a:custGeom>
                  <a:avLst/>
                  <a:gdLst>
                    <a:gd name="T0" fmla="*/ 22 w 83"/>
                    <a:gd name="T1" fmla="*/ 89 h 216"/>
                    <a:gd name="T2" fmla="*/ 22 w 83"/>
                    <a:gd name="T3" fmla="*/ 97 h 216"/>
                    <a:gd name="T4" fmla="*/ 19 w 83"/>
                    <a:gd name="T5" fmla="*/ 102 h 216"/>
                    <a:gd name="T6" fmla="*/ 15 w 83"/>
                    <a:gd name="T7" fmla="*/ 110 h 216"/>
                    <a:gd name="T8" fmla="*/ 19 w 83"/>
                    <a:gd name="T9" fmla="*/ 123 h 216"/>
                    <a:gd name="T10" fmla="*/ 22 w 83"/>
                    <a:gd name="T11" fmla="*/ 127 h 216"/>
                    <a:gd name="T12" fmla="*/ 15 w 83"/>
                    <a:gd name="T13" fmla="*/ 136 h 216"/>
                    <a:gd name="T14" fmla="*/ 11 w 83"/>
                    <a:gd name="T15" fmla="*/ 144 h 216"/>
                    <a:gd name="T16" fmla="*/ 11 w 83"/>
                    <a:gd name="T17" fmla="*/ 153 h 216"/>
                    <a:gd name="T18" fmla="*/ 15 w 83"/>
                    <a:gd name="T19" fmla="*/ 157 h 216"/>
                    <a:gd name="T20" fmla="*/ 19 w 83"/>
                    <a:gd name="T21" fmla="*/ 165 h 216"/>
                    <a:gd name="T22" fmla="*/ 19 w 83"/>
                    <a:gd name="T23" fmla="*/ 170 h 216"/>
                    <a:gd name="T24" fmla="*/ 11 w 83"/>
                    <a:gd name="T25" fmla="*/ 174 h 216"/>
                    <a:gd name="T26" fmla="*/ 4 w 83"/>
                    <a:gd name="T27" fmla="*/ 178 h 216"/>
                    <a:gd name="T28" fmla="*/ 0 w 83"/>
                    <a:gd name="T29" fmla="*/ 186 h 216"/>
                    <a:gd name="T30" fmla="*/ 4 w 83"/>
                    <a:gd name="T31" fmla="*/ 191 h 216"/>
                    <a:gd name="T32" fmla="*/ 11 w 83"/>
                    <a:gd name="T33" fmla="*/ 199 h 216"/>
                    <a:gd name="T34" fmla="*/ 15 w 83"/>
                    <a:gd name="T35" fmla="*/ 203 h 216"/>
                    <a:gd name="T36" fmla="*/ 22 w 83"/>
                    <a:gd name="T37" fmla="*/ 212 h 216"/>
                    <a:gd name="T38" fmla="*/ 38 w 83"/>
                    <a:gd name="T39" fmla="*/ 212 h 216"/>
                    <a:gd name="T40" fmla="*/ 41 w 83"/>
                    <a:gd name="T41" fmla="*/ 216 h 216"/>
                    <a:gd name="T42" fmla="*/ 53 w 83"/>
                    <a:gd name="T43" fmla="*/ 216 h 216"/>
                    <a:gd name="T44" fmla="*/ 68 w 83"/>
                    <a:gd name="T45" fmla="*/ 203 h 216"/>
                    <a:gd name="T46" fmla="*/ 83 w 83"/>
                    <a:gd name="T47" fmla="*/ 195 h 216"/>
                    <a:gd name="T48" fmla="*/ 83 w 83"/>
                    <a:gd name="T49" fmla="*/ 191 h 216"/>
                    <a:gd name="T50" fmla="*/ 79 w 83"/>
                    <a:gd name="T51" fmla="*/ 186 h 216"/>
                    <a:gd name="T52" fmla="*/ 71 w 83"/>
                    <a:gd name="T53" fmla="*/ 182 h 216"/>
                    <a:gd name="T54" fmla="*/ 68 w 83"/>
                    <a:gd name="T55" fmla="*/ 178 h 216"/>
                    <a:gd name="T56" fmla="*/ 68 w 83"/>
                    <a:gd name="T57" fmla="*/ 170 h 216"/>
                    <a:gd name="T58" fmla="*/ 71 w 83"/>
                    <a:gd name="T59" fmla="*/ 161 h 216"/>
                    <a:gd name="T60" fmla="*/ 68 w 83"/>
                    <a:gd name="T61" fmla="*/ 153 h 216"/>
                    <a:gd name="T62" fmla="*/ 64 w 83"/>
                    <a:gd name="T63" fmla="*/ 148 h 216"/>
                    <a:gd name="T64" fmla="*/ 64 w 83"/>
                    <a:gd name="T65" fmla="*/ 136 h 216"/>
                    <a:gd name="T66" fmla="*/ 68 w 83"/>
                    <a:gd name="T67" fmla="*/ 131 h 216"/>
                    <a:gd name="T68" fmla="*/ 68 w 83"/>
                    <a:gd name="T69" fmla="*/ 123 h 216"/>
                    <a:gd name="T70" fmla="*/ 60 w 83"/>
                    <a:gd name="T71" fmla="*/ 110 h 216"/>
                    <a:gd name="T72" fmla="*/ 60 w 83"/>
                    <a:gd name="T73" fmla="*/ 102 h 216"/>
                    <a:gd name="T74" fmla="*/ 64 w 83"/>
                    <a:gd name="T75" fmla="*/ 93 h 216"/>
                    <a:gd name="T76" fmla="*/ 60 w 83"/>
                    <a:gd name="T77" fmla="*/ 85 h 216"/>
                    <a:gd name="T78" fmla="*/ 60 w 83"/>
                    <a:gd name="T79" fmla="*/ 72 h 216"/>
                    <a:gd name="T80" fmla="*/ 53 w 83"/>
                    <a:gd name="T81" fmla="*/ 55 h 216"/>
                    <a:gd name="T82" fmla="*/ 53 w 83"/>
                    <a:gd name="T83" fmla="*/ 42 h 216"/>
                    <a:gd name="T84" fmla="*/ 53 w 83"/>
                    <a:gd name="T85" fmla="*/ 30 h 216"/>
                    <a:gd name="T86" fmla="*/ 49 w 83"/>
                    <a:gd name="T87" fmla="*/ 21 h 216"/>
                    <a:gd name="T88" fmla="*/ 45 w 83"/>
                    <a:gd name="T89" fmla="*/ 13 h 216"/>
                    <a:gd name="T90" fmla="*/ 41 w 83"/>
                    <a:gd name="T91" fmla="*/ 0 h 216"/>
                    <a:gd name="T92" fmla="*/ 38 w 83"/>
                    <a:gd name="T93" fmla="*/ 8 h 216"/>
                    <a:gd name="T94" fmla="*/ 34 w 83"/>
                    <a:gd name="T95" fmla="*/ 30 h 216"/>
                    <a:gd name="T96" fmla="*/ 30 w 83"/>
                    <a:gd name="T97" fmla="*/ 51 h 216"/>
                    <a:gd name="T98" fmla="*/ 26 w 83"/>
                    <a:gd name="T99" fmla="*/ 72 h 216"/>
                    <a:gd name="T100" fmla="*/ 22 w 83"/>
                    <a:gd name="T101" fmla="*/ 80 h 2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216"/>
                    <a:gd name="T155" fmla="*/ 83 w 83"/>
                    <a:gd name="T156" fmla="*/ 216 h 2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216">
                      <a:moveTo>
                        <a:pt x="22" y="85"/>
                      </a:moveTo>
                      <a:lnTo>
                        <a:pt x="22" y="85"/>
                      </a:lnTo>
                      <a:lnTo>
                        <a:pt x="22" y="89"/>
                      </a:lnTo>
                      <a:lnTo>
                        <a:pt x="22" y="93"/>
                      </a:lnTo>
                      <a:lnTo>
                        <a:pt x="22" y="97"/>
                      </a:lnTo>
                      <a:lnTo>
                        <a:pt x="19" y="102"/>
                      </a:lnTo>
                      <a:lnTo>
                        <a:pt x="15" y="106"/>
                      </a:lnTo>
                      <a:lnTo>
                        <a:pt x="15" y="110"/>
                      </a:lnTo>
                      <a:lnTo>
                        <a:pt x="15" y="114"/>
                      </a:lnTo>
                      <a:lnTo>
                        <a:pt x="15" y="119"/>
                      </a:lnTo>
                      <a:lnTo>
                        <a:pt x="19" y="123"/>
                      </a:lnTo>
                      <a:lnTo>
                        <a:pt x="19" y="127"/>
                      </a:lnTo>
                      <a:lnTo>
                        <a:pt x="22" y="127"/>
                      </a:lnTo>
                      <a:lnTo>
                        <a:pt x="19" y="131"/>
                      </a:lnTo>
                      <a:lnTo>
                        <a:pt x="15" y="136"/>
                      </a:lnTo>
                      <a:lnTo>
                        <a:pt x="15" y="140"/>
                      </a:lnTo>
                      <a:lnTo>
                        <a:pt x="11" y="144"/>
                      </a:lnTo>
                      <a:lnTo>
                        <a:pt x="11" y="148"/>
                      </a:lnTo>
                      <a:lnTo>
                        <a:pt x="11" y="153"/>
                      </a:lnTo>
                      <a:lnTo>
                        <a:pt x="11" y="157"/>
                      </a:lnTo>
                      <a:lnTo>
                        <a:pt x="15" y="157"/>
                      </a:lnTo>
                      <a:lnTo>
                        <a:pt x="15" y="161"/>
                      </a:lnTo>
                      <a:lnTo>
                        <a:pt x="19" y="161"/>
                      </a:lnTo>
                      <a:lnTo>
                        <a:pt x="19" y="165"/>
                      </a:lnTo>
                      <a:lnTo>
                        <a:pt x="19" y="170"/>
                      </a:lnTo>
                      <a:lnTo>
                        <a:pt x="15" y="170"/>
                      </a:lnTo>
                      <a:lnTo>
                        <a:pt x="11" y="174"/>
                      </a:lnTo>
                      <a:lnTo>
                        <a:pt x="7" y="174"/>
                      </a:lnTo>
                      <a:lnTo>
                        <a:pt x="4" y="178"/>
                      </a:lnTo>
                      <a:lnTo>
                        <a:pt x="4" y="182"/>
                      </a:lnTo>
                      <a:lnTo>
                        <a:pt x="0" y="182"/>
                      </a:lnTo>
                      <a:lnTo>
                        <a:pt x="0" y="186"/>
                      </a:lnTo>
                      <a:lnTo>
                        <a:pt x="4" y="191"/>
                      </a:lnTo>
                      <a:lnTo>
                        <a:pt x="7" y="195"/>
                      </a:lnTo>
                      <a:lnTo>
                        <a:pt x="11" y="195"/>
                      </a:lnTo>
                      <a:lnTo>
                        <a:pt x="11" y="199"/>
                      </a:lnTo>
                      <a:lnTo>
                        <a:pt x="15" y="199"/>
                      </a:lnTo>
                      <a:lnTo>
                        <a:pt x="15" y="203"/>
                      </a:lnTo>
                      <a:lnTo>
                        <a:pt x="15" y="208"/>
                      </a:lnTo>
                      <a:lnTo>
                        <a:pt x="19" y="208"/>
                      </a:lnTo>
                      <a:lnTo>
                        <a:pt x="22" y="212"/>
                      </a:lnTo>
                      <a:lnTo>
                        <a:pt x="26" y="212"/>
                      </a:lnTo>
                      <a:lnTo>
                        <a:pt x="38" y="212"/>
                      </a:lnTo>
                      <a:lnTo>
                        <a:pt x="38" y="216"/>
                      </a:lnTo>
                      <a:lnTo>
                        <a:pt x="41" y="216"/>
                      </a:lnTo>
                      <a:lnTo>
                        <a:pt x="45" y="216"/>
                      </a:lnTo>
                      <a:lnTo>
                        <a:pt x="49" y="216"/>
                      </a:lnTo>
                      <a:lnTo>
                        <a:pt x="53" y="216"/>
                      </a:lnTo>
                      <a:lnTo>
                        <a:pt x="56" y="212"/>
                      </a:lnTo>
                      <a:lnTo>
                        <a:pt x="60" y="208"/>
                      </a:lnTo>
                      <a:lnTo>
                        <a:pt x="68" y="203"/>
                      </a:lnTo>
                      <a:lnTo>
                        <a:pt x="68" y="199"/>
                      </a:lnTo>
                      <a:lnTo>
                        <a:pt x="71" y="195"/>
                      </a:lnTo>
                      <a:lnTo>
                        <a:pt x="83" y="195"/>
                      </a:lnTo>
                      <a:lnTo>
                        <a:pt x="83" y="191"/>
                      </a:lnTo>
                      <a:lnTo>
                        <a:pt x="83" y="186"/>
                      </a:lnTo>
                      <a:lnTo>
                        <a:pt x="79" y="186"/>
                      </a:lnTo>
                      <a:lnTo>
                        <a:pt x="75" y="186"/>
                      </a:lnTo>
                      <a:lnTo>
                        <a:pt x="71" y="182"/>
                      </a:lnTo>
                      <a:lnTo>
                        <a:pt x="68" y="178"/>
                      </a:lnTo>
                      <a:lnTo>
                        <a:pt x="68" y="174"/>
                      </a:lnTo>
                      <a:lnTo>
                        <a:pt x="68" y="170"/>
                      </a:lnTo>
                      <a:lnTo>
                        <a:pt x="71" y="165"/>
                      </a:lnTo>
                      <a:lnTo>
                        <a:pt x="71" y="161"/>
                      </a:lnTo>
                      <a:lnTo>
                        <a:pt x="71" y="157"/>
                      </a:lnTo>
                      <a:lnTo>
                        <a:pt x="68" y="153"/>
                      </a:lnTo>
                      <a:lnTo>
                        <a:pt x="64" y="153"/>
                      </a:lnTo>
                      <a:lnTo>
                        <a:pt x="64" y="148"/>
                      </a:lnTo>
                      <a:lnTo>
                        <a:pt x="64" y="144"/>
                      </a:lnTo>
                      <a:lnTo>
                        <a:pt x="64" y="140"/>
                      </a:lnTo>
                      <a:lnTo>
                        <a:pt x="64" y="136"/>
                      </a:lnTo>
                      <a:lnTo>
                        <a:pt x="68" y="136"/>
                      </a:lnTo>
                      <a:lnTo>
                        <a:pt x="68" y="131"/>
                      </a:lnTo>
                      <a:lnTo>
                        <a:pt x="68" y="127"/>
                      </a:lnTo>
                      <a:lnTo>
                        <a:pt x="68" y="123"/>
                      </a:lnTo>
                      <a:lnTo>
                        <a:pt x="64" y="119"/>
                      </a:lnTo>
                      <a:lnTo>
                        <a:pt x="64" y="114"/>
                      </a:lnTo>
                      <a:lnTo>
                        <a:pt x="60" y="110"/>
                      </a:lnTo>
                      <a:lnTo>
                        <a:pt x="60" y="106"/>
                      </a:lnTo>
                      <a:lnTo>
                        <a:pt x="60" y="102"/>
                      </a:lnTo>
                      <a:lnTo>
                        <a:pt x="60" y="97"/>
                      </a:lnTo>
                      <a:lnTo>
                        <a:pt x="64" y="97"/>
                      </a:lnTo>
                      <a:lnTo>
                        <a:pt x="64" y="93"/>
                      </a:lnTo>
                      <a:lnTo>
                        <a:pt x="64" y="89"/>
                      </a:lnTo>
                      <a:lnTo>
                        <a:pt x="60" y="85"/>
                      </a:lnTo>
                      <a:lnTo>
                        <a:pt x="60" y="76"/>
                      </a:lnTo>
                      <a:lnTo>
                        <a:pt x="60" y="72"/>
                      </a:lnTo>
                      <a:lnTo>
                        <a:pt x="56" y="68"/>
                      </a:lnTo>
                      <a:lnTo>
                        <a:pt x="56" y="63"/>
                      </a:lnTo>
                      <a:lnTo>
                        <a:pt x="56" y="59"/>
                      </a:lnTo>
                      <a:lnTo>
                        <a:pt x="53" y="55"/>
                      </a:lnTo>
                      <a:lnTo>
                        <a:pt x="53" y="51"/>
                      </a:lnTo>
                      <a:lnTo>
                        <a:pt x="53" y="46"/>
                      </a:lnTo>
                      <a:lnTo>
                        <a:pt x="53" y="42"/>
                      </a:lnTo>
                      <a:lnTo>
                        <a:pt x="53" y="38"/>
                      </a:lnTo>
                      <a:lnTo>
                        <a:pt x="53" y="34"/>
                      </a:lnTo>
                      <a:lnTo>
                        <a:pt x="53" y="30"/>
                      </a:lnTo>
                      <a:lnTo>
                        <a:pt x="53" y="25"/>
                      </a:lnTo>
                      <a:lnTo>
                        <a:pt x="49" y="25"/>
                      </a:lnTo>
                      <a:lnTo>
                        <a:pt x="49" y="21"/>
                      </a:lnTo>
                      <a:lnTo>
                        <a:pt x="45" y="17"/>
                      </a:lnTo>
                      <a:lnTo>
                        <a:pt x="45" y="13"/>
                      </a:lnTo>
                      <a:lnTo>
                        <a:pt x="45" y="8"/>
                      </a:lnTo>
                      <a:lnTo>
                        <a:pt x="41" y="4"/>
                      </a:lnTo>
                      <a:lnTo>
                        <a:pt x="41" y="0"/>
                      </a:lnTo>
                      <a:lnTo>
                        <a:pt x="41" y="4"/>
                      </a:lnTo>
                      <a:lnTo>
                        <a:pt x="38" y="4"/>
                      </a:lnTo>
                      <a:lnTo>
                        <a:pt x="38" y="8"/>
                      </a:lnTo>
                      <a:lnTo>
                        <a:pt x="38" y="13"/>
                      </a:lnTo>
                      <a:lnTo>
                        <a:pt x="38" y="17"/>
                      </a:lnTo>
                      <a:lnTo>
                        <a:pt x="38" y="25"/>
                      </a:lnTo>
                      <a:lnTo>
                        <a:pt x="34" y="30"/>
                      </a:lnTo>
                      <a:lnTo>
                        <a:pt x="34" y="38"/>
                      </a:lnTo>
                      <a:lnTo>
                        <a:pt x="34" y="42"/>
                      </a:lnTo>
                      <a:lnTo>
                        <a:pt x="30" y="51"/>
                      </a:lnTo>
                      <a:lnTo>
                        <a:pt x="30" y="55"/>
                      </a:lnTo>
                      <a:lnTo>
                        <a:pt x="26" y="63"/>
                      </a:lnTo>
                      <a:lnTo>
                        <a:pt x="26" y="72"/>
                      </a:lnTo>
                      <a:lnTo>
                        <a:pt x="26" y="76"/>
                      </a:lnTo>
                      <a:lnTo>
                        <a:pt x="22" y="76"/>
                      </a:lnTo>
                      <a:lnTo>
                        <a:pt x="22" y="80"/>
                      </a:lnTo>
                      <a:lnTo>
                        <a:pt x="22" y="85"/>
                      </a:lnTo>
                      <a:close/>
                    </a:path>
                  </a:pathLst>
                </a:custGeom>
                <a:solidFill>
                  <a:srgbClr val="114324"/>
                </a:solidFill>
                <a:ln w="6350">
                  <a:solidFill>
                    <a:srgbClr val="114324"/>
                  </a:solidFill>
                  <a:round/>
                  <a:headEnd/>
                  <a:tailEnd/>
                </a:ln>
              </p:spPr>
              <p:txBody>
                <a:bodyPr/>
                <a:lstStyle/>
                <a:p>
                  <a:endParaRPr lang="fa-IR"/>
                </a:p>
              </p:txBody>
            </p:sp>
            <p:sp>
              <p:nvSpPr>
                <p:cNvPr id="1633" name="Freeform 474"/>
                <p:cNvSpPr>
                  <a:spLocks/>
                </p:cNvSpPr>
                <p:nvPr/>
              </p:nvSpPr>
              <p:spPr bwMode="auto">
                <a:xfrm>
                  <a:off x="1287" y="3524"/>
                  <a:ext cx="196" cy="46"/>
                </a:xfrm>
                <a:custGeom>
                  <a:avLst/>
                  <a:gdLst>
                    <a:gd name="T0" fmla="*/ 121 w 196"/>
                    <a:gd name="T1" fmla="*/ 12 h 46"/>
                    <a:gd name="T2" fmla="*/ 113 w 196"/>
                    <a:gd name="T3" fmla="*/ 12 h 46"/>
                    <a:gd name="T4" fmla="*/ 106 w 196"/>
                    <a:gd name="T5" fmla="*/ 8 h 46"/>
                    <a:gd name="T6" fmla="*/ 102 w 196"/>
                    <a:gd name="T7" fmla="*/ 4 h 46"/>
                    <a:gd name="T8" fmla="*/ 94 w 196"/>
                    <a:gd name="T9" fmla="*/ 8 h 46"/>
                    <a:gd name="T10" fmla="*/ 91 w 196"/>
                    <a:gd name="T11" fmla="*/ 8 h 46"/>
                    <a:gd name="T12" fmla="*/ 79 w 196"/>
                    <a:gd name="T13" fmla="*/ 4 h 46"/>
                    <a:gd name="T14" fmla="*/ 72 w 196"/>
                    <a:gd name="T15" fmla="*/ 0 h 46"/>
                    <a:gd name="T16" fmla="*/ 68 w 196"/>
                    <a:gd name="T17" fmla="*/ 0 h 46"/>
                    <a:gd name="T18" fmla="*/ 64 w 196"/>
                    <a:gd name="T19" fmla="*/ 4 h 46"/>
                    <a:gd name="T20" fmla="*/ 57 w 196"/>
                    <a:gd name="T21" fmla="*/ 4 h 46"/>
                    <a:gd name="T22" fmla="*/ 57 w 196"/>
                    <a:gd name="T23" fmla="*/ 4 h 46"/>
                    <a:gd name="T24" fmla="*/ 53 w 196"/>
                    <a:gd name="T25" fmla="*/ 0 h 46"/>
                    <a:gd name="T26" fmla="*/ 45 w 196"/>
                    <a:gd name="T27" fmla="*/ 0 h 46"/>
                    <a:gd name="T28" fmla="*/ 42 w 196"/>
                    <a:gd name="T29" fmla="*/ 4 h 46"/>
                    <a:gd name="T30" fmla="*/ 34 w 196"/>
                    <a:gd name="T31" fmla="*/ 12 h 46"/>
                    <a:gd name="T32" fmla="*/ 0 w 196"/>
                    <a:gd name="T33" fmla="*/ 12 h 46"/>
                    <a:gd name="T34" fmla="*/ 0 w 196"/>
                    <a:gd name="T35" fmla="*/ 21 h 46"/>
                    <a:gd name="T36" fmla="*/ 4 w 196"/>
                    <a:gd name="T37" fmla="*/ 21 h 46"/>
                    <a:gd name="T38" fmla="*/ 26 w 196"/>
                    <a:gd name="T39" fmla="*/ 21 h 46"/>
                    <a:gd name="T40" fmla="*/ 30 w 196"/>
                    <a:gd name="T41" fmla="*/ 21 h 46"/>
                    <a:gd name="T42" fmla="*/ 30 w 196"/>
                    <a:gd name="T43" fmla="*/ 29 h 46"/>
                    <a:gd name="T44" fmla="*/ 30 w 196"/>
                    <a:gd name="T45" fmla="*/ 34 h 46"/>
                    <a:gd name="T46" fmla="*/ 34 w 196"/>
                    <a:gd name="T47" fmla="*/ 38 h 46"/>
                    <a:gd name="T48" fmla="*/ 57 w 196"/>
                    <a:gd name="T49" fmla="*/ 42 h 46"/>
                    <a:gd name="T50" fmla="*/ 64 w 196"/>
                    <a:gd name="T51" fmla="*/ 46 h 46"/>
                    <a:gd name="T52" fmla="*/ 68 w 196"/>
                    <a:gd name="T53" fmla="*/ 46 h 46"/>
                    <a:gd name="T54" fmla="*/ 72 w 196"/>
                    <a:gd name="T55" fmla="*/ 42 h 46"/>
                    <a:gd name="T56" fmla="*/ 75 w 196"/>
                    <a:gd name="T57" fmla="*/ 38 h 46"/>
                    <a:gd name="T58" fmla="*/ 83 w 196"/>
                    <a:gd name="T59" fmla="*/ 42 h 46"/>
                    <a:gd name="T60" fmla="*/ 87 w 196"/>
                    <a:gd name="T61" fmla="*/ 42 h 46"/>
                    <a:gd name="T62" fmla="*/ 94 w 196"/>
                    <a:gd name="T63" fmla="*/ 46 h 46"/>
                    <a:gd name="T64" fmla="*/ 102 w 196"/>
                    <a:gd name="T65" fmla="*/ 42 h 46"/>
                    <a:gd name="T66" fmla="*/ 109 w 196"/>
                    <a:gd name="T67" fmla="*/ 42 h 46"/>
                    <a:gd name="T68" fmla="*/ 113 w 196"/>
                    <a:gd name="T69" fmla="*/ 42 h 46"/>
                    <a:gd name="T70" fmla="*/ 117 w 196"/>
                    <a:gd name="T71" fmla="*/ 42 h 46"/>
                    <a:gd name="T72" fmla="*/ 125 w 196"/>
                    <a:gd name="T73" fmla="*/ 42 h 46"/>
                    <a:gd name="T74" fmla="*/ 128 w 196"/>
                    <a:gd name="T75" fmla="*/ 42 h 46"/>
                    <a:gd name="T76" fmla="*/ 128 w 196"/>
                    <a:gd name="T77" fmla="*/ 42 h 46"/>
                    <a:gd name="T78" fmla="*/ 143 w 196"/>
                    <a:gd name="T79" fmla="*/ 42 h 46"/>
                    <a:gd name="T80" fmla="*/ 155 w 196"/>
                    <a:gd name="T81" fmla="*/ 38 h 46"/>
                    <a:gd name="T82" fmla="*/ 166 w 196"/>
                    <a:gd name="T83" fmla="*/ 42 h 46"/>
                    <a:gd name="T84" fmla="*/ 174 w 196"/>
                    <a:gd name="T85" fmla="*/ 42 h 46"/>
                    <a:gd name="T86" fmla="*/ 177 w 196"/>
                    <a:gd name="T87" fmla="*/ 42 h 46"/>
                    <a:gd name="T88" fmla="*/ 185 w 196"/>
                    <a:gd name="T89" fmla="*/ 38 h 46"/>
                    <a:gd name="T90" fmla="*/ 196 w 196"/>
                    <a:gd name="T91" fmla="*/ 38 h 46"/>
                    <a:gd name="T92" fmla="*/ 189 w 196"/>
                    <a:gd name="T93" fmla="*/ 34 h 46"/>
                    <a:gd name="T94" fmla="*/ 170 w 196"/>
                    <a:gd name="T95" fmla="*/ 29 h 46"/>
                    <a:gd name="T96" fmla="*/ 155 w 196"/>
                    <a:gd name="T97" fmla="*/ 21 h 46"/>
                    <a:gd name="T98" fmla="*/ 143 w 196"/>
                    <a:gd name="T99" fmla="*/ 17 h 46"/>
                    <a:gd name="T100" fmla="*/ 132 w 196"/>
                    <a:gd name="T101" fmla="*/ 17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46"/>
                    <a:gd name="T155" fmla="*/ 196 w 196"/>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46">
                      <a:moveTo>
                        <a:pt x="128" y="12"/>
                      </a:moveTo>
                      <a:lnTo>
                        <a:pt x="128" y="12"/>
                      </a:lnTo>
                      <a:lnTo>
                        <a:pt x="121" y="12"/>
                      </a:lnTo>
                      <a:lnTo>
                        <a:pt x="117" y="12"/>
                      </a:lnTo>
                      <a:lnTo>
                        <a:pt x="113" y="12"/>
                      </a:lnTo>
                      <a:lnTo>
                        <a:pt x="109" y="8"/>
                      </a:lnTo>
                      <a:lnTo>
                        <a:pt x="106" y="8"/>
                      </a:lnTo>
                      <a:lnTo>
                        <a:pt x="106" y="4"/>
                      </a:lnTo>
                      <a:lnTo>
                        <a:pt x="102" y="4"/>
                      </a:lnTo>
                      <a:lnTo>
                        <a:pt x="98" y="4"/>
                      </a:lnTo>
                      <a:lnTo>
                        <a:pt x="94" y="8"/>
                      </a:lnTo>
                      <a:lnTo>
                        <a:pt x="91" y="8"/>
                      </a:lnTo>
                      <a:lnTo>
                        <a:pt x="87" y="8"/>
                      </a:lnTo>
                      <a:lnTo>
                        <a:pt x="83" y="4"/>
                      </a:lnTo>
                      <a:lnTo>
                        <a:pt x="79" y="4"/>
                      </a:lnTo>
                      <a:lnTo>
                        <a:pt x="75" y="0"/>
                      </a:lnTo>
                      <a:lnTo>
                        <a:pt x="72" y="0"/>
                      </a:lnTo>
                      <a:lnTo>
                        <a:pt x="68" y="0"/>
                      </a:lnTo>
                      <a:lnTo>
                        <a:pt x="64" y="0"/>
                      </a:lnTo>
                      <a:lnTo>
                        <a:pt x="64" y="4"/>
                      </a:lnTo>
                      <a:lnTo>
                        <a:pt x="60" y="4"/>
                      </a:lnTo>
                      <a:lnTo>
                        <a:pt x="57" y="4"/>
                      </a:lnTo>
                      <a:lnTo>
                        <a:pt x="57" y="0"/>
                      </a:lnTo>
                      <a:lnTo>
                        <a:pt x="53" y="0"/>
                      </a:lnTo>
                      <a:lnTo>
                        <a:pt x="49" y="0"/>
                      </a:lnTo>
                      <a:lnTo>
                        <a:pt x="45" y="0"/>
                      </a:lnTo>
                      <a:lnTo>
                        <a:pt x="42" y="4"/>
                      </a:lnTo>
                      <a:lnTo>
                        <a:pt x="38" y="8"/>
                      </a:lnTo>
                      <a:lnTo>
                        <a:pt x="34" y="12"/>
                      </a:lnTo>
                      <a:lnTo>
                        <a:pt x="0" y="12"/>
                      </a:lnTo>
                      <a:lnTo>
                        <a:pt x="0" y="17"/>
                      </a:lnTo>
                      <a:lnTo>
                        <a:pt x="0" y="21"/>
                      </a:lnTo>
                      <a:lnTo>
                        <a:pt x="4" y="21"/>
                      </a:lnTo>
                      <a:lnTo>
                        <a:pt x="15" y="21"/>
                      </a:lnTo>
                      <a:lnTo>
                        <a:pt x="26" y="21"/>
                      </a:lnTo>
                      <a:lnTo>
                        <a:pt x="30" y="21"/>
                      </a:lnTo>
                      <a:lnTo>
                        <a:pt x="30" y="25"/>
                      </a:lnTo>
                      <a:lnTo>
                        <a:pt x="30" y="29"/>
                      </a:lnTo>
                      <a:lnTo>
                        <a:pt x="30" y="34"/>
                      </a:lnTo>
                      <a:lnTo>
                        <a:pt x="30" y="38"/>
                      </a:lnTo>
                      <a:lnTo>
                        <a:pt x="34" y="38"/>
                      </a:lnTo>
                      <a:lnTo>
                        <a:pt x="42" y="38"/>
                      </a:lnTo>
                      <a:lnTo>
                        <a:pt x="57" y="42"/>
                      </a:lnTo>
                      <a:lnTo>
                        <a:pt x="60" y="42"/>
                      </a:lnTo>
                      <a:lnTo>
                        <a:pt x="64" y="46"/>
                      </a:lnTo>
                      <a:lnTo>
                        <a:pt x="68" y="46"/>
                      </a:lnTo>
                      <a:lnTo>
                        <a:pt x="72" y="46"/>
                      </a:lnTo>
                      <a:lnTo>
                        <a:pt x="72" y="42"/>
                      </a:lnTo>
                      <a:lnTo>
                        <a:pt x="75" y="42"/>
                      </a:lnTo>
                      <a:lnTo>
                        <a:pt x="75" y="38"/>
                      </a:lnTo>
                      <a:lnTo>
                        <a:pt x="79" y="38"/>
                      </a:lnTo>
                      <a:lnTo>
                        <a:pt x="83" y="42"/>
                      </a:lnTo>
                      <a:lnTo>
                        <a:pt x="87" y="42"/>
                      </a:lnTo>
                      <a:lnTo>
                        <a:pt x="91" y="42"/>
                      </a:lnTo>
                      <a:lnTo>
                        <a:pt x="91" y="46"/>
                      </a:lnTo>
                      <a:lnTo>
                        <a:pt x="94" y="46"/>
                      </a:lnTo>
                      <a:lnTo>
                        <a:pt x="98" y="42"/>
                      </a:lnTo>
                      <a:lnTo>
                        <a:pt x="102" y="42"/>
                      </a:lnTo>
                      <a:lnTo>
                        <a:pt x="106" y="42"/>
                      </a:lnTo>
                      <a:lnTo>
                        <a:pt x="109" y="42"/>
                      </a:lnTo>
                      <a:lnTo>
                        <a:pt x="113" y="42"/>
                      </a:lnTo>
                      <a:lnTo>
                        <a:pt x="117" y="42"/>
                      </a:lnTo>
                      <a:lnTo>
                        <a:pt x="121" y="42"/>
                      </a:lnTo>
                      <a:lnTo>
                        <a:pt x="125" y="42"/>
                      </a:lnTo>
                      <a:lnTo>
                        <a:pt x="128" y="42"/>
                      </a:lnTo>
                      <a:lnTo>
                        <a:pt x="140" y="42"/>
                      </a:lnTo>
                      <a:lnTo>
                        <a:pt x="143" y="42"/>
                      </a:lnTo>
                      <a:lnTo>
                        <a:pt x="147" y="42"/>
                      </a:lnTo>
                      <a:lnTo>
                        <a:pt x="151" y="42"/>
                      </a:lnTo>
                      <a:lnTo>
                        <a:pt x="155" y="38"/>
                      </a:lnTo>
                      <a:lnTo>
                        <a:pt x="158" y="42"/>
                      </a:lnTo>
                      <a:lnTo>
                        <a:pt x="166" y="42"/>
                      </a:lnTo>
                      <a:lnTo>
                        <a:pt x="170" y="42"/>
                      </a:lnTo>
                      <a:lnTo>
                        <a:pt x="174" y="42"/>
                      </a:lnTo>
                      <a:lnTo>
                        <a:pt x="177" y="42"/>
                      </a:lnTo>
                      <a:lnTo>
                        <a:pt x="177" y="38"/>
                      </a:lnTo>
                      <a:lnTo>
                        <a:pt x="181" y="38"/>
                      </a:lnTo>
                      <a:lnTo>
                        <a:pt x="185" y="38"/>
                      </a:lnTo>
                      <a:lnTo>
                        <a:pt x="189" y="38"/>
                      </a:lnTo>
                      <a:lnTo>
                        <a:pt x="192" y="38"/>
                      </a:lnTo>
                      <a:lnTo>
                        <a:pt x="196" y="38"/>
                      </a:lnTo>
                      <a:lnTo>
                        <a:pt x="196" y="34"/>
                      </a:lnTo>
                      <a:lnTo>
                        <a:pt x="189" y="34"/>
                      </a:lnTo>
                      <a:lnTo>
                        <a:pt x="185" y="29"/>
                      </a:lnTo>
                      <a:lnTo>
                        <a:pt x="181" y="29"/>
                      </a:lnTo>
                      <a:lnTo>
                        <a:pt x="170" y="29"/>
                      </a:lnTo>
                      <a:lnTo>
                        <a:pt x="166" y="25"/>
                      </a:lnTo>
                      <a:lnTo>
                        <a:pt x="162" y="25"/>
                      </a:lnTo>
                      <a:lnTo>
                        <a:pt x="155" y="21"/>
                      </a:lnTo>
                      <a:lnTo>
                        <a:pt x="151" y="21"/>
                      </a:lnTo>
                      <a:lnTo>
                        <a:pt x="147" y="21"/>
                      </a:lnTo>
                      <a:lnTo>
                        <a:pt x="143" y="17"/>
                      </a:lnTo>
                      <a:lnTo>
                        <a:pt x="136" y="17"/>
                      </a:lnTo>
                      <a:lnTo>
                        <a:pt x="132" y="17"/>
                      </a:lnTo>
                      <a:lnTo>
                        <a:pt x="128" y="12"/>
                      </a:lnTo>
                      <a:close/>
                    </a:path>
                  </a:pathLst>
                </a:custGeom>
                <a:solidFill>
                  <a:srgbClr val="000000"/>
                </a:solidFill>
                <a:ln w="6350">
                  <a:solidFill>
                    <a:srgbClr val="000000"/>
                  </a:solidFill>
                  <a:round/>
                  <a:headEnd/>
                  <a:tailEnd/>
                </a:ln>
              </p:spPr>
              <p:txBody>
                <a:bodyPr/>
                <a:lstStyle/>
                <a:p>
                  <a:endParaRPr lang="fa-IR"/>
                </a:p>
              </p:txBody>
            </p:sp>
            <p:sp>
              <p:nvSpPr>
                <p:cNvPr id="1634" name="Freeform 475"/>
                <p:cNvSpPr>
                  <a:spLocks/>
                </p:cNvSpPr>
                <p:nvPr/>
              </p:nvSpPr>
              <p:spPr bwMode="auto">
                <a:xfrm>
                  <a:off x="1272" y="3307"/>
                  <a:ext cx="49" cy="208"/>
                </a:xfrm>
                <a:custGeom>
                  <a:avLst/>
                  <a:gdLst>
                    <a:gd name="T0" fmla="*/ 8 w 49"/>
                    <a:gd name="T1" fmla="*/ 17 h 208"/>
                    <a:gd name="T2" fmla="*/ 8 w 49"/>
                    <a:gd name="T3" fmla="*/ 22 h 208"/>
                    <a:gd name="T4" fmla="*/ 8 w 49"/>
                    <a:gd name="T5" fmla="*/ 26 h 208"/>
                    <a:gd name="T6" fmla="*/ 8 w 49"/>
                    <a:gd name="T7" fmla="*/ 38 h 208"/>
                    <a:gd name="T8" fmla="*/ 8 w 49"/>
                    <a:gd name="T9" fmla="*/ 43 h 208"/>
                    <a:gd name="T10" fmla="*/ 8 w 49"/>
                    <a:gd name="T11" fmla="*/ 55 h 208"/>
                    <a:gd name="T12" fmla="*/ 4 w 49"/>
                    <a:gd name="T13" fmla="*/ 64 h 208"/>
                    <a:gd name="T14" fmla="*/ 0 w 49"/>
                    <a:gd name="T15" fmla="*/ 94 h 208"/>
                    <a:gd name="T16" fmla="*/ 0 w 49"/>
                    <a:gd name="T17" fmla="*/ 98 h 208"/>
                    <a:gd name="T18" fmla="*/ 4 w 49"/>
                    <a:gd name="T19" fmla="*/ 102 h 208"/>
                    <a:gd name="T20" fmla="*/ 8 w 49"/>
                    <a:gd name="T21" fmla="*/ 106 h 208"/>
                    <a:gd name="T22" fmla="*/ 15 w 49"/>
                    <a:gd name="T23" fmla="*/ 115 h 208"/>
                    <a:gd name="T24" fmla="*/ 15 w 49"/>
                    <a:gd name="T25" fmla="*/ 119 h 208"/>
                    <a:gd name="T26" fmla="*/ 15 w 49"/>
                    <a:gd name="T27" fmla="*/ 128 h 208"/>
                    <a:gd name="T28" fmla="*/ 11 w 49"/>
                    <a:gd name="T29" fmla="*/ 136 h 208"/>
                    <a:gd name="T30" fmla="*/ 4 w 49"/>
                    <a:gd name="T31" fmla="*/ 149 h 208"/>
                    <a:gd name="T32" fmla="*/ 4 w 49"/>
                    <a:gd name="T33" fmla="*/ 157 h 208"/>
                    <a:gd name="T34" fmla="*/ 4 w 49"/>
                    <a:gd name="T35" fmla="*/ 166 h 208"/>
                    <a:gd name="T36" fmla="*/ 4 w 49"/>
                    <a:gd name="T37" fmla="*/ 170 h 208"/>
                    <a:gd name="T38" fmla="*/ 8 w 49"/>
                    <a:gd name="T39" fmla="*/ 174 h 208"/>
                    <a:gd name="T40" fmla="*/ 11 w 49"/>
                    <a:gd name="T41" fmla="*/ 178 h 208"/>
                    <a:gd name="T42" fmla="*/ 11 w 49"/>
                    <a:gd name="T43" fmla="*/ 187 h 208"/>
                    <a:gd name="T44" fmla="*/ 11 w 49"/>
                    <a:gd name="T45" fmla="*/ 208 h 208"/>
                    <a:gd name="T46" fmla="*/ 15 w 49"/>
                    <a:gd name="T47" fmla="*/ 208 h 208"/>
                    <a:gd name="T48" fmla="*/ 19 w 49"/>
                    <a:gd name="T49" fmla="*/ 204 h 208"/>
                    <a:gd name="T50" fmla="*/ 26 w 49"/>
                    <a:gd name="T51" fmla="*/ 195 h 208"/>
                    <a:gd name="T52" fmla="*/ 34 w 49"/>
                    <a:gd name="T53" fmla="*/ 191 h 208"/>
                    <a:gd name="T54" fmla="*/ 38 w 49"/>
                    <a:gd name="T55" fmla="*/ 191 h 208"/>
                    <a:gd name="T56" fmla="*/ 38 w 49"/>
                    <a:gd name="T57" fmla="*/ 187 h 208"/>
                    <a:gd name="T58" fmla="*/ 38 w 49"/>
                    <a:gd name="T59" fmla="*/ 187 h 208"/>
                    <a:gd name="T60" fmla="*/ 45 w 49"/>
                    <a:gd name="T61" fmla="*/ 187 h 208"/>
                    <a:gd name="T62" fmla="*/ 49 w 49"/>
                    <a:gd name="T63" fmla="*/ 183 h 208"/>
                    <a:gd name="T64" fmla="*/ 45 w 49"/>
                    <a:gd name="T65" fmla="*/ 178 h 208"/>
                    <a:gd name="T66" fmla="*/ 45 w 49"/>
                    <a:gd name="T67" fmla="*/ 178 h 208"/>
                    <a:gd name="T68" fmla="*/ 41 w 49"/>
                    <a:gd name="T69" fmla="*/ 178 h 208"/>
                    <a:gd name="T70" fmla="*/ 38 w 49"/>
                    <a:gd name="T71" fmla="*/ 174 h 208"/>
                    <a:gd name="T72" fmla="*/ 38 w 49"/>
                    <a:gd name="T73" fmla="*/ 166 h 208"/>
                    <a:gd name="T74" fmla="*/ 34 w 49"/>
                    <a:gd name="T75" fmla="*/ 162 h 208"/>
                    <a:gd name="T76" fmla="*/ 34 w 49"/>
                    <a:gd name="T77" fmla="*/ 157 h 208"/>
                    <a:gd name="T78" fmla="*/ 34 w 49"/>
                    <a:gd name="T79" fmla="*/ 149 h 208"/>
                    <a:gd name="T80" fmla="*/ 26 w 49"/>
                    <a:gd name="T81" fmla="*/ 145 h 208"/>
                    <a:gd name="T82" fmla="*/ 26 w 49"/>
                    <a:gd name="T83" fmla="*/ 136 h 208"/>
                    <a:gd name="T84" fmla="*/ 26 w 49"/>
                    <a:gd name="T85" fmla="*/ 123 h 208"/>
                    <a:gd name="T86" fmla="*/ 26 w 49"/>
                    <a:gd name="T87" fmla="*/ 115 h 208"/>
                    <a:gd name="T88" fmla="*/ 26 w 49"/>
                    <a:gd name="T89" fmla="*/ 111 h 208"/>
                    <a:gd name="T90" fmla="*/ 23 w 49"/>
                    <a:gd name="T91" fmla="*/ 102 h 208"/>
                    <a:gd name="T92" fmla="*/ 23 w 49"/>
                    <a:gd name="T93" fmla="*/ 94 h 208"/>
                    <a:gd name="T94" fmla="*/ 19 w 49"/>
                    <a:gd name="T95" fmla="*/ 64 h 208"/>
                    <a:gd name="T96" fmla="*/ 15 w 49"/>
                    <a:gd name="T97" fmla="*/ 55 h 208"/>
                    <a:gd name="T98" fmla="*/ 15 w 49"/>
                    <a:gd name="T99" fmla="*/ 51 h 208"/>
                    <a:gd name="T100" fmla="*/ 11 w 49"/>
                    <a:gd name="T101" fmla="*/ 5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208"/>
                    <a:gd name="T155" fmla="*/ 49 w 49"/>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208">
                      <a:moveTo>
                        <a:pt x="8" y="0"/>
                      </a:moveTo>
                      <a:lnTo>
                        <a:pt x="8" y="0"/>
                      </a:lnTo>
                      <a:lnTo>
                        <a:pt x="8" y="17"/>
                      </a:lnTo>
                      <a:lnTo>
                        <a:pt x="8" y="22"/>
                      </a:lnTo>
                      <a:lnTo>
                        <a:pt x="8" y="26"/>
                      </a:lnTo>
                      <a:lnTo>
                        <a:pt x="8" y="30"/>
                      </a:lnTo>
                      <a:lnTo>
                        <a:pt x="8" y="38"/>
                      </a:lnTo>
                      <a:lnTo>
                        <a:pt x="8" y="43"/>
                      </a:lnTo>
                      <a:lnTo>
                        <a:pt x="8" y="47"/>
                      </a:lnTo>
                      <a:lnTo>
                        <a:pt x="8" y="55"/>
                      </a:lnTo>
                      <a:lnTo>
                        <a:pt x="4" y="60"/>
                      </a:lnTo>
                      <a:lnTo>
                        <a:pt x="4" y="64"/>
                      </a:lnTo>
                      <a:lnTo>
                        <a:pt x="4" y="89"/>
                      </a:lnTo>
                      <a:lnTo>
                        <a:pt x="0" y="94"/>
                      </a:lnTo>
                      <a:lnTo>
                        <a:pt x="0" y="98"/>
                      </a:lnTo>
                      <a:lnTo>
                        <a:pt x="0" y="102"/>
                      </a:lnTo>
                      <a:lnTo>
                        <a:pt x="4" y="102"/>
                      </a:lnTo>
                      <a:lnTo>
                        <a:pt x="4" y="106"/>
                      </a:lnTo>
                      <a:lnTo>
                        <a:pt x="8" y="106"/>
                      </a:lnTo>
                      <a:lnTo>
                        <a:pt x="11" y="111"/>
                      </a:lnTo>
                      <a:lnTo>
                        <a:pt x="11" y="115"/>
                      </a:lnTo>
                      <a:lnTo>
                        <a:pt x="15" y="115"/>
                      </a:lnTo>
                      <a:lnTo>
                        <a:pt x="15" y="119"/>
                      </a:lnTo>
                      <a:lnTo>
                        <a:pt x="15" y="123"/>
                      </a:lnTo>
                      <a:lnTo>
                        <a:pt x="15" y="128"/>
                      </a:lnTo>
                      <a:lnTo>
                        <a:pt x="15" y="132"/>
                      </a:lnTo>
                      <a:lnTo>
                        <a:pt x="11" y="132"/>
                      </a:lnTo>
                      <a:lnTo>
                        <a:pt x="11" y="136"/>
                      </a:lnTo>
                      <a:lnTo>
                        <a:pt x="8" y="140"/>
                      </a:lnTo>
                      <a:lnTo>
                        <a:pt x="8" y="145"/>
                      </a:lnTo>
                      <a:lnTo>
                        <a:pt x="4" y="149"/>
                      </a:lnTo>
                      <a:lnTo>
                        <a:pt x="4" y="153"/>
                      </a:lnTo>
                      <a:lnTo>
                        <a:pt x="4" y="157"/>
                      </a:lnTo>
                      <a:lnTo>
                        <a:pt x="4" y="162"/>
                      </a:lnTo>
                      <a:lnTo>
                        <a:pt x="4" y="166"/>
                      </a:lnTo>
                      <a:lnTo>
                        <a:pt x="4" y="170"/>
                      </a:lnTo>
                      <a:lnTo>
                        <a:pt x="8" y="174"/>
                      </a:lnTo>
                      <a:lnTo>
                        <a:pt x="11" y="178"/>
                      </a:lnTo>
                      <a:lnTo>
                        <a:pt x="11" y="183"/>
                      </a:lnTo>
                      <a:lnTo>
                        <a:pt x="11" y="187"/>
                      </a:lnTo>
                      <a:lnTo>
                        <a:pt x="11" y="208"/>
                      </a:lnTo>
                      <a:lnTo>
                        <a:pt x="15" y="208"/>
                      </a:lnTo>
                      <a:lnTo>
                        <a:pt x="19" y="208"/>
                      </a:lnTo>
                      <a:lnTo>
                        <a:pt x="19" y="204"/>
                      </a:lnTo>
                      <a:lnTo>
                        <a:pt x="23" y="204"/>
                      </a:lnTo>
                      <a:lnTo>
                        <a:pt x="23" y="200"/>
                      </a:lnTo>
                      <a:lnTo>
                        <a:pt x="26" y="195"/>
                      </a:lnTo>
                      <a:lnTo>
                        <a:pt x="30" y="191"/>
                      </a:lnTo>
                      <a:lnTo>
                        <a:pt x="34" y="191"/>
                      </a:lnTo>
                      <a:lnTo>
                        <a:pt x="38" y="191"/>
                      </a:lnTo>
                      <a:lnTo>
                        <a:pt x="38" y="187"/>
                      </a:lnTo>
                      <a:lnTo>
                        <a:pt x="41" y="187"/>
                      </a:lnTo>
                      <a:lnTo>
                        <a:pt x="45" y="187"/>
                      </a:lnTo>
                      <a:lnTo>
                        <a:pt x="45" y="183"/>
                      </a:lnTo>
                      <a:lnTo>
                        <a:pt x="49" y="183"/>
                      </a:lnTo>
                      <a:lnTo>
                        <a:pt x="49" y="178"/>
                      </a:lnTo>
                      <a:lnTo>
                        <a:pt x="45" y="178"/>
                      </a:lnTo>
                      <a:lnTo>
                        <a:pt x="41" y="178"/>
                      </a:lnTo>
                      <a:lnTo>
                        <a:pt x="38" y="174"/>
                      </a:lnTo>
                      <a:lnTo>
                        <a:pt x="38" y="170"/>
                      </a:lnTo>
                      <a:lnTo>
                        <a:pt x="38" y="166"/>
                      </a:lnTo>
                      <a:lnTo>
                        <a:pt x="34" y="162"/>
                      </a:lnTo>
                      <a:lnTo>
                        <a:pt x="34" y="157"/>
                      </a:lnTo>
                      <a:lnTo>
                        <a:pt x="34" y="149"/>
                      </a:lnTo>
                      <a:lnTo>
                        <a:pt x="30" y="149"/>
                      </a:lnTo>
                      <a:lnTo>
                        <a:pt x="26" y="145"/>
                      </a:lnTo>
                      <a:lnTo>
                        <a:pt x="26" y="140"/>
                      </a:lnTo>
                      <a:lnTo>
                        <a:pt x="26" y="136"/>
                      </a:lnTo>
                      <a:lnTo>
                        <a:pt x="26" y="132"/>
                      </a:lnTo>
                      <a:lnTo>
                        <a:pt x="26" y="128"/>
                      </a:lnTo>
                      <a:lnTo>
                        <a:pt x="26" y="123"/>
                      </a:lnTo>
                      <a:lnTo>
                        <a:pt x="26" y="119"/>
                      </a:lnTo>
                      <a:lnTo>
                        <a:pt x="26" y="115"/>
                      </a:lnTo>
                      <a:lnTo>
                        <a:pt x="26" y="111"/>
                      </a:lnTo>
                      <a:lnTo>
                        <a:pt x="23" y="106"/>
                      </a:lnTo>
                      <a:lnTo>
                        <a:pt x="23" y="102"/>
                      </a:lnTo>
                      <a:lnTo>
                        <a:pt x="23" y="98"/>
                      </a:lnTo>
                      <a:lnTo>
                        <a:pt x="23" y="94"/>
                      </a:lnTo>
                      <a:lnTo>
                        <a:pt x="23" y="64"/>
                      </a:lnTo>
                      <a:lnTo>
                        <a:pt x="19" y="64"/>
                      </a:lnTo>
                      <a:lnTo>
                        <a:pt x="19" y="60"/>
                      </a:lnTo>
                      <a:lnTo>
                        <a:pt x="15" y="60"/>
                      </a:lnTo>
                      <a:lnTo>
                        <a:pt x="15" y="55"/>
                      </a:lnTo>
                      <a:lnTo>
                        <a:pt x="15" y="51"/>
                      </a:lnTo>
                      <a:lnTo>
                        <a:pt x="11" y="5"/>
                      </a:lnTo>
                      <a:lnTo>
                        <a:pt x="11" y="0"/>
                      </a:lnTo>
                      <a:lnTo>
                        <a:pt x="8" y="0"/>
                      </a:lnTo>
                      <a:close/>
                    </a:path>
                  </a:pathLst>
                </a:custGeom>
                <a:solidFill>
                  <a:srgbClr val="005E31"/>
                </a:solidFill>
                <a:ln w="6350">
                  <a:solidFill>
                    <a:srgbClr val="005E31"/>
                  </a:solidFill>
                  <a:round/>
                  <a:headEnd/>
                  <a:tailEnd/>
                </a:ln>
              </p:spPr>
              <p:txBody>
                <a:bodyPr/>
                <a:lstStyle/>
                <a:p>
                  <a:endParaRPr lang="fa-IR"/>
                </a:p>
              </p:txBody>
            </p:sp>
          </p:grpSp>
          <p:sp>
            <p:nvSpPr>
              <p:cNvPr id="257" name="Freeform 476"/>
              <p:cNvSpPr>
                <a:spLocks/>
              </p:cNvSpPr>
              <p:nvPr/>
            </p:nvSpPr>
            <p:spPr bwMode="auto">
              <a:xfrm>
                <a:off x="1329" y="3515"/>
                <a:ext cx="33" cy="85"/>
              </a:xfrm>
              <a:custGeom>
                <a:avLst/>
                <a:gdLst>
                  <a:gd name="T0" fmla="*/ 7 w 33"/>
                  <a:gd name="T1" fmla="*/ 26 h 85"/>
                  <a:gd name="T2" fmla="*/ 7 w 33"/>
                  <a:gd name="T3" fmla="*/ 38 h 85"/>
                  <a:gd name="T4" fmla="*/ 7 w 33"/>
                  <a:gd name="T5" fmla="*/ 51 h 85"/>
                  <a:gd name="T6" fmla="*/ 7 w 33"/>
                  <a:gd name="T7" fmla="*/ 51 h 85"/>
                  <a:gd name="T8" fmla="*/ 7 w 33"/>
                  <a:gd name="T9" fmla="*/ 60 h 85"/>
                  <a:gd name="T10" fmla="*/ 3 w 33"/>
                  <a:gd name="T11" fmla="*/ 64 h 85"/>
                  <a:gd name="T12" fmla="*/ 3 w 33"/>
                  <a:gd name="T13" fmla="*/ 64 h 85"/>
                  <a:gd name="T14" fmla="*/ 3 w 33"/>
                  <a:gd name="T15" fmla="*/ 68 h 85"/>
                  <a:gd name="T16" fmla="*/ 0 w 33"/>
                  <a:gd name="T17" fmla="*/ 77 h 85"/>
                  <a:gd name="T18" fmla="*/ 0 w 33"/>
                  <a:gd name="T19" fmla="*/ 81 h 85"/>
                  <a:gd name="T20" fmla="*/ 0 w 33"/>
                  <a:gd name="T21" fmla="*/ 85 h 85"/>
                  <a:gd name="T22" fmla="*/ 3 w 33"/>
                  <a:gd name="T23" fmla="*/ 85 h 85"/>
                  <a:gd name="T24" fmla="*/ 11 w 33"/>
                  <a:gd name="T25" fmla="*/ 81 h 85"/>
                  <a:gd name="T26" fmla="*/ 11 w 33"/>
                  <a:gd name="T27" fmla="*/ 81 h 85"/>
                  <a:gd name="T28" fmla="*/ 15 w 33"/>
                  <a:gd name="T29" fmla="*/ 81 h 85"/>
                  <a:gd name="T30" fmla="*/ 15 w 33"/>
                  <a:gd name="T31" fmla="*/ 81 h 85"/>
                  <a:gd name="T32" fmla="*/ 18 w 33"/>
                  <a:gd name="T33" fmla="*/ 81 h 85"/>
                  <a:gd name="T34" fmla="*/ 18 w 33"/>
                  <a:gd name="T35" fmla="*/ 77 h 85"/>
                  <a:gd name="T36" fmla="*/ 22 w 33"/>
                  <a:gd name="T37" fmla="*/ 77 h 85"/>
                  <a:gd name="T38" fmla="*/ 26 w 33"/>
                  <a:gd name="T39" fmla="*/ 81 h 85"/>
                  <a:gd name="T40" fmla="*/ 30 w 33"/>
                  <a:gd name="T41" fmla="*/ 81 h 85"/>
                  <a:gd name="T42" fmla="*/ 33 w 33"/>
                  <a:gd name="T43" fmla="*/ 81 h 85"/>
                  <a:gd name="T44" fmla="*/ 33 w 33"/>
                  <a:gd name="T45" fmla="*/ 81 h 85"/>
                  <a:gd name="T46" fmla="*/ 30 w 33"/>
                  <a:gd name="T47" fmla="*/ 72 h 85"/>
                  <a:gd name="T48" fmla="*/ 26 w 33"/>
                  <a:gd name="T49" fmla="*/ 68 h 85"/>
                  <a:gd name="T50" fmla="*/ 26 w 33"/>
                  <a:gd name="T51" fmla="*/ 64 h 85"/>
                  <a:gd name="T52" fmla="*/ 26 w 33"/>
                  <a:gd name="T53" fmla="*/ 60 h 85"/>
                  <a:gd name="T54" fmla="*/ 26 w 33"/>
                  <a:gd name="T55" fmla="*/ 55 h 85"/>
                  <a:gd name="T56" fmla="*/ 22 w 33"/>
                  <a:gd name="T57" fmla="*/ 47 h 85"/>
                  <a:gd name="T58" fmla="*/ 26 w 33"/>
                  <a:gd name="T59" fmla="*/ 43 h 85"/>
                  <a:gd name="T60" fmla="*/ 26 w 33"/>
                  <a:gd name="T61" fmla="*/ 38 h 85"/>
                  <a:gd name="T62" fmla="*/ 22 w 33"/>
                  <a:gd name="T63" fmla="*/ 34 h 85"/>
                  <a:gd name="T64" fmla="*/ 22 w 33"/>
                  <a:gd name="T65" fmla="*/ 34 h 85"/>
                  <a:gd name="T66" fmla="*/ 22 w 33"/>
                  <a:gd name="T67" fmla="*/ 30 h 85"/>
                  <a:gd name="T68" fmla="*/ 22 w 33"/>
                  <a:gd name="T69" fmla="*/ 26 h 85"/>
                  <a:gd name="T70" fmla="*/ 22 w 33"/>
                  <a:gd name="T71" fmla="*/ 26 h 85"/>
                  <a:gd name="T72" fmla="*/ 18 w 33"/>
                  <a:gd name="T73" fmla="*/ 21 h 85"/>
                  <a:gd name="T74" fmla="*/ 18 w 33"/>
                  <a:gd name="T75" fmla="*/ 13 h 85"/>
                  <a:gd name="T76" fmla="*/ 18 w 33"/>
                  <a:gd name="T77" fmla="*/ 9 h 85"/>
                  <a:gd name="T78" fmla="*/ 18 w 33"/>
                  <a:gd name="T79" fmla="*/ 4 h 85"/>
                  <a:gd name="T80" fmla="*/ 15 w 33"/>
                  <a:gd name="T81" fmla="*/ 0 h 85"/>
                  <a:gd name="T82" fmla="*/ 15 w 33"/>
                  <a:gd name="T83" fmla="*/ 9 h 85"/>
                  <a:gd name="T84" fmla="*/ 15 w 33"/>
                  <a:gd name="T85" fmla="*/ 13 h 85"/>
                  <a:gd name="T86" fmla="*/ 15 w 33"/>
                  <a:gd name="T87" fmla="*/ 13 h 85"/>
                  <a:gd name="T88" fmla="*/ 11 w 33"/>
                  <a:gd name="T89" fmla="*/ 17 h 85"/>
                  <a:gd name="T90" fmla="*/ 11 w 33"/>
                  <a:gd name="T91" fmla="*/ 21 h 85"/>
                  <a:gd name="T92" fmla="*/ 11 w 33"/>
                  <a:gd name="T93" fmla="*/ 26 h 85"/>
                  <a:gd name="T94" fmla="*/ 7 w 33"/>
                  <a:gd name="T95" fmla="*/ 26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85"/>
                  <a:gd name="T146" fmla="*/ 33 w 33"/>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85">
                    <a:moveTo>
                      <a:pt x="7" y="26"/>
                    </a:moveTo>
                    <a:lnTo>
                      <a:pt x="7" y="26"/>
                    </a:lnTo>
                    <a:lnTo>
                      <a:pt x="7" y="38"/>
                    </a:lnTo>
                    <a:lnTo>
                      <a:pt x="7" y="43"/>
                    </a:lnTo>
                    <a:lnTo>
                      <a:pt x="7" y="51"/>
                    </a:lnTo>
                    <a:lnTo>
                      <a:pt x="7" y="60"/>
                    </a:lnTo>
                    <a:lnTo>
                      <a:pt x="3" y="60"/>
                    </a:lnTo>
                    <a:lnTo>
                      <a:pt x="3" y="64"/>
                    </a:lnTo>
                    <a:lnTo>
                      <a:pt x="3" y="68"/>
                    </a:lnTo>
                    <a:lnTo>
                      <a:pt x="0" y="72"/>
                    </a:lnTo>
                    <a:lnTo>
                      <a:pt x="0" y="77"/>
                    </a:lnTo>
                    <a:lnTo>
                      <a:pt x="0" y="81"/>
                    </a:lnTo>
                    <a:lnTo>
                      <a:pt x="0" y="85"/>
                    </a:lnTo>
                    <a:lnTo>
                      <a:pt x="3" y="85"/>
                    </a:lnTo>
                    <a:lnTo>
                      <a:pt x="7" y="81"/>
                    </a:lnTo>
                    <a:lnTo>
                      <a:pt x="11" y="81"/>
                    </a:lnTo>
                    <a:lnTo>
                      <a:pt x="15" y="81"/>
                    </a:lnTo>
                    <a:lnTo>
                      <a:pt x="18" y="81"/>
                    </a:lnTo>
                    <a:lnTo>
                      <a:pt x="18" y="77"/>
                    </a:lnTo>
                    <a:lnTo>
                      <a:pt x="22" y="77"/>
                    </a:lnTo>
                    <a:lnTo>
                      <a:pt x="26" y="81"/>
                    </a:lnTo>
                    <a:lnTo>
                      <a:pt x="30" y="81"/>
                    </a:lnTo>
                    <a:lnTo>
                      <a:pt x="33" y="81"/>
                    </a:lnTo>
                    <a:lnTo>
                      <a:pt x="30" y="77"/>
                    </a:lnTo>
                    <a:lnTo>
                      <a:pt x="30" y="72"/>
                    </a:lnTo>
                    <a:lnTo>
                      <a:pt x="26" y="68"/>
                    </a:lnTo>
                    <a:lnTo>
                      <a:pt x="26" y="64"/>
                    </a:lnTo>
                    <a:lnTo>
                      <a:pt x="26" y="60"/>
                    </a:lnTo>
                    <a:lnTo>
                      <a:pt x="26" y="55"/>
                    </a:lnTo>
                    <a:lnTo>
                      <a:pt x="22" y="51"/>
                    </a:lnTo>
                    <a:lnTo>
                      <a:pt x="22" y="47"/>
                    </a:lnTo>
                    <a:lnTo>
                      <a:pt x="26" y="43"/>
                    </a:lnTo>
                    <a:lnTo>
                      <a:pt x="26" y="38"/>
                    </a:lnTo>
                    <a:lnTo>
                      <a:pt x="22" y="38"/>
                    </a:lnTo>
                    <a:lnTo>
                      <a:pt x="22" y="34"/>
                    </a:lnTo>
                    <a:lnTo>
                      <a:pt x="22" y="30"/>
                    </a:lnTo>
                    <a:lnTo>
                      <a:pt x="22" y="26"/>
                    </a:lnTo>
                    <a:lnTo>
                      <a:pt x="22" y="21"/>
                    </a:lnTo>
                    <a:lnTo>
                      <a:pt x="18" y="21"/>
                    </a:lnTo>
                    <a:lnTo>
                      <a:pt x="18" y="17"/>
                    </a:lnTo>
                    <a:lnTo>
                      <a:pt x="18" y="13"/>
                    </a:lnTo>
                    <a:lnTo>
                      <a:pt x="18" y="9"/>
                    </a:lnTo>
                    <a:lnTo>
                      <a:pt x="18" y="4"/>
                    </a:lnTo>
                    <a:lnTo>
                      <a:pt x="15" y="0"/>
                    </a:lnTo>
                    <a:lnTo>
                      <a:pt x="15" y="4"/>
                    </a:lnTo>
                    <a:lnTo>
                      <a:pt x="15" y="9"/>
                    </a:lnTo>
                    <a:lnTo>
                      <a:pt x="15" y="13"/>
                    </a:lnTo>
                    <a:lnTo>
                      <a:pt x="11" y="17"/>
                    </a:lnTo>
                    <a:lnTo>
                      <a:pt x="11" y="21"/>
                    </a:lnTo>
                    <a:lnTo>
                      <a:pt x="11" y="26"/>
                    </a:lnTo>
                    <a:lnTo>
                      <a:pt x="7" y="26"/>
                    </a:lnTo>
                    <a:close/>
                  </a:path>
                </a:pathLst>
              </a:custGeom>
              <a:solidFill>
                <a:srgbClr val="005E31"/>
              </a:solidFill>
              <a:ln w="6350">
                <a:solidFill>
                  <a:srgbClr val="005E31"/>
                </a:solidFill>
                <a:round/>
                <a:headEnd/>
                <a:tailEnd/>
              </a:ln>
            </p:spPr>
            <p:txBody>
              <a:bodyPr/>
              <a:lstStyle/>
              <a:p>
                <a:endParaRPr lang="fa-IR"/>
              </a:p>
            </p:txBody>
          </p:sp>
          <p:sp>
            <p:nvSpPr>
              <p:cNvPr id="258" name="Freeform 477"/>
              <p:cNvSpPr>
                <a:spLocks/>
              </p:cNvSpPr>
              <p:nvPr/>
            </p:nvSpPr>
            <p:spPr bwMode="auto">
              <a:xfrm>
                <a:off x="1370" y="3515"/>
                <a:ext cx="38" cy="81"/>
              </a:xfrm>
              <a:custGeom>
                <a:avLst/>
                <a:gdLst>
                  <a:gd name="T0" fmla="*/ 11 w 38"/>
                  <a:gd name="T1" fmla="*/ 26 h 81"/>
                  <a:gd name="T2" fmla="*/ 11 w 38"/>
                  <a:gd name="T3" fmla="*/ 38 h 81"/>
                  <a:gd name="T4" fmla="*/ 8 w 38"/>
                  <a:gd name="T5" fmla="*/ 47 h 81"/>
                  <a:gd name="T6" fmla="*/ 8 w 38"/>
                  <a:gd name="T7" fmla="*/ 47 h 81"/>
                  <a:gd name="T8" fmla="*/ 8 w 38"/>
                  <a:gd name="T9" fmla="*/ 55 h 81"/>
                  <a:gd name="T10" fmla="*/ 8 w 38"/>
                  <a:gd name="T11" fmla="*/ 60 h 81"/>
                  <a:gd name="T12" fmla="*/ 8 w 38"/>
                  <a:gd name="T13" fmla="*/ 64 h 81"/>
                  <a:gd name="T14" fmla="*/ 4 w 38"/>
                  <a:gd name="T15" fmla="*/ 68 h 81"/>
                  <a:gd name="T16" fmla="*/ 4 w 38"/>
                  <a:gd name="T17" fmla="*/ 77 h 81"/>
                  <a:gd name="T18" fmla="*/ 0 w 38"/>
                  <a:gd name="T19" fmla="*/ 81 h 81"/>
                  <a:gd name="T20" fmla="*/ 0 w 38"/>
                  <a:gd name="T21" fmla="*/ 81 h 81"/>
                  <a:gd name="T22" fmla="*/ 8 w 38"/>
                  <a:gd name="T23" fmla="*/ 81 h 81"/>
                  <a:gd name="T24" fmla="*/ 11 w 38"/>
                  <a:gd name="T25" fmla="*/ 81 h 81"/>
                  <a:gd name="T26" fmla="*/ 15 w 38"/>
                  <a:gd name="T27" fmla="*/ 77 h 81"/>
                  <a:gd name="T28" fmla="*/ 15 w 38"/>
                  <a:gd name="T29" fmla="*/ 77 h 81"/>
                  <a:gd name="T30" fmla="*/ 19 w 38"/>
                  <a:gd name="T31" fmla="*/ 77 h 81"/>
                  <a:gd name="T32" fmla="*/ 19 w 38"/>
                  <a:gd name="T33" fmla="*/ 77 h 81"/>
                  <a:gd name="T34" fmla="*/ 23 w 38"/>
                  <a:gd name="T35" fmla="*/ 77 h 81"/>
                  <a:gd name="T36" fmla="*/ 26 w 38"/>
                  <a:gd name="T37" fmla="*/ 77 h 81"/>
                  <a:gd name="T38" fmla="*/ 30 w 38"/>
                  <a:gd name="T39" fmla="*/ 81 h 81"/>
                  <a:gd name="T40" fmla="*/ 30 w 38"/>
                  <a:gd name="T41" fmla="*/ 81 h 81"/>
                  <a:gd name="T42" fmla="*/ 34 w 38"/>
                  <a:gd name="T43" fmla="*/ 81 h 81"/>
                  <a:gd name="T44" fmla="*/ 38 w 38"/>
                  <a:gd name="T45" fmla="*/ 81 h 81"/>
                  <a:gd name="T46" fmla="*/ 30 w 38"/>
                  <a:gd name="T47" fmla="*/ 72 h 81"/>
                  <a:gd name="T48" fmla="*/ 30 w 38"/>
                  <a:gd name="T49" fmla="*/ 64 h 81"/>
                  <a:gd name="T50" fmla="*/ 30 w 38"/>
                  <a:gd name="T51" fmla="*/ 60 h 81"/>
                  <a:gd name="T52" fmla="*/ 30 w 38"/>
                  <a:gd name="T53" fmla="*/ 55 h 81"/>
                  <a:gd name="T54" fmla="*/ 26 w 38"/>
                  <a:gd name="T55" fmla="*/ 51 h 81"/>
                  <a:gd name="T56" fmla="*/ 26 w 38"/>
                  <a:gd name="T57" fmla="*/ 47 h 81"/>
                  <a:gd name="T58" fmla="*/ 26 w 38"/>
                  <a:gd name="T59" fmla="*/ 43 h 81"/>
                  <a:gd name="T60" fmla="*/ 26 w 38"/>
                  <a:gd name="T61" fmla="*/ 38 h 81"/>
                  <a:gd name="T62" fmla="*/ 26 w 38"/>
                  <a:gd name="T63" fmla="*/ 34 h 81"/>
                  <a:gd name="T64" fmla="*/ 26 w 38"/>
                  <a:gd name="T65" fmla="*/ 30 h 81"/>
                  <a:gd name="T66" fmla="*/ 26 w 38"/>
                  <a:gd name="T67" fmla="*/ 30 h 81"/>
                  <a:gd name="T68" fmla="*/ 26 w 38"/>
                  <a:gd name="T69" fmla="*/ 26 h 81"/>
                  <a:gd name="T70" fmla="*/ 23 w 38"/>
                  <a:gd name="T71" fmla="*/ 21 h 81"/>
                  <a:gd name="T72" fmla="*/ 23 w 38"/>
                  <a:gd name="T73" fmla="*/ 17 h 81"/>
                  <a:gd name="T74" fmla="*/ 23 w 38"/>
                  <a:gd name="T75" fmla="*/ 13 h 81"/>
                  <a:gd name="T76" fmla="*/ 23 w 38"/>
                  <a:gd name="T77" fmla="*/ 9 h 81"/>
                  <a:gd name="T78" fmla="*/ 19 w 38"/>
                  <a:gd name="T79" fmla="*/ 4 h 81"/>
                  <a:gd name="T80" fmla="*/ 19 w 38"/>
                  <a:gd name="T81" fmla="*/ 0 h 81"/>
                  <a:gd name="T82" fmla="*/ 19 w 38"/>
                  <a:gd name="T83" fmla="*/ 4 h 81"/>
                  <a:gd name="T84" fmla="*/ 19 w 38"/>
                  <a:gd name="T85" fmla="*/ 9 h 81"/>
                  <a:gd name="T86" fmla="*/ 15 w 38"/>
                  <a:gd name="T87" fmla="*/ 13 h 81"/>
                  <a:gd name="T88" fmla="*/ 15 w 38"/>
                  <a:gd name="T89" fmla="*/ 17 h 81"/>
                  <a:gd name="T90" fmla="*/ 15 w 38"/>
                  <a:gd name="T91" fmla="*/ 21 h 81"/>
                  <a:gd name="T92" fmla="*/ 11 w 38"/>
                  <a:gd name="T93" fmla="*/ 21 h 81"/>
                  <a:gd name="T94" fmla="*/ 11 w 38"/>
                  <a:gd name="T95" fmla="*/ 26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81"/>
                  <a:gd name="T146" fmla="*/ 38 w 38"/>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81">
                    <a:moveTo>
                      <a:pt x="11" y="26"/>
                    </a:moveTo>
                    <a:lnTo>
                      <a:pt x="11" y="26"/>
                    </a:lnTo>
                    <a:lnTo>
                      <a:pt x="11" y="34"/>
                    </a:lnTo>
                    <a:lnTo>
                      <a:pt x="11" y="38"/>
                    </a:lnTo>
                    <a:lnTo>
                      <a:pt x="8" y="43"/>
                    </a:lnTo>
                    <a:lnTo>
                      <a:pt x="8" y="47"/>
                    </a:lnTo>
                    <a:lnTo>
                      <a:pt x="8" y="51"/>
                    </a:lnTo>
                    <a:lnTo>
                      <a:pt x="8" y="55"/>
                    </a:lnTo>
                    <a:lnTo>
                      <a:pt x="8" y="60"/>
                    </a:lnTo>
                    <a:lnTo>
                      <a:pt x="8" y="64"/>
                    </a:lnTo>
                    <a:lnTo>
                      <a:pt x="4" y="64"/>
                    </a:lnTo>
                    <a:lnTo>
                      <a:pt x="4" y="68"/>
                    </a:lnTo>
                    <a:lnTo>
                      <a:pt x="4" y="77"/>
                    </a:lnTo>
                    <a:lnTo>
                      <a:pt x="0" y="81"/>
                    </a:lnTo>
                    <a:lnTo>
                      <a:pt x="4" y="81"/>
                    </a:lnTo>
                    <a:lnTo>
                      <a:pt x="8" y="81"/>
                    </a:lnTo>
                    <a:lnTo>
                      <a:pt x="11" y="81"/>
                    </a:lnTo>
                    <a:lnTo>
                      <a:pt x="15" y="81"/>
                    </a:lnTo>
                    <a:lnTo>
                      <a:pt x="15" y="77"/>
                    </a:lnTo>
                    <a:lnTo>
                      <a:pt x="19" y="77"/>
                    </a:lnTo>
                    <a:lnTo>
                      <a:pt x="23" y="77"/>
                    </a:lnTo>
                    <a:lnTo>
                      <a:pt x="26" y="77"/>
                    </a:lnTo>
                    <a:lnTo>
                      <a:pt x="30" y="81"/>
                    </a:lnTo>
                    <a:lnTo>
                      <a:pt x="34" y="81"/>
                    </a:lnTo>
                    <a:lnTo>
                      <a:pt x="38" y="81"/>
                    </a:lnTo>
                    <a:lnTo>
                      <a:pt x="34" y="77"/>
                    </a:lnTo>
                    <a:lnTo>
                      <a:pt x="30" y="72"/>
                    </a:lnTo>
                    <a:lnTo>
                      <a:pt x="30" y="68"/>
                    </a:lnTo>
                    <a:lnTo>
                      <a:pt x="30" y="64"/>
                    </a:lnTo>
                    <a:lnTo>
                      <a:pt x="30" y="60"/>
                    </a:lnTo>
                    <a:lnTo>
                      <a:pt x="30" y="55"/>
                    </a:lnTo>
                    <a:lnTo>
                      <a:pt x="26" y="51"/>
                    </a:lnTo>
                    <a:lnTo>
                      <a:pt x="26" y="47"/>
                    </a:lnTo>
                    <a:lnTo>
                      <a:pt x="26" y="43"/>
                    </a:lnTo>
                    <a:lnTo>
                      <a:pt x="26" y="38"/>
                    </a:lnTo>
                    <a:lnTo>
                      <a:pt x="26" y="34"/>
                    </a:lnTo>
                    <a:lnTo>
                      <a:pt x="26" y="30"/>
                    </a:lnTo>
                    <a:lnTo>
                      <a:pt x="26" y="26"/>
                    </a:lnTo>
                    <a:lnTo>
                      <a:pt x="23" y="21"/>
                    </a:lnTo>
                    <a:lnTo>
                      <a:pt x="23" y="17"/>
                    </a:lnTo>
                    <a:lnTo>
                      <a:pt x="23" y="13"/>
                    </a:lnTo>
                    <a:lnTo>
                      <a:pt x="23" y="9"/>
                    </a:lnTo>
                    <a:lnTo>
                      <a:pt x="19" y="4"/>
                    </a:lnTo>
                    <a:lnTo>
                      <a:pt x="19" y="0"/>
                    </a:lnTo>
                    <a:lnTo>
                      <a:pt x="19" y="4"/>
                    </a:lnTo>
                    <a:lnTo>
                      <a:pt x="19" y="9"/>
                    </a:lnTo>
                    <a:lnTo>
                      <a:pt x="15" y="13"/>
                    </a:lnTo>
                    <a:lnTo>
                      <a:pt x="15" y="17"/>
                    </a:lnTo>
                    <a:lnTo>
                      <a:pt x="15" y="21"/>
                    </a:lnTo>
                    <a:lnTo>
                      <a:pt x="11" y="21"/>
                    </a:lnTo>
                    <a:lnTo>
                      <a:pt x="11" y="26"/>
                    </a:lnTo>
                    <a:close/>
                  </a:path>
                </a:pathLst>
              </a:custGeom>
              <a:solidFill>
                <a:srgbClr val="005E31"/>
              </a:solidFill>
              <a:ln w="6350">
                <a:solidFill>
                  <a:srgbClr val="005E31"/>
                </a:solidFill>
                <a:round/>
                <a:headEnd/>
                <a:tailEnd/>
              </a:ln>
            </p:spPr>
            <p:txBody>
              <a:bodyPr/>
              <a:lstStyle/>
              <a:p>
                <a:endParaRPr lang="fa-IR"/>
              </a:p>
            </p:txBody>
          </p:sp>
          <p:sp>
            <p:nvSpPr>
              <p:cNvPr id="259" name="Freeform 478"/>
              <p:cNvSpPr>
                <a:spLocks/>
              </p:cNvSpPr>
              <p:nvPr/>
            </p:nvSpPr>
            <p:spPr bwMode="auto">
              <a:xfrm>
                <a:off x="1427" y="3541"/>
                <a:ext cx="34" cy="80"/>
              </a:xfrm>
              <a:custGeom>
                <a:avLst/>
                <a:gdLst>
                  <a:gd name="T0" fmla="*/ 11 w 34"/>
                  <a:gd name="T1" fmla="*/ 21 h 80"/>
                  <a:gd name="T2" fmla="*/ 7 w 34"/>
                  <a:gd name="T3" fmla="*/ 38 h 80"/>
                  <a:gd name="T4" fmla="*/ 7 w 34"/>
                  <a:gd name="T5" fmla="*/ 46 h 80"/>
                  <a:gd name="T6" fmla="*/ 7 w 34"/>
                  <a:gd name="T7" fmla="*/ 46 h 80"/>
                  <a:gd name="T8" fmla="*/ 7 w 34"/>
                  <a:gd name="T9" fmla="*/ 55 h 80"/>
                  <a:gd name="T10" fmla="*/ 3 w 34"/>
                  <a:gd name="T11" fmla="*/ 59 h 80"/>
                  <a:gd name="T12" fmla="*/ 3 w 34"/>
                  <a:gd name="T13" fmla="*/ 63 h 80"/>
                  <a:gd name="T14" fmla="*/ 3 w 34"/>
                  <a:gd name="T15" fmla="*/ 68 h 80"/>
                  <a:gd name="T16" fmla="*/ 0 w 34"/>
                  <a:gd name="T17" fmla="*/ 72 h 80"/>
                  <a:gd name="T18" fmla="*/ 0 w 34"/>
                  <a:gd name="T19" fmla="*/ 76 h 80"/>
                  <a:gd name="T20" fmla="*/ 0 w 34"/>
                  <a:gd name="T21" fmla="*/ 80 h 80"/>
                  <a:gd name="T22" fmla="*/ 3 w 34"/>
                  <a:gd name="T23" fmla="*/ 80 h 80"/>
                  <a:gd name="T24" fmla="*/ 11 w 34"/>
                  <a:gd name="T25" fmla="*/ 76 h 80"/>
                  <a:gd name="T26" fmla="*/ 11 w 34"/>
                  <a:gd name="T27" fmla="*/ 76 h 80"/>
                  <a:gd name="T28" fmla="*/ 15 w 34"/>
                  <a:gd name="T29" fmla="*/ 76 h 80"/>
                  <a:gd name="T30" fmla="*/ 15 w 34"/>
                  <a:gd name="T31" fmla="*/ 76 h 80"/>
                  <a:gd name="T32" fmla="*/ 18 w 34"/>
                  <a:gd name="T33" fmla="*/ 76 h 80"/>
                  <a:gd name="T34" fmla="*/ 18 w 34"/>
                  <a:gd name="T35" fmla="*/ 76 h 80"/>
                  <a:gd name="T36" fmla="*/ 22 w 34"/>
                  <a:gd name="T37" fmla="*/ 76 h 80"/>
                  <a:gd name="T38" fmla="*/ 26 w 34"/>
                  <a:gd name="T39" fmla="*/ 76 h 80"/>
                  <a:gd name="T40" fmla="*/ 30 w 34"/>
                  <a:gd name="T41" fmla="*/ 80 h 80"/>
                  <a:gd name="T42" fmla="*/ 34 w 34"/>
                  <a:gd name="T43" fmla="*/ 76 h 80"/>
                  <a:gd name="T44" fmla="*/ 34 w 34"/>
                  <a:gd name="T45" fmla="*/ 76 h 80"/>
                  <a:gd name="T46" fmla="*/ 30 w 34"/>
                  <a:gd name="T47" fmla="*/ 68 h 80"/>
                  <a:gd name="T48" fmla="*/ 26 w 34"/>
                  <a:gd name="T49" fmla="*/ 63 h 80"/>
                  <a:gd name="T50" fmla="*/ 26 w 34"/>
                  <a:gd name="T51" fmla="*/ 59 h 80"/>
                  <a:gd name="T52" fmla="*/ 26 w 34"/>
                  <a:gd name="T53" fmla="*/ 55 h 80"/>
                  <a:gd name="T54" fmla="*/ 26 w 34"/>
                  <a:gd name="T55" fmla="*/ 51 h 80"/>
                  <a:gd name="T56" fmla="*/ 22 w 34"/>
                  <a:gd name="T57" fmla="*/ 46 h 80"/>
                  <a:gd name="T58" fmla="*/ 26 w 34"/>
                  <a:gd name="T59" fmla="*/ 42 h 80"/>
                  <a:gd name="T60" fmla="*/ 26 w 34"/>
                  <a:gd name="T61" fmla="*/ 38 h 80"/>
                  <a:gd name="T62" fmla="*/ 22 w 34"/>
                  <a:gd name="T63" fmla="*/ 34 h 80"/>
                  <a:gd name="T64" fmla="*/ 22 w 34"/>
                  <a:gd name="T65" fmla="*/ 29 h 80"/>
                  <a:gd name="T66" fmla="*/ 22 w 34"/>
                  <a:gd name="T67" fmla="*/ 25 h 80"/>
                  <a:gd name="T68" fmla="*/ 22 w 34"/>
                  <a:gd name="T69" fmla="*/ 25 h 80"/>
                  <a:gd name="T70" fmla="*/ 22 w 34"/>
                  <a:gd name="T71" fmla="*/ 21 h 80"/>
                  <a:gd name="T72" fmla="*/ 22 w 34"/>
                  <a:gd name="T73" fmla="*/ 17 h 80"/>
                  <a:gd name="T74" fmla="*/ 18 w 34"/>
                  <a:gd name="T75" fmla="*/ 8 h 80"/>
                  <a:gd name="T76" fmla="*/ 18 w 34"/>
                  <a:gd name="T77" fmla="*/ 4 h 80"/>
                  <a:gd name="T78" fmla="*/ 18 w 34"/>
                  <a:gd name="T79" fmla="*/ 4 h 80"/>
                  <a:gd name="T80" fmla="*/ 18 w 34"/>
                  <a:gd name="T81" fmla="*/ 0 h 80"/>
                  <a:gd name="T82" fmla="*/ 15 w 34"/>
                  <a:gd name="T83" fmla="*/ 4 h 80"/>
                  <a:gd name="T84" fmla="*/ 15 w 34"/>
                  <a:gd name="T85" fmla="*/ 8 h 80"/>
                  <a:gd name="T86" fmla="*/ 15 w 34"/>
                  <a:gd name="T87" fmla="*/ 12 h 80"/>
                  <a:gd name="T88" fmla="*/ 11 w 34"/>
                  <a:gd name="T89" fmla="*/ 12 h 80"/>
                  <a:gd name="T90" fmla="*/ 11 w 34"/>
                  <a:gd name="T91" fmla="*/ 17 h 80"/>
                  <a:gd name="T92" fmla="*/ 11 w 34"/>
                  <a:gd name="T93" fmla="*/ 21 h 80"/>
                  <a:gd name="T94" fmla="*/ 11 w 34"/>
                  <a:gd name="T95" fmla="*/ 21 h 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80"/>
                  <a:gd name="T146" fmla="*/ 34 w 34"/>
                  <a:gd name="T147" fmla="*/ 80 h 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80">
                    <a:moveTo>
                      <a:pt x="11" y="21"/>
                    </a:moveTo>
                    <a:lnTo>
                      <a:pt x="11" y="21"/>
                    </a:lnTo>
                    <a:lnTo>
                      <a:pt x="11" y="34"/>
                    </a:lnTo>
                    <a:lnTo>
                      <a:pt x="7" y="38"/>
                    </a:lnTo>
                    <a:lnTo>
                      <a:pt x="7" y="46"/>
                    </a:lnTo>
                    <a:lnTo>
                      <a:pt x="7" y="51"/>
                    </a:lnTo>
                    <a:lnTo>
                      <a:pt x="7" y="55"/>
                    </a:lnTo>
                    <a:lnTo>
                      <a:pt x="7" y="59"/>
                    </a:lnTo>
                    <a:lnTo>
                      <a:pt x="3" y="59"/>
                    </a:lnTo>
                    <a:lnTo>
                      <a:pt x="3" y="63"/>
                    </a:lnTo>
                    <a:lnTo>
                      <a:pt x="3" y="68"/>
                    </a:lnTo>
                    <a:lnTo>
                      <a:pt x="0" y="72"/>
                    </a:lnTo>
                    <a:lnTo>
                      <a:pt x="0" y="76"/>
                    </a:lnTo>
                    <a:lnTo>
                      <a:pt x="0" y="80"/>
                    </a:lnTo>
                    <a:lnTo>
                      <a:pt x="3" y="80"/>
                    </a:lnTo>
                    <a:lnTo>
                      <a:pt x="7" y="80"/>
                    </a:lnTo>
                    <a:lnTo>
                      <a:pt x="11" y="76"/>
                    </a:lnTo>
                    <a:lnTo>
                      <a:pt x="15" y="76"/>
                    </a:lnTo>
                    <a:lnTo>
                      <a:pt x="18" y="76"/>
                    </a:lnTo>
                    <a:lnTo>
                      <a:pt x="22" y="76"/>
                    </a:lnTo>
                    <a:lnTo>
                      <a:pt x="26" y="76"/>
                    </a:lnTo>
                    <a:lnTo>
                      <a:pt x="30" y="80"/>
                    </a:lnTo>
                    <a:lnTo>
                      <a:pt x="34" y="80"/>
                    </a:lnTo>
                    <a:lnTo>
                      <a:pt x="34" y="76"/>
                    </a:lnTo>
                    <a:lnTo>
                      <a:pt x="30" y="72"/>
                    </a:lnTo>
                    <a:lnTo>
                      <a:pt x="30" y="68"/>
                    </a:lnTo>
                    <a:lnTo>
                      <a:pt x="26" y="68"/>
                    </a:lnTo>
                    <a:lnTo>
                      <a:pt x="26" y="63"/>
                    </a:lnTo>
                    <a:lnTo>
                      <a:pt x="26" y="59"/>
                    </a:lnTo>
                    <a:lnTo>
                      <a:pt x="26" y="55"/>
                    </a:lnTo>
                    <a:lnTo>
                      <a:pt x="26" y="51"/>
                    </a:lnTo>
                    <a:lnTo>
                      <a:pt x="26" y="46"/>
                    </a:lnTo>
                    <a:lnTo>
                      <a:pt x="22" y="46"/>
                    </a:lnTo>
                    <a:lnTo>
                      <a:pt x="26" y="42"/>
                    </a:lnTo>
                    <a:lnTo>
                      <a:pt x="26" y="38"/>
                    </a:lnTo>
                    <a:lnTo>
                      <a:pt x="26" y="34"/>
                    </a:lnTo>
                    <a:lnTo>
                      <a:pt x="22" y="34"/>
                    </a:lnTo>
                    <a:lnTo>
                      <a:pt x="22" y="29"/>
                    </a:lnTo>
                    <a:lnTo>
                      <a:pt x="22" y="25"/>
                    </a:lnTo>
                    <a:lnTo>
                      <a:pt x="22" y="21"/>
                    </a:lnTo>
                    <a:lnTo>
                      <a:pt x="22" y="17"/>
                    </a:lnTo>
                    <a:lnTo>
                      <a:pt x="18" y="8"/>
                    </a:lnTo>
                    <a:lnTo>
                      <a:pt x="18" y="4"/>
                    </a:lnTo>
                    <a:lnTo>
                      <a:pt x="18" y="0"/>
                    </a:lnTo>
                    <a:lnTo>
                      <a:pt x="15" y="0"/>
                    </a:lnTo>
                    <a:lnTo>
                      <a:pt x="15" y="4"/>
                    </a:lnTo>
                    <a:lnTo>
                      <a:pt x="15" y="8"/>
                    </a:lnTo>
                    <a:lnTo>
                      <a:pt x="15" y="12"/>
                    </a:lnTo>
                    <a:lnTo>
                      <a:pt x="11" y="12"/>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260" name="Freeform 479"/>
              <p:cNvSpPr>
                <a:spLocks/>
              </p:cNvSpPr>
              <p:nvPr/>
            </p:nvSpPr>
            <p:spPr bwMode="auto">
              <a:xfrm>
                <a:off x="1510" y="3409"/>
                <a:ext cx="15" cy="43"/>
              </a:xfrm>
              <a:custGeom>
                <a:avLst/>
                <a:gdLst>
                  <a:gd name="T0" fmla="*/ 3 w 15"/>
                  <a:gd name="T1" fmla="*/ 13 h 43"/>
                  <a:gd name="T2" fmla="*/ 3 w 15"/>
                  <a:gd name="T3" fmla="*/ 21 h 43"/>
                  <a:gd name="T4" fmla="*/ 3 w 15"/>
                  <a:gd name="T5" fmla="*/ 26 h 43"/>
                  <a:gd name="T6" fmla="*/ 3 w 15"/>
                  <a:gd name="T7" fmla="*/ 30 h 43"/>
                  <a:gd name="T8" fmla="*/ 3 w 15"/>
                  <a:gd name="T9" fmla="*/ 34 h 43"/>
                  <a:gd name="T10" fmla="*/ 0 w 15"/>
                  <a:gd name="T11" fmla="*/ 34 h 43"/>
                  <a:gd name="T12" fmla="*/ 0 w 15"/>
                  <a:gd name="T13" fmla="*/ 34 h 43"/>
                  <a:gd name="T14" fmla="*/ 0 w 15"/>
                  <a:gd name="T15" fmla="*/ 43 h 43"/>
                  <a:gd name="T16" fmla="*/ 0 w 15"/>
                  <a:gd name="T17" fmla="*/ 43 h 43"/>
                  <a:gd name="T18" fmla="*/ 3 w 15"/>
                  <a:gd name="T19" fmla="*/ 43 h 43"/>
                  <a:gd name="T20" fmla="*/ 7 w 15"/>
                  <a:gd name="T21" fmla="*/ 43 h 43"/>
                  <a:gd name="T22" fmla="*/ 7 w 15"/>
                  <a:gd name="T23" fmla="*/ 43 h 43"/>
                  <a:gd name="T24" fmla="*/ 7 w 15"/>
                  <a:gd name="T25" fmla="*/ 38 h 43"/>
                  <a:gd name="T26" fmla="*/ 11 w 15"/>
                  <a:gd name="T27" fmla="*/ 38 h 43"/>
                  <a:gd name="T28" fmla="*/ 11 w 15"/>
                  <a:gd name="T29" fmla="*/ 43 h 43"/>
                  <a:gd name="T30" fmla="*/ 15 w 15"/>
                  <a:gd name="T31" fmla="*/ 43 h 43"/>
                  <a:gd name="T32" fmla="*/ 15 w 15"/>
                  <a:gd name="T33" fmla="*/ 43 h 43"/>
                  <a:gd name="T34" fmla="*/ 15 w 15"/>
                  <a:gd name="T35" fmla="*/ 43 h 43"/>
                  <a:gd name="T36" fmla="*/ 15 w 15"/>
                  <a:gd name="T37" fmla="*/ 38 h 43"/>
                  <a:gd name="T38" fmla="*/ 11 w 15"/>
                  <a:gd name="T39" fmla="*/ 34 h 43"/>
                  <a:gd name="T40" fmla="*/ 11 w 15"/>
                  <a:gd name="T41" fmla="*/ 30 h 43"/>
                  <a:gd name="T42" fmla="*/ 11 w 15"/>
                  <a:gd name="T43" fmla="*/ 30 h 43"/>
                  <a:gd name="T44" fmla="*/ 11 w 15"/>
                  <a:gd name="T45" fmla="*/ 26 h 43"/>
                  <a:gd name="T46" fmla="*/ 11 w 15"/>
                  <a:gd name="T47" fmla="*/ 21 h 43"/>
                  <a:gd name="T48" fmla="*/ 11 w 15"/>
                  <a:gd name="T49" fmla="*/ 21 h 43"/>
                  <a:gd name="T50" fmla="*/ 11 w 15"/>
                  <a:gd name="T51" fmla="*/ 17 h 43"/>
                  <a:gd name="T52" fmla="*/ 11 w 15"/>
                  <a:gd name="T53" fmla="*/ 17 h 43"/>
                  <a:gd name="T54" fmla="*/ 11 w 15"/>
                  <a:gd name="T55" fmla="*/ 13 h 43"/>
                  <a:gd name="T56" fmla="*/ 11 w 15"/>
                  <a:gd name="T57" fmla="*/ 13 h 43"/>
                  <a:gd name="T58" fmla="*/ 11 w 15"/>
                  <a:gd name="T59" fmla="*/ 9 h 43"/>
                  <a:gd name="T60" fmla="*/ 7 w 15"/>
                  <a:gd name="T61" fmla="*/ 4 h 43"/>
                  <a:gd name="T62" fmla="*/ 7 w 15"/>
                  <a:gd name="T63" fmla="*/ 0 h 43"/>
                  <a:gd name="T64" fmla="*/ 7 w 15"/>
                  <a:gd name="T65" fmla="*/ 4 h 43"/>
                  <a:gd name="T66" fmla="*/ 7 w 15"/>
                  <a:gd name="T67" fmla="*/ 4 h 43"/>
                  <a:gd name="T68" fmla="*/ 7 w 15"/>
                  <a:gd name="T69" fmla="*/ 9 h 43"/>
                  <a:gd name="T70" fmla="*/ 3 w 15"/>
                  <a:gd name="T71" fmla="*/ 13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21"/>
                    </a:lnTo>
                    <a:lnTo>
                      <a:pt x="3" y="26"/>
                    </a:lnTo>
                    <a:lnTo>
                      <a:pt x="3" y="30"/>
                    </a:lnTo>
                    <a:lnTo>
                      <a:pt x="3" y="34"/>
                    </a:lnTo>
                    <a:lnTo>
                      <a:pt x="0" y="34"/>
                    </a:lnTo>
                    <a:lnTo>
                      <a:pt x="0" y="38"/>
                    </a:lnTo>
                    <a:lnTo>
                      <a:pt x="0" y="43"/>
                    </a:lnTo>
                    <a:lnTo>
                      <a:pt x="3" y="43"/>
                    </a:lnTo>
                    <a:lnTo>
                      <a:pt x="7" y="43"/>
                    </a:lnTo>
                    <a:lnTo>
                      <a:pt x="7" y="38"/>
                    </a:lnTo>
                    <a:lnTo>
                      <a:pt x="7" y="43"/>
                    </a:lnTo>
                    <a:lnTo>
                      <a:pt x="7" y="38"/>
                    </a:lnTo>
                    <a:lnTo>
                      <a:pt x="11" y="38"/>
                    </a:lnTo>
                    <a:lnTo>
                      <a:pt x="11" y="43"/>
                    </a:lnTo>
                    <a:lnTo>
                      <a:pt x="15" y="43"/>
                    </a:lnTo>
                    <a:lnTo>
                      <a:pt x="15" y="38"/>
                    </a:lnTo>
                    <a:lnTo>
                      <a:pt x="15" y="34"/>
                    </a:lnTo>
                    <a:lnTo>
                      <a:pt x="11" y="34"/>
                    </a:lnTo>
                    <a:lnTo>
                      <a:pt x="11" y="30"/>
                    </a:lnTo>
                    <a:lnTo>
                      <a:pt x="11" y="26"/>
                    </a:lnTo>
                    <a:lnTo>
                      <a:pt x="11" y="21"/>
                    </a:lnTo>
                    <a:lnTo>
                      <a:pt x="11" y="17"/>
                    </a:lnTo>
                    <a:lnTo>
                      <a:pt x="11" y="13"/>
                    </a:lnTo>
                    <a:lnTo>
                      <a:pt x="11" y="9"/>
                    </a:lnTo>
                    <a:lnTo>
                      <a:pt x="11" y="4"/>
                    </a:lnTo>
                    <a:lnTo>
                      <a:pt x="7" y="4"/>
                    </a:lnTo>
                    <a:lnTo>
                      <a:pt x="7" y="0"/>
                    </a:lnTo>
                    <a:lnTo>
                      <a:pt x="7" y="4"/>
                    </a:lnTo>
                    <a:lnTo>
                      <a:pt x="7" y="9"/>
                    </a:lnTo>
                    <a:lnTo>
                      <a:pt x="3" y="9"/>
                    </a:lnTo>
                    <a:lnTo>
                      <a:pt x="3" y="13"/>
                    </a:lnTo>
                    <a:close/>
                  </a:path>
                </a:pathLst>
              </a:custGeom>
              <a:solidFill>
                <a:srgbClr val="005E31"/>
              </a:solidFill>
              <a:ln w="6350">
                <a:solidFill>
                  <a:srgbClr val="005E31"/>
                </a:solidFill>
                <a:round/>
                <a:headEnd/>
                <a:tailEnd/>
              </a:ln>
            </p:spPr>
            <p:txBody>
              <a:bodyPr/>
              <a:lstStyle/>
              <a:p>
                <a:endParaRPr lang="fa-IR"/>
              </a:p>
            </p:txBody>
          </p:sp>
          <p:sp>
            <p:nvSpPr>
              <p:cNvPr id="261" name="Freeform 480"/>
              <p:cNvSpPr>
                <a:spLocks/>
              </p:cNvSpPr>
              <p:nvPr/>
            </p:nvSpPr>
            <p:spPr bwMode="auto">
              <a:xfrm>
                <a:off x="1675" y="3596"/>
                <a:ext cx="34" cy="42"/>
              </a:xfrm>
              <a:custGeom>
                <a:avLst/>
                <a:gdLst>
                  <a:gd name="T0" fmla="*/ 8 w 34"/>
                  <a:gd name="T1" fmla="*/ 13 h 42"/>
                  <a:gd name="T2" fmla="*/ 8 w 34"/>
                  <a:gd name="T3" fmla="*/ 21 h 42"/>
                  <a:gd name="T4" fmla="*/ 8 w 34"/>
                  <a:gd name="T5" fmla="*/ 25 h 42"/>
                  <a:gd name="T6" fmla="*/ 4 w 34"/>
                  <a:gd name="T7" fmla="*/ 25 h 42"/>
                  <a:gd name="T8" fmla="*/ 4 w 34"/>
                  <a:gd name="T9" fmla="*/ 29 h 42"/>
                  <a:gd name="T10" fmla="*/ 4 w 34"/>
                  <a:gd name="T11" fmla="*/ 34 h 42"/>
                  <a:gd name="T12" fmla="*/ 4 w 34"/>
                  <a:gd name="T13" fmla="*/ 34 h 42"/>
                  <a:gd name="T14" fmla="*/ 0 w 34"/>
                  <a:gd name="T15" fmla="*/ 38 h 42"/>
                  <a:gd name="T16" fmla="*/ 0 w 34"/>
                  <a:gd name="T17" fmla="*/ 42 h 42"/>
                  <a:gd name="T18" fmla="*/ 4 w 34"/>
                  <a:gd name="T19" fmla="*/ 42 h 42"/>
                  <a:gd name="T20" fmla="*/ 12 w 34"/>
                  <a:gd name="T21" fmla="*/ 42 h 42"/>
                  <a:gd name="T22" fmla="*/ 16 w 34"/>
                  <a:gd name="T23" fmla="*/ 42 h 42"/>
                  <a:gd name="T24" fmla="*/ 19 w 34"/>
                  <a:gd name="T25" fmla="*/ 42 h 42"/>
                  <a:gd name="T26" fmla="*/ 19 w 34"/>
                  <a:gd name="T27" fmla="*/ 42 h 42"/>
                  <a:gd name="T28" fmla="*/ 19 w 34"/>
                  <a:gd name="T29" fmla="*/ 42 h 42"/>
                  <a:gd name="T30" fmla="*/ 27 w 34"/>
                  <a:gd name="T31" fmla="*/ 42 h 42"/>
                  <a:gd name="T32" fmla="*/ 31 w 34"/>
                  <a:gd name="T33" fmla="*/ 42 h 42"/>
                  <a:gd name="T34" fmla="*/ 34 w 34"/>
                  <a:gd name="T35" fmla="*/ 42 h 42"/>
                  <a:gd name="T36" fmla="*/ 34 w 34"/>
                  <a:gd name="T37" fmla="*/ 42 h 42"/>
                  <a:gd name="T38" fmla="*/ 34 w 34"/>
                  <a:gd name="T39" fmla="*/ 38 h 42"/>
                  <a:gd name="T40" fmla="*/ 31 w 34"/>
                  <a:gd name="T41" fmla="*/ 34 h 42"/>
                  <a:gd name="T42" fmla="*/ 27 w 34"/>
                  <a:gd name="T43" fmla="*/ 34 h 42"/>
                  <a:gd name="T44" fmla="*/ 27 w 34"/>
                  <a:gd name="T45" fmla="*/ 34 h 42"/>
                  <a:gd name="T46" fmla="*/ 27 w 34"/>
                  <a:gd name="T47" fmla="*/ 29 h 42"/>
                  <a:gd name="T48" fmla="*/ 27 w 34"/>
                  <a:gd name="T49" fmla="*/ 29 h 42"/>
                  <a:gd name="T50" fmla="*/ 27 w 34"/>
                  <a:gd name="T51" fmla="*/ 25 h 42"/>
                  <a:gd name="T52" fmla="*/ 27 w 34"/>
                  <a:gd name="T53" fmla="*/ 21 h 42"/>
                  <a:gd name="T54" fmla="*/ 27 w 34"/>
                  <a:gd name="T55" fmla="*/ 21 h 42"/>
                  <a:gd name="T56" fmla="*/ 23 w 34"/>
                  <a:gd name="T57" fmla="*/ 17 h 42"/>
                  <a:gd name="T58" fmla="*/ 23 w 34"/>
                  <a:gd name="T59" fmla="*/ 17 h 42"/>
                  <a:gd name="T60" fmla="*/ 23 w 34"/>
                  <a:gd name="T61" fmla="*/ 17 h 42"/>
                  <a:gd name="T62" fmla="*/ 23 w 34"/>
                  <a:gd name="T63" fmla="*/ 13 h 42"/>
                  <a:gd name="T64" fmla="*/ 23 w 34"/>
                  <a:gd name="T65" fmla="*/ 13 h 42"/>
                  <a:gd name="T66" fmla="*/ 23 w 34"/>
                  <a:gd name="T67" fmla="*/ 8 h 42"/>
                  <a:gd name="T68" fmla="*/ 19 w 34"/>
                  <a:gd name="T69" fmla="*/ 8 h 42"/>
                  <a:gd name="T70" fmla="*/ 19 w 34"/>
                  <a:gd name="T71" fmla="*/ 4 h 42"/>
                  <a:gd name="T72" fmla="*/ 19 w 34"/>
                  <a:gd name="T73" fmla="*/ 4 h 42"/>
                  <a:gd name="T74" fmla="*/ 19 w 34"/>
                  <a:gd name="T75" fmla="*/ 0 h 42"/>
                  <a:gd name="T76" fmla="*/ 16 w 34"/>
                  <a:gd name="T77" fmla="*/ 4 h 42"/>
                  <a:gd name="T78" fmla="*/ 16 w 34"/>
                  <a:gd name="T79" fmla="*/ 4 h 42"/>
                  <a:gd name="T80" fmla="*/ 16 w 34"/>
                  <a:gd name="T81" fmla="*/ 8 h 42"/>
                  <a:gd name="T82" fmla="*/ 12 w 34"/>
                  <a:gd name="T83" fmla="*/ 8 h 42"/>
                  <a:gd name="T84" fmla="*/ 12 w 34"/>
                  <a:gd name="T85" fmla="*/ 13 h 42"/>
                  <a:gd name="T86" fmla="*/ 12 w 34"/>
                  <a:gd name="T87" fmla="*/ 13 h 42"/>
                  <a:gd name="T88" fmla="*/ 8 w 34"/>
                  <a:gd name="T89" fmla="*/ 13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42"/>
                  <a:gd name="T137" fmla="*/ 34 w 34"/>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42">
                    <a:moveTo>
                      <a:pt x="8" y="13"/>
                    </a:moveTo>
                    <a:lnTo>
                      <a:pt x="8" y="13"/>
                    </a:lnTo>
                    <a:lnTo>
                      <a:pt x="8" y="21"/>
                    </a:lnTo>
                    <a:lnTo>
                      <a:pt x="8" y="25"/>
                    </a:lnTo>
                    <a:lnTo>
                      <a:pt x="4" y="25"/>
                    </a:lnTo>
                    <a:lnTo>
                      <a:pt x="4" y="29"/>
                    </a:lnTo>
                    <a:lnTo>
                      <a:pt x="4" y="34"/>
                    </a:lnTo>
                    <a:lnTo>
                      <a:pt x="0" y="38"/>
                    </a:lnTo>
                    <a:lnTo>
                      <a:pt x="0" y="42"/>
                    </a:lnTo>
                    <a:lnTo>
                      <a:pt x="4" y="42"/>
                    </a:lnTo>
                    <a:lnTo>
                      <a:pt x="8" y="42"/>
                    </a:lnTo>
                    <a:lnTo>
                      <a:pt x="12" y="42"/>
                    </a:lnTo>
                    <a:lnTo>
                      <a:pt x="16" y="42"/>
                    </a:lnTo>
                    <a:lnTo>
                      <a:pt x="19" y="42"/>
                    </a:lnTo>
                    <a:lnTo>
                      <a:pt x="23" y="42"/>
                    </a:lnTo>
                    <a:lnTo>
                      <a:pt x="27" y="42"/>
                    </a:lnTo>
                    <a:lnTo>
                      <a:pt x="31" y="42"/>
                    </a:lnTo>
                    <a:lnTo>
                      <a:pt x="34" y="42"/>
                    </a:lnTo>
                    <a:lnTo>
                      <a:pt x="34" y="38"/>
                    </a:lnTo>
                    <a:lnTo>
                      <a:pt x="31" y="38"/>
                    </a:lnTo>
                    <a:lnTo>
                      <a:pt x="31" y="34"/>
                    </a:lnTo>
                    <a:lnTo>
                      <a:pt x="27" y="34"/>
                    </a:lnTo>
                    <a:lnTo>
                      <a:pt x="27" y="29"/>
                    </a:lnTo>
                    <a:lnTo>
                      <a:pt x="27" y="25"/>
                    </a:lnTo>
                    <a:lnTo>
                      <a:pt x="27" y="21"/>
                    </a:lnTo>
                    <a:lnTo>
                      <a:pt x="23" y="17"/>
                    </a:lnTo>
                    <a:lnTo>
                      <a:pt x="23" y="13"/>
                    </a:lnTo>
                    <a:lnTo>
                      <a:pt x="23" y="8"/>
                    </a:lnTo>
                    <a:lnTo>
                      <a:pt x="19" y="8"/>
                    </a:lnTo>
                    <a:lnTo>
                      <a:pt x="19" y="4"/>
                    </a:lnTo>
                    <a:lnTo>
                      <a:pt x="19" y="0"/>
                    </a:lnTo>
                    <a:lnTo>
                      <a:pt x="16" y="4"/>
                    </a:lnTo>
                    <a:lnTo>
                      <a:pt x="16" y="8"/>
                    </a:lnTo>
                    <a:lnTo>
                      <a:pt x="12" y="8"/>
                    </a:lnTo>
                    <a:lnTo>
                      <a:pt x="12" y="13"/>
                    </a:lnTo>
                    <a:lnTo>
                      <a:pt x="8" y="13"/>
                    </a:lnTo>
                    <a:close/>
                  </a:path>
                </a:pathLst>
              </a:custGeom>
              <a:solidFill>
                <a:srgbClr val="114324"/>
              </a:solidFill>
              <a:ln w="6350">
                <a:solidFill>
                  <a:srgbClr val="114324"/>
                </a:solidFill>
                <a:round/>
                <a:headEnd/>
                <a:tailEnd/>
              </a:ln>
            </p:spPr>
            <p:txBody>
              <a:bodyPr/>
              <a:lstStyle/>
              <a:p>
                <a:endParaRPr lang="fa-IR"/>
              </a:p>
            </p:txBody>
          </p:sp>
          <p:sp>
            <p:nvSpPr>
              <p:cNvPr id="262" name="Freeform 481"/>
              <p:cNvSpPr>
                <a:spLocks/>
              </p:cNvSpPr>
              <p:nvPr/>
            </p:nvSpPr>
            <p:spPr bwMode="auto">
              <a:xfrm>
                <a:off x="1577" y="3558"/>
                <a:ext cx="38" cy="42"/>
              </a:xfrm>
              <a:custGeom>
                <a:avLst/>
                <a:gdLst>
                  <a:gd name="T0" fmla="*/ 12 w 38"/>
                  <a:gd name="T1" fmla="*/ 12 h 42"/>
                  <a:gd name="T2" fmla="*/ 12 w 38"/>
                  <a:gd name="T3" fmla="*/ 17 h 42"/>
                  <a:gd name="T4" fmla="*/ 12 w 38"/>
                  <a:gd name="T5" fmla="*/ 21 h 42"/>
                  <a:gd name="T6" fmla="*/ 8 w 38"/>
                  <a:gd name="T7" fmla="*/ 25 h 42"/>
                  <a:gd name="T8" fmla="*/ 8 w 38"/>
                  <a:gd name="T9" fmla="*/ 29 h 42"/>
                  <a:gd name="T10" fmla="*/ 8 w 38"/>
                  <a:gd name="T11" fmla="*/ 29 h 42"/>
                  <a:gd name="T12" fmla="*/ 4 w 38"/>
                  <a:gd name="T13" fmla="*/ 34 h 42"/>
                  <a:gd name="T14" fmla="*/ 4 w 38"/>
                  <a:gd name="T15" fmla="*/ 38 h 42"/>
                  <a:gd name="T16" fmla="*/ 0 w 38"/>
                  <a:gd name="T17" fmla="*/ 38 h 42"/>
                  <a:gd name="T18" fmla="*/ 8 w 38"/>
                  <a:gd name="T19" fmla="*/ 38 h 42"/>
                  <a:gd name="T20" fmla="*/ 16 w 38"/>
                  <a:gd name="T21" fmla="*/ 38 h 42"/>
                  <a:gd name="T22" fmla="*/ 19 w 38"/>
                  <a:gd name="T23" fmla="*/ 38 h 42"/>
                  <a:gd name="T24" fmla="*/ 23 w 38"/>
                  <a:gd name="T25" fmla="*/ 38 h 42"/>
                  <a:gd name="T26" fmla="*/ 23 w 38"/>
                  <a:gd name="T27" fmla="*/ 38 h 42"/>
                  <a:gd name="T28" fmla="*/ 23 w 38"/>
                  <a:gd name="T29" fmla="*/ 38 h 42"/>
                  <a:gd name="T30" fmla="*/ 31 w 38"/>
                  <a:gd name="T31" fmla="*/ 38 h 42"/>
                  <a:gd name="T32" fmla="*/ 34 w 38"/>
                  <a:gd name="T33" fmla="*/ 38 h 42"/>
                  <a:gd name="T34" fmla="*/ 38 w 38"/>
                  <a:gd name="T35" fmla="*/ 38 h 42"/>
                  <a:gd name="T36" fmla="*/ 38 w 38"/>
                  <a:gd name="T37" fmla="*/ 38 h 42"/>
                  <a:gd name="T38" fmla="*/ 38 w 38"/>
                  <a:gd name="T39" fmla="*/ 38 h 42"/>
                  <a:gd name="T40" fmla="*/ 31 w 38"/>
                  <a:gd name="T41" fmla="*/ 34 h 42"/>
                  <a:gd name="T42" fmla="*/ 31 w 38"/>
                  <a:gd name="T43" fmla="*/ 29 h 42"/>
                  <a:gd name="T44" fmla="*/ 31 w 38"/>
                  <a:gd name="T45" fmla="*/ 29 h 42"/>
                  <a:gd name="T46" fmla="*/ 31 w 38"/>
                  <a:gd name="T47" fmla="*/ 29 h 42"/>
                  <a:gd name="T48" fmla="*/ 31 w 38"/>
                  <a:gd name="T49" fmla="*/ 25 h 42"/>
                  <a:gd name="T50" fmla="*/ 27 w 38"/>
                  <a:gd name="T51" fmla="*/ 21 h 42"/>
                  <a:gd name="T52" fmla="*/ 31 w 38"/>
                  <a:gd name="T53" fmla="*/ 21 h 42"/>
                  <a:gd name="T54" fmla="*/ 31 w 38"/>
                  <a:gd name="T55" fmla="*/ 17 h 42"/>
                  <a:gd name="T56" fmla="*/ 27 w 38"/>
                  <a:gd name="T57" fmla="*/ 17 h 42"/>
                  <a:gd name="T58" fmla="*/ 27 w 38"/>
                  <a:gd name="T59" fmla="*/ 12 h 42"/>
                  <a:gd name="T60" fmla="*/ 27 w 38"/>
                  <a:gd name="T61" fmla="*/ 12 h 42"/>
                  <a:gd name="T62" fmla="*/ 27 w 38"/>
                  <a:gd name="T63" fmla="*/ 12 h 42"/>
                  <a:gd name="T64" fmla="*/ 27 w 38"/>
                  <a:gd name="T65" fmla="*/ 8 h 42"/>
                  <a:gd name="T66" fmla="*/ 23 w 38"/>
                  <a:gd name="T67" fmla="*/ 8 h 42"/>
                  <a:gd name="T68" fmla="*/ 23 w 38"/>
                  <a:gd name="T69" fmla="*/ 4 h 42"/>
                  <a:gd name="T70" fmla="*/ 23 w 38"/>
                  <a:gd name="T71" fmla="*/ 4 h 42"/>
                  <a:gd name="T72" fmla="*/ 23 w 38"/>
                  <a:gd name="T73" fmla="*/ 0 h 42"/>
                  <a:gd name="T74" fmla="*/ 19 w 38"/>
                  <a:gd name="T75" fmla="*/ 0 h 42"/>
                  <a:gd name="T76" fmla="*/ 19 w 38"/>
                  <a:gd name="T77" fmla="*/ 0 h 42"/>
                  <a:gd name="T78" fmla="*/ 19 w 38"/>
                  <a:gd name="T79" fmla="*/ 4 h 42"/>
                  <a:gd name="T80" fmla="*/ 16 w 38"/>
                  <a:gd name="T81" fmla="*/ 4 h 42"/>
                  <a:gd name="T82" fmla="*/ 16 w 38"/>
                  <a:gd name="T83" fmla="*/ 8 h 42"/>
                  <a:gd name="T84" fmla="*/ 16 w 38"/>
                  <a:gd name="T85" fmla="*/ 8 h 42"/>
                  <a:gd name="T86" fmla="*/ 16 w 38"/>
                  <a:gd name="T87" fmla="*/ 8 h 42"/>
                  <a:gd name="T88" fmla="*/ 12 w 38"/>
                  <a:gd name="T89" fmla="*/ 12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42"/>
                  <a:gd name="T137" fmla="*/ 38 w 38"/>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42">
                    <a:moveTo>
                      <a:pt x="12" y="12"/>
                    </a:moveTo>
                    <a:lnTo>
                      <a:pt x="12" y="12"/>
                    </a:lnTo>
                    <a:lnTo>
                      <a:pt x="12" y="17"/>
                    </a:lnTo>
                    <a:lnTo>
                      <a:pt x="12" y="21"/>
                    </a:lnTo>
                    <a:lnTo>
                      <a:pt x="8" y="25"/>
                    </a:lnTo>
                    <a:lnTo>
                      <a:pt x="8" y="29"/>
                    </a:lnTo>
                    <a:lnTo>
                      <a:pt x="4" y="34"/>
                    </a:lnTo>
                    <a:lnTo>
                      <a:pt x="4" y="38"/>
                    </a:lnTo>
                    <a:lnTo>
                      <a:pt x="0" y="38"/>
                    </a:lnTo>
                    <a:lnTo>
                      <a:pt x="4" y="42"/>
                    </a:lnTo>
                    <a:lnTo>
                      <a:pt x="8" y="38"/>
                    </a:lnTo>
                    <a:lnTo>
                      <a:pt x="12" y="38"/>
                    </a:lnTo>
                    <a:lnTo>
                      <a:pt x="16" y="38"/>
                    </a:lnTo>
                    <a:lnTo>
                      <a:pt x="19" y="38"/>
                    </a:lnTo>
                    <a:lnTo>
                      <a:pt x="23" y="38"/>
                    </a:lnTo>
                    <a:lnTo>
                      <a:pt x="27" y="38"/>
                    </a:lnTo>
                    <a:lnTo>
                      <a:pt x="31" y="38"/>
                    </a:lnTo>
                    <a:lnTo>
                      <a:pt x="34" y="38"/>
                    </a:lnTo>
                    <a:lnTo>
                      <a:pt x="38" y="38"/>
                    </a:lnTo>
                    <a:lnTo>
                      <a:pt x="34" y="34"/>
                    </a:lnTo>
                    <a:lnTo>
                      <a:pt x="31" y="34"/>
                    </a:lnTo>
                    <a:lnTo>
                      <a:pt x="31" y="29"/>
                    </a:lnTo>
                    <a:lnTo>
                      <a:pt x="31" y="25"/>
                    </a:lnTo>
                    <a:lnTo>
                      <a:pt x="27" y="25"/>
                    </a:lnTo>
                    <a:lnTo>
                      <a:pt x="27" y="21"/>
                    </a:lnTo>
                    <a:lnTo>
                      <a:pt x="31" y="21"/>
                    </a:lnTo>
                    <a:lnTo>
                      <a:pt x="31" y="17"/>
                    </a:lnTo>
                    <a:lnTo>
                      <a:pt x="27" y="17"/>
                    </a:lnTo>
                    <a:lnTo>
                      <a:pt x="27" y="12"/>
                    </a:lnTo>
                    <a:lnTo>
                      <a:pt x="27" y="8"/>
                    </a:lnTo>
                    <a:lnTo>
                      <a:pt x="23" y="8"/>
                    </a:lnTo>
                    <a:lnTo>
                      <a:pt x="23" y="4"/>
                    </a:lnTo>
                    <a:lnTo>
                      <a:pt x="23" y="0"/>
                    </a:lnTo>
                    <a:lnTo>
                      <a:pt x="19" y="0"/>
                    </a:lnTo>
                    <a:lnTo>
                      <a:pt x="19" y="4"/>
                    </a:lnTo>
                    <a:lnTo>
                      <a:pt x="16" y="4"/>
                    </a:lnTo>
                    <a:lnTo>
                      <a:pt x="16" y="8"/>
                    </a:lnTo>
                    <a:lnTo>
                      <a:pt x="12" y="8"/>
                    </a:lnTo>
                    <a:lnTo>
                      <a:pt x="12" y="12"/>
                    </a:lnTo>
                    <a:close/>
                  </a:path>
                </a:pathLst>
              </a:custGeom>
              <a:solidFill>
                <a:srgbClr val="228129"/>
              </a:solidFill>
              <a:ln w="6350">
                <a:solidFill>
                  <a:srgbClr val="228129"/>
                </a:solidFill>
                <a:round/>
                <a:headEnd/>
                <a:tailEnd/>
              </a:ln>
            </p:spPr>
            <p:txBody>
              <a:bodyPr/>
              <a:lstStyle/>
              <a:p>
                <a:endParaRPr lang="fa-IR"/>
              </a:p>
            </p:txBody>
          </p:sp>
          <p:sp>
            <p:nvSpPr>
              <p:cNvPr id="263" name="Freeform 482"/>
              <p:cNvSpPr>
                <a:spLocks/>
              </p:cNvSpPr>
              <p:nvPr/>
            </p:nvSpPr>
            <p:spPr bwMode="auto">
              <a:xfrm>
                <a:off x="2034" y="3256"/>
                <a:ext cx="49" cy="26"/>
              </a:xfrm>
              <a:custGeom>
                <a:avLst/>
                <a:gdLst>
                  <a:gd name="T0" fmla="*/ 0 w 49"/>
                  <a:gd name="T1" fmla="*/ 9 h 26"/>
                  <a:gd name="T2" fmla="*/ 0 w 49"/>
                  <a:gd name="T3" fmla="*/ 9 h 26"/>
                  <a:gd name="T4" fmla="*/ 0 w 49"/>
                  <a:gd name="T5" fmla="*/ 9 h 26"/>
                  <a:gd name="T6" fmla="*/ 4 w 49"/>
                  <a:gd name="T7" fmla="*/ 13 h 26"/>
                  <a:gd name="T8" fmla="*/ 4 w 49"/>
                  <a:gd name="T9" fmla="*/ 17 h 26"/>
                  <a:gd name="T10" fmla="*/ 4 w 49"/>
                  <a:gd name="T11" fmla="*/ 17 h 26"/>
                  <a:gd name="T12" fmla="*/ 4 w 49"/>
                  <a:gd name="T13" fmla="*/ 17 h 26"/>
                  <a:gd name="T14" fmla="*/ 7 w 49"/>
                  <a:gd name="T15" fmla="*/ 22 h 26"/>
                  <a:gd name="T16" fmla="*/ 7 w 49"/>
                  <a:gd name="T17" fmla="*/ 22 h 26"/>
                  <a:gd name="T18" fmla="*/ 11 w 49"/>
                  <a:gd name="T19" fmla="*/ 22 h 26"/>
                  <a:gd name="T20" fmla="*/ 11 w 49"/>
                  <a:gd name="T21" fmla="*/ 26 h 26"/>
                  <a:gd name="T22" fmla="*/ 15 w 49"/>
                  <a:gd name="T23" fmla="*/ 26 h 26"/>
                  <a:gd name="T24" fmla="*/ 15 w 49"/>
                  <a:gd name="T25" fmla="*/ 26 h 26"/>
                  <a:gd name="T26" fmla="*/ 19 w 49"/>
                  <a:gd name="T27" fmla="*/ 26 h 26"/>
                  <a:gd name="T28" fmla="*/ 22 w 49"/>
                  <a:gd name="T29" fmla="*/ 26 h 26"/>
                  <a:gd name="T30" fmla="*/ 26 w 49"/>
                  <a:gd name="T31" fmla="*/ 26 h 26"/>
                  <a:gd name="T32" fmla="*/ 26 w 49"/>
                  <a:gd name="T33" fmla="*/ 26 h 26"/>
                  <a:gd name="T34" fmla="*/ 34 w 49"/>
                  <a:gd name="T35" fmla="*/ 26 h 26"/>
                  <a:gd name="T36" fmla="*/ 37 w 49"/>
                  <a:gd name="T37" fmla="*/ 26 h 26"/>
                  <a:gd name="T38" fmla="*/ 41 w 49"/>
                  <a:gd name="T39" fmla="*/ 22 h 26"/>
                  <a:gd name="T40" fmla="*/ 45 w 49"/>
                  <a:gd name="T41" fmla="*/ 22 h 26"/>
                  <a:gd name="T42" fmla="*/ 45 w 49"/>
                  <a:gd name="T43" fmla="*/ 22 h 26"/>
                  <a:gd name="T44" fmla="*/ 49 w 49"/>
                  <a:gd name="T45" fmla="*/ 17 h 26"/>
                  <a:gd name="T46" fmla="*/ 49 w 49"/>
                  <a:gd name="T47" fmla="*/ 17 h 26"/>
                  <a:gd name="T48" fmla="*/ 49 w 49"/>
                  <a:gd name="T49" fmla="*/ 17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9 h 26"/>
                  <a:gd name="T62" fmla="*/ 49 w 49"/>
                  <a:gd name="T63" fmla="*/ 5 h 26"/>
                  <a:gd name="T64" fmla="*/ 49 w 49"/>
                  <a:gd name="T65" fmla="*/ 5 h 26"/>
                  <a:gd name="T66" fmla="*/ 49 w 49"/>
                  <a:gd name="T67" fmla="*/ 5 h 26"/>
                  <a:gd name="T68" fmla="*/ 45 w 49"/>
                  <a:gd name="T69" fmla="*/ 5 h 26"/>
                  <a:gd name="T70" fmla="*/ 41 w 49"/>
                  <a:gd name="T71" fmla="*/ 0 h 26"/>
                  <a:gd name="T72" fmla="*/ 37 w 49"/>
                  <a:gd name="T73" fmla="*/ 0 h 26"/>
                  <a:gd name="T74" fmla="*/ 34 w 49"/>
                  <a:gd name="T75" fmla="*/ 0 h 26"/>
                  <a:gd name="T76" fmla="*/ 30 w 49"/>
                  <a:gd name="T77" fmla="*/ 0 h 26"/>
                  <a:gd name="T78" fmla="*/ 26 w 49"/>
                  <a:gd name="T79" fmla="*/ 0 h 26"/>
                  <a:gd name="T80" fmla="*/ 19 w 49"/>
                  <a:gd name="T81" fmla="*/ 0 h 26"/>
                  <a:gd name="T82" fmla="*/ 15 w 49"/>
                  <a:gd name="T83" fmla="*/ 0 h 26"/>
                  <a:gd name="T84" fmla="*/ 11 w 49"/>
                  <a:gd name="T85" fmla="*/ 0 h 26"/>
                  <a:gd name="T86" fmla="*/ 7 w 49"/>
                  <a:gd name="T87" fmla="*/ 0 h 26"/>
                  <a:gd name="T88" fmla="*/ 7 w 49"/>
                  <a:gd name="T89" fmla="*/ 0 h 26"/>
                  <a:gd name="T90" fmla="*/ 4 w 49"/>
                  <a:gd name="T91" fmla="*/ 5 h 26"/>
                  <a:gd name="T92" fmla="*/ 4 w 49"/>
                  <a:gd name="T93" fmla="*/ 5 h 26"/>
                  <a:gd name="T94" fmla="*/ 4 w 49"/>
                  <a:gd name="T95" fmla="*/ 5 h 26"/>
                  <a:gd name="T96" fmla="*/ 0 w 49"/>
                  <a:gd name="T97" fmla="*/ 9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4" y="13"/>
                    </a:lnTo>
                    <a:lnTo>
                      <a:pt x="4" y="17"/>
                    </a:lnTo>
                    <a:lnTo>
                      <a:pt x="7" y="22"/>
                    </a:lnTo>
                    <a:lnTo>
                      <a:pt x="11" y="22"/>
                    </a:lnTo>
                    <a:lnTo>
                      <a:pt x="11" y="26"/>
                    </a:lnTo>
                    <a:lnTo>
                      <a:pt x="15" y="26"/>
                    </a:lnTo>
                    <a:lnTo>
                      <a:pt x="19" y="26"/>
                    </a:lnTo>
                    <a:lnTo>
                      <a:pt x="22" y="26"/>
                    </a:lnTo>
                    <a:lnTo>
                      <a:pt x="26" y="26"/>
                    </a:lnTo>
                    <a:lnTo>
                      <a:pt x="34" y="26"/>
                    </a:lnTo>
                    <a:lnTo>
                      <a:pt x="37" y="26"/>
                    </a:lnTo>
                    <a:lnTo>
                      <a:pt x="41" y="22"/>
                    </a:lnTo>
                    <a:lnTo>
                      <a:pt x="45" y="22"/>
                    </a:lnTo>
                    <a:lnTo>
                      <a:pt x="49" y="17"/>
                    </a:lnTo>
                    <a:lnTo>
                      <a:pt x="49" y="13"/>
                    </a:lnTo>
                    <a:lnTo>
                      <a:pt x="49" y="9"/>
                    </a:lnTo>
                    <a:lnTo>
                      <a:pt x="49" y="5"/>
                    </a:lnTo>
                    <a:lnTo>
                      <a:pt x="45" y="5"/>
                    </a:lnTo>
                    <a:lnTo>
                      <a:pt x="41" y="0"/>
                    </a:lnTo>
                    <a:lnTo>
                      <a:pt x="37" y="0"/>
                    </a:lnTo>
                    <a:lnTo>
                      <a:pt x="34" y="0"/>
                    </a:lnTo>
                    <a:lnTo>
                      <a:pt x="30" y="0"/>
                    </a:lnTo>
                    <a:lnTo>
                      <a:pt x="26" y="0"/>
                    </a:lnTo>
                    <a:lnTo>
                      <a:pt x="19" y="0"/>
                    </a:lnTo>
                    <a:lnTo>
                      <a:pt x="15" y="0"/>
                    </a:lnTo>
                    <a:lnTo>
                      <a:pt x="11" y="0"/>
                    </a:lnTo>
                    <a:lnTo>
                      <a:pt x="7" y="0"/>
                    </a:lnTo>
                    <a:lnTo>
                      <a:pt x="4"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64" name="Group 483"/>
              <p:cNvGrpSpPr>
                <a:grpSpLocks/>
              </p:cNvGrpSpPr>
              <p:nvPr/>
            </p:nvGrpSpPr>
            <p:grpSpPr bwMode="auto">
              <a:xfrm>
                <a:off x="2215" y="3286"/>
                <a:ext cx="37" cy="38"/>
                <a:chOff x="2215" y="3286"/>
                <a:chExt cx="37" cy="38"/>
              </a:xfrm>
            </p:grpSpPr>
            <p:sp>
              <p:nvSpPr>
                <p:cNvPr id="1629" name="Line 484"/>
                <p:cNvSpPr>
                  <a:spLocks noChangeShapeType="1"/>
                </p:cNvSpPr>
                <p:nvPr/>
              </p:nvSpPr>
              <p:spPr bwMode="auto">
                <a:xfrm>
                  <a:off x="2234" y="3303"/>
                  <a:ext cx="1" cy="21"/>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30" name="Freeform 485"/>
                <p:cNvSpPr>
                  <a:spLocks/>
                </p:cNvSpPr>
                <p:nvPr/>
              </p:nvSpPr>
              <p:spPr bwMode="auto">
                <a:xfrm>
                  <a:off x="2215" y="3286"/>
                  <a:ext cx="37" cy="21"/>
                </a:xfrm>
                <a:custGeom>
                  <a:avLst/>
                  <a:gdLst>
                    <a:gd name="T0" fmla="*/ 0 w 37"/>
                    <a:gd name="T1" fmla="*/ 4 h 21"/>
                    <a:gd name="T2" fmla="*/ 0 w 37"/>
                    <a:gd name="T3" fmla="*/ 4 h 21"/>
                    <a:gd name="T4" fmla="*/ 0 w 37"/>
                    <a:gd name="T5" fmla="*/ 9 h 21"/>
                    <a:gd name="T6" fmla="*/ 0 w 37"/>
                    <a:gd name="T7" fmla="*/ 9 h 21"/>
                    <a:gd name="T8" fmla="*/ 0 w 37"/>
                    <a:gd name="T9" fmla="*/ 13 h 21"/>
                    <a:gd name="T10" fmla="*/ 4 w 37"/>
                    <a:gd name="T11" fmla="*/ 13 h 21"/>
                    <a:gd name="T12" fmla="*/ 4 w 37"/>
                    <a:gd name="T13" fmla="*/ 17 h 21"/>
                    <a:gd name="T14" fmla="*/ 7 w 37"/>
                    <a:gd name="T15" fmla="*/ 17 h 21"/>
                    <a:gd name="T16" fmla="*/ 7 w 37"/>
                    <a:gd name="T17" fmla="*/ 17 h 21"/>
                    <a:gd name="T18" fmla="*/ 7 w 37"/>
                    <a:gd name="T19" fmla="*/ 21 h 21"/>
                    <a:gd name="T20" fmla="*/ 11 w 37"/>
                    <a:gd name="T21" fmla="*/ 21 h 21"/>
                    <a:gd name="T22" fmla="*/ 15 w 37"/>
                    <a:gd name="T23" fmla="*/ 21 h 21"/>
                    <a:gd name="T24" fmla="*/ 19 w 37"/>
                    <a:gd name="T25" fmla="*/ 21 h 21"/>
                    <a:gd name="T26" fmla="*/ 22 w 37"/>
                    <a:gd name="T27" fmla="*/ 21 h 21"/>
                    <a:gd name="T28" fmla="*/ 26 w 37"/>
                    <a:gd name="T29" fmla="*/ 21 h 21"/>
                    <a:gd name="T30" fmla="*/ 30 w 37"/>
                    <a:gd name="T31" fmla="*/ 17 h 21"/>
                    <a:gd name="T32" fmla="*/ 34 w 37"/>
                    <a:gd name="T33" fmla="*/ 17 h 21"/>
                    <a:gd name="T34" fmla="*/ 34 w 37"/>
                    <a:gd name="T35" fmla="*/ 17 h 21"/>
                    <a:gd name="T36" fmla="*/ 37 w 37"/>
                    <a:gd name="T37" fmla="*/ 13 h 21"/>
                    <a:gd name="T38" fmla="*/ 37 w 37"/>
                    <a:gd name="T39" fmla="*/ 13 h 21"/>
                    <a:gd name="T40" fmla="*/ 37 w 37"/>
                    <a:gd name="T41" fmla="*/ 9 h 21"/>
                    <a:gd name="T42" fmla="*/ 37 w 37"/>
                    <a:gd name="T43" fmla="*/ 9 h 21"/>
                    <a:gd name="T44" fmla="*/ 37 w 37"/>
                    <a:gd name="T45" fmla="*/ 9 h 21"/>
                    <a:gd name="T46" fmla="*/ 37 w 37"/>
                    <a:gd name="T47" fmla="*/ 4 h 21"/>
                    <a:gd name="T48" fmla="*/ 37 w 37"/>
                    <a:gd name="T49" fmla="*/ 4 h 21"/>
                    <a:gd name="T50" fmla="*/ 37 w 37"/>
                    <a:gd name="T51" fmla="*/ 4 h 21"/>
                    <a:gd name="T52" fmla="*/ 34 w 37"/>
                    <a:gd name="T53" fmla="*/ 4 h 21"/>
                    <a:gd name="T54" fmla="*/ 34 w 37"/>
                    <a:gd name="T55" fmla="*/ 0 h 21"/>
                    <a:gd name="T56" fmla="*/ 30 w 37"/>
                    <a:gd name="T57" fmla="*/ 0 h 21"/>
                    <a:gd name="T58" fmla="*/ 26 w 37"/>
                    <a:gd name="T59" fmla="*/ 0 h 21"/>
                    <a:gd name="T60" fmla="*/ 26 w 37"/>
                    <a:gd name="T61" fmla="*/ 0 h 21"/>
                    <a:gd name="T62" fmla="*/ 22 w 37"/>
                    <a:gd name="T63" fmla="*/ 0 h 21"/>
                    <a:gd name="T64" fmla="*/ 19 w 37"/>
                    <a:gd name="T65" fmla="*/ 0 h 21"/>
                    <a:gd name="T66" fmla="*/ 15 w 37"/>
                    <a:gd name="T67" fmla="*/ 0 h 21"/>
                    <a:gd name="T68" fmla="*/ 11 w 37"/>
                    <a:gd name="T69" fmla="*/ 0 h 21"/>
                    <a:gd name="T70" fmla="*/ 7 w 37"/>
                    <a:gd name="T71" fmla="*/ 0 h 21"/>
                    <a:gd name="T72" fmla="*/ 4 w 37"/>
                    <a:gd name="T73" fmla="*/ 0 h 21"/>
                    <a:gd name="T74" fmla="*/ 4 w 37"/>
                    <a:gd name="T75" fmla="*/ 0 h 21"/>
                    <a:gd name="T76" fmla="*/ 0 w 37"/>
                    <a:gd name="T77" fmla="*/ 4 h 21"/>
                    <a:gd name="T78" fmla="*/ 0 w 37"/>
                    <a:gd name="T79" fmla="*/ 4 h 21"/>
                    <a:gd name="T80" fmla="*/ 0 w 37"/>
                    <a:gd name="T81" fmla="*/ 4 h 21"/>
                    <a:gd name="T82" fmla="*/ 0 w 37"/>
                    <a:gd name="T83" fmla="*/ 4 h 21"/>
                    <a:gd name="T84" fmla="*/ 0 w 37"/>
                    <a:gd name="T85" fmla="*/ 4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21"/>
                    <a:gd name="T131" fmla="*/ 37 w 37"/>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21">
                      <a:moveTo>
                        <a:pt x="0" y="4"/>
                      </a:moveTo>
                      <a:lnTo>
                        <a:pt x="0" y="4"/>
                      </a:lnTo>
                      <a:lnTo>
                        <a:pt x="0" y="9"/>
                      </a:lnTo>
                      <a:lnTo>
                        <a:pt x="0" y="13"/>
                      </a:lnTo>
                      <a:lnTo>
                        <a:pt x="4" y="13"/>
                      </a:lnTo>
                      <a:lnTo>
                        <a:pt x="4" y="17"/>
                      </a:lnTo>
                      <a:lnTo>
                        <a:pt x="7" y="17"/>
                      </a:lnTo>
                      <a:lnTo>
                        <a:pt x="7" y="21"/>
                      </a:lnTo>
                      <a:lnTo>
                        <a:pt x="11" y="21"/>
                      </a:lnTo>
                      <a:lnTo>
                        <a:pt x="15" y="21"/>
                      </a:lnTo>
                      <a:lnTo>
                        <a:pt x="19" y="21"/>
                      </a:lnTo>
                      <a:lnTo>
                        <a:pt x="22" y="21"/>
                      </a:lnTo>
                      <a:lnTo>
                        <a:pt x="26" y="21"/>
                      </a:lnTo>
                      <a:lnTo>
                        <a:pt x="30" y="17"/>
                      </a:lnTo>
                      <a:lnTo>
                        <a:pt x="34" y="17"/>
                      </a:lnTo>
                      <a:lnTo>
                        <a:pt x="37" y="13"/>
                      </a:lnTo>
                      <a:lnTo>
                        <a:pt x="37" y="9"/>
                      </a:lnTo>
                      <a:lnTo>
                        <a:pt x="37" y="4"/>
                      </a:lnTo>
                      <a:lnTo>
                        <a:pt x="34" y="4"/>
                      </a:lnTo>
                      <a:lnTo>
                        <a:pt x="34" y="0"/>
                      </a:lnTo>
                      <a:lnTo>
                        <a:pt x="30" y="0"/>
                      </a:lnTo>
                      <a:lnTo>
                        <a:pt x="26" y="0"/>
                      </a:lnTo>
                      <a:lnTo>
                        <a:pt x="22" y="0"/>
                      </a:lnTo>
                      <a:lnTo>
                        <a:pt x="19" y="0"/>
                      </a:lnTo>
                      <a:lnTo>
                        <a:pt x="15" y="0"/>
                      </a:lnTo>
                      <a:lnTo>
                        <a:pt x="11" y="0"/>
                      </a:lnTo>
                      <a:lnTo>
                        <a:pt x="7"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265" name="Group 486"/>
              <p:cNvGrpSpPr>
                <a:grpSpLocks/>
              </p:cNvGrpSpPr>
              <p:nvPr/>
            </p:nvGrpSpPr>
            <p:grpSpPr bwMode="auto">
              <a:xfrm>
                <a:off x="2241" y="3337"/>
                <a:ext cx="38" cy="38"/>
                <a:chOff x="2241" y="3337"/>
                <a:chExt cx="38" cy="38"/>
              </a:xfrm>
            </p:grpSpPr>
            <p:sp>
              <p:nvSpPr>
                <p:cNvPr id="1627" name="Line 487"/>
                <p:cNvSpPr>
                  <a:spLocks noChangeShapeType="1"/>
                </p:cNvSpPr>
                <p:nvPr/>
              </p:nvSpPr>
              <p:spPr bwMode="auto">
                <a:xfrm>
                  <a:off x="2260" y="3354"/>
                  <a:ext cx="1" cy="21"/>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28" name="Freeform 488"/>
                <p:cNvSpPr>
                  <a:spLocks/>
                </p:cNvSpPr>
                <p:nvPr/>
              </p:nvSpPr>
              <p:spPr bwMode="auto">
                <a:xfrm>
                  <a:off x="2241" y="3337"/>
                  <a:ext cx="38" cy="21"/>
                </a:xfrm>
                <a:custGeom>
                  <a:avLst/>
                  <a:gdLst>
                    <a:gd name="T0" fmla="*/ 0 w 38"/>
                    <a:gd name="T1" fmla="*/ 8 h 21"/>
                    <a:gd name="T2" fmla="*/ 0 w 38"/>
                    <a:gd name="T3" fmla="*/ 8 h 21"/>
                    <a:gd name="T4" fmla="*/ 0 w 38"/>
                    <a:gd name="T5" fmla="*/ 8 h 21"/>
                    <a:gd name="T6" fmla="*/ 0 w 38"/>
                    <a:gd name="T7" fmla="*/ 13 h 21"/>
                    <a:gd name="T8" fmla="*/ 4 w 38"/>
                    <a:gd name="T9" fmla="*/ 13 h 21"/>
                    <a:gd name="T10" fmla="*/ 4 w 38"/>
                    <a:gd name="T11" fmla="*/ 17 h 21"/>
                    <a:gd name="T12" fmla="*/ 4 w 38"/>
                    <a:gd name="T13" fmla="*/ 17 h 21"/>
                    <a:gd name="T14" fmla="*/ 8 w 38"/>
                    <a:gd name="T15" fmla="*/ 21 h 21"/>
                    <a:gd name="T16" fmla="*/ 8 w 38"/>
                    <a:gd name="T17" fmla="*/ 21 h 21"/>
                    <a:gd name="T18" fmla="*/ 11 w 38"/>
                    <a:gd name="T19" fmla="*/ 21 h 21"/>
                    <a:gd name="T20" fmla="*/ 15 w 38"/>
                    <a:gd name="T21" fmla="*/ 21 h 21"/>
                    <a:gd name="T22" fmla="*/ 19 w 38"/>
                    <a:gd name="T23" fmla="*/ 21 h 21"/>
                    <a:gd name="T24" fmla="*/ 23 w 38"/>
                    <a:gd name="T25" fmla="*/ 21 h 21"/>
                    <a:gd name="T26" fmla="*/ 27 w 38"/>
                    <a:gd name="T27" fmla="*/ 21 h 21"/>
                    <a:gd name="T28" fmla="*/ 30 w 38"/>
                    <a:gd name="T29" fmla="*/ 21 h 21"/>
                    <a:gd name="T30" fmla="*/ 30 w 38"/>
                    <a:gd name="T31" fmla="*/ 21 h 21"/>
                    <a:gd name="T32" fmla="*/ 34 w 38"/>
                    <a:gd name="T33" fmla="*/ 17 h 21"/>
                    <a:gd name="T34" fmla="*/ 38 w 38"/>
                    <a:gd name="T35" fmla="*/ 17 h 21"/>
                    <a:gd name="T36" fmla="*/ 38 w 38"/>
                    <a:gd name="T37" fmla="*/ 17 h 21"/>
                    <a:gd name="T38" fmla="*/ 38 w 38"/>
                    <a:gd name="T39" fmla="*/ 13 h 21"/>
                    <a:gd name="T40" fmla="*/ 38 w 38"/>
                    <a:gd name="T41" fmla="*/ 13 h 21"/>
                    <a:gd name="T42" fmla="*/ 38 w 38"/>
                    <a:gd name="T43" fmla="*/ 8 h 21"/>
                    <a:gd name="T44" fmla="*/ 38 w 38"/>
                    <a:gd name="T45" fmla="*/ 8 h 21"/>
                    <a:gd name="T46" fmla="*/ 38 w 38"/>
                    <a:gd name="T47" fmla="*/ 8 h 21"/>
                    <a:gd name="T48" fmla="*/ 38 w 38"/>
                    <a:gd name="T49" fmla="*/ 4 h 21"/>
                    <a:gd name="T50" fmla="*/ 38 w 38"/>
                    <a:gd name="T51" fmla="*/ 4 h 21"/>
                    <a:gd name="T52" fmla="*/ 38 w 38"/>
                    <a:gd name="T53" fmla="*/ 4 h 21"/>
                    <a:gd name="T54" fmla="*/ 34 w 38"/>
                    <a:gd name="T55" fmla="*/ 4 h 21"/>
                    <a:gd name="T56" fmla="*/ 30 w 38"/>
                    <a:gd name="T57" fmla="*/ 0 h 21"/>
                    <a:gd name="T58" fmla="*/ 30 w 38"/>
                    <a:gd name="T59" fmla="*/ 0 h 21"/>
                    <a:gd name="T60" fmla="*/ 27 w 38"/>
                    <a:gd name="T61" fmla="*/ 0 h 21"/>
                    <a:gd name="T62" fmla="*/ 23 w 38"/>
                    <a:gd name="T63" fmla="*/ 0 h 21"/>
                    <a:gd name="T64" fmla="*/ 19 w 38"/>
                    <a:gd name="T65" fmla="*/ 0 h 21"/>
                    <a:gd name="T66" fmla="*/ 15 w 38"/>
                    <a:gd name="T67" fmla="*/ 0 h 21"/>
                    <a:gd name="T68" fmla="*/ 11 w 38"/>
                    <a:gd name="T69" fmla="*/ 0 h 21"/>
                    <a:gd name="T70" fmla="*/ 8 w 38"/>
                    <a:gd name="T71" fmla="*/ 0 h 21"/>
                    <a:gd name="T72" fmla="*/ 8 w 38"/>
                    <a:gd name="T73" fmla="*/ 0 h 21"/>
                    <a:gd name="T74" fmla="*/ 4 w 38"/>
                    <a:gd name="T75" fmla="*/ 4 h 21"/>
                    <a:gd name="T76" fmla="*/ 4 w 38"/>
                    <a:gd name="T77" fmla="*/ 4 h 21"/>
                    <a:gd name="T78" fmla="*/ 0 w 38"/>
                    <a:gd name="T79" fmla="*/ 4 h 21"/>
                    <a:gd name="T80" fmla="*/ 0 w 38"/>
                    <a:gd name="T81" fmla="*/ 4 h 21"/>
                    <a:gd name="T82" fmla="*/ 0 w 38"/>
                    <a:gd name="T83" fmla="*/ 4 h 21"/>
                    <a:gd name="T84" fmla="*/ 0 w 38"/>
                    <a:gd name="T85" fmla="*/ 8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21"/>
                    <a:gd name="T131" fmla="*/ 38 w 38"/>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21">
                      <a:moveTo>
                        <a:pt x="0" y="8"/>
                      </a:moveTo>
                      <a:lnTo>
                        <a:pt x="0" y="8"/>
                      </a:lnTo>
                      <a:lnTo>
                        <a:pt x="0" y="13"/>
                      </a:lnTo>
                      <a:lnTo>
                        <a:pt x="4" y="13"/>
                      </a:lnTo>
                      <a:lnTo>
                        <a:pt x="4" y="17"/>
                      </a:lnTo>
                      <a:lnTo>
                        <a:pt x="8" y="21"/>
                      </a:lnTo>
                      <a:lnTo>
                        <a:pt x="11" y="21"/>
                      </a:lnTo>
                      <a:lnTo>
                        <a:pt x="15" y="21"/>
                      </a:lnTo>
                      <a:lnTo>
                        <a:pt x="19" y="21"/>
                      </a:lnTo>
                      <a:lnTo>
                        <a:pt x="23" y="21"/>
                      </a:lnTo>
                      <a:lnTo>
                        <a:pt x="27" y="21"/>
                      </a:lnTo>
                      <a:lnTo>
                        <a:pt x="30" y="21"/>
                      </a:lnTo>
                      <a:lnTo>
                        <a:pt x="34" y="17"/>
                      </a:lnTo>
                      <a:lnTo>
                        <a:pt x="38" y="17"/>
                      </a:lnTo>
                      <a:lnTo>
                        <a:pt x="38" y="13"/>
                      </a:lnTo>
                      <a:lnTo>
                        <a:pt x="38" y="8"/>
                      </a:lnTo>
                      <a:lnTo>
                        <a:pt x="38" y="4"/>
                      </a:lnTo>
                      <a:lnTo>
                        <a:pt x="34" y="4"/>
                      </a:lnTo>
                      <a:lnTo>
                        <a:pt x="30" y="0"/>
                      </a:lnTo>
                      <a:lnTo>
                        <a:pt x="27" y="0"/>
                      </a:lnTo>
                      <a:lnTo>
                        <a:pt x="23" y="0"/>
                      </a:lnTo>
                      <a:lnTo>
                        <a:pt x="19" y="0"/>
                      </a:lnTo>
                      <a:lnTo>
                        <a:pt x="15" y="0"/>
                      </a:lnTo>
                      <a:lnTo>
                        <a:pt x="11" y="0"/>
                      </a:lnTo>
                      <a:lnTo>
                        <a:pt x="8"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66" name="Freeform 489"/>
              <p:cNvSpPr>
                <a:spLocks/>
              </p:cNvSpPr>
              <p:nvPr/>
            </p:nvSpPr>
            <p:spPr bwMode="auto">
              <a:xfrm>
                <a:off x="2030" y="3269"/>
                <a:ext cx="23" cy="30"/>
              </a:xfrm>
              <a:custGeom>
                <a:avLst/>
                <a:gdLst>
                  <a:gd name="T0" fmla="*/ 0 w 23"/>
                  <a:gd name="T1" fmla="*/ 9 h 30"/>
                  <a:gd name="T2" fmla="*/ 0 w 23"/>
                  <a:gd name="T3" fmla="*/ 9 h 30"/>
                  <a:gd name="T4" fmla="*/ 4 w 23"/>
                  <a:gd name="T5" fmla="*/ 17 h 30"/>
                  <a:gd name="T6" fmla="*/ 4 w 23"/>
                  <a:gd name="T7" fmla="*/ 21 h 30"/>
                  <a:gd name="T8" fmla="*/ 4 w 23"/>
                  <a:gd name="T9" fmla="*/ 21 h 30"/>
                  <a:gd name="T10" fmla="*/ 4 w 23"/>
                  <a:gd name="T11" fmla="*/ 21 h 30"/>
                  <a:gd name="T12" fmla="*/ 4 w 23"/>
                  <a:gd name="T13" fmla="*/ 26 h 30"/>
                  <a:gd name="T14" fmla="*/ 4 w 23"/>
                  <a:gd name="T15" fmla="*/ 26 h 30"/>
                  <a:gd name="T16" fmla="*/ 8 w 23"/>
                  <a:gd name="T17" fmla="*/ 26 h 30"/>
                  <a:gd name="T18" fmla="*/ 8 w 23"/>
                  <a:gd name="T19" fmla="*/ 26 h 30"/>
                  <a:gd name="T20" fmla="*/ 11 w 23"/>
                  <a:gd name="T21" fmla="*/ 30 h 30"/>
                  <a:gd name="T22" fmla="*/ 11 w 23"/>
                  <a:gd name="T23" fmla="*/ 30 h 30"/>
                  <a:gd name="T24" fmla="*/ 15 w 23"/>
                  <a:gd name="T25" fmla="*/ 30 h 30"/>
                  <a:gd name="T26" fmla="*/ 15 w 23"/>
                  <a:gd name="T27" fmla="*/ 30 h 30"/>
                  <a:gd name="T28" fmla="*/ 19 w 23"/>
                  <a:gd name="T29" fmla="*/ 26 h 30"/>
                  <a:gd name="T30" fmla="*/ 19 w 23"/>
                  <a:gd name="T31" fmla="*/ 26 h 30"/>
                  <a:gd name="T32" fmla="*/ 19 w 23"/>
                  <a:gd name="T33" fmla="*/ 26 h 30"/>
                  <a:gd name="T34" fmla="*/ 23 w 23"/>
                  <a:gd name="T35" fmla="*/ 21 h 30"/>
                  <a:gd name="T36" fmla="*/ 23 w 23"/>
                  <a:gd name="T37" fmla="*/ 21 h 30"/>
                  <a:gd name="T38" fmla="*/ 23 w 23"/>
                  <a:gd name="T39" fmla="*/ 21 h 30"/>
                  <a:gd name="T40" fmla="*/ 23 w 23"/>
                  <a:gd name="T41" fmla="*/ 17 h 30"/>
                  <a:gd name="T42" fmla="*/ 23 w 23"/>
                  <a:gd name="T43" fmla="*/ 13 h 30"/>
                  <a:gd name="T44" fmla="*/ 23 w 23"/>
                  <a:gd name="T45" fmla="*/ 13 h 30"/>
                  <a:gd name="T46" fmla="*/ 23 w 23"/>
                  <a:gd name="T47" fmla="*/ 9 h 30"/>
                  <a:gd name="T48" fmla="*/ 23 w 23"/>
                  <a:gd name="T49" fmla="*/ 9 h 30"/>
                  <a:gd name="T50" fmla="*/ 19 w 23"/>
                  <a:gd name="T51" fmla="*/ 4 h 30"/>
                  <a:gd name="T52" fmla="*/ 19 w 23"/>
                  <a:gd name="T53" fmla="*/ 4 h 30"/>
                  <a:gd name="T54" fmla="*/ 19 w 23"/>
                  <a:gd name="T55" fmla="*/ 4 h 30"/>
                  <a:gd name="T56" fmla="*/ 15 w 23"/>
                  <a:gd name="T57" fmla="*/ 0 h 30"/>
                  <a:gd name="T58" fmla="*/ 15 w 23"/>
                  <a:gd name="T59" fmla="*/ 0 h 30"/>
                  <a:gd name="T60" fmla="*/ 11 w 23"/>
                  <a:gd name="T61" fmla="*/ 0 h 30"/>
                  <a:gd name="T62" fmla="*/ 11 w 23"/>
                  <a:gd name="T63" fmla="*/ 0 h 30"/>
                  <a:gd name="T64" fmla="*/ 8 w 23"/>
                  <a:gd name="T65" fmla="*/ 0 h 30"/>
                  <a:gd name="T66" fmla="*/ 8 w 23"/>
                  <a:gd name="T67" fmla="*/ 0 h 30"/>
                  <a:gd name="T68" fmla="*/ 8 w 23"/>
                  <a:gd name="T69" fmla="*/ 0 h 30"/>
                  <a:gd name="T70" fmla="*/ 4 w 23"/>
                  <a:gd name="T71" fmla="*/ 4 h 30"/>
                  <a:gd name="T72" fmla="*/ 4 w 23"/>
                  <a:gd name="T73" fmla="*/ 4 h 30"/>
                  <a:gd name="T74" fmla="*/ 4 w 23"/>
                  <a:gd name="T75" fmla="*/ 4 h 30"/>
                  <a:gd name="T76" fmla="*/ 4 w 23"/>
                  <a:gd name="T77" fmla="*/ 9 h 30"/>
                  <a:gd name="T78" fmla="*/ 0 w 23"/>
                  <a:gd name="T79" fmla="*/ 9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0" y="9"/>
                    </a:moveTo>
                    <a:lnTo>
                      <a:pt x="0" y="9"/>
                    </a:lnTo>
                    <a:lnTo>
                      <a:pt x="4" y="17"/>
                    </a:lnTo>
                    <a:lnTo>
                      <a:pt x="4" y="21"/>
                    </a:lnTo>
                    <a:lnTo>
                      <a:pt x="4" y="26"/>
                    </a:lnTo>
                    <a:lnTo>
                      <a:pt x="8" y="26"/>
                    </a:lnTo>
                    <a:lnTo>
                      <a:pt x="11" y="30"/>
                    </a:lnTo>
                    <a:lnTo>
                      <a:pt x="15" y="30"/>
                    </a:lnTo>
                    <a:lnTo>
                      <a:pt x="19" y="26"/>
                    </a:lnTo>
                    <a:lnTo>
                      <a:pt x="23" y="21"/>
                    </a:lnTo>
                    <a:lnTo>
                      <a:pt x="23" y="17"/>
                    </a:lnTo>
                    <a:lnTo>
                      <a:pt x="23" y="13"/>
                    </a:lnTo>
                    <a:lnTo>
                      <a:pt x="23" y="9"/>
                    </a:lnTo>
                    <a:lnTo>
                      <a:pt x="19" y="4"/>
                    </a:lnTo>
                    <a:lnTo>
                      <a:pt x="15" y="0"/>
                    </a:lnTo>
                    <a:lnTo>
                      <a:pt x="11" y="0"/>
                    </a:lnTo>
                    <a:lnTo>
                      <a:pt x="8" y="0"/>
                    </a:lnTo>
                    <a:lnTo>
                      <a:pt x="4" y="4"/>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 name="Freeform 490"/>
              <p:cNvSpPr>
                <a:spLocks/>
              </p:cNvSpPr>
              <p:nvPr/>
            </p:nvSpPr>
            <p:spPr bwMode="auto">
              <a:xfrm>
                <a:off x="2302" y="3350"/>
                <a:ext cx="15" cy="25"/>
              </a:xfrm>
              <a:custGeom>
                <a:avLst/>
                <a:gdLst>
                  <a:gd name="T0" fmla="*/ 0 w 15"/>
                  <a:gd name="T1" fmla="*/ 8 h 25"/>
                  <a:gd name="T2" fmla="*/ 0 w 15"/>
                  <a:gd name="T3" fmla="*/ 8 h 25"/>
                  <a:gd name="T4" fmla="*/ 0 w 15"/>
                  <a:gd name="T5" fmla="*/ 12 h 25"/>
                  <a:gd name="T6" fmla="*/ 0 w 15"/>
                  <a:gd name="T7" fmla="*/ 17 h 25"/>
                  <a:gd name="T8" fmla="*/ 0 w 15"/>
                  <a:gd name="T9" fmla="*/ 21 h 25"/>
                  <a:gd name="T10" fmla="*/ 0 w 15"/>
                  <a:gd name="T11" fmla="*/ 21 h 25"/>
                  <a:gd name="T12" fmla="*/ 3 w 15"/>
                  <a:gd name="T13" fmla="*/ 25 h 25"/>
                  <a:gd name="T14" fmla="*/ 3 w 15"/>
                  <a:gd name="T15" fmla="*/ 25 h 25"/>
                  <a:gd name="T16" fmla="*/ 3 w 15"/>
                  <a:gd name="T17" fmla="*/ 25 h 25"/>
                  <a:gd name="T18" fmla="*/ 7 w 15"/>
                  <a:gd name="T19" fmla="*/ 25 h 25"/>
                  <a:gd name="T20" fmla="*/ 7 w 15"/>
                  <a:gd name="T21" fmla="*/ 25 h 25"/>
                  <a:gd name="T22" fmla="*/ 11 w 15"/>
                  <a:gd name="T23" fmla="*/ 25 h 25"/>
                  <a:gd name="T24" fmla="*/ 11 w 15"/>
                  <a:gd name="T25" fmla="*/ 25 h 25"/>
                  <a:gd name="T26" fmla="*/ 11 w 15"/>
                  <a:gd name="T27" fmla="*/ 25 h 25"/>
                  <a:gd name="T28" fmla="*/ 15 w 15"/>
                  <a:gd name="T29" fmla="*/ 21 h 25"/>
                  <a:gd name="T30" fmla="*/ 15 w 15"/>
                  <a:gd name="T31" fmla="*/ 21 h 25"/>
                  <a:gd name="T32" fmla="*/ 15 w 15"/>
                  <a:gd name="T33" fmla="*/ 21 h 25"/>
                  <a:gd name="T34" fmla="*/ 15 w 15"/>
                  <a:gd name="T35" fmla="*/ 17 h 25"/>
                  <a:gd name="T36" fmla="*/ 15 w 15"/>
                  <a:gd name="T37" fmla="*/ 12 h 25"/>
                  <a:gd name="T38" fmla="*/ 15 w 15"/>
                  <a:gd name="T39" fmla="*/ 8 h 25"/>
                  <a:gd name="T40" fmla="*/ 11 w 15"/>
                  <a:gd name="T41" fmla="*/ 8 h 25"/>
                  <a:gd name="T42" fmla="*/ 11 w 15"/>
                  <a:gd name="T43" fmla="*/ 4 h 25"/>
                  <a:gd name="T44" fmla="*/ 11 w 15"/>
                  <a:gd name="T45" fmla="*/ 4 h 25"/>
                  <a:gd name="T46" fmla="*/ 11 w 15"/>
                  <a:gd name="T47" fmla="*/ 4 h 25"/>
                  <a:gd name="T48" fmla="*/ 7 w 15"/>
                  <a:gd name="T49" fmla="*/ 0 h 25"/>
                  <a:gd name="T50" fmla="*/ 7 w 15"/>
                  <a:gd name="T51" fmla="*/ 0 h 25"/>
                  <a:gd name="T52" fmla="*/ 3 w 15"/>
                  <a:gd name="T53" fmla="*/ 0 h 25"/>
                  <a:gd name="T54" fmla="*/ 3 w 15"/>
                  <a:gd name="T55" fmla="*/ 0 h 25"/>
                  <a:gd name="T56" fmla="*/ 3 w 15"/>
                  <a:gd name="T57" fmla="*/ 0 h 25"/>
                  <a:gd name="T58" fmla="*/ 0 w 15"/>
                  <a:gd name="T59" fmla="*/ 0 h 25"/>
                  <a:gd name="T60" fmla="*/ 0 w 15"/>
                  <a:gd name="T61" fmla="*/ 0 h 25"/>
                  <a:gd name="T62" fmla="*/ 0 w 15"/>
                  <a:gd name="T63" fmla="*/ 0 h 25"/>
                  <a:gd name="T64" fmla="*/ 0 w 15"/>
                  <a:gd name="T65" fmla="*/ 4 h 25"/>
                  <a:gd name="T66" fmla="*/ 0 w 15"/>
                  <a:gd name="T67" fmla="*/ 4 h 25"/>
                  <a:gd name="T68" fmla="*/ 0 w 15"/>
                  <a:gd name="T69" fmla="*/ 8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5"/>
                  <a:gd name="T107" fmla="*/ 15 w 15"/>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5">
                    <a:moveTo>
                      <a:pt x="0" y="8"/>
                    </a:moveTo>
                    <a:lnTo>
                      <a:pt x="0" y="8"/>
                    </a:lnTo>
                    <a:lnTo>
                      <a:pt x="0" y="12"/>
                    </a:lnTo>
                    <a:lnTo>
                      <a:pt x="0" y="17"/>
                    </a:lnTo>
                    <a:lnTo>
                      <a:pt x="0" y="21"/>
                    </a:lnTo>
                    <a:lnTo>
                      <a:pt x="3" y="25"/>
                    </a:lnTo>
                    <a:lnTo>
                      <a:pt x="7" y="25"/>
                    </a:lnTo>
                    <a:lnTo>
                      <a:pt x="11" y="25"/>
                    </a:lnTo>
                    <a:lnTo>
                      <a:pt x="15" y="21"/>
                    </a:lnTo>
                    <a:lnTo>
                      <a:pt x="15" y="17"/>
                    </a:lnTo>
                    <a:lnTo>
                      <a:pt x="15" y="12"/>
                    </a:lnTo>
                    <a:lnTo>
                      <a:pt x="15" y="8"/>
                    </a:lnTo>
                    <a:lnTo>
                      <a:pt x="11" y="8"/>
                    </a:lnTo>
                    <a:lnTo>
                      <a:pt x="11" y="4"/>
                    </a:lnTo>
                    <a:lnTo>
                      <a:pt x="7" y="0"/>
                    </a:lnTo>
                    <a:lnTo>
                      <a:pt x="3" y="0"/>
                    </a:lnTo>
                    <a:lnTo>
                      <a:pt x="0"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8" name="Freeform 491"/>
              <p:cNvSpPr>
                <a:spLocks/>
              </p:cNvSpPr>
              <p:nvPr/>
            </p:nvSpPr>
            <p:spPr bwMode="auto">
              <a:xfrm>
                <a:off x="2320" y="3358"/>
                <a:ext cx="19" cy="30"/>
              </a:xfrm>
              <a:custGeom>
                <a:avLst/>
                <a:gdLst>
                  <a:gd name="T0" fmla="*/ 0 w 19"/>
                  <a:gd name="T1" fmla="*/ 9 h 30"/>
                  <a:gd name="T2" fmla="*/ 0 w 19"/>
                  <a:gd name="T3" fmla="*/ 9 h 30"/>
                  <a:gd name="T4" fmla="*/ 0 w 19"/>
                  <a:gd name="T5" fmla="*/ 13 h 30"/>
                  <a:gd name="T6" fmla="*/ 4 w 19"/>
                  <a:gd name="T7" fmla="*/ 17 h 30"/>
                  <a:gd name="T8" fmla="*/ 4 w 19"/>
                  <a:gd name="T9" fmla="*/ 21 h 30"/>
                  <a:gd name="T10" fmla="*/ 4 w 19"/>
                  <a:gd name="T11" fmla="*/ 26 h 30"/>
                  <a:gd name="T12" fmla="*/ 8 w 19"/>
                  <a:gd name="T13" fmla="*/ 26 h 30"/>
                  <a:gd name="T14" fmla="*/ 8 w 19"/>
                  <a:gd name="T15" fmla="*/ 26 h 30"/>
                  <a:gd name="T16" fmla="*/ 8 w 19"/>
                  <a:gd name="T17" fmla="*/ 26 h 30"/>
                  <a:gd name="T18" fmla="*/ 8 w 19"/>
                  <a:gd name="T19" fmla="*/ 30 h 30"/>
                  <a:gd name="T20" fmla="*/ 12 w 19"/>
                  <a:gd name="T21" fmla="*/ 30 h 30"/>
                  <a:gd name="T22" fmla="*/ 12 w 19"/>
                  <a:gd name="T23" fmla="*/ 26 h 30"/>
                  <a:gd name="T24" fmla="*/ 15 w 19"/>
                  <a:gd name="T25" fmla="*/ 26 h 30"/>
                  <a:gd name="T26" fmla="*/ 15 w 19"/>
                  <a:gd name="T27" fmla="*/ 26 h 30"/>
                  <a:gd name="T28" fmla="*/ 15 w 19"/>
                  <a:gd name="T29" fmla="*/ 21 h 30"/>
                  <a:gd name="T30" fmla="*/ 15 w 19"/>
                  <a:gd name="T31" fmla="*/ 21 h 30"/>
                  <a:gd name="T32" fmla="*/ 19 w 19"/>
                  <a:gd name="T33" fmla="*/ 21 h 30"/>
                  <a:gd name="T34" fmla="*/ 19 w 19"/>
                  <a:gd name="T35" fmla="*/ 17 h 30"/>
                  <a:gd name="T36" fmla="*/ 19 w 19"/>
                  <a:gd name="T37" fmla="*/ 13 h 30"/>
                  <a:gd name="T38" fmla="*/ 15 w 19"/>
                  <a:gd name="T39" fmla="*/ 9 h 30"/>
                  <a:gd name="T40" fmla="*/ 15 w 19"/>
                  <a:gd name="T41" fmla="*/ 9 h 30"/>
                  <a:gd name="T42" fmla="*/ 15 w 19"/>
                  <a:gd name="T43" fmla="*/ 4 h 30"/>
                  <a:gd name="T44" fmla="*/ 15 w 19"/>
                  <a:gd name="T45" fmla="*/ 4 h 30"/>
                  <a:gd name="T46" fmla="*/ 12 w 19"/>
                  <a:gd name="T47" fmla="*/ 4 h 30"/>
                  <a:gd name="T48" fmla="*/ 12 w 19"/>
                  <a:gd name="T49" fmla="*/ 0 h 30"/>
                  <a:gd name="T50" fmla="*/ 8 w 19"/>
                  <a:gd name="T51" fmla="*/ 0 h 30"/>
                  <a:gd name="T52" fmla="*/ 8 w 19"/>
                  <a:gd name="T53" fmla="*/ 0 h 30"/>
                  <a:gd name="T54" fmla="*/ 8 w 19"/>
                  <a:gd name="T55" fmla="*/ 0 h 30"/>
                  <a:gd name="T56" fmla="*/ 4 w 19"/>
                  <a:gd name="T57" fmla="*/ 0 h 30"/>
                  <a:gd name="T58" fmla="*/ 4 w 19"/>
                  <a:gd name="T59" fmla="*/ 0 h 30"/>
                  <a:gd name="T60" fmla="*/ 4 w 19"/>
                  <a:gd name="T61" fmla="*/ 0 h 30"/>
                  <a:gd name="T62" fmla="*/ 4 w 19"/>
                  <a:gd name="T63" fmla="*/ 4 h 30"/>
                  <a:gd name="T64" fmla="*/ 4 w 19"/>
                  <a:gd name="T65" fmla="*/ 4 h 30"/>
                  <a:gd name="T66" fmla="*/ 0 w 19"/>
                  <a:gd name="T67" fmla="*/ 4 h 30"/>
                  <a:gd name="T68" fmla="*/ 0 w 19"/>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30"/>
                  <a:gd name="T107" fmla="*/ 19 w 19"/>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30">
                    <a:moveTo>
                      <a:pt x="0" y="9"/>
                    </a:moveTo>
                    <a:lnTo>
                      <a:pt x="0" y="9"/>
                    </a:lnTo>
                    <a:lnTo>
                      <a:pt x="0" y="13"/>
                    </a:lnTo>
                    <a:lnTo>
                      <a:pt x="4" y="17"/>
                    </a:lnTo>
                    <a:lnTo>
                      <a:pt x="4" y="21"/>
                    </a:lnTo>
                    <a:lnTo>
                      <a:pt x="4" y="26"/>
                    </a:lnTo>
                    <a:lnTo>
                      <a:pt x="8" y="26"/>
                    </a:lnTo>
                    <a:lnTo>
                      <a:pt x="8" y="30"/>
                    </a:lnTo>
                    <a:lnTo>
                      <a:pt x="12" y="30"/>
                    </a:lnTo>
                    <a:lnTo>
                      <a:pt x="12" y="26"/>
                    </a:lnTo>
                    <a:lnTo>
                      <a:pt x="15" y="26"/>
                    </a:lnTo>
                    <a:lnTo>
                      <a:pt x="15" y="21"/>
                    </a:lnTo>
                    <a:lnTo>
                      <a:pt x="19" y="21"/>
                    </a:lnTo>
                    <a:lnTo>
                      <a:pt x="19" y="17"/>
                    </a:lnTo>
                    <a:lnTo>
                      <a:pt x="19" y="13"/>
                    </a:lnTo>
                    <a:lnTo>
                      <a:pt x="15" y="9"/>
                    </a:lnTo>
                    <a:lnTo>
                      <a:pt x="15" y="4"/>
                    </a:lnTo>
                    <a:lnTo>
                      <a:pt x="12" y="4"/>
                    </a:lnTo>
                    <a:lnTo>
                      <a:pt x="12" y="0"/>
                    </a:lnTo>
                    <a:lnTo>
                      <a:pt x="8" y="0"/>
                    </a:lnTo>
                    <a:lnTo>
                      <a:pt x="4" y="0"/>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69" name="Group 492"/>
              <p:cNvGrpSpPr>
                <a:grpSpLocks/>
              </p:cNvGrpSpPr>
              <p:nvPr/>
            </p:nvGrpSpPr>
            <p:grpSpPr bwMode="auto">
              <a:xfrm>
                <a:off x="2728" y="3282"/>
                <a:ext cx="34" cy="55"/>
                <a:chOff x="2728" y="3282"/>
                <a:chExt cx="34" cy="55"/>
              </a:xfrm>
            </p:grpSpPr>
            <p:sp>
              <p:nvSpPr>
                <p:cNvPr id="1625" name="Freeform 493"/>
                <p:cNvSpPr>
                  <a:spLocks/>
                </p:cNvSpPr>
                <p:nvPr/>
              </p:nvSpPr>
              <p:spPr bwMode="auto">
                <a:xfrm>
                  <a:off x="2743" y="3307"/>
                  <a:ext cx="1" cy="30"/>
                </a:xfrm>
                <a:custGeom>
                  <a:avLst/>
                  <a:gdLst>
                    <a:gd name="T0" fmla="*/ 0 w 1"/>
                    <a:gd name="T1" fmla="*/ 0 h 30"/>
                    <a:gd name="T2" fmla="*/ 0 w 1"/>
                    <a:gd name="T3" fmla="*/ 0 h 30"/>
                    <a:gd name="T4" fmla="*/ 0 w 1"/>
                    <a:gd name="T5" fmla="*/ 26 h 30"/>
                    <a:gd name="T6" fmla="*/ 0 w 1"/>
                    <a:gd name="T7" fmla="*/ 30 h 30"/>
                    <a:gd name="T8" fmla="*/ 0 w 1"/>
                    <a:gd name="T9" fmla="*/ 26 h 30"/>
                    <a:gd name="T10" fmla="*/ 0 w 1"/>
                    <a:gd name="T11" fmla="*/ 22 h 30"/>
                    <a:gd name="T12" fmla="*/ 0 w 1"/>
                    <a:gd name="T13" fmla="*/ 13 h 30"/>
                    <a:gd name="T14" fmla="*/ 0 w 1"/>
                    <a:gd name="T15" fmla="*/ 9 h 30"/>
                    <a:gd name="T16" fmla="*/ 0 w 1"/>
                    <a:gd name="T17" fmla="*/ 5 h 30"/>
                    <a:gd name="T18" fmla="*/ 0 w 1"/>
                    <a:gd name="T19" fmla="*/ 0 h 30"/>
                    <a:gd name="T20" fmla="*/ 0 w 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0"/>
                    <a:gd name="T35" fmla="*/ 1 w 1"/>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0">
                      <a:moveTo>
                        <a:pt x="0" y="0"/>
                      </a:moveTo>
                      <a:lnTo>
                        <a:pt x="0" y="0"/>
                      </a:lnTo>
                      <a:lnTo>
                        <a:pt x="0" y="26"/>
                      </a:lnTo>
                      <a:lnTo>
                        <a:pt x="0" y="30"/>
                      </a:lnTo>
                      <a:lnTo>
                        <a:pt x="0" y="26"/>
                      </a:lnTo>
                      <a:lnTo>
                        <a:pt x="0" y="22"/>
                      </a:lnTo>
                      <a:lnTo>
                        <a:pt x="0" y="13"/>
                      </a:lnTo>
                      <a:lnTo>
                        <a:pt x="0" y="9"/>
                      </a:lnTo>
                      <a:lnTo>
                        <a:pt x="0" y="5"/>
                      </a:lnTo>
                      <a:lnTo>
                        <a:pt x="0" y="0"/>
                      </a:lnTo>
                      <a:close/>
                    </a:path>
                  </a:pathLst>
                </a:custGeom>
                <a:solidFill>
                  <a:srgbClr val="783F31"/>
                </a:solidFill>
                <a:ln w="6350">
                  <a:solidFill>
                    <a:srgbClr val="783F31"/>
                  </a:solidFill>
                  <a:round/>
                  <a:headEnd/>
                  <a:tailEnd/>
                </a:ln>
              </p:spPr>
              <p:txBody>
                <a:bodyPr/>
                <a:lstStyle/>
                <a:p>
                  <a:endParaRPr lang="fa-IR"/>
                </a:p>
              </p:txBody>
            </p:sp>
            <p:sp>
              <p:nvSpPr>
                <p:cNvPr id="1626" name="Freeform 494"/>
                <p:cNvSpPr>
                  <a:spLocks/>
                </p:cNvSpPr>
                <p:nvPr/>
              </p:nvSpPr>
              <p:spPr bwMode="auto">
                <a:xfrm>
                  <a:off x="2728" y="3282"/>
                  <a:ext cx="34" cy="30"/>
                </a:xfrm>
                <a:custGeom>
                  <a:avLst/>
                  <a:gdLst>
                    <a:gd name="T0" fmla="*/ 0 w 34"/>
                    <a:gd name="T1" fmla="*/ 8 h 30"/>
                    <a:gd name="T2" fmla="*/ 0 w 34"/>
                    <a:gd name="T3" fmla="*/ 8 h 30"/>
                    <a:gd name="T4" fmla="*/ 0 w 34"/>
                    <a:gd name="T5" fmla="*/ 13 h 30"/>
                    <a:gd name="T6" fmla="*/ 3 w 34"/>
                    <a:gd name="T7" fmla="*/ 17 h 30"/>
                    <a:gd name="T8" fmla="*/ 3 w 34"/>
                    <a:gd name="T9" fmla="*/ 21 h 30"/>
                    <a:gd name="T10" fmla="*/ 7 w 34"/>
                    <a:gd name="T11" fmla="*/ 25 h 30"/>
                    <a:gd name="T12" fmla="*/ 7 w 34"/>
                    <a:gd name="T13" fmla="*/ 25 h 30"/>
                    <a:gd name="T14" fmla="*/ 11 w 34"/>
                    <a:gd name="T15" fmla="*/ 30 h 30"/>
                    <a:gd name="T16" fmla="*/ 15 w 34"/>
                    <a:gd name="T17" fmla="*/ 30 h 30"/>
                    <a:gd name="T18" fmla="*/ 19 w 34"/>
                    <a:gd name="T19" fmla="*/ 30 h 30"/>
                    <a:gd name="T20" fmla="*/ 22 w 34"/>
                    <a:gd name="T21" fmla="*/ 25 h 30"/>
                    <a:gd name="T22" fmla="*/ 22 w 34"/>
                    <a:gd name="T23" fmla="*/ 25 h 30"/>
                    <a:gd name="T24" fmla="*/ 26 w 34"/>
                    <a:gd name="T25" fmla="*/ 25 h 30"/>
                    <a:gd name="T26" fmla="*/ 30 w 34"/>
                    <a:gd name="T27" fmla="*/ 21 h 30"/>
                    <a:gd name="T28" fmla="*/ 30 w 34"/>
                    <a:gd name="T29" fmla="*/ 21 h 30"/>
                    <a:gd name="T30" fmla="*/ 34 w 34"/>
                    <a:gd name="T31" fmla="*/ 17 h 30"/>
                    <a:gd name="T32" fmla="*/ 34 w 34"/>
                    <a:gd name="T33" fmla="*/ 13 h 30"/>
                    <a:gd name="T34" fmla="*/ 30 w 34"/>
                    <a:gd name="T35" fmla="*/ 8 h 30"/>
                    <a:gd name="T36" fmla="*/ 30 w 34"/>
                    <a:gd name="T37" fmla="*/ 8 h 30"/>
                    <a:gd name="T38" fmla="*/ 30 w 34"/>
                    <a:gd name="T39" fmla="*/ 4 h 30"/>
                    <a:gd name="T40" fmla="*/ 26 w 34"/>
                    <a:gd name="T41" fmla="*/ 4 h 30"/>
                    <a:gd name="T42" fmla="*/ 26 w 34"/>
                    <a:gd name="T43" fmla="*/ 4 h 30"/>
                    <a:gd name="T44" fmla="*/ 22 w 34"/>
                    <a:gd name="T45" fmla="*/ 0 h 30"/>
                    <a:gd name="T46" fmla="*/ 15 w 34"/>
                    <a:gd name="T47" fmla="*/ 0 h 30"/>
                    <a:gd name="T48" fmla="*/ 11 w 34"/>
                    <a:gd name="T49" fmla="*/ 0 h 30"/>
                    <a:gd name="T50" fmla="*/ 11 w 34"/>
                    <a:gd name="T51" fmla="*/ 0 h 30"/>
                    <a:gd name="T52" fmla="*/ 7 w 34"/>
                    <a:gd name="T53" fmla="*/ 0 h 30"/>
                    <a:gd name="T54" fmla="*/ 3 w 34"/>
                    <a:gd name="T55" fmla="*/ 4 h 30"/>
                    <a:gd name="T56" fmla="*/ 3 w 34"/>
                    <a:gd name="T57" fmla="*/ 4 h 30"/>
                    <a:gd name="T58" fmla="*/ 0 w 34"/>
                    <a:gd name="T59" fmla="*/ 4 h 30"/>
                    <a:gd name="T60" fmla="*/ 0 w 34"/>
                    <a:gd name="T61" fmla="*/ 8 h 30"/>
                    <a:gd name="T62" fmla="*/ 0 w 34"/>
                    <a:gd name="T63" fmla="*/ 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8"/>
                      </a:moveTo>
                      <a:lnTo>
                        <a:pt x="0" y="8"/>
                      </a:lnTo>
                      <a:lnTo>
                        <a:pt x="0" y="13"/>
                      </a:lnTo>
                      <a:lnTo>
                        <a:pt x="3" y="17"/>
                      </a:lnTo>
                      <a:lnTo>
                        <a:pt x="3" y="21"/>
                      </a:lnTo>
                      <a:lnTo>
                        <a:pt x="7" y="25"/>
                      </a:lnTo>
                      <a:lnTo>
                        <a:pt x="11" y="30"/>
                      </a:lnTo>
                      <a:lnTo>
                        <a:pt x="15" y="30"/>
                      </a:lnTo>
                      <a:lnTo>
                        <a:pt x="19" y="30"/>
                      </a:lnTo>
                      <a:lnTo>
                        <a:pt x="22" y="25"/>
                      </a:lnTo>
                      <a:lnTo>
                        <a:pt x="26" y="25"/>
                      </a:lnTo>
                      <a:lnTo>
                        <a:pt x="30" y="21"/>
                      </a:lnTo>
                      <a:lnTo>
                        <a:pt x="34" y="17"/>
                      </a:lnTo>
                      <a:lnTo>
                        <a:pt x="34" y="13"/>
                      </a:lnTo>
                      <a:lnTo>
                        <a:pt x="30" y="8"/>
                      </a:lnTo>
                      <a:lnTo>
                        <a:pt x="30" y="4"/>
                      </a:lnTo>
                      <a:lnTo>
                        <a:pt x="26" y="4"/>
                      </a:lnTo>
                      <a:lnTo>
                        <a:pt x="22" y="0"/>
                      </a:lnTo>
                      <a:lnTo>
                        <a:pt x="15" y="0"/>
                      </a:lnTo>
                      <a:lnTo>
                        <a:pt x="11" y="0"/>
                      </a:lnTo>
                      <a:lnTo>
                        <a:pt x="7"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70" name="Freeform 495"/>
              <p:cNvSpPr>
                <a:spLocks/>
              </p:cNvSpPr>
              <p:nvPr/>
            </p:nvSpPr>
            <p:spPr bwMode="auto">
              <a:xfrm>
                <a:off x="2788" y="3307"/>
                <a:ext cx="15" cy="13"/>
              </a:xfrm>
              <a:custGeom>
                <a:avLst/>
                <a:gdLst>
                  <a:gd name="T0" fmla="*/ 0 w 15"/>
                  <a:gd name="T1" fmla="*/ 5 h 13"/>
                  <a:gd name="T2" fmla="*/ 0 w 15"/>
                  <a:gd name="T3" fmla="*/ 5 h 13"/>
                  <a:gd name="T4" fmla="*/ 0 w 15"/>
                  <a:gd name="T5" fmla="*/ 5 h 13"/>
                  <a:gd name="T6" fmla="*/ 0 w 15"/>
                  <a:gd name="T7" fmla="*/ 9 h 13"/>
                  <a:gd name="T8" fmla="*/ 4 w 15"/>
                  <a:gd name="T9" fmla="*/ 9 h 13"/>
                  <a:gd name="T10" fmla="*/ 4 w 15"/>
                  <a:gd name="T11" fmla="*/ 9 h 13"/>
                  <a:gd name="T12" fmla="*/ 8 w 15"/>
                  <a:gd name="T13" fmla="*/ 13 h 13"/>
                  <a:gd name="T14" fmla="*/ 11 w 15"/>
                  <a:gd name="T15" fmla="*/ 13 h 13"/>
                  <a:gd name="T16" fmla="*/ 11 w 15"/>
                  <a:gd name="T17" fmla="*/ 13 h 13"/>
                  <a:gd name="T18" fmla="*/ 15 w 15"/>
                  <a:gd name="T19" fmla="*/ 9 h 13"/>
                  <a:gd name="T20" fmla="*/ 15 w 15"/>
                  <a:gd name="T21" fmla="*/ 9 h 13"/>
                  <a:gd name="T22" fmla="*/ 15 w 15"/>
                  <a:gd name="T23" fmla="*/ 9 h 13"/>
                  <a:gd name="T24" fmla="*/ 15 w 15"/>
                  <a:gd name="T25" fmla="*/ 5 h 13"/>
                  <a:gd name="T26" fmla="*/ 15 w 15"/>
                  <a:gd name="T27" fmla="*/ 5 h 13"/>
                  <a:gd name="T28" fmla="*/ 15 w 15"/>
                  <a:gd name="T29" fmla="*/ 0 h 13"/>
                  <a:gd name="T30" fmla="*/ 15 w 15"/>
                  <a:gd name="T31" fmla="*/ 0 h 13"/>
                  <a:gd name="T32" fmla="*/ 15 w 15"/>
                  <a:gd name="T33" fmla="*/ 0 h 13"/>
                  <a:gd name="T34" fmla="*/ 11 w 15"/>
                  <a:gd name="T35" fmla="*/ 0 h 13"/>
                  <a:gd name="T36" fmla="*/ 8 w 15"/>
                  <a:gd name="T37" fmla="*/ 0 h 13"/>
                  <a:gd name="T38" fmla="*/ 4 w 15"/>
                  <a:gd name="T39" fmla="*/ 0 h 13"/>
                  <a:gd name="T40" fmla="*/ 4 w 15"/>
                  <a:gd name="T41" fmla="*/ 0 h 13"/>
                  <a:gd name="T42" fmla="*/ 0 w 15"/>
                  <a:gd name="T43" fmla="*/ 0 h 13"/>
                  <a:gd name="T44" fmla="*/ 0 w 15"/>
                  <a:gd name="T45" fmla="*/ 0 h 13"/>
                  <a:gd name="T46" fmla="*/ 0 w 15"/>
                  <a:gd name="T47" fmla="*/ 5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5"/>
                    </a:moveTo>
                    <a:lnTo>
                      <a:pt x="0" y="5"/>
                    </a:lnTo>
                    <a:lnTo>
                      <a:pt x="0" y="9"/>
                    </a:lnTo>
                    <a:lnTo>
                      <a:pt x="4" y="9"/>
                    </a:lnTo>
                    <a:lnTo>
                      <a:pt x="8" y="13"/>
                    </a:lnTo>
                    <a:lnTo>
                      <a:pt x="11" y="13"/>
                    </a:lnTo>
                    <a:lnTo>
                      <a:pt x="15" y="9"/>
                    </a:lnTo>
                    <a:lnTo>
                      <a:pt x="15" y="5"/>
                    </a:lnTo>
                    <a:lnTo>
                      <a:pt x="15" y="0"/>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1" name="Freeform 496"/>
              <p:cNvSpPr>
                <a:spLocks/>
              </p:cNvSpPr>
              <p:nvPr/>
            </p:nvSpPr>
            <p:spPr bwMode="auto">
              <a:xfrm>
                <a:off x="2769" y="3303"/>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8 w 15"/>
                  <a:gd name="T15" fmla="*/ 13 h 13"/>
                  <a:gd name="T16" fmla="*/ 11 w 15"/>
                  <a:gd name="T17" fmla="*/ 13 h 13"/>
                  <a:gd name="T18" fmla="*/ 11 w 15"/>
                  <a:gd name="T19" fmla="*/ 13 h 13"/>
                  <a:gd name="T20" fmla="*/ 15 w 15"/>
                  <a:gd name="T21" fmla="*/ 13 h 13"/>
                  <a:gd name="T22" fmla="*/ 15 w 15"/>
                  <a:gd name="T23" fmla="*/ 9 h 13"/>
                  <a:gd name="T24" fmla="*/ 15 w 15"/>
                  <a:gd name="T25" fmla="*/ 9 h 13"/>
                  <a:gd name="T26" fmla="*/ 15 w 15"/>
                  <a:gd name="T27" fmla="*/ 4 h 13"/>
                  <a:gd name="T28" fmla="*/ 15 w 15"/>
                  <a:gd name="T29" fmla="*/ 4 h 13"/>
                  <a:gd name="T30" fmla="*/ 15 w 15"/>
                  <a:gd name="T31" fmla="*/ 4 h 13"/>
                  <a:gd name="T32" fmla="*/ 11 w 15"/>
                  <a:gd name="T33" fmla="*/ 0 h 13"/>
                  <a:gd name="T34" fmla="*/ 11 w 15"/>
                  <a:gd name="T35" fmla="*/ 0 h 13"/>
                  <a:gd name="T36" fmla="*/ 8 w 15"/>
                  <a:gd name="T37" fmla="*/ 0 h 13"/>
                  <a:gd name="T38" fmla="*/ 4 w 15"/>
                  <a:gd name="T39" fmla="*/ 0 h 13"/>
                  <a:gd name="T40" fmla="*/ 4 w 15"/>
                  <a:gd name="T41" fmla="*/ 0 h 13"/>
                  <a:gd name="T42" fmla="*/ 0 w 15"/>
                  <a:gd name="T43" fmla="*/ 4 h 13"/>
                  <a:gd name="T44" fmla="*/ 0 w 15"/>
                  <a:gd name="T45" fmla="*/ 4 h 13"/>
                  <a:gd name="T46" fmla="*/ 0 w 15"/>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4"/>
                    </a:moveTo>
                    <a:lnTo>
                      <a:pt x="0" y="4"/>
                    </a:lnTo>
                    <a:lnTo>
                      <a:pt x="0" y="9"/>
                    </a:lnTo>
                    <a:lnTo>
                      <a:pt x="0" y="13"/>
                    </a:lnTo>
                    <a:lnTo>
                      <a:pt x="4" y="13"/>
                    </a:lnTo>
                    <a:lnTo>
                      <a:pt x="8" y="13"/>
                    </a:lnTo>
                    <a:lnTo>
                      <a:pt x="11" y="13"/>
                    </a:lnTo>
                    <a:lnTo>
                      <a:pt x="15" y="13"/>
                    </a:lnTo>
                    <a:lnTo>
                      <a:pt x="15" y="9"/>
                    </a:lnTo>
                    <a:lnTo>
                      <a:pt x="15"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2" name="Freeform 497"/>
              <p:cNvSpPr>
                <a:spLocks/>
              </p:cNvSpPr>
              <p:nvPr/>
            </p:nvSpPr>
            <p:spPr bwMode="auto">
              <a:xfrm>
                <a:off x="2750" y="3307"/>
                <a:ext cx="19" cy="13"/>
              </a:xfrm>
              <a:custGeom>
                <a:avLst/>
                <a:gdLst>
                  <a:gd name="T0" fmla="*/ 0 w 19"/>
                  <a:gd name="T1" fmla="*/ 5 h 13"/>
                  <a:gd name="T2" fmla="*/ 0 w 19"/>
                  <a:gd name="T3" fmla="*/ 5 h 13"/>
                  <a:gd name="T4" fmla="*/ 4 w 19"/>
                  <a:gd name="T5" fmla="*/ 5 h 13"/>
                  <a:gd name="T6" fmla="*/ 4 w 19"/>
                  <a:gd name="T7" fmla="*/ 9 h 13"/>
                  <a:gd name="T8" fmla="*/ 4 w 19"/>
                  <a:gd name="T9" fmla="*/ 9 h 13"/>
                  <a:gd name="T10" fmla="*/ 4 w 19"/>
                  <a:gd name="T11" fmla="*/ 13 h 13"/>
                  <a:gd name="T12" fmla="*/ 8 w 19"/>
                  <a:gd name="T13" fmla="*/ 13 h 13"/>
                  <a:gd name="T14" fmla="*/ 12 w 19"/>
                  <a:gd name="T15" fmla="*/ 13 h 13"/>
                  <a:gd name="T16" fmla="*/ 15 w 19"/>
                  <a:gd name="T17" fmla="*/ 13 h 13"/>
                  <a:gd name="T18" fmla="*/ 15 w 19"/>
                  <a:gd name="T19" fmla="*/ 9 h 13"/>
                  <a:gd name="T20" fmla="*/ 15 w 19"/>
                  <a:gd name="T21" fmla="*/ 9 h 13"/>
                  <a:gd name="T22" fmla="*/ 19 w 19"/>
                  <a:gd name="T23" fmla="*/ 9 h 13"/>
                  <a:gd name="T24" fmla="*/ 19 w 19"/>
                  <a:gd name="T25" fmla="*/ 9 h 13"/>
                  <a:gd name="T26" fmla="*/ 19 w 19"/>
                  <a:gd name="T27" fmla="*/ 5 h 13"/>
                  <a:gd name="T28" fmla="*/ 19 w 19"/>
                  <a:gd name="T29" fmla="*/ 0 h 13"/>
                  <a:gd name="T30" fmla="*/ 15 w 19"/>
                  <a:gd name="T31" fmla="*/ 0 h 13"/>
                  <a:gd name="T32" fmla="*/ 15 w 19"/>
                  <a:gd name="T33" fmla="*/ 0 h 13"/>
                  <a:gd name="T34" fmla="*/ 12 w 19"/>
                  <a:gd name="T35" fmla="*/ 0 h 13"/>
                  <a:gd name="T36" fmla="*/ 8 w 19"/>
                  <a:gd name="T37" fmla="*/ 0 h 13"/>
                  <a:gd name="T38" fmla="*/ 8 w 19"/>
                  <a:gd name="T39" fmla="*/ 0 h 13"/>
                  <a:gd name="T40" fmla="*/ 4 w 19"/>
                  <a:gd name="T41" fmla="*/ 0 h 13"/>
                  <a:gd name="T42" fmla="*/ 4 w 19"/>
                  <a:gd name="T43" fmla="*/ 0 h 13"/>
                  <a:gd name="T44" fmla="*/ 4 w 19"/>
                  <a:gd name="T45" fmla="*/ 0 h 13"/>
                  <a:gd name="T46" fmla="*/ 0 w 19"/>
                  <a:gd name="T47" fmla="*/ 5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3"/>
                  <a:gd name="T74" fmla="*/ 19 w 19"/>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3">
                    <a:moveTo>
                      <a:pt x="0" y="5"/>
                    </a:moveTo>
                    <a:lnTo>
                      <a:pt x="0" y="5"/>
                    </a:lnTo>
                    <a:lnTo>
                      <a:pt x="4" y="5"/>
                    </a:lnTo>
                    <a:lnTo>
                      <a:pt x="4" y="9"/>
                    </a:lnTo>
                    <a:lnTo>
                      <a:pt x="4" y="13"/>
                    </a:lnTo>
                    <a:lnTo>
                      <a:pt x="8" y="13"/>
                    </a:lnTo>
                    <a:lnTo>
                      <a:pt x="12" y="13"/>
                    </a:lnTo>
                    <a:lnTo>
                      <a:pt x="15" y="13"/>
                    </a:lnTo>
                    <a:lnTo>
                      <a:pt x="15" y="9"/>
                    </a:lnTo>
                    <a:lnTo>
                      <a:pt x="19" y="9"/>
                    </a:lnTo>
                    <a:lnTo>
                      <a:pt x="19" y="5"/>
                    </a:lnTo>
                    <a:lnTo>
                      <a:pt x="19" y="0"/>
                    </a:lnTo>
                    <a:lnTo>
                      <a:pt x="15" y="0"/>
                    </a:lnTo>
                    <a:lnTo>
                      <a:pt x="12" y="0"/>
                    </a:lnTo>
                    <a:lnTo>
                      <a:pt x="8" y="0"/>
                    </a:lnTo>
                    <a:lnTo>
                      <a:pt x="4"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73" name="Group 498"/>
              <p:cNvGrpSpPr>
                <a:grpSpLocks/>
              </p:cNvGrpSpPr>
              <p:nvPr/>
            </p:nvGrpSpPr>
            <p:grpSpPr bwMode="auto">
              <a:xfrm>
                <a:off x="2694" y="3286"/>
                <a:ext cx="26" cy="43"/>
                <a:chOff x="2694" y="3286"/>
                <a:chExt cx="26" cy="43"/>
              </a:xfrm>
            </p:grpSpPr>
            <p:sp>
              <p:nvSpPr>
                <p:cNvPr id="1623" name="Freeform 499"/>
                <p:cNvSpPr>
                  <a:spLocks/>
                </p:cNvSpPr>
                <p:nvPr/>
              </p:nvSpPr>
              <p:spPr bwMode="auto">
                <a:xfrm>
                  <a:off x="2705" y="3303"/>
                  <a:ext cx="4" cy="26"/>
                </a:xfrm>
                <a:custGeom>
                  <a:avLst/>
                  <a:gdLst>
                    <a:gd name="T0" fmla="*/ 0 w 4"/>
                    <a:gd name="T1" fmla="*/ 0 h 26"/>
                    <a:gd name="T2" fmla="*/ 0 w 4"/>
                    <a:gd name="T3" fmla="*/ 0 h 26"/>
                    <a:gd name="T4" fmla="*/ 0 w 4"/>
                    <a:gd name="T5" fmla="*/ 26 h 26"/>
                    <a:gd name="T6" fmla="*/ 0 w 4"/>
                    <a:gd name="T7" fmla="*/ 26 h 26"/>
                    <a:gd name="T8" fmla="*/ 4 w 4"/>
                    <a:gd name="T9" fmla="*/ 26 h 26"/>
                    <a:gd name="T10" fmla="*/ 4 w 4"/>
                    <a:gd name="T11" fmla="*/ 21 h 26"/>
                    <a:gd name="T12" fmla="*/ 4 w 4"/>
                    <a:gd name="T13" fmla="*/ 17 h 26"/>
                    <a:gd name="T14" fmla="*/ 4 w 4"/>
                    <a:gd name="T15" fmla="*/ 9 h 26"/>
                    <a:gd name="T16" fmla="*/ 0 w 4"/>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6"/>
                    <a:gd name="T29" fmla="*/ 4 w 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6">
                      <a:moveTo>
                        <a:pt x="0" y="0"/>
                      </a:moveTo>
                      <a:lnTo>
                        <a:pt x="0" y="0"/>
                      </a:lnTo>
                      <a:lnTo>
                        <a:pt x="0" y="26"/>
                      </a:lnTo>
                      <a:lnTo>
                        <a:pt x="4" y="26"/>
                      </a:lnTo>
                      <a:lnTo>
                        <a:pt x="4" y="21"/>
                      </a:lnTo>
                      <a:lnTo>
                        <a:pt x="4" y="17"/>
                      </a:lnTo>
                      <a:lnTo>
                        <a:pt x="4" y="9"/>
                      </a:lnTo>
                      <a:lnTo>
                        <a:pt x="0" y="0"/>
                      </a:lnTo>
                      <a:close/>
                    </a:path>
                  </a:pathLst>
                </a:custGeom>
                <a:solidFill>
                  <a:srgbClr val="783F31"/>
                </a:solidFill>
                <a:ln w="6350">
                  <a:solidFill>
                    <a:srgbClr val="783F31"/>
                  </a:solidFill>
                  <a:round/>
                  <a:headEnd/>
                  <a:tailEnd/>
                </a:ln>
              </p:spPr>
              <p:txBody>
                <a:bodyPr/>
                <a:lstStyle/>
                <a:p>
                  <a:endParaRPr lang="fa-IR"/>
                </a:p>
              </p:txBody>
            </p:sp>
            <p:sp>
              <p:nvSpPr>
                <p:cNvPr id="1624" name="Freeform 500"/>
                <p:cNvSpPr>
                  <a:spLocks/>
                </p:cNvSpPr>
                <p:nvPr/>
              </p:nvSpPr>
              <p:spPr bwMode="auto">
                <a:xfrm>
                  <a:off x="2694" y="3286"/>
                  <a:ext cx="26" cy="21"/>
                </a:xfrm>
                <a:custGeom>
                  <a:avLst/>
                  <a:gdLst>
                    <a:gd name="T0" fmla="*/ 0 w 26"/>
                    <a:gd name="T1" fmla="*/ 9 h 21"/>
                    <a:gd name="T2" fmla="*/ 0 w 26"/>
                    <a:gd name="T3" fmla="*/ 9 h 21"/>
                    <a:gd name="T4" fmla="*/ 0 w 26"/>
                    <a:gd name="T5" fmla="*/ 13 h 21"/>
                    <a:gd name="T6" fmla="*/ 3 w 26"/>
                    <a:gd name="T7" fmla="*/ 13 h 21"/>
                    <a:gd name="T8" fmla="*/ 3 w 26"/>
                    <a:gd name="T9" fmla="*/ 17 h 21"/>
                    <a:gd name="T10" fmla="*/ 3 w 26"/>
                    <a:gd name="T11" fmla="*/ 21 h 21"/>
                    <a:gd name="T12" fmla="*/ 7 w 26"/>
                    <a:gd name="T13" fmla="*/ 21 h 21"/>
                    <a:gd name="T14" fmla="*/ 11 w 26"/>
                    <a:gd name="T15" fmla="*/ 21 h 21"/>
                    <a:gd name="T16" fmla="*/ 11 w 26"/>
                    <a:gd name="T17" fmla="*/ 21 h 21"/>
                    <a:gd name="T18" fmla="*/ 15 w 26"/>
                    <a:gd name="T19" fmla="*/ 21 h 21"/>
                    <a:gd name="T20" fmla="*/ 19 w 26"/>
                    <a:gd name="T21" fmla="*/ 21 h 21"/>
                    <a:gd name="T22" fmla="*/ 19 w 26"/>
                    <a:gd name="T23" fmla="*/ 21 h 21"/>
                    <a:gd name="T24" fmla="*/ 22 w 26"/>
                    <a:gd name="T25" fmla="*/ 21 h 21"/>
                    <a:gd name="T26" fmla="*/ 22 w 26"/>
                    <a:gd name="T27" fmla="*/ 17 h 21"/>
                    <a:gd name="T28" fmla="*/ 26 w 26"/>
                    <a:gd name="T29" fmla="*/ 17 h 21"/>
                    <a:gd name="T30" fmla="*/ 26 w 26"/>
                    <a:gd name="T31" fmla="*/ 13 h 21"/>
                    <a:gd name="T32" fmla="*/ 26 w 26"/>
                    <a:gd name="T33" fmla="*/ 9 h 21"/>
                    <a:gd name="T34" fmla="*/ 26 w 26"/>
                    <a:gd name="T35" fmla="*/ 9 h 21"/>
                    <a:gd name="T36" fmla="*/ 26 w 26"/>
                    <a:gd name="T37" fmla="*/ 4 h 21"/>
                    <a:gd name="T38" fmla="*/ 26 w 26"/>
                    <a:gd name="T39" fmla="*/ 4 h 21"/>
                    <a:gd name="T40" fmla="*/ 22 w 26"/>
                    <a:gd name="T41" fmla="*/ 0 h 21"/>
                    <a:gd name="T42" fmla="*/ 19 w 26"/>
                    <a:gd name="T43" fmla="*/ 0 h 21"/>
                    <a:gd name="T44" fmla="*/ 11 w 26"/>
                    <a:gd name="T45" fmla="*/ 0 h 21"/>
                    <a:gd name="T46" fmla="*/ 7 w 26"/>
                    <a:gd name="T47" fmla="*/ 0 h 21"/>
                    <a:gd name="T48" fmla="*/ 3 w 26"/>
                    <a:gd name="T49" fmla="*/ 0 h 21"/>
                    <a:gd name="T50" fmla="*/ 3 w 26"/>
                    <a:gd name="T51" fmla="*/ 4 h 21"/>
                    <a:gd name="T52" fmla="*/ 0 w 26"/>
                    <a:gd name="T53" fmla="*/ 4 h 21"/>
                    <a:gd name="T54" fmla="*/ 0 w 26"/>
                    <a:gd name="T55" fmla="*/ 4 h 21"/>
                    <a:gd name="T56" fmla="*/ 0 w 26"/>
                    <a:gd name="T57" fmla="*/ 9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1"/>
                    <a:gd name="T89" fmla="*/ 26 w 26"/>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1">
                      <a:moveTo>
                        <a:pt x="0" y="9"/>
                      </a:moveTo>
                      <a:lnTo>
                        <a:pt x="0" y="9"/>
                      </a:lnTo>
                      <a:lnTo>
                        <a:pt x="0" y="13"/>
                      </a:lnTo>
                      <a:lnTo>
                        <a:pt x="3" y="13"/>
                      </a:lnTo>
                      <a:lnTo>
                        <a:pt x="3" y="17"/>
                      </a:lnTo>
                      <a:lnTo>
                        <a:pt x="3" y="21"/>
                      </a:lnTo>
                      <a:lnTo>
                        <a:pt x="7" y="21"/>
                      </a:lnTo>
                      <a:lnTo>
                        <a:pt x="11" y="21"/>
                      </a:lnTo>
                      <a:lnTo>
                        <a:pt x="15" y="21"/>
                      </a:lnTo>
                      <a:lnTo>
                        <a:pt x="19" y="21"/>
                      </a:lnTo>
                      <a:lnTo>
                        <a:pt x="22" y="21"/>
                      </a:lnTo>
                      <a:lnTo>
                        <a:pt x="22" y="17"/>
                      </a:lnTo>
                      <a:lnTo>
                        <a:pt x="26" y="17"/>
                      </a:lnTo>
                      <a:lnTo>
                        <a:pt x="26" y="13"/>
                      </a:lnTo>
                      <a:lnTo>
                        <a:pt x="26" y="9"/>
                      </a:lnTo>
                      <a:lnTo>
                        <a:pt x="26" y="4"/>
                      </a:lnTo>
                      <a:lnTo>
                        <a:pt x="22" y="0"/>
                      </a:lnTo>
                      <a:lnTo>
                        <a:pt x="19" y="0"/>
                      </a:lnTo>
                      <a:lnTo>
                        <a:pt x="11" y="0"/>
                      </a:lnTo>
                      <a:lnTo>
                        <a:pt x="7" y="0"/>
                      </a:lnTo>
                      <a:lnTo>
                        <a:pt x="3" y="0"/>
                      </a:lnTo>
                      <a:lnTo>
                        <a:pt x="3"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74" name="Freeform 501"/>
              <p:cNvSpPr>
                <a:spLocks/>
              </p:cNvSpPr>
              <p:nvPr/>
            </p:nvSpPr>
            <p:spPr bwMode="auto">
              <a:xfrm>
                <a:off x="2664" y="3396"/>
                <a:ext cx="15" cy="17"/>
              </a:xfrm>
              <a:custGeom>
                <a:avLst/>
                <a:gdLst>
                  <a:gd name="T0" fmla="*/ 0 w 15"/>
                  <a:gd name="T1" fmla="*/ 5 h 17"/>
                  <a:gd name="T2" fmla="*/ 0 w 15"/>
                  <a:gd name="T3" fmla="*/ 5 h 17"/>
                  <a:gd name="T4" fmla="*/ 0 w 15"/>
                  <a:gd name="T5" fmla="*/ 9 h 17"/>
                  <a:gd name="T6" fmla="*/ 0 w 15"/>
                  <a:gd name="T7" fmla="*/ 9 h 17"/>
                  <a:gd name="T8" fmla="*/ 0 w 15"/>
                  <a:gd name="T9" fmla="*/ 13 h 17"/>
                  <a:gd name="T10" fmla="*/ 0 w 15"/>
                  <a:gd name="T11" fmla="*/ 13 h 17"/>
                  <a:gd name="T12" fmla="*/ 3 w 15"/>
                  <a:gd name="T13" fmla="*/ 13 h 17"/>
                  <a:gd name="T14" fmla="*/ 7 w 15"/>
                  <a:gd name="T15" fmla="*/ 17 h 17"/>
                  <a:gd name="T16" fmla="*/ 11 w 15"/>
                  <a:gd name="T17" fmla="*/ 13 h 17"/>
                  <a:gd name="T18" fmla="*/ 11 w 15"/>
                  <a:gd name="T19" fmla="*/ 13 h 17"/>
                  <a:gd name="T20" fmla="*/ 11 w 15"/>
                  <a:gd name="T21" fmla="*/ 13 h 17"/>
                  <a:gd name="T22" fmla="*/ 15 w 15"/>
                  <a:gd name="T23" fmla="*/ 13 h 17"/>
                  <a:gd name="T24" fmla="*/ 15 w 15"/>
                  <a:gd name="T25" fmla="*/ 9 h 17"/>
                  <a:gd name="T26" fmla="*/ 15 w 15"/>
                  <a:gd name="T27" fmla="*/ 5 h 17"/>
                  <a:gd name="T28" fmla="*/ 15 w 15"/>
                  <a:gd name="T29" fmla="*/ 5 h 17"/>
                  <a:gd name="T30" fmla="*/ 15 w 15"/>
                  <a:gd name="T31" fmla="*/ 5 h 17"/>
                  <a:gd name="T32" fmla="*/ 11 w 15"/>
                  <a:gd name="T33" fmla="*/ 5 h 17"/>
                  <a:gd name="T34" fmla="*/ 7 w 15"/>
                  <a:gd name="T35" fmla="*/ 0 h 17"/>
                  <a:gd name="T36" fmla="*/ 7 w 15"/>
                  <a:gd name="T37" fmla="*/ 0 h 17"/>
                  <a:gd name="T38" fmla="*/ 3 w 15"/>
                  <a:gd name="T39" fmla="*/ 0 h 17"/>
                  <a:gd name="T40" fmla="*/ 0 w 15"/>
                  <a:gd name="T41" fmla="*/ 0 h 17"/>
                  <a:gd name="T42" fmla="*/ 0 w 15"/>
                  <a:gd name="T43" fmla="*/ 5 h 17"/>
                  <a:gd name="T44" fmla="*/ 0 w 15"/>
                  <a:gd name="T45" fmla="*/ 5 h 17"/>
                  <a:gd name="T46" fmla="*/ 0 w 15"/>
                  <a:gd name="T47" fmla="*/ 5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7"/>
                  <a:gd name="T74" fmla="*/ 15 w 15"/>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7">
                    <a:moveTo>
                      <a:pt x="0" y="5"/>
                    </a:moveTo>
                    <a:lnTo>
                      <a:pt x="0" y="5"/>
                    </a:lnTo>
                    <a:lnTo>
                      <a:pt x="0" y="9"/>
                    </a:lnTo>
                    <a:lnTo>
                      <a:pt x="0" y="13"/>
                    </a:lnTo>
                    <a:lnTo>
                      <a:pt x="3" y="13"/>
                    </a:lnTo>
                    <a:lnTo>
                      <a:pt x="7" y="17"/>
                    </a:lnTo>
                    <a:lnTo>
                      <a:pt x="11" y="13"/>
                    </a:lnTo>
                    <a:lnTo>
                      <a:pt x="15" y="13"/>
                    </a:lnTo>
                    <a:lnTo>
                      <a:pt x="15" y="9"/>
                    </a:lnTo>
                    <a:lnTo>
                      <a:pt x="15" y="5"/>
                    </a:lnTo>
                    <a:lnTo>
                      <a:pt x="11" y="5"/>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5" name="Freeform 502"/>
              <p:cNvSpPr>
                <a:spLocks/>
              </p:cNvSpPr>
              <p:nvPr/>
            </p:nvSpPr>
            <p:spPr bwMode="auto">
              <a:xfrm>
                <a:off x="2694" y="3362"/>
                <a:ext cx="19" cy="30"/>
              </a:xfrm>
              <a:custGeom>
                <a:avLst/>
                <a:gdLst>
                  <a:gd name="T0" fmla="*/ 3 w 19"/>
                  <a:gd name="T1" fmla="*/ 5 h 30"/>
                  <a:gd name="T2" fmla="*/ 3 w 19"/>
                  <a:gd name="T3" fmla="*/ 5 h 30"/>
                  <a:gd name="T4" fmla="*/ 0 w 19"/>
                  <a:gd name="T5" fmla="*/ 9 h 30"/>
                  <a:gd name="T6" fmla="*/ 0 w 19"/>
                  <a:gd name="T7" fmla="*/ 13 h 30"/>
                  <a:gd name="T8" fmla="*/ 0 w 19"/>
                  <a:gd name="T9" fmla="*/ 17 h 30"/>
                  <a:gd name="T10" fmla="*/ 0 w 19"/>
                  <a:gd name="T11" fmla="*/ 17 h 30"/>
                  <a:gd name="T12" fmla="*/ 0 w 19"/>
                  <a:gd name="T13" fmla="*/ 22 h 30"/>
                  <a:gd name="T14" fmla="*/ 0 w 19"/>
                  <a:gd name="T15" fmla="*/ 26 h 30"/>
                  <a:gd name="T16" fmla="*/ 3 w 19"/>
                  <a:gd name="T17" fmla="*/ 30 h 30"/>
                  <a:gd name="T18" fmla="*/ 3 w 19"/>
                  <a:gd name="T19" fmla="*/ 30 h 30"/>
                  <a:gd name="T20" fmla="*/ 3 w 19"/>
                  <a:gd name="T21" fmla="*/ 30 h 30"/>
                  <a:gd name="T22" fmla="*/ 7 w 19"/>
                  <a:gd name="T23" fmla="*/ 30 h 30"/>
                  <a:gd name="T24" fmla="*/ 7 w 19"/>
                  <a:gd name="T25" fmla="*/ 30 h 30"/>
                  <a:gd name="T26" fmla="*/ 11 w 19"/>
                  <a:gd name="T27" fmla="*/ 30 h 30"/>
                  <a:gd name="T28" fmla="*/ 15 w 19"/>
                  <a:gd name="T29" fmla="*/ 26 h 30"/>
                  <a:gd name="T30" fmla="*/ 19 w 19"/>
                  <a:gd name="T31" fmla="*/ 26 h 30"/>
                  <a:gd name="T32" fmla="*/ 19 w 19"/>
                  <a:gd name="T33" fmla="*/ 22 h 30"/>
                  <a:gd name="T34" fmla="*/ 19 w 19"/>
                  <a:gd name="T35" fmla="*/ 17 h 30"/>
                  <a:gd name="T36" fmla="*/ 19 w 19"/>
                  <a:gd name="T37" fmla="*/ 13 h 30"/>
                  <a:gd name="T38" fmla="*/ 19 w 19"/>
                  <a:gd name="T39" fmla="*/ 13 h 30"/>
                  <a:gd name="T40" fmla="*/ 19 w 19"/>
                  <a:gd name="T41" fmla="*/ 9 h 30"/>
                  <a:gd name="T42" fmla="*/ 19 w 19"/>
                  <a:gd name="T43" fmla="*/ 5 h 30"/>
                  <a:gd name="T44" fmla="*/ 19 w 19"/>
                  <a:gd name="T45" fmla="*/ 5 h 30"/>
                  <a:gd name="T46" fmla="*/ 15 w 19"/>
                  <a:gd name="T47" fmla="*/ 5 h 30"/>
                  <a:gd name="T48" fmla="*/ 15 w 19"/>
                  <a:gd name="T49" fmla="*/ 0 h 30"/>
                  <a:gd name="T50" fmla="*/ 11 w 19"/>
                  <a:gd name="T51" fmla="*/ 0 h 30"/>
                  <a:gd name="T52" fmla="*/ 7 w 19"/>
                  <a:gd name="T53" fmla="*/ 0 h 30"/>
                  <a:gd name="T54" fmla="*/ 7 w 19"/>
                  <a:gd name="T55" fmla="*/ 0 h 30"/>
                  <a:gd name="T56" fmla="*/ 3 w 19"/>
                  <a:gd name="T57" fmla="*/ 0 h 30"/>
                  <a:gd name="T58" fmla="*/ 3 w 19"/>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3" y="5"/>
                    </a:moveTo>
                    <a:lnTo>
                      <a:pt x="3" y="5"/>
                    </a:lnTo>
                    <a:lnTo>
                      <a:pt x="0" y="9"/>
                    </a:lnTo>
                    <a:lnTo>
                      <a:pt x="0" y="13"/>
                    </a:lnTo>
                    <a:lnTo>
                      <a:pt x="0" y="17"/>
                    </a:lnTo>
                    <a:lnTo>
                      <a:pt x="0" y="22"/>
                    </a:lnTo>
                    <a:lnTo>
                      <a:pt x="0" y="26"/>
                    </a:lnTo>
                    <a:lnTo>
                      <a:pt x="3" y="30"/>
                    </a:lnTo>
                    <a:lnTo>
                      <a:pt x="7" y="30"/>
                    </a:lnTo>
                    <a:lnTo>
                      <a:pt x="11" y="30"/>
                    </a:lnTo>
                    <a:lnTo>
                      <a:pt x="15" y="26"/>
                    </a:lnTo>
                    <a:lnTo>
                      <a:pt x="19" y="26"/>
                    </a:lnTo>
                    <a:lnTo>
                      <a:pt x="19" y="22"/>
                    </a:lnTo>
                    <a:lnTo>
                      <a:pt x="19" y="17"/>
                    </a:lnTo>
                    <a:lnTo>
                      <a:pt x="19" y="13"/>
                    </a:lnTo>
                    <a:lnTo>
                      <a:pt x="19" y="9"/>
                    </a:lnTo>
                    <a:lnTo>
                      <a:pt x="19" y="5"/>
                    </a:lnTo>
                    <a:lnTo>
                      <a:pt x="15" y="5"/>
                    </a:lnTo>
                    <a:lnTo>
                      <a:pt x="15" y="0"/>
                    </a:lnTo>
                    <a:lnTo>
                      <a:pt x="11" y="0"/>
                    </a:lnTo>
                    <a:lnTo>
                      <a:pt x="7" y="0"/>
                    </a:lnTo>
                    <a:lnTo>
                      <a:pt x="3" y="0"/>
                    </a:lnTo>
                    <a:lnTo>
                      <a:pt x="3"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6" name="Freeform 503"/>
              <p:cNvSpPr>
                <a:spLocks/>
              </p:cNvSpPr>
              <p:nvPr/>
            </p:nvSpPr>
            <p:spPr bwMode="auto">
              <a:xfrm>
                <a:off x="2724" y="3345"/>
                <a:ext cx="23" cy="30"/>
              </a:xfrm>
              <a:custGeom>
                <a:avLst/>
                <a:gdLst>
                  <a:gd name="T0" fmla="*/ 4 w 23"/>
                  <a:gd name="T1" fmla="*/ 5 h 30"/>
                  <a:gd name="T2" fmla="*/ 4 w 23"/>
                  <a:gd name="T3" fmla="*/ 5 h 30"/>
                  <a:gd name="T4" fmla="*/ 0 w 23"/>
                  <a:gd name="T5" fmla="*/ 9 h 30"/>
                  <a:gd name="T6" fmla="*/ 0 w 23"/>
                  <a:gd name="T7" fmla="*/ 13 h 30"/>
                  <a:gd name="T8" fmla="*/ 0 w 23"/>
                  <a:gd name="T9" fmla="*/ 17 h 30"/>
                  <a:gd name="T10" fmla="*/ 0 w 23"/>
                  <a:gd name="T11" fmla="*/ 22 h 30"/>
                  <a:gd name="T12" fmla="*/ 0 w 23"/>
                  <a:gd name="T13" fmla="*/ 22 h 30"/>
                  <a:gd name="T14" fmla="*/ 0 w 23"/>
                  <a:gd name="T15" fmla="*/ 26 h 30"/>
                  <a:gd name="T16" fmla="*/ 4 w 23"/>
                  <a:gd name="T17" fmla="*/ 30 h 30"/>
                  <a:gd name="T18" fmla="*/ 4 w 23"/>
                  <a:gd name="T19" fmla="*/ 30 h 30"/>
                  <a:gd name="T20" fmla="*/ 4 w 23"/>
                  <a:gd name="T21" fmla="*/ 30 h 30"/>
                  <a:gd name="T22" fmla="*/ 7 w 23"/>
                  <a:gd name="T23" fmla="*/ 30 h 30"/>
                  <a:gd name="T24" fmla="*/ 7 w 23"/>
                  <a:gd name="T25" fmla="*/ 30 h 30"/>
                  <a:gd name="T26" fmla="*/ 11 w 23"/>
                  <a:gd name="T27" fmla="*/ 30 h 30"/>
                  <a:gd name="T28" fmla="*/ 15 w 23"/>
                  <a:gd name="T29" fmla="*/ 26 h 30"/>
                  <a:gd name="T30" fmla="*/ 19 w 23"/>
                  <a:gd name="T31" fmla="*/ 26 h 30"/>
                  <a:gd name="T32" fmla="*/ 19 w 23"/>
                  <a:gd name="T33" fmla="*/ 22 h 30"/>
                  <a:gd name="T34" fmla="*/ 19 w 23"/>
                  <a:gd name="T35" fmla="*/ 17 h 30"/>
                  <a:gd name="T36" fmla="*/ 23 w 23"/>
                  <a:gd name="T37" fmla="*/ 17 h 30"/>
                  <a:gd name="T38" fmla="*/ 23 w 23"/>
                  <a:gd name="T39" fmla="*/ 13 h 30"/>
                  <a:gd name="T40" fmla="*/ 19 w 23"/>
                  <a:gd name="T41" fmla="*/ 9 h 30"/>
                  <a:gd name="T42" fmla="*/ 19 w 23"/>
                  <a:gd name="T43" fmla="*/ 9 h 30"/>
                  <a:gd name="T44" fmla="*/ 19 w 23"/>
                  <a:gd name="T45" fmla="*/ 5 h 30"/>
                  <a:gd name="T46" fmla="*/ 15 w 23"/>
                  <a:gd name="T47" fmla="*/ 5 h 30"/>
                  <a:gd name="T48" fmla="*/ 15 w 23"/>
                  <a:gd name="T49" fmla="*/ 0 h 30"/>
                  <a:gd name="T50" fmla="*/ 11 w 23"/>
                  <a:gd name="T51" fmla="*/ 0 h 30"/>
                  <a:gd name="T52" fmla="*/ 7 w 23"/>
                  <a:gd name="T53" fmla="*/ 0 h 30"/>
                  <a:gd name="T54" fmla="*/ 7 w 23"/>
                  <a:gd name="T55" fmla="*/ 0 h 30"/>
                  <a:gd name="T56" fmla="*/ 4 w 23"/>
                  <a:gd name="T57" fmla="*/ 0 h 30"/>
                  <a:gd name="T58" fmla="*/ 4 w 23"/>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5"/>
                    </a:moveTo>
                    <a:lnTo>
                      <a:pt x="4" y="5"/>
                    </a:lnTo>
                    <a:lnTo>
                      <a:pt x="0" y="9"/>
                    </a:lnTo>
                    <a:lnTo>
                      <a:pt x="0" y="13"/>
                    </a:lnTo>
                    <a:lnTo>
                      <a:pt x="0" y="17"/>
                    </a:lnTo>
                    <a:lnTo>
                      <a:pt x="0" y="22"/>
                    </a:lnTo>
                    <a:lnTo>
                      <a:pt x="0" y="26"/>
                    </a:lnTo>
                    <a:lnTo>
                      <a:pt x="4" y="30"/>
                    </a:lnTo>
                    <a:lnTo>
                      <a:pt x="7" y="30"/>
                    </a:lnTo>
                    <a:lnTo>
                      <a:pt x="11" y="30"/>
                    </a:lnTo>
                    <a:lnTo>
                      <a:pt x="15" y="26"/>
                    </a:lnTo>
                    <a:lnTo>
                      <a:pt x="19" y="26"/>
                    </a:lnTo>
                    <a:lnTo>
                      <a:pt x="19" y="22"/>
                    </a:lnTo>
                    <a:lnTo>
                      <a:pt x="19" y="17"/>
                    </a:lnTo>
                    <a:lnTo>
                      <a:pt x="23" y="17"/>
                    </a:lnTo>
                    <a:lnTo>
                      <a:pt x="23" y="13"/>
                    </a:lnTo>
                    <a:lnTo>
                      <a:pt x="19" y="9"/>
                    </a:lnTo>
                    <a:lnTo>
                      <a:pt x="19" y="5"/>
                    </a:lnTo>
                    <a:lnTo>
                      <a:pt x="15" y="5"/>
                    </a:lnTo>
                    <a:lnTo>
                      <a:pt x="15" y="0"/>
                    </a:lnTo>
                    <a:lnTo>
                      <a:pt x="11" y="0"/>
                    </a:lnTo>
                    <a:lnTo>
                      <a:pt x="7" y="0"/>
                    </a:lnTo>
                    <a:lnTo>
                      <a:pt x="4" y="0"/>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7" name="Freeform 504"/>
              <p:cNvSpPr>
                <a:spLocks/>
              </p:cNvSpPr>
              <p:nvPr/>
            </p:nvSpPr>
            <p:spPr bwMode="auto">
              <a:xfrm>
                <a:off x="2630" y="3371"/>
                <a:ext cx="30" cy="25"/>
              </a:xfrm>
              <a:custGeom>
                <a:avLst/>
                <a:gdLst>
                  <a:gd name="T0" fmla="*/ 0 w 30"/>
                  <a:gd name="T1" fmla="*/ 8 h 25"/>
                  <a:gd name="T2" fmla="*/ 0 w 30"/>
                  <a:gd name="T3" fmla="*/ 8 h 25"/>
                  <a:gd name="T4" fmla="*/ 0 w 30"/>
                  <a:gd name="T5" fmla="*/ 13 h 25"/>
                  <a:gd name="T6" fmla="*/ 0 w 30"/>
                  <a:gd name="T7" fmla="*/ 17 h 25"/>
                  <a:gd name="T8" fmla="*/ 3 w 30"/>
                  <a:gd name="T9" fmla="*/ 21 h 25"/>
                  <a:gd name="T10" fmla="*/ 3 w 30"/>
                  <a:gd name="T11" fmla="*/ 25 h 25"/>
                  <a:gd name="T12" fmla="*/ 7 w 30"/>
                  <a:gd name="T13" fmla="*/ 25 h 25"/>
                  <a:gd name="T14" fmla="*/ 11 w 30"/>
                  <a:gd name="T15" fmla="*/ 25 h 25"/>
                  <a:gd name="T16" fmla="*/ 15 w 30"/>
                  <a:gd name="T17" fmla="*/ 25 h 25"/>
                  <a:gd name="T18" fmla="*/ 18 w 30"/>
                  <a:gd name="T19" fmla="*/ 25 h 25"/>
                  <a:gd name="T20" fmla="*/ 22 w 30"/>
                  <a:gd name="T21" fmla="*/ 25 h 25"/>
                  <a:gd name="T22" fmla="*/ 22 w 30"/>
                  <a:gd name="T23" fmla="*/ 25 h 25"/>
                  <a:gd name="T24" fmla="*/ 26 w 30"/>
                  <a:gd name="T25" fmla="*/ 25 h 25"/>
                  <a:gd name="T26" fmla="*/ 30 w 30"/>
                  <a:gd name="T27" fmla="*/ 21 h 25"/>
                  <a:gd name="T28" fmla="*/ 30 w 30"/>
                  <a:gd name="T29" fmla="*/ 17 h 25"/>
                  <a:gd name="T30" fmla="*/ 30 w 30"/>
                  <a:gd name="T31" fmla="*/ 17 h 25"/>
                  <a:gd name="T32" fmla="*/ 30 w 30"/>
                  <a:gd name="T33" fmla="*/ 13 h 25"/>
                  <a:gd name="T34" fmla="*/ 30 w 30"/>
                  <a:gd name="T35" fmla="*/ 8 h 25"/>
                  <a:gd name="T36" fmla="*/ 30 w 30"/>
                  <a:gd name="T37" fmla="*/ 8 h 25"/>
                  <a:gd name="T38" fmla="*/ 30 w 30"/>
                  <a:gd name="T39" fmla="*/ 4 h 25"/>
                  <a:gd name="T40" fmla="*/ 26 w 30"/>
                  <a:gd name="T41" fmla="*/ 4 h 25"/>
                  <a:gd name="T42" fmla="*/ 26 w 30"/>
                  <a:gd name="T43" fmla="*/ 0 h 25"/>
                  <a:gd name="T44" fmla="*/ 18 w 30"/>
                  <a:gd name="T45" fmla="*/ 0 h 25"/>
                  <a:gd name="T46" fmla="*/ 15 w 30"/>
                  <a:gd name="T47" fmla="*/ 0 h 25"/>
                  <a:gd name="T48" fmla="*/ 11 w 30"/>
                  <a:gd name="T49" fmla="*/ 0 h 25"/>
                  <a:gd name="T50" fmla="*/ 7 w 30"/>
                  <a:gd name="T51" fmla="*/ 0 h 25"/>
                  <a:gd name="T52" fmla="*/ 7 w 30"/>
                  <a:gd name="T53" fmla="*/ 0 h 25"/>
                  <a:gd name="T54" fmla="*/ 3 w 30"/>
                  <a:gd name="T55" fmla="*/ 0 h 25"/>
                  <a:gd name="T56" fmla="*/ 3 w 30"/>
                  <a:gd name="T57" fmla="*/ 4 h 25"/>
                  <a:gd name="T58" fmla="*/ 0 w 30"/>
                  <a:gd name="T59" fmla="*/ 4 h 25"/>
                  <a:gd name="T60" fmla="*/ 0 w 30"/>
                  <a:gd name="T61" fmla="*/ 4 h 25"/>
                  <a:gd name="T62" fmla="*/ 0 w 30"/>
                  <a:gd name="T63" fmla="*/ 8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5"/>
                  <a:gd name="T98" fmla="*/ 30 w 30"/>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5">
                    <a:moveTo>
                      <a:pt x="0" y="8"/>
                    </a:moveTo>
                    <a:lnTo>
                      <a:pt x="0" y="8"/>
                    </a:lnTo>
                    <a:lnTo>
                      <a:pt x="0" y="13"/>
                    </a:lnTo>
                    <a:lnTo>
                      <a:pt x="0" y="17"/>
                    </a:lnTo>
                    <a:lnTo>
                      <a:pt x="3" y="21"/>
                    </a:lnTo>
                    <a:lnTo>
                      <a:pt x="3" y="25"/>
                    </a:lnTo>
                    <a:lnTo>
                      <a:pt x="7" y="25"/>
                    </a:lnTo>
                    <a:lnTo>
                      <a:pt x="11" y="25"/>
                    </a:lnTo>
                    <a:lnTo>
                      <a:pt x="15" y="25"/>
                    </a:lnTo>
                    <a:lnTo>
                      <a:pt x="18" y="25"/>
                    </a:lnTo>
                    <a:lnTo>
                      <a:pt x="22" y="25"/>
                    </a:lnTo>
                    <a:lnTo>
                      <a:pt x="26" y="25"/>
                    </a:lnTo>
                    <a:lnTo>
                      <a:pt x="30" y="21"/>
                    </a:lnTo>
                    <a:lnTo>
                      <a:pt x="30" y="17"/>
                    </a:lnTo>
                    <a:lnTo>
                      <a:pt x="30" y="13"/>
                    </a:lnTo>
                    <a:lnTo>
                      <a:pt x="30" y="8"/>
                    </a:lnTo>
                    <a:lnTo>
                      <a:pt x="30" y="4"/>
                    </a:lnTo>
                    <a:lnTo>
                      <a:pt x="26" y="4"/>
                    </a:lnTo>
                    <a:lnTo>
                      <a:pt x="26" y="0"/>
                    </a:lnTo>
                    <a:lnTo>
                      <a:pt x="18" y="0"/>
                    </a:lnTo>
                    <a:lnTo>
                      <a:pt x="15" y="0"/>
                    </a:lnTo>
                    <a:lnTo>
                      <a:pt x="11" y="0"/>
                    </a:lnTo>
                    <a:lnTo>
                      <a:pt x="7" y="0"/>
                    </a:lnTo>
                    <a:lnTo>
                      <a:pt x="3"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8" name="Freeform 505"/>
              <p:cNvSpPr>
                <a:spLocks/>
              </p:cNvSpPr>
              <p:nvPr/>
            </p:nvSpPr>
            <p:spPr bwMode="auto">
              <a:xfrm>
                <a:off x="2569" y="3358"/>
                <a:ext cx="19" cy="34"/>
              </a:xfrm>
              <a:custGeom>
                <a:avLst/>
                <a:gdLst>
                  <a:gd name="T0" fmla="*/ 0 w 19"/>
                  <a:gd name="T1" fmla="*/ 4 h 34"/>
                  <a:gd name="T2" fmla="*/ 0 w 19"/>
                  <a:gd name="T3" fmla="*/ 4 h 34"/>
                  <a:gd name="T4" fmla="*/ 0 w 19"/>
                  <a:gd name="T5" fmla="*/ 13 h 34"/>
                  <a:gd name="T6" fmla="*/ 0 w 19"/>
                  <a:gd name="T7" fmla="*/ 17 h 34"/>
                  <a:gd name="T8" fmla="*/ 0 w 19"/>
                  <a:gd name="T9" fmla="*/ 17 h 34"/>
                  <a:gd name="T10" fmla="*/ 0 w 19"/>
                  <a:gd name="T11" fmla="*/ 21 h 34"/>
                  <a:gd name="T12" fmla="*/ 0 w 19"/>
                  <a:gd name="T13" fmla="*/ 26 h 34"/>
                  <a:gd name="T14" fmla="*/ 0 w 19"/>
                  <a:gd name="T15" fmla="*/ 30 h 34"/>
                  <a:gd name="T16" fmla="*/ 0 w 19"/>
                  <a:gd name="T17" fmla="*/ 30 h 34"/>
                  <a:gd name="T18" fmla="*/ 4 w 19"/>
                  <a:gd name="T19" fmla="*/ 34 h 34"/>
                  <a:gd name="T20" fmla="*/ 4 w 19"/>
                  <a:gd name="T21" fmla="*/ 34 h 34"/>
                  <a:gd name="T22" fmla="*/ 4 w 19"/>
                  <a:gd name="T23" fmla="*/ 34 h 34"/>
                  <a:gd name="T24" fmla="*/ 8 w 19"/>
                  <a:gd name="T25" fmla="*/ 34 h 34"/>
                  <a:gd name="T26" fmla="*/ 8 w 19"/>
                  <a:gd name="T27" fmla="*/ 34 h 34"/>
                  <a:gd name="T28" fmla="*/ 15 w 19"/>
                  <a:gd name="T29" fmla="*/ 30 h 34"/>
                  <a:gd name="T30" fmla="*/ 15 w 19"/>
                  <a:gd name="T31" fmla="*/ 26 h 34"/>
                  <a:gd name="T32" fmla="*/ 19 w 19"/>
                  <a:gd name="T33" fmla="*/ 26 h 34"/>
                  <a:gd name="T34" fmla="*/ 19 w 19"/>
                  <a:gd name="T35" fmla="*/ 21 h 34"/>
                  <a:gd name="T36" fmla="*/ 19 w 19"/>
                  <a:gd name="T37" fmla="*/ 17 h 34"/>
                  <a:gd name="T38" fmla="*/ 19 w 19"/>
                  <a:gd name="T39" fmla="*/ 13 h 34"/>
                  <a:gd name="T40" fmla="*/ 19 w 19"/>
                  <a:gd name="T41" fmla="*/ 13 h 34"/>
                  <a:gd name="T42" fmla="*/ 19 w 19"/>
                  <a:gd name="T43" fmla="*/ 9 h 34"/>
                  <a:gd name="T44" fmla="*/ 15 w 19"/>
                  <a:gd name="T45" fmla="*/ 9 h 34"/>
                  <a:gd name="T46" fmla="*/ 15 w 19"/>
                  <a:gd name="T47" fmla="*/ 4 h 34"/>
                  <a:gd name="T48" fmla="*/ 12 w 19"/>
                  <a:gd name="T49" fmla="*/ 4 h 34"/>
                  <a:gd name="T50" fmla="*/ 8 w 19"/>
                  <a:gd name="T51" fmla="*/ 0 h 34"/>
                  <a:gd name="T52" fmla="*/ 8 w 19"/>
                  <a:gd name="T53" fmla="*/ 0 h 34"/>
                  <a:gd name="T54" fmla="*/ 4 w 19"/>
                  <a:gd name="T55" fmla="*/ 4 h 34"/>
                  <a:gd name="T56" fmla="*/ 4 w 19"/>
                  <a:gd name="T57" fmla="*/ 4 h 34"/>
                  <a:gd name="T58" fmla="*/ 0 w 19"/>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4"/>
                  <a:gd name="T92" fmla="*/ 19 w 19"/>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4">
                    <a:moveTo>
                      <a:pt x="0" y="4"/>
                    </a:moveTo>
                    <a:lnTo>
                      <a:pt x="0" y="4"/>
                    </a:lnTo>
                    <a:lnTo>
                      <a:pt x="0" y="13"/>
                    </a:lnTo>
                    <a:lnTo>
                      <a:pt x="0" y="17"/>
                    </a:lnTo>
                    <a:lnTo>
                      <a:pt x="0" y="21"/>
                    </a:lnTo>
                    <a:lnTo>
                      <a:pt x="0" y="26"/>
                    </a:lnTo>
                    <a:lnTo>
                      <a:pt x="0" y="30"/>
                    </a:lnTo>
                    <a:lnTo>
                      <a:pt x="4" y="34"/>
                    </a:lnTo>
                    <a:lnTo>
                      <a:pt x="8" y="34"/>
                    </a:lnTo>
                    <a:lnTo>
                      <a:pt x="15" y="30"/>
                    </a:lnTo>
                    <a:lnTo>
                      <a:pt x="15" y="26"/>
                    </a:lnTo>
                    <a:lnTo>
                      <a:pt x="19" y="26"/>
                    </a:lnTo>
                    <a:lnTo>
                      <a:pt x="19" y="21"/>
                    </a:lnTo>
                    <a:lnTo>
                      <a:pt x="19" y="17"/>
                    </a:lnTo>
                    <a:lnTo>
                      <a:pt x="19" y="13"/>
                    </a:lnTo>
                    <a:lnTo>
                      <a:pt x="19" y="9"/>
                    </a:lnTo>
                    <a:lnTo>
                      <a:pt x="15" y="9"/>
                    </a:lnTo>
                    <a:lnTo>
                      <a:pt x="15" y="4"/>
                    </a:lnTo>
                    <a:lnTo>
                      <a:pt x="12" y="4"/>
                    </a:lnTo>
                    <a:lnTo>
                      <a:pt x="8"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9" name="Freeform 506"/>
              <p:cNvSpPr>
                <a:spLocks/>
              </p:cNvSpPr>
              <p:nvPr/>
            </p:nvSpPr>
            <p:spPr bwMode="auto">
              <a:xfrm>
                <a:off x="2664" y="3350"/>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3 w 15"/>
                  <a:gd name="T11" fmla="*/ 8 h 12"/>
                  <a:gd name="T12" fmla="*/ 3 w 15"/>
                  <a:gd name="T13" fmla="*/ 12 h 12"/>
                  <a:gd name="T14" fmla="*/ 7 w 15"/>
                  <a:gd name="T15" fmla="*/ 12 h 12"/>
                  <a:gd name="T16" fmla="*/ 11 w 15"/>
                  <a:gd name="T17" fmla="*/ 12 h 12"/>
                  <a:gd name="T18" fmla="*/ 11 w 15"/>
                  <a:gd name="T19" fmla="*/ 8 h 12"/>
                  <a:gd name="T20" fmla="*/ 15 w 15"/>
                  <a:gd name="T21" fmla="*/ 8 h 12"/>
                  <a:gd name="T22" fmla="*/ 15 w 15"/>
                  <a:gd name="T23" fmla="*/ 8 h 12"/>
                  <a:gd name="T24" fmla="*/ 15 w 15"/>
                  <a:gd name="T25" fmla="*/ 4 h 12"/>
                  <a:gd name="T26" fmla="*/ 15 w 15"/>
                  <a:gd name="T27" fmla="*/ 4 h 12"/>
                  <a:gd name="T28" fmla="*/ 15 w 15"/>
                  <a:gd name="T29" fmla="*/ 0 h 12"/>
                  <a:gd name="T30" fmla="*/ 15 w 15"/>
                  <a:gd name="T31" fmla="*/ 0 h 12"/>
                  <a:gd name="T32" fmla="*/ 11 w 15"/>
                  <a:gd name="T33" fmla="*/ 0 h 12"/>
                  <a:gd name="T34" fmla="*/ 7 w 15"/>
                  <a:gd name="T35" fmla="*/ 0 h 12"/>
                  <a:gd name="T36" fmla="*/ 7 w 15"/>
                  <a:gd name="T37" fmla="*/ 0 h 12"/>
                  <a:gd name="T38" fmla="*/ 3 w 15"/>
                  <a:gd name="T39" fmla="*/ 0 h 12"/>
                  <a:gd name="T40" fmla="*/ 0 w 15"/>
                  <a:gd name="T41" fmla="*/ 0 h 12"/>
                  <a:gd name="T42" fmla="*/ 0 w 15"/>
                  <a:gd name="T43" fmla="*/ 0 h 12"/>
                  <a:gd name="T44" fmla="*/ 0 w 15"/>
                  <a:gd name="T45" fmla="*/ 0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3" y="8"/>
                    </a:lnTo>
                    <a:lnTo>
                      <a:pt x="3" y="12"/>
                    </a:lnTo>
                    <a:lnTo>
                      <a:pt x="7" y="12"/>
                    </a:lnTo>
                    <a:lnTo>
                      <a:pt x="11" y="12"/>
                    </a:lnTo>
                    <a:lnTo>
                      <a:pt x="11" y="8"/>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80" name="Group 507"/>
              <p:cNvGrpSpPr>
                <a:grpSpLocks/>
              </p:cNvGrpSpPr>
              <p:nvPr/>
            </p:nvGrpSpPr>
            <p:grpSpPr bwMode="auto">
              <a:xfrm>
                <a:off x="2562" y="3273"/>
                <a:ext cx="26" cy="47"/>
                <a:chOff x="2562" y="3273"/>
                <a:chExt cx="26" cy="47"/>
              </a:xfrm>
            </p:grpSpPr>
            <p:sp>
              <p:nvSpPr>
                <p:cNvPr id="1621" name="Freeform 508"/>
                <p:cNvSpPr>
                  <a:spLocks/>
                </p:cNvSpPr>
                <p:nvPr/>
              </p:nvSpPr>
              <p:spPr bwMode="auto">
                <a:xfrm>
                  <a:off x="2573" y="3295"/>
                  <a:ext cx="1" cy="25"/>
                </a:xfrm>
                <a:custGeom>
                  <a:avLst/>
                  <a:gdLst>
                    <a:gd name="T0" fmla="*/ 0 w 1"/>
                    <a:gd name="T1" fmla="*/ 0 h 25"/>
                    <a:gd name="T2" fmla="*/ 0 w 1"/>
                    <a:gd name="T3" fmla="*/ 0 h 25"/>
                    <a:gd name="T4" fmla="*/ 0 w 1"/>
                    <a:gd name="T5" fmla="*/ 21 h 25"/>
                    <a:gd name="T6" fmla="*/ 0 w 1"/>
                    <a:gd name="T7" fmla="*/ 25 h 25"/>
                    <a:gd name="T8" fmla="*/ 0 w 1"/>
                    <a:gd name="T9" fmla="*/ 21 h 25"/>
                    <a:gd name="T10" fmla="*/ 0 w 1"/>
                    <a:gd name="T11" fmla="*/ 17 h 25"/>
                    <a:gd name="T12" fmla="*/ 0 w 1"/>
                    <a:gd name="T13" fmla="*/ 12 h 25"/>
                    <a:gd name="T14" fmla="*/ 0 w 1"/>
                    <a:gd name="T15" fmla="*/ 4 h 25"/>
                    <a:gd name="T16" fmla="*/ 0 w 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5"/>
                    <a:gd name="T29" fmla="*/ 1 w 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5">
                      <a:moveTo>
                        <a:pt x="0" y="0"/>
                      </a:moveTo>
                      <a:lnTo>
                        <a:pt x="0" y="0"/>
                      </a:lnTo>
                      <a:lnTo>
                        <a:pt x="0" y="21"/>
                      </a:lnTo>
                      <a:lnTo>
                        <a:pt x="0" y="25"/>
                      </a:lnTo>
                      <a:lnTo>
                        <a:pt x="0" y="21"/>
                      </a:lnTo>
                      <a:lnTo>
                        <a:pt x="0" y="17"/>
                      </a:lnTo>
                      <a:lnTo>
                        <a:pt x="0" y="12"/>
                      </a:lnTo>
                      <a:lnTo>
                        <a:pt x="0" y="4"/>
                      </a:lnTo>
                      <a:lnTo>
                        <a:pt x="0" y="0"/>
                      </a:lnTo>
                      <a:close/>
                    </a:path>
                  </a:pathLst>
                </a:custGeom>
                <a:solidFill>
                  <a:srgbClr val="783F31"/>
                </a:solidFill>
                <a:ln w="6350">
                  <a:solidFill>
                    <a:srgbClr val="783F31"/>
                  </a:solidFill>
                  <a:round/>
                  <a:headEnd/>
                  <a:tailEnd/>
                </a:ln>
              </p:spPr>
              <p:txBody>
                <a:bodyPr/>
                <a:lstStyle/>
                <a:p>
                  <a:endParaRPr lang="fa-IR"/>
                </a:p>
              </p:txBody>
            </p:sp>
            <p:sp>
              <p:nvSpPr>
                <p:cNvPr id="1622" name="Freeform 509"/>
                <p:cNvSpPr>
                  <a:spLocks/>
                </p:cNvSpPr>
                <p:nvPr/>
              </p:nvSpPr>
              <p:spPr bwMode="auto">
                <a:xfrm>
                  <a:off x="2562" y="3273"/>
                  <a:ext cx="26" cy="26"/>
                </a:xfrm>
                <a:custGeom>
                  <a:avLst/>
                  <a:gdLst>
                    <a:gd name="T0" fmla="*/ 0 w 26"/>
                    <a:gd name="T1" fmla="*/ 9 h 26"/>
                    <a:gd name="T2" fmla="*/ 0 w 26"/>
                    <a:gd name="T3" fmla="*/ 9 h 26"/>
                    <a:gd name="T4" fmla="*/ 0 w 26"/>
                    <a:gd name="T5" fmla="*/ 13 h 26"/>
                    <a:gd name="T6" fmla="*/ 0 w 26"/>
                    <a:gd name="T7" fmla="*/ 17 h 26"/>
                    <a:gd name="T8" fmla="*/ 0 w 26"/>
                    <a:gd name="T9" fmla="*/ 17 h 26"/>
                    <a:gd name="T10" fmla="*/ 4 w 26"/>
                    <a:gd name="T11" fmla="*/ 22 h 26"/>
                    <a:gd name="T12" fmla="*/ 7 w 26"/>
                    <a:gd name="T13" fmla="*/ 22 h 26"/>
                    <a:gd name="T14" fmla="*/ 7 w 26"/>
                    <a:gd name="T15" fmla="*/ 26 h 26"/>
                    <a:gd name="T16" fmla="*/ 11 w 26"/>
                    <a:gd name="T17" fmla="*/ 26 h 26"/>
                    <a:gd name="T18" fmla="*/ 15 w 26"/>
                    <a:gd name="T19" fmla="*/ 26 h 26"/>
                    <a:gd name="T20" fmla="*/ 15 w 26"/>
                    <a:gd name="T21" fmla="*/ 26 h 26"/>
                    <a:gd name="T22" fmla="*/ 19 w 26"/>
                    <a:gd name="T23" fmla="*/ 22 h 26"/>
                    <a:gd name="T24" fmla="*/ 19 w 26"/>
                    <a:gd name="T25" fmla="*/ 22 h 26"/>
                    <a:gd name="T26" fmla="*/ 22 w 26"/>
                    <a:gd name="T27" fmla="*/ 22 h 26"/>
                    <a:gd name="T28" fmla="*/ 22 w 26"/>
                    <a:gd name="T29" fmla="*/ 17 h 26"/>
                    <a:gd name="T30" fmla="*/ 26 w 26"/>
                    <a:gd name="T31" fmla="*/ 13 h 26"/>
                    <a:gd name="T32" fmla="*/ 26 w 26"/>
                    <a:gd name="T33" fmla="*/ 13 h 26"/>
                    <a:gd name="T34" fmla="*/ 26 w 26"/>
                    <a:gd name="T35" fmla="*/ 9 h 26"/>
                    <a:gd name="T36" fmla="*/ 22 w 26"/>
                    <a:gd name="T37" fmla="*/ 9 h 26"/>
                    <a:gd name="T38" fmla="*/ 22 w 26"/>
                    <a:gd name="T39" fmla="*/ 5 h 26"/>
                    <a:gd name="T40" fmla="*/ 19 w 26"/>
                    <a:gd name="T41" fmla="*/ 5 h 26"/>
                    <a:gd name="T42" fmla="*/ 15 w 26"/>
                    <a:gd name="T43" fmla="*/ 0 h 26"/>
                    <a:gd name="T44" fmla="*/ 11 w 26"/>
                    <a:gd name="T45" fmla="*/ 0 h 26"/>
                    <a:gd name="T46" fmla="*/ 7 w 26"/>
                    <a:gd name="T47" fmla="*/ 0 h 26"/>
                    <a:gd name="T48" fmla="*/ 4 w 26"/>
                    <a:gd name="T49" fmla="*/ 5 h 26"/>
                    <a:gd name="T50" fmla="*/ 0 w 26"/>
                    <a:gd name="T51" fmla="*/ 5 h 26"/>
                    <a:gd name="T52" fmla="*/ 0 w 26"/>
                    <a:gd name="T53" fmla="*/ 5 h 26"/>
                    <a:gd name="T54" fmla="*/ 0 w 26"/>
                    <a:gd name="T55" fmla="*/ 9 h 26"/>
                    <a:gd name="T56" fmla="*/ 0 w 26"/>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6"/>
                    <a:gd name="T89" fmla="*/ 26 w 2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6">
                      <a:moveTo>
                        <a:pt x="0" y="9"/>
                      </a:moveTo>
                      <a:lnTo>
                        <a:pt x="0" y="9"/>
                      </a:lnTo>
                      <a:lnTo>
                        <a:pt x="0" y="13"/>
                      </a:lnTo>
                      <a:lnTo>
                        <a:pt x="0" y="17"/>
                      </a:lnTo>
                      <a:lnTo>
                        <a:pt x="4" y="22"/>
                      </a:lnTo>
                      <a:lnTo>
                        <a:pt x="7" y="22"/>
                      </a:lnTo>
                      <a:lnTo>
                        <a:pt x="7" y="26"/>
                      </a:lnTo>
                      <a:lnTo>
                        <a:pt x="11" y="26"/>
                      </a:lnTo>
                      <a:lnTo>
                        <a:pt x="15" y="26"/>
                      </a:lnTo>
                      <a:lnTo>
                        <a:pt x="19" y="22"/>
                      </a:lnTo>
                      <a:lnTo>
                        <a:pt x="22" y="22"/>
                      </a:lnTo>
                      <a:lnTo>
                        <a:pt x="22" y="17"/>
                      </a:lnTo>
                      <a:lnTo>
                        <a:pt x="26" y="13"/>
                      </a:lnTo>
                      <a:lnTo>
                        <a:pt x="26" y="9"/>
                      </a:lnTo>
                      <a:lnTo>
                        <a:pt x="22" y="9"/>
                      </a:lnTo>
                      <a:lnTo>
                        <a:pt x="22" y="5"/>
                      </a:lnTo>
                      <a:lnTo>
                        <a:pt x="19" y="5"/>
                      </a:lnTo>
                      <a:lnTo>
                        <a:pt x="15" y="0"/>
                      </a:lnTo>
                      <a:lnTo>
                        <a:pt x="11" y="0"/>
                      </a:lnTo>
                      <a:lnTo>
                        <a:pt x="7" y="0"/>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81" name="Freeform 510"/>
              <p:cNvSpPr>
                <a:spLocks/>
              </p:cNvSpPr>
              <p:nvPr/>
            </p:nvSpPr>
            <p:spPr bwMode="auto">
              <a:xfrm>
                <a:off x="2547" y="3307"/>
                <a:ext cx="34" cy="30"/>
              </a:xfrm>
              <a:custGeom>
                <a:avLst/>
                <a:gdLst>
                  <a:gd name="T0" fmla="*/ 0 w 34"/>
                  <a:gd name="T1" fmla="*/ 9 h 30"/>
                  <a:gd name="T2" fmla="*/ 0 w 34"/>
                  <a:gd name="T3" fmla="*/ 9 h 30"/>
                  <a:gd name="T4" fmla="*/ 3 w 34"/>
                  <a:gd name="T5" fmla="*/ 13 h 30"/>
                  <a:gd name="T6" fmla="*/ 3 w 34"/>
                  <a:gd name="T7" fmla="*/ 17 h 30"/>
                  <a:gd name="T8" fmla="*/ 3 w 34"/>
                  <a:gd name="T9" fmla="*/ 22 h 30"/>
                  <a:gd name="T10" fmla="*/ 7 w 34"/>
                  <a:gd name="T11" fmla="*/ 26 h 30"/>
                  <a:gd name="T12" fmla="*/ 11 w 34"/>
                  <a:gd name="T13" fmla="*/ 26 h 30"/>
                  <a:gd name="T14" fmla="*/ 11 w 34"/>
                  <a:gd name="T15" fmla="*/ 26 h 30"/>
                  <a:gd name="T16" fmla="*/ 15 w 34"/>
                  <a:gd name="T17" fmla="*/ 30 h 30"/>
                  <a:gd name="T18" fmla="*/ 19 w 34"/>
                  <a:gd name="T19" fmla="*/ 30 h 30"/>
                  <a:gd name="T20" fmla="*/ 22 w 34"/>
                  <a:gd name="T21" fmla="*/ 26 h 30"/>
                  <a:gd name="T22" fmla="*/ 26 w 34"/>
                  <a:gd name="T23" fmla="*/ 26 h 30"/>
                  <a:gd name="T24" fmla="*/ 26 w 34"/>
                  <a:gd name="T25" fmla="*/ 26 h 30"/>
                  <a:gd name="T26" fmla="*/ 30 w 34"/>
                  <a:gd name="T27" fmla="*/ 22 h 30"/>
                  <a:gd name="T28" fmla="*/ 34 w 34"/>
                  <a:gd name="T29" fmla="*/ 22 h 30"/>
                  <a:gd name="T30" fmla="*/ 34 w 34"/>
                  <a:gd name="T31" fmla="*/ 17 h 30"/>
                  <a:gd name="T32" fmla="*/ 34 w 34"/>
                  <a:gd name="T33" fmla="*/ 13 h 30"/>
                  <a:gd name="T34" fmla="*/ 34 w 34"/>
                  <a:gd name="T35" fmla="*/ 9 h 30"/>
                  <a:gd name="T36" fmla="*/ 34 w 34"/>
                  <a:gd name="T37" fmla="*/ 9 h 30"/>
                  <a:gd name="T38" fmla="*/ 30 w 34"/>
                  <a:gd name="T39" fmla="*/ 5 h 30"/>
                  <a:gd name="T40" fmla="*/ 30 w 34"/>
                  <a:gd name="T41" fmla="*/ 5 h 30"/>
                  <a:gd name="T42" fmla="*/ 26 w 34"/>
                  <a:gd name="T43" fmla="*/ 5 h 30"/>
                  <a:gd name="T44" fmla="*/ 22 w 34"/>
                  <a:gd name="T45" fmla="*/ 0 h 30"/>
                  <a:gd name="T46" fmla="*/ 15 w 34"/>
                  <a:gd name="T47" fmla="*/ 0 h 30"/>
                  <a:gd name="T48" fmla="*/ 15 w 34"/>
                  <a:gd name="T49" fmla="*/ 0 h 30"/>
                  <a:gd name="T50" fmla="*/ 11 w 34"/>
                  <a:gd name="T51" fmla="*/ 0 h 30"/>
                  <a:gd name="T52" fmla="*/ 7 w 34"/>
                  <a:gd name="T53" fmla="*/ 0 h 30"/>
                  <a:gd name="T54" fmla="*/ 7 w 34"/>
                  <a:gd name="T55" fmla="*/ 0 h 30"/>
                  <a:gd name="T56" fmla="*/ 3 w 34"/>
                  <a:gd name="T57" fmla="*/ 5 h 30"/>
                  <a:gd name="T58" fmla="*/ 3 w 34"/>
                  <a:gd name="T59" fmla="*/ 5 h 30"/>
                  <a:gd name="T60" fmla="*/ 3 w 34"/>
                  <a:gd name="T61" fmla="*/ 9 h 30"/>
                  <a:gd name="T62" fmla="*/ 0 w 34"/>
                  <a:gd name="T63" fmla="*/ 9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9"/>
                    </a:moveTo>
                    <a:lnTo>
                      <a:pt x="0" y="9"/>
                    </a:lnTo>
                    <a:lnTo>
                      <a:pt x="3" y="13"/>
                    </a:lnTo>
                    <a:lnTo>
                      <a:pt x="3" y="17"/>
                    </a:lnTo>
                    <a:lnTo>
                      <a:pt x="3" y="22"/>
                    </a:lnTo>
                    <a:lnTo>
                      <a:pt x="7" y="26"/>
                    </a:lnTo>
                    <a:lnTo>
                      <a:pt x="11" y="26"/>
                    </a:lnTo>
                    <a:lnTo>
                      <a:pt x="15" y="30"/>
                    </a:lnTo>
                    <a:lnTo>
                      <a:pt x="19" y="30"/>
                    </a:lnTo>
                    <a:lnTo>
                      <a:pt x="22" y="26"/>
                    </a:lnTo>
                    <a:lnTo>
                      <a:pt x="26" y="26"/>
                    </a:lnTo>
                    <a:lnTo>
                      <a:pt x="30" y="22"/>
                    </a:lnTo>
                    <a:lnTo>
                      <a:pt x="34" y="22"/>
                    </a:lnTo>
                    <a:lnTo>
                      <a:pt x="34" y="17"/>
                    </a:lnTo>
                    <a:lnTo>
                      <a:pt x="34" y="13"/>
                    </a:lnTo>
                    <a:lnTo>
                      <a:pt x="34" y="9"/>
                    </a:lnTo>
                    <a:lnTo>
                      <a:pt x="30" y="5"/>
                    </a:lnTo>
                    <a:lnTo>
                      <a:pt x="26" y="5"/>
                    </a:lnTo>
                    <a:lnTo>
                      <a:pt x="22" y="0"/>
                    </a:lnTo>
                    <a:lnTo>
                      <a:pt x="15" y="0"/>
                    </a:lnTo>
                    <a:lnTo>
                      <a:pt x="11" y="0"/>
                    </a:lnTo>
                    <a:lnTo>
                      <a:pt x="7" y="0"/>
                    </a:lnTo>
                    <a:lnTo>
                      <a:pt x="3" y="5"/>
                    </a:lnTo>
                    <a:lnTo>
                      <a:pt x="3"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2" name="Freeform 511"/>
              <p:cNvSpPr>
                <a:spLocks/>
              </p:cNvSpPr>
              <p:nvPr/>
            </p:nvSpPr>
            <p:spPr bwMode="auto">
              <a:xfrm>
                <a:off x="2573" y="3418"/>
                <a:ext cx="19" cy="12"/>
              </a:xfrm>
              <a:custGeom>
                <a:avLst/>
                <a:gdLst>
                  <a:gd name="T0" fmla="*/ 0 w 19"/>
                  <a:gd name="T1" fmla="*/ 4 h 12"/>
                  <a:gd name="T2" fmla="*/ 0 w 19"/>
                  <a:gd name="T3" fmla="*/ 4 h 12"/>
                  <a:gd name="T4" fmla="*/ 0 w 19"/>
                  <a:gd name="T5" fmla="*/ 4 h 12"/>
                  <a:gd name="T6" fmla="*/ 4 w 19"/>
                  <a:gd name="T7" fmla="*/ 8 h 12"/>
                  <a:gd name="T8" fmla="*/ 4 w 19"/>
                  <a:gd name="T9" fmla="*/ 8 h 12"/>
                  <a:gd name="T10" fmla="*/ 4 w 19"/>
                  <a:gd name="T11" fmla="*/ 12 h 12"/>
                  <a:gd name="T12" fmla="*/ 8 w 19"/>
                  <a:gd name="T13" fmla="*/ 12 h 12"/>
                  <a:gd name="T14" fmla="*/ 11 w 19"/>
                  <a:gd name="T15" fmla="*/ 12 h 12"/>
                  <a:gd name="T16" fmla="*/ 15 w 19"/>
                  <a:gd name="T17" fmla="*/ 12 h 12"/>
                  <a:gd name="T18" fmla="*/ 15 w 19"/>
                  <a:gd name="T19" fmla="*/ 12 h 12"/>
                  <a:gd name="T20" fmla="*/ 15 w 19"/>
                  <a:gd name="T21" fmla="*/ 8 h 12"/>
                  <a:gd name="T22" fmla="*/ 15 w 19"/>
                  <a:gd name="T23" fmla="*/ 8 h 12"/>
                  <a:gd name="T24" fmla="*/ 19 w 19"/>
                  <a:gd name="T25" fmla="*/ 8 h 12"/>
                  <a:gd name="T26" fmla="*/ 19 w 19"/>
                  <a:gd name="T27" fmla="*/ 4 h 12"/>
                  <a:gd name="T28" fmla="*/ 15 w 19"/>
                  <a:gd name="T29" fmla="*/ 4 h 12"/>
                  <a:gd name="T30" fmla="*/ 15 w 19"/>
                  <a:gd name="T31" fmla="*/ 0 h 12"/>
                  <a:gd name="T32" fmla="*/ 15 w 19"/>
                  <a:gd name="T33" fmla="*/ 0 h 12"/>
                  <a:gd name="T34" fmla="*/ 11 w 19"/>
                  <a:gd name="T35" fmla="*/ 0 h 12"/>
                  <a:gd name="T36" fmla="*/ 8 w 19"/>
                  <a:gd name="T37" fmla="*/ 0 h 12"/>
                  <a:gd name="T38" fmla="*/ 8 w 19"/>
                  <a:gd name="T39" fmla="*/ 0 h 12"/>
                  <a:gd name="T40" fmla="*/ 4 w 19"/>
                  <a:gd name="T41" fmla="*/ 0 h 12"/>
                  <a:gd name="T42" fmla="*/ 4 w 19"/>
                  <a:gd name="T43" fmla="*/ 0 h 12"/>
                  <a:gd name="T44" fmla="*/ 0 w 19"/>
                  <a:gd name="T45" fmla="*/ 4 h 12"/>
                  <a:gd name="T46" fmla="*/ 0 w 19"/>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2"/>
                  <a:gd name="T74" fmla="*/ 19 w 19"/>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2">
                    <a:moveTo>
                      <a:pt x="0" y="4"/>
                    </a:moveTo>
                    <a:lnTo>
                      <a:pt x="0" y="4"/>
                    </a:lnTo>
                    <a:lnTo>
                      <a:pt x="4" y="8"/>
                    </a:lnTo>
                    <a:lnTo>
                      <a:pt x="4" y="12"/>
                    </a:lnTo>
                    <a:lnTo>
                      <a:pt x="8" y="12"/>
                    </a:lnTo>
                    <a:lnTo>
                      <a:pt x="11" y="12"/>
                    </a:lnTo>
                    <a:lnTo>
                      <a:pt x="15" y="12"/>
                    </a:lnTo>
                    <a:lnTo>
                      <a:pt x="15" y="8"/>
                    </a:lnTo>
                    <a:lnTo>
                      <a:pt x="19" y="8"/>
                    </a:lnTo>
                    <a:lnTo>
                      <a:pt x="19" y="4"/>
                    </a:lnTo>
                    <a:lnTo>
                      <a:pt x="15" y="4"/>
                    </a:lnTo>
                    <a:lnTo>
                      <a:pt x="15" y="0"/>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3" name="Freeform 512"/>
              <p:cNvSpPr>
                <a:spLocks/>
              </p:cNvSpPr>
              <p:nvPr/>
            </p:nvSpPr>
            <p:spPr bwMode="auto">
              <a:xfrm>
                <a:off x="2588" y="3426"/>
                <a:ext cx="15" cy="17"/>
              </a:xfrm>
              <a:custGeom>
                <a:avLst/>
                <a:gdLst>
                  <a:gd name="T0" fmla="*/ 0 w 15"/>
                  <a:gd name="T1" fmla="*/ 4 h 17"/>
                  <a:gd name="T2" fmla="*/ 0 w 15"/>
                  <a:gd name="T3" fmla="*/ 4 h 17"/>
                  <a:gd name="T4" fmla="*/ 0 w 15"/>
                  <a:gd name="T5" fmla="*/ 9 h 17"/>
                  <a:gd name="T6" fmla="*/ 0 w 15"/>
                  <a:gd name="T7" fmla="*/ 13 h 17"/>
                  <a:gd name="T8" fmla="*/ 4 w 15"/>
                  <a:gd name="T9" fmla="*/ 13 h 17"/>
                  <a:gd name="T10" fmla="*/ 4 w 15"/>
                  <a:gd name="T11" fmla="*/ 13 h 17"/>
                  <a:gd name="T12" fmla="*/ 8 w 15"/>
                  <a:gd name="T13" fmla="*/ 17 h 17"/>
                  <a:gd name="T14" fmla="*/ 11 w 15"/>
                  <a:gd name="T15" fmla="*/ 17 h 17"/>
                  <a:gd name="T16" fmla="*/ 11 w 15"/>
                  <a:gd name="T17" fmla="*/ 13 h 17"/>
                  <a:gd name="T18" fmla="*/ 15 w 15"/>
                  <a:gd name="T19" fmla="*/ 13 h 17"/>
                  <a:gd name="T20" fmla="*/ 15 w 15"/>
                  <a:gd name="T21" fmla="*/ 13 h 17"/>
                  <a:gd name="T22" fmla="*/ 15 w 15"/>
                  <a:gd name="T23" fmla="*/ 13 h 17"/>
                  <a:gd name="T24" fmla="*/ 15 w 15"/>
                  <a:gd name="T25" fmla="*/ 9 h 17"/>
                  <a:gd name="T26" fmla="*/ 15 w 15"/>
                  <a:gd name="T27" fmla="*/ 4 h 17"/>
                  <a:gd name="T28" fmla="*/ 15 w 15"/>
                  <a:gd name="T29" fmla="*/ 4 h 17"/>
                  <a:gd name="T30" fmla="*/ 15 w 15"/>
                  <a:gd name="T31" fmla="*/ 4 h 17"/>
                  <a:gd name="T32" fmla="*/ 15 w 15"/>
                  <a:gd name="T33" fmla="*/ 4 h 17"/>
                  <a:gd name="T34" fmla="*/ 11 w 15"/>
                  <a:gd name="T35" fmla="*/ 0 h 17"/>
                  <a:gd name="T36" fmla="*/ 8 w 15"/>
                  <a:gd name="T37" fmla="*/ 0 h 17"/>
                  <a:gd name="T38" fmla="*/ 8 w 15"/>
                  <a:gd name="T39" fmla="*/ 0 h 17"/>
                  <a:gd name="T40" fmla="*/ 4 w 15"/>
                  <a:gd name="T41" fmla="*/ 4 h 17"/>
                  <a:gd name="T42" fmla="*/ 0 w 15"/>
                  <a:gd name="T43" fmla="*/ 4 h 17"/>
                  <a:gd name="T44" fmla="*/ 0 w 15"/>
                  <a:gd name="T45" fmla="*/ 4 h 17"/>
                  <a:gd name="T46" fmla="*/ 0 w 15"/>
                  <a:gd name="T47" fmla="*/ 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7"/>
                  <a:gd name="T74" fmla="*/ 15 w 15"/>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7">
                    <a:moveTo>
                      <a:pt x="0" y="4"/>
                    </a:moveTo>
                    <a:lnTo>
                      <a:pt x="0" y="4"/>
                    </a:lnTo>
                    <a:lnTo>
                      <a:pt x="0" y="9"/>
                    </a:lnTo>
                    <a:lnTo>
                      <a:pt x="0" y="13"/>
                    </a:lnTo>
                    <a:lnTo>
                      <a:pt x="4" y="13"/>
                    </a:lnTo>
                    <a:lnTo>
                      <a:pt x="8" y="17"/>
                    </a:lnTo>
                    <a:lnTo>
                      <a:pt x="11" y="17"/>
                    </a:lnTo>
                    <a:lnTo>
                      <a:pt x="11" y="13"/>
                    </a:lnTo>
                    <a:lnTo>
                      <a:pt x="15" y="13"/>
                    </a:lnTo>
                    <a:lnTo>
                      <a:pt x="15" y="9"/>
                    </a:lnTo>
                    <a:lnTo>
                      <a:pt x="15" y="4"/>
                    </a:lnTo>
                    <a:lnTo>
                      <a:pt x="11" y="0"/>
                    </a:lnTo>
                    <a:lnTo>
                      <a:pt x="8"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4" name="Freeform 513"/>
              <p:cNvSpPr>
                <a:spLocks/>
              </p:cNvSpPr>
              <p:nvPr/>
            </p:nvSpPr>
            <p:spPr bwMode="auto">
              <a:xfrm>
                <a:off x="2599" y="3388"/>
                <a:ext cx="16" cy="13"/>
              </a:xfrm>
              <a:custGeom>
                <a:avLst/>
                <a:gdLst>
                  <a:gd name="T0" fmla="*/ 0 w 16"/>
                  <a:gd name="T1" fmla="*/ 4 h 13"/>
                  <a:gd name="T2" fmla="*/ 0 w 16"/>
                  <a:gd name="T3" fmla="*/ 4 h 13"/>
                  <a:gd name="T4" fmla="*/ 0 w 16"/>
                  <a:gd name="T5" fmla="*/ 4 h 13"/>
                  <a:gd name="T6" fmla="*/ 0 w 16"/>
                  <a:gd name="T7" fmla="*/ 8 h 13"/>
                  <a:gd name="T8" fmla="*/ 4 w 16"/>
                  <a:gd name="T9" fmla="*/ 8 h 13"/>
                  <a:gd name="T10" fmla="*/ 4 w 16"/>
                  <a:gd name="T11" fmla="*/ 13 h 13"/>
                  <a:gd name="T12" fmla="*/ 8 w 16"/>
                  <a:gd name="T13" fmla="*/ 13 h 13"/>
                  <a:gd name="T14" fmla="*/ 12 w 16"/>
                  <a:gd name="T15" fmla="*/ 13 h 13"/>
                  <a:gd name="T16" fmla="*/ 12 w 16"/>
                  <a:gd name="T17" fmla="*/ 13 h 13"/>
                  <a:gd name="T18" fmla="*/ 16 w 16"/>
                  <a:gd name="T19" fmla="*/ 13 h 13"/>
                  <a:gd name="T20" fmla="*/ 16 w 16"/>
                  <a:gd name="T21" fmla="*/ 8 h 13"/>
                  <a:gd name="T22" fmla="*/ 16 w 16"/>
                  <a:gd name="T23" fmla="*/ 8 h 13"/>
                  <a:gd name="T24" fmla="*/ 16 w 16"/>
                  <a:gd name="T25" fmla="*/ 8 h 13"/>
                  <a:gd name="T26" fmla="*/ 16 w 16"/>
                  <a:gd name="T27" fmla="*/ 4 h 13"/>
                  <a:gd name="T28" fmla="*/ 16 w 16"/>
                  <a:gd name="T29" fmla="*/ 4 h 13"/>
                  <a:gd name="T30" fmla="*/ 16 w 16"/>
                  <a:gd name="T31" fmla="*/ 0 h 13"/>
                  <a:gd name="T32" fmla="*/ 16 w 16"/>
                  <a:gd name="T33" fmla="*/ 0 h 13"/>
                  <a:gd name="T34" fmla="*/ 12 w 16"/>
                  <a:gd name="T35" fmla="*/ 0 h 13"/>
                  <a:gd name="T36" fmla="*/ 8 w 16"/>
                  <a:gd name="T37" fmla="*/ 0 h 13"/>
                  <a:gd name="T38" fmla="*/ 4 w 16"/>
                  <a:gd name="T39" fmla="*/ 0 h 13"/>
                  <a:gd name="T40" fmla="*/ 4 w 16"/>
                  <a:gd name="T41" fmla="*/ 0 h 13"/>
                  <a:gd name="T42" fmla="*/ 0 w 16"/>
                  <a:gd name="T43" fmla="*/ 0 h 13"/>
                  <a:gd name="T44" fmla="*/ 0 w 16"/>
                  <a:gd name="T45" fmla="*/ 4 h 13"/>
                  <a:gd name="T46" fmla="*/ 0 w 16"/>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3"/>
                  <a:gd name="T74" fmla="*/ 16 w 1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3">
                    <a:moveTo>
                      <a:pt x="0" y="4"/>
                    </a:moveTo>
                    <a:lnTo>
                      <a:pt x="0" y="4"/>
                    </a:lnTo>
                    <a:lnTo>
                      <a:pt x="0" y="8"/>
                    </a:lnTo>
                    <a:lnTo>
                      <a:pt x="4" y="8"/>
                    </a:lnTo>
                    <a:lnTo>
                      <a:pt x="4" y="13"/>
                    </a:lnTo>
                    <a:lnTo>
                      <a:pt x="8" y="13"/>
                    </a:lnTo>
                    <a:lnTo>
                      <a:pt x="12" y="13"/>
                    </a:lnTo>
                    <a:lnTo>
                      <a:pt x="16" y="13"/>
                    </a:lnTo>
                    <a:lnTo>
                      <a:pt x="16" y="8"/>
                    </a:lnTo>
                    <a:lnTo>
                      <a:pt x="16" y="4"/>
                    </a:lnTo>
                    <a:lnTo>
                      <a:pt x="16"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5" name="Freeform 514"/>
              <p:cNvSpPr>
                <a:spLocks/>
              </p:cNvSpPr>
              <p:nvPr/>
            </p:nvSpPr>
            <p:spPr bwMode="auto">
              <a:xfrm>
                <a:off x="2630" y="3405"/>
                <a:ext cx="18" cy="17"/>
              </a:xfrm>
              <a:custGeom>
                <a:avLst/>
                <a:gdLst>
                  <a:gd name="T0" fmla="*/ 0 w 18"/>
                  <a:gd name="T1" fmla="*/ 4 h 17"/>
                  <a:gd name="T2" fmla="*/ 0 w 18"/>
                  <a:gd name="T3" fmla="*/ 4 h 17"/>
                  <a:gd name="T4" fmla="*/ 0 w 18"/>
                  <a:gd name="T5" fmla="*/ 8 h 17"/>
                  <a:gd name="T6" fmla="*/ 3 w 18"/>
                  <a:gd name="T7" fmla="*/ 13 h 17"/>
                  <a:gd name="T8" fmla="*/ 3 w 18"/>
                  <a:gd name="T9" fmla="*/ 13 h 17"/>
                  <a:gd name="T10" fmla="*/ 3 w 18"/>
                  <a:gd name="T11" fmla="*/ 13 h 17"/>
                  <a:gd name="T12" fmla="*/ 7 w 18"/>
                  <a:gd name="T13" fmla="*/ 17 h 17"/>
                  <a:gd name="T14" fmla="*/ 11 w 18"/>
                  <a:gd name="T15" fmla="*/ 17 h 17"/>
                  <a:gd name="T16" fmla="*/ 15 w 18"/>
                  <a:gd name="T17" fmla="*/ 13 h 17"/>
                  <a:gd name="T18" fmla="*/ 15 w 18"/>
                  <a:gd name="T19" fmla="*/ 13 h 17"/>
                  <a:gd name="T20" fmla="*/ 15 w 18"/>
                  <a:gd name="T21" fmla="*/ 13 h 17"/>
                  <a:gd name="T22" fmla="*/ 15 w 18"/>
                  <a:gd name="T23" fmla="*/ 13 h 17"/>
                  <a:gd name="T24" fmla="*/ 18 w 18"/>
                  <a:gd name="T25" fmla="*/ 8 h 17"/>
                  <a:gd name="T26" fmla="*/ 18 w 18"/>
                  <a:gd name="T27" fmla="*/ 4 h 17"/>
                  <a:gd name="T28" fmla="*/ 15 w 18"/>
                  <a:gd name="T29" fmla="*/ 4 h 17"/>
                  <a:gd name="T30" fmla="*/ 15 w 18"/>
                  <a:gd name="T31" fmla="*/ 4 h 17"/>
                  <a:gd name="T32" fmla="*/ 15 w 18"/>
                  <a:gd name="T33" fmla="*/ 4 h 17"/>
                  <a:gd name="T34" fmla="*/ 11 w 18"/>
                  <a:gd name="T35" fmla="*/ 0 h 17"/>
                  <a:gd name="T36" fmla="*/ 7 w 18"/>
                  <a:gd name="T37" fmla="*/ 0 h 17"/>
                  <a:gd name="T38" fmla="*/ 7 w 18"/>
                  <a:gd name="T39" fmla="*/ 0 h 17"/>
                  <a:gd name="T40" fmla="*/ 3 w 18"/>
                  <a:gd name="T41" fmla="*/ 4 h 17"/>
                  <a:gd name="T42" fmla="*/ 3 w 18"/>
                  <a:gd name="T43" fmla="*/ 4 h 17"/>
                  <a:gd name="T44" fmla="*/ 0 w 18"/>
                  <a:gd name="T45" fmla="*/ 4 h 17"/>
                  <a:gd name="T46" fmla="*/ 0 w 18"/>
                  <a:gd name="T47" fmla="*/ 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
                  <a:gd name="T73" fmla="*/ 0 h 17"/>
                  <a:gd name="T74" fmla="*/ 18 w 1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 h="17">
                    <a:moveTo>
                      <a:pt x="0" y="4"/>
                    </a:moveTo>
                    <a:lnTo>
                      <a:pt x="0" y="4"/>
                    </a:lnTo>
                    <a:lnTo>
                      <a:pt x="0" y="8"/>
                    </a:lnTo>
                    <a:lnTo>
                      <a:pt x="3" y="13"/>
                    </a:lnTo>
                    <a:lnTo>
                      <a:pt x="7" y="17"/>
                    </a:lnTo>
                    <a:lnTo>
                      <a:pt x="11" y="17"/>
                    </a:lnTo>
                    <a:lnTo>
                      <a:pt x="15" y="13"/>
                    </a:lnTo>
                    <a:lnTo>
                      <a:pt x="18" y="8"/>
                    </a:lnTo>
                    <a:lnTo>
                      <a:pt x="18" y="4"/>
                    </a:lnTo>
                    <a:lnTo>
                      <a:pt x="15" y="4"/>
                    </a:lnTo>
                    <a:lnTo>
                      <a:pt x="11" y="0"/>
                    </a:lnTo>
                    <a:lnTo>
                      <a:pt x="7" y="0"/>
                    </a:lnTo>
                    <a:lnTo>
                      <a:pt x="3"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6" name="Freeform 515"/>
              <p:cNvSpPr>
                <a:spLocks/>
              </p:cNvSpPr>
              <p:nvPr/>
            </p:nvSpPr>
            <p:spPr bwMode="auto">
              <a:xfrm>
                <a:off x="2513" y="3447"/>
                <a:ext cx="49" cy="26"/>
              </a:xfrm>
              <a:custGeom>
                <a:avLst/>
                <a:gdLst>
                  <a:gd name="T0" fmla="*/ 0 w 49"/>
                  <a:gd name="T1" fmla="*/ 9 h 26"/>
                  <a:gd name="T2" fmla="*/ 0 w 49"/>
                  <a:gd name="T3" fmla="*/ 9 h 26"/>
                  <a:gd name="T4" fmla="*/ 0 w 49"/>
                  <a:gd name="T5" fmla="*/ 13 h 26"/>
                  <a:gd name="T6" fmla="*/ 3 w 49"/>
                  <a:gd name="T7" fmla="*/ 13 h 26"/>
                  <a:gd name="T8" fmla="*/ 3 w 49"/>
                  <a:gd name="T9" fmla="*/ 17 h 26"/>
                  <a:gd name="T10" fmla="*/ 7 w 49"/>
                  <a:gd name="T11" fmla="*/ 22 h 26"/>
                  <a:gd name="T12" fmla="*/ 11 w 49"/>
                  <a:gd name="T13" fmla="*/ 26 h 26"/>
                  <a:gd name="T14" fmla="*/ 15 w 49"/>
                  <a:gd name="T15" fmla="*/ 26 h 26"/>
                  <a:gd name="T16" fmla="*/ 19 w 49"/>
                  <a:gd name="T17" fmla="*/ 26 h 26"/>
                  <a:gd name="T18" fmla="*/ 22 w 49"/>
                  <a:gd name="T19" fmla="*/ 26 h 26"/>
                  <a:gd name="T20" fmla="*/ 26 w 49"/>
                  <a:gd name="T21" fmla="*/ 26 h 26"/>
                  <a:gd name="T22" fmla="*/ 34 w 49"/>
                  <a:gd name="T23" fmla="*/ 26 h 26"/>
                  <a:gd name="T24" fmla="*/ 37 w 49"/>
                  <a:gd name="T25" fmla="*/ 26 h 26"/>
                  <a:gd name="T26" fmla="*/ 41 w 49"/>
                  <a:gd name="T27" fmla="*/ 22 h 26"/>
                  <a:gd name="T28" fmla="*/ 45 w 49"/>
                  <a:gd name="T29" fmla="*/ 22 h 26"/>
                  <a:gd name="T30" fmla="*/ 45 w 49"/>
                  <a:gd name="T31" fmla="*/ 22 h 26"/>
                  <a:gd name="T32" fmla="*/ 49 w 49"/>
                  <a:gd name="T33" fmla="*/ 17 h 26"/>
                  <a:gd name="T34" fmla="*/ 49 w 49"/>
                  <a:gd name="T35" fmla="*/ 17 h 26"/>
                  <a:gd name="T36" fmla="*/ 49 w 49"/>
                  <a:gd name="T37" fmla="*/ 13 h 26"/>
                  <a:gd name="T38" fmla="*/ 49 w 49"/>
                  <a:gd name="T39" fmla="*/ 9 h 26"/>
                  <a:gd name="T40" fmla="*/ 49 w 49"/>
                  <a:gd name="T41" fmla="*/ 5 h 26"/>
                  <a:gd name="T42" fmla="*/ 45 w 49"/>
                  <a:gd name="T43" fmla="*/ 5 h 26"/>
                  <a:gd name="T44" fmla="*/ 45 w 49"/>
                  <a:gd name="T45" fmla="*/ 5 h 26"/>
                  <a:gd name="T46" fmla="*/ 41 w 49"/>
                  <a:gd name="T47" fmla="*/ 0 h 26"/>
                  <a:gd name="T48" fmla="*/ 34 w 49"/>
                  <a:gd name="T49" fmla="*/ 0 h 26"/>
                  <a:gd name="T50" fmla="*/ 26 w 49"/>
                  <a:gd name="T51" fmla="*/ 0 h 26"/>
                  <a:gd name="T52" fmla="*/ 19 w 49"/>
                  <a:gd name="T53" fmla="*/ 0 h 26"/>
                  <a:gd name="T54" fmla="*/ 15 w 49"/>
                  <a:gd name="T55" fmla="*/ 0 h 26"/>
                  <a:gd name="T56" fmla="*/ 11 w 49"/>
                  <a:gd name="T57" fmla="*/ 0 h 26"/>
                  <a:gd name="T58" fmla="*/ 7 w 49"/>
                  <a:gd name="T59" fmla="*/ 0 h 26"/>
                  <a:gd name="T60" fmla="*/ 3 w 49"/>
                  <a:gd name="T61" fmla="*/ 5 h 26"/>
                  <a:gd name="T62" fmla="*/ 3 w 49"/>
                  <a:gd name="T63" fmla="*/ 5 h 26"/>
                  <a:gd name="T64" fmla="*/ 3 w 49"/>
                  <a:gd name="T65" fmla="*/ 5 h 26"/>
                  <a:gd name="T66" fmla="*/ 0 w 49"/>
                  <a:gd name="T67" fmla="*/ 9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6"/>
                  <a:gd name="T104" fmla="*/ 49 w 49"/>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6">
                    <a:moveTo>
                      <a:pt x="0" y="9"/>
                    </a:moveTo>
                    <a:lnTo>
                      <a:pt x="0" y="9"/>
                    </a:lnTo>
                    <a:lnTo>
                      <a:pt x="0" y="13"/>
                    </a:lnTo>
                    <a:lnTo>
                      <a:pt x="3" y="13"/>
                    </a:lnTo>
                    <a:lnTo>
                      <a:pt x="3" y="17"/>
                    </a:lnTo>
                    <a:lnTo>
                      <a:pt x="7" y="22"/>
                    </a:lnTo>
                    <a:lnTo>
                      <a:pt x="11" y="26"/>
                    </a:lnTo>
                    <a:lnTo>
                      <a:pt x="15" y="26"/>
                    </a:lnTo>
                    <a:lnTo>
                      <a:pt x="19" y="26"/>
                    </a:lnTo>
                    <a:lnTo>
                      <a:pt x="22" y="26"/>
                    </a:lnTo>
                    <a:lnTo>
                      <a:pt x="26" y="26"/>
                    </a:lnTo>
                    <a:lnTo>
                      <a:pt x="34" y="26"/>
                    </a:lnTo>
                    <a:lnTo>
                      <a:pt x="37" y="26"/>
                    </a:lnTo>
                    <a:lnTo>
                      <a:pt x="41" y="22"/>
                    </a:lnTo>
                    <a:lnTo>
                      <a:pt x="45" y="22"/>
                    </a:lnTo>
                    <a:lnTo>
                      <a:pt x="49" y="17"/>
                    </a:lnTo>
                    <a:lnTo>
                      <a:pt x="49" y="13"/>
                    </a:lnTo>
                    <a:lnTo>
                      <a:pt x="49" y="9"/>
                    </a:lnTo>
                    <a:lnTo>
                      <a:pt x="49" y="5"/>
                    </a:lnTo>
                    <a:lnTo>
                      <a:pt x="45" y="5"/>
                    </a:lnTo>
                    <a:lnTo>
                      <a:pt x="41" y="0"/>
                    </a:lnTo>
                    <a:lnTo>
                      <a:pt x="34" y="0"/>
                    </a:lnTo>
                    <a:lnTo>
                      <a:pt x="26" y="0"/>
                    </a:lnTo>
                    <a:lnTo>
                      <a:pt x="19" y="0"/>
                    </a:lnTo>
                    <a:lnTo>
                      <a:pt x="15" y="0"/>
                    </a:lnTo>
                    <a:lnTo>
                      <a:pt x="11" y="0"/>
                    </a:lnTo>
                    <a:lnTo>
                      <a:pt x="7" y="0"/>
                    </a:lnTo>
                    <a:lnTo>
                      <a:pt x="3"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7" name="Freeform 516"/>
              <p:cNvSpPr>
                <a:spLocks/>
              </p:cNvSpPr>
              <p:nvPr/>
            </p:nvSpPr>
            <p:spPr bwMode="auto">
              <a:xfrm>
                <a:off x="2494" y="3477"/>
                <a:ext cx="15" cy="17"/>
              </a:xfrm>
              <a:custGeom>
                <a:avLst/>
                <a:gdLst>
                  <a:gd name="T0" fmla="*/ 0 w 15"/>
                  <a:gd name="T1" fmla="*/ 4 h 17"/>
                  <a:gd name="T2" fmla="*/ 0 w 15"/>
                  <a:gd name="T3" fmla="*/ 4 h 17"/>
                  <a:gd name="T4" fmla="*/ 0 w 15"/>
                  <a:gd name="T5" fmla="*/ 8 h 17"/>
                  <a:gd name="T6" fmla="*/ 0 w 15"/>
                  <a:gd name="T7" fmla="*/ 13 h 17"/>
                  <a:gd name="T8" fmla="*/ 0 w 15"/>
                  <a:gd name="T9" fmla="*/ 13 h 17"/>
                  <a:gd name="T10" fmla="*/ 4 w 15"/>
                  <a:gd name="T11" fmla="*/ 13 h 17"/>
                  <a:gd name="T12" fmla="*/ 4 w 15"/>
                  <a:gd name="T13" fmla="*/ 13 h 17"/>
                  <a:gd name="T14" fmla="*/ 4 w 15"/>
                  <a:gd name="T15" fmla="*/ 17 h 17"/>
                  <a:gd name="T16" fmla="*/ 7 w 15"/>
                  <a:gd name="T17" fmla="*/ 17 h 17"/>
                  <a:gd name="T18" fmla="*/ 7 w 15"/>
                  <a:gd name="T19" fmla="*/ 17 h 17"/>
                  <a:gd name="T20" fmla="*/ 11 w 15"/>
                  <a:gd name="T21" fmla="*/ 17 h 17"/>
                  <a:gd name="T22" fmla="*/ 11 w 15"/>
                  <a:gd name="T23" fmla="*/ 13 h 17"/>
                  <a:gd name="T24" fmla="*/ 11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7 w 15"/>
                  <a:gd name="T47" fmla="*/ 0 h 17"/>
                  <a:gd name="T48" fmla="*/ 4 w 15"/>
                  <a:gd name="T49" fmla="*/ 0 h 17"/>
                  <a:gd name="T50" fmla="*/ 4 w 15"/>
                  <a:gd name="T51" fmla="*/ 0 h 17"/>
                  <a:gd name="T52" fmla="*/ 4 w 15"/>
                  <a:gd name="T53" fmla="*/ 0 h 17"/>
                  <a:gd name="T54" fmla="*/ 0 w 15"/>
                  <a:gd name="T55" fmla="*/ 4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4" y="13"/>
                    </a:lnTo>
                    <a:lnTo>
                      <a:pt x="4" y="17"/>
                    </a:lnTo>
                    <a:lnTo>
                      <a:pt x="7" y="17"/>
                    </a:lnTo>
                    <a:lnTo>
                      <a:pt x="11" y="17"/>
                    </a:lnTo>
                    <a:lnTo>
                      <a:pt x="11" y="13"/>
                    </a:lnTo>
                    <a:lnTo>
                      <a:pt x="15" y="13"/>
                    </a:lnTo>
                    <a:lnTo>
                      <a:pt x="15" y="8"/>
                    </a:lnTo>
                    <a:lnTo>
                      <a:pt x="15" y="4"/>
                    </a:lnTo>
                    <a:lnTo>
                      <a:pt x="11" y="4"/>
                    </a:lnTo>
                    <a:lnTo>
                      <a:pt x="11" y="0"/>
                    </a:lnTo>
                    <a:lnTo>
                      <a:pt x="7"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 name="Freeform 517"/>
              <p:cNvSpPr>
                <a:spLocks/>
              </p:cNvSpPr>
              <p:nvPr/>
            </p:nvSpPr>
            <p:spPr bwMode="auto">
              <a:xfrm>
                <a:off x="2396" y="3528"/>
                <a:ext cx="19" cy="17"/>
              </a:xfrm>
              <a:custGeom>
                <a:avLst/>
                <a:gdLst>
                  <a:gd name="T0" fmla="*/ 0 w 19"/>
                  <a:gd name="T1" fmla="*/ 4 h 17"/>
                  <a:gd name="T2" fmla="*/ 0 w 19"/>
                  <a:gd name="T3" fmla="*/ 4 h 17"/>
                  <a:gd name="T4" fmla="*/ 4 w 19"/>
                  <a:gd name="T5" fmla="*/ 8 h 17"/>
                  <a:gd name="T6" fmla="*/ 4 w 19"/>
                  <a:gd name="T7" fmla="*/ 8 h 17"/>
                  <a:gd name="T8" fmla="*/ 4 w 19"/>
                  <a:gd name="T9" fmla="*/ 13 h 17"/>
                  <a:gd name="T10" fmla="*/ 4 w 19"/>
                  <a:gd name="T11" fmla="*/ 13 h 17"/>
                  <a:gd name="T12" fmla="*/ 7 w 19"/>
                  <a:gd name="T13" fmla="*/ 13 h 17"/>
                  <a:gd name="T14" fmla="*/ 7 w 19"/>
                  <a:gd name="T15" fmla="*/ 17 h 17"/>
                  <a:gd name="T16" fmla="*/ 7 w 19"/>
                  <a:gd name="T17" fmla="*/ 17 h 17"/>
                  <a:gd name="T18" fmla="*/ 11 w 19"/>
                  <a:gd name="T19" fmla="*/ 17 h 17"/>
                  <a:gd name="T20" fmla="*/ 11 w 19"/>
                  <a:gd name="T21" fmla="*/ 17 h 17"/>
                  <a:gd name="T22" fmla="*/ 15 w 19"/>
                  <a:gd name="T23" fmla="*/ 13 h 17"/>
                  <a:gd name="T24" fmla="*/ 15 w 19"/>
                  <a:gd name="T25" fmla="*/ 13 h 17"/>
                  <a:gd name="T26" fmla="*/ 15 w 19"/>
                  <a:gd name="T27" fmla="*/ 13 h 17"/>
                  <a:gd name="T28" fmla="*/ 15 w 19"/>
                  <a:gd name="T29" fmla="*/ 13 h 17"/>
                  <a:gd name="T30" fmla="*/ 19 w 19"/>
                  <a:gd name="T31" fmla="*/ 8 h 17"/>
                  <a:gd name="T32" fmla="*/ 19 w 19"/>
                  <a:gd name="T33" fmla="*/ 8 h 17"/>
                  <a:gd name="T34" fmla="*/ 19 w 19"/>
                  <a:gd name="T35" fmla="*/ 4 h 17"/>
                  <a:gd name="T36" fmla="*/ 19 w 19"/>
                  <a:gd name="T37" fmla="*/ 4 h 17"/>
                  <a:gd name="T38" fmla="*/ 15 w 19"/>
                  <a:gd name="T39" fmla="*/ 4 h 17"/>
                  <a:gd name="T40" fmla="*/ 15 w 19"/>
                  <a:gd name="T41" fmla="*/ 4 h 17"/>
                  <a:gd name="T42" fmla="*/ 15 w 19"/>
                  <a:gd name="T43" fmla="*/ 4 h 17"/>
                  <a:gd name="T44" fmla="*/ 11 w 19"/>
                  <a:gd name="T45" fmla="*/ 0 h 17"/>
                  <a:gd name="T46" fmla="*/ 7 w 19"/>
                  <a:gd name="T47" fmla="*/ 0 h 17"/>
                  <a:gd name="T48" fmla="*/ 7 w 19"/>
                  <a:gd name="T49" fmla="*/ 0 h 17"/>
                  <a:gd name="T50" fmla="*/ 7 w 19"/>
                  <a:gd name="T51" fmla="*/ 0 h 17"/>
                  <a:gd name="T52" fmla="*/ 4 w 19"/>
                  <a:gd name="T53" fmla="*/ 0 h 17"/>
                  <a:gd name="T54" fmla="*/ 4 w 19"/>
                  <a:gd name="T55" fmla="*/ 4 h 17"/>
                  <a:gd name="T56" fmla="*/ 4 w 19"/>
                  <a:gd name="T57" fmla="*/ 4 h 17"/>
                  <a:gd name="T58" fmla="*/ 4 w 19"/>
                  <a:gd name="T59" fmla="*/ 4 h 17"/>
                  <a:gd name="T60" fmla="*/ 0 w 19"/>
                  <a:gd name="T61" fmla="*/ 4 h 17"/>
                  <a:gd name="T62" fmla="*/ 0 w 19"/>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4"/>
                    </a:moveTo>
                    <a:lnTo>
                      <a:pt x="0" y="4"/>
                    </a:lnTo>
                    <a:lnTo>
                      <a:pt x="4" y="8"/>
                    </a:lnTo>
                    <a:lnTo>
                      <a:pt x="4" y="13"/>
                    </a:lnTo>
                    <a:lnTo>
                      <a:pt x="7" y="13"/>
                    </a:lnTo>
                    <a:lnTo>
                      <a:pt x="7" y="17"/>
                    </a:lnTo>
                    <a:lnTo>
                      <a:pt x="11" y="17"/>
                    </a:lnTo>
                    <a:lnTo>
                      <a:pt x="15" y="13"/>
                    </a:lnTo>
                    <a:lnTo>
                      <a:pt x="19" y="8"/>
                    </a:lnTo>
                    <a:lnTo>
                      <a:pt x="19" y="4"/>
                    </a:lnTo>
                    <a:lnTo>
                      <a:pt x="15" y="4"/>
                    </a:lnTo>
                    <a:lnTo>
                      <a:pt x="11" y="0"/>
                    </a:lnTo>
                    <a:lnTo>
                      <a:pt x="7"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 name="Freeform 518"/>
              <p:cNvSpPr>
                <a:spLocks/>
              </p:cNvSpPr>
              <p:nvPr/>
            </p:nvSpPr>
            <p:spPr bwMode="auto">
              <a:xfrm>
                <a:off x="2483" y="3490"/>
                <a:ext cx="15" cy="12"/>
              </a:xfrm>
              <a:custGeom>
                <a:avLst/>
                <a:gdLst>
                  <a:gd name="T0" fmla="*/ 0 w 15"/>
                  <a:gd name="T1" fmla="*/ 4 h 12"/>
                  <a:gd name="T2" fmla="*/ 0 w 15"/>
                  <a:gd name="T3" fmla="*/ 4 h 12"/>
                  <a:gd name="T4" fmla="*/ 0 w 15"/>
                  <a:gd name="T5" fmla="*/ 4 h 12"/>
                  <a:gd name="T6" fmla="*/ 0 w 15"/>
                  <a:gd name="T7" fmla="*/ 8 h 12"/>
                  <a:gd name="T8" fmla="*/ 3 w 15"/>
                  <a:gd name="T9" fmla="*/ 8 h 12"/>
                  <a:gd name="T10" fmla="*/ 3 w 15"/>
                  <a:gd name="T11" fmla="*/ 12 h 12"/>
                  <a:gd name="T12" fmla="*/ 3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5 w 15"/>
                  <a:gd name="T43" fmla="*/ 0 h 12"/>
                  <a:gd name="T44" fmla="*/ 11 w 15"/>
                  <a:gd name="T45" fmla="*/ 0 h 12"/>
                  <a:gd name="T46" fmla="*/ 7 w 15"/>
                  <a:gd name="T47" fmla="*/ 0 h 12"/>
                  <a:gd name="T48" fmla="*/ 7 w 15"/>
                  <a:gd name="T49" fmla="*/ 0 h 12"/>
                  <a:gd name="T50" fmla="*/ 3 w 15"/>
                  <a:gd name="T51" fmla="*/ 0 h 12"/>
                  <a:gd name="T52" fmla="*/ 3 w 15"/>
                  <a:gd name="T53" fmla="*/ 0 h 12"/>
                  <a:gd name="T54" fmla="*/ 3 w 15"/>
                  <a:gd name="T55" fmla="*/ 0 h 12"/>
                  <a:gd name="T56" fmla="*/ 3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3" y="8"/>
                    </a:lnTo>
                    <a:lnTo>
                      <a:pt x="3" y="12"/>
                    </a:lnTo>
                    <a:lnTo>
                      <a:pt x="7" y="12"/>
                    </a:lnTo>
                    <a:lnTo>
                      <a:pt x="11" y="12"/>
                    </a:lnTo>
                    <a:lnTo>
                      <a:pt x="15" y="12"/>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0" name="Freeform 519"/>
              <p:cNvSpPr>
                <a:spLocks/>
              </p:cNvSpPr>
              <p:nvPr/>
            </p:nvSpPr>
            <p:spPr bwMode="auto">
              <a:xfrm>
                <a:off x="2475" y="3498"/>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4 w 15"/>
                  <a:gd name="T13" fmla="*/ 13 h 13"/>
                  <a:gd name="T14" fmla="*/ 4 w 15"/>
                  <a:gd name="T15" fmla="*/ 13 h 13"/>
                  <a:gd name="T16" fmla="*/ 4 w 15"/>
                  <a:gd name="T17" fmla="*/ 13 h 13"/>
                  <a:gd name="T18" fmla="*/ 8 w 15"/>
                  <a:gd name="T19" fmla="*/ 13 h 13"/>
                  <a:gd name="T20" fmla="*/ 8 w 15"/>
                  <a:gd name="T21" fmla="*/ 13 h 13"/>
                  <a:gd name="T22" fmla="*/ 11 w 15"/>
                  <a:gd name="T23" fmla="*/ 13 h 13"/>
                  <a:gd name="T24" fmla="*/ 11 w 15"/>
                  <a:gd name="T25" fmla="*/ 13 h 13"/>
                  <a:gd name="T26" fmla="*/ 11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1 w 15"/>
                  <a:gd name="T39" fmla="*/ 4 h 13"/>
                  <a:gd name="T40" fmla="*/ 11 w 15"/>
                  <a:gd name="T41" fmla="*/ 4 h 13"/>
                  <a:gd name="T42" fmla="*/ 11 w 15"/>
                  <a:gd name="T43" fmla="*/ 0 h 13"/>
                  <a:gd name="T44" fmla="*/ 8 w 15"/>
                  <a:gd name="T45" fmla="*/ 0 h 13"/>
                  <a:gd name="T46" fmla="*/ 4 w 15"/>
                  <a:gd name="T47" fmla="*/ 0 h 13"/>
                  <a:gd name="T48" fmla="*/ 4 w 15"/>
                  <a:gd name="T49" fmla="*/ 0 h 13"/>
                  <a:gd name="T50" fmla="*/ 4 w 15"/>
                  <a:gd name="T51" fmla="*/ 0 h 13"/>
                  <a:gd name="T52" fmla="*/ 0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1" y="13"/>
                    </a:lnTo>
                    <a:lnTo>
                      <a:pt x="15" y="9"/>
                    </a:lnTo>
                    <a:lnTo>
                      <a:pt x="15" y="4"/>
                    </a:lnTo>
                    <a:lnTo>
                      <a:pt x="11" y="4"/>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1" name="Freeform 520"/>
              <p:cNvSpPr>
                <a:spLocks/>
              </p:cNvSpPr>
              <p:nvPr/>
            </p:nvSpPr>
            <p:spPr bwMode="auto">
              <a:xfrm>
                <a:off x="2211" y="3498"/>
                <a:ext cx="34" cy="30"/>
              </a:xfrm>
              <a:custGeom>
                <a:avLst/>
                <a:gdLst>
                  <a:gd name="T0" fmla="*/ 0 w 34"/>
                  <a:gd name="T1" fmla="*/ 9 h 30"/>
                  <a:gd name="T2" fmla="*/ 0 w 34"/>
                  <a:gd name="T3" fmla="*/ 9 h 30"/>
                  <a:gd name="T4" fmla="*/ 0 w 34"/>
                  <a:gd name="T5" fmla="*/ 13 h 30"/>
                  <a:gd name="T6" fmla="*/ 0 w 34"/>
                  <a:gd name="T7" fmla="*/ 17 h 30"/>
                  <a:gd name="T8" fmla="*/ 4 w 34"/>
                  <a:gd name="T9" fmla="*/ 17 h 30"/>
                  <a:gd name="T10" fmla="*/ 4 w 34"/>
                  <a:gd name="T11" fmla="*/ 21 h 30"/>
                  <a:gd name="T12" fmla="*/ 4 w 34"/>
                  <a:gd name="T13" fmla="*/ 21 h 30"/>
                  <a:gd name="T14" fmla="*/ 4 w 34"/>
                  <a:gd name="T15" fmla="*/ 21 h 30"/>
                  <a:gd name="T16" fmla="*/ 8 w 34"/>
                  <a:gd name="T17" fmla="*/ 26 h 30"/>
                  <a:gd name="T18" fmla="*/ 8 w 34"/>
                  <a:gd name="T19" fmla="*/ 26 h 30"/>
                  <a:gd name="T20" fmla="*/ 8 w 34"/>
                  <a:gd name="T21" fmla="*/ 26 h 30"/>
                  <a:gd name="T22" fmla="*/ 11 w 34"/>
                  <a:gd name="T23" fmla="*/ 26 h 30"/>
                  <a:gd name="T24" fmla="*/ 11 w 34"/>
                  <a:gd name="T25" fmla="*/ 30 h 30"/>
                  <a:gd name="T26" fmla="*/ 15 w 34"/>
                  <a:gd name="T27" fmla="*/ 30 h 30"/>
                  <a:gd name="T28" fmla="*/ 15 w 34"/>
                  <a:gd name="T29" fmla="*/ 30 h 30"/>
                  <a:gd name="T30" fmla="*/ 19 w 34"/>
                  <a:gd name="T31" fmla="*/ 30 h 30"/>
                  <a:gd name="T32" fmla="*/ 23 w 34"/>
                  <a:gd name="T33" fmla="*/ 30 h 30"/>
                  <a:gd name="T34" fmla="*/ 26 w 34"/>
                  <a:gd name="T35" fmla="*/ 30 h 30"/>
                  <a:gd name="T36" fmla="*/ 30 w 34"/>
                  <a:gd name="T37" fmla="*/ 26 h 30"/>
                  <a:gd name="T38" fmla="*/ 30 w 34"/>
                  <a:gd name="T39" fmla="*/ 26 h 30"/>
                  <a:gd name="T40" fmla="*/ 34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9 h 30"/>
                  <a:gd name="T56" fmla="*/ 34 w 34"/>
                  <a:gd name="T57" fmla="*/ 9 h 30"/>
                  <a:gd name="T58" fmla="*/ 34 w 34"/>
                  <a:gd name="T59" fmla="*/ 9 h 30"/>
                  <a:gd name="T60" fmla="*/ 30 w 34"/>
                  <a:gd name="T61" fmla="*/ 4 h 30"/>
                  <a:gd name="T62" fmla="*/ 30 w 34"/>
                  <a:gd name="T63" fmla="*/ 4 h 30"/>
                  <a:gd name="T64" fmla="*/ 26 w 34"/>
                  <a:gd name="T65" fmla="*/ 4 h 30"/>
                  <a:gd name="T66" fmla="*/ 23 w 34"/>
                  <a:gd name="T67" fmla="*/ 4 h 30"/>
                  <a:gd name="T68" fmla="*/ 19 w 34"/>
                  <a:gd name="T69" fmla="*/ 0 h 30"/>
                  <a:gd name="T70" fmla="*/ 19 w 34"/>
                  <a:gd name="T71" fmla="*/ 0 h 30"/>
                  <a:gd name="T72" fmla="*/ 15 w 34"/>
                  <a:gd name="T73" fmla="*/ 0 h 30"/>
                  <a:gd name="T74" fmla="*/ 11 w 34"/>
                  <a:gd name="T75" fmla="*/ 0 h 30"/>
                  <a:gd name="T76" fmla="*/ 8 w 34"/>
                  <a:gd name="T77" fmla="*/ 0 h 30"/>
                  <a:gd name="T78" fmla="*/ 8 w 34"/>
                  <a:gd name="T79" fmla="*/ 4 h 30"/>
                  <a:gd name="T80" fmla="*/ 4 w 34"/>
                  <a:gd name="T81" fmla="*/ 4 h 30"/>
                  <a:gd name="T82" fmla="*/ 4 w 34"/>
                  <a:gd name="T83" fmla="*/ 4 h 30"/>
                  <a:gd name="T84" fmla="*/ 4 w 34"/>
                  <a:gd name="T85" fmla="*/ 4 h 30"/>
                  <a:gd name="T86" fmla="*/ 4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4" y="17"/>
                    </a:lnTo>
                    <a:lnTo>
                      <a:pt x="4" y="21"/>
                    </a:lnTo>
                    <a:lnTo>
                      <a:pt x="8" y="26"/>
                    </a:lnTo>
                    <a:lnTo>
                      <a:pt x="11" y="26"/>
                    </a:lnTo>
                    <a:lnTo>
                      <a:pt x="11" y="30"/>
                    </a:lnTo>
                    <a:lnTo>
                      <a:pt x="15" y="30"/>
                    </a:lnTo>
                    <a:lnTo>
                      <a:pt x="19" y="30"/>
                    </a:lnTo>
                    <a:lnTo>
                      <a:pt x="23" y="30"/>
                    </a:lnTo>
                    <a:lnTo>
                      <a:pt x="26" y="30"/>
                    </a:lnTo>
                    <a:lnTo>
                      <a:pt x="30" y="26"/>
                    </a:lnTo>
                    <a:lnTo>
                      <a:pt x="34" y="21"/>
                    </a:lnTo>
                    <a:lnTo>
                      <a:pt x="34" y="17"/>
                    </a:lnTo>
                    <a:lnTo>
                      <a:pt x="34" y="13"/>
                    </a:lnTo>
                    <a:lnTo>
                      <a:pt x="34" y="9"/>
                    </a:lnTo>
                    <a:lnTo>
                      <a:pt x="30" y="4"/>
                    </a:lnTo>
                    <a:lnTo>
                      <a:pt x="26" y="4"/>
                    </a:lnTo>
                    <a:lnTo>
                      <a:pt x="23" y="4"/>
                    </a:lnTo>
                    <a:lnTo>
                      <a:pt x="19" y="0"/>
                    </a:lnTo>
                    <a:lnTo>
                      <a:pt x="15" y="0"/>
                    </a:lnTo>
                    <a:lnTo>
                      <a:pt x="11" y="0"/>
                    </a:lnTo>
                    <a:lnTo>
                      <a:pt x="8" y="0"/>
                    </a:lnTo>
                    <a:lnTo>
                      <a:pt x="8" y="4"/>
                    </a:lnTo>
                    <a:lnTo>
                      <a:pt x="4" y="4"/>
                    </a:lnTo>
                    <a:lnTo>
                      <a:pt x="4" y="9"/>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2" name="Freeform 521"/>
              <p:cNvSpPr>
                <a:spLocks/>
              </p:cNvSpPr>
              <p:nvPr/>
            </p:nvSpPr>
            <p:spPr bwMode="auto">
              <a:xfrm>
                <a:off x="2298" y="3536"/>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0 w 34"/>
                  <a:gd name="T13" fmla="*/ 22 h 30"/>
                  <a:gd name="T14" fmla="*/ 4 w 34"/>
                  <a:gd name="T15" fmla="*/ 22 h 30"/>
                  <a:gd name="T16" fmla="*/ 4 w 34"/>
                  <a:gd name="T17" fmla="*/ 22 h 30"/>
                  <a:gd name="T18" fmla="*/ 4 w 34"/>
                  <a:gd name="T19" fmla="*/ 26 h 30"/>
                  <a:gd name="T20" fmla="*/ 7 w 34"/>
                  <a:gd name="T21" fmla="*/ 26 h 30"/>
                  <a:gd name="T22" fmla="*/ 7 w 34"/>
                  <a:gd name="T23" fmla="*/ 26 h 30"/>
                  <a:gd name="T24" fmla="*/ 7 w 34"/>
                  <a:gd name="T25" fmla="*/ 26 h 30"/>
                  <a:gd name="T26" fmla="*/ 11 w 34"/>
                  <a:gd name="T27" fmla="*/ 26 h 30"/>
                  <a:gd name="T28" fmla="*/ 15 w 34"/>
                  <a:gd name="T29" fmla="*/ 30 h 30"/>
                  <a:gd name="T30" fmla="*/ 19 w 34"/>
                  <a:gd name="T31" fmla="*/ 30 h 30"/>
                  <a:gd name="T32" fmla="*/ 22 w 34"/>
                  <a:gd name="T33" fmla="*/ 26 h 30"/>
                  <a:gd name="T34" fmla="*/ 22 w 34"/>
                  <a:gd name="T35" fmla="*/ 26 h 30"/>
                  <a:gd name="T36" fmla="*/ 26 w 34"/>
                  <a:gd name="T37" fmla="*/ 26 h 30"/>
                  <a:gd name="T38" fmla="*/ 30 w 34"/>
                  <a:gd name="T39" fmla="*/ 22 h 30"/>
                  <a:gd name="T40" fmla="*/ 30 w 34"/>
                  <a:gd name="T41" fmla="*/ 22 h 30"/>
                  <a:gd name="T42" fmla="*/ 30 w 34"/>
                  <a:gd name="T43" fmla="*/ 17 h 30"/>
                  <a:gd name="T44" fmla="*/ 34 w 34"/>
                  <a:gd name="T45" fmla="*/ 17 h 30"/>
                  <a:gd name="T46" fmla="*/ 34 w 34"/>
                  <a:gd name="T47" fmla="*/ 17 h 30"/>
                  <a:gd name="T48" fmla="*/ 34 w 34"/>
                  <a:gd name="T49" fmla="*/ 13 h 30"/>
                  <a:gd name="T50" fmla="*/ 34 w 34"/>
                  <a:gd name="T51" fmla="*/ 13 h 30"/>
                  <a:gd name="T52" fmla="*/ 34 w 34"/>
                  <a:gd name="T53" fmla="*/ 9 h 30"/>
                  <a:gd name="T54" fmla="*/ 34 w 34"/>
                  <a:gd name="T55" fmla="*/ 9 h 30"/>
                  <a:gd name="T56" fmla="*/ 30 w 34"/>
                  <a:gd name="T57" fmla="*/ 9 h 30"/>
                  <a:gd name="T58" fmla="*/ 30 w 34"/>
                  <a:gd name="T59" fmla="*/ 5 h 30"/>
                  <a:gd name="T60" fmla="*/ 30 w 34"/>
                  <a:gd name="T61" fmla="*/ 5 h 30"/>
                  <a:gd name="T62" fmla="*/ 26 w 34"/>
                  <a:gd name="T63" fmla="*/ 5 h 30"/>
                  <a:gd name="T64" fmla="*/ 22 w 34"/>
                  <a:gd name="T65" fmla="*/ 0 h 30"/>
                  <a:gd name="T66" fmla="*/ 19 w 34"/>
                  <a:gd name="T67" fmla="*/ 0 h 30"/>
                  <a:gd name="T68" fmla="*/ 19 w 34"/>
                  <a:gd name="T69" fmla="*/ 0 h 30"/>
                  <a:gd name="T70" fmla="*/ 15 w 34"/>
                  <a:gd name="T71" fmla="*/ 0 h 30"/>
                  <a:gd name="T72" fmla="*/ 11 w 34"/>
                  <a:gd name="T73" fmla="*/ 0 h 30"/>
                  <a:gd name="T74" fmla="*/ 7 w 34"/>
                  <a:gd name="T75" fmla="*/ 0 h 30"/>
                  <a:gd name="T76" fmla="*/ 7 w 34"/>
                  <a:gd name="T77" fmla="*/ 0 h 30"/>
                  <a:gd name="T78" fmla="*/ 4 w 34"/>
                  <a:gd name="T79" fmla="*/ 0 h 30"/>
                  <a:gd name="T80" fmla="*/ 4 w 34"/>
                  <a:gd name="T81" fmla="*/ 0 h 30"/>
                  <a:gd name="T82" fmla="*/ 4 w 34"/>
                  <a:gd name="T83" fmla="*/ 5 h 30"/>
                  <a:gd name="T84" fmla="*/ 0 w 34"/>
                  <a:gd name="T85" fmla="*/ 5 h 30"/>
                  <a:gd name="T86" fmla="*/ 0 w 34"/>
                  <a:gd name="T87" fmla="*/ 5 h 30"/>
                  <a:gd name="T88" fmla="*/ 0 w 34"/>
                  <a:gd name="T89" fmla="*/ 5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2"/>
                    </a:lnTo>
                    <a:lnTo>
                      <a:pt x="4" y="22"/>
                    </a:lnTo>
                    <a:lnTo>
                      <a:pt x="4" y="26"/>
                    </a:lnTo>
                    <a:lnTo>
                      <a:pt x="7" y="26"/>
                    </a:lnTo>
                    <a:lnTo>
                      <a:pt x="11" y="26"/>
                    </a:lnTo>
                    <a:lnTo>
                      <a:pt x="15" y="30"/>
                    </a:lnTo>
                    <a:lnTo>
                      <a:pt x="19" y="30"/>
                    </a:lnTo>
                    <a:lnTo>
                      <a:pt x="22" y="26"/>
                    </a:lnTo>
                    <a:lnTo>
                      <a:pt x="26" y="26"/>
                    </a:lnTo>
                    <a:lnTo>
                      <a:pt x="30" y="22"/>
                    </a:lnTo>
                    <a:lnTo>
                      <a:pt x="30" y="17"/>
                    </a:lnTo>
                    <a:lnTo>
                      <a:pt x="34" y="17"/>
                    </a:lnTo>
                    <a:lnTo>
                      <a:pt x="34" y="13"/>
                    </a:lnTo>
                    <a:lnTo>
                      <a:pt x="34" y="9"/>
                    </a:lnTo>
                    <a:lnTo>
                      <a:pt x="30" y="9"/>
                    </a:lnTo>
                    <a:lnTo>
                      <a:pt x="30" y="5"/>
                    </a:lnTo>
                    <a:lnTo>
                      <a:pt x="26" y="5"/>
                    </a:lnTo>
                    <a:lnTo>
                      <a:pt x="22" y="0"/>
                    </a:lnTo>
                    <a:lnTo>
                      <a:pt x="19" y="0"/>
                    </a:lnTo>
                    <a:lnTo>
                      <a:pt x="15" y="0"/>
                    </a:lnTo>
                    <a:lnTo>
                      <a:pt x="11" y="0"/>
                    </a:lnTo>
                    <a:lnTo>
                      <a:pt x="7"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3" name="Freeform 522"/>
              <p:cNvSpPr>
                <a:spLocks/>
              </p:cNvSpPr>
              <p:nvPr/>
            </p:nvSpPr>
            <p:spPr bwMode="auto">
              <a:xfrm>
                <a:off x="2279" y="3545"/>
                <a:ext cx="23" cy="30"/>
              </a:xfrm>
              <a:custGeom>
                <a:avLst/>
                <a:gdLst>
                  <a:gd name="T0" fmla="*/ 0 w 23"/>
                  <a:gd name="T1" fmla="*/ 8 h 30"/>
                  <a:gd name="T2" fmla="*/ 0 w 23"/>
                  <a:gd name="T3" fmla="*/ 8 h 30"/>
                  <a:gd name="T4" fmla="*/ 0 w 23"/>
                  <a:gd name="T5" fmla="*/ 13 h 30"/>
                  <a:gd name="T6" fmla="*/ 0 w 23"/>
                  <a:gd name="T7" fmla="*/ 13 h 30"/>
                  <a:gd name="T8" fmla="*/ 0 w 23"/>
                  <a:gd name="T9" fmla="*/ 17 h 30"/>
                  <a:gd name="T10" fmla="*/ 0 w 23"/>
                  <a:gd name="T11" fmla="*/ 21 h 30"/>
                  <a:gd name="T12" fmla="*/ 0 w 23"/>
                  <a:gd name="T13" fmla="*/ 21 h 30"/>
                  <a:gd name="T14" fmla="*/ 4 w 23"/>
                  <a:gd name="T15" fmla="*/ 21 h 30"/>
                  <a:gd name="T16" fmla="*/ 4 w 23"/>
                  <a:gd name="T17" fmla="*/ 25 h 30"/>
                  <a:gd name="T18" fmla="*/ 4 w 23"/>
                  <a:gd name="T19" fmla="*/ 25 h 30"/>
                  <a:gd name="T20" fmla="*/ 4 w 23"/>
                  <a:gd name="T21" fmla="*/ 25 h 30"/>
                  <a:gd name="T22" fmla="*/ 7 w 23"/>
                  <a:gd name="T23" fmla="*/ 25 h 30"/>
                  <a:gd name="T24" fmla="*/ 7 w 23"/>
                  <a:gd name="T25" fmla="*/ 30 h 30"/>
                  <a:gd name="T26" fmla="*/ 11 w 23"/>
                  <a:gd name="T27" fmla="*/ 30 h 30"/>
                  <a:gd name="T28" fmla="*/ 11 w 23"/>
                  <a:gd name="T29" fmla="*/ 30 h 30"/>
                  <a:gd name="T30" fmla="*/ 15 w 23"/>
                  <a:gd name="T31" fmla="*/ 30 h 30"/>
                  <a:gd name="T32" fmla="*/ 15 w 23"/>
                  <a:gd name="T33" fmla="*/ 25 h 30"/>
                  <a:gd name="T34" fmla="*/ 19 w 23"/>
                  <a:gd name="T35" fmla="*/ 25 h 30"/>
                  <a:gd name="T36" fmla="*/ 19 w 23"/>
                  <a:gd name="T37" fmla="*/ 25 h 30"/>
                  <a:gd name="T38" fmla="*/ 19 w 23"/>
                  <a:gd name="T39" fmla="*/ 25 h 30"/>
                  <a:gd name="T40" fmla="*/ 19 w 23"/>
                  <a:gd name="T41" fmla="*/ 21 h 30"/>
                  <a:gd name="T42" fmla="*/ 23 w 23"/>
                  <a:gd name="T43" fmla="*/ 21 h 30"/>
                  <a:gd name="T44" fmla="*/ 23 w 23"/>
                  <a:gd name="T45" fmla="*/ 17 h 30"/>
                  <a:gd name="T46" fmla="*/ 23 w 23"/>
                  <a:gd name="T47" fmla="*/ 17 h 30"/>
                  <a:gd name="T48" fmla="*/ 23 w 23"/>
                  <a:gd name="T49" fmla="*/ 13 h 30"/>
                  <a:gd name="T50" fmla="*/ 23 w 23"/>
                  <a:gd name="T51" fmla="*/ 13 h 30"/>
                  <a:gd name="T52" fmla="*/ 23 w 23"/>
                  <a:gd name="T53" fmla="*/ 8 h 30"/>
                  <a:gd name="T54" fmla="*/ 19 w 23"/>
                  <a:gd name="T55" fmla="*/ 8 h 30"/>
                  <a:gd name="T56" fmla="*/ 19 w 23"/>
                  <a:gd name="T57" fmla="*/ 8 h 30"/>
                  <a:gd name="T58" fmla="*/ 19 w 23"/>
                  <a:gd name="T59" fmla="*/ 4 h 30"/>
                  <a:gd name="T60" fmla="*/ 15 w 23"/>
                  <a:gd name="T61" fmla="*/ 4 h 30"/>
                  <a:gd name="T62" fmla="*/ 15 w 23"/>
                  <a:gd name="T63" fmla="*/ 4 h 30"/>
                  <a:gd name="T64" fmla="*/ 11 w 23"/>
                  <a:gd name="T65" fmla="*/ 0 h 30"/>
                  <a:gd name="T66" fmla="*/ 11 w 23"/>
                  <a:gd name="T67" fmla="*/ 0 h 30"/>
                  <a:gd name="T68" fmla="*/ 7 w 23"/>
                  <a:gd name="T69" fmla="*/ 0 h 30"/>
                  <a:gd name="T70" fmla="*/ 7 w 23"/>
                  <a:gd name="T71" fmla="*/ 0 h 30"/>
                  <a:gd name="T72" fmla="*/ 4 w 23"/>
                  <a:gd name="T73" fmla="*/ 0 h 30"/>
                  <a:gd name="T74" fmla="*/ 4 w 23"/>
                  <a:gd name="T75" fmla="*/ 0 h 30"/>
                  <a:gd name="T76" fmla="*/ 4 w 23"/>
                  <a:gd name="T77" fmla="*/ 0 h 30"/>
                  <a:gd name="T78" fmla="*/ 0 w 23"/>
                  <a:gd name="T79" fmla="*/ 4 h 30"/>
                  <a:gd name="T80" fmla="*/ 0 w 23"/>
                  <a:gd name="T81" fmla="*/ 4 h 30"/>
                  <a:gd name="T82" fmla="*/ 0 w 23"/>
                  <a:gd name="T83" fmla="*/ 4 h 30"/>
                  <a:gd name="T84" fmla="*/ 0 w 23"/>
                  <a:gd name="T85" fmla="*/ 8 h 30"/>
                  <a:gd name="T86" fmla="*/ 0 w 23"/>
                  <a:gd name="T87" fmla="*/ 8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8"/>
                    </a:moveTo>
                    <a:lnTo>
                      <a:pt x="0" y="8"/>
                    </a:lnTo>
                    <a:lnTo>
                      <a:pt x="0" y="13"/>
                    </a:lnTo>
                    <a:lnTo>
                      <a:pt x="0" y="17"/>
                    </a:lnTo>
                    <a:lnTo>
                      <a:pt x="0" y="21"/>
                    </a:lnTo>
                    <a:lnTo>
                      <a:pt x="4" y="21"/>
                    </a:lnTo>
                    <a:lnTo>
                      <a:pt x="4" y="25"/>
                    </a:lnTo>
                    <a:lnTo>
                      <a:pt x="7" y="25"/>
                    </a:lnTo>
                    <a:lnTo>
                      <a:pt x="7" y="30"/>
                    </a:lnTo>
                    <a:lnTo>
                      <a:pt x="11" y="30"/>
                    </a:lnTo>
                    <a:lnTo>
                      <a:pt x="15" y="30"/>
                    </a:lnTo>
                    <a:lnTo>
                      <a:pt x="15" y="25"/>
                    </a:lnTo>
                    <a:lnTo>
                      <a:pt x="19" y="25"/>
                    </a:lnTo>
                    <a:lnTo>
                      <a:pt x="19" y="21"/>
                    </a:lnTo>
                    <a:lnTo>
                      <a:pt x="23" y="21"/>
                    </a:lnTo>
                    <a:lnTo>
                      <a:pt x="23" y="17"/>
                    </a:lnTo>
                    <a:lnTo>
                      <a:pt x="23" y="13"/>
                    </a:lnTo>
                    <a:lnTo>
                      <a:pt x="23" y="8"/>
                    </a:lnTo>
                    <a:lnTo>
                      <a:pt x="19" y="8"/>
                    </a:lnTo>
                    <a:lnTo>
                      <a:pt x="19" y="4"/>
                    </a:lnTo>
                    <a:lnTo>
                      <a:pt x="15" y="4"/>
                    </a:lnTo>
                    <a:lnTo>
                      <a:pt x="11" y="0"/>
                    </a:lnTo>
                    <a:lnTo>
                      <a:pt x="7"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4" name="Freeform 523"/>
              <p:cNvSpPr>
                <a:spLocks/>
              </p:cNvSpPr>
              <p:nvPr/>
            </p:nvSpPr>
            <p:spPr bwMode="auto">
              <a:xfrm>
                <a:off x="2294" y="3367"/>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4 w 15"/>
                  <a:gd name="T11" fmla="*/ 12 h 12"/>
                  <a:gd name="T12" fmla="*/ 4 w 15"/>
                  <a:gd name="T13" fmla="*/ 12 h 12"/>
                  <a:gd name="T14" fmla="*/ 4 w 15"/>
                  <a:gd name="T15" fmla="*/ 12 h 12"/>
                  <a:gd name="T16" fmla="*/ 8 w 15"/>
                  <a:gd name="T17" fmla="*/ 12 h 12"/>
                  <a:gd name="T18" fmla="*/ 8 w 15"/>
                  <a:gd name="T19" fmla="*/ 12 h 12"/>
                  <a:gd name="T20" fmla="*/ 11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1 w 15"/>
                  <a:gd name="T43" fmla="*/ 0 h 12"/>
                  <a:gd name="T44" fmla="*/ 11 w 15"/>
                  <a:gd name="T45" fmla="*/ 0 h 12"/>
                  <a:gd name="T46" fmla="*/ 8 w 15"/>
                  <a:gd name="T47" fmla="*/ 0 h 12"/>
                  <a:gd name="T48" fmla="*/ 4 w 15"/>
                  <a:gd name="T49" fmla="*/ 0 h 12"/>
                  <a:gd name="T50" fmla="*/ 4 w 15"/>
                  <a:gd name="T51" fmla="*/ 0 h 12"/>
                  <a:gd name="T52" fmla="*/ 4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8" y="12"/>
                    </a:lnTo>
                    <a:lnTo>
                      <a:pt x="11" y="12"/>
                    </a:lnTo>
                    <a:lnTo>
                      <a:pt x="15" y="8"/>
                    </a:lnTo>
                    <a:lnTo>
                      <a:pt x="15" y="4"/>
                    </a:lnTo>
                    <a:lnTo>
                      <a:pt x="15" y="0"/>
                    </a:lnTo>
                    <a:lnTo>
                      <a:pt x="11"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5" name="Freeform 524"/>
              <p:cNvSpPr>
                <a:spLocks/>
              </p:cNvSpPr>
              <p:nvPr/>
            </p:nvSpPr>
            <p:spPr bwMode="auto">
              <a:xfrm>
                <a:off x="2230" y="3341"/>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7 w 19"/>
                  <a:gd name="T13" fmla="*/ 13 h 13"/>
                  <a:gd name="T14" fmla="*/ 7 w 19"/>
                  <a:gd name="T15" fmla="*/ 13 h 13"/>
                  <a:gd name="T16" fmla="*/ 7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4 h 13"/>
                  <a:gd name="T34" fmla="*/ 19 w 19"/>
                  <a:gd name="T35" fmla="*/ 4 h 13"/>
                  <a:gd name="T36" fmla="*/ 15 w 19"/>
                  <a:gd name="T37" fmla="*/ 4 h 13"/>
                  <a:gd name="T38" fmla="*/ 15 w 19"/>
                  <a:gd name="T39" fmla="*/ 4 h 13"/>
                  <a:gd name="T40" fmla="*/ 15 w 19"/>
                  <a:gd name="T41" fmla="*/ 0 h 13"/>
                  <a:gd name="T42" fmla="*/ 15 w 19"/>
                  <a:gd name="T43" fmla="*/ 0 h 13"/>
                  <a:gd name="T44" fmla="*/ 11 w 19"/>
                  <a:gd name="T45" fmla="*/ 0 h 13"/>
                  <a:gd name="T46" fmla="*/ 7 w 19"/>
                  <a:gd name="T47" fmla="*/ 0 h 13"/>
                  <a:gd name="T48" fmla="*/ 7 w 19"/>
                  <a:gd name="T49" fmla="*/ 0 h 13"/>
                  <a:gd name="T50" fmla="*/ 7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7" y="13"/>
                    </a:lnTo>
                    <a:lnTo>
                      <a:pt x="11" y="13"/>
                    </a:lnTo>
                    <a:lnTo>
                      <a:pt x="15" y="13"/>
                    </a:lnTo>
                    <a:lnTo>
                      <a:pt x="15" y="9"/>
                    </a:lnTo>
                    <a:lnTo>
                      <a:pt x="19" y="9"/>
                    </a:lnTo>
                    <a:lnTo>
                      <a:pt x="19" y="4"/>
                    </a:lnTo>
                    <a:lnTo>
                      <a:pt x="15" y="4"/>
                    </a:lnTo>
                    <a:lnTo>
                      <a:pt x="15" y="0"/>
                    </a:lnTo>
                    <a:lnTo>
                      <a:pt x="11" y="0"/>
                    </a:lnTo>
                    <a:lnTo>
                      <a:pt x="7"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6" name="Freeform 525"/>
              <p:cNvSpPr>
                <a:spLocks/>
              </p:cNvSpPr>
              <p:nvPr/>
            </p:nvSpPr>
            <p:spPr bwMode="auto">
              <a:xfrm>
                <a:off x="2309" y="3362"/>
                <a:ext cx="15" cy="17"/>
              </a:xfrm>
              <a:custGeom>
                <a:avLst/>
                <a:gdLst>
                  <a:gd name="T0" fmla="*/ 0 w 15"/>
                  <a:gd name="T1" fmla="*/ 5 h 17"/>
                  <a:gd name="T2" fmla="*/ 0 w 15"/>
                  <a:gd name="T3" fmla="*/ 5 h 17"/>
                  <a:gd name="T4" fmla="*/ 0 w 15"/>
                  <a:gd name="T5" fmla="*/ 9 h 17"/>
                  <a:gd name="T6" fmla="*/ 0 w 15"/>
                  <a:gd name="T7" fmla="*/ 9 h 17"/>
                  <a:gd name="T8" fmla="*/ 0 w 15"/>
                  <a:gd name="T9" fmla="*/ 13 h 17"/>
                  <a:gd name="T10" fmla="*/ 4 w 15"/>
                  <a:gd name="T11" fmla="*/ 13 h 17"/>
                  <a:gd name="T12" fmla="*/ 4 w 15"/>
                  <a:gd name="T13" fmla="*/ 13 h 17"/>
                  <a:gd name="T14" fmla="*/ 4 w 15"/>
                  <a:gd name="T15" fmla="*/ 13 h 17"/>
                  <a:gd name="T16" fmla="*/ 8 w 15"/>
                  <a:gd name="T17" fmla="*/ 17 h 17"/>
                  <a:gd name="T18" fmla="*/ 8 w 15"/>
                  <a:gd name="T19" fmla="*/ 17 h 17"/>
                  <a:gd name="T20" fmla="*/ 11 w 15"/>
                  <a:gd name="T21" fmla="*/ 13 h 17"/>
                  <a:gd name="T22" fmla="*/ 11 w 15"/>
                  <a:gd name="T23" fmla="*/ 13 h 17"/>
                  <a:gd name="T24" fmla="*/ 11 w 15"/>
                  <a:gd name="T25" fmla="*/ 13 h 17"/>
                  <a:gd name="T26" fmla="*/ 15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5 w 15"/>
                  <a:gd name="T41" fmla="*/ 5 h 17"/>
                  <a:gd name="T42" fmla="*/ 11 w 15"/>
                  <a:gd name="T43" fmla="*/ 5 h 17"/>
                  <a:gd name="T44" fmla="*/ 11 w 15"/>
                  <a:gd name="T45" fmla="*/ 0 h 17"/>
                  <a:gd name="T46" fmla="*/ 8 w 15"/>
                  <a:gd name="T47" fmla="*/ 0 h 17"/>
                  <a:gd name="T48" fmla="*/ 4 w 15"/>
                  <a:gd name="T49" fmla="*/ 0 h 17"/>
                  <a:gd name="T50" fmla="*/ 4 w 15"/>
                  <a:gd name="T51" fmla="*/ 0 h 17"/>
                  <a:gd name="T52" fmla="*/ 4 w 15"/>
                  <a:gd name="T53" fmla="*/ 0 h 17"/>
                  <a:gd name="T54" fmla="*/ 0 w 15"/>
                  <a:gd name="T55" fmla="*/ 0 h 17"/>
                  <a:gd name="T56" fmla="*/ 0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4" y="13"/>
                    </a:lnTo>
                    <a:lnTo>
                      <a:pt x="8" y="17"/>
                    </a:lnTo>
                    <a:lnTo>
                      <a:pt x="11" y="13"/>
                    </a:lnTo>
                    <a:lnTo>
                      <a:pt x="15" y="13"/>
                    </a:lnTo>
                    <a:lnTo>
                      <a:pt x="15" y="9"/>
                    </a:lnTo>
                    <a:lnTo>
                      <a:pt x="15" y="5"/>
                    </a:lnTo>
                    <a:lnTo>
                      <a:pt x="11" y="5"/>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 name="Freeform 526"/>
              <p:cNvSpPr>
                <a:spLocks/>
              </p:cNvSpPr>
              <p:nvPr/>
            </p:nvSpPr>
            <p:spPr bwMode="auto">
              <a:xfrm>
                <a:off x="2339" y="3371"/>
                <a:ext cx="23" cy="30"/>
              </a:xfrm>
              <a:custGeom>
                <a:avLst/>
                <a:gdLst>
                  <a:gd name="T0" fmla="*/ 0 w 23"/>
                  <a:gd name="T1" fmla="*/ 8 h 30"/>
                  <a:gd name="T2" fmla="*/ 0 w 23"/>
                  <a:gd name="T3" fmla="*/ 8 h 30"/>
                  <a:gd name="T4" fmla="*/ 0 w 23"/>
                  <a:gd name="T5" fmla="*/ 13 h 30"/>
                  <a:gd name="T6" fmla="*/ 0 w 23"/>
                  <a:gd name="T7" fmla="*/ 13 h 30"/>
                  <a:gd name="T8" fmla="*/ 0 w 23"/>
                  <a:gd name="T9" fmla="*/ 17 h 30"/>
                  <a:gd name="T10" fmla="*/ 0 w 23"/>
                  <a:gd name="T11" fmla="*/ 21 h 30"/>
                  <a:gd name="T12" fmla="*/ 0 w 23"/>
                  <a:gd name="T13" fmla="*/ 21 h 30"/>
                  <a:gd name="T14" fmla="*/ 0 w 23"/>
                  <a:gd name="T15" fmla="*/ 25 h 30"/>
                  <a:gd name="T16" fmla="*/ 4 w 23"/>
                  <a:gd name="T17" fmla="*/ 25 h 30"/>
                  <a:gd name="T18" fmla="*/ 4 w 23"/>
                  <a:gd name="T19" fmla="*/ 25 h 30"/>
                  <a:gd name="T20" fmla="*/ 4 w 23"/>
                  <a:gd name="T21" fmla="*/ 25 h 30"/>
                  <a:gd name="T22" fmla="*/ 4 w 23"/>
                  <a:gd name="T23" fmla="*/ 25 h 30"/>
                  <a:gd name="T24" fmla="*/ 8 w 23"/>
                  <a:gd name="T25" fmla="*/ 30 h 30"/>
                  <a:gd name="T26" fmla="*/ 8 w 23"/>
                  <a:gd name="T27" fmla="*/ 30 h 30"/>
                  <a:gd name="T28" fmla="*/ 12 w 23"/>
                  <a:gd name="T29" fmla="*/ 30 h 30"/>
                  <a:gd name="T30" fmla="*/ 15 w 23"/>
                  <a:gd name="T31" fmla="*/ 30 h 30"/>
                  <a:gd name="T32" fmla="*/ 15 w 23"/>
                  <a:gd name="T33" fmla="*/ 25 h 30"/>
                  <a:gd name="T34" fmla="*/ 15 w 23"/>
                  <a:gd name="T35" fmla="*/ 25 h 30"/>
                  <a:gd name="T36" fmla="*/ 19 w 23"/>
                  <a:gd name="T37" fmla="*/ 25 h 30"/>
                  <a:gd name="T38" fmla="*/ 19 w 23"/>
                  <a:gd name="T39" fmla="*/ 25 h 30"/>
                  <a:gd name="T40" fmla="*/ 19 w 23"/>
                  <a:gd name="T41" fmla="*/ 25 h 30"/>
                  <a:gd name="T42" fmla="*/ 19 w 23"/>
                  <a:gd name="T43" fmla="*/ 21 h 30"/>
                  <a:gd name="T44" fmla="*/ 23 w 23"/>
                  <a:gd name="T45" fmla="*/ 21 h 30"/>
                  <a:gd name="T46" fmla="*/ 23 w 23"/>
                  <a:gd name="T47" fmla="*/ 17 h 30"/>
                  <a:gd name="T48" fmla="*/ 23 w 23"/>
                  <a:gd name="T49" fmla="*/ 13 h 30"/>
                  <a:gd name="T50" fmla="*/ 23 w 23"/>
                  <a:gd name="T51" fmla="*/ 13 h 30"/>
                  <a:gd name="T52" fmla="*/ 19 w 23"/>
                  <a:gd name="T53" fmla="*/ 13 h 30"/>
                  <a:gd name="T54" fmla="*/ 19 w 23"/>
                  <a:gd name="T55" fmla="*/ 8 h 30"/>
                  <a:gd name="T56" fmla="*/ 19 w 23"/>
                  <a:gd name="T57" fmla="*/ 8 h 30"/>
                  <a:gd name="T58" fmla="*/ 19 w 23"/>
                  <a:gd name="T59" fmla="*/ 4 h 30"/>
                  <a:gd name="T60" fmla="*/ 15 w 23"/>
                  <a:gd name="T61" fmla="*/ 4 h 30"/>
                  <a:gd name="T62" fmla="*/ 15 w 23"/>
                  <a:gd name="T63" fmla="*/ 4 h 30"/>
                  <a:gd name="T64" fmla="*/ 12 w 23"/>
                  <a:gd name="T65" fmla="*/ 0 h 30"/>
                  <a:gd name="T66" fmla="*/ 12 w 23"/>
                  <a:gd name="T67" fmla="*/ 0 h 30"/>
                  <a:gd name="T68" fmla="*/ 8 w 23"/>
                  <a:gd name="T69" fmla="*/ 0 h 30"/>
                  <a:gd name="T70" fmla="*/ 8 w 23"/>
                  <a:gd name="T71" fmla="*/ 0 h 30"/>
                  <a:gd name="T72" fmla="*/ 4 w 23"/>
                  <a:gd name="T73" fmla="*/ 0 h 30"/>
                  <a:gd name="T74" fmla="*/ 4 w 23"/>
                  <a:gd name="T75" fmla="*/ 0 h 30"/>
                  <a:gd name="T76" fmla="*/ 0 w 23"/>
                  <a:gd name="T77" fmla="*/ 4 h 30"/>
                  <a:gd name="T78" fmla="*/ 0 w 23"/>
                  <a:gd name="T79" fmla="*/ 4 h 30"/>
                  <a:gd name="T80" fmla="*/ 0 w 23"/>
                  <a:gd name="T81" fmla="*/ 4 h 30"/>
                  <a:gd name="T82" fmla="*/ 0 w 23"/>
                  <a:gd name="T83" fmla="*/ 4 h 30"/>
                  <a:gd name="T84" fmla="*/ 0 w 23"/>
                  <a:gd name="T85" fmla="*/ 8 h 30"/>
                  <a:gd name="T86" fmla="*/ 0 w 23"/>
                  <a:gd name="T87" fmla="*/ 8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8"/>
                    </a:moveTo>
                    <a:lnTo>
                      <a:pt x="0" y="8"/>
                    </a:lnTo>
                    <a:lnTo>
                      <a:pt x="0" y="13"/>
                    </a:lnTo>
                    <a:lnTo>
                      <a:pt x="0" y="17"/>
                    </a:lnTo>
                    <a:lnTo>
                      <a:pt x="0" y="21"/>
                    </a:lnTo>
                    <a:lnTo>
                      <a:pt x="0" y="25"/>
                    </a:lnTo>
                    <a:lnTo>
                      <a:pt x="4" y="25"/>
                    </a:lnTo>
                    <a:lnTo>
                      <a:pt x="8" y="30"/>
                    </a:lnTo>
                    <a:lnTo>
                      <a:pt x="12" y="30"/>
                    </a:lnTo>
                    <a:lnTo>
                      <a:pt x="15" y="30"/>
                    </a:lnTo>
                    <a:lnTo>
                      <a:pt x="15" y="25"/>
                    </a:lnTo>
                    <a:lnTo>
                      <a:pt x="19" y="25"/>
                    </a:lnTo>
                    <a:lnTo>
                      <a:pt x="19" y="21"/>
                    </a:lnTo>
                    <a:lnTo>
                      <a:pt x="23" y="21"/>
                    </a:lnTo>
                    <a:lnTo>
                      <a:pt x="23" y="17"/>
                    </a:lnTo>
                    <a:lnTo>
                      <a:pt x="23" y="13"/>
                    </a:lnTo>
                    <a:lnTo>
                      <a:pt x="19" y="13"/>
                    </a:lnTo>
                    <a:lnTo>
                      <a:pt x="19" y="8"/>
                    </a:lnTo>
                    <a:lnTo>
                      <a:pt x="19" y="4"/>
                    </a:lnTo>
                    <a:lnTo>
                      <a:pt x="15" y="4"/>
                    </a:lnTo>
                    <a:lnTo>
                      <a:pt x="12" y="0"/>
                    </a:lnTo>
                    <a:lnTo>
                      <a:pt x="8"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8" name="Freeform 527"/>
              <p:cNvSpPr>
                <a:spLocks/>
              </p:cNvSpPr>
              <p:nvPr/>
            </p:nvSpPr>
            <p:spPr bwMode="auto">
              <a:xfrm>
                <a:off x="2328" y="3375"/>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7 w 15"/>
                  <a:gd name="T17" fmla="*/ 13 h 13"/>
                  <a:gd name="T18" fmla="*/ 7 w 15"/>
                  <a:gd name="T19" fmla="*/ 13 h 13"/>
                  <a:gd name="T20" fmla="*/ 11 w 15"/>
                  <a:gd name="T21" fmla="*/ 13 h 13"/>
                  <a:gd name="T22" fmla="*/ 11 w 15"/>
                  <a:gd name="T23" fmla="*/ 13 h 13"/>
                  <a:gd name="T24" fmla="*/ 11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1 w 15"/>
                  <a:gd name="T41" fmla="*/ 4 h 13"/>
                  <a:gd name="T42" fmla="*/ 11 w 15"/>
                  <a:gd name="T43" fmla="*/ 0 h 13"/>
                  <a:gd name="T44" fmla="*/ 11 w 15"/>
                  <a:gd name="T45" fmla="*/ 0 h 13"/>
                  <a:gd name="T46" fmla="*/ 7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7" y="13"/>
                    </a:lnTo>
                    <a:lnTo>
                      <a:pt x="11" y="13"/>
                    </a:lnTo>
                    <a:lnTo>
                      <a:pt x="15" y="13"/>
                    </a:lnTo>
                    <a:lnTo>
                      <a:pt x="15" y="9"/>
                    </a:lnTo>
                    <a:lnTo>
                      <a:pt x="15" y="4"/>
                    </a:lnTo>
                    <a:lnTo>
                      <a:pt x="11" y="4"/>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9" name="Freeform 528"/>
              <p:cNvSpPr>
                <a:spLocks/>
              </p:cNvSpPr>
              <p:nvPr/>
            </p:nvSpPr>
            <p:spPr bwMode="auto">
              <a:xfrm>
                <a:off x="2245" y="3307"/>
                <a:ext cx="26" cy="30"/>
              </a:xfrm>
              <a:custGeom>
                <a:avLst/>
                <a:gdLst>
                  <a:gd name="T0" fmla="*/ 0 w 26"/>
                  <a:gd name="T1" fmla="*/ 9 h 30"/>
                  <a:gd name="T2" fmla="*/ 0 w 26"/>
                  <a:gd name="T3" fmla="*/ 9 h 30"/>
                  <a:gd name="T4" fmla="*/ 0 w 26"/>
                  <a:gd name="T5" fmla="*/ 13 h 30"/>
                  <a:gd name="T6" fmla="*/ 4 w 26"/>
                  <a:gd name="T7" fmla="*/ 13 h 30"/>
                  <a:gd name="T8" fmla="*/ 4 w 26"/>
                  <a:gd name="T9" fmla="*/ 17 h 30"/>
                  <a:gd name="T10" fmla="*/ 4 w 26"/>
                  <a:gd name="T11" fmla="*/ 22 h 30"/>
                  <a:gd name="T12" fmla="*/ 4 w 26"/>
                  <a:gd name="T13" fmla="*/ 22 h 30"/>
                  <a:gd name="T14" fmla="*/ 4 w 26"/>
                  <a:gd name="T15" fmla="*/ 22 h 30"/>
                  <a:gd name="T16" fmla="*/ 7 w 26"/>
                  <a:gd name="T17" fmla="*/ 26 h 30"/>
                  <a:gd name="T18" fmla="*/ 7 w 26"/>
                  <a:gd name="T19" fmla="*/ 26 h 30"/>
                  <a:gd name="T20" fmla="*/ 7 w 26"/>
                  <a:gd name="T21" fmla="*/ 26 h 30"/>
                  <a:gd name="T22" fmla="*/ 7 w 26"/>
                  <a:gd name="T23" fmla="*/ 26 h 30"/>
                  <a:gd name="T24" fmla="*/ 11 w 26"/>
                  <a:gd name="T25" fmla="*/ 30 h 30"/>
                  <a:gd name="T26" fmla="*/ 11 w 26"/>
                  <a:gd name="T27" fmla="*/ 30 h 30"/>
                  <a:gd name="T28" fmla="*/ 15 w 26"/>
                  <a:gd name="T29" fmla="*/ 30 h 30"/>
                  <a:gd name="T30" fmla="*/ 19 w 26"/>
                  <a:gd name="T31" fmla="*/ 30 h 30"/>
                  <a:gd name="T32" fmla="*/ 19 w 26"/>
                  <a:gd name="T33" fmla="*/ 26 h 30"/>
                  <a:gd name="T34" fmla="*/ 19 w 26"/>
                  <a:gd name="T35" fmla="*/ 26 h 30"/>
                  <a:gd name="T36" fmla="*/ 23 w 26"/>
                  <a:gd name="T37" fmla="*/ 26 h 30"/>
                  <a:gd name="T38" fmla="*/ 23 w 26"/>
                  <a:gd name="T39" fmla="*/ 26 h 30"/>
                  <a:gd name="T40" fmla="*/ 23 w 26"/>
                  <a:gd name="T41" fmla="*/ 22 h 30"/>
                  <a:gd name="T42" fmla="*/ 23 w 26"/>
                  <a:gd name="T43" fmla="*/ 22 h 30"/>
                  <a:gd name="T44" fmla="*/ 23 w 26"/>
                  <a:gd name="T45" fmla="*/ 22 h 30"/>
                  <a:gd name="T46" fmla="*/ 26 w 26"/>
                  <a:gd name="T47" fmla="*/ 17 h 30"/>
                  <a:gd name="T48" fmla="*/ 26 w 26"/>
                  <a:gd name="T49" fmla="*/ 13 h 30"/>
                  <a:gd name="T50" fmla="*/ 23 w 26"/>
                  <a:gd name="T51" fmla="*/ 13 h 30"/>
                  <a:gd name="T52" fmla="*/ 23 w 26"/>
                  <a:gd name="T53" fmla="*/ 9 h 30"/>
                  <a:gd name="T54" fmla="*/ 23 w 26"/>
                  <a:gd name="T55" fmla="*/ 9 h 30"/>
                  <a:gd name="T56" fmla="*/ 23 w 26"/>
                  <a:gd name="T57" fmla="*/ 9 h 30"/>
                  <a:gd name="T58" fmla="*/ 23 w 26"/>
                  <a:gd name="T59" fmla="*/ 5 h 30"/>
                  <a:gd name="T60" fmla="*/ 19 w 26"/>
                  <a:gd name="T61" fmla="*/ 5 h 30"/>
                  <a:gd name="T62" fmla="*/ 19 w 26"/>
                  <a:gd name="T63" fmla="*/ 5 h 30"/>
                  <a:gd name="T64" fmla="*/ 15 w 26"/>
                  <a:gd name="T65" fmla="*/ 0 h 30"/>
                  <a:gd name="T66" fmla="*/ 15 w 26"/>
                  <a:gd name="T67" fmla="*/ 0 h 30"/>
                  <a:gd name="T68" fmla="*/ 11 w 26"/>
                  <a:gd name="T69" fmla="*/ 0 h 30"/>
                  <a:gd name="T70" fmla="*/ 11 w 26"/>
                  <a:gd name="T71" fmla="*/ 0 h 30"/>
                  <a:gd name="T72" fmla="*/ 7 w 26"/>
                  <a:gd name="T73" fmla="*/ 0 h 30"/>
                  <a:gd name="T74" fmla="*/ 7 w 26"/>
                  <a:gd name="T75" fmla="*/ 0 h 30"/>
                  <a:gd name="T76" fmla="*/ 4 w 26"/>
                  <a:gd name="T77" fmla="*/ 0 h 30"/>
                  <a:gd name="T78" fmla="*/ 4 w 26"/>
                  <a:gd name="T79" fmla="*/ 5 h 30"/>
                  <a:gd name="T80" fmla="*/ 4 w 26"/>
                  <a:gd name="T81" fmla="*/ 5 h 30"/>
                  <a:gd name="T82" fmla="*/ 4 w 26"/>
                  <a:gd name="T83" fmla="*/ 5 h 30"/>
                  <a:gd name="T84" fmla="*/ 4 w 26"/>
                  <a:gd name="T85" fmla="*/ 9 h 30"/>
                  <a:gd name="T86" fmla="*/ 0 w 26"/>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9"/>
                    </a:moveTo>
                    <a:lnTo>
                      <a:pt x="0" y="9"/>
                    </a:lnTo>
                    <a:lnTo>
                      <a:pt x="0" y="13"/>
                    </a:lnTo>
                    <a:lnTo>
                      <a:pt x="4" y="13"/>
                    </a:lnTo>
                    <a:lnTo>
                      <a:pt x="4" y="17"/>
                    </a:lnTo>
                    <a:lnTo>
                      <a:pt x="4" y="22"/>
                    </a:lnTo>
                    <a:lnTo>
                      <a:pt x="7" y="26"/>
                    </a:lnTo>
                    <a:lnTo>
                      <a:pt x="11" y="30"/>
                    </a:lnTo>
                    <a:lnTo>
                      <a:pt x="15" y="30"/>
                    </a:lnTo>
                    <a:lnTo>
                      <a:pt x="19" y="30"/>
                    </a:lnTo>
                    <a:lnTo>
                      <a:pt x="19" y="26"/>
                    </a:lnTo>
                    <a:lnTo>
                      <a:pt x="23" y="26"/>
                    </a:lnTo>
                    <a:lnTo>
                      <a:pt x="23" y="22"/>
                    </a:lnTo>
                    <a:lnTo>
                      <a:pt x="26" y="17"/>
                    </a:lnTo>
                    <a:lnTo>
                      <a:pt x="26" y="13"/>
                    </a:lnTo>
                    <a:lnTo>
                      <a:pt x="23" y="13"/>
                    </a:lnTo>
                    <a:lnTo>
                      <a:pt x="23" y="9"/>
                    </a:lnTo>
                    <a:lnTo>
                      <a:pt x="23" y="5"/>
                    </a:lnTo>
                    <a:lnTo>
                      <a:pt x="19" y="5"/>
                    </a:lnTo>
                    <a:lnTo>
                      <a:pt x="15" y="0"/>
                    </a:lnTo>
                    <a:lnTo>
                      <a:pt x="11" y="0"/>
                    </a:lnTo>
                    <a:lnTo>
                      <a:pt x="7" y="0"/>
                    </a:lnTo>
                    <a:lnTo>
                      <a:pt x="4" y="0"/>
                    </a:lnTo>
                    <a:lnTo>
                      <a:pt x="4" y="5"/>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0" name="Freeform 529"/>
              <p:cNvSpPr>
                <a:spLocks/>
              </p:cNvSpPr>
              <p:nvPr/>
            </p:nvSpPr>
            <p:spPr bwMode="auto">
              <a:xfrm>
                <a:off x="2234" y="3312"/>
                <a:ext cx="18" cy="12"/>
              </a:xfrm>
              <a:custGeom>
                <a:avLst/>
                <a:gdLst>
                  <a:gd name="T0" fmla="*/ 0 w 18"/>
                  <a:gd name="T1" fmla="*/ 4 h 12"/>
                  <a:gd name="T2" fmla="*/ 0 w 18"/>
                  <a:gd name="T3" fmla="*/ 4 h 12"/>
                  <a:gd name="T4" fmla="*/ 0 w 18"/>
                  <a:gd name="T5" fmla="*/ 8 h 12"/>
                  <a:gd name="T6" fmla="*/ 3 w 18"/>
                  <a:gd name="T7" fmla="*/ 8 h 12"/>
                  <a:gd name="T8" fmla="*/ 3 w 18"/>
                  <a:gd name="T9" fmla="*/ 12 h 12"/>
                  <a:gd name="T10" fmla="*/ 3 w 18"/>
                  <a:gd name="T11" fmla="*/ 12 h 12"/>
                  <a:gd name="T12" fmla="*/ 3 w 18"/>
                  <a:gd name="T13" fmla="*/ 12 h 12"/>
                  <a:gd name="T14" fmla="*/ 7 w 18"/>
                  <a:gd name="T15" fmla="*/ 12 h 12"/>
                  <a:gd name="T16" fmla="*/ 7 w 18"/>
                  <a:gd name="T17" fmla="*/ 12 h 12"/>
                  <a:gd name="T18" fmla="*/ 11 w 18"/>
                  <a:gd name="T19" fmla="*/ 12 h 12"/>
                  <a:gd name="T20" fmla="*/ 11 w 18"/>
                  <a:gd name="T21" fmla="*/ 12 h 12"/>
                  <a:gd name="T22" fmla="*/ 15 w 18"/>
                  <a:gd name="T23" fmla="*/ 12 h 12"/>
                  <a:gd name="T24" fmla="*/ 15 w 18"/>
                  <a:gd name="T25" fmla="*/ 12 h 12"/>
                  <a:gd name="T26" fmla="*/ 15 w 18"/>
                  <a:gd name="T27" fmla="*/ 12 h 12"/>
                  <a:gd name="T28" fmla="*/ 15 w 18"/>
                  <a:gd name="T29" fmla="*/ 8 h 12"/>
                  <a:gd name="T30" fmla="*/ 18 w 18"/>
                  <a:gd name="T31" fmla="*/ 8 h 12"/>
                  <a:gd name="T32" fmla="*/ 18 w 18"/>
                  <a:gd name="T33" fmla="*/ 8 h 12"/>
                  <a:gd name="T34" fmla="*/ 18 w 18"/>
                  <a:gd name="T35" fmla="*/ 4 h 12"/>
                  <a:gd name="T36" fmla="*/ 15 w 18"/>
                  <a:gd name="T37" fmla="*/ 4 h 12"/>
                  <a:gd name="T38" fmla="*/ 15 w 18"/>
                  <a:gd name="T39" fmla="*/ 4 h 12"/>
                  <a:gd name="T40" fmla="*/ 15 w 18"/>
                  <a:gd name="T41" fmla="*/ 4 h 12"/>
                  <a:gd name="T42" fmla="*/ 15 w 18"/>
                  <a:gd name="T43" fmla="*/ 0 h 12"/>
                  <a:gd name="T44" fmla="*/ 11 w 18"/>
                  <a:gd name="T45" fmla="*/ 0 h 12"/>
                  <a:gd name="T46" fmla="*/ 7 w 18"/>
                  <a:gd name="T47" fmla="*/ 0 h 12"/>
                  <a:gd name="T48" fmla="*/ 7 w 18"/>
                  <a:gd name="T49" fmla="*/ 0 h 12"/>
                  <a:gd name="T50" fmla="*/ 7 w 18"/>
                  <a:gd name="T51" fmla="*/ 0 h 12"/>
                  <a:gd name="T52" fmla="*/ 3 w 18"/>
                  <a:gd name="T53" fmla="*/ 0 h 12"/>
                  <a:gd name="T54" fmla="*/ 3 w 18"/>
                  <a:gd name="T55" fmla="*/ 0 h 12"/>
                  <a:gd name="T56" fmla="*/ 3 w 18"/>
                  <a:gd name="T57" fmla="*/ 4 h 12"/>
                  <a:gd name="T58" fmla="*/ 3 w 18"/>
                  <a:gd name="T59" fmla="*/ 4 h 12"/>
                  <a:gd name="T60" fmla="*/ 0 w 18"/>
                  <a:gd name="T61" fmla="*/ 4 h 12"/>
                  <a:gd name="T62" fmla="*/ 0 w 18"/>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2"/>
                  <a:gd name="T98" fmla="*/ 18 w 1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2">
                    <a:moveTo>
                      <a:pt x="0" y="4"/>
                    </a:moveTo>
                    <a:lnTo>
                      <a:pt x="0" y="4"/>
                    </a:lnTo>
                    <a:lnTo>
                      <a:pt x="0" y="8"/>
                    </a:lnTo>
                    <a:lnTo>
                      <a:pt x="3" y="8"/>
                    </a:lnTo>
                    <a:lnTo>
                      <a:pt x="3" y="12"/>
                    </a:lnTo>
                    <a:lnTo>
                      <a:pt x="7" y="12"/>
                    </a:lnTo>
                    <a:lnTo>
                      <a:pt x="11" y="12"/>
                    </a:lnTo>
                    <a:lnTo>
                      <a:pt x="15" y="12"/>
                    </a:lnTo>
                    <a:lnTo>
                      <a:pt x="15" y="8"/>
                    </a:lnTo>
                    <a:lnTo>
                      <a:pt x="18" y="8"/>
                    </a:lnTo>
                    <a:lnTo>
                      <a:pt x="18" y="4"/>
                    </a:lnTo>
                    <a:lnTo>
                      <a:pt x="15" y="4"/>
                    </a:lnTo>
                    <a:lnTo>
                      <a:pt x="15" y="0"/>
                    </a:lnTo>
                    <a:lnTo>
                      <a:pt x="11" y="0"/>
                    </a:lnTo>
                    <a:lnTo>
                      <a:pt x="7" y="0"/>
                    </a:lnTo>
                    <a:lnTo>
                      <a:pt x="3" y="0"/>
                    </a:lnTo>
                    <a:lnTo>
                      <a:pt x="3"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1" name="Freeform 530"/>
              <p:cNvSpPr>
                <a:spLocks/>
              </p:cNvSpPr>
              <p:nvPr/>
            </p:nvSpPr>
            <p:spPr bwMode="auto">
              <a:xfrm>
                <a:off x="2230" y="3384"/>
                <a:ext cx="15" cy="12"/>
              </a:xfrm>
              <a:custGeom>
                <a:avLst/>
                <a:gdLst>
                  <a:gd name="T0" fmla="*/ 0 w 15"/>
                  <a:gd name="T1" fmla="*/ 4 h 12"/>
                  <a:gd name="T2" fmla="*/ 0 w 15"/>
                  <a:gd name="T3" fmla="*/ 4 h 12"/>
                  <a:gd name="T4" fmla="*/ 0 w 15"/>
                  <a:gd name="T5" fmla="*/ 4 h 12"/>
                  <a:gd name="T6" fmla="*/ 0 w 15"/>
                  <a:gd name="T7" fmla="*/ 8 h 12"/>
                  <a:gd name="T8" fmla="*/ 4 w 15"/>
                  <a:gd name="T9" fmla="*/ 8 h 12"/>
                  <a:gd name="T10" fmla="*/ 4 w 15"/>
                  <a:gd name="T11" fmla="*/ 8 h 12"/>
                  <a:gd name="T12" fmla="*/ 4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8 h 12"/>
                  <a:gd name="T26" fmla="*/ 15 w 15"/>
                  <a:gd name="T27" fmla="*/ 8 h 12"/>
                  <a:gd name="T28" fmla="*/ 15 w 15"/>
                  <a:gd name="T29" fmla="*/ 8 h 12"/>
                  <a:gd name="T30" fmla="*/ 15 w 15"/>
                  <a:gd name="T31" fmla="*/ 4 h 12"/>
                  <a:gd name="T32" fmla="*/ 15 w 15"/>
                  <a:gd name="T33" fmla="*/ 4 h 12"/>
                  <a:gd name="T34" fmla="*/ 15 w 15"/>
                  <a:gd name="T35" fmla="*/ 4 h 12"/>
                  <a:gd name="T36" fmla="*/ 15 w 15"/>
                  <a:gd name="T37" fmla="*/ 0 h 12"/>
                  <a:gd name="T38" fmla="*/ 15 w 15"/>
                  <a:gd name="T39" fmla="*/ 0 h 12"/>
                  <a:gd name="T40" fmla="*/ 15 w 15"/>
                  <a:gd name="T41" fmla="*/ 0 h 12"/>
                  <a:gd name="T42" fmla="*/ 15 w 15"/>
                  <a:gd name="T43" fmla="*/ 0 h 12"/>
                  <a:gd name="T44" fmla="*/ 11 w 15"/>
                  <a:gd name="T45" fmla="*/ 0 h 12"/>
                  <a:gd name="T46" fmla="*/ 7 w 15"/>
                  <a:gd name="T47" fmla="*/ 0 h 12"/>
                  <a:gd name="T48" fmla="*/ 7 w 15"/>
                  <a:gd name="T49" fmla="*/ 0 h 12"/>
                  <a:gd name="T50" fmla="*/ 4 w 15"/>
                  <a:gd name="T51" fmla="*/ 0 h 12"/>
                  <a:gd name="T52" fmla="*/ 4 w 15"/>
                  <a:gd name="T53" fmla="*/ 0 h 12"/>
                  <a:gd name="T54" fmla="*/ 4 w 15"/>
                  <a:gd name="T55" fmla="*/ 0 h 12"/>
                  <a:gd name="T56" fmla="*/ 4 w 15"/>
                  <a:gd name="T57" fmla="*/ 0 h 12"/>
                  <a:gd name="T58" fmla="*/ 0 w 15"/>
                  <a:gd name="T59" fmla="*/ 0 h 12"/>
                  <a:gd name="T60" fmla="*/ 0 w 15"/>
                  <a:gd name="T61" fmla="*/ 0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8"/>
                    </a:lnTo>
                    <a:lnTo>
                      <a:pt x="4" y="12"/>
                    </a:lnTo>
                    <a:lnTo>
                      <a:pt x="7" y="12"/>
                    </a:lnTo>
                    <a:lnTo>
                      <a:pt x="11" y="12"/>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2" name="Freeform 531"/>
              <p:cNvSpPr>
                <a:spLocks/>
              </p:cNvSpPr>
              <p:nvPr/>
            </p:nvSpPr>
            <p:spPr bwMode="auto">
              <a:xfrm>
                <a:off x="2124" y="3392"/>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8 w 15"/>
                  <a:gd name="T17" fmla="*/ 13 h 13"/>
                  <a:gd name="T18" fmla="*/ 8 w 15"/>
                  <a:gd name="T19" fmla="*/ 13 h 13"/>
                  <a:gd name="T20" fmla="*/ 12 w 15"/>
                  <a:gd name="T21" fmla="*/ 13 h 13"/>
                  <a:gd name="T22" fmla="*/ 12 w 15"/>
                  <a:gd name="T23" fmla="*/ 13 h 13"/>
                  <a:gd name="T24" fmla="*/ 12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2 w 15"/>
                  <a:gd name="T41" fmla="*/ 0 h 13"/>
                  <a:gd name="T42" fmla="*/ 12 w 15"/>
                  <a:gd name="T43" fmla="*/ 0 h 13"/>
                  <a:gd name="T44" fmla="*/ 12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3" name="Freeform 532"/>
              <p:cNvSpPr>
                <a:spLocks/>
              </p:cNvSpPr>
              <p:nvPr/>
            </p:nvSpPr>
            <p:spPr bwMode="auto">
              <a:xfrm>
                <a:off x="2211" y="3392"/>
                <a:ext cx="15" cy="17"/>
              </a:xfrm>
              <a:custGeom>
                <a:avLst/>
                <a:gdLst>
                  <a:gd name="T0" fmla="*/ 0 w 15"/>
                  <a:gd name="T1" fmla="*/ 4 h 17"/>
                  <a:gd name="T2" fmla="*/ 0 w 15"/>
                  <a:gd name="T3" fmla="*/ 4 h 17"/>
                  <a:gd name="T4" fmla="*/ 0 w 15"/>
                  <a:gd name="T5" fmla="*/ 9 h 17"/>
                  <a:gd name="T6" fmla="*/ 0 w 15"/>
                  <a:gd name="T7" fmla="*/ 9 h 17"/>
                  <a:gd name="T8" fmla="*/ 4 w 15"/>
                  <a:gd name="T9" fmla="*/ 13 h 17"/>
                  <a:gd name="T10" fmla="*/ 4 w 15"/>
                  <a:gd name="T11" fmla="*/ 13 h 17"/>
                  <a:gd name="T12" fmla="*/ 4 w 15"/>
                  <a:gd name="T13" fmla="*/ 13 h 17"/>
                  <a:gd name="T14" fmla="*/ 8 w 15"/>
                  <a:gd name="T15" fmla="*/ 17 h 17"/>
                  <a:gd name="T16" fmla="*/ 8 w 15"/>
                  <a:gd name="T17" fmla="*/ 17 h 17"/>
                  <a:gd name="T18" fmla="*/ 8 w 15"/>
                  <a:gd name="T19" fmla="*/ 17 h 17"/>
                  <a:gd name="T20" fmla="*/ 11 w 15"/>
                  <a:gd name="T21" fmla="*/ 13 h 17"/>
                  <a:gd name="T22" fmla="*/ 11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8 w 15"/>
                  <a:gd name="T47" fmla="*/ 0 h 17"/>
                  <a:gd name="T48" fmla="*/ 8 w 15"/>
                  <a:gd name="T49" fmla="*/ 0 h 17"/>
                  <a:gd name="T50" fmla="*/ 4 w 15"/>
                  <a:gd name="T51" fmla="*/ 0 h 17"/>
                  <a:gd name="T52" fmla="*/ 4 w 15"/>
                  <a:gd name="T53" fmla="*/ 0 h 17"/>
                  <a:gd name="T54" fmla="*/ 4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9"/>
                    </a:lnTo>
                    <a:lnTo>
                      <a:pt x="4" y="13"/>
                    </a:lnTo>
                    <a:lnTo>
                      <a:pt x="8" y="17"/>
                    </a:lnTo>
                    <a:lnTo>
                      <a:pt x="11" y="13"/>
                    </a:lnTo>
                    <a:lnTo>
                      <a:pt x="15" y="13"/>
                    </a:lnTo>
                    <a:lnTo>
                      <a:pt x="15" y="9"/>
                    </a:lnTo>
                    <a:lnTo>
                      <a:pt x="15" y="4"/>
                    </a:lnTo>
                    <a:lnTo>
                      <a:pt x="11"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4" name="Freeform 533"/>
              <p:cNvSpPr>
                <a:spLocks/>
              </p:cNvSpPr>
              <p:nvPr/>
            </p:nvSpPr>
            <p:spPr bwMode="auto">
              <a:xfrm>
                <a:off x="2177" y="3290"/>
                <a:ext cx="19" cy="13"/>
              </a:xfrm>
              <a:custGeom>
                <a:avLst/>
                <a:gdLst>
                  <a:gd name="T0" fmla="*/ 0 w 19"/>
                  <a:gd name="T1" fmla="*/ 5 h 13"/>
                  <a:gd name="T2" fmla="*/ 0 w 19"/>
                  <a:gd name="T3" fmla="*/ 5 h 13"/>
                  <a:gd name="T4" fmla="*/ 0 w 19"/>
                  <a:gd name="T5" fmla="*/ 5 h 13"/>
                  <a:gd name="T6" fmla="*/ 4 w 19"/>
                  <a:gd name="T7" fmla="*/ 9 h 13"/>
                  <a:gd name="T8" fmla="*/ 4 w 19"/>
                  <a:gd name="T9" fmla="*/ 9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9 h 13"/>
                  <a:gd name="T28" fmla="*/ 15 w 19"/>
                  <a:gd name="T29" fmla="*/ 9 h 13"/>
                  <a:gd name="T30" fmla="*/ 19 w 19"/>
                  <a:gd name="T31" fmla="*/ 9 h 13"/>
                  <a:gd name="T32" fmla="*/ 19 w 19"/>
                  <a:gd name="T33" fmla="*/ 5 h 13"/>
                  <a:gd name="T34" fmla="*/ 19 w 19"/>
                  <a:gd name="T35" fmla="*/ 5 h 13"/>
                  <a:gd name="T36" fmla="*/ 15 w 19"/>
                  <a:gd name="T37" fmla="*/ 5 h 13"/>
                  <a:gd name="T38" fmla="*/ 15 w 19"/>
                  <a:gd name="T39" fmla="*/ 0 h 13"/>
                  <a:gd name="T40" fmla="*/ 15 w 19"/>
                  <a:gd name="T41" fmla="*/ 0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0 h 13"/>
                  <a:gd name="T60" fmla="*/ 0 w 19"/>
                  <a:gd name="T61" fmla="*/ 0 h 13"/>
                  <a:gd name="T62" fmla="*/ 0 w 19"/>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5"/>
                    </a:moveTo>
                    <a:lnTo>
                      <a:pt x="0" y="5"/>
                    </a:lnTo>
                    <a:lnTo>
                      <a:pt x="4" y="9"/>
                    </a:lnTo>
                    <a:lnTo>
                      <a:pt x="4" y="13"/>
                    </a:lnTo>
                    <a:lnTo>
                      <a:pt x="8" y="13"/>
                    </a:lnTo>
                    <a:lnTo>
                      <a:pt x="11" y="13"/>
                    </a:lnTo>
                    <a:lnTo>
                      <a:pt x="15" y="13"/>
                    </a:lnTo>
                    <a:lnTo>
                      <a:pt x="15" y="9"/>
                    </a:lnTo>
                    <a:lnTo>
                      <a:pt x="19" y="9"/>
                    </a:lnTo>
                    <a:lnTo>
                      <a:pt x="19" y="5"/>
                    </a:lnTo>
                    <a:lnTo>
                      <a:pt x="15" y="5"/>
                    </a:lnTo>
                    <a:lnTo>
                      <a:pt x="15" y="0"/>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5" name="Freeform 534"/>
              <p:cNvSpPr>
                <a:spLocks/>
              </p:cNvSpPr>
              <p:nvPr/>
            </p:nvSpPr>
            <p:spPr bwMode="auto">
              <a:xfrm>
                <a:off x="2185" y="329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5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06" name="Group 535"/>
              <p:cNvGrpSpPr>
                <a:grpSpLocks/>
              </p:cNvGrpSpPr>
              <p:nvPr/>
            </p:nvGrpSpPr>
            <p:grpSpPr bwMode="auto">
              <a:xfrm>
                <a:off x="2102" y="3299"/>
                <a:ext cx="128" cy="114"/>
                <a:chOff x="2102" y="3299"/>
                <a:chExt cx="128" cy="114"/>
              </a:xfrm>
            </p:grpSpPr>
            <p:sp>
              <p:nvSpPr>
                <p:cNvPr id="1618" name="Freeform 536"/>
                <p:cNvSpPr>
                  <a:spLocks/>
                </p:cNvSpPr>
                <p:nvPr/>
              </p:nvSpPr>
              <p:spPr bwMode="auto">
                <a:xfrm>
                  <a:off x="2177" y="3329"/>
                  <a:ext cx="53" cy="84"/>
                </a:xfrm>
                <a:custGeom>
                  <a:avLst/>
                  <a:gdLst>
                    <a:gd name="T0" fmla="*/ 0 w 53"/>
                    <a:gd name="T1" fmla="*/ 25 h 84"/>
                    <a:gd name="T2" fmla="*/ 0 w 53"/>
                    <a:gd name="T3" fmla="*/ 25 h 84"/>
                    <a:gd name="T4" fmla="*/ 53 w 53"/>
                    <a:gd name="T5" fmla="*/ 0 h 84"/>
                    <a:gd name="T6" fmla="*/ 53 w 53"/>
                    <a:gd name="T7" fmla="*/ 59 h 84"/>
                    <a:gd name="T8" fmla="*/ 0 w 53"/>
                    <a:gd name="T9" fmla="*/ 84 h 84"/>
                    <a:gd name="T10" fmla="*/ 0 w 53"/>
                    <a:gd name="T11" fmla="*/ 25 h 84"/>
                    <a:gd name="T12" fmla="*/ 0 60000 65536"/>
                    <a:gd name="T13" fmla="*/ 0 60000 65536"/>
                    <a:gd name="T14" fmla="*/ 0 60000 65536"/>
                    <a:gd name="T15" fmla="*/ 0 60000 65536"/>
                    <a:gd name="T16" fmla="*/ 0 60000 65536"/>
                    <a:gd name="T17" fmla="*/ 0 60000 65536"/>
                    <a:gd name="T18" fmla="*/ 0 w 53"/>
                    <a:gd name="T19" fmla="*/ 0 h 84"/>
                    <a:gd name="T20" fmla="*/ 53 w 5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3" h="84">
                      <a:moveTo>
                        <a:pt x="0" y="25"/>
                      </a:moveTo>
                      <a:lnTo>
                        <a:pt x="0" y="25"/>
                      </a:lnTo>
                      <a:lnTo>
                        <a:pt x="53" y="0"/>
                      </a:lnTo>
                      <a:lnTo>
                        <a:pt x="53" y="59"/>
                      </a:lnTo>
                      <a:lnTo>
                        <a:pt x="0" y="84"/>
                      </a:lnTo>
                      <a:lnTo>
                        <a:pt x="0" y="25"/>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19" name="Freeform 537"/>
                <p:cNvSpPr>
                  <a:spLocks/>
                </p:cNvSpPr>
                <p:nvPr/>
              </p:nvSpPr>
              <p:spPr bwMode="auto">
                <a:xfrm>
                  <a:off x="2102" y="3320"/>
                  <a:ext cx="75" cy="93"/>
                </a:xfrm>
                <a:custGeom>
                  <a:avLst/>
                  <a:gdLst>
                    <a:gd name="T0" fmla="*/ 75 w 75"/>
                    <a:gd name="T1" fmla="*/ 34 h 93"/>
                    <a:gd name="T2" fmla="*/ 75 w 75"/>
                    <a:gd name="T3" fmla="*/ 34 h 93"/>
                    <a:gd name="T4" fmla="*/ 0 w 75"/>
                    <a:gd name="T5" fmla="*/ 0 h 93"/>
                    <a:gd name="T6" fmla="*/ 0 w 75"/>
                    <a:gd name="T7" fmla="*/ 59 h 93"/>
                    <a:gd name="T8" fmla="*/ 75 w 75"/>
                    <a:gd name="T9" fmla="*/ 93 h 93"/>
                    <a:gd name="T10" fmla="*/ 75 w 75"/>
                    <a:gd name="T11" fmla="*/ 34 h 93"/>
                    <a:gd name="T12" fmla="*/ 0 60000 65536"/>
                    <a:gd name="T13" fmla="*/ 0 60000 65536"/>
                    <a:gd name="T14" fmla="*/ 0 60000 65536"/>
                    <a:gd name="T15" fmla="*/ 0 60000 65536"/>
                    <a:gd name="T16" fmla="*/ 0 60000 65536"/>
                    <a:gd name="T17" fmla="*/ 0 60000 65536"/>
                    <a:gd name="T18" fmla="*/ 0 w 75"/>
                    <a:gd name="T19" fmla="*/ 0 h 93"/>
                    <a:gd name="T20" fmla="*/ 75 w 7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75" h="93">
                      <a:moveTo>
                        <a:pt x="75" y="34"/>
                      </a:moveTo>
                      <a:lnTo>
                        <a:pt x="75" y="34"/>
                      </a:lnTo>
                      <a:lnTo>
                        <a:pt x="0" y="0"/>
                      </a:lnTo>
                      <a:lnTo>
                        <a:pt x="0" y="59"/>
                      </a:lnTo>
                      <a:lnTo>
                        <a:pt x="75" y="93"/>
                      </a:lnTo>
                      <a:lnTo>
                        <a:pt x="75" y="34"/>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20" name="Freeform 538"/>
                <p:cNvSpPr>
                  <a:spLocks/>
                </p:cNvSpPr>
                <p:nvPr/>
              </p:nvSpPr>
              <p:spPr bwMode="auto">
                <a:xfrm>
                  <a:off x="2102" y="3299"/>
                  <a:ext cx="128" cy="55"/>
                </a:xfrm>
                <a:custGeom>
                  <a:avLst/>
                  <a:gdLst>
                    <a:gd name="T0" fmla="*/ 60 w 128"/>
                    <a:gd name="T1" fmla="*/ 0 h 55"/>
                    <a:gd name="T2" fmla="*/ 60 w 128"/>
                    <a:gd name="T3" fmla="*/ 0 h 55"/>
                    <a:gd name="T4" fmla="*/ 0 w 128"/>
                    <a:gd name="T5" fmla="*/ 21 h 55"/>
                    <a:gd name="T6" fmla="*/ 75 w 128"/>
                    <a:gd name="T7" fmla="*/ 55 h 55"/>
                    <a:gd name="T8" fmla="*/ 128 w 128"/>
                    <a:gd name="T9" fmla="*/ 30 h 55"/>
                    <a:gd name="T10" fmla="*/ 60 w 128"/>
                    <a:gd name="T11" fmla="*/ 0 h 55"/>
                    <a:gd name="T12" fmla="*/ 0 60000 65536"/>
                    <a:gd name="T13" fmla="*/ 0 60000 65536"/>
                    <a:gd name="T14" fmla="*/ 0 60000 65536"/>
                    <a:gd name="T15" fmla="*/ 0 60000 65536"/>
                    <a:gd name="T16" fmla="*/ 0 60000 65536"/>
                    <a:gd name="T17" fmla="*/ 0 60000 65536"/>
                    <a:gd name="T18" fmla="*/ 0 w 128"/>
                    <a:gd name="T19" fmla="*/ 0 h 55"/>
                    <a:gd name="T20" fmla="*/ 128 w 12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8" h="55">
                      <a:moveTo>
                        <a:pt x="60" y="0"/>
                      </a:moveTo>
                      <a:lnTo>
                        <a:pt x="60" y="0"/>
                      </a:lnTo>
                      <a:lnTo>
                        <a:pt x="0" y="21"/>
                      </a:lnTo>
                      <a:lnTo>
                        <a:pt x="75" y="55"/>
                      </a:lnTo>
                      <a:lnTo>
                        <a:pt x="128" y="30"/>
                      </a:lnTo>
                      <a:lnTo>
                        <a:pt x="60"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307" name="Freeform 539"/>
              <p:cNvSpPr>
                <a:spLocks/>
              </p:cNvSpPr>
              <p:nvPr/>
            </p:nvSpPr>
            <p:spPr bwMode="auto">
              <a:xfrm>
                <a:off x="2200" y="3392"/>
                <a:ext cx="15" cy="26"/>
              </a:xfrm>
              <a:custGeom>
                <a:avLst/>
                <a:gdLst>
                  <a:gd name="T0" fmla="*/ 0 w 15"/>
                  <a:gd name="T1" fmla="*/ 9 h 26"/>
                  <a:gd name="T2" fmla="*/ 0 w 15"/>
                  <a:gd name="T3" fmla="*/ 9 h 26"/>
                  <a:gd name="T4" fmla="*/ 0 w 15"/>
                  <a:gd name="T5" fmla="*/ 13 h 26"/>
                  <a:gd name="T6" fmla="*/ 0 w 15"/>
                  <a:gd name="T7" fmla="*/ 17 h 26"/>
                  <a:gd name="T8" fmla="*/ 3 w 15"/>
                  <a:gd name="T9" fmla="*/ 21 h 26"/>
                  <a:gd name="T10" fmla="*/ 3 w 15"/>
                  <a:gd name="T11" fmla="*/ 21 h 26"/>
                  <a:gd name="T12" fmla="*/ 3 w 15"/>
                  <a:gd name="T13" fmla="*/ 26 h 26"/>
                  <a:gd name="T14" fmla="*/ 7 w 15"/>
                  <a:gd name="T15" fmla="*/ 26 h 26"/>
                  <a:gd name="T16" fmla="*/ 7 w 15"/>
                  <a:gd name="T17" fmla="*/ 26 h 26"/>
                  <a:gd name="T18" fmla="*/ 7 w 15"/>
                  <a:gd name="T19" fmla="*/ 26 h 26"/>
                  <a:gd name="T20" fmla="*/ 11 w 15"/>
                  <a:gd name="T21" fmla="*/ 26 h 26"/>
                  <a:gd name="T22" fmla="*/ 11 w 15"/>
                  <a:gd name="T23" fmla="*/ 26 h 26"/>
                  <a:gd name="T24" fmla="*/ 15 w 15"/>
                  <a:gd name="T25" fmla="*/ 26 h 26"/>
                  <a:gd name="T26" fmla="*/ 15 w 15"/>
                  <a:gd name="T27" fmla="*/ 21 h 26"/>
                  <a:gd name="T28" fmla="*/ 15 w 15"/>
                  <a:gd name="T29" fmla="*/ 21 h 26"/>
                  <a:gd name="T30" fmla="*/ 15 w 15"/>
                  <a:gd name="T31" fmla="*/ 21 h 26"/>
                  <a:gd name="T32" fmla="*/ 15 w 15"/>
                  <a:gd name="T33" fmla="*/ 17 h 26"/>
                  <a:gd name="T34" fmla="*/ 15 w 15"/>
                  <a:gd name="T35" fmla="*/ 17 h 26"/>
                  <a:gd name="T36" fmla="*/ 15 w 15"/>
                  <a:gd name="T37" fmla="*/ 13 h 26"/>
                  <a:gd name="T38" fmla="*/ 15 w 15"/>
                  <a:gd name="T39" fmla="*/ 9 h 26"/>
                  <a:gd name="T40" fmla="*/ 15 w 15"/>
                  <a:gd name="T41" fmla="*/ 9 h 26"/>
                  <a:gd name="T42" fmla="*/ 15 w 15"/>
                  <a:gd name="T43" fmla="*/ 4 h 26"/>
                  <a:gd name="T44" fmla="*/ 15 w 15"/>
                  <a:gd name="T45" fmla="*/ 4 h 26"/>
                  <a:gd name="T46" fmla="*/ 11 w 15"/>
                  <a:gd name="T47" fmla="*/ 0 h 26"/>
                  <a:gd name="T48" fmla="*/ 11 w 15"/>
                  <a:gd name="T49" fmla="*/ 0 h 26"/>
                  <a:gd name="T50" fmla="*/ 7 w 15"/>
                  <a:gd name="T51" fmla="*/ 0 h 26"/>
                  <a:gd name="T52" fmla="*/ 7 w 15"/>
                  <a:gd name="T53" fmla="*/ 0 h 26"/>
                  <a:gd name="T54" fmla="*/ 7 w 15"/>
                  <a:gd name="T55" fmla="*/ 0 h 26"/>
                  <a:gd name="T56" fmla="*/ 3 w 15"/>
                  <a:gd name="T57" fmla="*/ 0 h 26"/>
                  <a:gd name="T58" fmla="*/ 3 w 15"/>
                  <a:gd name="T59" fmla="*/ 0 h 26"/>
                  <a:gd name="T60" fmla="*/ 3 w 15"/>
                  <a:gd name="T61" fmla="*/ 0 h 26"/>
                  <a:gd name="T62" fmla="*/ 3 w 15"/>
                  <a:gd name="T63" fmla="*/ 0 h 26"/>
                  <a:gd name="T64" fmla="*/ 0 w 15"/>
                  <a:gd name="T65" fmla="*/ 4 h 26"/>
                  <a:gd name="T66" fmla="*/ 0 w 15"/>
                  <a:gd name="T67" fmla="*/ 4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3" y="21"/>
                    </a:lnTo>
                    <a:lnTo>
                      <a:pt x="3" y="26"/>
                    </a:lnTo>
                    <a:lnTo>
                      <a:pt x="7" y="26"/>
                    </a:lnTo>
                    <a:lnTo>
                      <a:pt x="11" y="26"/>
                    </a:lnTo>
                    <a:lnTo>
                      <a:pt x="15" y="26"/>
                    </a:lnTo>
                    <a:lnTo>
                      <a:pt x="15" y="21"/>
                    </a:lnTo>
                    <a:lnTo>
                      <a:pt x="15" y="17"/>
                    </a:lnTo>
                    <a:lnTo>
                      <a:pt x="15" y="13"/>
                    </a:lnTo>
                    <a:lnTo>
                      <a:pt x="15" y="9"/>
                    </a:lnTo>
                    <a:lnTo>
                      <a:pt x="15" y="4"/>
                    </a:lnTo>
                    <a:lnTo>
                      <a:pt x="11" y="0"/>
                    </a:lnTo>
                    <a:lnTo>
                      <a:pt x="7" y="0"/>
                    </a:lnTo>
                    <a:lnTo>
                      <a:pt x="3"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 name="Freeform 540"/>
              <p:cNvSpPr>
                <a:spLocks/>
              </p:cNvSpPr>
              <p:nvPr/>
            </p:nvSpPr>
            <p:spPr bwMode="auto">
              <a:xfrm>
                <a:off x="2166" y="3273"/>
                <a:ext cx="15" cy="30"/>
              </a:xfrm>
              <a:custGeom>
                <a:avLst/>
                <a:gdLst>
                  <a:gd name="T0" fmla="*/ 0 w 15"/>
                  <a:gd name="T1" fmla="*/ 9 h 30"/>
                  <a:gd name="T2" fmla="*/ 0 w 15"/>
                  <a:gd name="T3" fmla="*/ 9 h 30"/>
                  <a:gd name="T4" fmla="*/ 0 w 15"/>
                  <a:gd name="T5" fmla="*/ 13 h 30"/>
                  <a:gd name="T6" fmla="*/ 0 w 15"/>
                  <a:gd name="T7" fmla="*/ 17 h 30"/>
                  <a:gd name="T8" fmla="*/ 0 w 15"/>
                  <a:gd name="T9" fmla="*/ 22 h 30"/>
                  <a:gd name="T10" fmla="*/ 4 w 15"/>
                  <a:gd name="T11" fmla="*/ 26 h 30"/>
                  <a:gd name="T12" fmla="*/ 4 w 15"/>
                  <a:gd name="T13" fmla="*/ 26 h 30"/>
                  <a:gd name="T14" fmla="*/ 4 w 15"/>
                  <a:gd name="T15" fmla="*/ 26 h 30"/>
                  <a:gd name="T16" fmla="*/ 4 w 15"/>
                  <a:gd name="T17" fmla="*/ 30 h 30"/>
                  <a:gd name="T18" fmla="*/ 7 w 15"/>
                  <a:gd name="T19" fmla="*/ 30 h 30"/>
                  <a:gd name="T20" fmla="*/ 7 w 15"/>
                  <a:gd name="T21" fmla="*/ 30 h 30"/>
                  <a:gd name="T22" fmla="*/ 11 w 15"/>
                  <a:gd name="T23" fmla="*/ 30 h 30"/>
                  <a:gd name="T24" fmla="*/ 11 w 15"/>
                  <a:gd name="T25" fmla="*/ 26 h 30"/>
                  <a:gd name="T26" fmla="*/ 11 w 15"/>
                  <a:gd name="T27" fmla="*/ 26 h 30"/>
                  <a:gd name="T28" fmla="*/ 15 w 15"/>
                  <a:gd name="T29" fmla="*/ 22 h 30"/>
                  <a:gd name="T30" fmla="*/ 15 w 15"/>
                  <a:gd name="T31" fmla="*/ 22 h 30"/>
                  <a:gd name="T32" fmla="*/ 15 w 15"/>
                  <a:gd name="T33" fmla="*/ 22 h 30"/>
                  <a:gd name="T34" fmla="*/ 15 w 15"/>
                  <a:gd name="T35" fmla="*/ 17 h 30"/>
                  <a:gd name="T36" fmla="*/ 15 w 15"/>
                  <a:gd name="T37" fmla="*/ 13 h 30"/>
                  <a:gd name="T38" fmla="*/ 15 w 15"/>
                  <a:gd name="T39" fmla="*/ 9 h 30"/>
                  <a:gd name="T40" fmla="*/ 15 w 15"/>
                  <a:gd name="T41" fmla="*/ 9 h 30"/>
                  <a:gd name="T42" fmla="*/ 11 w 15"/>
                  <a:gd name="T43" fmla="*/ 9 h 30"/>
                  <a:gd name="T44" fmla="*/ 11 w 15"/>
                  <a:gd name="T45" fmla="*/ 5 h 30"/>
                  <a:gd name="T46" fmla="*/ 11 w 15"/>
                  <a:gd name="T47" fmla="*/ 5 h 30"/>
                  <a:gd name="T48" fmla="*/ 7 w 15"/>
                  <a:gd name="T49" fmla="*/ 0 h 30"/>
                  <a:gd name="T50" fmla="*/ 7 w 15"/>
                  <a:gd name="T51" fmla="*/ 0 h 30"/>
                  <a:gd name="T52" fmla="*/ 7 w 15"/>
                  <a:gd name="T53" fmla="*/ 0 h 30"/>
                  <a:gd name="T54" fmla="*/ 4 w 15"/>
                  <a:gd name="T55" fmla="*/ 0 h 30"/>
                  <a:gd name="T56" fmla="*/ 4 w 15"/>
                  <a:gd name="T57" fmla="*/ 0 h 30"/>
                  <a:gd name="T58" fmla="*/ 4 w 15"/>
                  <a:gd name="T59" fmla="*/ 0 h 30"/>
                  <a:gd name="T60" fmla="*/ 0 w 15"/>
                  <a:gd name="T61" fmla="*/ 0 h 30"/>
                  <a:gd name="T62" fmla="*/ 0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0" y="22"/>
                    </a:lnTo>
                    <a:lnTo>
                      <a:pt x="4" y="26"/>
                    </a:lnTo>
                    <a:lnTo>
                      <a:pt x="4" y="30"/>
                    </a:lnTo>
                    <a:lnTo>
                      <a:pt x="7" y="30"/>
                    </a:lnTo>
                    <a:lnTo>
                      <a:pt x="11" y="30"/>
                    </a:lnTo>
                    <a:lnTo>
                      <a:pt x="11" y="26"/>
                    </a:lnTo>
                    <a:lnTo>
                      <a:pt x="15" y="22"/>
                    </a:lnTo>
                    <a:lnTo>
                      <a:pt x="15" y="17"/>
                    </a:lnTo>
                    <a:lnTo>
                      <a:pt x="15" y="13"/>
                    </a:lnTo>
                    <a:lnTo>
                      <a:pt x="15" y="9"/>
                    </a:lnTo>
                    <a:lnTo>
                      <a:pt x="11" y="9"/>
                    </a:lnTo>
                    <a:lnTo>
                      <a:pt x="11" y="5"/>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9" name="Freeform 541"/>
              <p:cNvSpPr>
                <a:spLocks/>
              </p:cNvSpPr>
              <p:nvPr/>
            </p:nvSpPr>
            <p:spPr bwMode="auto">
              <a:xfrm>
                <a:off x="2219" y="3388"/>
                <a:ext cx="15" cy="13"/>
              </a:xfrm>
              <a:custGeom>
                <a:avLst/>
                <a:gdLst>
                  <a:gd name="T0" fmla="*/ 0 w 15"/>
                  <a:gd name="T1" fmla="*/ 4 h 13"/>
                  <a:gd name="T2" fmla="*/ 0 w 15"/>
                  <a:gd name="T3" fmla="*/ 4 h 13"/>
                  <a:gd name="T4" fmla="*/ 0 w 15"/>
                  <a:gd name="T5" fmla="*/ 4 h 13"/>
                  <a:gd name="T6" fmla="*/ 0 w 15"/>
                  <a:gd name="T7" fmla="*/ 8 h 13"/>
                  <a:gd name="T8" fmla="*/ 3 w 15"/>
                  <a:gd name="T9" fmla="*/ 8 h 13"/>
                  <a:gd name="T10" fmla="*/ 3 w 15"/>
                  <a:gd name="T11" fmla="*/ 8 h 13"/>
                  <a:gd name="T12" fmla="*/ 3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8 h 13"/>
                  <a:gd name="T26" fmla="*/ 15 w 15"/>
                  <a:gd name="T27" fmla="*/ 8 h 13"/>
                  <a:gd name="T28" fmla="*/ 15 w 15"/>
                  <a:gd name="T29" fmla="*/ 8 h 13"/>
                  <a:gd name="T30" fmla="*/ 15 w 15"/>
                  <a:gd name="T31" fmla="*/ 4 h 13"/>
                  <a:gd name="T32" fmla="*/ 15 w 15"/>
                  <a:gd name="T33" fmla="*/ 4 h 13"/>
                  <a:gd name="T34" fmla="*/ 15 w 15"/>
                  <a:gd name="T35" fmla="*/ 4 h 13"/>
                  <a:gd name="T36" fmla="*/ 15 w 15"/>
                  <a:gd name="T37" fmla="*/ 0 h 13"/>
                  <a:gd name="T38" fmla="*/ 15 w 15"/>
                  <a:gd name="T39" fmla="*/ 0 h 13"/>
                  <a:gd name="T40" fmla="*/ 15 w 15"/>
                  <a:gd name="T41" fmla="*/ 0 h 13"/>
                  <a:gd name="T42" fmla="*/ 15 w 15"/>
                  <a:gd name="T43" fmla="*/ 0 h 13"/>
                  <a:gd name="T44" fmla="*/ 11 w 15"/>
                  <a:gd name="T45" fmla="*/ 0 h 13"/>
                  <a:gd name="T46" fmla="*/ 7 w 15"/>
                  <a:gd name="T47" fmla="*/ 0 h 13"/>
                  <a:gd name="T48" fmla="*/ 7 w 15"/>
                  <a:gd name="T49" fmla="*/ 0 h 13"/>
                  <a:gd name="T50" fmla="*/ 3 w 15"/>
                  <a:gd name="T51" fmla="*/ 0 h 13"/>
                  <a:gd name="T52" fmla="*/ 3 w 15"/>
                  <a:gd name="T53" fmla="*/ 0 h 13"/>
                  <a:gd name="T54" fmla="*/ 3 w 15"/>
                  <a:gd name="T55" fmla="*/ 0 h 13"/>
                  <a:gd name="T56" fmla="*/ 3 w 15"/>
                  <a:gd name="T57" fmla="*/ 0 h 13"/>
                  <a:gd name="T58" fmla="*/ 0 w 15"/>
                  <a:gd name="T59" fmla="*/ 0 h 13"/>
                  <a:gd name="T60" fmla="*/ 0 w 15"/>
                  <a:gd name="T61" fmla="*/ 0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3" y="8"/>
                    </a:lnTo>
                    <a:lnTo>
                      <a:pt x="3" y="13"/>
                    </a:lnTo>
                    <a:lnTo>
                      <a:pt x="7" y="13"/>
                    </a:lnTo>
                    <a:lnTo>
                      <a:pt x="11" y="13"/>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0" name="Freeform 542"/>
              <p:cNvSpPr>
                <a:spLocks/>
              </p:cNvSpPr>
              <p:nvPr/>
            </p:nvSpPr>
            <p:spPr bwMode="auto">
              <a:xfrm>
                <a:off x="2011" y="3248"/>
                <a:ext cx="19" cy="34"/>
              </a:xfrm>
              <a:custGeom>
                <a:avLst/>
                <a:gdLst>
                  <a:gd name="T0" fmla="*/ 0 w 19"/>
                  <a:gd name="T1" fmla="*/ 4 h 34"/>
                  <a:gd name="T2" fmla="*/ 0 w 19"/>
                  <a:gd name="T3" fmla="*/ 4 h 34"/>
                  <a:gd name="T4" fmla="*/ 0 w 19"/>
                  <a:gd name="T5" fmla="*/ 8 h 34"/>
                  <a:gd name="T6" fmla="*/ 0 w 19"/>
                  <a:gd name="T7" fmla="*/ 13 h 34"/>
                  <a:gd name="T8" fmla="*/ 0 w 19"/>
                  <a:gd name="T9" fmla="*/ 17 h 34"/>
                  <a:gd name="T10" fmla="*/ 0 w 19"/>
                  <a:gd name="T11" fmla="*/ 17 h 34"/>
                  <a:gd name="T12" fmla="*/ 0 w 19"/>
                  <a:gd name="T13" fmla="*/ 21 h 34"/>
                  <a:gd name="T14" fmla="*/ 0 w 19"/>
                  <a:gd name="T15" fmla="*/ 25 h 34"/>
                  <a:gd name="T16" fmla="*/ 0 w 19"/>
                  <a:gd name="T17" fmla="*/ 25 h 34"/>
                  <a:gd name="T18" fmla="*/ 0 w 19"/>
                  <a:gd name="T19" fmla="*/ 30 h 34"/>
                  <a:gd name="T20" fmla="*/ 0 w 19"/>
                  <a:gd name="T21" fmla="*/ 30 h 34"/>
                  <a:gd name="T22" fmla="*/ 4 w 19"/>
                  <a:gd name="T23" fmla="*/ 34 h 34"/>
                  <a:gd name="T24" fmla="*/ 4 w 19"/>
                  <a:gd name="T25" fmla="*/ 34 h 34"/>
                  <a:gd name="T26" fmla="*/ 4 w 19"/>
                  <a:gd name="T27" fmla="*/ 34 h 34"/>
                  <a:gd name="T28" fmla="*/ 8 w 19"/>
                  <a:gd name="T29" fmla="*/ 34 h 34"/>
                  <a:gd name="T30" fmla="*/ 8 w 19"/>
                  <a:gd name="T31" fmla="*/ 34 h 34"/>
                  <a:gd name="T32" fmla="*/ 8 w 19"/>
                  <a:gd name="T33" fmla="*/ 34 h 34"/>
                  <a:gd name="T34" fmla="*/ 11 w 19"/>
                  <a:gd name="T35" fmla="*/ 30 h 34"/>
                  <a:gd name="T36" fmla="*/ 15 w 19"/>
                  <a:gd name="T37" fmla="*/ 30 h 34"/>
                  <a:gd name="T38" fmla="*/ 15 w 19"/>
                  <a:gd name="T39" fmla="*/ 25 h 34"/>
                  <a:gd name="T40" fmla="*/ 19 w 19"/>
                  <a:gd name="T41" fmla="*/ 21 h 34"/>
                  <a:gd name="T42" fmla="*/ 19 w 19"/>
                  <a:gd name="T43" fmla="*/ 21 h 34"/>
                  <a:gd name="T44" fmla="*/ 19 w 19"/>
                  <a:gd name="T45" fmla="*/ 17 h 34"/>
                  <a:gd name="T46" fmla="*/ 19 w 19"/>
                  <a:gd name="T47" fmla="*/ 13 h 34"/>
                  <a:gd name="T48" fmla="*/ 19 w 19"/>
                  <a:gd name="T49" fmla="*/ 13 h 34"/>
                  <a:gd name="T50" fmla="*/ 19 w 19"/>
                  <a:gd name="T51" fmla="*/ 8 h 34"/>
                  <a:gd name="T52" fmla="*/ 19 w 19"/>
                  <a:gd name="T53" fmla="*/ 8 h 34"/>
                  <a:gd name="T54" fmla="*/ 15 w 19"/>
                  <a:gd name="T55" fmla="*/ 8 h 34"/>
                  <a:gd name="T56" fmla="*/ 15 w 19"/>
                  <a:gd name="T57" fmla="*/ 8 h 34"/>
                  <a:gd name="T58" fmla="*/ 15 w 19"/>
                  <a:gd name="T59" fmla="*/ 4 h 34"/>
                  <a:gd name="T60" fmla="*/ 11 w 19"/>
                  <a:gd name="T61" fmla="*/ 4 h 34"/>
                  <a:gd name="T62" fmla="*/ 11 w 19"/>
                  <a:gd name="T63" fmla="*/ 0 h 34"/>
                  <a:gd name="T64" fmla="*/ 8 w 19"/>
                  <a:gd name="T65" fmla="*/ 0 h 34"/>
                  <a:gd name="T66" fmla="*/ 8 w 19"/>
                  <a:gd name="T67" fmla="*/ 0 h 34"/>
                  <a:gd name="T68" fmla="*/ 4 w 19"/>
                  <a:gd name="T69" fmla="*/ 0 h 34"/>
                  <a:gd name="T70" fmla="*/ 4 w 19"/>
                  <a:gd name="T71" fmla="*/ 0 h 34"/>
                  <a:gd name="T72" fmla="*/ 4 w 19"/>
                  <a:gd name="T73" fmla="*/ 4 h 34"/>
                  <a:gd name="T74" fmla="*/ 4 w 19"/>
                  <a:gd name="T75" fmla="*/ 4 h 34"/>
                  <a:gd name="T76" fmla="*/ 0 w 19"/>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0" y="4"/>
                    </a:moveTo>
                    <a:lnTo>
                      <a:pt x="0" y="4"/>
                    </a:lnTo>
                    <a:lnTo>
                      <a:pt x="0" y="8"/>
                    </a:lnTo>
                    <a:lnTo>
                      <a:pt x="0" y="13"/>
                    </a:lnTo>
                    <a:lnTo>
                      <a:pt x="0" y="17"/>
                    </a:lnTo>
                    <a:lnTo>
                      <a:pt x="0" y="21"/>
                    </a:lnTo>
                    <a:lnTo>
                      <a:pt x="0" y="25"/>
                    </a:lnTo>
                    <a:lnTo>
                      <a:pt x="0" y="30"/>
                    </a:lnTo>
                    <a:lnTo>
                      <a:pt x="4" y="34"/>
                    </a:lnTo>
                    <a:lnTo>
                      <a:pt x="8" y="34"/>
                    </a:lnTo>
                    <a:lnTo>
                      <a:pt x="11" y="30"/>
                    </a:lnTo>
                    <a:lnTo>
                      <a:pt x="15" y="30"/>
                    </a:lnTo>
                    <a:lnTo>
                      <a:pt x="15" y="25"/>
                    </a:lnTo>
                    <a:lnTo>
                      <a:pt x="19" y="21"/>
                    </a:lnTo>
                    <a:lnTo>
                      <a:pt x="19" y="17"/>
                    </a:lnTo>
                    <a:lnTo>
                      <a:pt x="19" y="13"/>
                    </a:lnTo>
                    <a:lnTo>
                      <a:pt x="19" y="8"/>
                    </a:lnTo>
                    <a:lnTo>
                      <a:pt x="15" y="8"/>
                    </a:lnTo>
                    <a:lnTo>
                      <a:pt x="15" y="4"/>
                    </a:lnTo>
                    <a:lnTo>
                      <a:pt x="11" y="4"/>
                    </a:lnTo>
                    <a:lnTo>
                      <a:pt x="11"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1" name="Freeform 543"/>
              <p:cNvSpPr>
                <a:spLocks/>
              </p:cNvSpPr>
              <p:nvPr/>
            </p:nvSpPr>
            <p:spPr bwMode="auto">
              <a:xfrm>
                <a:off x="2034" y="3307"/>
                <a:ext cx="22" cy="26"/>
              </a:xfrm>
              <a:custGeom>
                <a:avLst/>
                <a:gdLst>
                  <a:gd name="T0" fmla="*/ 0 w 22"/>
                  <a:gd name="T1" fmla="*/ 9 h 26"/>
                  <a:gd name="T2" fmla="*/ 0 w 22"/>
                  <a:gd name="T3" fmla="*/ 9 h 26"/>
                  <a:gd name="T4" fmla="*/ 0 w 22"/>
                  <a:gd name="T5" fmla="*/ 13 h 26"/>
                  <a:gd name="T6" fmla="*/ 0 w 22"/>
                  <a:gd name="T7" fmla="*/ 17 h 26"/>
                  <a:gd name="T8" fmla="*/ 0 w 22"/>
                  <a:gd name="T9" fmla="*/ 22 h 26"/>
                  <a:gd name="T10" fmla="*/ 4 w 22"/>
                  <a:gd name="T11" fmla="*/ 22 h 26"/>
                  <a:gd name="T12" fmla="*/ 4 w 22"/>
                  <a:gd name="T13" fmla="*/ 22 h 26"/>
                  <a:gd name="T14" fmla="*/ 4 w 22"/>
                  <a:gd name="T15" fmla="*/ 22 h 26"/>
                  <a:gd name="T16" fmla="*/ 4 w 22"/>
                  <a:gd name="T17" fmla="*/ 26 h 26"/>
                  <a:gd name="T18" fmla="*/ 4 w 22"/>
                  <a:gd name="T19" fmla="*/ 26 h 26"/>
                  <a:gd name="T20" fmla="*/ 7 w 22"/>
                  <a:gd name="T21" fmla="*/ 26 h 26"/>
                  <a:gd name="T22" fmla="*/ 11 w 22"/>
                  <a:gd name="T23" fmla="*/ 26 h 26"/>
                  <a:gd name="T24" fmla="*/ 11 w 22"/>
                  <a:gd name="T25" fmla="*/ 26 h 26"/>
                  <a:gd name="T26" fmla="*/ 15 w 22"/>
                  <a:gd name="T27" fmla="*/ 26 h 26"/>
                  <a:gd name="T28" fmla="*/ 15 w 22"/>
                  <a:gd name="T29" fmla="*/ 26 h 26"/>
                  <a:gd name="T30" fmla="*/ 19 w 22"/>
                  <a:gd name="T31" fmla="*/ 22 h 26"/>
                  <a:gd name="T32" fmla="*/ 19 w 22"/>
                  <a:gd name="T33" fmla="*/ 22 h 26"/>
                  <a:gd name="T34" fmla="*/ 19 w 22"/>
                  <a:gd name="T35" fmla="*/ 22 h 26"/>
                  <a:gd name="T36" fmla="*/ 19 w 22"/>
                  <a:gd name="T37" fmla="*/ 22 h 26"/>
                  <a:gd name="T38" fmla="*/ 19 w 22"/>
                  <a:gd name="T39" fmla="*/ 17 h 26"/>
                  <a:gd name="T40" fmla="*/ 22 w 22"/>
                  <a:gd name="T41" fmla="*/ 17 h 26"/>
                  <a:gd name="T42" fmla="*/ 22 w 22"/>
                  <a:gd name="T43" fmla="*/ 13 h 26"/>
                  <a:gd name="T44" fmla="*/ 19 w 22"/>
                  <a:gd name="T45" fmla="*/ 9 h 26"/>
                  <a:gd name="T46" fmla="*/ 19 w 22"/>
                  <a:gd name="T47" fmla="*/ 9 h 26"/>
                  <a:gd name="T48" fmla="*/ 19 w 22"/>
                  <a:gd name="T49" fmla="*/ 5 h 26"/>
                  <a:gd name="T50" fmla="*/ 19 w 22"/>
                  <a:gd name="T51" fmla="*/ 5 h 26"/>
                  <a:gd name="T52" fmla="*/ 19 w 22"/>
                  <a:gd name="T53" fmla="*/ 5 h 26"/>
                  <a:gd name="T54" fmla="*/ 15 w 22"/>
                  <a:gd name="T55" fmla="*/ 0 h 26"/>
                  <a:gd name="T56" fmla="*/ 15 w 22"/>
                  <a:gd name="T57" fmla="*/ 0 h 26"/>
                  <a:gd name="T58" fmla="*/ 11 w 22"/>
                  <a:gd name="T59" fmla="*/ 0 h 26"/>
                  <a:gd name="T60" fmla="*/ 11 w 22"/>
                  <a:gd name="T61" fmla="*/ 0 h 26"/>
                  <a:gd name="T62" fmla="*/ 7 w 22"/>
                  <a:gd name="T63" fmla="*/ 0 h 26"/>
                  <a:gd name="T64" fmla="*/ 7 w 22"/>
                  <a:gd name="T65" fmla="*/ 0 h 26"/>
                  <a:gd name="T66" fmla="*/ 4 w 22"/>
                  <a:gd name="T67" fmla="*/ 0 h 26"/>
                  <a:gd name="T68" fmla="*/ 4 w 22"/>
                  <a:gd name="T69" fmla="*/ 0 h 26"/>
                  <a:gd name="T70" fmla="*/ 4 w 22"/>
                  <a:gd name="T71" fmla="*/ 0 h 26"/>
                  <a:gd name="T72" fmla="*/ 0 w 22"/>
                  <a:gd name="T73" fmla="*/ 5 h 26"/>
                  <a:gd name="T74" fmla="*/ 0 w 22"/>
                  <a:gd name="T75" fmla="*/ 5 h 26"/>
                  <a:gd name="T76" fmla="*/ 0 w 22"/>
                  <a:gd name="T77" fmla="*/ 5 h 26"/>
                  <a:gd name="T78" fmla="*/ 0 w 22"/>
                  <a:gd name="T79" fmla="*/ 9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26"/>
                  <a:gd name="T122" fmla="*/ 22 w 22"/>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26">
                    <a:moveTo>
                      <a:pt x="0" y="9"/>
                    </a:moveTo>
                    <a:lnTo>
                      <a:pt x="0" y="9"/>
                    </a:lnTo>
                    <a:lnTo>
                      <a:pt x="0" y="13"/>
                    </a:lnTo>
                    <a:lnTo>
                      <a:pt x="0" y="17"/>
                    </a:lnTo>
                    <a:lnTo>
                      <a:pt x="0" y="22"/>
                    </a:lnTo>
                    <a:lnTo>
                      <a:pt x="4" y="22"/>
                    </a:lnTo>
                    <a:lnTo>
                      <a:pt x="4" y="26"/>
                    </a:lnTo>
                    <a:lnTo>
                      <a:pt x="7" y="26"/>
                    </a:lnTo>
                    <a:lnTo>
                      <a:pt x="11" y="26"/>
                    </a:lnTo>
                    <a:lnTo>
                      <a:pt x="15" y="26"/>
                    </a:lnTo>
                    <a:lnTo>
                      <a:pt x="19" y="22"/>
                    </a:lnTo>
                    <a:lnTo>
                      <a:pt x="19" y="17"/>
                    </a:lnTo>
                    <a:lnTo>
                      <a:pt x="22" y="17"/>
                    </a:lnTo>
                    <a:lnTo>
                      <a:pt x="22" y="13"/>
                    </a:lnTo>
                    <a:lnTo>
                      <a:pt x="19" y="9"/>
                    </a:lnTo>
                    <a:lnTo>
                      <a:pt x="19" y="5"/>
                    </a:lnTo>
                    <a:lnTo>
                      <a:pt x="15" y="0"/>
                    </a:lnTo>
                    <a:lnTo>
                      <a:pt x="11" y="0"/>
                    </a:lnTo>
                    <a:lnTo>
                      <a:pt x="7"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2" name="Freeform 544"/>
              <p:cNvSpPr>
                <a:spLocks/>
              </p:cNvSpPr>
              <p:nvPr/>
            </p:nvSpPr>
            <p:spPr bwMode="auto">
              <a:xfrm>
                <a:off x="1981" y="3239"/>
                <a:ext cx="15" cy="30"/>
              </a:xfrm>
              <a:custGeom>
                <a:avLst/>
                <a:gdLst>
                  <a:gd name="T0" fmla="*/ 0 w 15"/>
                  <a:gd name="T1" fmla="*/ 9 h 30"/>
                  <a:gd name="T2" fmla="*/ 0 w 15"/>
                  <a:gd name="T3" fmla="*/ 9 h 30"/>
                  <a:gd name="T4" fmla="*/ 0 w 15"/>
                  <a:gd name="T5" fmla="*/ 17 h 30"/>
                  <a:gd name="T6" fmla="*/ 0 w 15"/>
                  <a:gd name="T7" fmla="*/ 22 h 30"/>
                  <a:gd name="T8" fmla="*/ 0 w 15"/>
                  <a:gd name="T9" fmla="*/ 22 h 30"/>
                  <a:gd name="T10" fmla="*/ 4 w 15"/>
                  <a:gd name="T11" fmla="*/ 26 h 30"/>
                  <a:gd name="T12" fmla="*/ 4 w 15"/>
                  <a:gd name="T13" fmla="*/ 30 h 30"/>
                  <a:gd name="T14" fmla="*/ 4 w 15"/>
                  <a:gd name="T15" fmla="*/ 30 h 30"/>
                  <a:gd name="T16" fmla="*/ 8 w 15"/>
                  <a:gd name="T17" fmla="*/ 30 h 30"/>
                  <a:gd name="T18" fmla="*/ 8 w 15"/>
                  <a:gd name="T19" fmla="*/ 30 h 30"/>
                  <a:gd name="T20" fmla="*/ 8 w 15"/>
                  <a:gd name="T21" fmla="*/ 30 h 30"/>
                  <a:gd name="T22" fmla="*/ 11 w 15"/>
                  <a:gd name="T23" fmla="*/ 30 h 30"/>
                  <a:gd name="T24" fmla="*/ 11 w 15"/>
                  <a:gd name="T25" fmla="*/ 30 h 30"/>
                  <a:gd name="T26" fmla="*/ 15 w 15"/>
                  <a:gd name="T27" fmla="*/ 26 h 30"/>
                  <a:gd name="T28" fmla="*/ 15 w 15"/>
                  <a:gd name="T29" fmla="*/ 26 h 30"/>
                  <a:gd name="T30" fmla="*/ 15 w 15"/>
                  <a:gd name="T31" fmla="*/ 22 h 30"/>
                  <a:gd name="T32" fmla="*/ 15 w 15"/>
                  <a:gd name="T33" fmla="*/ 22 h 30"/>
                  <a:gd name="T34" fmla="*/ 15 w 15"/>
                  <a:gd name="T35" fmla="*/ 17 h 30"/>
                  <a:gd name="T36" fmla="*/ 15 w 15"/>
                  <a:gd name="T37" fmla="*/ 17 h 30"/>
                  <a:gd name="T38" fmla="*/ 15 w 15"/>
                  <a:gd name="T39" fmla="*/ 13 h 30"/>
                  <a:gd name="T40" fmla="*/ 15 w 15"/>
                  <a:gd name="T41" fmla="*/ 9 h 30"/>
                  <a:gd name="T42" fmla="*/ 15 w 15"/>
                  <a:gd name="T43" fmla="*/ 9 h 30"/>
                  <a:gd name="T44" fmla="*/ 11 w 15"/>
                  <a:gd name="T45" fmla="*/ 9 h 30"/>
                  <a:gd name="T46" fmla="*/ 11 w 15"/>
                  <a:gd name="T47" fmla="*/ 5 h 30"/>
                  <a:gd name="T48" fmla="*/ 8 w 15"/>
                  <a:gd name="T49" fmla="*/ 5 h 30"/>
                  <a:gd name="T50" fmla="*/ 8 w 15"/>
                  <a:gd name="T51" fmla="*/ 5 h 30"/>
                  <a:gd name="T52" fmla="*/ 8 w 15"/>
                  <a:gd name="T53" fmla="*/ 0 h 30"/>
                  <a:gd name="T54" fmla="*/ 4 w 15"/>
                  <a:gd name="T55" fmla="*/ 0 h 30"/>
                  <a:gd name="T56" fmla="*/ 4 w 15"/>
                  <a:gd name="T57" fmla="*/ 0 h 30"/>
                  <a:gd name="T58" fmla="*/ 4 w 15"/>
                  <a:gd name="T59" fmla="*/ 5 h 30"/>
                  <a:gd name="T60" fmla="*/ 0 w 15"/>
                  <a:gd name="T61" fmla="*/ 5 h 30"/>
                  <a:gd name="T62" fmla="*/ 0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7"/>
                    </a:lnTo>
                    <a:lnTo>
                      <a:pt x="0" y="22"/>
                    </a:lnTo>
                    <a:lnTo>
                      <a:pt x="4" y="26"/>
                    </a:lnTo>
                    <a:lnTo>
                      <a:pt x="4" y="30"/>
                    </a:lnTo>
                    <a:lnTo>
                      <a:pt x="8" y="30"/>
                    </a:lnTo>
                    <a:lnTo>
                      <a:pt x="11" y="30"/>
                    </a:lnTo>
                    <a:lnTo>
                      <a:pt x="15" y="26"/>
                    </a:lnTo>
                    <a:lnTo>
                      <a:pt x="15" y="22"/>
                    </a:lnTo>
                    <a:lnTo>
                      <a:pt x="15" y="17"/>
                    </a:lnTo>
                    <a:lnTo>
                      <a:pt x="15" y="13"/>
                    </a:lnTo>
                    <a:lnTo>
                      <a:pt x="15" y="9"/>
                    </a:lnTo>
                    <a:lnTo>
                      <a:pt x="11" y="9"/>
                    </a:lnTo>
                    <a:lnTo>
                      <a:pt x="11" y="5"/>
                    </a:lnTo>
                    <a:lnTo>
                      <a:pt x="8" y="5"/>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3" name="Freeform 545"/>
              <p:cNvSpPr>
                <a:spLocks/>
              </p:cNvSpPr>
              <p:nvPr/>
            </p:nvSpPr>
            <p:spPr bwMode="auto">
              <a:xfrm>
                <a:off x="2019" y="3273"/>
                <a:ext cx="15" cy="17"/>
              </a:xfrm>
              <a:custGeom>
                <a:avLst/>
                <a:gdLst>
                  <a:gd name="T0" fmla="*/ 0 w 15"/>
                  <a:gd name="T1" fmla="*/ 5 h 17"/>
                  <a:gd name="T2" fmla="*/ 0 w 15"/>
                  <a:gd name="T3" fmla="*/ 5 h 17"/>
                  <a:gd name="T4" fmla="*/ 0 w 15"/>
                  <a:gd name="T5" fmla="*/ 9 h 17"/>
                  <a:gd name="T6" fmla="*/ 0 w 15"/>
                  <a:gd name="T7" fmla="*/ 13 h 17"/>
                  <a:gd name="T8" fmla="*/ 0 w 15"/>
                  <a:gd name="T9" fmla="*/ 13 h 17"/>
                  <a:gd name="T10" fmla="*/ 0 w 15"/>
                  <a:gd name="T11" fmla="*/ 13 h 17"/>
                  <a:gd name="T12" fmla="*/ 3 w 15"/>
                  <a:gd name="T13" fmla="*/ 17 h 17"/>
                  <a:gd name="T14" fmla="*/ 3 w 15"/>
                  <a:gd name="T15" fmla="*/ 17 h 17"/>
                  <a:gd name="T16" fmla="*/ 7 w 15"/>
                  <a:gd name="T17" fmla="*/ 17 h 17"/>
                  <a:gd name="T18" fmla="*/ 7 w 15"/>
                  <a:gd name="T19" fmla="*/ 17 h 17"/>
                  <a:gd name="T20" fmla="*/ 7 w 15"/>
                  <a:gd name="T21" fmla="*/ 17 h 17"/>
                  <a:gd name="T22" fmla="*/ 11 w 15"/>
                  <a:gd name="T23" fmla="*/ 13 h 17"/>
                  <a:gd name="T24" fmla="*/ 11 w 15"/>
                  <a:gd name="T25" fmla="*/ 13 h 17"/>
                  <a:gd name="T26" fmla="*/ 11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1 w 15"/>
                  <a:gd name="T41" fmla="*/ 5 h 17"/>
                  <a:gd name="T42" fmla="*/ 11 w 15"/>
                  <a:gd name="T43" fmla="*/ 5 h 17"/>
                  <a:gd name="T44" fmla="*/ 7 w 15"/>
                  <a:gd name="T45" fmla="*/ 0 h 17"/>
                  <a:gd name="T46" fmla="*/ 7 w 15"/>
                  <a:gd name="T47" fmla="*/ 0 h 17"/>
                  <a:gd name="T48" fmla="*/ 3 w 15"/>
                  <a:gd name="T49" fmla="*/ 0 h 17"/>
                  <a:gd name="T50" fmla="*/ 3 w 15"/>
                  <a:gd name="T51" fmla="*/ 0 h 17"/>
                  <a:gd name="T52" fmla="*/ 3 w 15"/>
                  <a:gd name="T53" fmla="*/ 5 h 17"/>
                  <a:gd name="T54" fmla="*/ 0 w 15"/>
                  <a:gd name="T55" fmla="*/ 5 h 17"/>
                  <a:gd name="T56" fmla="*/ 0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3" y="17"/>
                    </a:lnTo>
                    <a:lnTo>
                      <a:pt x="7" y="17"/>
                    </a:lnTo>
                    <a:lnTo>
                      <a:pt x="11" y="13"/>
                    </a:lnTo>
                    <a:lnTo>
                      <a:pt x="15" y="13"/>
                    </a:lnTo>
                    <a:lnTo>
                      <a:pt x="15" y="9"/>
                    </a:lnTo>
                    <a:lnTo>
                      <a:pt x="15" y="5"/>
                    </a:lnTo>
                    <a:lnTo>
                      <a:pt x="11" y="5"/>
                    </a:lnTo>
                    <a:lnTo>
                      <a:pt x="7" y="0"/>
                    </a:lnTo>
                    <a:lnTo>
                      <a:pt x="3" y="0"/>
                    </a:lnTo>
                    <a:lnTo>
                      <a:pt x="3" y="5"/>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4" name="Freeform 546"/>
              <p:cNvSpPr>
                <a:spLocks/>
              </p:cNvSpPr>
              <p:nvPr/>
            </p:nvSpPr>
            <p:spPr bwMode="auto">
              <a:xfrm>
                <a:off x="2068" y="3333"/>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0 w 15"/>
                  <a:gd name="T11" fmla="*/ 12 h 12"/>
                  <a:gd name="T12" fmla="*/ 3 w 15"/>
                  <a:gd name="T13" fmla="*/ 12 h 12"/>
                  <a:gd name="T14" fmla="*/ 3 w 15"/>
                  <a:gd name="T15" fmla="*/ 12 h 12"/>
                  <a:gd name="T16" fmla="*/ 7 w 15"/>
                  <a:gd name="T17" fmla="*/ 12 h 12"/>
                  <a:gd name="T18" fmla="*/ 7 w 15"/>
                  <a:gd name="T19" fmla="*/ 12 h 12"/>
                  <a:gd name="T20" fmla="*/ 7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1 w 15"/>
                  <a:gd name="T41" fmla="*/ 0 h 12"/>
                  <a:gd name="T42" fmla="*/ 11 w 15"/>
                  <a:gd name="T43" fmla="*/ 0 h 12"/>
                  <a:gd name="T44" fmla="*/ 7 w 15"/>
                  <a:gd name="T45" fmla="*/ 0 h 12"/>
                  <a:gd name="T46" fmla="*/ 7 w 15"/>
                  <a:gd name="T47" fmla="*/ 0 h 12"/>
                  <a:gd name="T48" fmla="*/ 3 w 15"/>
                  <a:gd name="T49" fmla="*/ 0 h 12"/>
                  <a:gd name="T50" fmla="*/ 3 w 15"/>
                  <a:gd name="T51" fmla="*/ 0 h 12"/>
                  <a:gd name="T52" fmla="*/ 3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3" y="12"/>
                    </a:lnTo>
                    <a:lnTo>
                      <a:pt x="7" y="12"/>
                    </a:lnTo>
                    <a:lnTo>
                      <a:pt x="11" y="12"/>
                    </a:lnTo>
                    <a:lnTo>
                      <a:pt x="15" y="8"/>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5" name="Freeform 547"/>
              <p:cNvSpPr>
                <a:spLocks/>
              </p:cNvSpPr>
              <p:nvPr/>
            </p:nvSpPr>
            <p:spPr bwMode="auto">
              <a:xfrm>
                <a:off x="2087" y="3290"/>
                <a:ext cx="22" cy="34"/>
              </a:xfrm>
              <a:custGeom>
                <a:avLst/>
                <a:gdLst>
                  <a:gd name="T0" fmla="*/ 3 w 22"/>
                  <a:gd name="T1" fmla="*/ 5 h 34"/>
                  <a:gd name="T2" fmla="*/ 3 w 22"/>
                  <a:gd name="T3" fmla="*/ 5 h 34"/>
                  <a:gd name="T4" fmla="*/ 3 w 22"/>
                  <a:gd name="T5" fmla="*/ 9 h 34"/>
                  <a:gd name="T6" fmla="*/ 0 w 22"/>
                  <a:gd name="T7" fmla="*/ 13 h 34"/>
                  <a:gd name="T8" fmla="*/ 0 w 22"/>
                  <a:gd name="T9" fmla="*/ 17 h 34"/>
                  <a:gd name="T10" fmla="*/ 0 w 22"/>
                  <a:gd name="T11" fmla="*/ 17 h 34"/>
                  <a:gd name="T12" fmla="*/ 0 w 22"/>
                  <a:gd name="T13" fmla="*/ 22 h 34"/>
                  <a:gd name="T14" fmla="*/ 0 w 22"/>
                  <a:gd name="T15" fmla="*/ 26 h 34"/>
                  <a:gd name="T16" fmla="*/ 0 w 22"/>
                  <a:gd name="T17" fmla="*/ 26 h 34"/>
                  <a:gd name="T18" fmla="*/ 3 w 22"/>
                  <a:gd name="T19" fmla="*/ 30 h 34"/>
                  <a:gd name="T20" fmla="*/ 3 w 22"/>
                  <a:gd name="T21" fmla="*/ 30 h 34"/>
                  <a:gd name="T22" fmla="*/ 3 w 22"/>
                  <a:gd name="T23" fmla="*/ 34 h 34"/>
                  <a:gd name="T24" fmla="*/ 3 w 22"/>
                  <a:gd name="T25" fmla="*/ 34 h 34"/>
                  <a:gd name="T26" fmla="*/ 7 w 22"/>
                  <a:gd name="T27" fmla="*/ 34 h 34"/>
                  <a:gd name="T28" fmla="*/ 7 w 22"/>
                  <a:gd name="T29" fmla="*/ 34 h 34"/>
                  <a:gd name="T30" fmla="*/ 7 w 22"/>
                  <a:gd name="T31" fmla="*/ 34 h 34"/>
                  <a:gd name="T32" fmla="*/ 11 w 22"/>
                  <a:gd name="T33" fmla="*/ 34 h 34"/>
                  <a:gd name="T34" fmla="*/ 11 w 22"/>
                  <a:gd name="T35" fmla="*/ 30 h 34"/>
                  <a:gd name="T36" fmla="*/ 15 w 22"/>
                  <a:gd name="T37" fmla="*/ 30 h 34"/>
                  <a:gd name="T38" fmla="*/ 18 w 22"/>
                  <a:gd name="T39" fmla="*/ 26 h 34"/>
                  <a:gd name="T40" fmla="*/ 18 w 22"/>
                  <a:gd name="T41" fmla="*/ 22 h 34"/>
                  <a:gd name="T42" fmla="*/ 22 w 22"/>
                  <a:gd name="T43" fmla="*/ 22 h 34"/>
                  <a:gd name="T44" fmla="*/ 22 w 22"/>
                  <a:gd name="T45" fmla="*/ 17 h 34"/>
                  <a:gd name="T46" fmla="*/ 22 w 22"/>
                  <a:gd name="T47" fmla="*/ 13 h 34"/>
                  <a:gd name="T48" fmla="*/ 18 w 22"/>
                  <a:gd name="T49" fmla="*/ 13 h 34"/>
                  <a:gd name="T50" fmla="*/ 18 w 22"/>
                  <a:gd name="T51" fmla="*/ 9 h 34"/>
                  <a:gd name="T52" fmla="*/ 18 w 22"/>
                  <a:gd name="T53" fmla="*/ 9 h 34"/>
                  <a:gd name="T54" fmla="*/ 18 w 22"/>
                  <a:gd name="T55" fmla="*/ 9 h 34"/>
                  <a:gd name="T56" fmla="*/ 18 w 22"/>
                  <a:gd name="T57" fmla="*/ 9 h 34"/>
                  <a:gd name="T58" fmla="*/ 15 w 22"/>
                  <a:gd name="T59" fmla="*/ 5 h 34"/>
                  <a:gd name="T60" fmla="*/ 15 w 22"/>
                  <a:gd name="T61" fmla="*/ 5 h 34"/>
                  <a:gd name="T62" fmla="*/ 11 w 22"/>
                  <a:gd name="T63" fmla="*/ 0 h 34"/>
                  <a:gd name="T64" fmla="*/ 11 w 22"/>
                  <a:gd name="T65" fmla="*/ 0 h 34"/>
                  <a:gd name="T66" fmla="*/ 7 w 22"/>
                  <a:gd name="T67" fmla="*/ 0 h 34"/>
                  <a:gd name="T68" fmla="*/ 7 w 22"/>
                  <a:gd name="T69" fmla="*/ 0 h 34"/>
                  <a:gd name="T70" fmla="*/ 7 w 22"/>
                  <a:gd name="T71" fmla="*/ 0 h 34"/>
                  <a:gd name="T72" fmla="*/ 7 w 22"/>
                  <a:gd name="T73" fmla="*/ 5 h 34"/>
                  <a:gd name="T74" fmla="*/ 3 w 22"/>
                  <a:gd name="T75" fmla="*/ 5 h 34"/>
                  <a:gd name="T76" fmla="*/ 3 w 22"/>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4"/>
                  <a:gd name="T119" fmla="*/ 22 w 2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4">
                    <a:moveTo>
                      <a:pt x="3" y="5"/>
                    </a:moveTo>
                    <a:lnTo>
                      <a:pt x="3" y="5"/>
                    </a:lnTo>
                    <a:lnTo>
                      <a:pt x="3" y="9"/>
                    </a:lnTo>
                    <a:lnTo>
                      <a:pt x="0" y="13"/>
                    </a:lnTo>
                    <a:lnTo>
                      <a:pt x="0" y="17"/>
                    </a:lnTo>
                    <a:lnTo>
                      <a:pt x="0" y="22"/>
                    </a:lnTo>
                    <a:lnTo>
                      <a:pt x="0" y="26"/>
                    </a:lnTo>
                    <a:lnTo>
                      <a:pt x="3" y="30"/>
                    </a:lnTo>
                    <a:lnTo>
                      <a:pt x="3" y="34"/>
                    </a:lnTo>
                    <a:lnTo>
                      <a:pt x="7" y="34"/>
                    </a:lnTo>
                    <a:lnTo>
                      <a:pt x="11" y="34"/>
                    </a:lnTo>
                    <a:lnTo>
                      <a:pt x="11" y="30"/>
                    </a:lnTo>
                    <a:lnTo>
                      <a:pt x="15" y="30"/>
                    </a:lnTo>
                    <a:lnTo>
                      <a:pt x="18" y="26"/>
                    </a:lnTo>
                    <a:lnTo>
                      <a:pt x="18" y="22"/>
                    </a:lnTo>
                    <a:lnTo>
                      <a:pt x="22" y="22"/>
                    </a:lnTo>
                    <a:lnTo>
                      <a:pt x="22" y="17"/>
                    </a:lnTo>
                    <a:lnTo>
                      <a:pt x="22" y="13"/>
                    </a:lnTo>
                    <a:lnTo>
                      <a:pt x="18" y="13"/>
                    </a:lnTo>
                    <a:lnTo>
                      <a:pt x="18" y="9"/>
                    </a:lnTo>
                    <a:lnTo>
                      <a:pt x="15" y="5"/>
                    </a:lnTo>
                    <a:lnTo>
                      <a:pt x="11" y="0"/>
                    </a:lnTo>
                    <a:lnTo>
                      <a:pt x="7" y="0"/>
                    </a:lnTo>
                    <a:lnTo>
                      <a:pt x="7" y="5"/>
                    </a:lnTo>
                    <a:lnTo>
                      <a:pt x="3"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6" name="Freeform 548"/>
              <p:cNvSpPr>
                <a:spLocks/>
              </p:cNvSpPr>
              <p:nvPr/>
            </p:nvSpPr>
            <p:spPr bwMode="auto">
              <a:xfrm>
                <a:off x="2124" y="3273"/>
                <a:ext cx="30" cy="26"/>
              </a:xfrm>
              <a:custGeom>
                <a:avLst/>
                <a:gdLst>
                  <a:gd name="T0" fmla="*/ 0 w 30"/>
                  <a:gd name="T1" fmla="*/ 9 h 26"/>
                  <a:gd name="T2" fmla="*/ 0 w 30"/>
                  <a:gd name="T3" fmla="*/ 9 h 26"/>
                  <a:gd name="T4" fmla="*/ 0 w 30"/>
                  <a:gd name="T5" fmla="*/ 9 h 26"/>
                  <a:gd name="T6" fmla="*/ 0 w 30"/>
                  <a:gd name="T7" fmla="*/ 13 h 26"/>
                  <a:gd name="T8" fmla="*/ 0 w 30"/>
                  <a:gd name="T9" fmla="*/ 13 h 26"/>
                  <a:gd name="T10" fmla="*/ 0 w 30"/>
                  <a:gd name="T11" fmla="*/ 17 h 26"/>
                  <a:gd name="T12" fmla="*/ 0 w 30"/>
                  <a:gd name="T13" fmla="*/ 17 h 26"/>
                  <a:gd name="T14" fmla="*/ 0 w 30"/>
                  <a:gd name="T15" fmla="*/ 17 h 26"/>
                  <a:gd name="T16" fmla="*/ 4 w 30"/>
                  <a:gd name="T17" fmla="*/ 22 h 26"/>
                  <a:gd name="T18" fmla="*/ 4 w 30"/>
                  <a:gd name="T19" fmla="*/ 22 h 26"/>
                  <a:gd name="T20" fmla="*/ 4 w 30"/>
                  <a:gd name="T21" fmla="*/ 22 h 26"/>
                  <a:gd name="T22" fmla="*/ 8 w 30"/>
                  <a:gd name="T23" fmla="*/ 26 h 26"/>
                  <a:gd name="T24" fmla="*/ 8 w 30"/>
                  <a:gd name="T25" fmla="*/ 26 h 26"/>
                  <a:gd name="T26" fmla="*/ 12 w 30"/>
                  <a:gd name="T27" fmla="*/ 26 h 26"/>
                  <a:gd name="T28" fmla="*/ 15 w 30"/>
                  <a:gd name="T29" fmla="*/ 26 h 26"/>
                  <a:gd name="T30" fmla="*/ 15 w 30"/>
                  <a:gd name="T31" fmla="*/ 26 h 26"/>
                  <a:gd name="T32" fmla="*/ 15 w 30"/>
                  <a:gd name="T33" fmla="*/ 26 h 26"/>
                  <a:gd name="T34" fmla="*/ 19 w 30"/>
                  <a:gd name="T35" fmla="*/ 26 h 26"/>
                  <a:gd name="T36" fmla="*/ 23 w 30"/>
                  <a:gd name="T37" fmla="*/ 26 h 26"/>
                  <a:gd name="T38" fmla="*/ 23 w 30"/>
                  <a:gd name="T39" fmla="*/ 26 h 26"/>
                  <a:gd name="T40" fmla="*/ 27 w 30"/>
                  <a:gd name="T41" fmla="*/ 22 h 26"/>
                  <a:gd name="T42" fmla="*/ 27 w 30"/>
                  <a:gd name="T43" fmla="*/ 22 h 26"/>
                  <a:gd name="T44" fmla="*/ 27 w 30"/>
                  <a:gd name="T45" fmla="*/ 22 h 26"/>
                  <a:gd name="T46" fmla="*/ 30 w 30"/>
                  <a:gd name="T47" fmla="*/ 22 h 26"/>
                  <a:gd name="T48" fmla="*/ 30 w 30"/>
                  <a:gd name="T49" fmla="*/ 17 h 26"/>
                  <a:gd name="T50" fmla="*/ 30 w 30"/>
                  <a:gd name="T51" fmla="*/ 17 h 26"/>
                  <a:gd name="T52" fmla="*/ 30 w 30"/>
                  <a:gd name="T53" fmla="*/ 13 h 26"/>
                  <a:gd name="T54" fmla="*/ 30 w 30"/>
                  <a:gd name="T55" fmla="*/ 13 h 26"/>
                  <a:gd name="T56" fmla="*/ 30 w 30"/>
                  <a:gd name="T57" fmla="*/ 9 h 26"/>
                  <a:gd name="T58" fmla="*/ 30 w 30"/>
                  <a:gd name="T59" fmla="*/ 9 h 26"/>
                  <a:gd name="T60" fmla="*/ 30 w 30"/>
                  <a:gd name="T61" fmla="*/ 9 h 26"/>
                  <a:gd name="T62" fmla="*/ 30 w 30"/>
                  <a:gd name="T63" fmla="*/ 5 h 26"/>
                  <a:gd name="T64" fmla="*/ 30 w 30"/>
                  <a:gd name="T65" fmla="*/ 5 h 26"/>
                  <a:gd name="T66" fmla="*/ 27 w 30"/>
                  <a:gd name="T67" fmla="*/ 5 h 26"/>
                  <a:gd name="T68" fmla="*/ 27 w 30"/>
                  <a:gd name="T69" fmla="*/ 0 h 26"/>
                  <a:gd name="T70" fmla="*/ 23 w 30"/>
                  <a:gd name="T71" fmla="*/ 0 h 26"/>
                  <a:gd name="T72" fmla="*/ 19 w 30"/>
                  <a:gd name="T73" fmla="*/ 0 h 26"/>
                  <a:gd name="T74" fmla="*/ 15 w 30"/>
                  <a:gd name="T75" fmla="*/ 0 h 26"/>
                  <a:gd name="T76" fmla="*/ 15 w 30"/>
                  <a:gd name="T77" fmla="*/ 0 h 26"/>
                  <a:gd name="T78" fmla="*/ 12 w 30"/>
                  <a:gd name="T79" fmla="*/ 0 h 26"/>
                  <a:gd name="T80" fmla="*/ 8 w 30"/>
                  <a:gd name="T81" fmla="*/ 0 h 26"/>
                  <a:gd name="T82" fmla="*/ 8 w 30"/>
                  <a:gd name="T83" fmla="*/ 0 h 26"/>
                  <a:gd name="T84" fmla="*/ 4 w 30"/>
                  <a:gd name="T85" fmla="*/ 0 h 26"/>
                  <a:gd name="T86" fmla="*/ 0 w 30"/>
                  <a:gd name="T87" fmla="*/ 5 h 26"/>
                  <a:gd name="T88" fmla="*/ 0 w 30"/>
                  <a:gd name="T89" fmla="*/ 5 h 26"/>
                  <a:gd name="T90" fmla="*/ 0 w 30"/>
                  <a:gd name="T91" fmla="*/ 5 h 26"/>
                  <a:gd name="T92" fmla="*/ 0 w 30"/>
                  <a:gd name="T93" fmla="*/ 9 h 26"/>
                  <a:gd name="T94" fmla="*/ 0 w 30"/>
                  <a:gd name="T95" fmla="*/ 9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6"/>
                  <a:gd name="T146" fmla="*/ 30 w 3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6">
                    <a:moveTo>
                      <a:pt x="0" y="9"/>
                    </a:moveTo>
                    <a:lnTo>
                      <a:pt x="0" y="9"/>
                    </a:lnTo>
                    <a:lnTo>
                      <a:pt x="0" y="13"/>
                    </a:lnTo>
                    <a:lnTo>
                      <a:pt x="0" y="17"/>
                    </a:lnTo>
                    <a:lnTo>
                      <a:pt x="4" y="22"/>
                    </a:lnTo>
                    <a:lnTo>
                      <a:pt x="8" y="26"/>
                    </a:lnTo>
                    <a:lnTo>
                      <a:pt x="12" y="26"/>
                    </a:lnTo>
                    <a:lnTo>
                      <a:pt x="15" y="26"/>
                    </a:lnTo>
                    <a:lnTo>
                      <a:pt x="19" y="26"/>
                    </a:lnTo>
                    <a:lnTo>
                      <a:pt x="23" y="26"/>
                    </a:lnTo>
                    <a:lnTo>
                      <a:pt x="27" y="22"/>
                    </a:lnTo>
                    <a:lnTo>
                      <a:pt x="30" y="22"/>
                    </a:lnTo>
                    <a:lnTo>
                      <a:pt x="30" y="17"/>
                    </a:lnTo>
                    <a:lnTo>
                      <a:pt x="30" y="13"/>
                    </a:lnTo>
                    <a:lnTo>
                      <a:pt x="30" y="9"/>
                    </a:lnTo>
                    <a:lnTo>
                      <a:pt x="30" y="5"/>
                    </a:lnTo>
                    <a:lnTo>
                      <a:pt x="27" y="5"/>
                    </a:lnTo>
                    <a:lnTo>
                      <a:pt x="27" y="0"/>
                    </a:lnTo>
                    <a:lnTo>
                      <a:pt x="23" y="0"/>
                    </a:lnTo>
                    <a:lnTo>
                      <a:pt x="19" y="0"/>
                    </a:lnTo>
                    <a:lnTo>
                      <a:pt x="15" y="0"/>
                    </a:lnTo>
                    <a:lnTo>
                      <a:pt x="12" y="0"/>
                    </a:lnTo>
                    <a:lnTo>
                      <a:pt x="8"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7" name="Freeform 549"/>
              <p:cNvSpPr>
                <a:spLocks/>
              </p:cNvSpPr>
              <p:nvPr/>
            </p:nvSpPr>
            <p:spPr bwMode="auto">
              <a:xfrm>
                <a:off x="2090" y="3256"/>
                <a:ext cx="15" cy="17"/>
              </a:xfrm>
              <a:custGeom>
                <a:avLst/>
                <a:gdLst>
                  <a:gd name="T0" fmla="*/ 0 w 15"/>
                  <a:gd name="T1" fmla="*/ 5 h 17"/>
                  <a:gd name="T2" fmla="*/ 0 w 15"/>
                  <a:gd name="T3" fmla="*/ 5 h 17"/>
                  <a:gd name="T4" fmla="*/ 0 w 15"/>
                  <a:gd name="T5" fmla="*/ 9 h 17"/>
                  <a:gd name="T6" fmla="*/ 0 w 15"/>
                  <a:gd name="T7" fmla="*/ 13 h 17"/>
                  <a:gd name="T8" fmla="*/ 4 w 15"/>
                  <a:gd name="T9" fmla="*/ 13 h 17"/>
                  <a:gd name="T10" fmla="*/ 4 w 15"/>
                  <a:gd name="T11" fmla="*/ 13 h 17"/>
                  <a:gd name="T12" fmla="*/ 4 w 15"/>
                  <a:gd name="T13" fmla="*/ 13 h 17"/>
                  <a:gd name="T14" fmla="*/ 8 w 15"/>
                  <a:gd name="T15" fmla="*/ 17 h 17"/>
                  <a:gd name="T16" fmla="*/ 8 w 15"/>
                  <a:gd name="T17" fmla="*/ 17 h 17"/>
                  <a:gd name="T18" fmla="*/ 12 w 15"/>
                  <a:gd name="T19" fmla="*/ 17 h 17"/>
                  <a:gd name="T20" fmla="*/ 12 w 15"/>
                  <a:gd name="T21" fmla="*/ 17 h 17"/>
                  <a:gd name="T22" fmla="*/ 12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5 w 15"/>
                  <a:gd name="T41" fmla="*/ 5 h 17"/>
                  <a:gd name="T42" fmla="*/ 15 w 15"/>
                  <a:gd name="T43" fmla="*/ 5 h 17"/>
                  <a:gd name="T44" fmla="*/ 12 w 15"/>
                  <a:gd name="T45" fmla="*/ 0 h 17"/>
                  <a:gd name="T46" fmla="*/ 8 w 15"/>
                  <a:gd name="T47" fmla="*/ 0 h 17"/>
                  <a:gd name="T48" fmla="*/ 8 w 15"/>
                  <a:gd name="T49" fmla="*/ 0 h 17"/>
                  <a:gd name="T50" fmla="*/ 4 w 15"/>
                  <a:gd name="T51" fmla="*/ 0 h 17"/>
                  <a:gd name="T52" fmla="*/ 4 w 15"/>
                  <a:gd name="T53" fmla="*/ 0 h 17"/>
                  <a:gd name="T54" fmla="*/ 4 w 15"/>
                  <a:gd name="T55" fmla="*/ 5 h 17"/>
                  <a:gd name="T56" fmla="*/ 4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4" y="13"/>
                    </a:lnTo>
                    <a:lnTo>
                      <a:pt x="8" y="17"/>
                    </a:lnTo>
                    <a:lnTo>
                      <a:pt x="12" y="17"/>
                    </a:lnTo>
                    <a:lnTo>
                      <a:pt x="12" y="13"/>
                    </a:lnTo>
                    <a:lnTo>
                      <a:pt x="15" y="13"/>
                    </a:lnTo>
                    <a:lnTo>
                      <a:pt x="15" y="9"/>
                    </a:lnTo>
                    <a:lnTo>
                      <a:pt x="15" y="5"/>
                    </a:lnTo>
                    <a:lnTo>
                      <a:pt x="12" y="0"/>
                    </a:lnTo>
                    <a:lnTo>
                      <a:pt x="8"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8" name="Freeform 550"/>
              <p:cNvSpPr>
                <a:spLocks/>
              </p:cNvSpPr>
              <p:nvPr/>
            </p:nvSpPr>
            <p:spPr bwMode="auto">
              <a:xfrm>
                <a:off x="2019" y="3286"/>
                <a:ext cx="15" cy="26"/>
              </a:xfrm>
              <a:custGeom>
                <a:avLst/>
                <a:gdLst>
                  <a:gd name="T0" fmla="*/ 0 w 15"/>
                  <a:gd name="T1" fmla="*/ 9 h 26"/>
                  <a:gd name="T2" fmla="*/ 0 w 15"/>
                  <a:gd name="T3" fmla="*/ 9 h 26"/>
                  <a:gd name="T4" fmla="*/ 0 w 15"/>
                  <a:gd name="T5" fmla="*/ 13 h 26"/>
                  <a:gd name="T6" fmla="*/ 0 w 15"/>
                  <a:gd name="T7" fmla="*/ 17 h 26"/>
                  <a:gd name="T8" fmla="*/ 0 w 15"/>
                  <a:gd name="T9" fmla="*/ 21 h 26"/>
                  <a:gd name="T10" fmla="*/ 3 w 15"/>
                  <a:gd name="T11" fmla="*/ 26 h 26"/>
                  <a:gd name="T12" fmla="*/ 3 w 15"/>
                  <a:gd name="T13" fmla="*/ 26 h 26"/>
                  <a:gd name="T14" fmla="*/ 3 w 15"/>
                  <a:gd name="T15" fmla="*/ 26 h 26"/>
                  <a:gd name="T16" fmla="*/ 3 w 15"/>
                  <a:gd name="T17" fmla="*/ 26 h 26"/>
                  <a:gd name="T18" fmla="*/ 7 w 15"/>
                  <a:gd name="T19" fmla="*/ 26 h 26"/>
                  <a:gd name="T20" fmla="*/ 7 w 15"/>
                  <a:gd name="T21" fmla="*/ 26 h 26"/>
                  <a:gd name="T22" fmla="*/ 11 w 15"/>
                  <a:gd name="T23" fmla="*/ 26 h 26"/>
                  <a:gd name="T24" fmla="*/ 11 w 15"/>
                  <a:gd name="T25" fmla="*/ 26 h 26"/>
                  <a:gd name="T26" fmla="*/ 11 w 15"/>
                  <a:gd name="T27" fmla="*/ 26 h 26"/>
                  <a:gd name="T28" fmla="*/ 15 w 15"/>
                  <a:gd name="T29" fmla="*/ 21 h 26"/>
                  <a:gd name="T30" fmla="*/ 15 w 15"/>
                  <a:gd name="T31" fmla="*/ 21 h 26"/>
                  <a:gd name="T32" fmla="*/ 15 w 15"/>
                  <a:gd name="T33" fmla="*/ 21 h 26"/>
                  <a:gd name="T34" fmla="*/ 15 w 15"/>
                  <a:gd name="T35" fmla="*/ 17 h 26"/>
                  <a:gd name="T36" fmla="*/ 15 w 15"/>
                  <a:gd name="T37" fmla="*/ 13 h 26"/>
                  <a:gd name="T38" fmla="*/ 15 w 15"/>
                  <a:gd name="T39" fmla="*/ 9 h 26"/>
                  <a:gd name="T40" fmla="*/ 15 w 15"/>
                  <a:gd name="T41" fmla="*/ 9 h 26"/>
                  <a:gd name="T42" fmla="*/ 11 w 15"/>
                  <a:gd name="T43" fmla="*/ 4 h 26"/>
                  <a:gd name="T44" fmla="*/ 11 w 15"/>
                  <a:gd name="T45" fmla="*/ 4 h 26"/>
                  <a:gd name="T46" fmla="*/ 11 w 15"/>
                  <a:gd name="T47" fmla="*/ 4 h 26"/>
                  <a:gd name="T48" fmla="*/ 7 w 15"/>
                  <a:gd name="T49" fmla="*/ 0 h 26"/>
                  <a:gd name="T50" fmla="*/ 7 w 15"/>
                  <a:gd name="T51" fmla="*/ 0 h 26"/>
                  <a:gd name="T52" fmla="*/ 7 w 15"/>
                  <a:gd name="T53" fmla="*/ 0 h 26"/>
                  <a:gd name="T54" fmla="*/ 3 w 15"/>
                  <a:gd name="T55" fmla="*/ 0 h 26"/>
                  <a:gd name="T56" fmla="*/ 3 w 15"/>
                  <a:gd name="T57" fmla="*/ 0 h 26"/>
                  <a:gd name="T58" fmla="*/ 3 w 15"/>
                  <a:gd name="T59" fmla="*/ 0 h 26"/>
                  <a:gd name="T60" fmla="*/ 0 w 15"/>
                  <a:gd name="T61" fmla="*/ 0 h 26"/>
                  <a:gd name="T62" fmla="*/ 0 w 15"/>
                  <a:gd name="T63" fmla="*/ 4 h 26"/>
                  <a:gd name="T64" fmla="*/ 0 w 15"/>
                  <a:gd name="T65" fmla="*/ 4 h 26"/>
                  <a:gd name="T66" fmla="*/ 0 w 15"/>
                  <a:gd name="T67" fmla="*/ 4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0" y="21"/>
                    </a:lnTo>
                    <a:lnTo>
                      <a:pt x="3" y="26"/>
                    </a:lnTo>
                    <a:lnTo>
                      <a:pt x="7" y="26"/>
                    </a:lnTo>
                    <a:lnTo>
                      <a:pt x="11" y="26"/>
                    </a:lnTo>
                    <a:lnTo>
                      <a:pt x="15" y="21"/>
                    </a:lnTo>
                    <a:lnTo>
                      <a:pt x="15" y="17"/>
                    </a:lnTo>
                    <a:lnTo>
                      <a:pt x="15" y="13"/>
                    </a:lnTo>
                    <a:lnTo>
                      <a:pt x="15" y="9"/>
                    </a:lnTo>
                    <a:lnTo>
                      <a:pt x="11" y="4"/>
                    </a:lnTo>
                    <a:lnTo>
                      <a:pt x="7" y="0"/>
                    </a:lnTo>
                    <a:lnTo>
                      <a:pt x="3"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19" name="Freeform 551"/>
              <p:cNvSpPr>
                <a:spLocks/>
              </p:cNvSpPr>
              <p:nvPr/>
            </p:nvSpPr>
            <p:spPr bwMode="auto">
              <a:xfrm>
                <a:off x="2068" y="3345"/>
                <a:ext cx="30" cy="30"/>
              </a:xfrm>
              <a:custGeom>
                <a:avLst/>
                <a:gdLst>
                  <a:gd name="T0" fmla="*/ 0 w 30"/>
                  <a:gd name="T1" fmla="*/ 9 h 30"/>
                  <a:gd name="T2" fmla="*/ 0 w 30"/>
                  <a:gd name="T3" fmla="*/ 9 h 30"/>
                  <a:gd name="T4" fmla="*/ 0 w 30"/>
                  <a:gd name="T5" fmla="*/ 13 h 30"/>
                  <a:gd name="T6" fmla="*/ 0 w 30"/>
                  <a:gd name="T7" fmla="*/ 13 h 30"/>
                  <a:gd name="T8" fmla="*/ 0 w 30"/>
                  <a:gd name="T9" fmla="*/ 17 h 30"/>
                  <a:gd name="T10" fmla="*/ 0 w 30"/>
                  <a:gd name="T11" fmla="*/ 17 h 30"/>
                  <a:gd name="T12" fmla="*/ 0 w 30"/>
                  <a:gd name="T13" fmla="*/ 22 h 30"/>
                  <a:gd name="T14" fmla="*/ 3 w 30"/>
                  <a:gd name="T15" fmla="*/ 22 h 30"/>
                  <a:gd name="T16" fmla="*/ 3 w 30"/>
                  <a:gd name="T17" fmla="*/ 22 h 30"/>
                  <a:gd name="T18" fmla="*/ 3 w 30"/>
                  <a:gd name="T19" fmla="*/ 26 h 30"/>
                  <a:gd name="T20" fmla="*/ 7 w 30"/>
                  <a:gd name="T21" fmla="*/ 26 h 30"/>
                  <a:gd name="T22" fmla="*/ 7 w 30"/>
                  <a:gd name="T23" fmla="*/ 26 h 30"/>
                  <a:gd name="T24" fmla="*/ 7 w 30"/>
                  <a:gd name="T25" fmla="*/ 26 h 30"/>
                  <a:gd name="T26" fmla="*/ 11 w 30"/>
                  <a:gd name="T27" fmla="*/ 30 h 30"/>
                  <a:gd name="T28" fmla="*/ 15 w 30"/>
                  <a:gd name="T29" fmla="*/ 30 h 30"/>
                  <a:gd name="T30" fmla="*/ 15 w 30"/>
                  <a:gd name="T31" fmla="*/ 30 h 30"/>
                  <a:gd name="T32" fmla="*/ 19 w 30"/>
                  <a:gd name="T33" fmla="*/ 30 h 30"/>
                  <a:gd name="T34" fmla="*/ 22 w 30"/>
                  <a:gd name="T35" fmla="*/ 30 h 30"/>
                  <a:gd name="T36" fmla="*/ 22 w 30"/>
                  <a:gd name="T37" fmla="*/ 26 h 30"/>
                  <a:gd name="T38" fmla="*/ 22 w 30"/>
                  <a:gd name="T39" fmla="*/ 26 h 30"/>
                  <a:gd name="T40" fmla="*/ 26 w 30"/>
                  <a:gd name="T41" fmla="*/ 26 h 30"/>
                  <a:gd name="T42" fmla="*/ 26 w 30"/>
                  <a:gd name="T43" fmla="*/ 26 h 30"/>
                  <a:gd name="T44" fmla="*/ 30 w 30"/>
                  <a:gd name="T45" fmla="*/ 22 h 30"/>
                  <a:gd name="T46" fmla="*/ 30 w 30"/>
                  <a:gd name="T47" fmla="*/ 22 h 30"/>
                  <a:gd name="T48" fmla="*/ 30 w 30"/>
                  <a:gd name="T49" fmla="*/ 22 h 30"/>
                  <a:gd name="T50" fmla="*/ 30 w 30"/>
                  <a:gd name="T51" fmla="*/ 17 h 30"/>
                  <a:gd name="T52" fmla="*/ 30 w 30"/>
                  <a:gd name="T53" fmla="*/ 17 h 30"/>
                  <a:gd name="T54" fmla="*/ 30 w 30"/>
                  <a:gd name="T55" fmla="*/ 13 h 30"/>
                  <a:gd name="T56" fmla="*/ 30 w 30"/>
                  <a:gd name="T57" fmla="*/ 13 h 30"/>
                  <a:gd name="T58" fmla="*/ 30 w 30"/>
                  <a:gd name="T59" fmla="*/ 9 h 30"/>
                  <a:gd name="T60" fmla="*/ 30 w 30"/>
                  <a:gd name="T61" fmla="*/ 9 h 30"/>
                  <a:gd name="T62" fmla="*/ 30 w 30"/>
                  <a:gd name="T63" fmla="*/ 9 h 30"/>
                  <a:gd name="T64" fmla="*/ 30 w 30"/>
                  <a:gd name="T65" fmla="*/ 5 h 30"/>
                  <a:gd name="T66" fmla="*/ 26 w 30"/>
                  <a:gd name="T67" fmla="*/ 5 h 30"/>
                  <a:gd name="T68" fmla="*/ 26 w 30"/>
                  <a:gd name="T69" fmla="*/ 5 h 30"/>
                  <a:gd name="T70" fmla="*/ 22 w 30"/>
                  <a:gd name="T71" fmla="*/ 5 h 30"/>
                  <a:gd name="T72" fmla="*/ 19 w 30"/>
                  <a:gd name="T73" fmla="*/ 0 h 30"/>
                  <a:gd name="T74" fmla="*/ 19 w 30"/>
                  <a:gd name="T75" fmla="*/ 0 h 30"/>
                  <a:gd name="T76" fmla="*/ 15 w 30"/>
                  <a:gd name="T77" fmla="*/ 0 h 30"/>
                  <a:gd name="T78" fmla="*/ 11 w 30"/>
                  <a:gd name="T79" fmla="*/ 0 h 30"/>
                  <a:gd name="T80" fmla="*/ 7 w 30"/>
                  <a:gd name="T81" fmla="*/ 0 h 30"/>
                  <a:gd name="T82" fmla="*/ 7 w 30"/>
                  <a:gd name="T83" fmla="*/ 0 h 30"/>
                  <a:gd name="T84" fmla="*/ 3 w 30"/>
                  <a:gd name="T85" fmla="*/ 5 h 30"/>
                  <a:gd name="T86" fmla="*/ 3 w 30"/>
                  <a:gd name="T87" fmla="*/ 5 h 30"/>
                  <a:gd name="T88" fmla="*/ 0 w 30"/>
                  <a:gd name="T89" fmla="*/ 5 h 30"/>
                  <a:gd name="T90" fmla="*/ 0 w 30"/>
                  <a:gd name="T91" fmla="*/ 9 h 30"/>
                  <a:gd name="T92" fmla="*/ 0 w 30"/>
                  <a:gd name="T93" fmla="*/ 9 h 30"/>
                  <a:gd name="T94" fmla="*/ 0 w 30"/>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9"/>
                    </a:moveTo>
                    <a:lnTo>
                      <a:pt x="0" y="9"/>
                    </a:lnTo>
                    <a:lnTo>
                      <a:pt x="0" y="13"/>
                    </a:lnTo>
                    <a:lnTo>
                      <a:pt x="0" y="17"/>
                    </a:lnTo>
                    <a:lnTo>
                      <a:pt x="0" y="22"/>
                    </a:lnTo>
                    <a:lnTo>
                      <a:pt x="3" y="22"/>
                    </a:lnTo>
                    <a:lnTo>
                      <a:pt x="3" y="26"/>
                    </a:lnTo>
                    <a:lnTo>
                      <a:pt x="7" y="26"/>
                    </a:lnTo>
                    <a:lnTo>
                      <a:pt x="11" y="30"/>
                    </a:lnTo>
                    <a:lnTo>
                      <a:pt x="15" y="30"/>
                    </a:lnTo>
                    <a:lnTo>
                      <a:pt x="19" y="30"/>
                    </a:lnTo>
                    <a:lnTo>
                      <a:pt x="22" y="30"/>
                    </a:lnTo>
                    <a:lnTo>
                      <a:pt x="22" y="26"/>
                    </a:lnTo>
                    <a:lnTo>
                      <a:pt x="26" y="26"/>
                    </a:lnTo>
                    <a:lnTo>
                      <a:pt x="30" y="22"/>
                    </a:lnTo>
                    <a:lnTo>
                      <a:pt x="30" y="17"/>
                    </a:lnTo>
                    <a:lnTo>
                      <a:pt x="30" y="13"/>
                    </a:lnTo>
                    <a:lnTo>
                      <a:pt x="30" y="9"/>
                    </a:lnTo>
                    <a:lnTo>
                      <a:pt x="30" y="5"/>
                    </a:lnTo>
                    <a:lnTo>
                      <a:pt x="26" y="5"/>
                    </a:lnTo>
                    <a:lnTo>
                      <a:pt x="22" y="5"/>
                    </a:lnTo>
                    <a:lnTo>
                      <a:pt x="19" y="0"/>
                    </a:lnTo>
                    <a:lnTo>
                      <a:pt x="15" y="0"/>
                    </a:lnTo>
                    <a:lnTo>
                      <a:pt x="11" y="0"/>
                    </a:lnTo>
                    <a:lnTo>
                      <a:pt x="7" y="0"/>
                    </a:lnTo>
                    <a:lnTo>
                      <a:pt x="3"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0" name="Freeform 552"/>
              <p:cNvSpPr>
                <a:spLocks/>
              </p:cNvSpPr>
              <p:nvPr/>
            </p:nvSpPr>
            <p:spPr bwMode="auto">
              <a:xfrm>
                <a:off x="2117" y="3265"/>
                <a:ext cx="15" cy="13"/>
              </a:xfrm>
              <a:custGeom>
                <a:avLst/>
                <a:gdLst>
                  <a:gd name="T0" fmla="*/ 0 w 15"/>
                  <a:gd name="T1" fmla="*/ 4 h 13"/>
                  <a:gd name="T2" fmla="*/ 0 w 15"/>
                  <a:gd name="T3" fmla="*/ 4 h 13"/>
                  <a:gd name="T4" fmla="*/ 0 w 15"/>
                  <a:gd name="T5" fmla="*/ 8 h 13"/>
                  <a:gd name="T6" fmla="*/ 0 w 15"/>
                  <a:gd name="T7" fmla="*/ 8 h 13"/>
                  <a:gd name="T8" fmla="*/ 0 w 15"/>
                  <a:gd name="T9" fmla="*/ 13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1" name="Freeform 553"/>
              <p:cNvSpPr>
                <a:spLocks/>
              </p:cNvSpPr>
              <p:nvPr/>
            </p:nvSpPr>
            <p:spPr bwMode="auto">
              <a:xfrm>
                <a:off x="2154" y="3278"/>
                <a:ext cx="16" cy="17"/>
              </a:xfrm>
              <a:custGeom>
                <a:avLst/>
                <a:gdLst>
                  <a:gd name="T0" fmla="*/ 0 w 16"/>
                  <a:gd name="T1" fmla="*/ 4 h 17"/>
                  <a:gd name="T2" fmla="*/ 0 w 16"/>
                  <a:gd name="T3" fmla="*/ 4 h 17"/>
                  <a:gd name="T4" fmla="*/ 0 w 16"/>
                  <a:gd name="T5" fmla="*/ 8 h 17"/>
                  <a:gd name="T6" fmla="*/ 0 w 16"/>
                  <a:gd name="T7" fmla="*/ 8 h 17"/>
                  <a:gd name="T8" fmla="*/ 0 w 16"/>
                  <a:gd name="T9" fmla="*/ 12 h 17"/>
                  <a:gd name="T10" fmla="*/ 0 w 16"/>
                  <a:gd name="T11" fmla="*/ 12 h 17"/>
                  <a:gd name="T12" fmla="*/ 4 w 16"/>
                  <a:gd name="T13" fmla="*/ 12 h 17"/>
                  <a:gd name="T14" fmla="*/ 4 w 16"/>
                  <a:gd name="T15" fmla="*/ 17 h 17"/>
                  <a:gd name="T16" fmla="*/ 8 w 16"/>
                  <a:gd name="T17" fmla="*/ 17 h 17"/>
                  <a:gd name="T18" fmla="*/ 8 w 16"/>
                  <a:gd name="T19" fmla="*/ 17 h 17"/>
                  <a:gd name="T20" fmla="*/ 8 w 16"/>
                  <a:gd name="T21" fmla="*/ 12 h 17"/>
                  <a:gd name="T22" fmla="*/ 12 w 16"/>
                  <a:gd name="T23" fmla="*/ 12 h 17"/>
                  <a:gd name="T24" fmla="*/ 12 w 16"/>
                  <a:gd name="T25" fmla="*/ 12 h 17"/>
                  <a:gd name="T26" fmla="*/ 12 w 16"/>
                  <a:gd name="T27" fmla="*/ 12 h 17"/>
                  <a:gd name="T28" fmla="*/ 16 w 16"/>
                  <a:gd name="T29" fmla="*/ 12 h 17"/>
                  <a:gd name="T30" fmla="*/ 16 w 16"/>
                  <a:gd name="T31" fmla="*/ 8 h 17"/>
                  <a:gd name="T32" fmla="*/ 16 w 16"/>
                  <a:gd name="T33" fmla="*/ 8 h 17"/>
                  <a:gd name="T34" fmla="*/ 16 w 16"/>
                  <a:gd name="T35" fmla="*/ 4 h 17"/>
                  <a:gd name="T36" fmla="*/ 16 w 16"/>
                  <a:gd name="T37" fmla="*/ 4 h 17"/>
                  <a:gd name="T38" fmla="*/ 12 w 16"/>
                  <a:gd name="T39" fmla="*/ 4 h 17"/>
                  <a:gd name="T40" fmla="*/ 12 w 16"/>
                  <a:gd name="T41" fmla="*/ 4 h 17"/>
                  <a:gd name="T42" fmla="*/ 12 w 16"/>
                  <a:gd name="T43" fmla="*/ 4 h 17"/>
                  <a:gd name="T44" fmla="*/ 8 w 16"/>
                  <a:gd name="T45" fmla="*/ 0 h 17"/>
                  <a:gd name="T46" fmla="*/ 8 w 16"/>
                  <a:gd name="T47" fmla="*/ 0 h 17"/>
                  <a:gd name="T48" fmla="*/ 4 w 16"/>
                  <a:gd name="T49" fmla="*/ 0 h 17"/>
                  <a:gd name="T50" fmla="*/ 4 w 16"/>
                  <a:gd name="T51" fmla="*/ 0 h 17"/>
                  <a:gd name="T52" fmla="*/ 0 w 16"/>
                  <a:gd name="T53" fmla="*/ 0 h 17"/>
                  <a:gd name="T54" fmla="*/ 0 w 16"/>
                  <a:gd name="T55" fmla="*/ 4 h 17"/>
                  <a:gd name="T56" fmla="*/ 0 w 16"/>
                  <a:gd name="T57" fmla="*/ 4 h 17"/>
                  <a:gd name="T58" fmla="*/ 0 w 16"/>
                  <a:gd name="T59" fmla="*/ 4 h 17"/>
                  <a:gd name="T60" fmla="*/ 0 w 16"/>
                  <a:gd name="T61" fmla="*/ 4 h 17"/>
                  <a:gd name="T62" fmla="*/ 0 w 16"/>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7"/>
                  <a:gd name="T98" fmla="*/ 16 w 16"/>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7">
                    <a:moveTo>
                      <a:pt x="0" y="4"/>
                    </a:moveTo>
                    <a:lnTo>
                      <a:pt x="0" y="4"/>
                    </a:lnTo>
                    <a:lnTo>
                      <a:pt x="0" y="8"/>
                    </a:lnTo>
                    <a:lnTo>
                      <a:pt x="0" y="12"/>
                    </a:lnTo>
                    <a:lnTo>
                      <a:pt x="4" y="12"/>
                    </a:lnTo>
                    <a:lnTo>
                      <a:pt x="4" y="17"/>
                    </a:lnTo>
                    <a:lnTo>
                      <a:pt x="8" y="17"/>
                    </a:lnTo>
                    <a:lnTo>
                      <a:pt x="8" y="12"/>
                    </a:lnTo>
                    <a:lnTo>
                      <a:pt x="12" y="12"/>
                    </a:lnTo>
                    <a:lnTo>
                      <a:pt x="16" y="12"/>
                    </a:lnTo>
                    <a:lnTo>
                      <a:pt x="16" y="8"/>
                    </a:lnTo>
                    <a:lnTo>
                      <a:pt x="16" y="4"/>
                    </a:lnTo>
                    <a:lnTo>
                      <a:pt x="12" y="4"/>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2" name="Freeform 554"/>
              <p:cNvSpPr>
                <a:spLocks/>
              </p:cNvSpPr>
              <p:nvPr/>
            </p:nvSpPr>
            <p:spPr bwMode="auto">
              <a:xfrm>
                <a:off x="2196" y="3299"/>
                <a:ext cx="15" cy="13"/>
              </a:xfrm>
              <a:custGeom>
                <a:avLst/>
                <a:gdLst>
                  <a:gd name="T0" fmla="*/ 0 w 15"/>
                  <a:gd name="T1" fmla="*/ 4 h 13"/>
                  <a:gd name="T2" fmla="*/ 0 w 15"/>
                  <a:gd name="T3" fmla="*/ 4 h 13"/>
                  <a:gd name="T4" fmla="*/ 0 w 15"/>
                  <a:gd name="T5" fmla="*/ 8 h 13"/>
                  <a:gd name="T6" fmla="*/ 0 w 15"/>
                  <a:gd name="T7" fmla="*/ 8 h 13"/>
                  <a:gd name="T8" fmla="*/ 4 w 15"/>
                  <a:gd name="T9" fmla="*/ 13 h 13"/>
                  <a:gd name="T10" fmla="*/ 4 w 15"/>
                  <a:gd name="T11" fmla="*/ 13 h 13"/>
                  <a:gd name="T12" fmla="*/ 4 w 15"/>
                  <a:gd name="T13" fmla="*/ 13 h 13"/>
                  <a:gd name="T14" fmla="*/ 7 w 15"/>
                  <a:gd name="T15" fmla="*/ 13 h 13"/>
                  <a:gd name="T16" fmla="*/ 7 w 15"/>
                  <a:gd name="T17" fmla="*/ 13 h 13"/>
                  <a:gd name="T18" fmla="*/ 7 w 15"/>
                  <a:gd name="T19" fmla="*/ 13 h 13"/>
                  <a:gd name="T20" fmla="*/ 11 w 15"/>
                  <a:gd name="T21" fmla="*/ 13 h 13"/>
                  <a:gd name="T22" fmla="*/ 11 w 15"/>
                  <a:gd name="T23" fmla="*/ 13 h 13"/>
                  <a:gd name="T24" fmla="*/ 15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5 w 15"/>
                  <a:gd name="T41" fmla="*/ 0 h 13"/>
                  <a:gd name="T42" fmla="*/ 11 w 15"/>
                  <a:gd name="T43" fmla="*/ 0 h 13"/>
                  <a:gd name="T44" fmla="*/ 11 w 15"/>
                  <a:gd name="T45" fmla="*/ 0 h 13"/>
                  <a:gd name="T46" fmla="*/ 7 w 15"/>
                  <a:gd name="T47" fmla="*/ 0 h 13"/>
                  <a:gd name="T48" fmla="*/ 7 w 15"/>
                  <a:gd name="T49" fmla="*/ 0 h 13"/>
                  <a:gd name="T50" fmla="*/ 4 w 15"/>
                  <a:gd name="T51" fmla="*/ 0 h 13"/>
                  <a:gd name="T52" fmla="*/ 4 w 15"/>
                  <a:gd name="T53" fmla="*/ 0 h 13"/>
                  <a:gd name="T54" fmla="*/ 4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7" y="13"/>
                    </a:lnTo>
                    <a:lnTo>
                      <a:pt x="11" y="13"/>
                    </a:lnTo>
                    <a:lnTo>
                      <a:pt x="15" y="13"/>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3" name="Freeform 555"/>
              <p:cNvSpPr>
                <a:spLocks/>
              </p:cNvSpPr>
              <p:nvPr/>
            </p:nvSpPr>
            <p:spPr bwMode="auto">
              <a:xfrm>
                <a:off x="2105" y="329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4 w 15"/>
                  <a:gd name="T11" fmla="*/ 13 h 13"/>
                  <a:gd name="T12" fmla="*/ 4 w 15"/>
                  <a:gd name="T13" fmla="*/ 13 h 13"/>
                  <a:gd name="T14" fmla="*/ 8 w 15"/>
                  <a:gd name="T15" fmla="*/ 13 h 13"/>
                  <a:gd name="T16" fmla="*/ 8 w 15"/>
                  <a:gd name="T17" fmla="*/ 13 h 13"/>
                  <a:gd name="T18" fmla="*/ 8 w 15"/>
                  <a:gd name="T19" fmla="*/ 13 h 13"/>
                  <a:gd name="T20" fmla="*/ 12 w 15"/>
                  <a:gd name="T21" fmla="*/ 13 h 13"/>
                  <a:gd name="T22" fmla="*/ 12 w 15"/>
                  <a:gd name="T23" fmla="*/ 13 h 13"/>
                  <a:gd name="T24" fmla="*/ 15 w 15"/>
                  <a:gd name="T25" fmla="*/ 13 h 13"/>
                  <a:gd name="T26" fmla="*/ 15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5 w 15"/>
                  <a:gd name="T41" fmla="*/ 0 h 13"/>
                  <a:gd name="T42" fmla="*/ 12 w 15"/>
                  <a:gd name="T43" fmla="*/ 0 h 13"/>
                  <a:gd name="T44" fmla="*/ 12 w 15"/>
                  <a:gd name="T45" fmla="*/ 0 h 13"/>
                  <a:gd name="T46" fmla="*/ 8 w 15"/>
                  <a:gd name="T47" fmla="*/ 0 h 13"/>
                  <a:gd name="T48" fmla="*/ 8 w 15"/>
                  <a:gd name="T49" fmla="*/ 0 h 13"/>
                  <a:gd name="T50" fmla="*/ 4 w 15"/>
                  <a:gd name="T51" fmla="*/ 0 h 13"/>
                  <a:gd name="T52" fmla="*/ 4 w 15"/>
                  <a:gd name="T53" fmla="*/ 0 h 13"/>
                  <a:gd name="T54" fmla="*/ 4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8" y="13"/>
                    </a:lnTo>
                    <a:lnTo>
                      <a:pt x="12" y="13"/>
                    </a:lnTo>
                    <a:lnTo>
                      <a:pt x="15" y="13"/>
                    </a:lnTo>
                    <a:lnTo>
                      <a:pt x="15" y="8"/>
                    </a:lnTo>
                    <a:lnTo>
                      <a:pt x="15" y="4"/>
                    </a:lnTo>
                    <a:lnTo>
                      <a:pt x="15"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4" name="Freeform 556"/>
              <p:cNvSpPr>
                <a:spLocks/>
              </p:cNvSpPr>
              <p:nvPr/>
            </p:nvSpPr>
            <p:spPr bwMode="auto">
              <a:xfrm>
                <a:off x="2060" y="3303"/>
                <a:ext cx="19" cy="21"/>
              </a:xfrm>
              <a:custGeom>
                <a:avLst/>
                <a:gdLst>
                  <a:gd name="T0" fmla="*/ 0 w 19"/>
                  <a:gd name="T1" fmla="*/ 9 h 21"/>
                  <a:gd name="T2" fmla="*/ 0 w 19"/>
                  <a:gd name="T3" fmla="*/ 9 h 21"/>
                  <a:gd name="T4" fmla="*/ 0 w 19"/>
                  <a:gd name="T5" fmla="*/ 13 h 21"/>
                  <a:gd name="T6" fmla="*/ 0 w 19"/>
                  <a:gd name="T7" fmla="*/ 17 h 21"/>
                  <a:gd name="T8" fmla="*/ 4 w 19"/>
                  <a:gd name="T9" fmla="*/ 17 h 21"/>
                  <a:gd name="T10" fmla="*/ 4 w 19"/>
                  <a:gd name="T11" fmla="*/ 21 h 21"/>
                  <a:gd name="T12" fmla="*/ 4 w 19"/>
                  <a:gd name="T13" fmla="*/ 21 h 21"/>
                  <a:gd name="T14" fmla="*/ 4 w 19"/>
                  <a:gd name="T15" fmla="*/ 21 h 21"/>
                  <a:gd name="T16" fmla="*/ 4 w 19"/>
                  <a:gd name="T17" fmla="*/ 21 h 21"/>
                  <a:gd name="T18" fmla="*/ 8 w 19"/>
                  <a:gd name="T19" fmla="*/ 21 h 21"/>
                  <a:gd name="T20" fmla="*/ 8 w 19"/>
                  <a:gd name="T21" fmla="*/ 21 h 21"/>
                  <a:gd name="T22" fmla="*/ 11 w 19"/>
                  <a:gd name="T23" fmla="*/ 21 h 21"/>
                  <a:gd name="T24" fmla="*/ 11 w 19"/>
                  <a:gd name="T25" fmla="*/ 21 h 21"/>
                  <a:gd name="T26" fmla="*/ 11 w 19"/>
                  <a:gd name="T27" fmla="*/ 17 h 21"/>
                  <a:gd name="T28" fmla="*/ 15 w 19"/>
                  <a:gd name="T29" fmla="*/ 17 h 21"/>
                  <a:gd name="T30" fmla="*/ 15 w 19"/>
                  <a:gd name="T31" fmla="*/ 13 h 21"/>
                  <a:gd name="T32" fmla="*/ 15 w 19"/>
                  <a:gd name="T33" fmla="*/ 13 h 21"/>
                  <a:gd name="T34" fmla="*/ 15 w 19"/>
                  <a:gd name="T35" fmla="*/ 9 h 21"/>
                  <a:gd name="T36" fmla="*/ 19 w 19"/>
                  <a:gd name="T37" fmla="*/ 9 h 21"/>
                  <a:gd name="T38" fmla="*/ 19 w 19"/>
                  <a:gd name="T39" fmla="*/ 9 h 21"/>
                  <a:gd name="T40" fmla="*/ 15 w 19"/>
                  <a:gd name="T41" fmla="*/ 4 h 21"/>
                  <a:gd name="T42" fmla="*/ 15 w 19"/>
                  <a:gd name="T43" fmla="*/ 4 h 21"/>
                  <a:gd name="T44" fmla="*/ 15 w 19"/>
                  <a:gd name="T45" fmla="*/ 4 h 21"/>
                  <a:gd name="T46" fmla="*/ 11 w 19"/>
                  <a:gd name="T47" fmla="*/ 0 h 21"/>
                  <a:gd name="T48" fmla="*/ 11 w 19"/>
                  <a:gd name="T49" fmla="*/ 0 h 21"/>
                  <a:gd name="T50" fmla="*/ 11 w 19"/>
                  <a:gd name="T51" fmla="*/ 0 h 21"/>
                  <a:gd name="T52" fmla="*/ 8 w 19"/>
                  <a:gd name="T53" fmla="*/ 0 h 21"/>
                  <a:gd name="T54" fmla="*/ 8 w 19"/>
                  <a:gd name="T55" fmla="*/ 0 h 21"/>
                  <a:gd name="T56" fmla="*/ 4 w 19"/>
                  <a:gd name="T57" fmla="*/ 0 h 21"/>
                  <a:gd name="T58" fmla="*/ 4 w 19"/>
                  <a:gd name="T59" fmla="*/ 0 h 21"/>
                  <a:gd name="T60" fmla="*/ 4 w 19"/>
                  <a:gd name="T61" fmla="*/ 0 h 21"/>
                  <a:gd name="T62" fmla="*/ 0 w 19"/>
                  <a:gd name="T63" fmla="*/ 4 h 21"/>
                  <a:gd name="T64" fmla="*/ 0 w 19"/>
                  <a:gd name="T65" fmla="*/ 4 h 21"/>
                  <a:gd name="T66" fmla="*/ 0 w 19"/>
                  <a:gd name="T67" fmla="*/ 9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1"/>
                  <a:gd name="T104" fmla="*/ 19 w 19"/>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1">
                    <a:moveTo>
                      <a:pt x="0" y="9"/>
                    </a:moveTo>
                    <a:lnTo>
                      <a:pt x="0" y="9"/>
                    </a:lnTo>
                    <a:lnTo>
                      <a:pt x="0" y="13"/>
                    </a:lnTo>
                    <a:lnTo>
                      <a:pt x="0" y="17"/>
                    </a:lnTo>
                    <a:lnTo>
                      <a:pt x="4" y="17"/>
                    </a:lnTo>
                    <a:lnTo>
                      <a:pt x="4" y="21"/>
                    </a:lnTo>
                    <a:lnTo>
                      <a:pt x="8" y="21"/>
                    </a:lnTo>
                    <a:lnTo>
                      <a:pt x="11" y="21"/>
                    </a:lnTo>
                    <a:lnTo>
                      <a:pt x="11" y="17"/>
                    </a:lnTo>
                    <a:lnTo>
                      <a:pt x="15" y="17"/>
                    </a:lnTo>
                    <a:lnTo>
                      <a:pt x="15" y="13"/>
                    </a:lnTo>
                    <a:lnTo>
                      <a:pt x="15" y="9"/>
                    </a:lnTo>
                    <a:lnTo>
                      <a:pt x="19" y="9"/>
                    </a:lnTo>
                    <a:lnTo>
                      <a:pt x="15" y="4"/>
                    </a:lnTo>
                    <a:lnTo>
                      <a:pt x="11" y="0"/>
                    </a:lnTo>
                    <a:lnTo>
                      <a:pt x="8" y="0"/>
                    </a:lnTo>
                    <a:lnTo>
                      <a:pt x="4"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5" name="Freeform 557"/>
              <p:cNvSpPr>
                <a:spLocks/>
              </p:cNvSpPr>
              <p:nvPr/>
            </p:nvSpPr>
            <p:spPr bwMode="auto">
              <a:xfrm>
                <a:off x="2045" y="3295"/>
                <a:ext cx="15" cy="12"/>
              </a:xfrm>
              <a:custGeom>
                <a:avLst/>
                <a:gdLst>
                  <a:gd name="T0" fmla="*/ 0 w 15"/>
                  <a:gd name="T1" fmla="*/ 4 h 12"/>
                  <a:gd name="T2" fmla="*/ 0 w 15"/>
                  <a:gd name="T3" fmla="*/ 4 h 12"/>
                  <a:gd name="T4" fmla="*/ 0 w 15"/>
                  <a:gd name="T5" fmla="*/ 8 h 12"/>
                  <a:gd name="T6" fmla="*/ 0 w 15"/>
                  <a:gd name="T7" fmla="*/ 8 h 12"/>
                  <a:gd name="T8" fmla="*/ 4 w 15"/>
                  <a:gd name="T9" fmla="*/ 12 h 12"/>
                  <a:gd name="T10" fmla="*/ 4 w 15"/>
                  <a:gd name="T11" fmla="*/ 12 h 12"/>
                  <a:gd name="T12" fmla="*/ 4 w 15"/>
                  <a:gd name="T13" fmla="*/ 12 h 12"/>
                  <a:gd name="T14" fmla="*/ 8 w 15"/>
                  <a:gd name="T15" fmla="*/ 12 h 12"/>
                  <a:gd name="T16" fmla="*/ 8 w 15"/>
                  <a:gd name="T17" fmla="*/ 12 h 12"/>
                  <a:gd name="T18" fmla="*/ 8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4 h 12"/>
                  <a:gd name="T42" fmla="*/ 15 w 15"/>
                  <a:gd name="T43" fmla="*/ 4 h 12"/>
                  <a:gd name="T44" fmla="*/ 15 w 15"/>
                  <a:gd name="T45" fmla="*/ 0 h 12"/>
                  <a:gd name="T46" fmla="*/ 11 w 15"/>
                  <a:gd name="T47" fmla="*/ 0 h 12"/>
                  <a:gd name="T48" fmla="*/ 11 w 15"/>
                  <a:gd name="T49" fmla="*/ 0 h 12"/>
                  <a:gd name="T50" fmla="*/ 8 w 15"/>
                  <a:gd name="T51" fmla="*/ 0 h 12"/>
                  <a:gd name="T52" fmla="*/ 8 w 15"/>
                  <a:gd name="T53" fmla="*/ 0 h 12"/>
                  <a:gd name="T54" fmla="*/ 4 w 15"/>
                  <a:gd name="T55" fmla="*/ 0 h 12"/>
                  <a:gd name="T56" fmla="*/ 4 w 15"/>
                  <a:gd name="T57" fmla="*/ 0 h 12"/>
                  <a:gd name="T58" fmla="*/ 4 w 15"/>
                  <a:gd name="T59" fmla="*/ 0 h 12"/>
                  <a:gd name="T60" fmla="*/ 0 w 15"/>
                  <a:gd name="T61" fmla="*/ 0 h 12"/>
                  <a:gd name="T62" fmla="*/ 0 w 15"/>
                  <a:gd name="T63" fmla="*/ 0 h 12"/>
                  <a:gd name="T64" fmla="*/ 0 w 15"/>
                  <a:gd name="T65" fmla="*/ 0 h 12"/>
                  <a:gd name="T66" fmla="*/ 0 w 15"/>
                  <a:gd name="T67" fmla="*/ 4 h 12"/>
                  <a:gd name="T68" fmla="*/ 0 w 15"/>
                  <a:gd name="T69" fmla="*/ 4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2"/>
                  <a:gd name="T107" fmla="*/ 15 w 15"/>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2">
                    <a:moveTo>
                      <a:pt x="0" y="4"/>
                    </a:moveTo>
                    <a:lnTo>
                      <a:pt x="0" y="4"/>
                    </a:lnTo>
                    <a:lnTo>
                      <a:pt x="0" y="8"/>
                    </a:lnTo>
                    <a:lnTo>
                      <a:pt x="4" y="12"/>
                    </a:lnTo>
                    <a:lnTo>
                      <a:pt x="8" y="12"/>
                    </a:lnTo>
                    <a:lnTo>
                      <a:pt x="11" y="12"/>
                    </a:lnTo>
                    <a:lnTo>
                      <a:pt x="15" y="12"/>
                    </a:lnTo>
                    <a:lnTo>
                      <a:pt x="15" y="8"/>
                    </a:lnTo>
                    <a:lnTo>
                      <a:pt x="15" y="4"/>
                    </a:lnTo>
                    <a:lnTo>
                      <a:pt x="15" y="0"/>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6" name="Freeform 558"/>
              <p:cNvSpPr>
                <a:spLocks/>
              </p:cNvSpPr>
              <p:nvPr/>
            </p:nvSpPr>
            <p:spPr bwMode="auto">
              <a:xfrm>
                <a:off x="1989" y="3269"/>
                <a:ext cx="18" cy="17"/>
              </a:xfrm>
              <a:custGeom>
                <a:avLst/>
                <a:gdLst>
                  <a:gd name="T0" fmla="*/ 0 w 18"/>
                  <a:gd name="T1" fmla="*/ 4 h 17"/>
                  <a:gd name="T2" fmla="*/ 0 w 18"/>
                  <a:gd name="T3" fmla="*/ 4 h 17"/>
                  <a:gd name="T4" fmla="*/ 3 w 18"/>
                  <a:gd name="T5" fmla="*/ 9 h 17"/>
                  <a:gd name="T6" fmla="*/ 3 w 18"/>
                  <a:gd name="T7" fmla="*/ 9 h 17"/>
                  <a:gd name="T8" fmla="*/ 3 w 18"/>
                  <a:gd name="T9" fmla="*/ 13 h 17"/>
                  <a:gd name="T10" fmla="*/ 3 w 18"/>
                  <a:gd name="T11" fmla="*/ 13 h 17"/>
                  <a:gd name="T12" fmla="*/ 7 w 18"/>
                  <a:gd name="T13" fmla="*/ 13 h 17"/>
                  <a:gd name="T14" fmla="*/ 7 w 18"/>
                  <a:gd name="T15" fmla="*/ 13 h 17"/>
                  <a:gd name="T16" fmla="*/ 7 w 18"/>
                  <a:gd name="T17" fmla="*/ 17 h 17"/>
                  <a:gd name="T18" fmla="*/ 11 w 18"/>
                  <a:gd name="T19" fmla="*/ 17 h 17"/>
                  <a:gd name="T20" fmla="*/ 11 w 18"/>
                  <a:gd name="T21" fmla="*/ 13 h 17"/>
                  <a:gd name="T22" fmla="*/ 11 w 18"/>
                  <a:gd name="T23" fmla="*/ 13 h 17"/>
                  <a:gd name="T24" fmla="*/ 15 w 18"/>
                  <a:gd name="T25" fmla="*/ 13 h 17"/>
                  <a:gd name="T26" fmla="*/ 15 w 18"/>
                  <a:gd name="T27" fmla="*/ 13 h 17"/>
                  <a:gd name="T28" fmla="*/ 15 w 18"/>
                  <a:gd name="T29" fmla="*/ 9 h 17"/>
                  <a:gd name="T30" fmla="*/ 18 w 18"/>
                  <a:gd name="T31" fmla="*/ 9 h 17"/>
                  <a:gd name="T32" fmla="*/ 18 w 18"/>
                  <a:gd name="T33" fmla="*/ 9 h 17"/>
                  <a:gd name="T34" fmla="*/ 18 w 18"/>
                  <a:gd name="T35" fmla="*/ 9 h 17"/>
                  <a:gd name="T36" fmla="*/ 18 w 18"/>
                  <a:gd name="T37" fmla="*/ 4 h 17"/>
                  <a:gd name="T38" fmla="*/ 15 w 18"/>
                  <a:gd name="T39" fmla="*/ 4 h 17"/>
                  <a:gd name="T40" fmla="*/ 15 w 18"/>
                  <a:gd name="T41" fmla="*/ 4 h 17"/>
                  <a:gd name="T42" fmla="*/ 15 w 18"/>
                  <a:gd name="T43" fmla="*/ 4 h 17"/>
                  <a:gd name="T44" fmla="*/ 15 w 18"/>
                  <a:gd name="T45" fmla="*/ 0 h 17"/>
                  <a:gd name="T46" fmla="*/ 11 w 18"/>
                  <a:gd name="T47" fmla="*/ 0 h 17"/>
                  <a:gd name="T48" fmla="*/ 11 w 18"/>
                  <a:gd name="T49" fmla="*/ 0 h 17"/>
                  <a:gd name="T50" fmla="*/ 7 w 18"/>
                  <a:gd name="T51" fmla="*/ 0 h 17"/>
                  <a:gd name="T52" fmla="*/ 7 w 18"/>
                  <a:gd name="T53" fmla="*/ 0 h 17"/>
                  <a:gd name="T54" fmla="*/ 7 w 18"/>
                  <a:gd name="T55" fmla="*/ 0 h 17"/>
                  <a:gd name="T56" fmla="*/ 3 w 18"/>
                  <a:gd name="T57" fmla="*/ 0 h 17"/>
                  <a:gd name="T58" fmla="*/ 3 w 18"/>
                  <a:gd name="T59" fmla="*/ 0 h 17"/>
                  <a:gd name="T60" fmla="*/ 3 w 18"/>
                  <a:gd name="T61" fmla="*/ 0 h 17"/>
                  <a:gd name="T62" fmla="*/ 0 w 18"/>
                  <a:gd name="T63" fmla="*/ 0 h 17"/>
                  <a:gd name="T64" fmla="*/ 0 w 18"/>
                  <a:gd name="T65" fmla="*/ 4 h 17"/>
                  <a:gd name="T66" fmla="*/ 0 w 18"/>
                  <a:gd name="T67" fmla="*/ 4 h 17"/>
                  <a:gd name="T68" fmla="*/ 0 w 18"/>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4"/>
                    </a:moveTo>
                    <a:lnTo>
                      <a:pt x="0" y="4"/>
                    </a:lnTo>
                    <a:lnTo>
                      <a:pt x="3" y="9"/>
                    </a:lnTo>
                    <a:lnTo>
                      <a:pt x="3" y="13"/>
                    </a:lnTo>
                    <a:lnTo>
                      <a:pt x="7" y="13"/>
                    </a:lnTo>
                    <a:lnTo>
                      <a:pt x="7" y="17"/>
                    </a:lnTo>
                    <a:lnTo>
                      <a:pt x="11" y="17"/>
                    </a:lnTo>
                    <a:lnTo>
                      <a:pt x="11" y="13"/>
                    </a:lnTo>
                    <a:lnTo>
                      <a:pt x="15" y="13"/>
                    </a:lnTo>
                    <a:lnTo>
                      <a:pt x="15" y="9"/>
                    </a:lnTo>
                    <a:lnTo>
                      <a:pt x="18" y="9"/>
                    </a:lnTo>
                    <a:lnTo>
                      <a:pt x="18" y="4"/>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7" name="Freeform 559"/>
              <p:cNvSpPr>
                <a:spLocks/>
              </p:cNvSpPr>
              <p:nvPr/>
            </p:nvSpPr>
            <p:spPr bwMode="auto">
              <a:xfrm>
                <a:off x="1924" y="3167"/>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5 w 19"/>
                  <a:gd name="T25" fmla="*/ 13 h 17"/>
                  <a:gd name="T26" fmla="*/ 15 w 19"/>
                  <a:gd name="T27" fmla="*/ 13 h 17"/>
                  <a:gd name="T28" fmla="*/ 15 w 19"/>
                  <a:gd name="T29" fmla="*/ 13 h 17"/>
                  <a:gd name="T30" fmla="*/ 15 w 19"/>
                  <a:gd name="T31" fmla="*/ 9 h 17"/>
                  <a:gd name="T32" fmla="*/ 19 w 19"/>
                  <a:gd name="T33" fmla="*/ 9 h 17"/>
                  <a:gd name="T34" fmla="*/ 19 w 19"/>
                  <a:gd name="T35" fmla="*/ 9 h 17"/>
                  <a:gd name="T36" fmla="*/ 19 w 19"/>
                  <a:gd name="T37" fmla="*/ 9 h 17"/>
                  <a:gd name="T38" fmla="*/ 15 w 19"/>
                  <a:gd name="T39" fmla="*/ 5 h 17"/>
                  <a:gd name="T40" fmla="*/ 15 w 19"/>
                  <a:gd name="T41" fmla="*/ 5 h 17"/>
                  <a:gd name="T42" fmla="*/ 15 w 19"/>
                  <a:gd name="T43" fmla="*/ 5 h 17"/>
                  <a:gd name="T44" fmla="*/ 15 w 19"/>
                  <a:gd name="T45" fmla="*/ 5 h 17"/>
                  <a:gd name="T46" fmla="*/ 12 w 19"/>
                  <a:gd name="T47" fmla="*/ 0 h 17"/>
                  <a:gd name="T48" fmla="*/ 12 w 19"/>
                  <a:gd name="T49" fmla="*/ 0 h 17"/>
                  <a:gd name="T50" fmla="*/ 8 w 19"/>
                  <a:gd name="T51" fmla="*/ 0 h 17"/>
                  <a:gd name="T52" fmla="*/ 8 w 19"/>
                  <a:gd name="T53" fmla="*/ 0 h 17"/>
                  <a:gd name="T54" fmla="*/ 4 w 19"/>
                  <a:gd name="T55" fmla="*/ 0 h 17"/>
                  <a:gd name="T56" fmla="*/ 4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8" y="17"/>
                    </a:lnTo>
                    <a:lnTo>
                      <a:pt x="12" y="17"/>
                    </a:lnTo>
                    <a:lnTo>
                      <a:pt x="15" y="13"/>
                    </a:lnTo>
                    <a:lnTo>
                      <a:pt x="15" y="9"/>
                    </a:lnTo>
                    <a:lnTo>
                      <a:pt x="19" y="9"/>
                    </a:lnTo>
                    <a:lnTo>
                      <a:pt x="15" y="5"/>
                    </a:lnTo>
                    <a:lnTo>
                      <a:pt x="12" y="0"/>
                    </a:lnTo>
                    <a:lnTo>
                      <a:pt x="8" y="0"/>
                    </a:lnTo>
                    <a:lnTo>
                      <a:pt x="4"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8" name="Freeform 560"/>
              <p:cNvSpPr>
                <a:spLocks/>
              </p:cNvSpPr>
              <p:nvPr/>
            </p:nvSpPr>
            <p:spPr bwMode="auto">
              <a:xfrm>
                <a:off x="2120" y="3290"/>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2 w 19"/>
                  <a:gd name="T19" fmla="*/ 17 h 17"/>
                  <a:gd name="T20" fmla="*/ 12 w 19"/>
                  <a:gd name="T21" fmla="*/ 17 h 17"/>
                  <a:gd name="T22" fmla="*/ 16 w 19"/>
                  <a:gd name="T23" fmla="*/ 17 h 17"/>
                  <a:gd name="T24" fmla="*/ 16 w 19"/>
                  <a:gd name="T25" fmla="*/ 13 h 17"/>
                  <a:gd name="T26" fmla="*/ 16 w 19"/>
                  <a:gd name="T27" fmla="*/ 13 h 17"/>
                  <a:gd name="T28" fmla="*/ 16 w 19"/>
                  <a:gd name="T29" fmla="*/ 13 h 17"/>
                  <a:gd name="T30" fmla="*/ 19 w 19"/>
                  <a:gd name="T31" fmla="*/ 9 h 17"/>
                  <a:gd name="T32" fmla="*/ 19 w 19"/>
                  <a:gd name="T33" fmla="*/ 9 h 17"/>
                  <a:gd name="T34" fmla="*/ 19 w 19"/>
                  <a:gd name="T35" fmla="*/ 9 h 17"/>
                  <a:gd name="T36" fmla="*/ 16 w 19"/>
                  <a:gd name="T37" fmla="*/ 5 h 17"/>
                  <a:gd name="T38" fmla="*/ 16 w 19"/>
                  <a:gd name="T39" fmla="*/ 5 h 17"/>
                  <a:gd name="T40" fmla="*/ 16 w 19"/>
                  <a:gd name="T41" fmla="*/ 5 h 17"/>
                  <a:gd name="T42" fmla="*/ 16 w 19"/>
                  <a:gd name="T43" fmla="*/ 5 h 17"/>
                  <a:gd name="T44" fmla="*/ 12 w 19"/>
                  <a:gd name="T45" fmla="*/ 5 h 17"/>
                  <a:gd name="T46" fmla="*/ 8 w 19"/>
                  <a:gd name="T47" fmla="*/ 0 h 17"/>
                  <a:gd name="T48" fmla="*/ 8 w 19"/>
                  <a:gd name="T49" fmla="*/ 0 h 17"/>
                  <a:gd name="T50" fmla="*/ 8 w 19"/>
                  <a:gd name="T51" fmla="*/ 5 h 17"/>
                  <a:gd name="T52" fmla="*/ 4 w 19"/>
                  <a:gd name="T53" fmla="*/ 5 h 17"/>
                  <a:gd name="T54" fmla="*/ 4 w 19"/>
                  <a:gd name="T55" fmla="*/ 5 h 17"/>
                  <a:gd name="T56" fmla="*/ 4 w 19"/>
                  <a:gd name="T57" fmla="*/ 5 h 17"/>
                  <a:gd name="T58" fmla="*/ 4 w 19"/>
                  <a:gd name="T59" fmla="*/ 5 h 17"/>
                  <a:gd name="T60" fmla="*/ 0 w 19"/>
                  <a:gd name="T61" fmla="*/ 5 h 17"/>
                  <a:gd name="T62" fmla="*/ 0 w 19"/>
                  <a:gd name="T63" fmla="*/ 9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9"/>
                    </a:moveTo>
                    <a:lnTo>
                      <a:pt x="0" y="9"/>
                    </a:lnTo>
                    <a:lnTo>
                      <a:pt x="4" y="13"/>
                    </a:lnTo>
                    <a:lnTo>
                      <a:pt x="4" y="17"/>
                    </a:lnTo>
                    <a:lnTo>
                      <a:pt x="8" y="17"/>
                    </a:lnTo>
                    <a:lnTo>
                      <a:pt x="12" y="17"/>
                    </a:lnTo>
                    <a:lnTo>
                      <a:pt x="16" y="17"/>
                    </a:lnTo>
                    <a:lnTo>
                      <a:pt x="16" y="13"/>
                    </a:lnTo>
                    <a:lnTo>
                      <a:pt x="19" y="9"/>
                    </a:lnTo>
                    <a:lnTo>
                      <a:pt x="16" y="5"/>
                    </a:lnTo>
                    <a:lnTo>
                      <a:pt x="12" y="5"/>
                    </a:lnTo>
                    <a:lnTo>
                      <a:pt x="8" y="0"/>
                    </a:lnTo>
                    <a:lnTo>
                      <a:pt x="8" y="5"/>
                    </a:lnTo>
                    <a:lnTo>
                      <a:pt x="4" y="5"/>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29" name="Freeform 561"/>
              <p:cNvSpPr>
                <a:spLocks/>
              </p:cNvSpPr>
              <p:nvPr/>
            </p:nvSpPr>
            <p:spPr bwMode="auto">
              <a:xfrm>
                <a:off x="2030" y="3329"/>
                <a:ext cx="15" cy="12"/>
              </a:xfrm>
              <a:custGeom>
                <a:avLst/>
                <a:gdLst>
                  <a:gd name="T0" fmla="*/ 0 w 15"/>
                  <a:gd name="T1" fmla="*/ 4 h 12"/>
                  <a:gd name="T2" fmla="*/ 0 w 15"/>
                  <a:gd name="T3" fmla="*/ 4 h 12"/>
                  <a:gd name="T4" fmla="*/ 0 w 15"/>
                  <a:gd name="T5" fmla="*/ 8 h 12"/>
                  <a:gd name="T6" fmla="*/ 4 w 15"/>
                  <a:gd name="T7" fmla="*/ 8 h 12"/>
                  <a:gd name="T8" fmla="*/ 4 w 15"/>
                  <a:gd name="T9" fmla="*/ 12 h 12"/>
                  <a:gd name="T10" fmla="*/ 4 w 15"/>
                  <a:gd name="T11" fmla="*/ 12 h 12"/>
                  <a:gd name="T12" fmla="*/ 4 w 15"/>
                  <a:gd name="T13" fmla="*/ 12 h 12"/>
                  <a:gd name="T14" fmla="*/ 8 w 15"/>
                  <a:gd name="T15" fmla="*/ 12 h 12"/>
                  <a:gd name="T16" fmla="*/ 8 w 15"/>
                  <a:gd name="T17" fmla="*/ 12 h 12"/>
                  <a:gd name="T18" fmla="*/ 8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4 h 12"/>
                  <a:gd name="T42" fmla="*/ 15 w 15"/>
                  <a:gd name="T43" fmla="*/ 0 h 12"/>
                  <a:gd name="T44" fmla="*/ 15 w 15"/>
                  <a:gd name="T45" fmla="*/ 0 h 12"/>
                  <a:gd name="T46" fmla="*/ 11 w 15"/>
                  <a:gd name="T47" fmla="*/ 0 h 12"/>
                  <a:gd name="T48" fmla="*/ 11 w 15"/>
                  <a:gd name="T49" fmla="*/ 0 h 12"/>
                  <a:gd name="T50" fmla="*/ 8 w 15"/>
                  <a:gd name="T51" fmla="*/ 0 h 12"/>
                  <a:gd name="T52" fmla="*/ 8 w 15"/>
                  <a:gd name="T53" fmla="*/ 0 h 12"/>
                  <a:gd name="T54" fmla="*/ 4 w 15"/>
                  <a:gd name="T55" fmla="*/ 0 h 12"/>
                  <a:gd name="T56" fmla="*/ 4 w 15"/>
                  <a:gd name="T57" fmla="*/ 0 h 12"/>
                  <a:gd name="T58" fmla="*/ 4 w 15"/>
                  <a:gd name="T59" fmla="*/ 0 h 12"/>
                  <a:gd name="T60" fmla="*/ 0 w 15"/>
                  <a:gd name="T61" fmla="*/ 0 h 12"/>
                  <a:gd name="T62" fmla="*/ 0 w 15"/>
                  <a:gd name="T63" fmla="*/ 0 h 12"/>
                  <a:gd name="T64" fmla="*/ 0 w 15"/>
                  <a:gd name="T65" fmla="*/ 0 h 12"/>
                  <a:gd name="T66" fmla="*/ 0 w 15"/>
                  <a:gd name="T67" fmla="*/ 4 h 12"/>
                  <a:gd name="T68" fmla="*/ 0 w 15"/>
                  <a:gd name="T69" fmla="*/ 4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2"/>
                  <a:gd name="T107" fmla="*/ 15 w 15"/>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2">
                    <a:moveTo>
                      <a:pt x="0" y="4"/>
                    </a:moveTo>
                    <a:lnTo>
                      <a:pt x="0" y="4"/>
                    </a:lnTo>
                    <a:lnTo>
                      <a:pt x="0" y="8"/>
                    </a:lnTo>
                    <a:lnTo>
                      <a:pt x="4" y="8"/>
                    </a:lnTo>
                    <a:lnTo>
                      <a:pt x="4" y="12"/>
                    </a:lnTo>
                    <a:lnTo>
                      <a:pt x="8" y="12"/>
                    </a:lnTo>
                    <a:lnTo>
                      <a:pt x="11" y="12"/>
                    </a:lnTo>
                    <a:lnTo>
                      <a:pt x="15" y="12"/>
                    </a:lnTo>
                    <a:lnTo>
                      <a:pt x="15" y="8"/>
                    </a:lnTo>
                    <a:lnTo>
                      <a:pt x="15" y="4"/>
                    </a:lnTo>
                    <a:lnTo>
                      <a:pt x="15" y="0"/>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0" name="Freeform 562"/>
              <p:cNvSpPr>
                <a:spLocks/>
              </p:cNvSpPr>
              <p:nvPr/>
            </p:nvSpPr>
            <p:spPr bwMode="auto">
              <a:xfrm>
                <a:off x="2034" y="3231"/>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4 w 15"/>
                  <a:gd name="T11" fmla="*/ 13 h 17"/>
                  <a:gd name="T12" fmla="*/ 4 w 15"/>
                  <a:gd name="T13" fmla="*/ 13 h 17"/>
                  <a:gd name="T14" fmla="*/ 4 w 15"/>
                  <a:gd name="T15" fmla="*/ 13 h 17"/>
                  <a:gd name="T16" fmla="*/ 7 w 15"/>
                  <a:gd name="T17" fmla="*/ 17 h 17"/>
                  <a:gd name="T18" fmla="*/ 7 w 15"/>
                  <a:gd name="T19" fmla="*/ 17 h 17"/>
                  <a:gd name="T20" fmla="*/ 7 w 15"/>
                  <a:gd name="T21" fmla="*/ 13 h 17"/>
                  <a:gd name="T22" fmla="*/ 11 w 15"/>
                  <a:gd name="T23" fmla="*/ 13 h 17"/>
                  <a:gd name="T24" fmla="*/ 11 w 15"/>
                  <a:gd name="T25" fmla="*/ 13 h 17"/>
                  <a:gd name="T26" fmla="*/ 15 w 15"/>
                  <a:gd name="T27" fmla="*/ 13 h 17"/>
                  <a:gd name="T28" fmla="*/ 15 w 15"/>
                  <a:gd name="T29" fmla="*/ 8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5 w 15"/>
                  <a:gd name="T43" fmla="*/ 4 h 17"/>
                  <a:gd name="T44" fmla="*/ 11 w 15"/>
                  <a:gd name="T45" fmla="*/ 0 h 17"/>
                  <a:gd name="T46" fmla="*/ 11 w 15"/>
                  <a:gd name="T47" fmla="*/ 0 h 17"/>
                  <a:gd name="T48" fmla="*/ 7 w 15"/>
                  <a:gd name="T49" fmla="*/ 0 h 17"/>
                  <a:gd name="T50" fmla="*/ 7 w 15"/>
                  <a:gd name="T51" fmla="*/ 0 h 17"/>
                  <a:gd name="T52" fmla="*/ 4 w 15"/>
                  <a:gd name="T53" fmla="*/ 0 h 17"/>
                  <a:gd name="T54" fmla="*/ 4 w 15"/>
                  <a:gd name="T55" fmla="*/ 0 h 17"/>
                  <a:gd name="T56" fmla="*/ 4 w 15"/>
                  <a:gd name="T57" fmla="*/ 0 h 17"/>
                  <a:gd name="T58" fmla="*/ 0 w 15"/>
                  <a:gd name="T59" fmla="*/ 0 h 17"/>
                  <a:gd name="T60" fmla="*/ 0 w 15"/>
                  <a:gd name="T61" fmla="*/ 0 h 17"/>
                  <a:gd name="T62" fmla="*/ 0 w 15"/>
                  <a:gd name="T63" fmla="*/ 0 h 17"/>
                  <a:gd name="T64" fmla="*/ 0 w 15"/>
                  <a:gd name="T65" fmla="*/ 4 h 17"/>
                  <a:gd name="T66" fmla="*/ 0 w 15"/>
                  <a:gd name="T67" fmla="*/ 4 h 17"/>
                  <a:gd name="T68" fmla="*/ 0 w 15"/>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4"/>
                    </a:moveTo>
                    <a:lnTo>
                      <a:pt x="0" y="4"/>
                    </a:lnTo>
                    <a:lnTo>
                      <a:pt x="0" y="8"/>
                    </a:lnTo>
                    <a:lnTo>
                      <a:pt x="0" y="13"/>
                    </a:lnTo>
                    <a:lnTo>
                      <a:pt x="4" y="13"/>
                    </a:lnTo>
                    <a:lnTo>
                      <a:pt x="7" y="17"/>
                    </a:lnTo>
                    <a:lnTo>
                      <a:pt x="7" y="13"/>
                    </a:lnTo>
                    <a:lnTo>
                      <a:pt x="11" y="13"/>
                    </a:lnTo>
                    <a:lnTo>
                      <a:pt x="15" y="13"/>
                    </a:lnTo>
                    <a:lnTo>
                      <a:pt x="15" y="8"/>
                    </a:lnTo>
                    <a:lnTo>
                      <a:pt x="15"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1" name="Freeform 563"/>
              <p:cNvSpPr>
                <a:spLocks/>
              </p:cNvSpPr>
              <p:nvPr/>
            </p:nvSpPr>
            <p:spPr bwMode="auto">
              <a:xfrm>
                <a:off x="2049" y="3244"/>
                <a:ext cx="15" cy="17"/>
              </a:xfrm>
              <a:custGeom>
                <a:avLst/>
                <a:gdLst>
                  <a:gd name="T0" fmla="*/ 0 w 15"/>
                  <a:gd name="T1" fmla="*/ 8 h 17"/>
                  <a:gd name="T2" fmla="*/ 0 w 15"/>
                  <a:gd name="T3" fmla="*/ 8 h 17"/>
                  <a:gd name="T4" fmla="*/ 0 w 15"/>
                  <a:gd name="T5" fmla="*/ 8 h 17"/>
                  <a:gd name="T6" fmla="*/ 0 w 15"/>
                  <a:gd name="T7" fmla="*/ 12 h 17"/>
                  <a:gd name="T8" fmla="*/ 4 w 15"/>
                  <a:gd name="T9" fmla="*/ 12 h 17"/>
                  <a:gd name="T10" fmla="*/ 4 w 15"/>
                  <a:gd name="T11" fmla="*/ 12 h 17"/>
                  <a:gd name="T12" fmla="*/ 4 w 15"/>
                  <a:gd name="T13" fmla="*/ 17 h 17"/>
                  <a:gd name="T14" fmla="*/ 7 w 15"/>
                  <a:gd name="T15" fmla="*/ 17 h 17"/>
                  <a:gd name="T16" fmla="*/ 7 w 15"/>
                  <a:gd name="T17" fmla="*/ 17 h 17"/>
                  <a:gd name="T18" fmla="*/ 11 w 15"/>
                  <a:gd name="T19" fmla="*/ 17 h 17"/>
                  <a:gd name="T20" fmla="*/ 11 w 15"/>
                  <a:gd name="T21" fmla="*/ 17 h 17"/>
                  <a:gd name="T22" fmla="*/ 11 w 15"/>
                  <a:gd name="T23" fmla="*/ 17 h 17"/>
                  <a:gd name="T24" fmla="*/ 15 w 15"/>
                  <a:gd name="T25" fmla="*/ 12 h 17"/>
                  <a:gd name="T26" fmla="*/ 15 w 15"/>
                  <a:gd name="T27" fmla="*/ 12 h 17"/>
                  <a:gd name="T28" fmla="*/ 15 w 15"/>
                  <a:gd name="T29" fmla="*/ 12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5 w 15"/>
                  <a:gd name="T43" fmla="*/ 4 h 17"/>
                  <a:gd name="T44" fmla="*/ 11 w 15"/>
                  <a:gd name="T45" fmla="*/ 4 h 17"/>
                  <a:gd name="T46" fmla="*/ 7 w 15"/>
                  <a:gd name="T47" fmla="*/ 0 h 17"/>
                  <a:gd name="T48" fmla="*/ 7 w 15"/>
                  <a:gd name="T49" fmla="*/ 0 h 17"/>
                  <a:gd name="T50" fmla="*/ 4 w 15"/>
                  <a:gd name="T51" fmla="*/ 4 h 17"/>
                  <a:gd name="T52" fmla="*/ 4 w 15"/>
                  <a:gd name="T53" fmla="*/ 4 h 17"/>
                  <a:gd name="T54" fmla="*/ 4 w 15"/>
                  <a:gd name="T55" fmla="*/ 4 h 17"/>
                  <a:gd name="T56" fmla="*/ 4 w 15"/>
                  <a:gd name="T57" fmla="*/ 4 h 17"/>
                  <a:gd name="T58" fmla="*/ 0 w 15"/>
                  <a:gd name="T59" fmla="*/ 4 h 17"/>
                  <a:gd name="T60" fmla="*/ 0 w 15"/>
                  <a:gd name="T61" fmla="*/ 4 h 17"/>
                  <a:gd name="T62" fmla="*/ 0 w 15"/>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8"/>
                    </a:moveTo>
                    <a:lnTo>
                      <a:pt x="0" y="8"/>
                    </a:lnTo>
                    <a:lnTo>
                      <a:pt x="0" y="12"/>
                    </a:lnTo>
                    <a:lnTo>
                      <a:pt x="4" y="12"/>
                    </a:lnTo>
                    <a:lnTo>
                      <a:pt x="4" y="17"/>
                    </a:lnTo>
                    <a:lnTo>
                      <a:pt x="7" y="17"/>
                    </a:lnTo>
                    <a:lnTo>
                      <a:pt x="11" y="17"/>
                    </a:lnTo>
                    <a:lnTo>
                      <a:pt x="15" y="12"/>
                    </a:lnTo>
                    <a:lnTo>
                      <a:pt x="15" y="8"/>
                    </a:lnTo>
                    <a:lnTo>
                      <a:pt x="15" y="4"/>
                    </a:lnTo>
                    <a:lnTo>
                      <a:pt x="11" y="4"/>
                    </a:lnTo>
                    <a:lnTo>
                      <a:pt x="7"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32" name="Group 564"/>
              <p:cNvGrpSpPr>
                <a:grpSpLocks/>
              </p:cNvGrpSpPr>
              <p:nvPr/>
            </p:nvGrpSpPr>
            <p:grpSpPr bwMode="auto">
              <a:xfrm>
                <a:off x="2007" y="3222"/>
                <a:ext cx="49" cy="51"/>
                <a:chOff x="2007" y="3222"/>
                <a:chExt cx="49" cy="51"/>
              </a:xfrm>
            </p:grpSpPr>
            <p:sp>
              <p:nvSpPr>
                <p:cNvPr id="1616" name="Line 565"/>
                <p:cNvSpPr>
                  <a:spLocks noChangeShapeType="1"/>
                </p:cNvSpPr>
                <p:nvPr/>
              </p:nvSpPr>
              <p:spPr bwMode="auto">
                <a:xfrm>
                  <a:off x="2030" y="3244"/>
                  <a:ext cx="1" cy="29"/>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17" name="Freeform 566"/>
                <p:cNvSpPr>
                  <a:spLocks/>
                </p:cNvSpPr>
                <p:nvPr/>
              </p:nvSpPr>
              <p:spPr bwMode="auto">
                <a:xfrm>
                  <a:off x="2007" y="3222"/>
                  <a:ext cx="49" cy="26"/>
                </a:xfrm>
                <a:custGeom>
                  <a:avLst/>
                  <a:gdLst>
                    <a:gd name="T0" fmla="*/ 0 w 49"/>
                    <a:gd name="T1" fmla="*/ 9 h 26"/>
                    <a:gd name="T2" fmla="*/ 0 w 49"/>
                    <a:gd name="T3" fmla="*/ 9 h 26"/>
                    <a:gd name="T4" fmla="*/ 0 w 49"/>
                    <a:gd name="T5" fmla="*/ 13 h 26"/>
                    <a:gd name="T6" fmla="*/ 0 w 49"/>
                    <a:gd name="T7" fmla="*/ 13 h 26"/>
                    <a:gd name="T8" fmla="*/ 4 w 49"/>
                    <a:gd name="T9" fmla="*/ 17 h 26"/>
                    <a:gd name="T10" fmla="*/ 4 w 49"/>
                    <a:gd name="T11" fmla="*/ 17 h 26"/>
                    <a:gd name="T12" fmla="*/ 4 w 49"/>
                    <a:gd name="T13" fmla="*/ 22 h 26"/>
                    <a:gd name="T14" fmla="*/ 4 w 49"/>
                    <a:gd name="T15" fmla="*/ 22 h 26"/>
                    <a:gd name="T16" fmla="*/ 8 w 49"/>
                    <a:gd name="T17" fmla="*/ 22 h 26"/>
                    <a:gd name="T18" fmla="*/ 8 w 49"/>
                    <a:gd name="T19" fmla="*/ 26 h 26"/>
                    <a:gd name="T20" fmla="*/ 12 w 49"/>
                    <a:gd name="T21" fmla="*/ 26 h 26"/>
                    <a:gd name="T22" fmla="*/ 12 w 49"/>
                    <a:gd name="T23" fmla="*/ 26 h 26"/>
                    <a:gd name="T24" fmla="*/ 15 w 49"/>
                    <a:gd name="T25" fmla="*/ 26 h 26"/>
                    <a:gd name="T26" fmla="*/ 19 w 49"/>
                    <a:gd name="T27" fmla="*/ 26 h 26"/>
                    <a:gd name="T28" fmla="*/ 23 w 49"/>
                    <a:gd name="T29" fmla="*/ 26 h 26"/>
                    <a:gd name="T30" fmla="*/ 23 w 49"/>
                    <a:gd name="T31" fmla="*/ 26 h 26"/>
                    <a:gd name="T32" fmla="*/ 27 w 49"/>
                    <a:gd name="T33" fmla="*/ 26 h 26"/>
                    <a:gd name="T34" fmla="*/ 31 w 49"/>
                    <a:gd name="T35" fmla="*/ 26 h 26"/>
                    <a:gd name="T36" fmla="*/ 38 w 49"/>
                    <a:gd name="T37" fmla="*/ 26 h 26"/>
                    <a:gd name="T38" fmla="*/ 42 w 49"/>
                    <a:gd name="T39" fmla="*/ 22 h 26"/>
                    <a:gd name="T40" fmla="*/ 46 w 49"/>
                    <a:gd name="T41" fmla="*/ 22 h 26"/>
                    <a:gd name="T42" fmla="*/ 46 w 49"/>
                    <a:gd name="T43" fmla="*/ 22 h 26"/>
                    <a:gd name="T44" fmla="*/ 46 w 49"/>
                    <a:gd name="T45" fmla="*/ 17 h 26"/>
                    <a:gd name="T46" fmla="*/ 49 w 49"/>
                    <a:gd name="T47" fmla="*/ 17 h 26"/>
                    <a:gd name="T48" fmla="*/ 49 w 49"/>
                    <a:gd name="T49" fmla="*/ 17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9 h 26"/>
                    <a:gd name="T62" fmla="*/ 49 w 49"/>
                    <a:gd name="T63" fmla="*/ 5 h 26"/>
                    <a:gd name="T64" fmla="*/ 49 w 49"/>
                    <a:gd name="T65" fmla="*/ 5 h 26"/>
                    <a:gd name="T66" fmla="*/ 46 w 49"/>
                    <a:gd name="T67" fmla="*/ 5 h 26"/>
                    <a:gd name="T68" fmla="*/ 46 w 49"/>
                    <a:gd name="T69" fmla="*/ 5 h 26"/>
                    <a:gd name="T70" fmla="*/ 42 w 49"/>
                    <a:gd name="T71" fmla="*/ 0 h 26"/>
                    <a:gd name="T72" fmla="*/ 38 w 49"/>
                    <a:gd name="T73" fmla="*/ 0 h 26"/>
                    <a:gd name="T74" fmla="*/ 34 w 49"/>
                    <a:gd name="T75" fmla="*/ 0 h 26"/>
                    <a:gd name="T76" fmla="*/ 27 w 49"/>
                    <a:gd name="T77" fmla="*/ 0 h 26"/>
                    <a:gd name="T78" fmla="*/ 23 w 49"/>
                    <a:gd name="T79" fmla="*/ 0 h 26"/>
                    <a:gd name="T80" fmla="*/ 19 w 49"/>
                    <a:gd name="T81" fmla="*/ 0 h 26"/>
                    <a:gd name="T82" fmla="*/ 15 w 49"/>
                    <a:gd name="T83" fmla="*/ 0 h 26"/>
                    <a:gd name="T84" fmla="*/ 12 w 49"/>
                    <a:gd name="T85" fmla="*/ 0 h 26"/>
                    <a:gd name="T86" fmla="*/ 8 w 49"/>
                    <a:gd name="T87" fmla="*/ 0 h 26"/>
                    <a:gd name="T88" fmla="*/ 4 w 49"/>
                    <a:gd name="T89" fmla="*/ 5 h 26"/>
                    <a:gd name="T90" fmla="*/ 4 w 49"/>
                    <a:gd name="T91" fmla="*/ 5 h 26"/>
                    <a:gd name="T92" fmla="*/ 0 w 49"/>
                    <a:gd name="T93" fmla="*/ 5 h 26"/>
                    <a:gd name="T94" fmla="*/ 0 w 49"/>
                    <a:gd name="T95" fmla="*/ 5 h 26"/>
                    <a:gd name="T96" fmla="*/ 0 w 49"/>
                    <a:gd name="T97" fmla="*/ 9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0" y="13"/>
                      </a:lnTo>
                      <a:lnTo>
                        <a:pt x="4" y="17"/>
                      </a:lnTo>
                      <a:lnTo>
                        <a:pt x="4" y="22"/>
                      </a:lnTo>
                      <a:lnTo>
                        <a:pt x="8" y="22"/>
                      </a:lnTo>
                      <a:lnTo>
                        <a:pt x="8" y="26"/>
                      </a:lnTo>
                      <a:lnTo>
                        <a:pt x="12" y="26"/>
                      </a:lnTo>
                      <a:lnTo>
                        <a:pt x="15" y="26"/>
                      </a:lnTo>
                      <a:lnTo>
                        <a:pt x="19" y="26"/>
                      </a:lnTo>
                      <a:lnTo>
                        <a:pt x="23" y="26"/>
                      </a:lnTo>
                      <a:lnTo>
                        <a:pt x="27" y="26"/>
                      </a:lnTo>
                      <a:lnTo>
                        <a:pt x="31" y="26"/>
                      </a:lnTo>
                      <a:lnTo>
                        <a:pt x="38" y="26"/>
                      </a:lnTo>
                      <a:lnTo>
                        <a:pt x="42" y="22"/>
                      </a:lnTo>
                      <a:lnTo>
                        <a:pt x="46" y="22"/>
                      </a:lnTo>
                      <a:lnTo>
                        <a:pt x="46" y="17"/>
                      </a:lnTo>
                      <a:lnTo>
                        <a:pt x="49" y="17"/>
                      </a:lnTo>
                      <a:lnTo>
                        <a:pt x="49" y="13"/>
                      </a:lnTo>
                      <a:lnTo>
                        <a:pt x="49" y="9"/>
                      </a:lnTo>
                      <a:lnTo>
                        <a:pt x="49" y="5"/>
                      </a:lnTo>
                      <a:lnTo>
                        <a:pt x="46" y="5"/>
                      </a:lnTo>
                      <a:lnTo>
                        <a:pt x="42" y="0"/>
                      </a:lnTo>
                      <a:lnTo>
                        <a:pt x="38" y="0"/>
                      </a:lnTo>
                      <a:lnTo>
                        <a:pt x="34" y="0"/>
                      </a:lnTo>
                      <a:lnTo>
                        <a:pt x="27" y="0"/>
                      </a:lnTo>
                      <a:lnTo>
                        <a:pt x="23" y="0"/>
                      </a:lnTo>
                      <a:lnTo>
                        <a:pt x="19" y="0"/>
                      </a:lnTo>
                      <a:lnTo>
                        <a:pt x="15" y="0"/>
                      </a:lnTo>
                      <a:lnTo>
                        <a:pt x="12" y="0"/>
                      </a:lnTo>
                      <a:lnTo>
                        <a:pt x="8"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333" name="Group 567"/>
              <p:cNvGrpSpPr>
                <a:grpSpLocks/>
              </p:cNvGrpSpPr>
              <p:nvPr/>
            </p:nvGrpSpPr>
            <p:grpSpPr bwMode="auto">
              <a:xfrm>
                <a:off x="2064" y="3261"/>
                <a:ext cx="49" cy="51"/>
                <a:chOff x="2064" y="3261"/>
                <a:chExt cx="49" cy="51"/>
              </a:xfrm>
            </p:grpSpPr>
            <p:sp>
              <p:nvSpPr>
                <p:cNvPr id="1614" name="Line 568"/>
                <p:cNvSpPr>
                  <a:spLocks noChangeShapeType="1"/>
                </p:cNvSpPr>
                <p:nvPr/>
              </p:nvSpPr>
              <p:spPr bwMode="auto">
                <a:xfrm>
                  <a:off x="2087" y="3286"/>
                  <a:ext cx="1" cy="26"/>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15" name="Freeform 569"/>
                <p:cNvSpPr>
                  <a:spLocks/>
                </p:cNvSpPr>
                <p:nvPr/>
              </p:nvSpPr>
              <p:spPr bwMode="auto">
                <a:xfrm>
                  <a:off x="2064" y="3261"/>
                  <a:ext cx="49" cy="29"/>
                </a:xfrm>
                <a:custGeom>
                  <a:avLst/>
                  <a:gdLst>
                    <a:gd name="T0" fmla="*/ 0 w 49"/>
                    <a:gd name="T1" fmla="*/ 8 h 29"/>
                    <a:gd name="T2" fmla="*/ 0 w 49"/>
                    <a:gd name="T3" fmla="*/ 8 h 29"/>
                    <a:gd name="T4" fmla="*/ 0 w 49"/>
                    <a:gd name="T5" fmla="*/ 12 h 29"/>
                    <a:gd name="T6" fmla="*/ 0 w 49"/>
                    <a:gd name="T7" fmla="*/ 12 h 29"/>
                    <a:gd name="T8" fmla="*/ 0 w 49"/>
                    <a:gd name="T9" fmla="*/ 17 h 29"/>
                    <a:gd name="T10" fmla="*/ 0 w 49"/>
                    <a:gd name="T11" fmla="*/ 17 h 29"/>
                    <a:gd name="T12" fmla="*/ 4 w 49"/>
                    <a:gd name="T13" fmla="*/ 21 h 29"/>
                    <a:gd name="T14" fmla="*/ 4 w 49"/>
                    <a:gd name="T15" fmla="*/ 21 h 29"/>
                    <a:gd name="T16" fmla="*/ 4 w 49"/>
                    <a:gd name="T17" fmla="*/ 21 h 29"/>
                    <a:gd name="T18" fmla="*/ 7 w 49"/>
                    <a:gd name="T19" fmla="*/ 25 h 29"/>
                    <a:gd name="T20" fmla="*/ 7 w 49"/>
                    <a:gd name="T21" fmla="*/ 25 h 29"/>
                    <a:gd name="T22" fmla="*/ 11 w 49"/>
                    <a:gd name="T23" fmla="*/ 25 h 29"/>
                    <a:gd name="T24" fmla="*/ 15 w 49"/>
                    <a:gd name="T25" fmla="*/ 25 h 29"/>
                    <a:gd name="T26" fmla="*/ 15 w 49"/>
                    <a:gd name="T27" fmla="*/ 25 h 29"/>
                    <a:gd name="T28" fmla="*/ 19 w 49"/>
                    <a:gd name="T29" fmla="*/ 29 h 29"/>
                    <a:gd name="T30" fmla="*/ 23 w 49"/>
                    <a:gd name="T31" fmla="*/ 29 h 29"/>
                    <a:gd name="T32" fmla="*/ 26 w 49"/>
                    <a:gd name="T33" fmla="*/ 29 h 29"/>
                    <a:gd name="T34" fmla="*/ 30 w 49"/>
                    <a:gd name="T35" fmla="*/ 25 h 29"/>
                    <a:gd name="T36" fmla="*/ 34 w 49"/>
                    <a:gd name="T37" fmla="*/ 25 h 29"/>
                    <a:gd name="T38" fmla="*/ 38 w 49"/>
                    <a:gd name="T39" fmla="*/ 25 h 29"/>
                    <a:gd name="T40" fmla="*/ 41 w 49"/>
                    <a:gd name="T41" fmla="*/ 21 h 29"/>
                    <a:gd name="T42" fmla="*/ 45 w 49"/>
                    <a:gd name="T43" fmla="*/ 21 h 29"/>
                    <a:gd name="T44" fmla="*/ 45 w 49"/>
                    <a:gd name="T45" fmla="*/ 21 h 29"/>
                    <a:gd name="T46" fmla="*/ 45 w 49"/>
                    <a:gd name="T47" fmla="*/ 17 h 29"/>
                    <a:gd name="T48" fmla="*/ 45 w 49"/>
                    <a:gd name="T49" fmla="*/ 17 h 29"/>
                    <a:gd name="T50" fmla="*/ 49 w 49"/>
                    <a:gd name="T51" fmla="*/ 12 h 29"/>
                    <a:gd name="T52" fmla="*/ 49 w 49"/>
                    <a:gd name="T53" fmla="*/ 12 h 29"/>
                    <a:gd name="T54" fmla="*/ 49 w 49"/>
                    <a:gd name="T55" fmla="*/ 12 h 29"/>
                    <a:gd name="T56" fmla="*/ 49 w 49"/>
                    <a:gd name="T57" fmla="*/ 8 h 29"/>
                    <a:gd name="T58" fmla="*/ 49 w 49"/>
                    <a:gd name="T59" fmla="*/ 8 h 29"/>
                    <a:gd name="T60" fmla="*/ 45 w 49"/>
                    <a:gd name="T61" fmla="*/ 8 h 29"/>
                    <a:gd name="T62" fmla="*/ 45 w 49"/>
                    <a:gd name="T63" fmla="*/ 8 h 29"/>
                    <a:gd name="T64" fmla="*/ 45 w 49"/>
                    <a:gd name="T65" fmla="*/ 4 h 29"/>
                    <a:gd name="T66" fmla="*/ 45 w 49"/>
                    <a:gd name="T67" fmla="*/ 4 h 29"/>
                    <a:gd name="T68" fmla="*/ 41 w 49"/>
                    <a:gd name="T69" fmla="*/ 4 h 29"/>
                    <a:gd name="T70" fmla="*/ 38 w 49"/>
                    <a:gd name="T71" fmla="*/ 4 h 29"/>
                    <a:gd name="T72" fmla="*/ 34 w 49"/>
                    <a:gd name="T73" fmla="*/ 0 h 29"/>
                    <a:gd name="T74" fmla="*/ 30 w 49"/>
                    <a:gd name="T75" fmla="*/ 0 h 29"/>
                    <a:gd name="T76" fmla="*/ 26 w 49"/>
                    <a:gd name="T77" fmla="*/ 0 h 29"/>
                    <a:gd name="T78" fmla="*/ 23 w 49"/>
                    <a:gd name="T79" fmla="*/ 0 h 29"/>
                    <a:gd name="T80" fmla="*/ 19 w 49"/>
                    <a:gd name="T81" fmla="*/ 0 h 29"/>
                    <a:gd name="T82" fmla="*/ 15 w 49"/>
                    <a:gd name="T83" fmla="*/ 0 h 29"/>
                    <a:gd name="T84" fmla="*/ 11 w 49"/>
                    <a:gd name="T85" fmla="*/ 0 h 29"/>
                    <a:gd name="T86" fmla="*/ 7 w 49"/>
                    <a:gd name="T87" fmla="*/ 0 h 29"/>
                    <a:gd name="T88" fmla="*/ 4 w 49"/>
                    <a:gd name="T89" fmla="*/ 4 h 29"/>
                    <a:gd name="T90" fmla="*/ 0 w 49"/>
                    <a:gd name="T91" fmla="*/ 4 h 29"/>
                    <a:gd name="T92" fmla="*/ 0 w 49"/>
                    <a:gd name="T93" fmla="*/ 4 h 29"/>
                    <a:gd name="T94" fmla="*/ 0 w 49"/>
                    <a:gd name="T95" fmla="*/ 8 h 29"/>
                    <a:gd name="T96" fmla="*/ 0 w 49"/>
                    <a:gd name="T97" fmla="*/ 8 h 29"/>
                    <a:gd name="T98" fmla="*/ 0 w 49"/>
                    <a:gd name="T99" fmla="*/ 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9"/>
                    <a:gd name="T152" fmla="*/ 49 w 49"/>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9">
                      <a:moveTo>
                        <a:pt x="0" y="8"/>
                      </a:moveTo>
                      <a:lnTo>
                        <a:pt x="0" y="8"/>
                      </a:lnTo>
                      <a:lnTo>
                        <a:pt x="0" y="12"/>
                      </a:lnTo>
                      <a:lnTo>
                        <a:pt x="0" y="17"/>
                      </a:lnTo>
                      <a:lnTo>
                        <a:pt x="4" y="21"/>
                      </a:lnTo>
                      <a:lnTo>
                        <a:pt x="7" y="25"/>
                      </a:lnTo>
                      <a:lnTo>
                        <a:pt x="11" y="25"/>
                      </a:lnTo>
                      <a:lnTo>
                        <a:pt x="15" y="25"/>
                      </a:lnTo>
                      <a:lnTo>
                        <a:pt x="19" y="29"/>
                      </a:lnTo>
                      <a:lnTo>
                        <a:pt x="23" y="29"/>
                      </a:lnTo>
                      <a:lnTo>
                        <a:pt x="26" y="29"/>
                      </a:lnTo>
                      <a:lnTo>
                        <a:pt x="30" y="25"/>
                      </a:lnTo>
                      <a:lnTo>
                        <a:pt x="34" y="25"/>
                      </a:lnTo>
                      <a:lnTo>
                        <a:pt x="38" y="25"/>
                      </a:lnTo>
                      <a:lnTo>
                        <a:pt x="41" y="21"/>
                      </a:lnTo>
                      <a:lnTo>
                        <a:pt x="45" y="21"/>
                      </a:lnTo>
                      <a:lnTo>
                        <a:pt x="45" y="17"/>
                      </a:lnTo>
                      <a:lnTo>
                        <a:pt x="49" y="12"/>
                      </a:lnTo>
                      <a:lnTo>
                        <a:pt x="49" y="8"/>
                      </a:lnTo>
                      <a:lnTo>
                        <a:pt x="45" y="8"/>
                      </a:lnTo>
                      <a:lnTo>
                        <a:pt x="45" y="4"/>
                      </a:lnTo>
                      <a:lnTo>
                        <a:pt x="41" y="4"/>
                      </a:lnTo>
                      <a:lnTo>
                        <a:pt x="38" y="4"/>
                      </a:lnTo>
                      <a:lnTo>
                        <a:pt x="34" y="0"/>
                      </a:lnTo>
                      <a:lnTo>
                        <a:pt x="30" y="0"/>
                      </a:lnTo>
                      <a:lnTo>
                        <a:pt x="26" y="0"/>
                      </a:lnTo>
                      <a:lnTo>
                        <a:pt x="23" y="0"/>
                      </a:lnTo>
                      <a:lnTo>
                        <a:pt x="19" y="0"/>
                      </a:lnTo>
                      <a:lnTo>
                        <a:pt x="15" y="0"/>
                      </a:lnTo>
                      <a:lnTo>
                        <a:pt x="11" y="0"/>
                      </a:lnTo>
                      <a:lnTo>
                        <a:pt x="7"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334" name="Group 570"/>
              <p:cNvGrpSpPr>
                <a:grpSpLocks/>
              </p:cNvGrpSpPr>
              <p:nvPr/>
            </p:nvGrpSpPr>
            <p:grpSpPr bwMode="auto">
              <a:xfrm>
                <a:off x="2053" y="3295"/>
                <a:ext cx="49" cy="46"/>
                <a:chOff x="2053" y="3295"/>
                <a:chExt cx="49" cy="46"/>
              </a:xfrm>
            </p:grpSpPr>
            <p:sp>
              <p:nvSpPr>
                <p:cNvPr id="1612" name="Line 571"/>
                <p:cNvSpPr>
                  <a:spLocks noChangeShapeType="1"/>
                </p:cNvSpPr>
                <p:nvPr/>
              </p:nvSpPr>
              <p:spPr bwMode="auto">
                <a:xfrm>
                  <a:off x="2075" y="3316"/>
                  <a:ext cx="1" cy="25"/>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13" name="Freeform 572"/>
                <p:cNvSpPr>
                  <a:spLocks/>
                </p:cNvSpPr>
                <p:nvPr/>
              </p:nvSpPr>
              <p:spPr bwMode="auto">
                <a:xfrm>
                  <a:off x="2053" y="3295"/>
                  <a:ext cx="49" cy="25"/>
                </a:xfrm>
                <a:custGeom>
                  <a:avLst/>
                  <a:gdLst>
                    <a:gd name="T0" fmla="*/ 0 w 49"/>
                    <a:gd name="T1" fmla="*/ 8 h 25"/>
                    <a:gd name="T2" fmla="*/ 0 w 49"/>
                    <a:gd name="T3" fmla="*/ 8 h 25"/>
                    <a:gd name="T4" fmla="*/ 0 w 49"/>
                    <a:gd name="T5" fmla="*/ 8 h 25"/>
                    <a:gd name="T6" fmla="*/ 0 w 49"/>
                    <a:gd name="T7" fmla="*/ 12 h 25"/>
                    <a:gd name="T8" fmla="*/ 0 w 49"/>
                    <a:gd name="T9" fmla="*/ 17 h 25"/>
                    <a:gd name="T10" fmla="*/ 0 w 49"/>
                    <a:gd name="T11" fmla="*/ 17 h 25"/>
                    <a:gd name="T12" fmla="*/ 3 w 49"/>
                    <a:gd name="T13" fmla="*/ 17 h 25"/>
                    <a:gd name="T14" fmla="*/ 3 w 49"/>
                    <a:gd name="T15" fmla="*/ 21 h 25"/>
                    <a:gd name="T16" fmla="*/ 3 w 49"/>
                    <a:gd name="T17" fmla="*/ 21 h 25"/>
                    <a:gd name="T18" fmla="*/ 7 w 49"/>
                    <a:gd name="T19" fmla="*/ 21 h 25"/>
                    <a:gd name="T20" fmla="*/ 7 w 49"/>
                    <a:gd name="T21" fmla="*/ 25 h 25"/>
                    <a:gd name="T22" fmla="*/ 11 w 49"/>
                    <a:gd name="T23" fmla="*/ 25 h 25"/>
                    <a:gd name="T24" fmla="*/ 11 w 49"/>
                    <a:gd name="T25" fmla="*/ 25 h 25"/>
                    <a:gd name="T26" fmla="*/ 15 w 49"/>
                    <a:gd name="T27" fmla="*/ 25 h 25"/>
                    <a:gd name="T28" fmla="*/ 18 w 49"/>
                    <a:gd name="T29" fmla="*/ 25 h 25"/>
                    <a:gd name="T30" fmla="*/ 22 w 49"/>
                    <a:gd name="T31" fmla="*/ 25 h 25"/>
                    <a:gd name="T32" fmla="*/ 26 w 49"/>
                    <a:gd name="T33" fmla="*/ 25 h 25"/>
                    <a:gd name="T34" fmla="*/ 30 w 49"/>
                    <a:gd name="T35" fmla="*/ 25 h 25"/>
                    <a:gd name="T36" fmla="*/ 34 w 49"/>
                    <a:gd name="T37" fmla="*/ 25 h 25"/>
                    <a:gd name="T38" fmla="*/ 37 w 49"/>
                    <a:gd name="T39" fmla="*/ 21 h 25"/>
                    <a:gd name="T40" fmla="*/ 41 w 49"/>
                    <a:gd name="T41" fmla="*/ 21 h 25"/>
                    <a:gd name="T42" fmla="*/ 41 w 49"/>
                    <a:gd name="T43" fmla="*/ 21 h 25"/>
                    <a:gd name="T44" fmla="*/ 45 w 49"/>
                    <a:gd name="T45" fmla="*/ 17 h 25"/>
                    <a:gd name="T46" fmla="*/ 45 w 49"/>
                    <a:gd name="T47" fmla="*/ 17 h 25"/>
                    <a:gd name="T48" fmla="*/ 45 w 49"/>
                    <a:gd name="T49" fmla="*/ 17 h 25"/>
                    <a:gd name="T50" fmla="*/ 49 w 49"/>
                    <a:gd name="T51" fmla="*/ 12 h 25"/>
                    <a:gd name="T52" fmla="*/ 49 w 49"/>
                    <a:gd name="T53" fmla="*/ 12 h 25"/>
                    <a:gd name="T54" fmla="*/ 49 w 49"/>
                    <a:gd name="T55" fmla="*/ 8 h 25"/>
                    <a:gd name="T56" fmla="*/ 49 w 49"/>
                    <a:gd name="T57" fmla="*/ 8 h 25"/>
                    <a:gd name="T58" fmla="*/ 49 w 49"/>
                    <a:gd name="T59" fmla="*/ 8 h 25"/>
                    <a:gd name="T60" fmla="*/ 45 w 49"/>
                    <a:gd name="T61" fmla="*/ 8 h 25"/>
                    <a:gd name="T62" fmla="*/ 45 w 49"/>
                    <a:gd name="T63" fmla="*/ 4 h 25"/>
                    <a:gd name="T64" fmla="*/ 45 w 49"/>
                    <a:gd name="T65" fmla="*/ 4 h 25"/>
                    <a:gd name="T66" fmla="*/ 45 w 49"/>
                    <a:gd name="T67" fmla="*/ 4 h 25"/>
                    <a:gd name="T68" fmla="*/ 41 w 49"/>
                    <a:gd name="T69" fmla="*/ 4 h 25"/>
                    <a:gd name="T70" fmla="*/ 37 w 49"/>
                    <a:gd name="T71" fmla="*/ 0 h 25"/>
                    <a:gd name="T72" fmla="*/ 34 w 49"/>
                    <a:gd name="T73" fmla="*/ 0 h 25"/>
                    <a:gd name="T74" fmla="*/ 30 w 49"/>
                    <a:gd name="T75" fmla="*/ 0 h 25"/>
                    <a:gd name="T76" fmla="*/ 26 w 49"/>
                    <a:gd name="T77" fmla="*/ 0 h 25"/>
                    <a:gd name="T78" fmla="*/ 22 w 49"/>
                    <a:gd name="T79" fmla="*/ 0 h 25"/>
                    <a:gd name="T80" fmla="*/ 18 w 49"/>
                    <a:gd name="T81" fmla="*/ 0 h 25"/>
                    <a:gd name="T82" fmla="*/ 15 w 49"/>
                    <a:gd name="T83" fmla="*/ 0 h 25"/>
                    <a:gd name="T84" fmla="*/ 7 w 49"/>
                    <a:gd name="T85" fmla="*/ 0 h 25"/>
                    <a:gd name="T86" fmla="*/ 7 w 49"/>
                    <a:gd name="T87" fmla="*/ 0 h 25"/>
                    <a:gd name="T88" fmla="*/ 3 w 49"/>
                    <a:gd name="T89" fmla="*/ 0 h 25"/>
                    <a:gd name="T90" fmla="*/ 0 w 49"/>
                    <a:gd name="T91" fmla="*/ 4 h 25"/>
                    <a:gd name="T92" fmla="*/ 0 w 49"/>
                    <a:gd name="T93" fmla="*/ 4 h 25"/>
                    <a:gd name="T94" fmla="*/ 0 w 49"/>
                    <a:gd name="T95" fmla="*/ 4 h 25"/>
                    <a:gd name="T96" fmla="*/ 0 w 49"/>
                    <a:gd name="T97" fmla="*/ 8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0" y="17"/>
                      </a:lnTo>
                      <a:lnTo>
                        <a:pt x="3" y="17"/>
                      </a:lnTo>
                      <a:lnTo>
                        <a:pt x="3" y="21"/>
                      </a:lnTo>
                      <a:lnTo>
                        <a:pt x="7" y="21"/>
                      </a:lnTo>
                      <a:lnTo>
                        <a:pt x="7" y="25"/>
                      </a:lnTo>
                      <a:lnTo>
                        <a:pt x="11" y="25"/>
                      </a:lnTo>
                      <a:lnTo>
                        <a:pt x="15" y="25"/>
                      </a:lnTo>
                      <a:lnTo>
                        <a:pt x="18" y="25"/>
                      </a:lnTo>
                      <a:lnTo>
                        <a:pt x="22" y="25"/>
                      </a:lnTo>
                      <a:lnTo>
                        <a:pt x="26" y="25"/>
                      </a:lnTo>
                      <a:lnTo>
                        <a:pt x="30" y="25"/>
                      </a:lnTo>
                      <a:lnTo>
                        <a:pt x="34" y="25"/>
                      </a:lnTo>
                      <a:lnTo>
                        <a:pt x="37" y="21"/>
                      </a:lnTo>
                      <a:lnTo>
                        <a:pt x="41" y="21"/>
                      </a:lnTo>
                      <a:lnTo>
                        <a:pt x="45" y="17"/>
                      </a:lnTo>
                      <a:lnTo>
                        <a:pt x="49" y="12"/>
                      </a:lnTo>
                      <a:lnTo>
                        <a:pt x="49" y="8"/>
                      </a:lnTo>
                      <a:lnTo>
                        <a:pt x="45" y="8"/>
                      </a:lnTo>
                      <a:lnTo>
                        <a:pt x="45" y="4"/>
                      </a:lnTo>
                      <a:lnTo>
                        <a:pt x="41" y="4"/>
                      </a:lnTo>
                      <a:lnTo>
                        <a:pt x="37" y="0"/>
                      </a:lnTo>
                      <a:lnTo>
                        <a:pt x="34" y="0"/>
                      </a:lnTo>
                      <a:lnTo>
                        <a:pt x="30" y="0"/>
                      </a:lnTo>
                      <a:lnTo>
                        <a:pt x="26" y="0"/>
                      </a:lnTo>
                      <a:lnTo>
                        <a:pt x="22" y="0"/>
                      </a:lnTo>
                      <a:lnTo>
                        <a:pt x="18" y="0"/>
                      </a:lnTo>
                      <a:lnTo>
                        <a:pt x="15"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335" name="Freeform 573"/>
              <p:cNvSpPr>
                <a:spLocks/>
              </p:cNvSpPr>
              <p:nvPr/>
            </p:nvSpPr>
            <p:spPr bwMode="auto">
              <a:xfrm>
                <a:off x="1958" y="3180"/>
                <a:ext cx="34" cy="30"/>
              </a:xfrm>
              <a:custGeom>
                <a:avLst/>
                <a:gdLst>
                  <a:gd name="T0" fmla="*/ 0 w 34"/>
                  <a:gd name="T1" fmla="*/ 9 h 30"/>
                  <a:gd name="T2" fmla="*/ 0 w 34"/>
                  <a:gd name="T3" fmla="*/ 9 h 30"/>
                  <a:gd name="T4" fmla="*/ 0 w 34"/>
                  <a:gd name="T5" fmla="*/ 13 h 30"/>
                  <a:gd name="T6" fmla="*/ 0 w 34"/>
                  <a:gd name="T7" fmla="*/ 17 h 30"/>
                  <a:gd name="T8" fmla="*/ 0 w 34"/>
                  <a:gd name="T9" fmla="*/ 17 h 30"/>
                  <a:gd name="T10" fmla="*/ 4 w 34"/>
                  <a:gd name="T11" fmla="*/ 21 h 30"/>
                  <a:gd name="T12" fmla="*/ 4 w 34"/>
                  <a:gd name="T13" fmla="*/ 21 h 30"/>
                  <a:gd name="T14" fmla="*/ 4 w 34"/>
                  <a:gd name="T15" fmla="*/ 21 h 30"/>
                  <a:gd name="T16" fmla="*/ 4 w 34"/>
                  <a:gd name="T17" fmla="*/ 25 h 30"/>
                  <a:gd name="T18" fmla="*/ 8 w 34"/>
                  <a:gd name="T19" fmla="*/ 25 h 30"/>
                  <a:gd name="T20" fmla="*/ 8 w 34"/>
                  <a:gd name="T21" fmla="*/ 25 h 30"/>
                  <a:gd name="T22" fmla="*/ 8 w 34"/>
                  <a:gd name="T23" fmla="*/ 30 h 30"/>
                  <a:gd name="T24" fmla="*/ 12 w 34"/>
                  <a:gd name="T25" fmla="*/ 30 h 30"/>
                  <a:gd name="T26" fmla="*/ 12 w 34"/>
                  <a:gd name="T27" fmla="*/ 30 h 30"/>
                  <a:gd name="T28" fmla="*/ 15 w 34"/>
                  <a:gd name="T29" fmla="*/ 30 h 30"/>
                  <a:gd name="T30" fmla="*/ 19 w 34"/>
                  <a:gd name="T31" fmla="*/ 30 h 30"/>
                  <a:gd name="T32" fmla="*/ 23 w 34"/>
                  <a:gd name="T33" fmla="*/ 30 h 30"/>
                  <a:gd name="T34" fmla="*/ 27 w 34"/>
                  <a:gd name="T35" fmla="*/ 30 h 30"/>
                  <a:gd name="T36" fmla="*/ 27 w 34"/>
                  <a:gd name="T37" fmla="*/ 25 h 30"/>
                  <a:gd name="T38" fmla="*/ 31 w 34"/>
                  <a:gd name="T39" fmla="*/ 25 h 30"/>
                  <a:gd name="T40" fmla="*/ 34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13 h 30"/>
                  <a:gd name="T56" fmla="*/ 34 w 34"/>
                  <a:gd name="T57" fmla="*/ 9 h 30"/>
                  <a:gd name="T58" fmla="*/ 31 w 34"/>
                  <a:gd name="T59" fmla="*/ 9 h 30"/>
                  <a:gd name="T60" fmla="*/ 31 w 34"/>
                  <a:gd name="T61" fmla="*/ 4 h 30"/>
                  <a:gd name="T62" fmla="*/ 27 w 34"/>
                  <a:gd name="T63" fmla="*/ 4 h 30"/>
                  <a:gd name="T64" fmla="*/ 27 w 34"/>
                  <a:gd name="T65" fmla="*/ 4 h 30"/>
                  <a:gd name="T66" fmla="*/ 23 w 34"/>
                  <a:gd name="T67" fmla="*/ 4 h 30"/>
                  <a:gd name="T68" fmla="*/ 19 w 34"/>
                  <a:gd name="T69" fmla="*/ 0 h 30"/>
                  <a:gd name="T70" fmla="*/ 15 w 34"/>
                  <a:gd name="T71" fmla="*/ 0 h 30"/>
                  <a:gd name="T72" fmla="*/ 12 w 34"/>
                  <a:gd name="T73" fmla="*/ 0 h 30"/>
                  <a:gd name="T74" fmla="*/ 12 w 34"/>
                  <a:gd name="T75" fmla="*/ 0 h 30"/>
                  <a:gd name="T76" fmla="*/ 8 w 34"/>
                  <a:gd name="T77" fmla="*/ 4 h 30"/>
                  <a:gd name="T78" fmla="*/ 4 w 34"/>
                  <a:gd name="T79" fmla="*/ 4 h 30"/>
                  <a:gd name="T80" fmla="*/ 4 w 34"/>
                  <a:gd name="T81" fmla="*/ 4 h 30"/>
                  <a:gd name="T82" fmla="*/ 4 w 34"/>
                  <a:gd name="T83" fmla="*/ 4 h 30"/>
                  <a:gd name="T84" fmla="*/ 0 w 34"/>
                  <a:gd name="T85" fmla="*/ 4 h 30"/>
                  <a:gd name="T86" fmla="*/ 0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4" y="21"/>
                    </a:lnTo>
                    <a:lnTo>
                      <a:pt x="4" y="25"/>
                    </a:lnTo>
                    <a:lnTo>
                      <a:pt x="8" y="25"/>
                    </a:lnTo>
                    <a:lnTo>
                      <a:pt x="8" y="30"/>
                    </a:lnTo>
                    <a:lnTo>
                      <a:pt x="12" y="30"/>
                    </a:lnTo>
                    <a:lnTo>
                      <a:pt x="15" y="30"/>
                    </a:lnTo>
                    <a:lnTo>
                      <a:pt x="19" y="30"/>
                    </a:lnTo>
                    <a:lnTo>
                      <a:pt x="23" y="30"/>
                    </a:lnTo>
                    <a:lnTo>
                      <a:pt x="27" y="30"/>
                    </a:lnTo>
                    <a:lnTo>
                      <a:pt x="27" y="25"/>
                    </a:lnTo>
                    <a:lnTo>
                      <a:pt x="31" y="25"/>
                    </a:lnTo>
                    <a:lnTo>
                      <a:pt x="34" y="21"/>
                    </a:lnTo>
                    <a:lnTo>
                      <a:pt x="34" y="17"/>
                    </a:lnTo>
                    <a:lnTo>
                      <a:pt x="34" y="13"/>
                    </a:lnTo>
                    <a:lnTo>
                      <a:pt x="34" y="9"/>
                    </a:lnTo>
                    <a:lnTo>
                      <a:pt x="31" y="9"/>
                    </a:lnTo>
                    <a:lnTo>
                      <a:pt x="31" y="4"/>
                    </a:lnTo>
                    <a:lnTo>
                      <a:pt x="27" y="4"/>
                    </a:lnTo>
                    <a:lnTo>
                      <a:pt x="23" y="4"/>
                    </a:lnTo>
                    <a:lnTo>
                      <a:pt x="19" y="0"/>
                    </a:lnTo>
                    <a:lnTo>
                      <a:pt x="15" y="0"/>
                    </a:lnTo>
                    <a:lnTo>
                      <a:pt x="12" y="0"/>
                    </a:lnTo>
                    <a:lnTo>
                      <a:pt x="8" y="4"/>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6" name="Freeform 574"/>
              <p:cNvSpPr>
                <a:spLocks/>
              </p:cNvSpPr>
              <p:nvPr/>
            </p:nvSpPr>
            <p:spPr bwMode="auto">
              <a:xfrm>
                <a:off x="1947" y="3172"/>
                <a:ext cx="15" cy="17"/>
              </a:xfrm>
              <a:custGeom>
                <a:avLst/>
                <a:gdLst>
                  <a:gd name="T0" fmla="*/ 0 w 15"/>
                  <a:gd name="T1" fmla="*/ 8 h 17"/>
                  <a:gd name="T2" fmla="*/ 0 w 15"/>
                  <a:gd name="T3" fmla="*/ 8 h 17"/>
                  <a:gd name="T4" fmla="*/ 0 w 15"/>
                  <a:gd name="T5" fmla="*/ 8 h 17"/>
                  <a:gd name="T6" fmla="*/ 0 w 15"/>
                  <a:gd name="T7" fmla="*/ 12 h 17"/>
                  <a:gd name="T8" fmla="*/ 0 w 15"/>
                  <a:gd name="T9" fmla="*/ 12 h 17"/>
                  <a:gd name="T10" fmla="*/ 4 w 15"/>
                  <a:gd name="T11" fmla="*/ 17 h 17"/>
                  <a:gd name="T12" fmla="*/ 4 w 15"/>
                  <a:gd name="T13" fmla="*/ 17 h 17"/>
                  <a:gd name="T14" fmla="*/ 4 w 15"/>
                  <a:gd name="T15" fmla="*/ 17 h 17"/>
                  <a:gd name="T16" fmla="*/ 8 w 15"/>
                  <a:gd name="T17" fmla="*/ 17 h 17"/>
                  <a:gd name="T18" fmla="*/ 8 w 15"/>
                  <a:gd name="T19" fmla="*/ 17 h 17"/>
                  <a:gd name="T20" fmla="*/ 8 w 15"/>
                  <a:gd name="T21" fmla="*/ 17 h 17"/>
                  <a:gd name="T22" fmla="*/ 11 w 15"/>
                  <a:gd name="T23" fmla="*/ 17 h 17"/>
                  <a:gd name="T24" fmla="*/ 11 w 15"/>
                  <a:gd name="T25" fmla="*/ 12 h 17"/>
                  <a:gd name="T26" fmla="*/ 15 w 15"/>
                  <a:gd name="T27" fmla="*/ 12 h 17"/>
                  <a:gd name="T28" fmla="*/ 15 w 15"/>
                  <a:gd name="T29" fmla="*/ 12 h 17"/>
                  <a:gd name="T30" fmla="*/ 15 w 15"/>
                  <a:gd name="T31" fmla="*/ 12 h 17"/>
                  <a:gd name="T32" fmla="*/ 15 w 15"/>
                  <a:gd name="T33" fmla="*/ 8 h 17"/>
                  <a:gd name="T34" fmla="*/ 15 w 15"/>
                  <a:gd name="T35" fmla="*/ 8 h 17"/>
                  <a:gd name="T36" fmla="*/ 15 w 15"/>
                  <a:gd name="T37" fmla="*/ 8 h 17"/>
                  <a:gd name="T38" fmla="*/ 15 w 15"/>
                  <a:gd name="T39" fmla="*/ 4 h 17"/>
                  <a:gd name="T40" fmla="*/ 15 w 15"/>
                  <a:gd name="T41" fmla="*/ 4 h 17"/>
                  <a:gd name="T42" fmla="*/ 15 w 15"/>
                  <a:gd name="T43" fmla="*/ 4 h 17"/>
                  <a:gd name="T44" fmla="*/ 11 w 15"/>
                  <a:gd name="T45" fmla="*/ 4 h 17"/>
                  <a:gd name="T46" fmla="*/ 11 w 15"/>
                  <a:gd name="T47" fmla="*/ 0 h 17"/>
                  <a:gd name="T48" fmla="*/ 8 w 15"/>
                  <a:gd name="T49" fmla="*/ 0 h 17"/>
                  <a:gd name="T50" fmla="*/ 8 w 15"/>
                  <a:gd name="T51" fmla="*/ 0 h 17"/>
                  <a:gd name="T52" fmla="*/ 4 w 15"/>
                  <a:gd name="T53" fmla="*/ 0 h 17"/>
                  <a:gd name="T54" fmla="*/ 4 w 15"/>
                  <a:gd name="T55" fmla="*/ 0 h 17"/>
                  <a:gd name="T56" fmla="*/ 4 w 15"/>
                  <a:gd name="T57" fmla="*/ 0 h 17"/>
                  <a:gd name="T58" fmla="*/ 0 w 15"/>
                  <a:gd name="T59" fmla="*/ 0 h 17"/>
                  <a:gd name="T60" fmla="*/ 0 w 15"/>
                  <a:gd name="T61" fmla="*/ 4 h 17"/>
                  <a:gd name="T62" fmla="*/ 0 w 15"/>
                  <a:gd name="T63" fmla="*/ 4 h 17"/>
                  <a:gd name="T64" fmla="*/ 0 w 15"/>
                  <a:gd name="T65" fmla="*/ 4 h 17"/>
                  <a:gd name="T66" fmla="*/ 0 w 15"/>
                  <a:gd name="T67" fmla="*/ 4 h 17"/>
                  <a:gd name="T68" fmla="*/ 0 w 15"/>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8"/>
                    </a:moveTo>
                    <a:lnTo>
                      <a:pt x="0" y="8"/>
                    </a:lnTo>
                    <a:lnTo>
                      <a:pt x="0" y="12"/>
                    </a:lnTo>
                    <a:lnTo>
                      <a:pt x="4" y="17"/>
                    </a:lnTo>
                    <a:lnTo>
                      <a:pt x="8" y="17"/>
                    </a:lnTo>
                    <a:lnTo>
                      <a:pt x="11" y="17"/>
                    </a:lnTo>
                    <a:lnTo>
                      <a:pt x="11" y="12"/>
                    </a:lnTo>
                    <a:lnTo>
                      <a:pt x="15" y="12"/>
                    </a:lnTo>
                    <a:lnTo>
                      <a:pt x="15" y="8"/>
                    </a:lnTo>
                    <a:lnTo>
                      <a:pt x="15" y="4"/>
                    </a:lnTo>
                    <a:lnTo>
                      <a:pt x="11" y="4"/>
                    </a:lnTo>
                    <a:lnTo>
                      <a:pt x="11" y="0"/>
                    </a:lnTo>
                    <a:lnTo>
                      <a:pt x="8" y="0"/>
                    </a:lnTo>
                    <a:lnTo>
                      <a:pt x="4" y="0"/>
                    </a:lnTo>
                    <a:lnTo>
                      <a:pt x="0"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7" name="Freeform 575"/>
              <p:cNvSpPr>
                <a:spLocks/>
              </p:cNvSpPr>
              <p:nvPr/>
            </p:nvSpPr>
            <p:spPr bwMode="auto">
              <a:xfrm>
                <a:off x="1917" y="3155"/>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0 w 15"/>
                  <a:gd name="T11" fmla="*/ 12 h 12"/>
                  <a:gd name="T12" fmla="*/ 4 w 15"/>
                  <a:gd name="T13" fmla="*/ 12 h 12"/>
                  <a:gd name="T14" fmla="*/ 4 w 15"/>
                  <a:gd name="T15" fmla="*/ 12 h 12"/>
                  <a:gd name="T16" fmla="*/ 4 w 15"/>
                  <a:gd name="T17" fmla="*/ 12 h 12"/>
                  <a:gd name="T18" fmla="*/ 7 w 15"/>
                  <a:gd name="T19" fmla="*/ 12 h 12"/>
                  <a:gd name="T20" fmla="*/ 7 w 15"/>
                  <a:gd name="T21" fmla="*/ 12 h 12"/>
                  <a:gd name="T22" fmla="*/ 11 w 15"/>
                  <a:gd name="T23" fmla="*/ 12 h 12"/>
                  <a:gd name="T24" fmla="*/ 11 w 15"/>
                  <a:gd name="T25" fmla="*/ 12 h 12"/>
                  <a:gd name="T26" fmla="*/ 11 w 15"/>
                  <a:gd name="T27" fmla="*/ 8 h 12"/>
                  <a:gd name="T28" fmla="*/ 15 w 15"/>
                  <a:gd name="T29" fmla="*/ 8 h 12"/>
                  <a:gd name="T30" fmla="*/ 15 w 15"/>
                  <a:gd name="T31" fmla="*/ 8 h 12"/>
                  <a:gd name="T32" fmla="*/ 15 w 15"/>
                  <a:gd name="T33" fmla="*/ 4 h 12"/>
                  <a:gd name="T34" fmla="*/ 15 w 15"/>
                  <a:gd name="T35" fmla="*/ 4 h 12"/>
                  <a:gd name="T36" fmla="*/ 15 w 15"/>
                  <a:gd name="T37" fmla="*/ 0 h 12"/>
                  <a:gd name="T38" fmla="*/ 11 w 15"/>
                  <a:gd name="T39" fmla="*/ 0 h 12"/>
                  <a:gd name="T40" fmla="*/ 11 w 15"/>
                  <a:gd name="T41" fmla="*/ 0 h 12"/>
                  <a:gd name="T42" fmla="*/ 11 w 15"/>
                  <a:gd name="T43" fmla="*/ 0 h 12"/>
                  <a:gd name="T44" fmla="*/ 7 w 15"/>
                  <a:gd name="T45" fmla="*/ 0 h 12"/>
                  <a:gd name="T46" fmla="*/ 4 w 15"/>
                  <a:gd name="T47" fmla="*/ 0 h 12"/>
                  <a:gd name="T48" fmla="*/ 4 w 15"/>
                  <a:gd name="T49" fmla="*/ 0 h 12"/>
                  <a:gd name="T50" fmla="*/ 4 w 15"/>
                  <a:gd name="T51" fmla="*/ 0 h 12"/>
                  <a:gd name="T52" fmla="*/ 0 w 15"/>
                  <a:gd name="T53" fmla="*/ 0 h 12"/>
                  <a:gd name="T54" fmla="*/ 0 w 15"/>
                  <a:gd name="T55" fmla="*/ 0 h 12"/>
                  <a:gd name="T56" fmla="*/ 0 w 15"/>
                  <a:gd name="T57" fmla="*/ 0 h 12"/>
                  <a:gd name="T58" fmla="*/ 0 w 15"/>
                  <a:gd name="T59" fmla="*/ 0 h 12"/>
                  <a:gd name="T60" fmla="*/ 0 w 15"/>
                  <a:gd name="T61" fmla="*/ 0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4" y="12"/>
                    </a:lnTo>
                    <a:lnTo>
                      <a:pt x="7" y="12"/>
                    </a:lnTo>
                    <a:lnTo>
                      <a:pt x="11" y="12"/>
                    </a:lnTo>
                    <a:lnTo>
                      <a:pt x="11" y="8"/>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8" name="Freeform 576"/>
              <p:cNvSpPr>
                <a:spLocks/>
              </p:cNvSpPr>
              <p:nvPr/>
            </p:nvSpPr>
            <p:spPr bwMode="auto">
              <a:xfrm>
                <a:off x="1989" y="3184"/>
                <a:ext cx="15" cy="17"/>
              </a:xfrm>
              <a:custGeom>
                <a:avLst/>
                <a:gdLst>
                  <a:gd name="T0" fmla="*/ 0 w 15"/>
                  <a:gd name="T1" fmla="*/ 9 h 17"/>
                  <a:gd name="T2" fmla="*/ 0 w 15"/>
                  <a:gd name="T3" fmla="*/ 9 h 17"/>
                  <a:gd name="T4" fmla="*/ 0 w 15"/>
                  <a:gd name="T5" fmla="*/ 9 h 17"/>
                  <a:gd name="T6" fmla="*/ 0 w 15"/>
                  <a:gd name="T7" fmla="*/ 13 h 17"/>
                  <a:gd name="T8" fmla="*/ 3 w 15"/>
                  <a:gd name="T9" fmla="*/ 13 h 17"/>
                  <a:gd name="T10" fmla="*/ 3 w 15"/>
                  <a:gd name="T11" fmla="*/ 17 h 17"/>
                  <a:gd name="T12" fmla="*/ 3 w 15"/>
                  <a:gd name="T13" fmla="*/ 17 h 17"/>
                  <a:gd name="T14" fmla="*/ 7 w 15"/>
                  <a:gd name="T15" fmla="*/ 17 h 17"/>
                  <a:gd name="T16" fmla="*/ 7 w 15"/>
                  <a:gd name="T17" fmla="*/ 17 h 17"/>
                  <a:gd name="T18" fmla="*/ 7 w 15"/>
                  <a:gd name="T19" fmla="*/ 17 h 17"/>
                  <a:gd name="T20" fmla="*/ 11 w 15"/>
                  <a:gd name="T21" fmla="*/ 17 h 17"/>
                  <a:gd name="T22" fmla="*/ 11 w 15"/>
                  <a:gd name="T23" fmla="*/ 17 h 17"/>
                  <a:gd name="T24" fmla="*/ 15 w 15"/>
                  <a:gd name="T25" fmla="*/ 13 h 17"/>
                  <a:gd name="T26" fmla="*/ 15 w 15"/>
                  <a:gd name="T27" fmla="*/ 13 h 17"/>
                  <a:gd name="T28" fmla="*/ 15 w 15"/>
                  <a:gd name="T29" fmla="*/ 13 h 17"/>
                  <a:gd name="T30" fmla="*/ 15 w 15"/>
                  <a:gd name="T31" fmla="*/ 13 h 17"/>
                  <a:gd name="T32" fmla="*/ 15 w 15"/>
                  <a:gd name="T33" fmla="*/ 9 h 17"/>
                  <a:gd name="T34" fmla="*/ 15 w 15"/>
                  <a:gd name="T35" fmla="*/ 9 h 17"/>
                  <a:gd name="T36" fmla="*/ 15 w 15"/>
                  <a:gd name="T37" fmla="*/ 9 h 17"/>
                  <a:gd name="T38" fmla="*/ 15 w 15"/>
                  <a:gd name="T39" fmla="*/ 5 h 17"/>
                  <a:gd name="T40" fmla="*/ 15 w 15"/>
                  <a:gd name="T41" fmla="*/ 5 h 17"/>
                  <a:gd name="T42" fmla="*/ 15 w 15"/>
                  <a:gd name="T43" fmla="*/ 5 h 17"/>
                  <a:gd name="T44" fmla="*/ 11 w 15"/>
                  <a:gd name="T45" fmla="*/ 5 h 17"/>
                  <a:gd name="T46" fmla="*/ 11 w 15"/>
                  <a:gd name="T47" fmla="*/ 0 h 17"/>
                  <a:gd name="T48" fmla="*/ 11 w 15"/>
                  <a:gd name="T49" fmla="*/ 0 h 17"/>
                  <a:gd name="T50" fmla="*/ 7 w 15"/>
                  <a:gd name="T51" fmla="*/ 0 h 17"/>
                  <a:gd name="T52" fmla="*/ 7 w 15"/>
                  <a:gd name="T53" fmla="*/ 0 h 17"/>
                  <a:gd name="T54" fmla="*/ 3 w 15"/>
                  <a:gd name="T55" fmla="*/ 0 h 17"/>
                  <a:gd name="T56" fmla="*/ 3 w 15"/>
                  <a:gd name="T57" fmla="*/ 0 h 17"/>
                  <a:gd name="T58" fmla="*/ 0 w 15"/>
                  <a:gd name="T59" fmla="*/ 0 h 17"/>
                  <a:gd name="T60" fmla="*/ 0 w 15"/>
                  <a:gd name="T61" fmla="*/ 5 h 17"/>
                  <a:gd name="T62" fmla="*/ 0 w 15"/>
                  <a:gd name="T63" fmla="*/ 5 h 17"/>
                  <a:gd name="T64" fmla="*/ 0 w 15"/>
                  <a:gd name="T65" fmla="*/ 5 h 17"/>
                  <a:gd name="T66" fmla="*/ 0 w 15"/>
                  <a:gd name="T67" fmla="*/ 5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3" y="13"/>
                    </a:lnTo>
                    <a:lnTo>
                      <a:pt x="3" y="17"/>
                    </a:lnTo>
                    <a:lnTo>
                      <a:pt x="7" y="17"/>
                    </a:lnTo>
                    <a:lnTo>
                      <a:pt x="11" y="17"/>
                    </a:lnTo>
                    <a:lnTo>
                      <a:pt x="15" y="13"/>
                    </a:lnTo>
                    <a:lnTo>
                      <a:pt x="15" y="9"/>
                    </a:lnTo>
                    <a:lnTo>
                      <a:pt x="15" y="5"/>
                    </a:lnTo>
                    <a:lnTo>
                      <a:pt x="11" y="5"/>
                    </a:lnTo>
                    <a:lnTo>
                      <a:pt x="11" y="0"/>
                    </a:lnTo>
                    <a:lnTo>
                      <a:pt x="7" y="0"/>
                    </a:lnTo>
                    <a:lnTo>
                      <a:pt x="3"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39" name="Freeform 577"/>
              <p:cNvSpPr>
                <a:spLocks/>
              </p:cNvSpPr>
              <p:nvPr/>
            </p:nvSpPr>
            <p:spPr bwMode="auto">
              <a:xfrm>
                <a:off x="1992" y="3239"/>
                <a:ext cx="15" cy="30"/>
              </a:xfrm>
              <a:custGeom>
                <a:avLst/>
                <a:gdLst>
                  <a:gd name="T0" fmla="*/ 0 w 15"/>
                  <a:gd name="T1" fmla="*/ 9 h 30"/>
                  <a:gd name="T2" fmla="*/ 0 w 15"/>
                  <a:gd name="T3" fmla="*/ 9 h 30"/>
                  <a:gd name="T4" fmla="*/ 0 w 15"/>
                  <a:gd name="T5" fmla="*/ 13 h 30"/>
                  <a:gd name="T6" fmla="*/ 0 w 15"/>
                  <a:gd name="T7" fmla="*/ 17 h 30"/>
                  <a:gd name="T8" fmla="*/ 4 w 15"/>
                  <a:gd name="T9" fmla="*/ 22 h 30"/>
                  <a:gd name="T10" fmla="*/ 4 w 15"/>
                  <a:gd name="T11" fmla="*/ 26 h 30"/>
                  <a:gd name="T12" fmla="*/ 4 w 15"/>
                  <a:gd name="T13" fmla="*/ 26 h 30"/>
                  <a:gd name="T14" fmla="*/ 4 w 15"/>
                  <a:gd name="T15" fmla="*/ 26 h 30"/>
                  <a:gd name="T16" fmla="*/ 8 w 15"/>
                  <a:gd name="T17" fmla="*/ 26 h 30"/>
                  <a:gd name="T18" fmla="*/ 8 w 15"/>
                  <a:gd name="T19" fmla="*/ 30 h 30"/>
                  <a:gd name="T20" fmla="*/ 12 w 15"/>
                  <a:gd name="T21" fmla="*/ 30 h 30"/>
                  <a:gd name="T22" fmla="*/ 12 w 15"/>
                  <a:gd name="T23" fmla="*/ 26 h 30"/>
                  <a:gd name="T24" fmla="*/ 12 w 15"/>
                  <a:gd name="T25" fmla="*/ 26 h 30"/>
                  <a:gd name="T26" fmla="*/ 15 w 15"/>
                  <a:gd name="T27" fmla="*/ 26 h 30"/>
                  <a:gd name="T28" fmla="*/ 15 w 15"/>
                  <a:gd name="T29" fmla="*/ 22 h 30"/>
                  <a:gd name="T30" fmla="*/ 15 w 15"/>
                  <a:gd name="T31" fmla="*/ 22 h 30"/>
                  <a:gd name="T32" fmla="*/ 15 w 15"/>
                  <a:gd name="T33" fmla="*/ 22 h 30"/>
                  <a:gd name="T34" fmla="*/ 15 w 15"/>
                  <a:gd name="T35" fmla="*/ 17 h 30"/>
                  <a:gd name="T36" fmla="*/ 15 w 15"/>
                  <a:gd name="T37" fmla="*/ 13 h 30"/>
                  <a:gd name="T38" fmla="*/ 15 w 15"/>
                  <a:gd name="T39" fmla="*/ 9 h 30"/>
                  <a:gd name="T40" fmla="*/ 15 w 15"/>
                  <a:gd name="T41" fmla="*/ 9 h 30"/>
                  <a:gd name="T42" fmla="*/ 15 w 15"/>
                  <a:gd name="T43" fmla="*/ 5 h 30"/>
                  <a:gd name="T44" fmla="*/ 12 w 15"/>
                  <a:gd name="T45" fmla="*/ 5 h 30"/>
                  <a:gd name="T46" fmla="*/ 12 w 15"/>
                  <a:gd name="T47" fmla="*/ 5 h 30"/>
                  <a:gd name="T48" fmla="*/ 8 w 15"/>
                  <a:gd name="T49" fmla="*/ 0 h 30"/>
                  <a:gd name="T50" fmla="*/ 8 w 15"/>
                  <a:gd name="T51" fmla="*/ 0 h 30"/>
                  <a:gd name="T52" fmla="*/ 8 w 15"/>
                  <a:gd name="T53" fmla="*/ 0 h 30"/>
                  <a:gd name="T54" fmla="*/ 4 w 15"/>
                  <a:gd name="T55" fmla="*/ 0 h 30"/>
                  <a:gd name="T56" fmla="*/ 4 w 15"/>
                  <a:gd name="T57" fmla="*/ 0 h 30"/>
                  <a:gd name="T58" fmla="*/ 4 w 15"/>
                  <a:gd name="T59" fmla="*/ 0 h 30"/>
                  <a:gd name="T60" fmla="*/ 4 w 15"/>
                  <a:gd name="T61" fmla="*/ 0 h 30"/>
                  <a:gd name="T62" fmla="*/ 0 w 15"/>
                  <a:gd name="T63" fmla="*/ 5 h 30"/>
                  <a:gd name="T64" fmla="*/ 0 w 15"/>
                  <a:gd name="T65" fmla="*/ 5 h 30"/>
                  <a:gd name="T66" fmla="*/ 0 w 15"/>
                  <a:gd name="T67" fmla="*/ 5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4" y="22"/>
                    </a:lnTo>
                    <a:lnTo>
                      <a:pt x="4" y="26"/>
                    </a:lnTo>
                    <a:lnTo>
                      <a:pt x="8" y="26"/>
                    </a:lnTo>
                    <a:lnTo>
                      <a:pt x="8" y="30"/>
                    </a:lnTo>
                    <a:lnTo>
                      <a:pt x="12" y="30"/>
                    </a:lnTo>
                    <a:lnTo>
                      <a:pt x="12" y="26"/>
                    </a:lnTo>
                    <a:lnTo>
                      <a:pt x="15" y="26"/>
                    </a:lnTo>
                    <a:lnTo>
                      <a:pt x="15" y="22"/>
                    </a:lnTo>
                    <a:lnTo>
                      <a:pt x="15" y="17"/>
                    </a:lnTo>
                    <a:lnTo>
                      <a:pt x="15" y="13"/>
                    </a:lnTo>
                    <a:lnTo>
                      <a:pt x="15" y="9"/>
                    </a:lnTo>
                    <a:lnTo>
                      <a:pt x="15" y="5"/>
                    </a:lnTo>
                    <a:lnTo>
                      <a:pt x="12" y="5"/>
                    </a:lnTo>
                    <a:lnTo>
                      <a:pt x="8" y="0"/>
                    </a:lnTo>
                    <a:lnTo>
                      <a:pt x="4"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0" name="Freeform 578"/>
              <p:cNvSpPr>
                <a:spLocks/>
              </p:cNvSpPr>
              <p:nvPr/>
            </p:nvSpPr>
            <p:spPr bwMode="auto">
              <a:xfrm>
                <a:off x="1909" y="3155"/>
                <a:ext cx="19" cy="17"/>
              </a:xfrm>
              <a:custGeom>
                <a:avLst/>
                <a:gdLst>
                  <a:gd name="T0" fmla="*/ 4 w 19"/>
                  <a:gd name="T1" fmla="*/ 8 h 17"/>
                  <a:gd name="T2" fmla="*/ 4 w 19"/>
                  <a:gd name="T3" fmla="*/ 8 h 17"/>
                  <a:gd name="T4" fmla="*/ 4 w 19"/>
                  <a:gd name="T5" fmla="*/ 8 h 17"/>
                  <a:gd name="T6" fmla="*/ 4 w 19"/>
                  <a:gd name="T7" fmla="*/ 12 h 17"/>
                  <a:gd name="T8" fmla="*/ 4 w 19"/>
                  <a:gd name="T9" fmla="*/ 12 h 17"/>
                  <a:gd name="T10" fmla="*/ 4 w 19"/>
                  <a:gd name="T11" fmla="*/ 12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5 w 19"/>
                  <a:gd name="T25" fmla="*/ 12 h 17"/>
                  <a:gd name="T26" fmla="*/ 15 w 19"/>
                  <a:gd name="T27" fmla="*/ 12 h 17"/>
                  <a:gd name="T28" fmla="*/ 19 w 19"/>
                  <a:gd name="T29" fmla="*/ 12 h 17"/>
                  <a:gd name="T30" fmla="*/ 19 w 19"/>
                  <a:gd name="T31" fmla="*/ 8 h 17"/>
                  <a:gd name="T32" fmla="*/ 19 w 19"/>
                  <a:gd name="T33" fmla="*/ 8 h 17"/>
                  <a:gd name="T34" fmla="*/ 19 w 19"/>
                  <a:gd name="T35" fmla="*/ 8 h 17"/>
                  <a:gd name="T36" fmla="*/ 19 w 19"/>
                  <a:gd name="T37" fmla="*/ 8 h 17"/>
                  <a:gd name="T38" fmla="*/ 19 w 19"/>
                  <a:gd name="T39" fmla="*/ 4 h 17"/>
                  <a:gd name="T40" fmla="*/ 15 w 19"/>
                  <a:gd name="T41" fmla="*/ 4 h 17"/>
                  <a:gd name="T42" fmla="*/ 15 w 19"/>
                  <a:gd name="T43" fmla="*/ 4 h 17"/>
                  <a:gd name="T44" fmla="*/ 15 w 19"/>
                  <a:gd name="T45" fmla="*/ 4 h 17"/>
                  <a:gd name="T46" fmla="*/ 15 w 19"/>
                  <a:gd name="T47" fmla="*/ 0 h 17"/>
                  <a:gd name="T48" fmla="*/ 12 w 19"/>
                  <a:gd name="T49" fmla="*/ 0 h 17"/>
                  <a:gd name="T50" fmla="*/ 12 w 19"/>
                  <a:gd name="T51" fmla="*/ 0 h 17"/>
                  <a:gd name="T52" fmla="*/ 8 w 19"/>
                  <a:gd name="T53" fmla="*/ 0 h 17"/>
                  <a:gd name="T54" fmla="*/ 8 w 19"/>
                  <a:gd name="T55" fmla="*/ 0 h 17"/>
                  <a:gd name="T56" fmla="*/ 4 w 19"/>
                  <a:gd name="T57" fmla="*/ 0 h 17"/>
                  <a:gd name="T58" fmla="*/ 4 w 19"/>
                  <a:gd name="T59" fmla="*/ 0 h 17"/>
                  <a:gd name="T60" fmla="*/ 4 w 19"/>
                  <a:gd name="T61" fmla="*/ 0 h 17"/>
                  <a:gd name="T62" fmla="*/ 4 w 19"/>
                  <a:gd name="T63" fmla="*/ 4 h 17"/>
                  <a:gd name="T64" fmla="*/ 4 w 19"/>
                  <a:gd name="T65" fmla="*/ 4 h 17"/>
                  <a:gd name="T66" fmla="*/ 0 w 19"/>
                  <a:gd name="T67" fmla="*/ 4 h 17"/>
                  <a:gd name="T68" fmla="*/ 4 w 19"/>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4" y="8"/>
                    </a:moveTo>
                    <a:lnTo>
                      <a:pt x="4" y="8"/>
                    </a:lnTo>
                    <a:lnTo>
                      <a:pt x="4" y="12"/>
                    </a:lnTo>
                    <a:lnTo>
                      <a:pt x="8" y="17"/>
                    </a:lnTo>
                    <a:lnTo>
                      <a:pt x="12" y="17"/>
                    </a:lnTo>
                    <a:lnTo>
                      <a:pt x="15" y="12"/>
                    </a:lnTo>
                    <a:lnTo>
                      <a:pt x="19" y="12"/>
                    </a:lnTo>
                    <a:lnTo>
                      <a:pt x="19" y="8"/>
                    </a:lnTo>
                    <a:lnTo>
                      <a:pt x="19" y="4"/>
                    </a:lnTo>
                    <a:lnTo>
                      <a:pt x="15" y="4"/>
                    </a:lnTo>
                    <a:lnTo>
                      <a:pt x="15" y="0"/>
                    </a:lnTo>
                    <a:lnTo>
                      <a:pt x="12" y="0"/>
                    </a:lnTo>
                    <a:lnTo>
                      <a:pt x="8" y="0"/>
                    </a:lnTo>
                    <a:lnTo>
                      <a:pt x="4" y="0"/>
                    </a:lnTo>
                    <a:lnTo>
                      <a:pt x="4" y="4"/>
                    </a:lnTo>
                    <a:lnTo>
                      <a:pt x="0" y="4"/>
                    </a:lnTo>
                    <a:lnTo>
                      <a:pt x="4"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1" name="Freeform 579"/>
              <p:cNvSpPr>
                <a:spLocks/>
              </p:cNvSpPr>
              <p:nvPr/>
            </p:nvSpPr>
            <p:spPr bwMode="auto">
              <a:xfrm>
                <a:off x="2007" y="3167"/>
                <a:ext cx="31" cy="17"/>
              </a:xfrm>
              <a:custGeom>
                <a:avLst/>
                <a:gdLst>
                  <a:gd name="T0" fmla="*/ 23 w 31"/>
                  <a:gd name="T1" fmla="*/ 0 h 17"/>
                  <a:gd name="T2" fmla="*/ 23 w 31"/>
                  <a:gd name="T3" fmla="*/ 0 h 17"/>
                  <a:gd name="T4" fmla="*/ 19 w 31"/>
                  <a:gd name="T5" fmla="*/ 0 h 17"/>
                  <a:gd name="T6" fmla="*/ 15 w 31"/>
                  <a:gd name="T7" fmla="*/ 0 h 17"/>
                  <a:gd name="T8" fmla="*/ 12 w 31"/>
                  <a:gd name="T9" fmla="*/ 0 h 17"/>
                  <a:gd name="T10" fmla="*/ 12 w 31"/>
                  <a:gd name="T11" fmla="*/ 0 h 17"/>
                  <a:gd name="T12" fmla="*/ 8 w 31"/>
                  <a:gd name="T13" fmla="*/ 0 h 17"/>
                  <a:gd name="T14" fmla="*/ 8 w 31"/>
                  <a:gd name="T15" fmla="*/ 0 h 17"/>
                  <a:gd name="T16" fmla="*/ 4 w 31"/>
                  <a:gd name="T17" fmla="*/ 0 h 17"/>
                  <a:gd name="T18" fmla="*/ 4 w 31"/>
                  <a:gd name="T19" fmla="*/ 0 h 17"/>
                  <a:gd name="T20" fmla="*/ 4 w 31"/>
                  <a:gd name="T21" fmla="*/ 0 h 17"/>
                  <a:gd name="T22" fmla="*/ 4 w 31"/>
                  <a:gd name="T23" fmla="*/ 5 h 17"/>
                  <a:gd name="T24" fmla="*/ 0 w 31"/>
                  <a:gd name="T25" fmla="*/ 5 h 17"/>
                  <a:gd name="T26" fmla="*/ 0 w 31"/>
                  <a:gd name="T27" fmla="*/ 5 h 17"/>
                  <a:gd name="T28" fmla="*/ 0 w 31"/>
                  <a:gd name="T29" fmla="*/ 5 h 17"/>
                  <a:gd name="T30" fmla="*/ 4 w 31"/>
                  <a:gd name="T31" fmla="*/ 9 h 17"/>
                  <a:gd name="T32" fmla="*/ 4 w 31"/>
                  <a:gd name="T33" fmla="*/ 9 h 17"/>
                  <a:gd name="T34" fmla="*/ 4 w 31"/>
                  <a:gd name="T35" fmla="*/ 13 h 17"/>
                  <a:gd name="T36" fmla="*/ 8 w 31"/>
                  <a:gd name="T37" fmla="*/ 13 h 17"/>
                  <a:gd name="T38" fmla="*/ 8 w 31"/>
                  <a:gd name="T39" fmla="*/ 13 h 17"/>
                  <a:gd name="T40" fmla="*/ 12 w 31"/>
                  <a:gd name="T41" fmla="*/ 17 h 17"/>
                  <a:gd name="T42" fmla="*/ 15 w 31"/>
                  <a:gd name="T43" fmla="*/ 17 h 17"/>
                  <a:gd name="T44" fmla="*/ 19 w 31"/>
                  <a:gd name="T45" fmla="*/ 17 h 17"/>
                  <a:gd name="T46" fmla="*/ 23 w 31"/>
                  <a:gd name="T47" fmla="*/ 17 h 17"/>
                  <a:gd name="T48" fmla="*/ 23 w 31"/>
                  <a:gd name="T49" fmla="*/ 13 h 17"/>
                  <a:gd name="T50" fmla="*/ 27 w 31"/>
                  <a:gd name="T51" fmla="*/ 13 h 17"/>
                  <a:gd name="T52" fmla="*/ 27 w 31"/>
                  <a:gd name="T53" fmla="*/ 13 h 17"/>
                  <a:gd name="T54" fmla="*/ 27 w 31"/>
                  <a:gd name="T55" fmla="*/ 13 h 17"/>
                  <a:gd name="T56" fmla="*/ 27 w 31"/>
                  <a:gd name="T57" fmla="*/ 13 h 17"/>
                  <a:gd name="T58" fmla="*/ 31 w 31"/>
                  <a:gd name="T59" fmla="*/ 9 h 17"/>
                  <a:gd name="T60" fmla="*/ 31 w 31"/>
                  <a:gd name="T61" fmla="*/ 9 h 17"/>
                  <a:gd name="T62" fmla="*/ 31 w 31"/>
                  <a:gd name="T63" fmla="*/ 9 h 17"/>
                  <a:gd name="T64" fmla="*/ 31 w 31"/>
                  <a:gd name="T65" fmla="*/ 5 h 17"/>
                  <a:gd name="T66" fmla="*/ 27 w 31"/>
                  <a:gd name="T67" fmla="*/ 5 h 17"/>
                  <a:gd name="T68" fmla="*/ 27 w 31"/>
                  <a:gd name="T69" fmla="*/ 5 h 17"/>
                  <a:gd name="T70" fmla="*/ 27 w 31"/>
                  <a:gd name="T71" fmla="*/ 5 h 17"/>
                  <a:gd name="T72" fmla="*/ 23 w 31"/>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7"/>
                  <a:gd name="T113" fmla="*/ 31 w 3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7">
                    <a:moveTo>
                      <a:pt x="23" y="0"/>
                    </a:moveTo>
                    <a:lnTo>
                      <a:pt x="23" y="0"/>
                    </a:lnTo>
                    <a:lnTo>
                      <a:pt x="19" y="0"/>
                    </a:lnTo>
                    <a:lnTo>
                      <a:pt x="15" y="0"/>
                    </a:lnTo>
                    <a:lnTo>
                      <a:pt x="12" y="0"/>
                    </a:lnTo>
                    <a:lnTo>
                      <a:pt x="8" y="0"/>
                    </a:lnTo>
                    <a:lnTo>
                      <a:pt x="4" y="0"/>
                    </a:lnTo>
                    <a:lnTo>
                      <a:pt x="4" y="5"/>
                    </a:lnTo>
                    <a:lnTo>
                      <a:pt x="0" y="5"/>
                    </a:lnTo>
                    <a:lnTo>
                      <a:pt x="4" y="9"/>
                    </a:lnTo>
                    <a:lnTo>
                      <a:pt x="4" y="13"/>
                    </a:lnTo>
                    <a:lnTo>
                      <a:pt x="8" y="13"/>
                    </a:lnTo>
                    <a:lnTo>
                      <a:pt x="12" y="17"/>
                    </a:lnTo>
                    <a:lnTo>
                      <a:pt x="15" y="17"/>
                    </a:lnTo>
                    <a:lnTo>
                      <a:pt x="19" y="17"/>
                    </a:lnTo>
                    <a:lnTo>
                      <a:pt x="23" y="17"/>
                    </a:lnTo>
                    <a:lnTo>
                      <a:pt x="23" y="13"/>
                    </a:lnTo>
                    <a:lnTo>
                      <a:pt x="27" y="13"/>
                    </a:lnTo>
                    <a:lnTo>
                      <a:pt x="31" y="9"/>
                    </a:lnTo>
                    <a:lnTo>
                      <a:pt x="31" y="5"/>
                    </a:lnTo>
                    <a:lnTo>
                      <a:pt x="27" y="5"/>
                    </a:lnTo>
                    <a:lnTo>
                      <a:pt x="23"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2" name="Freeform 580"/>
              <p:cNvSpPr>
                <a:spLocks/>
              </p:cNvSpPr>
              <p:nvPr/>
            </p:nvSpPr>
            <p:spPr bwMode="auto">
              <a:xfrm>
                <a:off x="2000" y="3176"/>
                <a:ext cx="26" cy="17"/>
              </a:xfrm>
              <a:custGeom>
                <a:avLst/>
                <a:gdLst>
                  <a:gd name="T0" fmla="*/ 22 w 26"/>
                  <a:gd name="T1" fmla="*/ 0 h 17"/>
                  <a:gd name="T2" fmla="*/ 22 w 26"/>
                  <a:gd name="T3" fmla="*/ 0 h 17"/>
                  <a:gd name="T4" fmla="*/ 15 w 26"/>
                  <a:gd name="T5" fmla="*/ 0 h 17"/>
                  <a:gd name="T6" fmla="*/ 11 w 26"/>
                  <a:gd name="T7" fmla="*/ 0 h 17"/>
                  <a:gd name="T8" fmla="*/ 11 w 26"/>
                  <a:gd name="T9" fmla="*/ 0 h 17"/>
                  <a:gd name="T10" fmla="*/ 7 w 26"/>
                  <a:gd name="T11" fmla="*/ 0 h 17"/>
                  <a:gd name="T12" fmla="*/ 7 w 26"/>
                  <a:gd name="T13" fmla="*/ 0 h 17"/>
                  <a:gd name="T14" fmla="*/ 4 w 26"/>
                  <a:gd name="T15" fmla="*/ 0 h 17"/>
                  <a:gd name="T16" fmla="*/ 4 w 26"/>
                  <a:gd name="T17" fmla="*/ 0 h 17"/>
                  <a:gd name="T18" fmla="*/ 0 w 26"/>
                  <a:gd name="T19" fmla="*/ 0 h 17"/>
                  <a:gd name="T20" fmla="*/ 0 w 26"/>
                  <a:gd name="T21" fmla="*/ 0 h 17"/>
                  <a:gd name="T22" fmla="*/ 0 w 26"/>
                  <a:gd name="T23" fmla="*/ 4 h 17"/>
                  <a:gd name="T24" fmla="*/ 0 w 26"/>
                  <a:gd name="T25" fmla="*/ 4 h 17"/>
                  <a:gd name="T26" fmla="*/ 0 w 26"/>
                  <a:gd name="T27" fmla="*/ 4 h 17"/>
                  <a:gd name="T28" fmla="*/ 0 w 26"/>
                  <a:gd name="T29" fmla="*/ 4 h 17"/>
                  <a:gd name="T30" fmla="*/ 0 w 26"/>
                  <a:gd name="T31" fmla="*/ 8 h 17"/>
                  <a:gd name="T32" fmla="*/ 0 w 26"/>
                  <a:gd name="T33" fmla="*/ 8 h 17"/>
                  <a:gd name="T34" fmla="*/ 4 w 26"/>
                  <a:gd name="T35" fmla="*/ 13 h 17"/>
                  <a:gd name="T36" fmla="*/ 4 w 26"/>
                  <a:gd name="T37" fmla="*/ 13 h 17"/>
                  <a:gd name="T38" fmla="*/ 7 w 26"/>
                  <a:gd name="T39" fmla="*/ 13 h 17"/>
                  <a:gd name="T40" fmla="*/ 11 w 26"/>
                  <a:gd name="T41" fmla="*/ 17 h 17"/>
                  <a:gd name="T42" fmla="*/ 15 w 26"/>
                  <a:gd name="T43" fmla="*/ 17 h 17"/>
                  <a:gd name="T44" fmla="*/ 19 w 26"/>
                  <a:gd name="T45" fmla="*/ 17 h 17"/>
                  <a:gd name="T46" fmla="*/ 19 w 26"/>
                  <a:gd name="T47" fmla="*/ 17 h 17"/>
                  <a:gd name="T48" fmla="*/ 22 w 26"/>
                  <a:gd name="T49" fmla="*/ 13 h 17"/>
                  <a:gd name="T50" fmla="*/ 22 w 26"/>
                  <a:gd name="T51" fmla="*/ 13 h 17"/>
                  <a:gd name="T52" fmla="*/ 22 w 26"/>
                  <a:gd name="T53" fmla="*/ 13 h 17"/>
                  <a:gd name="T54" fmla="*/ 26 w 26"/>
                  <a:gd name="T55" fmla="*/ 13 h 17"/>
                  <a:gd name="T56" fmla="*/ 26 w 26"/>
                  <a:gd name="T57" fmla="*/ 13 h 17"/>
                  <a:gd name="T58" fmla="*/ 26 w 26"/>
                  <a:gd name="T59" fmla="*/ 8 h 17"/>
                  <a:gd name="T60" fmla="*/ 26 w 26"/>
                  <a:gd name="T61" fmla="*/ 8 h 17"/>
                  <a:gd name="T62" fmla="*/ 26 w 26"/>
                  <a:gd name="T63" fmla="*/ 8 h 17"/>
                  <a:gd name="T64" fmla="*/ 26 w 26"/>
                  <a:gd name="T65" fmla="*/ 4 h 17"/>
                  <a:gd name="T66" fmla="*/ 26 w 26"/>
                  <a:gd name="T67" fmla="*/ 4 h 17"/>
                  <a:gd name="T68" fmla="*/ 22 w 26"/>
                  <a:gd name="T69" fmla="*/ 4 h 17"/>
                  <a:gd name="T70" fmla="*/ 22 w 26"/>
                  <a:gd name="T71" fmla="*/ 4 h 17"/>
                  <a:gd name="T72" fmla="*/ 22 w 26"/>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7"/>
                  <a:gd name="T113" fmla="*/ 26 w 26"/>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7">
                    <a:moveTo>
                      <a:pt x="22" y="0"/>
                    </a:moveTo>
                    <a:lnTo>
                      <a:pt x="22" y="0"/>
                    </a:lnTo>
                    <a:lnTo>
                      <a:pt x="15" y="0"/>
                    </a:lnTo>
                    <a:lnTo>
                      <a:pt x="11" y="0"/>
                    </a:lnTo>
                    <a:lnTo>
                      <a:pt x="7" y="0"/>
                    </a:lnTo>
                    <a:lnTo>
                      <a:pt x="4" y="0"/>
                    </a:lnTo>
                    <a:lnTo>
                      <a:pt x="0" y="0"/>
                    </a:lnTo>
                    <a:lnTo>
                      <a:pt x="0" y="4"/>
                    </a:lnTo>
                    <a:lnTo>
                      <a:pt x="0" y="8"/>
                    </a:lnTo>
                    <a:lnTo>
                      <a:pt x="4" y="13"/>
                    </a:lnTo>
                    <a:lnTo>
                      <a:pt x="7" y="13"/>
                    </a:lnTo>
                    <a:lnTo>
                      <a:pt x="11" y="17"/>
                    </a:lnTo>
                    <a:lnTo>
                      <a:pt x="15" y="17"/>
                    </a:lnTo>
                    <a:lnTo>
                      <a:pt x="19" y="17"/>
                    </a:lnTo>
                    <a:lnTo>
                      <a:pt x="22" y="13"/>
                    </a:lnTo>
                    <a:lnTo>
                      <a:pt x="26" y="13"/>
                    </a:lnTo>
                    <a:lnTo>
                      <a:pt x="26" y="8"/>
                    </a:lnTo>
                    <a:lnTo>
                      <a:pt x="26" y="4"/>
                    </a:lnTo>
                    <a:lnTo>
                      <a:pt x="22" y="4"/>
                    </a:lnTo>
                    <a:lnTo>
                      <a:pt x="22"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3" name="Freeform 581"/>
              <p:cNvSpPr>
                <a:spLocks/>
              </p:cNvSpPr>
              <p:nvPr/>
            </p:nvSpPr>
            <p:spPr bwMode="auto">
              <a:xfrm>
                <a:off x="1924" y="3159"/>
                <a:ext cx="31" cy="17"/>
              </a:xfrm>
              <a:custGeom>
                <a:avLst/>
                <a:gdLst>
                  <a:gd name="T0" fmla="*/ 23 w 31"/>
                  <a:gd name="T1" fmla="*/ 4 h 17"/>
                  <a:gd name="T2" fmla="*/ 23 w 31"/>
                  <a:gd name="T3" fmla="*/ 4 h 17"/>
                  <a:gd name="T4" fmla="*/ 19 w 31"/>
                  <a:gd name="T5" fmla="*/ 0 h 17"/>
                  <a:gd name="T6" fmla="*/ 15 w 31"/>
                  <a:gd name="T7" fmla="*/ 0 h 17"/>
                  <a:gd name="T8" fmla="*/ 12 w 31"/>
                  <a:gd name="T9" fmla="*/ 0 h 17"/>
                  <a:gd name="T10" fmla="*/ 12 w 31"/>
                  <a:gd name="T11" fmla="*/ 0 h 17"/>
                  <a:gd name="T12" fmla="*/ 8 w 31"/>
                  <a:gd name="T13" fmla="*/ 0 h 17"/>
                  <a:gd name="T14" fmla="*/ 8 w 31"/>
                  <a:gd name="T15" fmla="*/ 0 h 17"/>
                  <a:gd name="T16" fmla="*/ 4 w 31"/>
                  <a:gd name="T17" fmla="*/ 0 h 17"/>
                  <a:gd name="T18" fmla="*/ 4 w 31"/>
                  <a:gd name="T19" fmla="*/ 0 h 17"/>
                  <a:gd name="T20" fmla="*/ 4 w 31"/>
                  <a:gd name="T21" fmla="*/ 4 h 17"/>
                  <a:gd name="T22" fmla="*/ 4 w 31"/>
                  <a:gd name="T23" fmla="*/ 4 h 17"/>
                  <a:gd name="T24" fmla="*/ 0 w 31"/>
                  <a:gd name="T25" fmla="*/ 4 h 17"/>
                  <a:gd name="T26" fmla="*/ 0 w 31"/>
                  <a:gd name="T27" fmla="*/ 4 h 17"/>
                  <a:gd name="T28" fmla="*/ 0 w 31"/>
                  <a:gd name="T29" fmla="*/ 8 h 17"/>
                  <a:gd name="T30" fmla="*/ 0 w 31"/>
                  <a:gd name="T31" fmla="*/ 8 h 17"/>
                  <a:gd name="T32" fmla="*/ 4 w 31"/>
                  <a:gd name="T33" fmla="*/ 8 h 17"/>
                  <a:gd name="T34" fmla="*/ 4 w 31"/>
                  <a:gd name="T35" fmla="*/ 13 h 17"/>
                  <a:gd name="T36" fmla="*/ 8 w 31"/>
                  <a:gd name="T37" fmla="*/ 13 h 17"/>
                  <a:gd name="T38" fmla="*/ 8 w 31"/>
                  <a:gd name="T39" fmla="*/ 17 h 17"/>
                  <a:gd name="T40" fmla="*/ 12 w 31"/>
                  <a:gd name="T41" fmla="*/ 17 h 17"/>
                  <a:gd name="T42" fmla="*/ 15 w 31"/>
                  <a:gd name="T43" fmla="*/ 17 h 17"/>
                  <a:gd name="T44" fmla="*/ 19 w 31"/>
                  <a:gd name="T45" fmla="*/ 17 h 17"/>
                  <a:gd name="T46" fmla="*/ 23 w 31"/>
                  <a:gd name="T47" fmla="*/ 17 h 17"/>
                  <a:gd name="T48" fmla="*/ 23 w 31"/>
                  <a:gd name="T49" fmla="*/ 17 h 17"/>
                  <a:gd name="T50" fmla="*/ 27 w 31"/>
                  <a:gd name="T51" fmla="*/ 17 h 17"/>
                  <a:gd name="T52" fmla="*/ 27 w 31"/>
                  <a:gd name="T53" fmla="*/ 13 h 17"/>
                  <a:gd name="T54" fmla="*/ 27 w 31"/>
                  <a:gd name="T55" fmla="*/ 13 h 17"/>
                  <a:gd name="T56" fmla="*/ 27 w 31"/>
                  <a:gd name="T57" fmla="*/ 13 h 17"/>
                  <a:gd name="T58" fmla="*/ 31 w 31"/>
                  <a:gd name="T59" fmla="*/ 13 h 17"/>
                  <a:gd name="T60" fmla="*/ 31 w 31"/>
                  <a:gd name="T61" fmla="*/ 8 h 17"/>
                  <a:gd name="T62" fmla="*/ 31 w 31"/>
                  <a:gd name="T63" fmla="*/ 8 h 17"/>
                  <a:gd name="T64" fmla="*/ 31 w 31"/>
                  <a:gd name="T65" fmla="*/ 8 h 17"/>
                  <a:gd name="T66" fmla="*/ 27 w 31"/>
                  <a:gd name="T67" fmla="*/ 4 h 17"/>
                  <a:gd name="T68" fmla="*/ 27 w 31"/>
                  <a:gd name="T69" fmla="*/ 4 h 17"/>
                  <a:gd name="T70" fmla="*/ 27 w 31"/>
                  <a:gd name="T71" fmla="*/ 4 h 17"/>
                  <a:gd name="T72" fmla="*/ 23 w 31"/>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7"/>
                  <a:gd name="T113" fmla="*/ 31 w 3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7">
                    <a:moveTo>
                      <a:pt x="23" y="4"/>
                    </a:moveTo>
                    <a:lnTo>
                      <a:pt x="23" y="4"/>
                    </a:lnTo>
                    <a:lnTo>
                      <a:pt x="19" y="0"/>
                    </a:lnTo>
                    <a:lnTo>
                      <a:pt x="15" y="0"/>
                    </a:lnTo>
                    <a:lnTo>
                      <a:pt x="12" y="0"/>
                    </a:lnTo>
                    <a:lnTo>
                      <a:pt x="8" y="0"/>
                    </a:lnTo>
                    <a:lnTo>
                      <a:pt x="4" y="0"/>
                    </a:lnTo>
                    <a:lnTo>
                      <a:pt x="4" y="4"/>
                    </a:lnTo>
                    <a:lnTo>
                      <a:pt x="0" y="4"/>
                    </a:lnTo>
                    <a:lnTo>
                      <a:pt x="0" y="8"/>
                    </a:lnTo>
                    <a:lnTo>
                      <a:pt x="4" y="8"/>
                    </a:lnTo>
                    <a:lnTo>
                      <a:pt x="4" y="13"/>
                    </a:lnTo>
                    <a:lnTo>
                      <a:pt x="8" y="13"/>
                    </a:lnTo>
                    <a:lnTo>
                      <a:pt x="8" y="17"/>
                    </a:lnTo>
                    <a:lnTo>
                      <a:pt x="12" y="17"/>
                    </a:lnTo>
                    <a:lnTo>
                      <a:pt x="15" y="17"/>
                    </a:lnTo>
                    <a:lnTo>
                      <a:pt x="19" y="17"/>
                    </a:lnTo>
                    <a:lnTo>
                      <a:pt x="23" y="17"/>
                    </a:lnTo>
                    <a:lnTo>
                      <a:pt x="27" y="17"/>
                    </a:lnTo>
                    <a:lnTo>
                      <a:pt x="27" y="13"/>
                    </a:lnTo>
                    <a:lnTo>
                      <a:pt x="31" y="13"/>
                    </a:lnTo>
                    <a:lnTo>
                      <a:pt x="31" y="8"/>
                    </a:lnTo>
                    <a:lnTo>
                      <a:pt x="27" y="4"/>
                    </a:lnTo>
                    <a:lnTo>
                      <a:pt x="23"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4" name="Freeform 582"/>
              <p:cNvSpPr>
                <a:spLocks/>
              </p:cNvSpPr>
              <p:nvPr/>
            </p:nvSpPr>
            <p:spPr bwMode="auto">
              <a:xfrm>
                <a:off x="1921" y="3176"/>
                <a:ext cx="26" cy="17"/>
              </a:xfrm>
              <a:custGeom>
                <a:avLst/>
                <a:gdLst>
                  <a:gd name="T0" fmla="*/ 18 w 26"/>
                  <a:gd name="T1" fmla="*/ 4 h 17"/>
                  <a:gd name="T2" fmla="*/ 18 w 26"/>
                  <a:gd name="T3" fmla="*/ 4 h 17"/>
                  <a:gd name="T4" fmla="*/ 15 w 26"/>
                  <a:gd name="T5" fmla="*/ 0 h 17"/>
                  <a:gd name="T6" fmla="*/ 11 w 26"/>
                  <a:gd name="T7" fmla="*/ 0 h 17"/>
                  <a:gd name="T8" fmla="*/ 11 w 26"/>
                  <a:gd name="T9" fmla="*/ 0 h 17"/>
                  <a:gd name="T10" fmla="*/ 7 w 26"/>
                  <a:gd name="T11" fmla="*/ 0 h 17"/>
                  <a:gd name="T12" fmla="*/ 7 w 26"/>
                  <a:gd name="T13" fmla="*/ 0 h 17"/>
                  <a:gd name="T14" fmla="*/ 3 w 26"/>
                  <a:gd name="T15" fmla="*/ 0 h 17"/>
                  <a:gd name="T16" fmla="*/ 3 w 26"/>
                  <a:gd name="T17" fmla="*/ 0 h 17"/>
                  <a:gd name="T18" fmla="*/ 0 w 26"/>
                  <a:gd name="T19" fmla="*/ 0 h 17"/>
                  <a:gd name="T20" fmla="*/ 0 w 26"/>
                  <a:gd name="T21" fmla="*/ 4 h 17"/>
                  <a:gd name="T22" fmla="*/ 0 w 26"/>
                  <a:gd name="T23" fmla="*/ 4 h 17"/>
                  <a:gd name="T24" fmla="*/ 0 w 26"/>
                  <a:gd name="T25" fmla="*/ 4 h 17"/>
                  <a:gd name="T26" fmla="*/ 0 w 26"/>
                  <a:gd name="T27" fmla="*/ 4 h 17"/>
                  <a:gd name="T28" fmla="*/ 0 w 26"/>
                  <a:gd name="T29" fmla="*/ 8 h 17"/>
                  <a:gd name="T30" fmla="*/ 0 w 26"/>
                  <a:gd name="T31" fmla="*/ 8 h 17"/>
                  <a:gd name="T32" fmla="*/ 0 w 26"/>
                  <a:gd name="T33" fmla="*/ 8 h 17"/>
                  <a:gd name="T34" fmla="*/ 3 w 26"/>
                  <a:gd name="T35" fmla="*/ 13 h 17"/>
                  <a:gd name="T36" fmla="*/ 3 w 26"/>
                  <a:gd name="T37" fmla="*/ 13 h 17"/>
                  <a:gd name="T38" fmla="*/ 7 w 26"/>
                  <a:gd name="T39" fmla="*/ 13 h 17"/>
                  <a:gd name="T40" fmla="*/ 11 w 26"/>
                  <a:gd name="T41" fmla="*/ 17 h 17"/>
                  <a:gd name="T42" fmla="*/ 15 w 26"/>
                  <a:gd name="T43" fmla="*/ 17 h 17"/>
                  <a:gd name="T44" fmla="*/ 18 w 26"/>
                  <a:gd name="T45" fmla="*/ 17 h 17"/>
                  <a:gd name="T46" fmla="*/ 18 w 26"/>
                  <a:gd name="T47" fmla="*/ 17 h 17"/>
                  <a:gd name="T48" fmla="*/ 22 w 26"/>
                  <a:gd name="T49" fmla="*/ 17 h 17"/>
                  <a:gd name="T50" fmla="*/ 22 w 26"/>
                  <a:gd name="T51" fmla="*/ 17 h 17"/>
                  <a:gd name="T52" fmla="*/ 22 w 26"/>
                  <a:gd name="T53" fmla="*/ 13 h 17"/>
                  <a:gd name="T54" fmla="*/ 26 w 26"/>
                  <a:gd name="T55" fmla="*/ 13 h 17"/>
                  <a:gd name="T56" fmla="*/ 26 w 26"/>
                  <a:gd name="T57" fmla="*/ 13 h 17"/>
                  <a:gd name="T58" fmla="*/ 26 w 26"/>
                  <a:gd name="T59" fmla="*/ 13 h 17"/>
                  <a:gd name="T60" fmla="*/ 26 w 26"/>
                  <a:gd name="T61" fmla="*/ 8 h 17"/>
                  <a:gd name="T62" fmla="*/ 26 w 26"/>
                  <a:gd name="T63" fmla="*/ 8 h 17"/>
                  <a:gd name="T64" fmla="*/ 26 w 26"/>
                  <a:gd name="T65" fmla="*/ 8 h 17"/>
                  <a:gd name="T66" fmla="*/ 26 w 26"/>
                  <a:gd name="T67" fmla="*/ 4 h 17"/>
                  <a:gd name="T68" fmla="*/ 22 w 26"/>
                  <a:gd name="T69" fmla="*/ 4 h 17"/>
                  <a:gd name="T70" fmla="*/ 22 w 26"/>
                  <a:gd name="T71" fmla="*/ 4 h 17"/>
                  <a:gd name="T72" fmla="*/ 18 w 26"/>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7"/>
                  <a:gd name="T113" fmla="*/ 26 w 26"/>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7">
                    <a:moveTo>
                      <a:pt x="18" y="4"/>
                    </a:moveTo>
                    <a:lnTo>
                      <a:pt x="18" y="4"/>
                    </a:lnTo>
                    <a:lnTo>
                      <a:pt x="15" y="0"/>
                    </a:lnTo>
                    <a:lnTo>
                      <a:pt x="11" y="0"/>
                    </a:lnTo>
                    <a:lnTo>
                      <a:pt x="7" y="0"/>
                    </a:lnTo>
                    <a:lnTo>
                      <a:pt x="3" y="0"/>
                    </a:lnTo>
                    <a:lnTo>
                      <a:pt x="0" y="0"/>
                    </a:lnTo>
                    <a:lnTo>
                      <a:pt x="0" y="4"/>
                    </a:lnTo>
                    <a:lnTo>
                      <a:pt x="0" y="8"/>
                    </a:lnTo>
                    <a:lnTo>
                      <a:pt x="3" y="13"/>
                    </a:lnTo>
                    <a:lnTo>
                      <a:pt x="7" y="13"/>
                    </a:lnTo>
                    <a:lnTo>
                      <a:pt x="11" y="17"/>
                    </a:lnTo>
                    <a:lnTo>
                      <a:pt x="15" y="17"/>
                    </a:lnTo>
                    <a:lnTo>
                      <a:pt x="18" y="17"/>
                    </a:lnTo>
                    <a:lnTo>
                      <a:pt x="22" y="17"/>
                    </a:lnTo>
                    <a:lnTo>
                      <a:pt x="22" y="13"/>
                    </a:lnTo>
                    <a:lnTo>
                      <a:pt x="26" y="13"/>
                    </a:lnTo>
                    <a:lnTo>
                      <a:pt x="26" y="8"/>
                    </a:lnTo>
                    <a:lnTo>
                      <a:pt x="26" y="4"/>
                    </a:lnTo>
                    <a:lnTo>
                      <a:pt x="22" y="4"/>
                    </a:lnTo>
                    <a:lnTo>
                      <a:pt x="1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45" name="Group 583"/>
              <p:cNvGrpSpPr>
                <a:grpSpLocks/>
              </p:cNvGrpSpPr>
              <p:nvPr/>
            </p:nvGrpSpPr>
            <p:grpSpPr bwMode="auto">
              <a:xfrm>
                <a:off x="2449" y="3371"/>
                <a:ext cx="37" cy="72"/>
                <a:chOff x="2449" y="3371"/>
                <a:chExt cx="37" cy="72"/>
              </a:xfrm>
            </p:grpSpPr>
            <p:sp>
              <p:nvSpPr>
                <p:cNvPr id="1595" name="Freeform 584"/>
                <p:cNvSpPr>
                  <a:spLocks/>
                </p:cNvSpPr>
                <p:nvPr/>
              </p:nvSpPr>
              <p:spPr bwMode="auto">
                <a:xfrm>
                  <a:off x="2464" y="3430"/>
                  <a:ext cx="7" cy="13"/>
                </a:xfrm>
                <a:custGeom>
                  <a:avLst/>
                  <a:gdLst>
                    <a:gd name="T0" fmla="*/ 0 w 7"/>
                    <a:gd name="T1" fmla="*/ 0 h 13"/>
                    <a:gd name="T2" fmla="*/ 0 w 7"/>
                    <a:gd name="T3" fmla="*/ 0 h 13"/>
                    <a:gd name="T4" fmla="*/ 0 w 7"/>
                    <a:gd name="T5" fmla="*/ 13 h 13"/>
                    <a:gd name="T6" fmla="*/ 3 w 7"/>
                    <a:gd name="T7" fmla="*/ 13 h 13"/>
                    <a:gd name="T8" fmla="*/ 3 w 7"/>
                    <a:gd name="T9" fmla="*/ 0 h 13"/>
                    <a:gd name="T10" fmla="*/ 7 w 7"/>
                    <a:gd name="T11" fmla="*/ 0 h 13"/>
                    <a:gd name="T12" fmla="*/ 0 w 7"/>
                    <a:gd name="T13" fmla="*/ 0 h 13"/>
                    <a:gd name="T14" fmla="*/ 0 60000 65536"/>
                    <a:gd name="T15" fmla="*/ 0 60000 65536"/>
                    <a:gd name="T16" fmla="*/ 0 60000 65536"/>
                    <a:gd name="T17" fmla="*/ 0 60000 65536"/>
                    <a:gd name="T18" fmla="*/ 0 60000 65536"/>
                    <a:gd name="T19" fmla="*/ 0 60000 65536"/>
                    <a:gd name="T20" fmla="*/ 0 60000 65536"/>
                    <a:gd name="T21" fmla="*/ 0 w 7"/>
                    <a:gd name="T22" fmla="*/ 0 h 13"/>
                    <a:gd name="T23" fmla="*/ 7 w 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
                      <a:moveTo>
                        <a:pt x="0" y="0"/>
                      </a:moveTo>
                      <a:lnTo>
                        <a:pt x="0" y="0"/>
                      </a:lnTo>
                      <a:lnTo>
                        <a:pt x="0" y="13"/>
                      </a:lnTo>
                      <a:lnTo>
                        <a:pt x="3" y="13"/>
                      </a:lnTo>
                      <a:lnTo>
                        <a:pt x="3" y="0"/>
                      </a:lnTo>
                      <a:lnTo>
                        <a:pt x="7"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596" name="Group 585"/>
                <p:cNvGrpSpPr>
                  <a:grpSpLocks/>
                </p:cNvGrpSpPr>
                <p:nvPr/>
              </p:nvGrpSpPr>
              <p:grpSpPr bwMode="auto">
                <a:xfrm>
                  <a:off x="2449" y="3371"/>
                  <a:ext cx="37" cy="59"/>
                  <a:chOff x="2449" y="3371"/>
                  <a:chExt cx="37" cy="59"/>
                </a:xfrm>
              </p:grpSpPr>
              <p:sp>
                <p:nvSpPr>
                  <p:cNvPr id="1597" name="Freeform 586"/>
                  <p:cNvSpPr>
                    <a:spLocks/>
                  </p:cNvSpPr>
                  <p:nvPr/>
                </p:nvSpPr>
                <p:spPr bwMode="auto">
                  <a:xfrm>
                    <a:off x="2471" y="3401"/>
                    <a:ext cx="15" cy="21"/>
                  </a:xfrm>
                  <a:custGeom>
                    <a:avLst/>
                    <a:gdLst>
                      <a:gd name="T0" fmla="*/ 4 w 15"/>
                      <a:gd name="T1" fmla="*/ 21 h 21"/>
                      <a:gd name="T2" fmla="*/ 4 w 15"/>
                      <a:gd name="T3" fmla="*/ 21 h 21"/>
                      <a:gd name="T4" fmla="*/ 8 w 15"/>
                      <a:gd name="T5" fmla="*/ 21 h 21"/>
                      <a:gd name="T6" fmla="*/ 8 w 15"/>
                      <a:gd name="T7" fmla="*/ 21 h 21"/>
                      <a:gd name="T8" fmla="*/ 12 w 15"/>
                      <a:gd name="T9" fmla="*/ 17 h 21"/>
                      <a:gd name="T10" fmla="*/ 12 w 15"/>
                      <a:gd name="T11" fmla="*/ 17 h 21"/>
                      <a:gd name="T12" fmla="*/ 12 w 15"/>
                      <a:gd name="T13" fmla="*/ 17 h 21"/>
                      <a:gd name="T14" fmla="*/ 15 w 15"/>
                      <a:gd name="T15" fmla="*/ 12 h 21"/>
                      <a:gd name="T16" fmla="*/ 15 w 15"/>
                      <a:gd name="T17" fmla="*/ 12 h 21"/>
                      <a:gd name="T18" fmla="*/ 15 w 15"/>
                      <a:gd name="T19" fmla="*/ 12 h 21"/>
                      <a:gd name="T20" fmla="*/ 15 w 15"/>
                      <a:gd name="T21" fmla="*/ 12 h 21"/>
                      <a:gd name="T22" fmla="*/ 12 w 15"/>
                      <a:gd name="T23" fmla="*/ 8 h 21"/>
                      <a:gd name="T24" fmla="*/ 12 w 15"/>
                      <a:gd name="T25" fmla="*/ 8 h 21"/>
                      <a:gd name="T26" fmla="*/ 12 w 15"/>
                      <a:gd name="T27" fmla="*/ 8 h 21"/>
                      <a:gd name="T28" fmla="*/ 12 w 15"/>
                      <a:gd name="T29" fmla="*/ 4 h 21"/>
                      <a:gd name="T30" fmla="*/ 12 w 15"/>
                      <a:gd name="T31" fmla="*/ 4 h 21"/>
                      <a:gd name="T32" fmla="*/ 12 w 15"/>
                      <a:gd name="T33" fmla="*/ 4 h 21"/>
                      <a:gd name="T34" fmla="*/ 12 w 15"/>
                      <a:gd name="T35" fmla="*/ 4 h 21"/>
                      <a:gd name="T36" fmla="*/ 12 w 15"/>
                      <a:gd name="T37" fmla="*/ 0 h 21"/>
                      <a:gd name="T38" fmla="*/ 8 w 15"/>
                      <a:gd name="T39" fmla="*/ 0 h 21"/>
                      <a:gd name="T40" fmla="*/ 8 w 15"/>
                      <a:gd name="T41" fmla="*/ 0 h 21"/>
                      <a:gd name="T42" fmla="*/ 4 w 15"/>
                      <a:gd name="T43" fmla="*/ 0 h 21"/>
                      <a:gd name="T44" fmla="*/ 4 w 15"/>
                      <a:gd name="T45" fmla="*/ 0 h 21"/>
                      <a:gd name="T46" fmla="*/ 4 w 15"/>
                      <a:gd name="T47" fmla="*/ 0 h 21"/>
                      <a:gd name="T48" fmla="*/ 4 w 15"/>
                      <a:gd name="T49" fmla="*/ 0 h 21"/>
                      <a:gd name="T50" fmla="*/ 0 w 15"/>
                      <a:gd name="T51" fmla="*/ 4 h 21"/>
                      <a:gd name="T52" fmla="*/ 0 w 15"/>
                      <a:gd name="T53" fmla="*/ 4 h 21"/>
                      <a:gd name="T54" fmla="*/ 0 w 15"/>
                      <a:gd name="T55" fmla="*/ 4 h 21"/>
                      <a:gd name="T56" fmla="*/ 0 w 15"/>
                      <a:gd name="T57" fmla="*/ 4 h 21"/>
                      <a:gd name="T58" fmla="*/ 0 w 15"/>
                      <a:gd name="T59" fmla="*/ 8 h 21"/>
                      <a:gd name="T60" fmla="*/ 0 w 15"/>
                      <a:gd name="T61" fmla="*/ 8 h 21"/>
                      <a:gd name="T62" fmla="*/ 0 w 15"/>
                      <a:gd name="T63" fmla="*/ 8 h 21"/>
                      <a:gd name="T64" fmla="*/ 0 w 15"/>
                      <a:gd name="T65" fmla="*/ 12 h 21"/>
                      <a:gd name="T66" fmla="*/ 4 w 15"/>
                      <a:gd name="T67" fmla="*/ 12 h 21"/>
                      <a:gd name="T68" fmla="*/ 4 w 15"/>
                      <a:gd name="T69" fmla="*/ 12 h 21"/>
                      <a:gd name="T70" fmla="*/ 4 w 15"/>
                      <a:gd name="T71" fmla="*/ 17 h 21"/>
                      <a:gd name="T72" fmla="*/ 0 w 15"/>
                      <a:gd name="T73" fmla="*/ 17 h 21"/>
                      <a:gd name="T74" fmla="*/ 4 w 15"/>
                      <a:gd name="T75" fmla="*/ 17 h 21"/>
                      <a:gd name="T76" fmla="*/ 4 w 15"/>
                      <a:gd name="T77" fmla="*/ 17 h 21"/>
                      <a:gd name="T78" fmla="*/ 4 w 15"/>
                      <a:gd name="T79" fmla="*/ 17 h 21"/>
                      <a:gd name="T80" fmla="*/ 4 w 15"/>
                      <a:gd name="T81" fmla="*/ 17 h 21"/>
                      <a:gd name="T82" fmla="*/ 4 w 15"/>
                      <a:gd name="T83" fmla="*/ 21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21"/>
                      <a:gd name="T128" fmla="*/ 15 w 15"/>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21">
                        <a:moveTo>
                          <a:pt x="4" y="21"/>
                        </a:moveTo>
                        <a:lnTo>
                          <a:pt x="4" y="21"/>
                        </a:lnTo>
                        <a:lnTo>
                          <a:pt x="8" y="21"/>
                        </a:lnTo>
                        <a:lnTo>
                          <a:pt x="12" y="17"/>
                        </a:lnTo>
                        <a:lnTo>
                          <a:pt x="15" y="12"/>
                        </a:lnTo>
                        <a:lnTo>
                          <a:pt x="12" y="8"/>
                        </a:lnTo>
                        <a:lnTo>
                          <a:pt x="12" y="4"/>
                        </a:lnTo>
                        <a:lnTo>
                          <a:pt x="12" y="0"/>
                        </a:lnTo>
                        <a:lnTo>
                          <a:pt x="8" y="0"/>
                        </a:lnTo>
                        <a:lnTo>
                          <a:pt x="4" y="0"/>
                        </a:lnTo>
                        <a:lnTo>
                          <a:pt x="0" y="4"/>
                        </a:lnTo>
                        <a:lnTo>
                          <a:pt x="0" y="8"/>
                        </a:lnTo>
                        <a:lnTo>
                          <a:pt x="0" y="12"/>
                        </a:lnTo>
                        <a:lnTo>
                          <a:pt x="4" y="12"/>
                        </a:lnTo>
                        <a:lnTo>
                          <a:pt x="4" y="17"/>
                        </a:lnTo>
                        <a:lnTo>
                          <a:pt x="0" y="17"/>
                        </a:lnTo>
                        <a:lnTo>
                          <a:pt x="4" y="17"/>
                        </a:lnTo>
                        <a:lnTo>
                          <a:pt x="4" y="21"/>
                        </a:lnTo>
                        <a:close/>
                      </a:path>
                    </a:pathLst>
                  </a:custGeom>
                  <a:solidFill>
                    <a:srgbClr val="228129"/>
                  </a:solidFill>
                  <a:ln w="6350">
                    <a:solidFill>
                      <a:srgbClr val="228129"/>
                    </a:solidFill>
                    <a:round/>
                    <a:headEnd/>
                    <a:tailEnd/>
                  </a:ln>
                </p:spPr>
                <p:txBody>
                  <a:bodyPr/>
                  <a:lstStyle/>
                  <a:p>
                    <a:endParaRPr lang="fa-IR"/>
                  </a:p>
                </p:txBody>
              </p:sp>
              <p:sp>
                <p:nvSpPr>
                  <p:cNvPr id="1598" name="Freeform 587"/>
                  <p:cNvSpPr>
                    <a:spLocks/>
                  </p:cNvSpPr>
                  <p:nvPr/>
                </p:nvSpPr>
                <p:spPr bwMode="auto">
                  <a:xfrm>
                    <a:off x="2467" y="3388"/>
                    <a:ext cx="19" cy="21"/>
                  </a:xfrm>
                  <a:custGeom>
                    <a:avLst/>
                    <a:gdLst>
                      <a:gd name="T0" fmla="*/ 12 w 19"/>
                      <a:gd name="T1" fmla="*/ 21 h 21"/>
                      <a:gd name="T2" fmla="*/ 12 w 19"/>
                      <a:gd name="T3" fmla="*/ 21 h 21"/>
                      <a:gd name="T4" fmla="*/ 12 w 19"/>
                      <a:gd name="T5" fmla="*/ 21 h 21"/>
                      <a:gd name="T6" fmla="*/ 12 w 19"/>
                      <a:gd name="T7" fmla="*/ 21 h 21"/>
                      <a:gd name="T8" fmla="*/ 12 w 19"/>
                      <a:gd name="T9" fmla="*/ 21 h 21"/>
                      <a:gd name="T10" fmla="*/ 12 w 19"/>
                      <a:gd name="T11" fmla="*/ 21 h 21"/>
                      <a:gd name="T12" fmla="*/ 16 w 19"/>
                      <a:gd name="T13" fmla="*/ 17 h 21"/>
                      <a:gd name="T14" fmla="*/ 16 w 19"/>
                      <a:gd name="T15" fmla="*/ 17 h 21"/>
                      <a:gd name="T16" fmla="*/ 16 w 19"/>
                      <a:gd name="T17" fmla="*/ 17 h 21"/>
                      <a:gd name="T18" fmla="*/ 16 w 19"/>
                      <a:gd name="T19" fmla="*/ 17 h 21"/>
                      <a:gd name="T20" fmla="*/ 16 w 19"/>
                      <a:gd name="T21" fmla="*/ 13 h 21"/>
                      <a:gd name="T22" fmla="*/ 19 w 19"/>
                      <a:gd name="T23" fmla="*/ 13 h 21"/>
                      <a:gd name="T24" fmla="*/ 19 w 19"/>
                      <a:gd name="T25" fmla="*/ 13 h 21"/>
                      <a:gd name="T26" fmla="*/ 19 w 19"/>
                      <a:gd name="T27" fmla="*/ 8 h 21"/>
                      <a:gd name="T28" fmla="*/ 16 w 19"/>
                      <a:gd name="T29" fmla="*/ 8 h 21"/>
                      <a:gd name="T30" fmla="*/ 16 w 19"/>
                      <a:gd name="T31" fmla="*/ 8 h 21"/>
                      <a:gd name="T32" fmla="*/ 16 w 19"/>
                      <a:gd name="T33" fmla="*/ 4 h 21"/>
                      <a:gd name="T34" fmla="*/ 16 w 19"/>
                      <a:gd name="T35" fmla="*/ 4 h 21"/>
                      <a:gd name="T36" fmla="*/ 16 w 19"/>
                      <a:gd name="T37" fmla="*/ 4 h 21"/>
                      <a:gd name="T38" fmla="*/ 12 w 19"/>
                      <a:gd name="T39" fmla="*/ 0 h 21"/>
                      <a:gd name="T40" fmla="*/ 12 w 19"/>
                      <a:gd name="T41" fmla="*/ 0 h 21"/>
                      <a:gd name="T42" fmla="*/ 12 w 19"/>
                      <a:gd name="T43" fmla="*/ 0 h 21"/>
                      <a:gd name="T44" fmla="*/ 8 w 19"/>
                      <a:gd name="T45" fmla="*/ 0 h 21"/>
                      <a:gd name="T46" fmla="*/ 8 w 19"/>
                      <a:gd name="T47" fmla="*/ 0 h 21"/>
                      <a:gd name="T48" fmla="*/ 4 w 19"/>
                      <a:gd name="T49" fmla="*/ 0 h 21"/>
                      <a:gd name="T50" fmla="*/ 4 w 19"/>
                      <a:gd name="T51" fmla="*/ 4 h 21"/>
                      <a:gd name="T52" fmla="*/ 4 w 19"/>
                      <a:gd name="T53" fmla="*/ 4 h 21"/>
                      <a:gd name="T54" fmla="*/ 4 w 19"/>
                      <a:gd name="T55" fmla="*/ 4 h 21"/>
                      <a:gd name="T56" fmla="*/ 0 w 19"/>
                      <a:gd name="T57" fmla="*/ 8 h 21"/>
                      <a:gd name="T58" fmla="*/ 0 w 19"/>
                      <a:gd name="T59" fmla="*/ 8 h 21"/>
                      <a:gd name="T60" fmla="*/ 0 w 19"/>
                      <a:gd name="T61" fmla="*/ 8 h 21"/>
                      <a:gd name="T62" fmla="*/ 0 w 19"/>
                      <a:gd name="T63" fmla="*/ 13 h 21"/>
                      <a:gd name="T64" fmla="*/ 4 w 19"/>
                      <a:gd name="T65" fmla="*/ 13 h 21"/>
                      <a:gd name="T66" fmla="*/ 4 w 19"/>
                      <a:gd name="T67" fmla="*/ 13 h 21"/>
                      <a:gd name="T68" fmla="*/ 4 w 19"/>
                      <a:gd name="T69" fmla="*/ 13 h 21"/>
                      <a:gd name="T70" fmla="*/ 4 w 19"/>
                      <a:gd name="T71" fmla="*/ 13 h 21"/>
                      <a:gd name="T72" fmla="*/ 4 w 19"/>
                      <a:gd name="T73" fmla="*/ 13 h 21"/>
                      <a:gd name="T74" fmla="*/ 8 w 19"/>
                      <a:gd name="T75" fmla="*/ 13 h 21"/>
                      <a:gd name="T76" fmla="*/ 8 w 19"/>
                      <a:gd name="T77" fmla="*/ 13 h 21"/>
                      <a:gd name="T78" fmla="*/ 8 w 19"/>
                      <a:gd name="T79" fmla="*/ 13 h 21"/>
                      <a:gd name="T80" fmla="*/ 8 w 19"/>
                      <a:gd name="T81" fmla="*/ 13 h 21"/>
                      <a:gd name="T82" fmla="*/ 8 w 19"/>
                      <a:gd name="T83" fmla="*/ 17 h 21"/>
                      <a:gd name="T84" fmla="*/ 8 w 19"/>
                      <a:gd name="T85" fmla="*/ 17 h 21"/>
                      <a:gd name="T86" fmla="*/ 12 w 19"/>
                      <a:gd name="T87" fmla="*/ 21 h 21"/>
                      <a:gd name="T88" fmla="*/ 12 w 19"/>
                      <a:gd name="T89" fmla="*/ 21 h 21"/>
                      <a:gd name="T90" fmla="*/ 12 w 19"/>
                      <a:gd name="T91" fmla="*/ 21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
                      <a:gd name="T139" fmla="*/ 0 h 21"/>
                      <a:gd name="T140" fmla="*/ 19 w 19"/>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 h="21">
                        <a:moveTo>
                          <a:pt x="12" y="21"/>
                        </a:moveTo>
                        <a:lnTo>
                          <a:pt x="12" y="21"/>
                        </a:lnTo>
                        <a:lnTo>
                          <a:pt x="16" y="17"/>
                        </a:lnTo>
                        <a:lnTo>
                          <a:pt x="16" y="13"/>
                        </a:lnTo>
                        <a:lnTo>
                          <a:pt x="19" y="13"/>
                        </a:lnTo>
                        <a:lnTo>
                          <a:pt x="19" y="8"/>
                        </a:lnTo>
                        <a:lnTo>
                          <a:pt x="16" y="8"/>
                        </a:lnTo>
                        <a:lnTo>
                          <a:pt x="16" y="4"/>
                        </a:lnTo>
                        <a:lnTo>
                          <a:pt x="12" y="0"/>
                        </a:lnTo>
                        <a:lnTo>
                          <a:pt x="8" y="0"/>
                        </a:lnTo>
                        <a:lnTo>
                          <a:pt x="4" y="0"/>
                        </a:lnTo>
                        <a:lnTo>
                          <a:pt x="4" y="4"/>
                        </a:lnTo>
                        <a:lnTo>
                          <a:pt x="0" y="8"/>
                        </a:lnTo>
                        <a:lnTo>
                          <a:pt x="0" y="13"/>
                        </a:lnTo>
                        <a:lnTo>
                          <a:pt x="4" y="13"/>
                        </a:lnTo>
                        <a:lnTo>
                          <a:pt x="8" y="13"/>
                        </a:lnTo>
                        <a:lnTo>
                          <a:pt x="8" y="17"/>
                        </a:lnTo>
                        <a:lnTo>
                          <a:pt x="12" y="21"/>
                        </a:lnTo>
                        <a:close/>
                      </a:path>
                    </a:pathLst>
                  </a:custGeom>
                  <a:solidFill>
                    <a:srgbClr val="005E31"/>
                  </a:solidFill>
                  <a:ln w="6350">
                    <a:solidFill>
                      <a:srgbClr val="005E31"/>
                    </a:solidFill>
                    <a:round/>
                    <a:headEnd/>
                    <a:tailEnd/>
                  </a:ln>
                </p:spPr>
                <p:txBody>
                  <a:bodyPr/>
                  <a:lstStyle/>
                  <a:p>
                    <a:endParaRPr lang="fa-IR"/>
                  </a:p>
                </p:txBody>
              </p:sp>
              <p:sp>
                <p:nvSpPr>
                  <p:cNvPr id="1599" name="Freeform 588"/>
                  <p:cNvSpPr>
                    <a:spLocks/>
                  </p:cNvSpPr>
                  <p:nvPr/>
                </p:nvSpPr>
                <p:spPr bwMode="auto">
                  <a:xfrm>
                    <a:off x="2471" y="3396"/>
                    <a:ext cx="4" cy="9"/>
                  </a:xfrm>
                  <a:custGeom>
                    <a:avLst/>
                    <a:gdLst>
                      <a:gd name="T0" fmla="*/ 4 w 4"/>
                      <a:gd name="T1" fmla="*/ 9 h 9"/>
                      <a:gd name="T2" fmla="*/ 4 w 4"/>
                      <a:gd name="T3" fmla="*/ 9 h 9"/>
                      <a:gd name="T4" fmla="*/ 4 w 4"/>
                      <a:gd name="T5" fmla="*/ 9 h 9"/>
                      <a:gd name="T6" fmla="*/ 4 w 4"/>
                      <a:gd name="T7" fmla="*/ 9 h 9"/>
                      <a:gd name="T8" fmla="*/ 4 w 4"/>
                      <a:gd name="T9" fmla="*/ 9 h 9"/>
                      <a:gd name="T10" fmla="*/ 4 w 4"/>
                      <a:gd name="T11" fmla="*/ 5 h 9"/>
                      <a:gd name="T12" fmla="*/ 4 w 4"/>
                      <a:gd name="T13" fmla="*/ 5 h 9"/>
                      <a:gd name="T14" fmla="*/ 4 w 4"/>
                      <a:gd name="T15" fmla="*/ 5 h 9"/>
                      <a:gd name="T16" fmla="*/ 0 w 4"/>
                      <a:gd name="T17" fmla="*/ 0 h 9"/>
                      <a:gd name="T18" fmla="*/ 0 w 4"/>
                      <a:gd name="T19" fmla="*/ 0 h 9"/>
                      <a:gd name="T20" fmla="*/ 0 w 4"/>
                      <a:gd name="T21" fmla="*/ 0 h 9"/>
                      <a:gd name="T22" fmla="*/ 0 w 4"/>
                      <a:gd name="T23" fmla="*/ 5 h 9"/>
                      <a:gd name="T24" fmla="*/ 0 w 4"/>
                      <a:gd name="T25" fmla="*/ 5 h 9"/>
                      <a:gd name="T26" fmla="*/ 0 w 4"/>
                      <a:gd name="T27" fmla="*/ 5 h 9"/>
                      <a:gd name="T28" fmla="*/ 0 w 4"/>
                      <a:gd name="T29" fmla="*/ 9 h 9"/>
                      <a:gd name="T30" fmla="*/ 0 w 4"/>
                      <a:gd name="T31" fmla="*/ 9 h 9"/>
                      <a:gd name="T32" fmla="*/ 0 w 4"/>
                      <a:gd name="T33" fmla="*/ 9 h 9"/>
                      <a:gd name="T34" fmla="*/ 0 w 4"/>
                      <a:gd name="T35" fmla="*/ 9 h 9"/>
                      <a:gd name="T36" fmla="*/ 0 w 4"/>
                      <a:gd name="T37" fmla="*/ 9 h 9"/>
                      <a:gd name="T38" fmla="*/ 4 w 4"/>
                      <a:gd name="T39" fmla="*/ 9 h 9"/>
                      <a:gd name="T40" fmla="*/ 4 w 4"/>
                      <a:gd name="T41" fmla="*/ 9 h 9"/>
                      <a:gd name="T42" fmla="*/ 4 w 4"/>
                      <a:gd name="T43" fmla="*/ 9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
                      <a:gd name="T67" fmla="*/ 0 h 9"/>
                      <a:gd name="T68" fmla="*/ 4 w 4"/>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 h="9">
                        <a:moveTo>
                          <a:pt x="4" y="9"/>
                        </a:moveTo>
                        <a:lnTo>
                          <a:pt x="4" y="9"/>
                        </a:lnTo>
                        <a:lnTo>
                          <a:pt x="4" y="5"/>
                        </a:lnTo>
                        <a:lnTo>
                          <a:pt x="0" y="0"/>
                        </a:lnTo>
                        <a:lnTo>
                          <a:pt x="0" y="5"/>
                        </a:lnTo>
                        <a:lnTo>
                          <a:pt x="0" y="9"/>
                        </a:lnTo>
                        <a:lnTo>
                          <a:pt x="4" y="9"/>
                        </a:lnTo>
                        <a:close/>
                      </a:path>
                    </a:pathLst>
                  </a:custGeom>
                  <a:solidFill>
                    <a:srgbClr val="114324"/>
                  </a:solidFill>
                  <a:ln w="6350">
                    <a:solidFill>
                      <a:srgbClr val="114324"/>
                    </a:solidFill>
                    <a:round/>
                    <a:headEnd/>
                    <a:tailEnd/>
                  </a:ln>
                </p:spPr>
                <p:txBody>
                  <a:bodyPr/>
                  <a:lstStyle/>
                  <a:p>
                    <a:endParaRPr lang="fa-IR"/>
                  </a:p>
                </p:txBody>
              </p:sp>
              <p:sp>
                <p:nvSpPr>
                  <p:cNvPr id="1600" name="Freeform 589"/>
                  <p:cNvSpPr>
                    <a:spLocks/>
                  </p:cNvSpPr>
                  <p:nvPr/>
                </p:nvSpPr>
                <p:spPr bwMode="auto">
                  <a:xfrm>
                    <a:off x="2460" y="3405"/>
                    <a:ext cx="15" cy="21"/>
                  </a:xfrm>
                  <a:custGeom>
                    <a:avLst/>
                    <a:gdLst>
                      <a:gd name="T0" fmla="*/ 7 w 15"/>
                      <a:gd name="T1" fmla="*/ 17 h 21"/>
                      <a:gd name="T2" fmla="*/ 7 w 15"/>
                      <a:gd name="T3" fmla="*/ 17 h 21"/>
                      <a:gd name="T4" fmla="*/ 7 w 15"/>
                      <a:gd name="T5" fmla="*/ 17 h 21"/>
                      <a:gd name="T6" fmla="*/ 7 w 15"/>
                      <a:gd name="T7" fmla="*/ 21 h 21"/>
                      <a:gd name="T8" fmla="*/ 7 w 15"/>
                      <a:gd name="T9" fmla="*/ 21 h 21"/>
                      <a:gd name="T10" fmla="*/ 11 w 15"/>
                      <a:gd name="T11" fmla="*/ 21 h 21"/>
                      <a:gd name="T12" fmla="*/ 11 w 15"/>
                      <a:gd name="T13" fmla="*/ 17 h 21"/>
                      <a:gd name="T14" fmla="*/ 11 w 15"/>
                      <a:gd name="T15" fmla="*/ 17 h 21"/>
                      <a:gd name="T16" fmla="*/ 15 w 15"/>
                      <a:gd name="T17" fmla="*/ 17 h 21"/>
                      <a:gd name="T18" fmla="*/ 15 w 15"/>
                      <a:gd name="T19" fmla="*/ 17 h 21"/>
                      <a:gd name="T20" fmla="*/ 15 w 15"/>
                      <a:gd name="T21" fmla="*/ 13 h 21"/>
                      <a:gd name="T22" fmla="*/ 15 w 15"/>
                      <a:gd name="T23" fmla="*/ 13 h 21"/>
                      <a:gd name="T24" fmla="*/ 15 w 15"/>
                      <a:gd name="T25" fmla="*/ 13 h 21"/>
                      <a:gd name="T26" fmla="*/ 15 w 15"/>
                      <a:gd name="T27" fmla="*/ 8 h 21"/>
                      <a:gd name="T28" fmla="*/ 15 w 15"/>
                      <a:gd name="T29" fmla="*/ 8 h 21"/>
                      <a:gd name="T30" fmla="*/ 15 w 15"/>
                      <a:gd name="T31" fmla="*/ 8 h 21"/>
                      <a:gd name="T32" fmla="*/ 15 w 15"/>
                      <a:gd name="T33" fmla="*/ 4 h 21"/>
                      <a:gd name="T34" fmla="*/ 11 w 15"/>
                      <a:gd name="T35" fmla="*/ 4 h 21"/>
                      <a:gd name="T36" fmla="*/ 11 w 15"/>
                      <a:gd name="T37" fmla="*/ 4 h 21"/>
                      <a:gd name="T38" fmla="*/ 11 w 15"/>
                      <a:gd name="T39" fmla="*/ 0 h 21"/>
                      <a:gd name="T40" fmla="*/ 11 w 15"/>
                      <a:gd name="T41" fmla="*/ 0 h 21"/>
                      <a:gd name="T42" fmla="*/ 7 w 15"/>
                      <a:gd name="T43" fmla="*/ 0 h 21"/>
                      <a:gd name="T44" fmla="*/ 7 w 15"/>
                      <a:gd name="T45" fmla="*/ 0 h 21"/>
                      <a:gd name="T46" fmla="*/ 4 w 15"/>
                      <a:gd name="T47" fmla="*/ 0 h 21"/>
                      <a:gd name="T48" fmla="*/ 4 w 15"/>
                      <a:gd name="T49" fmla="*/ 0 h 21"/>
                      <a:gd name="T50" fmla="*/ 0 w 15"/>
                      <a:gd name="T51" fmla="*/ 4 h 21"/>
                      <a:gd name="T52" fmla="*/ 0 w 15"/>
                      <a:gd name="T53" fmla="*/ 4 h 21"/>
                      <a:gd name="T54" fmla="*/ 0 w 15"/>
                      <a:gd name="T55" fmla="*/ 4 h 21"/>
                      <a:gd name="T56" fmla="*/ 0 w 15"/>
                      <a:gd name="T57" fmla="*/ 8 h 21"/>
                      <a:gd name="T58" fmla="*/ 0 w 15"/>
                      <a:gd name="T59" fmla="*/ 8 h 21"/>
                      <a:gd name="T60" fmla="*/ 0 w 15"/>
                      <a:gd name="T61" fmla="*/ 8 h 21"/>
                      <a:gd name="T62" fmla="*/ 0 w 15"/>
                      <a:gd name="T63" fmla="*/ 13 h 21"/>
                      <a:gd name="T64" fmla="*/ 0 w 15"/>
                      <a:gd name="T65" fmla="*/ 13 h 21"/>
                      <a:gd name="T66" fmla="*/ 0 w 15"/>
                      <a:gd name="T67" fmla="*/ 13 h 21"/>
                      <a:gd name="T68" fmla="*/ 0 w 15"/>
                      <a:gd name="T69" fmla="*/ 13 h 21"/>
                      <a:gd name="T70" fmla="*/ 4 w 15"/>
                      <a:gd name="T71" fmla="*/ 13 h 21"/>
                      <a:gd name="T72" fmla="*/ 4 w 15"/>
                      <a:gd name="T73" fmla="*/ 13 h 21"/>
                      <a:gd name="T74" fmla="*/ 4 w 15"/>
                      <a:gd name="T75" fmla="*/ 13 h 21"/>
                      <a:gd name="T76" fmla="*/ 4 w 15"/>
                      <a:gd name="T77" fmla="*/ 13 h 21"/>
                      <a:gd name="T78" fmla="*/ 4 w 15"/>
                      <a:gd name="T79" fmla="*/ 13 h 21"/>
                      <a:gd name="T80" fmla="*/ 7 w 15"/>
                      <a:gd name="T81" fmla="*/ 13 h 21"/>
                      <a:gd name="T82" fmla="*/ 7 w 15"/>
                      <a:gd name="T83" fmla="*/ 17 h 21"/>
                      <a:gd name="T84" fmla="*/ 7 w 15"/>
                      <a:gd name="T85" fmla="*/ 17 h 21"/>
                      <a:gd name="T86" fmla="*/ 7 w 15"/>
                      <a:gd name="T87" fmla="*/ 21 h 21"/>
                      <a:gd name="T88" fmla="*/ 7 w 15"/>
                      <a:gd name="T89" fmla="*/ 21 h 21"/>
                      <a:gd name="T90" fmla="*/ 7 w 15"/>
                      <a:gd name="T91" fmla="*/ 17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
                      <a:gd name="T139" fmla="*/ 0 h 21"/>
                      <a:gd name="T140" fmla="*/ 15 w 15"/>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 h="21">
                        <a:moveTo>
                          <a:pt x="7" y="17"/>
                        </a:moveTo>
                        <a:lnTo>
                          <a:pt x="7" y="17"/>
                        </a:lnTo>
                        <a:lnTo>
                          <a:pt x="7" y="21"/>
                        </a:lnTo>
                        <a:lnTo>
                          <a:pt x="11" y="21"/>
                        </a:lnTo>
                        <a:lnTo>
                          <a:pt x="11" y="17"/>
                        </a:lnTo>
                        <a:lnTo>
                          <a:pt x="15" y="17"/>
                        </a:lnTo>
                        <a:lnTo>
                          <a:pt x="15" y="13"/>
                        </a:lnTo>
                        <a:lnTo>
                          <a:pt x="15" y="8"/>
                        </a:lnTo>
                        <a:lnTo>
                          <a:pt x="15" y="4"/>
                        </a:lnTo>
                        <a:lnTo>
                          <a:pt x="11" y="4"/>
                        </a:lnTo>
                        <a:lnTo>
                          <a:pt x="11" y="0"/>
                        </a:lnTo>
                        <a:lnTo>
                          <a:pt x="7" y="0"/>
                        </a:lnTo>
                        <a:lnTo>
                          <a:pt x="4" y="0"/>
                        </a:lnTo>
                        <a:lnTo>
                          <a:pt x="0" y="4"/>
                        </a:lnTo>
                        <a:lnTo>
                          <a:pt x="0" y="8"/>
                        </a:lnTo>
                        <a:lnTo>
                          <a:pt x="0" y="13"/>
                        </a:lnTo>
                        <a:lnTo>
                          <a:pt x="4" y="13"/>
                        </a:lnTo>
                        <a:lnTo>
                          <a:pt x="7" y="13"/>
                        </a:lnTo>
                        <a:lnTo>
                          <a:pt x="7" y="17"/>
                        </a:lnTo>
                        <a:lnTo>
                          <a:pt x="7" y="21"/>
                        </a:lnTo>
                        <a:lnTo>
                          <a:pt x="7" y="17"/>
                        </a:lnTo>
                        <a:close/>
                      </a:path>
                    </a:pathLst>
                  </a:custGeom>
                  <a:solidFill>
                    <a:srgbClr val="005E31"/>
                  </a:solidFill>
                  <a:ln w="6350">
                    <a:solidFill>
                      <a:srgbClr val="005E31"/>
                    </a:solidFill>
                    <a:round/>
                    <a:headEnd/>
                    <a:tailEnd/>
                  </a:ln>
                </p:spPr>
                <p:txBody>
                  <a:bodyPr/>
                  <a:lstStyle/>
                  <a:p>
                    <a:endParaRPr lang="fa-IR"/>
                  </a:p>
                </p:txBody>
              </p:sp>
              <p:sp>
                <p:nvSpPr>
                  <p:cNvPr id="1601" name="Freeform 590"/>
                  <p:cNvSpPr>
                    <a:spLocks/>
                  </p:cNvSpPr>
                  <p:nvPr/>
                </p:nvSpPr>
                <p:spPr bwMode="auto">
                  <a:xfrm>
                    <a:off x="2460" y="3388"/>
                    <a:ext cx="11" cy="21"/>
                  </a:xfrm>
                  <a:custGeom>
                    <a:avLst/>
                    <a:gdLst>
                      <a:gd name="T0" fmla="*/ 11 w 11"/>
                      <a:gd name="T1" fmla="*/ 8 h 21"/>
                      <a:gd name="T2" fmla="*/ 11 w 11"/>
                      <a:gd name="T3" fmla="*/ 8 h 21"/>
                      <a:gd name="T4" fmla="*/ 11 w 11"/>
                      <a:gd name="T5" fmla="*/ 8 h 21"/>
                      <a:gd name="T6" fmla="*/ 11 w 11"/>
                      <a:gd name="T7" fmla="*/ 13 h 21"/>
                      <a:gd name="T8" fmla="*/ 11 w 11"/>
                      <a:gd name="T9" fmla="*/ 13 h 21"/>
                      <a:gd name="T10" fmla="*/ 11 w 11"/>
                      <a:gd name="T11" fmla="*/ 13 h 21"/>
                      <a:gd name="T12" fmla="*/ 11 w 11"/>
                      <a:gd name="T13" fmla="*/ 13 h 21"/>
                      <a:gd name="T14" fmla="*/ 11 w 11"/>
                      <a:gd name="T15" fmla="*/ 13 h 21"/>
                      <a:gd name="T16" fmla="*/ 11 w 11"/>
                      <a:gd name="T17" fmla="*/ 13 h 21"/>
                      <a:gd name="T18" fmla="*/ 11 w 11"/>
                      <a:gd name="T19" fmla="*/ 17 h 21"/>
                      <a:gd name="T20" fmla="*/ 11 w 11"/>
                      <a:gd name="T21" fmla="*/ 17 h 21"/>
                      <a:gd name="T22" fmla="*/ 11 w 11"/>
                      <a:gd name="T23" fmla="*/ 21 h 21"/>
                      <a:gd name="T24" fmla="*/ 11 w 11"/>
                      <a:gd name="T25" fmla="*/ 21 h 21"/>
                      <a:gd name="T26" fmla="*/ 11 w 11"/>
                      <a:gd name="T27" fmla="*/ 21 h 21"/>
                      <a:gd name="T28" fmla="*/ 7 w 11"/>
                      <a:gd name="T29" fmla="*/ 21 h 21"/>
                      <a:gd name="T30" fmla="*/ 7 w 11"/>
                      <a:gd name="T31" fmla="*/ 21 h 21"/>
                      <a:gd name="T32" fmla="*/ 7 w 11"/>
                      <a:gd name="T33" fmla="*/ 21 h 21"/>
                      <a:gd name="T34" fmla="*/ 4 w 11"/>
                      <a:gd name="T35" fmla="*/ 21 h 21"/>
                      <a:gd name="T36" fmla="*/ 4 w 11"/>
                      <a:gd name="T37" fmla="*/ 21 h 21"/>
                      <a:gd name="T38" fmla="*/ 0 w 11"/>
                      <a:gd name="T39" fmla="*/ 17 h 21"/>
                      <a:gd name="T40" fmla="*/ 0 w 11"/>
                      <a:gd name="T41" fmla="*/ 17 h 21"/>
                      <a:gd name="T42" fmla="*/ 0 w 11"/>
                      <a:gd name="T43" fmla="*/ 13 h 21"/>
                      <a:gd name="T44" fmla="*/ 0 w 11"/>
                      <a:gd name="T45" fmla="*/ 13 h 21"/>
                      <a:gd name="T46" fmla="*/ 0 w 11"/>
                      <a:gd name="T47" fmla="*/ 8 h 21"/>
                      <a:gd name="T48" fmla="*/ 0 w 11"/>
                      <a:gd name="T49" fmla="*/ 8 h 21"/>
                      <a:gd name="T50" fmla="*/ 0 w 11"/>
                      <a:gd name="T51" fmla="*/ 4 h 21"/>
                      <a:gd name="T52" fmla="*/ 0 w 11"/>
                      <a:gd name="T53" fmla="*/ 4 h 21"/>
                      <a:gd name="T54" fmla="*/ 0 w 11"/>
                      <a:gd name="T55" fmla="*/ 4 h 21"/>
                      <a:gd name="T56" fmla="*/ 0 w 11"/>
                      <a:gd name="T57" fmla="*/ 4 h 21"/>
                      <a:gd name="T58" fmla="*/ 4 w 11"/>
                      <a:gd name="T59" fmla="*/ 0 h 21"/>
                      <a:gd name="T60" fmla="*/ 4 w 11"/>
                      <a:gd name="T61" fmla="*/ 0 h 21"/>
                      <a:gd name="T62" fmla="*/ 4 w 11"/>
                      <a:gd name="T63" fmla="*/ 0 h 21"/>
                      <a:gd name="T64" fmla="*/ 7 w 11"/>
                      <a:gd name="T65" fmla="*/ 4 h 21"/>
                      <a:gd name="T66" fmla="*/ 7 w 11"/>
                      <a:gd name="T67" fmla="*/ 4 h 21"/>
                      <a:gd name="T68" fmla="*/ 7 w 11"/>
                      <a:gd name="T69" fmla="*/ 4 h 21"/>
                      <a:gd name="T70" fmla="*/ 7 w 11"/>
                      <a:gd name="T71" fmla="*/ 4 h 21"/>
                      <a:gd name="T72" fmla="*/ 7 w 11"/>
                      <a:gd name="T73" fmla="*/ 8 h 21"/>
                      <a:gd name="T74" fmla="*/ 7 w 11"/>
                      <a:gd name="T75" fmla="*/ 8 h 21"/>
                      <a:gd name="T76" fmla="*/ 7 w 11"/>
                      <a:gd name="T77" fmla="*/ 8 h 21"/>
                      <a:gd name="T78" fmla="*/ 11 w 11"/>
                      <a:gd name="T79" fmla="*/ 8 h 21"/>
                      <a:gd name="T80" fmla="*/ 11 w 11"/>
                      <a:gd name="T81" fmla="*/ 8 h 21"/>
                      <a:gd name="T82" fmla="*/ 11 w 11"/>
                      <a:gd name="T83" fmla="*/ 8 h 21"/>
                      <a:gd name="T84" fmla="*/ 11 w 11"/>
                      <a:gd name="T85" fmla="*/ 13 h 21"/>
                      <a:gd name="T86" fmla="*/ 11 w 11"/>
                      <a:gd name="T87" fmla="*/ 13 h 21"/>
                      <a:gd name="T88" fmla="*/ 11 w 11"/>
                      <a:gd name="T89" fmla="*/ 8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21"/>
                      <a:gd name="T137" fmla="*/ 11 w 11"/>
                      <a:gd name="T138" fmla="*/ 21 h 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21">
                        <a:moveTo>
                          <a:pt x="11" y="8"/>
                        </a:moveTo>
                        <a:lnTo>
                          <a:pt x="11" y="8"/>
                        </a:lnTo>
                        <a:lnTo>
                          <a:pt x="11" y="13"/>
                        </a:lnTo>
                        <a:lnTo>
                          <a:pt x="11" y="17"/>
                        </a:lnTo>
                        <a:lnTo>
                          <a:pt x="11" y="21"/>
                        </a:lnTo>
                        <a:lnTo>
                          <a:pt x="7" y="21"/>
                        </a:lnTo>
                        <a:lnTo>
                          <a:pt x="4" y="21"/>
                        </a:lnTo>
                        <a:lnTo>
                          <a:pt x="0" y="17"/>
                        </a:lnTo>
                        <a:lnTo>
                          <a:pt x="0" y="13"/>
                        </a:lnTo>
                        <a:lnTo>
                          <a:pt x="0" y="8"/>
                        </a:lnTo>
                        <a:lnTo>
                          <a:pt x="0" y="4"/>
                        </a:lnTo>
                        <a:lnTo>
                          <a:pt x="4" y="0"/>
                        </a:lnTo>
                        <a:lnTo>
                          <a:pt x="7" y="4"/>
                        </a:lnTo>
                        <a:lnTo>
                          <a:pt x="7" y="8"/>
                        </a:lnTo>
                        <a:lnTo>
                          <a:pt x="11" y="8"/>
                        </a:lnTo>
                        <a:lnTo>
                          <a:pt x="11" y="13"/>
                        </a:lnTo>
                        <a:lnTo>
                          <a:pt x="11" y="8"/>
                        </a:lnTo>
                        <a:close/>
                      </a:path>
                    </a:pathLst>
                  </a:custGeom>
                  <a:solidFill>
                    <a:srgbClr val="005E31"/>
                  </a:solidFill>
                  <a:ln w="6350">
                    <a:solidFill>
                      <a:srgbClr val="005E31"/>
                    </a:solidFill>
                    <a:round/>
                    <a:headEnd/>
                    <a:tailEnd/>
                  </a:ln>
                </p:spPr>
                <p:txBody>
                  <a:bodyPr/>
                  <a:lstStyle/>
                  <a:p>
                    <a:endParaRPr lang="fa-IR"/>
                  </a:p>
                </p:txBody>
              </p:sp>
              <p:sp>
                <p:nvSpPr>
                  <p:cNvPr id="1602" name="Freeform 591"/>
                  <p:cNvSpPr>
                    <a:spLocks/>
                  </p:cNvSpPr>
                  <p:nvPr/>
                </p:nvSpPr>
                <p:spPr bwMode="auto">
                  <a:xfrm>
                    <a:off x="2449" y="3396"/>
                    <a:ext cx="11" cy="17"/>
                  </a:xfrm>
                  <a:custGeom>
                    <a:avLst/>
                    <a:gdLst>
                      <a:gd name="T0" fmla="*/ 3 w 11"/>
                      <a:gd name="T1" fmla="*/ 17 h 17"/>
                      <a:gd name="T2" fmla="*/ 3 w 11"/>
                      <a:gd name="T3" fmla="*/ 17 h 17"/>
                      <a:gd name="T4" fmla="*/ 3 w 11"/>
                      <a:gd name="T5" fmla="*/ 17 h 17"/>
                      <a:gd name="T6" fmla="*/ 7 w 11"/>
                      <a:gd name="T7" fmla="*/ 17 h 17"/>
                      <a:gd name="T8" fmla="*/ 7 w 11"/>
                      <a:gd name="T9" fmla="*/ 17 h 17"/>
                      <a:gd name="T10" fmla="*/ 11 w 11"/>
                      <a:gd name="T11" fmla="*/ 17 h 17"/>
                      <a:gd name="T12" fmla="*/ 11 w 11"/>
                      <a:gd name="T13" fmla="*/ 13 h 17"/>
                      <a:gd name="T14" fmla="*/ 11 w 11"/>
                      <a:gd name="T15" fmla="*/ 13 h 17"/>
                      <a:gd name="T16" fmla="*/ 11 w 11"/>
                      <a:gd name="T17" fmla="*/ 13 h 17"/>
                      <a:gd name="T18" fmla="*/ 11 w 11"/>
                      <a:gd name="T19" fmla="*/ 9 h 17"/>
                      <a:gd name="T20" fmla="*/ 11 w 11"/>
                      <a:gd name="T21" fmla="*/ 9 h 17"/>
                      <a:gd name="T22" fmla="*/ 11 w 11"/>
                      <a:gd name="T23" fmla="*/ 9 h 17"/>
                      <a:gd name="T24" fmla="*/ 11 w 11"/>
                      <a:gd name="T25" fmla="*/ 9 h 17"/>
                      <a:gd name="T26" fmla="*/ 11 w 11"/>
                      <a:gd name="T27" fmla="*/ 5 h 17"/>
                      <a:gd name="T28" fmla="*/ 11 w 11"/>
                      <a:gd name="T29" fmla="*/ 5 h 17"/>
                      <a:gd name="T30" fmla="*/ 11 w 11"/>
                      <a:gd name="T31" fmla="*/ 5 h 17"/>
                      <a:gd name="T32" fmla="*/ 11 w 11"/>
                      <a:gd name="T33" fmla="*/ 0 h 17"/>
                      <a:gd name="T34" fmla="*/ 11 w 11"/>
                      <a:gd name="T35" fmla="*/ 0 h 17"/>
                      <a:gd name="T36" fmla="*/ 7 w 11"/>
                      <a:gd name="T37" fmla="*/ 0 h 17"/>
                      <a:gd name="T38" fmla="*/ 7 w 11"/>
                      <a:gd name="T39" fmla="*/ 0 h 17"/>
                      <a:gd name="T40" fmla="*/ 3 w 11"/>
                      <a:gd name="T41" fmla="*/ 0 h 17"/>
                      <a:gd name="T42" fmla="*/ 3 w 11"/>
                      <a:gd name="T43" fmla="*/ 0 h 17"/>
                      <a:gd name="T44" fmla="*/ 3 w 11"/>
                      <a:gd name="T45" fmla="*/ 0 h 17"/>
                      <a:gd name="T46" fmla="*/ 3 w 11"/>
                      <a:gd name="T47" fmla="*/ 0 h 17"/>
                      <a:gd name="T48" fmla="*/ 0 w 11"/>
                      <a:gd name="T49" fmla="*/ 0 h 17"/>
                      <a:gd name="T50" fmla="*/ 0 w 11"/>
                      <a:gd name="T51" fmla="*/ 0 h 17"/>
                      <a:gd name="T52" fmla="*/ 0 w 11"/>
                      <a:gd name="T53" fmla="*/ 5 h 17"/>
                      <a:gd name="T54" fmla="*/ 0 w 11"/>
                      <a:gd name="T55" fmla="*/ 5 h 17"/>
                      <a:gd name="T56" fmla="*/ 0 w 11"/>
                      <a:gd name="T57" fmla="*/ 5 h 17"/>
                      <a:gd name="T58" fmla="*/ 0 w 11"/>
                      <a:gd name="T59" fmla="*/ 5 h 17"/>
                      <a:gd name="T60" fmla="*/ 0 w 11"/>
                      <a:gd name="T61" fmla="*/ 9 h 17"/>
                      <a:gd name="T62" fmla="*/ 0 w 11"/>
                      <a:gd name="T63" fmla="*/ 9 h 17"/>
                      <a:gd name="T64" fmla="*/ 0 w 11"/>
                      <a:gd name="T65" fmla="*/ 9 h 17"/>
                      <a:gd name="T66" fmla="*/ 0 w 11"/>
                      <a:gd name="T67" fmla="*/ 13 h 17"/>
                      <a:gd name="T68" fmla="*/ 0 w 11"/>
                      <a:gd name="T69" fmla="*/ 13 h 17"/>
                      <a:gd name="T70" fmla="*/ 0 w 11"/>
                      <a:gd name="T71" fmla="*/ 13 h 17"/>
                      <a:gd name="T72" fmla="*/ 0 w 11"/>
                      <a:gd name="T73" fmla="*/ 17 h 17"/>
                      <a:gd name="T74" fmla="*/ 0 w 11"/>
                      <a:gd name="T75" fmla="*/ 17 h 17"/>
                      <a:gd name="T76" fmla="*/ 0 w 11"/>
                      <a:gd name="T77" fmla="*/ 17 h 17"/>
                      <a:gd name="T78" fmla="*/ 0 w 11"/>
                      <a:gd name="T79" fmla="*/ 17 h 17"/>
                      <a:gd name="T80" fmla="*/ 3 w 11"/>
                      <a:gd name="T81" fmla="*/ 17 h 17"/>
                      <a:gd name="T82" fmla="*/ 3 w 11"/>
                      <a:gd name="T83" fmla="*/ 1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
                      <a:gd name="T127" fmla="*/ 0 h 17"/>
                      <a:gd name="T128" fmla="*/ 11 w 11"/>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 h="17">
                        <a:moveTo>
                          <a:pt x="3" y="17"/>
                        </a:moveTo>
                        <a:lnTo>
                          <a:pt x="3" y="17"/>
                        </a:lnTo>
                        <a:lnTo>
                          <a:pt x="7" y="17"/>
                        </a:lnTo>
                        <a:lnTo>
                          <a:pt x="11" y="17"/>
                        </a:lnTo>
                        <a:lnTo>
                          <a:pt x="11" y="13"/>
                        </a:lnTo>
                        <a:lnTo>
                          <a:pt x="11" y="9"/>
                        </a:lnTo>
                        <a:lnTo>
                          <a:pt x="11" y="5"/>
                        </a:lnTo>
                        <a:lnTo>
                          <a:pt x="11" y="0"/>
                        </a:lnTo>
                        <a:lnTo>
                          <a:pt x="7" y="0"/>
                        </a:lnTo>
                        <a:lnTo>
                          <a:pt x="3" y="0"/>
                        </a:lnTo>
                        <a:lnTo>
                          <a:pt x="0" y="0"/>
                        </a:lnTo>
                        <a:lnTo>
                          <a:pt x="0" y="5"/>
                        </a:lnTo>
                        <a:lnTo>
                          <a:pt x="0" y="9"/>
                        </a:lnTo>
                        <a:lnTo>
                          <a:pt x="0" y="13"/>
                        </a:lnTo>
                        <a:lnTo>
                          <a:pt x="0" y="17"/>
                        </a:lnTo>
                        <a:lnTo>
                          <a:pt x="3" y="17"/>
                        </a:lnTo>
                        <a:close/>
                      </a:path>
                    </a:pathLst>
                  </a:custGeom>
                  <a:solidFill>
                    <a:srgbClr val="005E31"/>
                  </a:solidFill>
                  <a:ln w="6350">
                    <a:solidFill>
                      <a:srgbClr val="005E31"/>
                    </a:solidFill>
                    <a:round/>
                    <a:headEnd/>
                    <a:tailEnd/>
                  </a:ln>
                </p:spPr>
                <p:txBody>
                  <a:bodyPr/>
                  <a:lstStyle/>
                  <a:p>
                    <a:endParaRPr lang="fa-IR"/>
                  </a:p>
                </p:txBody>
              </p:sp>
              <p:sp>
                <p:nvSpPr>
                  <p:cNvPr id="1603" name="Freeform 592"/>
                  <p:cNvSpPr>
                    <a:spLocks/>
                  </p:cNvSpPr>
                  <p:nvPr/>
                </p:nvSpPr>
                <p:spPr bwMode="auto">
                  <a:xfrm>
                    <a:off x="2449" y="3396"/>
                    <a:ext cx="11" cy="30"/>
                  </a:xfrm>
                  <a:custGeom>
                    <a:avLst/>
                    <a:gdLst>
                      <a:gd name="T0" fmla="*/ 3 w 11"/>
                      <a:gd name="T1" fmla="*/ 30 h 30"/>
                      <a:gd name="T2" fmla="*/ 3 w 11"/>
                      <a:gd name="T3" fmla="*/ 30 h 30"/>
                      <a:gd name="T4" fmla="*/ 3 w 11"/>
                      <a:gd name="T5" fmla="*/ 30 h 30"/>
                      <a:gd name="T6" fmla="*/ 3 w 11"/>
                      <a:gd name="T7" fmla="*/ 30 h 30"/>
                      <a:gd name="T8" fmla="*/ 7 w 11"/>
                      <a:gd name="T9" fmla="*/ 30 h 30"/>
                      <a:gd name="T10" fmla="*/ 7 w 11"/>
                      <a:gd name="T11" fmla="*/ 30 h 30"/>
                      <a:gd name="T12" fmla="*/ 7 w 11"/>
                      <a:gd name="T13" fmla="*/ 30 h 30"/>
                      <a:gd name="T14" fmla="*/ 7 w 11"/>
                      <a:gd name="T15" fmla="*/ 26 h 30"/>
                      <a:gd name="T16" fmla="*/ 11 w 11"/>
                      <a:gd name="T17" fmla="*/ 26 h 30"/>
                      <a:gd name="T18" fmla="*/ 11 w 11"/>
                      <a:gd name="T19" fmla="*/ 26 h 30"/>
                      <a:gd name="T20" fmla="*/ 11 w 11"/>
                      <a:gd name="T21" fmla="*/ 26 h 30"/>
                      <a:gd name="T22" fmla="*/ 7 w 11"/>
                      <a:gd name="T23" fmla="*/ 22 h 30"/>
                      <a:gd name="T24" fmla="*/ 7 w 11"/>
                      <a:gd name="T25" fmla="*/ 22 h 30"/>
                      <a:gd name="T26" fmla="*/ 7 w 11"/>
                      <a:gd name="T27" fmla="*/ 22 h 30"/>
                      <a:gd name="T28" fmla="*/ 7 w 11"/>
                      <a:gd name="T29" fmla="*/ 22 h 30"/>
                      <a:gd name="T30" fmla="*/ 7 w 11"/>
                      <a:gd name="T31" fmla="*/ 22 h 30"/>
                      <a:gd name="T32" fmla="*/ 7 w 11"/>
                      <a:gd name="T33" fmla="*/ 17 h 30"/>
                      <a:gd name="T34" fmla="*/ 7 w 11"/>
                      <a:gd name="T35" fmla="*/ 17 h 30"/>
                      <a:gd name="T36" fmla="*/ 3 w 11"/>
                      <a:gd name="T37" fmla="*/ 17 h 30"/>
                      <a:gd name="T38" fmla="*/ 3 w 11"/>
                      <a:gd name="T39" fmla="*/ 13 h 30"/>
                      <a:gd name="T40" fmla="*/ 7 w 11"/>
                      <a:gd name="T41" fmla="*/ 13 h 30"/>
                      <a:gd name="T42" fmla="*/ 7 w 11"/>
                      <a:gd name="T43" fmla="*/ 9 h 30"/>
                      <a:gd name="T44" fmla="*/ 7 w 11"/>
                      <a:gd name="T45" fmla="*/ 9 h 30"/>
                      <a:gd name="T46" fmla="*/ 7 w 11"/>
                      <a:gd name="T47" fmla="*/ 5 h 30"/>
                      <a:gd name="T48" fmla="*/ 3 w 11"/>
                      <a:gd name="T49" fmla="*/ 5 h 30"/>
                      <a:gd name="T50" fmla="*/ 3 w 11"/>
                      <a:gd name="T51" fmla="*/ 5 h 30"/>
                      <a:gd name="T52" fmla="*/ 3 w 11"/>
                      <a:gd name="T53" fmla="*/ 5 h 30"/>
                      <a:gd name="T54" fmla="*/ 3 w 11"/>
                      <a:gd name="T55" fmla="*/ 0 h 30"/>
                      <a:gd name="T56" fmla="*/ 3 w 11"/>
                      <a:gd name="T57" fmla="*/ 0 h 30"/>
                      <a:gd name="T58" fmla="*/ 3 w 11"/>
                      <a:gd name="T59" fmla="*/ 5 h 30"/>
                      <a:gd name="T60" fmla="*/ 0 w 11"/>
                      <a:gd name="T61" fmla="*/ 5 h 30"/>
                      <a:gd name="T62" fmla="*/ 0 w 11"/>
                      <a:gd name="T63" fmla="*/ 5 h 30"/>
                      <a:gd name="T64" fmla="*/ 0 w 11"/>
                      <a:gd name="T65" fmla="*/ 9 h 30"/>
                      <a:gd name="T66" fmla="*/ 0 w 11"/>
                      <a:gd name="T67" fmla="*/ 13 h 30"/>
                      <a:gd name="T68" fmla="*/ 0 w 11"/>
                      <a:gd name="T69" fmla="*/ 13 h 30"/>
                      <a:gd name="T70" fmla="*/ 0 w 11"/>
                      <a:gd name="T71" fmla="*/ 17 h 30"/>
                      <a:gd name="T72" fmla="*/ 0 w 11"/>
                      <a:gd name="T73" fmla="*/ 22 h 30"/>
                      <a:gd name="T74" fmla="*/ 0 w 11"/>
                      <a:gd name="T75" fmla="*/ 22 h 30"/>
                      <a:gd name="T76" fmla="*/ 0 w 11"/>
                      <a:gd name="T77" fmla="*/ 26 h 30"/>
                      <a:gd name="T78" fmla="*/ 0 w 11"/>
                      <a:gd name="T79" fmla="*/ 26 h 30"/>
                      <a:gd name="T80" fmla="*/ 3 w 11"/>
                      <a:gd name="T81" fmla="*/ 26 h 30"/>
                      <a:gd name="T82" fmla="*/ 3 w 11"/>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
                      <a:gd name="T127" fmla="*/ 0 h 30"/>
                      <a:gd name="T128" fmla="*/ 11 w 11"/>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 h="30">
                        <a:moveTo>
                          <a:pt x="3" y="30"/>
                        </a:moveTo>
                        <a:lnTo>
                          <a:pt x="3" y="30"/>
                        </a:lnTo>
                        <a:lnTo>
                          <a:pt x="7" y="30"/>
                        </a:lnTo>
                        <a:lnTo>
                          <a:pt x="7" y="26"/>
                        </a:lnTo>
                        <a:lnTo>
                          <a:pt x="11" y="26"/>
                        </a:lnTo>
                        <a:lnTo>
                          <a:pt x="7" y="22"/>
                        </a:lnTo>
                        <a:lnTo>
                          <a:pt x="7" y="17"/>
                        </a:lnTo>
                        <a:lnTo>
                          <a:pt x="3" y="17"/>
                        </a:lnTo>
                        <a:lnTo>
                          <a:pt x="3" y="13"/>
                        </a:lnTo>
                        <a:lnTo>
                          <a:pt x="7" y="13"/>
                        </a:lnTo>
                        <a:lnTo>
                          <a:pt x="7" y="9"/>
                        </a:lnTo>
                        <a:lnTo>
                          <a:pt x="7" y="5"/>
                        </a:lnTo>
                        <a:lnTo>
                          <a:pt x="3" y="5"/>
                        </a:lnTo>
                        <a:lnTo>
                          <a:pt x="3" y="0"/>
                        </a:lnTo>
                        <a:lnTo>
                          <a:pt x="3" y="5"/>
                        </a:lnTo>
                        <a:lnTo>
                          <a:pt x="0" y="5"/>
                        </a:lnTo>
                        <a:lnTo>
                          <a:pt x="0" y="9"/>
                        </a:lnTo>
                        <a:lnTo>
                          <a:pt x="0" y="13"/>
                        </a:lnTo>
                        <a:lnTo>
                          <a:pt x="0" y="17"/>
                        </a:lnTo>
                        <a:lnTo>
                          <a:pt x="0" y="22"/>
                        </a:lnTo>
                        <a:lnTo>
                          <a:pt x="0" y="26"/>
                        </a:lnTo>
                        <a:lnTo>
                          <a:pt x="3" y="26"/>
                        </a:lnTo>
                        <a:lnTo>
                          <a:pt x="3" y="30"/>
                        </a:lnTo>
                        <a:close/>
                      </a:path>
                    </a:pathLst>
                  </a:custGeom>
                  <a:solidFill>
                    <a:srgbClr val="114324"/>
                  </a:solidFill>
                  <a:ln w="6350">
                    <a:solidFill>
                      <a:srgbClr val="114324"/>
                    </a:solidFill>
                    <a:round/>
                    <a:headEnd/>
                    <a:tailEnd/>
                  </a:ln>
                </p:spPr>
                <p:txBody>
                  <a:bodyPr/>
                  <a:lstStyle/>
                  <a:p>
                    <a:endParaRPr lang="fa-IR"/>
                  </a:p>
                </p:txBody>
              </p:sp>
              <p:sp>
                <p:nvSpPr>
                  <p:cNvPr id="1604" name="Freeform 593"/>
                  <p:cNvSpPr>
                    <a:spLocks/>
                  </p:cNvSpPr>
                  <p:nvPr/>
                </p:nvSpPr>
                <p:spPr bwMode="auto">
                  <a:xfrm>
                    <a:off x="2456" y="3413"/>
                    <a:ext cx="8" cy="13"/>
                  </a:xfrm>
                  <a:custGeom>
                    <a:avLst/>
                    <a:gdLst>
                      <a:gd name="T0" fmla="*/ 4 w 8"/>
                      <a:gd name="T1" fmla="*/ 13 h 13"/>
                      <a:gd name="T2" fmla="*/ 4 w 8"/>
                      <a:gd name="T3" fmla="*/ 13 h 13"/>
                      <a:gd name="T4" fmla="*/ 4 w 8"/>
                      <a:gd name="T5" fmla="*/ 13 h 13"/>
                      <a:gd name="T6" fmla="*/ 4 w 8"/>
                      <a:gd name="T7" fmla="*/ 13 h 13"/>
                      <a:gd name="T8" fmla="*/ 4 w 8"/>
                      <a:gd name="T9" fmla="*/ 13 h 13"/>
                      <a:gd name="T10" fmla="*/ 4 w 8"/>
                      <a:gd name="T11" fmla="*/ 13 h 13"/>
                      <a:gd name="T12" fmla="*/ 8 w 8"/>
                      <a:gd name="T13" fmla="*/ 13 h 13"/>
                      <a:gd name="T14" fmla="*/ 8 w 8"/>
                      <a:gd name="T15" fmla="*/ 13 h 13"/>
                      <a:gd name="T16" fmla="*/ 8 w 8"/>
                      <a:gd name="T17" fmla="*/ 13 h 13"/>
                      <a:gd name="T18" fmla="*/ 8 w 8"/>
                      <a:gd name="T19" fmla="*/ 9 h 13"/>
                      <a:gd name="T20" fmla="*/ 8 w 8"/>
                      <a:gd name="T21" fmla="*/ 9 h 13"/>
                      <a:gd name="T22" fmla="*/ 8 w 8"/>
                      <a:gd name="T23" fmla="*/ 5 h 13"/>
                      <a:gd name="T24" fmla="*/ 8 w 8"/>
                      <a:gd name="T25" fmla="*/ 5 h 13"/>
                      <a:gd name="T26" fmla="*/ 8 w 8"/>
                      <a:gd name="T27" fmla="*/ 0 h 13"/>
                      <a:gd name="T28" fmla="*/ 4 w 8"/>
                      <a:gd name="T29" fmla="*/ 0 h 13"/>
                      <a:gd name="T30" fmla="*/ 4 w 8"/>
                      <a:gd name="T31" fmla="*/ 0 h 13"/>
                      <a:gd name="T32" fmla="*/ 4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w 8"/>
                      <a:gd name="T47" fmla="*/ 5 h 13"/>
                      <a:gd name="T48" fmla="*/ 0 w 8"/>
                      <a:gd name="T49" fmla="*/ 5 h 13"/>
                      <a:gd name="T50" fmla="*/ 0 w 8"/>
                      <a:gd name="T51" fmla="*/ 5 h 13"/>
                      <a:gd name="T52" fmla="*/ 0 w 8"/>
                      <a:gd name="T53" fmla="*/ 9 h 13"/>
                      <a:gd name="T54" fmla="*/ 0 w 8"/>
                      <a:gd name="T55" fmla="*/ 9 h 13"/>
                      <a:gd name="T56" fmla="*/ 0 w 8"/>
                      <a:gd name="T57" fmla="*/ 9 h 13"/>
                      <a:gd name="T58" fmla="*/ 0 w 8"/>
                      <a:gd name="T59" fmla="*/ 13 h 13"/>
                      <a:gd name="T60" fmla="*/ 0 w 8"/>
                      <a:gd name="T61" fmla="*/ 13 h 13"/>
                      <a:gd name="T62" fmla="*/ 4 w 8"/>
                      <a:gd name="T63" fmla="*/ 13 h 13"/>
                      <a:gd name="T64" fmla="*/ 4 w 8"/>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3"/>
                      <a:gd name="T101" fmla="*/ 8 w 8"/>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3">
                        <a:moveTo>
                          <a:pt x="4" y="13"/>
                        </a:moveTo>
                        <a:lnTo>
                          <a:pt x="4" y="13"/>
                        </a:lnTo>
                        <a:lnTo>
                          <a:pt x="8" y="13"/>
                        </a:lnTo>
                        <a:lnTo>
                          <a:pt x="8" y="9"/>
                        </a:lnTo>
                        <a:lnTo>
                          <a:pt x="8" y="5"/>
                        </a:lnTo>
                        <a:lnTo>
                          <a:pt x="8" y="0"/>
                        </a:lnTo>
                        <a:lnTo>
                          <a:pt x="4" y="0"/>
                        </a:lnTo>
                        <a:lnTo>
                          <a:pt x="0" y="0"/>
                        </a:lnTo>
                        <a:lnTo>
                          <a:pt x="0" y="5"/>
                        </a:lnTo>
                        <a:lnTo>
                          <a:pt x="0" y="9"/>
                        </a:lnTo>
                        <a:lnTo>
                          <a:pt x="0" y="13"/>
                        </a:lnTo>
                        <a:lnTo>
                          <a:pt x="4" y="13"/>
                        </a:lnTo>
                        <a:close/>
                      </a:path>
                    </a:pathLst>
                  </a:custGeom>
                  <a:solidFill>
                    <a:srgbClr val="005E31"/>
                  </a:solidFill>
                  <a:ln w="6350">
                    <a:solidFill>
                      <a:srgbClr val="005E31"/>
                    </a:solidFill>
                    <a:round/>
                    <a:headEnd/>
                    <a:tailEnd/>
                  </a:ln>
                </p:spPr>
                <p:txBody>
                  <a:bodyPr/>
                  <a:lstStyle/>
                  <a:p>
                    <a:endParaRPr lang="fa-IR"/>
                  </a:p>
                </p:txBody>
              </p:sp>
              <p:sp>
                <p:nvSpPr>
                  <p:cNvPr id="1605" name="Freeform 594"/>
                  <p:cNvSpPr>
                    <a:spLocks/>
                  </p:cNvSpPr>
                  <p:nvPr/>
                </p:nvSpPr>
                <p:spPr bwMode="auto">
                  <a:xfrm>
                    <a:off x="2460" y="3409"/>
                    <a:ext cx="11" cy="17"/>
                  </a:xfrm>
                  <a:custGeom>
                    <a:avLst/>
                    <a:gdLst>
                      <a:gd name="T0" fmla="*/ 11 w 11"/>
                      <a:gd name="T1" fmla="*/ 17 h 17"/>
                      <a:gd name="T2" fmla="*/ 11 w 11"/>
                      <a:gd name="T3" fmla="*/ 17 h 17"/>
                      <a:gd name="T4" fmla="*/ 11 w 11"/>
                      <a:gd name="T5" fmla="*/ 17 h 17"/>
                      <a:gd name="T6" fmla="*/ 11 w 11"/>
                      <a:gd name="T7" fmla="*/ 17 h 17"/>
                      <a:gd name="T8" fmla="*/ 11 w 11"/>
                      <a:gd name="T9" fmla="*/ 17 h 17"/>
                      <a:gd name="T10" fmla="*/ 7 w 11"/>
                      <a:gd name="T11" fmla="*/ 17 h 17"/>
                      <a:gd name="T12" fmla="*/ 7 w 11"/>
                      <a:gd name="T13" fmla="*/ 17 h 17"/>
                      <a:gd name="T14" fmla="*/ 4 w 11"/>
                      <a:gd name="T15" fmla="*/ 17 h 17"/>
                      <a:gd name="T16" fmla="*/ 4 w 11"/>
                      <a:gd name="T17" fmla="*/ 17 h 17"/>
                      <a:gd name="T18" fmla="*/ 4 w 11"/>
                      <a:gd name="T19" fmla="*/ 17 h 17"/>
                      <a:gd name="T20" fmla="*/ 0 w 11"/>
                      <a:gd name="T21" fmla="*/ 17 h 17"/>
                      <a:gd name="T22" fmla="*/ 0 w 11"/>
                      <a:gd name="T23" fmla="*/ 17 h 17"/>
                      <a:gd name="T24" fmla="*/ 0 w 11"/>
                      <a:gd name="T25" fmla="*/ 17 h 17"/>
                      <a:gd name="T26" fmla="*/ 0 w 11"/>
                      <a:gd name="T27" fmla="*/ 17 h 17"/>
                      <a:gd name="T28" fmla="*/ 0 w 11"/>
                      <a:gd name="T29" fmla="*/ 17 h 17"/>
                      <a:gd name="T30" fmla="*/ 0 w 11"/>
                      <a:gd name="T31" fmla="*/ 17 h 17"/>
                      <a:gd name="T32" fmla="*/ 4 w 11"/>
                      <a:gd name="T33" fmla="*/ 13 h 17"/>
                      <a:gd name="T34" fmla="*/ 4 w 11"/>
                      <a:gd name="T35" fmla="*/ 13 h 17"/>
                      <a:gd name="T36" fmla="*/ 7 w 11"/>
                      <a:gd name="T37" fmla="*/ 9 h 17"/>
                      <a:gd name="T38" fmla="*/ 11 w 11"/>
                      <a:gd name="T39" fmla="*/ 9 h 17"/>
                      <a:gd name="T40" fmla="*/ 11 w 11"/>
                      <a:gd name="T41" fmla="*/ 9 h 17"/>
                      <a:gd name="T42" fmla="*/ 11 w 11"/>
                      <a:gd name="T43" fmla="*/ 4 h 17"/>
                      <a:gd name="T44" fmla="*/ 11 w 11"/>
                      <a:gd name="T45" fmla="*/ 4 h 17"/>
                      <a:gd name="T46" fmla="*/ 11 w 11"/>
                      <a:gd name="T47" fmla="*/ 4 h 17"/>
                      <a:gd name="T48" fmla="*/ 11 w 11"/>
                      <a:gd name="T49" fmla="*/ 4 h 17"/>
                      <a:gd name="T50" fmla="*/ 11 w 11"/>
                      <a:gd name="T51" fmla="*/ 0 h 17"/>
                      <a:gd name="T52" fmla="*/ 7 w 11"/>
                      <a:gd name="T53" fmla="*/ 0 h 17"/>
                      <a:gd name="T54" fmla="*/ 7 w 11"/>
                      <a:gd name="T55" fmla="*/ 0 h 17"/>
                      <a:gd name="T56" fmla="*/ 7 w 11"/>
                      <a:gd name="T57" fmla="*/ 4 h 17"/>
                      <a:gd name="T58" fmla="*/ 7 w 11"/>
                      <a:gd name="T59" fmla="*/ 4 h 17"/>
                      <a:gd name="T60" fmla="*/ 7 w 11"/>
                      <a:gd name="T61" fmla="*/ 9 h 17"/>
                      <a:gd name="T62" fmla="*/ 7 w 11"/>
                      <a:gd name="T63" fmla="*/ 9 h 17"/>
                      <a:gd name="T64" fmla="*/ 7 w 11"/>
                      <a:gd name="T65" fmla="*/ 9 h 17"/>
                      <a:gd name="T66" fmla="*/ 4 w 11"/>
                      <a:gd name="T67" fmla="*/ 9 h 17"/>
                      <a:gd name="T68" fmla="*/ 4 w 11"/>
                      <a:gd name="T69" fmla="*/ 9 h 17"/>
                      <a:gd name="T70" fmla="*/ 4 w 11"/>
                      <a:gd name="T71" fmla="*/ 13 h 17"/>
                      <a:gd name="T72" fmla="*/ 4 w 11"/>
                      <a:gd name="T73" fmla="*/ 13 h 17"/>
                      <a:gd name="T74" fmla="*/ 7 w 11"/>
                      <a:gd name="T75" fmla="*/ 13 h 17"/>
                      <a:gd name="T76" fmla="*/ 7 w 11"/>
                      <a:gd name="T77" fmla="*/ 17 h 17"/>
                      <a:gd name="T78" fmla="*/ 7 w 11"/>
                      <a:gd name="T79" fmla="*/ 17 h 17"/>
                      <a:gd name="T80" fmla="*/ 7 w 11"/>
                      <a:gd name="T81" fmla="*/ 17 h 17"/>
                      <a:gd name="T82" fmla="*/ 7 w 11"/>
                      <a:gd name="T83" fmla="*/ 17 h 17"/>
                      <a:gd name="T84" fmla="*/ 11 w 11"/>
                      <a:gd name="T85" fmla="*/ 1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
                      <a:gd name="T130" fmla="*/ 0 h 17"/>
                      <a:gd name="T131" fmla="*/ 11 w 11"/>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 h="17">
                        <a:moveTo>
                          <a:pt x="11" y="17"/>
                        </a:moveTo>
                        <a:lnTo>
                          <a:pt x="11" y="17"/>
                        </a:lnTo>
                        <a:lnTo>
                          <a:pt x="7" y="17"/>
                        </a:lnTo>
                        <a:lnTo>
                          <a:pt x="4" y="17"/>
                        </a:lnTo>
                        <a:lnTo>
                          <a:pt x="0" y="17"/>
                        </a:lnTo>
                        <a:lnTo>
                          <a:pt x="4" y="13"/>
                        </a:lnTo>
                        <a:lnTo>
                          <a:pt x="7" y="9"/>
                        </a:lnTo>
                        <a:lnTo>
                          <a:pt x="11" y="9"/>
                        </a:lnTo>
                        <a:lnTo>
                          <a:pt x="11" y="4"/>
                        </a:lnTo>
                        <a:lnTo>
                          <a:pt x="11" y="0"/>
                        </a:lnTo>
                        <a:lnTo>
                          <a:pt x="7" y="0"/>
                        </a:lnTo>
                        <a:lnTo>
                          <a:pt x="7" y="4"/>
                        </a:lnTo>
                        <a:lnTo>
                          <a:pt x="7" y="9"/>
                        </a:lnTo>
                        <a:lnTo>
                          <a:pt x="4" y="9"/>
                        </a:lnTo>
                        <a:lnTo>
                          <a:pt x="4" y="13"/>
                        </a:lnTo>
                        <a:lnTo>
                          <a:pt x="7" y="13"/>
                        </a:lnTo>
                        <a:lnTo>
                          <a:pt x="7" y="17"/>
                        </a:lnTo>
                        <a:lnTo>
                          <a:pt x="11" y="17"/>
                        </a:lnTo>
                        <a:close/>
                      </a:path>
                    </a:pathLst>
                  </a:custGeom>
                  <a:solidFill>
                    <a:srgbClr val="005E31"/>
                  </a:solidFill>
                  <a:ln w="6350">
                    <a:solidFill>
                      <a:srgbClr val="005E31"/>
                    </a:solidFill>
                    <a:round/>
                    <a:headEnd/>
                    <a:tailEnd/>
                  </a:ln>
                </p:spPr>
                <p:txBody>
                  <a:bodyPr/>
                  <a:lstStyle/>
                  <a:p>
                    <a:endParaRPr lang="fa-IR"/>
                  </a:p>
                </p:txBody>
              </p:sp>
              <p:sp>
                <p:nvSpPr>
                  <p:cNvPr id="1606" name="Freeform 595"/>
                  <p:cNvSpPr>
                    <a:spLocks/>
                  </p:cNvSpPr>
                  <p:nvPr/>
                </p:nvSpPr>
                <p:spPr bwMode="auto">
                  <a:xfrm>
                    <a:off x="2471" y="3418"/>
                    <a:ext cx="12" cy="12"/>
                  </a:xfrm>
                  <a:custGeom>
                    <a:avLst/>
                    <a:gdLst>
                      <a:gd name="T0" fmla="*/ 12 w 12"/>
                      <a:gd name="T1" fmla="*/ 4 h 12"/>
                      <a:gd name="T2" fmla="*/ 12 w 12"/>
                      <a:gd name="T3" fmla="*/ 4 h 12"/>
                      <a:gd name="T4" fmla="*/ 12 w 12"/>
                      <a:gd name="T5" fmla="*/ 0 h 12"/>
                      <a:gd name="T6" fmla="*/ 12 w 12"/>
                      <a:gd name="T7" fmla="*/ 0 h 12"/>
                      <a:gd name="T8" fmla="*/ 12 w 12"/>
                      <a:gd name="T9" fmla="*/ 0 h 12"/>
                      <a:gd name="T10" fmla="*/ 12 w 12"/>
                      <a:gd name="T11" fmla="*/ 0 h 12"/>
                      <a:gd name="T12" fmla="*/ 8 w 12"/>
                      <a:gd name="T13" fmla="*/ 0 h 12"/>
                      <a:gd name="T14" fmla="*/ 8 w 12"/>
                      <a:gd name="T15" fmla="*/ 0 h 12"/>
                      <a:gd name="T16" fmla="*/ 8 w 12"/>
                      <a:gd name="T17" fmla="*/ 0 h 12"/>
                      <a:gd name="T18" fmla="*/ 4 w 12"/>
                      <a:gd name="T19" fmla="*/ 0 h 12"/>
                      <a:gd name="T20" fmla="*/ 4 w 12"/>
                      <a:gd name="T21" fmla="*/ 0 h 12"/>
                      <a:gd name="T22" fmla="*/ 0 w 12"/>
                      <a:gd name="T23" fmla="*/ 0 h 12"/>
                      <a:gd name="T24" fmla="*/ 0 w 12"/>
                      <a:gd name="T25" fmla="*/ 4 h 12"/>
                      <a:gd name="T26" fmla="*/ 0 w 12"/>
                      <a:gd name="T27" fmla="*/ 4 h 12"/>
                      <a:gd name="T28" fmla="*/ 0 w 12"/>
                      <a:gd name="T29" fmla="*/ 8 h 12"/>
                      <a:gd name="T30" fmla="*/ 0 w 12"/>
                      <a:gd name="T31" fmla="*/ 8 h 12"/>
                      <a:gd name="T32" fmla="*/ 0 w 12"/>
                      <a:gd name="T33" fmla="*/ 12 h 12"/>
                      <a:gd name="T34" fmla="*/ 0 w 12"/>
                      <a:gd name="T35" fmla="*/ 12 h 12"/>
                      <a:gd name="T36" fmla="*/ 0 w 12"/>
                      <a:gd name="T37" fmla="*/ 12 h 12"/>
                      <a:gd name="T38" fmla="*/ 0 w 12"/>
                      <a:gd name="T39" fmla="*/ 12 h 12"/>
                      <a:gd name="T40" fmla="*/ 4 w 12"/>
                      <a:gd name="T41" fmla="*/ 12 h 12"/>
                      <a:gd name="T42" fmla="*/ 8 w 12"/>
                      <a:gd name="T43" fmla="*/ 12 h 12"/>
                      <a:gd name="T44" fmla="*/ 8 w 12"/>
                      <a:gd name="T45" fmla="*/ 12 h 12"/>
                      <a:gd name="T46" fmla="*/ 8 w 12"/>
                      <a:gd name="T47" fmla="*/ 8 h 12"/>
                      <a:gd name="T48" fmla="*/ 12 w 12"/>
                      <a:gd name="T49" fmla="*/ 8 h 12"/>
                      <a:gd name="T50" fmla="*/ 12 w 12"/>
                      <a:gd name="T51" fmla="*/ 8 h 12"/>
                      <a:gd name="T52" fmla="*/ 12 w 12"/>
                      <a:gd name="T53" fmla="*/ 8 h 12"/>
                      <a:gd name="T54" fmla="*/ 12 w 12"/>
                      <a:gd name="T55" fmla="*/ 4 h 12"/>
                      <a:gd name="T56" fmla="*/ 12 w 12"/>
                      <a:gd name="T57" fmla="*/ 4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2"/>
                      <a:gd name="T89" fmla="*/ 12 w 12"/>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2">
                        <a:moveTo>
                          <a:pt x="12" y="4"/>
                        </a:moveTo>
                        <a:lnTo>
                          <a:pt x="12" y="4"/>
                        </a:lnTo>
                        <a:lnTo>
                          <a:pt x="12" y="0"/>
                        </a:lnTo>
                        <a:lnTo>
                          <a:pt x="8" y="0"/>
                        </a:lnTo>
                        <a:lnTo>
                          <a:pt x="4" y="0"/>
                        </a:lnTo>
                        <a:lnTo>
                          <a:pt x="0" y="0"/>
                        </a:lnTo>
                        <a:lnTo>
                          <a:pt x="0" y="4"/>
                        </a:lnTo>
                        <a:lnTo>
                          <a:pt x="0" y="8"/>
                        </a:lnTo>
                        <a:lnTo>
                          <a:pt x="0" y="12"/>
                        </a:lnTo>
                        <a:lnTo>
                          <a:pt x="4" y="12"/>
                        </a:lnTo>
                        <a:lnTo>
                          <a:pt x="8" y="12"/>
                        </a:lnTo>
                        <a:lnTo>
                          <a:pt x="8" y="8"/>
                        </a:lnTo>
                        <a:lnTo>
                          <a:pt x="12" y="8"/>
                        </a:lnTo>
                        <a:lnTo>
                          <a:pt x="12" y="4"/>
                        </a:lnTo>
                        <a:close/>
                      </a:path>
                    </a:pathLst>
                  </a:custGeom>
                  <a:solidFill>
                    <a:srgbClr val="005E31"/>
                  </a:solidFill>
                  <a:ln w="6350">
                    <a:solidFill>
                      <a:srgbClr val="005E31"/>
                    </a:solidFill>
                    <a:round/>
                    <a:headEnd/>
                    <a:tailEnd/>
                  </a:ln>
                </p:spPr>
                <p:txBody>
                  <a:bodyPr/>
                  <a:lstStyle/>
                  <a:p>
                    <a:endParaRPr lang="fa-IR"/>
                  </a:p>
                </p:txBody>
              </p:sp>
              <p:sp>
                <p:nvSpPr>
                  <p:cNvPr id="1607" name="Freeform 596"/>
                  <p:cNvSpPr>
                    <a:spLocks/>
                  </p:cNvSpPr>
                  <p:nvPr/>
                </p:nvSpPr>
                <p:spPr bwMode="auto">
                  <a:xfrm>
                    <a:off x="2456" y="3418"/>
                    <a:ext cx="19" cy="12"/>
                  </a:xfrm>
                  <a:custGeom>
                    <a:avLst/>
                    <a:gdLst>
                      <a:gd name="T0" fmla="*/ 4 w 19"/>
                      <a:gd name="T1" fmla="*/ 12 h 12"/>
                      <a:gd name="T2" fmla="*/ 4 w 19"/>
                      <a:gd name="T3" fmla="*/ 12 h 12"/>
                      <a:gd name="T4" fmla="*/ 4 w 19"/>
                      <a:gd name="T5" fmla="*/ 12 h 12"/>
                      <a:gd name="T6" fmla="*/ 4 w 19"/>
                      <a:gd name="T7" fmla="*/ 12 h 12"/>
                      <a:gd name="T8" fmla="*/ 4 w 19"/>
                      <a:gd name="T9" fmla="*/ 12 h 12"/>
                      <a:gd name="T10" fmla="*/ 4 w 19"/>
                      <a:gd name="T11" fmla="*/ 8 h 12"/>
                      <a:gd name="T12" fmla="*/ 0 w 19"/>
                      <a:gd name="T13" fmla="*/ 8 h 12"/>
                      <a:gd name="T14" fmla="*/ 0 w 19"/>
                      <a:gd name="T15" fmla="*/ 4 h 12"/>
                      <a:gd name="T16" fmla="*/ 0 w 19"/>
                      <a:gd name="T17" fmla="*/ 4 h 12"/>
                      <a:gd name="T18" fmla="*/ 4 w 19"/>
                      <a:gd name="T19" fmla="*/ 4 h 12"/>
                      <a:gd name="T20" fmla="*/ 4 w 19"/>
                      <a:gd name="T21" fmla="*/ 0 h 12"/>
                      <a:gd name="T22" fmla="*/ 4 w 19"/>
                      <a:gd name="T23" fmla="*/ 0 h 12"/>
                      <a:gd name="T24" fmla="*/ 8 w 19"/>
                      <a:gd name="T25" fmla="*/ 0 h 12"/>
                      <a:gd name="T26" fmla="*/ 8 w 19"/>
                      <a:gd name="T27" fmla="*/ 0 h 12"/>
                      <a:gd name="T28" fmla="*/ 11 w 19"/>
                      <a:gd name="T29" fmla="*/ 0 h 12"/>
                      <a:gd name="T30" fmla="*/ 15 w 19"/>
                      <a:gd name="T31" fmla="*/ 4 h 12"/>
                      <a:gd name="T32" fmla="*/ 15 w 19"/>
                      <a:gd name="T33" fmla="*/ 4 h 12"/>
                      <a:gd name="T34" fmla="*/ 15 w 19"/>
                      <a:gd name="T35" fmla="*/ 4 h 12"/>
                      <a:gd name="T36" fmla="*/ 19 w 19"/>
                      <a:gd name="T37" fmla="*/ 8 h 12"/>
                      <a:gd name="T38" fmla="*/ 19 w 19"/>
                      <a:gd name="T39" fmla="*/ 8 h 12"/>
                      <a:gd name="T40" fmla="*/ 15 w 19"/>
                      <a:gd name="T41" fmla="*/ 8 h 12"/>
                      <a:gd name="T42" fmla="*/ 15 w 19"/>
                      <a:gd name="T43" fmla="*/ 12 h 12"/>
                      <a:gd name="T44" fmla="*/ 15 w 19"/>
                      <a:gd name="T45" fmla="*/ 12 h 12"/>
                      <a:gd name="T46" fmla="*/ 15 w 19"/>
                      <a:gd name="T47" fmla="*/ 12 h 12"/>
                      <a:gd name="T48" fmla="*/ 11 w 19"/>
                      <a:gd name="T49" fmla="*/ 12 h 12"/>
                      <a:gd name="T50" fmla="*/ 11 w 19"/>
                      <a:gd name="T51" fmla="*/ 12 h 12"/>
                      <a:gd name="T52" fmla="*/ 8 w 19"/>
                      <a:gd name="T53" fmla="*/ 12 h 12"/>
                      <a:gd name="T54" fmla="*/ 8 w 19"/>
                      <a:gd name="T55" fmla="*/ 12 h 12"/>
                      <a:gd name="T56" fmla="*/ 4 w 19"/>
                      <a:gd name="T57" fmla="*/ 12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12"/>
                      <a:gd name="T89" fmla="*/ 19 w 19"/>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12">
                        <a:moveTo>
                          <a:pt x="4" y="12"/>
                        </a:moveTo>
                        <a:lnTo>
                          <a:pt x="4" y="12"/>
                        </a:lnTo>
                        <a:lnTo>
                          <a:pt x="4" y="8"/>
                        </a:lnTo>
                        <a:lnTo>
                          <a:pt x="0" y="8"/>
                        </a:lnTo>
                        <a:lnTo>
                          <a:pt x="0" y="4"/>
                        </a:lnTo>
                        <a:lnTo>
                          <a:pt x="4" y="4"/>
                        </a:lnTo>
                        <a:lnTo>
                          <a:pt x="4" y="0"/>
                        </a:lnTo>
                        <a:lnTo>
                          <a:pt x="8" y="0"/>
                        </a:lnTo>
                        <a:lnTo>
                          <a:pt x="11" y="0"/>
                        </a:lnTo>
                        <a:lnTo>
                          <a:pt x="15" y="4"/>
                        </a:lnTo>
                        <a:lnTo>
                          <a:pt x="19" y="8"/>
                        </a:lnTo>
                        <a:lnTo>
                          <a:pt x="15" y="8"/>
                        </a:lnTo>
                        <a:lnTo>
                          <a:pt x="15" y="12"/>
                        </a:lnTo>
                        <a:lnTo>
                          <a:pt x="11" y="12"/>
                        </a:lnTo>
                        <a:lnTo>
                          <a:pt x="8" y="12"/>
                        </a:lnTo>
                        <a:lnTo>
                          <a:pt x="4" y="12"/>
                        </a:lnTo>
                        <a:close/>
                      </a:path>
                    </a:pathLst>
                  </a:custGeom>
                  <a:solidFill>
                    <a:srgbClr val="228129"/>
                  </a:solidFill>
                  <a:ln w="6350">
                    <a:solidFill>
                      <a:srgbClr val="228129"/>
                    </a:solidFill>
                    <a:round/>
                    <a:headEnd/>
                    <a:tailEnd/>
                  </a:ln>
                </p:spPr>
                <p:txBody>
                  <a:bodyPr/>
                  <a:lstStyle/>
                  <a:p>
                    <a:endParaRPr lang="fa-IR"/>
                  </a:p>
                </p:txBody>
              </p:sp>
              <p:sp>
                <p:nvSpPr>
                  <p:cNvPr id="1608" name="Freeform 597"/>
                  <p:cNvSpPr>
                    <a:spLocks/>
                  </p:cNvSpPr>
                  <p:nvPr/>
                </p:nvSpPr>
                <p:spPr bwMode="auto">
                  <a:xfrm>
                    <a:off x="2467" y="3392"/>
                    <a:ext cx="8" cy="4"/>
                  </a:xfrm>
                  <a:custGeom>
                    <a:avLst/>
                    <a:gdLst>
                      <a:gd name="T0" fmla="*/ 0 w 8"/>
                      <a:gd name="T1" fmla="*/ 4 h 4"/>
                      <a:gd name="T2" fmla="*/ 0 w 8"/>
                      <a:gd name="T3" fmla="*/ 4 h 4"/>
                      <a:gd name="T4" fmla="*/ 0 w 8"/>
                      <a:gd name="T5" fmla="*/ 4 h 4"/>
                      <a:gd name="T6" fmla="*/ 0 w 8"/>
                      <a:gd name="T7" fmla="*/ 4 h 4"/>
                      <a:gd name="T8" fmla="*/ 0 w 8"/>
                      <a:gd name="T9" fmla="*/ 4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0 h 4"/>
                      <a:gd name="T24" fmla="*/ 4 w 8"/>
                      <a:gd name="T25" fmla="*/ 0 h 4"/>
                      <a:gd name="T26" fmla="*/ 4 w 8"/>
                      <a:gd name="T27" fmla="*/ 0 h 4"/>
                      <a:gd name="T28" fmla="*/ 4 w 8"/>
                      <a:gd name="T29" fmla="*/ 0 h 4"/>
                      <a:gd name="T30" fmla="*/ 4 w 8"/>
                      <a:gd name="T31" fmla="*/ 0 h 4"/>
                      <a:gd name="T32" fmla="*/ 8 w 8"/>
                      <a:gd name="T33" fmla="*/ 0 h 4"/>
                      <a:gd name="T34" fmla="*/ 8 w 8"/>
                      <a:gd name="T35" fmla="*/ 0 h 4"/>
                      <a:gd name="T36" fmla="*/ 8 w 8"/>
                      <a:gd name="T37" fmla="*/ 4 h 4"/>
                      <a:gd name="T38" fmla="*/ 8 w 8"/>
                      <a:gd name="T39" fmla="*/ 4 h 4"/>
                      <a:gd name="T40" fmla="*/ 4 w 8"/>
                      <a:gd name="T41" fmla="*/ 4 h 4"/>
                      <a:gd name="T42" fmla="*/ 4 w 8"/>
                      <a:gd name="T43" fmla="*/ 4 h 4"/>
                      <a:gd name="T44" fmla="*/ 4 w 8"/>
                      <a:gd name="T45" fmla="*/ 4 h 4"/>
                      <a:gd name="T46" fmla="*/ 4 w 8"/>
                      <a:gd name="T47" fmla="*/ 4 h 4"/>
                      <a:gd name="T48" fmla="*/ 0 w 8"/>
                      <a:gd name="T49" fmla="*/ 4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4"/>
                      <a:gd name="T77" fmla="*/ 8 w 8"/>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4">
                        <a:moveTo>
                          <a:pt x="0" y="4"/>
                        </a:moveTo>
                        <a:lnTo>
                          <a:pt x="0" y="4"/>
                        </a:lnTo>
                        <a:lnTo>
                          <a:pt x="0" y="0"/>
                        </a:lnTo>
                        <a:lnTo>
                          <a:pt x="4" y="0"/>
                        </a:lnTo>
                        <a:lnTo>
                          <a:pt x="8" y="0"/>
                        </a:lnTo>
                        <a:lnTo>
                          <a:pt x="8" y="4"/>
                        </a:lnTo>
                        <a:lnTo>
                          <a:pt x="4" y="4"/>
                        </a:lnTo>
                        <a:lnTo>
                          <a:pt x="0" y="4"/>
                        </a:lnTo>
                        <a:close/>
                      </a:path>
                    </a:pathLst>
                  </a:custGeom>
                  <a:solidFill>
                    <a:srgbClr val="228129"/>
                  </a:solidFill>
                  <a:ln w="6350">
                    <a:solidFill>
                      <a:srgbClr val="228129"/>
                    </a:solidFill>
                    <a:round/>
                    <a:headEnd/>
                    <a:tailEnd/>
                  </a:ln>
                </p:spPr>
                <p:txBody>
                  <a:bodyPr/>
                  <a:lstStyle/>
                  <a:p>
                    <a:endParaRPr lang="fa-IR"/>
                  </a:p>
                </p:txBody>
              </p:sp>
              <p:sp>
                <p:nvSpPr>
                  <p:cNvPr id="1609" name="Freeform 598"/>
                  <p:cNvSpPr>
                    <a:spLocks/>
                  </p:cNvSpPr>
                  <p:nvPr/>
                </p:nvSpPr>
                <p:spPr bwMode="auto">
                  <a:xfrm>
                    <a:off x="2452" y="3379"/>
                    <a:ext cx="15" cy="22"/>
                  </a:xfrm>
                  <a:custGeom>
                    <a:avLst/>
                    <a:gdLst>
                      <a:gd name="T0" fmla="*/ 12 w 15"/>
                      <a:gd name="T1" fmla="*/ 9 h 22"/>
                      <a:gd name="T2" fmla="*/ 12 w 15"/>
                      <a:gd name="T3" fmla="*/ 9 h 22"/>
                      <a:gd name="T4" fmla="*/ 12 w 15"/>
                      <a:gd name="T5" fmla="*/ 9 h 22"/>
                      <a:gd name="T6" fmla="*/ 12 w 15"/>
                      <a:gd name="T7" fmla="*/ 13 h 22"/>
                      <a:gd name="T8" fmla="*/ 12 w 15"/>
                      <a:gd name="T9" fmla="*/ 13 h 22"/>
                      <a:gd name="T10" fmla="*/ 12 w 15"/>
                      <a:gd name="T11" fmla="*/ 13 h 22"/>
                      <a:gd name="T12" fmla="*/ 15 w 15"/>
                      <a:gd name="T13" fmla="*/ 13 h 22"/>
                      <a:gd name="T14" fmla="*/ 15 w 15"/>
                      <a:gd name="T15" fmla="*/ 13 h 22"/>
                      <a:gd name="T16" fmla="*/ 15 w 15"/>
                      <a:gd name="T17" fmla="*/ 17 h 22"/>
                      <a:gd name="T18" fmla="*/ 15 w 15"/>
                      <a:gd name="T19" fmla="*/ 17 h 22"/>
                      <a:gd name="T20" fmla="*/ 12 w 15"/>
                      <a:gd name="T21" fmla="*/ 17 h 22"/>
                      <a:gd name="T22" fmla="*/ 12 w 15"/>
                      <a:gd name="T23" fmla="*/ 22 h 22"/>
                      <a:gd name="T24" fmla="*/ 12 w 15"/>
                      <a:gd name="T25" fmla="*/ 22 h 22"/>
                      <a:gd name="T26" fmla="*/ 12 w 15"/>
                      <a:gd name="T27" fmla="*/ 22 h 22"/>
                      <a:gd name="T28" fmla="*/ 8 w 15"/>
                      <a:gd name="T29" fmla="*/ 22 h 22"/>
                      <a:gd name="T30" fmla="*/ 8 w 15"/>
                      <a:gd name="T31" fmla="*/ 22 h 22"/>
                      <a:gd name="T32" fmla="*/ 8 w 15"/>
                      <a:gd name="T33" fmla="*/ 22 h 22"/>
                      <a:gd name="T34" fmla="*/ 8 w 15"/>
                      <a:gd name="T35" fmla="*/ 22 h 22"/>
                      <a:gd name="T36" fmla="*/ 4 w 15"/>
                      <a:gd name="T37" fmla="*/ 22 h 22"/>
                      <a:gd name="T38" fmla="*/ 4 w 15"/>
                      <a:gd name="T39" fmla="*/ 17 h 22"/>
                      <a:gd name="T40" fmla="*/ 0 w 15"/>
                      <a:gd name="T41" fmla="*/ 17 h 22"/>
                      <a:gd name="T42" fmla="*/ 0 w 15"/>
                      <a:gd name="T43" fmla="*/ 13 h 22"/>
                      <a:gd name="T44" fmla="*/ 0 w 15"/>
                      <a:gd name="T45" fmla="*/ 13 h 22"/>
                      <a:gd name="T46" fmla="*/ 0 w 15"/>
                      <a:gd name="T47" fmla="*/ 9 h 22"/>
                      <a:gd name="T48" fmla="*/ 0 w 15"/>
                      <a:gd name="T49" fmla="*/ 9 h 22"/>
                      <a:gd name="T50" fmla="*/ 0 w 15"/>
                      <a:gd name="T51" fmla="*/ 5 h 22"/>
                      <a:gd name="T52" fmla="*/ 0 w 15"/>
                      <a:gd name="T53" fmla="*/ 5 h 22"/>
                      <a:gd name="T54" fmla="*/ 0 w 15"/>
                      <a:gd name="T55" fmla="*/ 5 h 22"/>
                      <a:gd name="T56" fmla="*/ 4 w 15"/>
                      <a:gd name="T57" fmla="*/ 5 h 22"/>
                      <a:gd name="T58" fmla="*/ 4 w 15"/>
                      <a:gd name="T59" fmla="*/ 0 h 22"/>
                      <a:gd name="T60" fmla="*/ 4 w 15"/>
                      <a:gd name="T61" fmla="*/ 0 h 22"/>
                      <a:gd name="T62" fmla="*/ 8 w 15"/>
                      <a:gd name="T63" fmla="*/ 0 h 22"/>
                      <a:gd name="T64" fmla="*/ 8 w 15"/>
                      <a:gd name="T65" fmla="*/ 5 h 22"/>
                      <a:gd name="T66" fmla="*/ 8 w 15"/>
                      <a:gd name="T67" fmla="*/ 5 h 22"/>
                      <a:gd name="T68" fmla="*/ 8 w 15"/>
                      <a:gd name="T69" fmla="*/ 5 h 22"/>
                      <a:gd name="T70" fmla="*/ 8 w 15"/>
                      <a:gd name="T71" fmla="*/ 5 h 22"/>
                      <a:gd name="T72" fmla="*/ 8 w 15"/>
                      <a:gd name="T73" fmla="*/ 9 h 22"/>
                      <a:gd name="T74" fmla="*/ 8 w 15"/>
                      <a:gd name="T75" fmla="*/ 9 h 22"/>
                      <a:gd name="T76" fmla="*/ 12 w 15"/>
                      <a:gd name="T77" fmla="*/ 9 h 22"/>
                      <a:gd name="T78" fmla="*/ 12 w 15"/>
                      <a:gd name="T79" fmla="*/ 9 h 22"/>
                      <a:gd name="T80" fmla="*/ 12 w 15"/>
                      <a:gd name="T81" fmla="*/ 9 h 22"/>
                      <a:gd name="T82" fmla="*/ 12 w 15"/>
                      <a:gd name="T83" fmla="*/ 9 h 22"/>
                      <a:gd name="T84" fmla="*/ 12 w 15"/>
                      <a:gd name="T85" fmla="*/ 13 h 22"/>
                      <a:gd name="T86" fmla="*/ 12 w 15"/>
                      <a:gd name="T87" fmla="*/ 13 h 22"/>
                      <a:gd name="T88" fmla="*/ 12 w 15"/>
                      <a:gd name="T89" fmla="*/ 9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2"/>
                      <a:gd name="T137" fmla="*/ 15 w 15"/>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2">
                        <a:moveTo>
                          <a:pt x="12" y="9"/>
                        </a:moveTo>
                        <a:lnTo>
                          <a:pt x="12" y="9"/>
                        </a:lnTo>
                        <a:lnTo>
                          <a:pt x="12" y="13"/>
                        </a:lnTo>
                        <a:lnTo>
                          <a:pt x="15" y="13"/>
                        </a:lnTo>
                        <a:lnTo>
                          <a:pt x="15" y="17"/>
                        </a:lnTo>
                        <a:lnTo>
                          <a:pt x="12" y="17"/>
                        </a:lnTo>
                        <a:lnTo>
                          <a:pt x="12" y="22"/>
                        </a:lnTo>
                        <a:lnTo>
                          <a:pt x="8" y="22"/>
                        </a:lnTo>
                        <a:lnTo>
                          <a:pt x="4" y="22"/>
                        </a:lnTo>
                        <a:lnTo>
                          <a:pt x="4" y="17"/>
                        </a:lnTo>
                        <a:lnTo>
                          <a:pt x="0" y="17"/>
                        </a:lnTo>
                        <a:lnTo>
                          <a:pt x="0" y="13"/>
                        </a:lnTo>
                        <a:lnTo>
                          <a:pt x="0" y="9"/>
                        </a:lnTo>
                        <a:lnTo>
                          <a:pt x="0" y="5"/>
                        </a:lnTo>
                        <a:lnTo>
                          <a:pt x="4" y="5"/>
                        </a:lnTo>
                        <a:lnTo>
                          <a:pt x="4" y="0"/>
                        </a:lnTo>
                        <a:lnTo>
                          <a:pt x="8" y="0"/>
                        </a:lnTo>
                        <a:lnTo>
                          <a:pt x="8" y="5"/>
                        </a:lnTo>
                        <a:lnTo>
                          <a:pt x="8" y="9"/>
                        </a:lnTo>
                        <a:lnTo>
                          <a:pt x="12" y="9"/>
                        </a:lnTo>
                        <a:lnTo>
                          <a:pt x="12" y="13"/>
                        </a:lnTo>
                        <a:lnTo>
                          <a:pt x="12" y="9"/>
                        </a:lnTo>
                        <a:close/>
                      </a:path>
                    </a:pathLst>
                  </a:custGeom>
                  <a:solidFill>
                    <a:srgbClr val="005E31"/>
                  </a:solidFill>
                  <a:ln w="6350">
                    <a:solidFill>
                      <a:srgbClr val="005E31"/>
                    </a:solidFill>
                    <a:round/>
                    <a:headEnd/>
                    <a:tailEnd/>
                  </a:ln>
                </p:spPr>
                <p:txBody>
                  <a:bodyPr/>
                  <a:lstStyle/>
                  <a:p>
                    <a:endParaRPr lang="fa-IR"/>
                  </a:p>
                </p:txBody>
              </p:sp>
              <p:sp>
                <p:nvSpPr>
                  <p:cNvPr id="1610" name="Freeform 599"/>
                  <p:cNvSpPr>
                    <a:spLocks/>
                  </p:cNvSpPr>
                  <p:nvPr/>
                </p:nvSpPr>
                <p:spPr bwMode="auto">
                  <a:xfrm>
                    <a:off x="2460" y="3371"/>
                    <a:ext cx="11" cy="17"/>
                  </a:xfrm>
                  <a:custGeom>
                    <a:avLst/>
                    <a:gdLst>
                      <a:gd name="T0" fmla="*/ 11 w 11"/>
                      <a:gd name="T1" fmla="*/ 8 h 17"/>
                      <a:gd name="T2" fmla="*/ 11 w 11"/>
                      <a:gd name="T3" fmla="*/ 8 h 17"/>
                      <a:gd name="T4" fmla="*/ 11 w 11"/>
                      <a:gd name="T5" fmla="*/ 8 h 17"/>
                      <a:gd name="T6" fmla="*/ 11 w 11"/>
                      <a:gd name="T7" fmla="*/ 8 h 17"/>
                      <a:gd name="T8" fmla="*/ 11 w 11"/>
                      <a:gd name="T9" fmla="*/ 8 h 17"/>
                      <a:gd name="T10" fmla="*/ 11 w 11"/>
                      <a:gd name="T11" fmla="*/ 8 h 17"/>
                      <a:gd name="T12" fmla="*/ 11 w 11"/>
                      <a:gd name="T13" fmla="*/ 13 h 17"/>
                      <a:gd name="T14" fmla="*/ 11 w 11"/>
                      <a:gd name="T15" fmla="*/ 13 h 17"/>
                      <a:gd name="T16" fmla="*/ 11 w 11"/>
                      <a:gd name="T17" fmla="*/ 13 h 17"/>
                      <a:gd name="T18" fmla="*/ 11 w 11"/>
                      <a:gd name="T19" fmla="*/ 13 h 17"/>
                      <a:gd name="T20" fmla="*/ 11 w 11"/>
                      <a:gd name="T21" fmla="*/ 17 h 17"/>
                      <a:gd name="T22" fmla="*/ 11 w 11"/>
                      <a:gd name="T23" fmla="*/ 17 h 17"/>
                      <a:gd name="T24" fmla="*/ 11 w 11"/>
                      <a:gd name="T25" fmla="*/ 17 h 17"/>
                      <a:gd name="T26" fmla="*/ 11 w 11"/>
                      <a:gd name="T27" fmla="*/ 17 h 17"/>
                      <a:gd name="T28" fmla="*/ 7 w 11"/>
                      <a:gd name="T29" fmla="*/ 17 h 17"/>
                      <a:gd name="T30" fmla="*/ 7 w 11"/>
                      <a:gd name="T31" fmla="*/ 17 h 17"/>
                      <a:gd name="T32" fmla="*/ 7 w 11"/>
                      <a:gd name="T33" fmla="*/ 17 h 17"/>
                      <a:gd name="T34" fmla="*/ 4 w 11"/>
                      <a:gd name="T35" fmla="*/ 17 h 17"/>
                      <a:gd name="T36" fmla="*/ 4 w 11"/>
                      <a:gd name="T37" fmla="*/ 17 h 17"/>
                      <a:gd name="T38" fmla="*/ 0 w 11"/>
                      <a:gd name="T39" fmla="*/ 17 h 17"/>
                      <a:gd name="T40" fmla="*/ 0 w 11"/>
                      <a:gd name="T41" fmla="*/ 13 h 17"/>
                      <a:gd name="T42" fmla="*/ 0 w 11"/>
                      <a:gd name="T43" fmla="*/ 13 h 17"/>
                      <a:gd name="T44" fmla="*/ 0 w 11"/>
                      <a:gd name="T45" fmla="*/ 8 h 17"/>
                      <a:gd name="T46" fmla="*/ 0 w 11"/>
                      <a:gd name="T47" fmla="*/ 8 h 17"/>
                      <a:gd name="T48" fmla="*/ 0 w 11"/>
                      <a:gd name="T49" fmla="*/ 4 h 17"/>
                      <a:gd name="T50" fmla="*/ 0 w 11"/>
                      <a:gd name="T51" fmla="*/ 4 h 17"/>
                      <a:gd name="T52" fmla="*/ 0 w 11"/>
                      <a:gd name="T53" fmla="*/ 0 h 17"/>
                      <a:gd name="T54" fmla="*/ 0 w 11"/>
                      <a:gd name="T55" fmla="*/ 0 h 17"/>
                      <a:gd name="T56" fmla="*/ 4 w 11"/>
                      <a:gd name="T57" fmla="*/ 0 h 17"/>
                      <a:gd name="T58" fmla="*/ 4 w 11"/>
                      <a:gd name="T59" fmla="*/ 0 h 17"/>
                      <a:gd name="T60" fmla="*/ 4 w 11"/>
                      <a:gd name="T61" fmla="*/ 0 h 17"/>
                      <a:gd name="T62" fmla="*/ 4 w 11"/>
                      <a:gd name="T63" fmla="*/ 0 h 17"/>
                      <a:gd name="T64" fmla="*/ 7 w 11"/>
                      <a:gd name="T65" fmla="*/ 0 h 17"/>
                      <a:gd name="T66" fmla="*/ 7 w 11"/>
                      <a:gd name="T67" fmla="*/ 0 h 17"/>
                      <a:gd name="T68" fmla="*/ 7 w 11"/>
                      <a:gd name="T69" fmla="*/ 0 h 17"/>
                      <a:gd name="T70" fmla="*/ 7 w 11"/>
                      <a:gd name="T71" fmla="*/ 4 h 17"/>
                      <a:gd name="T72" fmla="*/ 7 w 11"/>
                      <a:gd name="T73" fmla="*/ 4 h 17"/>
                      <a:gd name="T74" fmla="*/ 7 w 11"/>
                      <a:gd name="T75" fmla="*/ 4 h 17"/>
                      <a:gd name="T76" fmla="*/ 7 w 11"/>
                      <a:gd name="T77" fmla="*/ 4 h 17"/>
                      <a:gd name="T78" fmla="*/ 11 w 11"/>
                      <a:gd name="T79" fmla="*/ 4 h 17"/>
                      <a:gd name="T80" fmla="*/ 11 w 11"/>
                      <a:gd name="T81" fmla="*/ 4 h 17"/>
                      <a:gd name="T82" fmla="*/ 11 w 11"/>
                      <a:gd name="T83" fmla="*/ 8 h 17"/>
                      <a:gd name="T84" fmla="*/ 11 w 11"/>
                      <a:gd name="T85" fmla="*/ 8 h 17"/>
                      <a:gd name="T86" fmla="*/ 11 w 11"/>
                      <a:gd name="T87" fmla="*/ 8 h 17"/>
                      <a:gd name="T88" fmla="*/ 11 w 11"/>
                      <a:gd name="T89" fmla="*/ 8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17"/>
                      <a:gd name="T137" fmla="*/ 11 w 11"/>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17">
                        <a:moveTo>
                          <a:pt x="11" y="8"/>
                        </a:moveTo>
                        <a:lnTo>
                          <a:pt x="11" y="8"/>
                        </a:lnTo>
                        <a:lnTo>
                          <a:pt x="11" y="13"/>
                        </a:lnTo>
                        <a:lnTo>
                          <a:pt x="11" y="17"/>
                        </a:lnTo>
                        <a:lnTo>
                          <a:pt x="7" y="17"/>
                        </a:lnTo>
                        <a:lnTo>
                          <a:pt x="4" y="17"/>
                        </a:lnTo>
                        <a:lnTo>
                          <a:pt x="0" y="17"/>
                        </a:lnTo>
                        <a:lnTo>
                          <a:pt x="0" y="13"/>
                        </a:lnTo>
                        <a:lnTo>
                          <a:pt x="0" y="8"/>
                        </a:lnTo>
                        <a:lnTo>
                          <a:pt x="0" y="4"/>
                        </a:lnTo>
                        <a:lnTo>
                          <a:pt x="0" y="0"/>
                        </a:lnTo>
                        <a:lnTo>
                          <a:pt x="4" y="0"/>
                        </a:lnTo>
                        <a:lnTo>
                          <a:pt x="7" y="0"/>
                        </a:lnTo>
                        <a:lnTo>
                          <a:pt x="7" y="4"/>
                        </a:lnTo>
                        <a:lnTo>
                          <a:pt x="11" y="4"/>
                        </a:lnTo>
                        <a:lnTo>
                          <a:pt x="11" y="8"/>
                        </a:lnTo>
                        <a:close/>
                      </a:path>
                    </a:pathLst>
                  </a:custGeom>
                  <a:solidFill>
                    <a:srgbClr val="005E31"/>
                  </a:solidFill>
                  <a:ln w="6350">
                    <a:solidFill>
                      <a:srgbClr val="005E31"/>
                    </a:solidFill>
                    <a:round/>
                    <a:headEnd/>
                    <a:tailEnd/>
                  </a:ln>
                </p:spPr>
                <p:txBody>
                  <a:bodyPr/>
                  <a:lstStyle/>
                  <a:p>
                    <a:endParaRPr lang="fa-IR"/>
                  </a:p>
                </p:txBody>
              </p:sp>
              <p:sp>
                <p:nvSpPr>
                  <p:cNvPr id="1611" name="Freeform 600"/>
                  <p:cNvSpPr>
                    <a:spLocks/>
                  </p:cNvSpPr>
                  <p:nvPr/>
                </p:nvSpPr>
                <p:spPr bwMode="auto">
                  <a:xfrm>
                    <a:off x="2464" y="3371"/>
                    <a:ext cx="15" cy="21"/>
                  </a:xfrm>
                  <a:custGeom>
                    <a:avLst/>
                    <a:gdLst>
                      <a:gd name="T0" fmla="*/ 0 w 15"/>
                      <a:gd name="T1" fmla="*/ 13 h 21"/>
                      <a:gd name="T2" fmla="*/ 0 w 15"/>
                      <a:gd name="T3" fmla="*/ 13 h 21"/>
                      <a:gd name="T4" fmla="*/ 0 w 15"/>
                      <a:gd name="T5" fmla="*/ 13 h 21"/>
                      <a:gd name="T6" fmla="*/ 0 w 15"/>
                      <a:gd name="T7" fmla="*/ 13 h 21"/>
                      <a:gd name="T8" fmla="*/ 0 w 15"/>
                      <a:gd name="T9" fmla="*/ 13 h 21"/>
                      <a:gd name="T10" fmla="*/ 0 w 15"/>
                      <a:gd name="T11" fmla="*/ 13 h 21"/>
                      <a:gd name="T12" fmla="*/ 0 w 15"/>
                      <a:gd name="T13" fmla="*/ 13 h 21"/>
                      <a:gd name="T14" fmla="*/ 0 w 15"/>
                      <a:gd name="T15" fmla="*/ 17 h 21"/>
                      <a:gd name="T16" fmla="*/ 0 w 15"/>
                      <a:gd name="T17" fmla="*/ 17 h 21"/>
                      <a:gd name="T18" fmla="*/ 3 w 15"/>
                      <a:gd name="T19" fmla="*/ 21 h 21"/>
                      <a:gd name="T20" fmla="*/ 3 w 15"/>
                      <a:gd name="T21" fmla="*/ 21 h 21"/>
                      <a:gd name="T22" fmla="*/ 3 w 15"/>
                      <a:gd name="T23" fmla="*/ 21 h 21"/>
                      <a:gd name="T24" fmla="*/ 3 w 15"/>
                      <a:gd name="T25" fmla="*/ 21 h 21"/>
                      <a:gd name="T26" fmla="*/ 7 w 15"/>
                      <a:gd name="T27" fmla="*/ 21 h 21"/>
                      <a:gd name="T28" fmla="*/ 7 w 15"/>
                      <a:gd name="T29" fmla="*/ 21 h 21"/>
                      <a:gd name="T30" fmla="*/ 7 w 15"/>
                      <a:gd name="T31" fmla="*/ 21 h 21"/>
                      <a:gd name="T32" fmla="*/ 11 w 15"/>
                      <a:gd name="T33" fmla="*/ 21 h 21"/>
                      <a:gd name="T34" fmla="*/ 11 w 15"/>
                      <a:gd name="T35" fmla="*/ 21 h 21"/>
                      <a:gd name="T36" fmla="*/ 11 w 15"/>
                      <a:gd name="T37" fmla="*/ 21 h 21"/>
                      <a:gd name="T38" fmla="*/ 11 w 15"/>
                      <a:gd name="T39" fmla="*/ 17 h 21"/>
                      <a:gd name="T40" fmla="*/ 15 w 15"/>
                      <a:gd name="T41" fmla="*/ 17 h 21"/>
                      <a:gd name="T42" fmla="*/ 15 w 15"/>
                      <a:gd name="T43" fmla="*/ 13 h 21"/>
                      <a:gd name="T44" fmla="*/ 15 w 15"/>
                      <a:gd name="T45" fmla="*/ 13 h 21"/>
                      <a:gd name="T46" fmla="*/ 15 w 15"/>
                      <a:gd name="T47" fmla="*/ 8 h 21"/>
                      <a:gd name="T48" fmla="*/ 15 w 15"/>
                      <a:gd name="T49" fmla="*/ 8 h 21"/>
                      <a:gd name="T50" fmla="*/ 15 w 15"/>
                      <a:gd name="T51" fmla="*/ 8 h 21"/>
                      <a:gd name="T52" fmla="*/ 15 w 15"/>
                      <a:gd name="T53" fmla="*/ 4 h 21"/>
                      <a:gd name="T54" fmla="*/ 15 w 15"/>
                      <a:gd name="T55" fmla="*/ 4 h 21"/>
                      <a:gd name="T56" fmla="*/ 15 w 15"/>
                      <a:gd name="T57" fmla="*/ 4 h 21"/>
                      <a:gd name="T58" fmla="*/ 11 w 15"/>
                      <a:gd name="T59" fmla="*/ 4 h 21"/>
                      <a:gd name="T60" fmla="*/ 11 w 15"/>
                      <a:gd name="T61" fmla="*/ 0 h 21"/>
                      <a:gd name="T62" fmla="*/ 11 w 15"/>
                      <a:gd name="T63" fmla="*/ 0 h 21"/>
                      <a:gd name="T64" fmla="*/ 7 w 15"/>
                      <a:gd name="T65" fmla="*/ 0 h 21"/>
                      <a:gd name="T66" fmla="*/ 7 w 15"/>
                      <a:gd name="T67" fmla="*/ 0 h 21"/>
                      <a:gd name="T68" fmla="*/ 7 w 15"/>
                      <a:gd name="T69" fmla="*/ 4 h 21"/>
                      <a:gd name="T70" fmla="*/ 7 w 15"/>
                      <a:gd name="T71" fmla="*/ 4 h 21"/>
                      <a:gd name="T72" fmla="*/ 7 w 15"/>
                      <a:gd name="T73" fmla="*/ 4 h 21"/>
                      <a:gd name="T74" fmla="*/ 3 w 15"/>
                      <a:gd name="T75" fmla="*/ 4 h 21"/>
                      <a:gd name="T76" fmla="*/ 3 w 15"/>
                      <a:gd name="T77" fmla="*/ 8 h 21"/>
                      <a:gd name="T78" fmla="*/ 3 w 15"/>
                      <a:gd name="T79" fmla="*/ 8 h 21"/>
                      <a:gd name="T80" fmla="*/ 3 w 15"/>
                      <a:gd name="T81" fmla="*/ 8 h 21"/>
                      <a:gd name="T82" fmla="*/ 3 w 15"/>
                      <a:gd name="T83" fmla="*/ 8 h 21"/>
                      <a:gd name="T84" fmla="*/ 3 w 15"/>
                      <a:gd name="T85" fmla="*/ 8 h 21"/>
                      <a:gd name="T86" fmla="*/ 3 w 15"/>
                      <a:gd name="T87" fmla="*/ 8 h 21"/>
                      <a:gd name="T88" fmla="*/ 0 w 15"/>
                      <a:gd name="T89" fmla="*/ 8 h 21"/>
                      <a:gd name="T90" fmla="*/ 0 w 15"/>
                      <a:gd name="T91" fmla="*/ 13 h 21"/>
                      <a:gd name="T92" fmla="*/ 0 w 15"/>
                      <a:gd name="T93" fmla="*/ 13 h 21"/>
                      <a:gd name="T94" fmla="*/ 0 w 15"/>
                      <a:gd name="T95" fmla="*/ 13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
                      <a:gd name="T145" fmla="*/ 0 h 21"/>
                      <a:gd name="T146" fmla="*/ 15 w 1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 h="21">
                        <a:moveTo>
                          <a:pt x="0" y="13"/>
                        </a:moveTo>
                        <a:lnTo>
                          <a:pt x="0" y="13"/>
                        </a:lnTo>
                        <a:lnTo>
                          <a:pt x="0" y="17"/>
                        </a:lnTo>
                        <a:lnTo>
                          <a:pt x="3" y="21"/>
                        </a:lnTo>
                        <a:lnTo>
                          <a:pt x="7" y="21"/>
                        </a:lnTo>
                        <a:lnTo>
                          <a:pt x="11" y="21"/>
                        </a:lnTo>
                        <a:lnTo>
                          <a:pt x="11" y="17"/>
                        </a:lnTo>
                        <a:lnTo>
                          <a:pt x="15" y="17"/>
                        </a:lnTo>
                        <a:lnTo>
                          <a:pt x="15" y="13"/>
                        </a:lnTo>
                        <a:lnTo>
                          <a:pt x="15" y="8"/>
                        </a:lnTo>
                        <a:lnTo>
                          <a:pt x="15" y="4"/>
                        </a:lnTo>
                        <a:lnTo>
                          <a:pt x="11" y="4"/>
                        </a:lnTo>
                        <a:lnTo>
                          <a:pt x="11" y="0"/>
                        </a:lnTo>
                        <a:lnTo>
                          <a:pt x="7" y="0"/>
                        </a:lnTo>
                        <a:lnTo>
                          <a:pt x="7" y="4"/>
                        </a:lnTo>
                        <a:lnTo>
                          <a:pt x="3" y="4"/>
                        </a:lnTo>
                        <a:lnTo>
                          <a:pt x="3" y="8"/>
                        </a:lnTo>
                        <a:lnTo>
                          <a:pt x="0" y="8"/>
                        </a:lnTo>
                        <a:lnTo>
                          <a:pt x="0" y="13"/>
                        </a:lnTo>
                        <a:close/>
                      </a:path>
                    </a:pathLst>
                  </a:custGeom>
                  <a:solidFill>
                    <a:srgbClr val="005E31"/>
                  </a:solidFill>
                  <a:ln w="6350">
                    <a:solidFill>
                      <a:srgbClr val="005E31"/>
                    </a:solidFill>
                    <a:round/>
                    <a:headEnd/>
                    <a:tailEnd/>
                  </a:ln>
                </p:spPr>
                <p:txBody>
                  <a:bodyPr/>
                  <a:lstStyle/>
                  <a:p>
                    <a:endParaRPr lang="fa-IR"/>
                  </a:p>
                </p:txBody>
              </p:sp>
            </p:grpSp>
          </p:grpSp>
          <p:sp>
            <p:nvSpPr>
              <p:cNvPr id="346" name="Freeform 601"/>
              <p:cNvSpPr>
                <a:spLocks/>
              </p:cNvSpPr>
              <p:nvPr/>
            </p:nvSpPr>
            <p:spPr bwMode="auto">
              <a:xfrm>
                <a:off x="2083" y="3447"/>
                <a:ext cx="105" cy="162"/>
              </a:xfrm>
              <a:custGeom>
                <a:avLst/>
                <a:gdLst>
                  <a:gd name="T0" fmla="*/ 41 w 105"/>
                  <a:gd name="T1" fmla="*/ 22 h 162"/>
                  <a:gd name="T2" fmla="*/ 45 w 105"/>
                  <a:gd name="T3" fmla="*/ 26 h 162"/>
                  <a:gd name="T4" fmla="*/ 49 w 105"/>
                  <a:gd name="T5" fmla="*/ 38 h 162"/>
                  <a:gd name="T6" fmla="*/ 53 w 105"/>
                  <a:gd name="T7" fmla="*/ 47 h 162"/>
                  <a:gd name="T8" fmla="*/ 56 w 105"/>
                  <a:gd name="T9" fmla="*/ 47 h 162"/>
                  <a:gd name="T10" fmla="*/ 60 w 105"/>
                  <a:gd name="T11" fmla="*/ 51 h 162"/>
                  <a:gd name="T12" fmla="*/ 64 w 105"/>
                  <a:gd name="T13" fmla="*/ 60 h 162"/>
                  <a:gd name="T14" fmla="*/ 71 w 105"/>
                  <a:gd name="T15" fmla="*/ 64 h 162"/>
                  <a:gd name="T16" fmla="*/ 87 w 105"/>
                  <a:gd name="T17" fmla="*/ 72 h 162"/>
                  <a:gd name="T18" fmla="*/ 94 w 105"/>
                  <a:gd name="T19" fmla="*/ 77 h 162"/>
                  <a:gd name="T20" fmla="*/ 98 w 105"/>
                  <a:gd name="T21" fmla="*/ 81 h 162"/>
                  <a:gd name="T22" fmla="*/ 102 w 105"/>
                  <a:gd name="T23" fmla="*/ 89 h 162"/>
                  <a:gd name="T24" fmla="*/ 105 w 105"/>
                  <a:gd name="T25" fmla="*/ 102 h 162"/>
                  <a:gd name="T26" fmla="*/ 105 w 105"/>
                  <a:gd name="T27" fmla="*/ 111 h 162"/>
                  <a:gd name="T28" fmla="*/ 105 w 105"/>
                  <a:gd name="T29" fmla="*/ 119 h 162"/>
                  <a:gd name="T30" fmla="*/ 105 w 105"/>
                  <a:gd name="T31" fmla="*/ 128 h 162"/>
                  <a:gd name="T32" fmla="*/ 105 w 105"/>
                  <a:gd name="T33" fmla="*/ 136 h 162"/>
                  <a:gd name="T34" fmla="*/ 102 w 105"/>
                  <a:gd name="T35" fmla="*/ 140 h 162"/>
                  <a:gd name="T36" fmla="*/ 98 w 105"/>
                  <a:gd name="T37" fmla="*/ 149 h 162"/>
                  <a:gd name="T38" fmla="*/ 94 w 105"/>
                  <a:gd name="T39" fmla="*/ 153 h 162"/>
                  <a:gd name="T40" fmla="*/ 90 w 105"/>
                  <a:gd name="T41" fmla="*/ 157 h 162"/>
                  <a:gd name="T42" fmla="*/ 83 w 105"/>
                  <a:gd name="T43" fmla="*/ 157 h 162"/>
                  <a:gd name="T44" fmla="*/ 75 w 105"/>
                  <a:gd name="T45" fmla="*/ 162 h 162"/>
                  <a:gd name="T46" fmla="*/ 68 w 105"/>
                  <a:gd name="T47" fmla="*/ 162 h 162"/>
                  <a:gd name="T48" fmla="*/ 64 w 105"/>
                  <a:gd name="T49" fmla="*/ 162 h 162"/>
                  <a:gd name="T50" fmla="*/ 56 w 105"/>
                  <a:gd name="T51" fmla="*/ 157 h 162"/>
                  <a:gd name="T52" fmla="*/ 53 w 105"/>
                  <a:gd name="T53" fmla="*/ 153 h 162"/>
                  <a:gd name="T54" fmla="*/ 45 w 105"/>
                  <a:gd name="T55" fmla="*/ 149 h 162"/>
                  <a:gd name="T56" fmla="*/ 45 w 105"/>
                  <a:gd name="T57" fmla="*/ 145 h 162"/>
                  <a:gd name="T58" fmla="*/ 45 w 105"/>
                  <a:gd name="T59" fmla="*/ 140 h 162"/>
                  <a:gd name="T60" fmla="*/ 45 w 105"/>
                  <a:gd name="T61" fmla="*/ 136 h 162"/>
                  <a:gd name="T62" fmla="*/ 45 w 105"/>
                  <a:gd name="T63" fmla="*/ 128 h 162"/>
                  <a:gd name="T64" fmla="*/ 49 w 105"/>
                  <a:gd name="T65" fmla="*/ 115 h 162"/>
                  <a:gd name="T66" fmla="*/ 45 w 105"/>
                  <a:gd name="T67" fmla="*/ 111 h 162"/>
                  <a:gd name="T68" fmla="*/ 45 w 105"/>
                  <a:gd name="T69" fmla="*/ 98 h 162"/>
                  <a:gd name="T70" fmla="*/ 41 w 105"/>
                  <a:gd name="T71" fmla="*/ 89 h 162"/>
                  <a:gd name="T72" fmla="*/ 34 w 105"/>
                  <a:gd name="T73" fmla="*/ 72 h 162"/>
                  <a:gd name="T74" fmla="*/ 30 w 105"/>
                  <a:gd name="T75" fmla="*/ 68 h 162"/>
                  <a:gd name="T76" fmla="*/ 26 w 105"/>
                  <a:gd name="T77" fmla="*/ 60 h 162"/>
                  <a:gd name="T78" fmla="*/ 15 w 105"/>
                  <a:gd name="T79" fmla="*/ 51 h 162"/>
                  <a:gd name="T80" fmla="*/ 7 w 105"/>
                  <a:gd name="T81" fmla="*/ 43 h 162"/>
                  <a:gd name="T82" fmla="*/ 4 w 105"/>
                  <a:gd name="T83" fmla="*/ 34 h 162"/>
                  <a:gd name="T84" fmla="*/ 4 w 105"/>
                  <a:gd name="T85" fmla="*/ 26 h 162"/>
                  <a:gd name="T86" fmla="*/ 0 w 105"/>
                  <a:gd name="T87" fmla="*/ 22 h 162"/>
                  <a:gd name="T88" fmla="*/ 4 w 105"/>
                  <a:gd name="T89" fmla="*/ 13 h 162"/>
                  <a:gd name="T90" fmla="*/ 4 w 105"/>
                  <a:gd name="T91" fmla="*/ 9 h 162"/>
                  <a:gd name="T92" fmla="*/ 7 w 105"/>
                  <a:gd name="T93" fmla="*/ 5 h 162"/>
                  <a:gd name="T94" fmla="*/ 11 w 105"/>
                  <a:gd name="T95" fmla="*/ 5 h 162"/>
                  <a:gd name="T96" fmla="*/ 11 w 105"/>
                  <a:gd name="T97" fmla="*/ 0 h 162"/>
                  <a:gd name="T98" fmla="*/ 15 w 105"/>
                  <a:gd name="T99" fmla="*/ 0 h 162"/>
                  <a:gd name="T100" fmla="*/ 19 w 105"/>
                  <a:gd name="T101" fmla="*/ 0 h 162"/>
                  <a:gd name="T102" fmla="*/ 22 w 105"/>
                  <a:gd name="T103" fmla="*/ 5 h 162"/>
                  <a:gd name="T104" fmla="*/ 34 w 105"/>
                  <a:gd name="T105" fmla="*/ 13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162"/>
                  <a:gd name="T161" fmla="*/ 105 w 105"/>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162">
                    <a:moveTo>
                      <a:pt x="41" y="22"/>
                    </a:moveTo>
                    <a:lnTo>
                      <a:pt x="41" y="22"/>
                    </a:lnTo>
                    <a:lnTo>
                      <a:pt x="45" y="26"/>
                    </a:lnTo>
                    <a:lnTo>
                      <a:pt x="45" y="34"/>
                    </a:lnTo>
                    <a:lnTo>
                      <a:pt x="49" y="38"/>
                    </a:lnTo>
                    <a:lnTo>
                      <a:pt x="49" y="43"/>
                    </a:lnTo>
                    <a:lnTo>
                      <a:pt x="53" y="47"/>
                    </a:lnTo>
                    <a:lnTo>
                      <a:pt x="56" y="47"/>
                    </a:lnTo>
                    <a:lnTo>
                      <a:pt x="56" y="51"/>
                    </a:lnTo>
                    <a:lnTo>
                      <a:pt x="60" y="51"/>
                    </a:lnTo>
                    <a:lnTo>
                      <a:pt x="60" y="55"/>
                    </a:lnTo>
                    <a:lnTo>
                      <a:pt x="64" y="60"/>
                    </a:lnTo>
                    <a:lnTo>
                      <a:pt x="68" y="60"/>
                    </a:lnTo>
                    <a:lnTo>
                      <a:pt x="71" y="64"/>
                    </a:lnTo>
                    <a:lnTo>
                      <a:pt x="79" y="68"/>
                    </a:lnTo>
                    <a:lnTo>
                      <a:pt x="87" y="72"/>
                    </a:lnTo>
                    <a:lnTo>
                      <a:pt x="90" y="72"/>
                    </a:lnTo>
                    <a:lnTo>
                      <a:pt x="94" y="77"/>
                    </a:lnTo>
                    <a:lnTo>
                      <a:pt x="94" y="81"/>
                    </a:lnTo>
                    <a:lnTo>
                      <a:pt x="98" y="81"/>
                    </a:lnTo>
                    <a:lnTo>
                      <a:pt x="102" y="85"/>
                    </a:lnTo>
                    <a:lnTo>
                      <a:pt x="102" y="89"/>
                    </a:lnTo>
                    <a:lnTo>
                      <a:pt x="105" y="98"/>
                    </a:lnTo>
                    <a:lnTo>
                      <a:pt x="105" y="102"/>
                    </a:lnTo>
                    <a:lnTo>
                      <a:pt x="105" y="106"/>
                    </a:lnTo>
                    <a:lnTo>
                      <a:pt x="105" y="111"/>
                    </a:lnTo>
                    <a:lnTo>
                      <a:pt x="105" y="115"/>
                    </a:lnTo>
                    <a:lnTo>
                      <a:pt x="105" y="119"/>
                    </a:lnTo>
                    <a:lnTo>
                      <a:pt x="105" y="123"/>
                    </a:lnTo>
                    <a:lnTo>
                      <a:pt x="105" y="128"/>
                    </a:lnTo>
                    <a:lnTo>
                      <a:pt x="105" y="132"/>
                    </a:lnTo>
                    <a:lnTo>
                      <a:pt x="105" y="136"/>
                    </a:lnTo>
                    <a:lnTo>
                      <a:pt x="102" y="140"/>
                    </a:lnTo>
                    <a:lnTo>
                      <a:pt x="98" y="145"/>
                    </a:lnTo>
                    <a:lnTo>
                      <a:pt x="98" y="149"/>
                    </a:lnTo>
                    <a:lnTo>
                      <a:pt x="94" y="153"/>
                    </a:lnTo>
                    <a:lnTo>
                      <a:pt x="90" y="153"/>
                    </a:lnTo>
                    <a:lnTo>
                      <a:pt x="90" y="157"/>
                    </a:lnTo>
                    <a:lnTo>
                      <a:pt x="87" y="157"/>
                    </a:lnTo>
                    <a:lnTo>
                      <a:pt x="83" y="157"/>
                    </a:lnTo>
                    <a:lnTo>
                      <a:pt x="79" y="162"/>
                    </a:lnTo>
                    <a:lnTo>
                      <a:pt x="75" y="162"/>
                    </a:lnTo>
                    <a:lnTo>
                      <a:pt x="71" y="162"/>
                    </a:lnTo>
                    <a:lnTo>
                      <a:pt x="68" y="162"/>
                    </a:lnTo>
                    <a:lnTo>
                      <a:pt x="64" y="162"/>
                    </a:lnTo>
                    <a:lnTo>
                      <a:pt x="60" y="162"/>
                    </a:lnTo>
                    <a:lnTo>
                      <a:pt x="56" y="157"/>
                    </a:lnTo>
                    <a:lnTo>
                      <a:pt x="53" y="157"/>
                    </a:lnTo>
                    <a:lnTo>
                      <a:pt x="53" y="153"/>
                    </a:lnTo>
                    <a:lnTo>
                      <a:pt x="49" y="153"/>
                    </a:lnTo>
                    <a:lnTo>
                      <a:pt x="45" y="149"/>
                    </a:lnTo>
                    <a:lnTo>
                      <a:pt x="45" y="145"/>
                    </a:lnTo>
                    <a:lnTo>
                      <a:pt x="45" y="140"/>
                    </a:lnTo>
                    <a:lnTo>
                      <a:pt x="45" y="136"/>
                    </a:lnTo>
                    <a:lnTo>
                      <a:pt x="45" y="132"/>
                    </a:lnTo>
                    <a:lnTo>
                      <a:pt x="45" y="128"/>
                    </a:lnTo>
                    <a:lnTo>
                      <a:pt x="45" y="119"/>
                    </a:lnTo>
                    <a:lnTo>
                      <a:pt x="49" y="115"/>
                    </a:lnTo>
                    <a:lnTo>
                      <a:pt x="45" y="111"/>
                    </a:lnTo>
                    <a:lnTo>
                      <a:pt x="45" y="106"/>
                    </a:lnTo>
                    <a:lnTo>
                      <a:pt x="45" y="98"/>
                    </a:lnTo>
                    <a:lnTo>
                      <a:pt x="41" y="94"/>
                    </a:lnTo>
                    <a:lnTo>
                      <a:pt x="41" y="89"/>
                    </a:lnTo>
                    <a:lnTo>
                      <a:pt x="37" y="81"/>
                    </a:lnTo>
                    <a:lnTo>
                      <a:pt x="34" y="72"/>
                    </a:lnTo>
                    <a:lnTo>
                      <a:pt x="30" y="72"/>
                    </a:lnTo>
                    <a:lnTo>
                      <a:pt x="30" y="68"/>
                    </a:lnTo>
                    <a:lnTo>
                      <a:pt x="26" y="64"/>
                    </a:lnTo>
                    <a:lnTo>
                      <a:pt x="26" y="60"/>
                    </a:lnTo>
                    <a:lnTo>
                      <a:pt x="22" y="55"/>
                    </a:lnTo>
                    <a:lnTo>
                      <a:pt x="15" y="51"/>
                    </a:lnTo>
                    <a:lnTo>
                      <a:pt x="11" y="43"/>
                    </a:lnTo>
                    <a:lnTo>
                      <a:pt x="7" y="43"/>
                    </a:lnTo>
                    <a:lnTo>
                      <a:pt x="7" y="38"/>
                    </a:lnTo>
                    <a:lnTo>
                      <a:pt x="4" y="34"/>
                    </a:lnTo>
                    <a:lnTo>
                      <a:pt x="4" y="30"/>
                    </a:lnTo>
                    <a:lnTo>
                      <a:pt x="4" y="26"/>
                    </a:lnTo>
                    <a:lnTo>
                      <a:pt x="0" y="26"/>
                    </a:lnTo>
                    <a:lnTo>
                      <a:pt x="0" y="22"/>
                    </a:lnTo>
                    <a:lnTo>
                      <a:pt x="4" y="22"/>
                    </a:lnTo>
                    <a:lnTo>
                      <a:pt x="4" y="13"/>
                    </a:lnTo>
                    <a:lnTo>
                      <a:pt x="4" y="9"/>
                    </a:lnTo>
                    <a:lnTo>
                      <a:pt x="7" y="5"/>
                    </a:lnTo>
                    <a:lnTo>
                      <a:pt x="11" y="5"/>
                    </a:lnTo>
                    <a:lnTo>
                      <a:pt x="11" y="0"/>
                    </a:lnTo>
                    <a:lnTo>
                      <a:pt x="15" y="0"/>
                    </a:lnTo>
                    <a:lnTo>
                      <a:pt x="19" y="0"/>
                    </a:lnTo>
                    <a:lnTo>
                      <a:pt x="22" y="5"/>
                    </a:lnTo>
                    <a:lnTo>
                      <a:pt x="30" y="9"/>
                    </a:lnTo>
                    <a:lnTo>
                      <a:pt x="34" y="13"/>
                    </a:lnTo>
                    <a:lnTo>
                      <a:pt x="41" y="22"/>
                    </a:lnTo>
                    <a:close/>
                  </a:path>
                </a:pathLst>
              </a:custGeom>
              <a:solidFill>
                <a:srgbClr val="CABA00"/>
              </a:solidFill>
              <a:ln w="6350">
                <a:solidFill>
                  <a:srgbClr val="CABA00"/>
                </a:solidFill>
                <a:round/>
                <a:headEnd/>
                <a:tailEnd/>
              </a:ln>
            </p:spPr>
            <p:txBody>
              <a:bodyPr/>
              <a:lstStyle/>
              <a:p>
                <a:endParaRPr lang="fa-IR"/>
              </a:p>
            </p:txBody>
          </p:sp>
          <p:sp>
            <p:nvSpPr>
              <p:cNvPr id="347" name="Freeform 602"/>
              <p:cNvSpPr>
                <a:spLocks/>
              </p:cNvSpPr>
              <p:nvPr/>
            </p:nvSpPr>
            <p:spPr bwMode="auto">
              <a:xfrm>
                <a:off x="1864" y="3205"/>
                <a:ext cx="34" cy="26"/>
              </a:xfrm>
              <a:custGeom>
                <a:avLst/>
                <a:gdLst>
                  <a:gd name="T0" fmla="*/ 0 w 34"/>
                  <a:gd name="T1" fmla="*/ 13 h 26"/>
                  <a:gd name="T2" fmla="*/ 0 w 34"/>
                  <a:gd name="T3" fmla="*/ 13 h 26"/>
                  <a:gd name="T4" fmla="*/ 4 w 34"/>
                  <a:gd name="T5" fmla="*/ 17 h 26"/>
                  <a:gd name="T6" fmla="*/ 8 w 34"/>
                  <a:gd name="T7" fmla="*/ 17 h 26"/>
                  <a:gd name="T8" fmla="*/ 11 w 34"/>
                  <a:gd name="T9" fmla="*/ 22 h 26"/>
                  <a:gd name="T10" fmla="*/ 15 w 34"/>
                  <a:gd name="T11" fmla="*/ 26 h 26"/>
                  <a:gd name="T12" fmla="*/ 19 w 34"/>
                  <a:gd name="T13" fmla="*/ 26 h 26"/>
                  <a:gd name="T14" fmla="*/ 23 w 34"/>
                  <a:gd name="T15" fmla="*/ 26 h 26"/>
                  <a:gd name="T16" fmla="*/ 23 w 34"/>
                  <a:gd name="T17" fmla="*/ 26 h 26"/>
                  <a:gd name="T18" fmla="*/ 26 w 34"/>
                  <a:gd name="T19" fmla="*/ 26 h 26"/>
                  <a:gd name="T20" fmla="*/ 26 w 34"/>
                  <a:gd name="T21" fmla="*/ 26 h 26"/>
                  <a:gd name="T22" fmla="*/ 30 w 34"/>
                  <a:gd name="T23" fmla="*/ 26 h 26"/>
                  <a:gd name="T24" fmla="*/ 30 w 34"/>
                  <a:gd name="T25" fmla="*/ 26 h 26"/>
                  <a:gd name="T26" fmla="*/ 30 w 34"/>
                  <a:gd name="T27" fmla="*/ 26 h 26"/>
                  <a:gd name="T28" fmla="*/ 34 w 34"/>
                  <a:gd name="T29" fmla="*/ 22 h 26"/>
                  <a:gd name="T30" fmla="*/ 34 w 34"/>
                  <a:gd name="T31" fmla="*/ 22 h 26"/>
                  <a:gd name="T32" fmla="*/ 34 w 34"/>
                  <a:gd name="T33" fmla="*/ 22 h 26"/>
                  <a:gd name="T34" fmla="*/ 34 w 34"/>
                  <a:gd name="T35" fmla="*/ 17 h 26"/>
                  <a:gd name="T36" fmla="*/ 34 w 34"/>
                  <a:gd name="T37" fmla="*/ 17 h 26"/>
                  <a:gd name="T38" fmla="*/ 34 w 34"/>
                  <a:gd name="T39" fmla="*/ 17 h 26"/>
                  <a:gd name="T40" fmla="*/ 34 w 34"/>
                  <a:gd name="T41" fmla="*/ 13 h 26"/>
                  <a:gd name="T42" fmla="*/ 34 w 34"/>
                  <a:gd name="T43" fmla="*/ 13 h 26"/>
                  <a:gd name="T44" fmla="*/ 30 w 34"/>
                  <a:gd name="T45" fmla="*/ 9 h 26"/>
                  <a:gd name="T46" fmla="*/ 30 w 34"/>
                  <a:gd name="T47" fmla="*/ 9 h 26"/>
                  <a:gd name="T48" fmla="*/ 26 w 34"/>
                  <a:gd name="T49" fmla="*/ 9 h 26"/>
                  <a:gd name="T50" fmla="*/ 26 w 34"/>
                  <a:gd name="T51" fmla="*/ 5 h 26"/>
                  <a:gd name="T52" fmla="*/ 23 w 34"/>
                  <a:gd name="T53" fmla="*/ 5 h 26"/>
                  <a:gd name="T54" fmla="*/ 23 w 34"/>
                  <a:gd name="T55" fmla="*/ 5 h 26"/>
                  <a:gd name="T56" fmla="*/ 19 w 34"/>
                  <a:gd name="T57" fmla="*/ 0 h 26"/>
                  <a:gd name="T58" fmla="*/ 15 w 34"/>
                  <a:gd name="T59" fmla="*/ 0 h 26"/>
                  <a:gd name="T60" fmla="*/ 11 w 34"/>
                  <a:gd name="T61" fmla="*/ 0 h 26"/>
                  <a:gd name="T62" fmla="*/ 11 w 34"/>
                  <a:gd name="T63" fmla="*/ 5 h 26"/>
                  <a:gd name="T64" fmla="*/ 8 w 34"/>
                  <a:gd name="T65" fmla="*/ 5 h 26"/>
                  <a:gd name="T66" fmla="*/ 4 w 34"/>
                  <a:gd name="T67" fmla="*/ 5 h 26"/>
                  <a:gd name="T68" fmla="*/ 4 w 34"/>
                  <a:gd name="T69" fmla="*/ 9 h 26"/>
                  <a:gd name="T70" fmla="*/ 0 w 34"/>
                  <a:gd name="T71" fmla="*/ 9 h 26"/>
                  <a:gd name="T72" fmla="*/ 0 w 34"/>
                  <a:gd name="T73" fmla="*/ 13 h 26"/>
                  <a:gd name="T74" fmla="*/ 0 w 34"/>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26"/>
                  <a:gd name="T116" fmla="*/ 34 w 34"/>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26">
                    <a:moveTo>
                      <a:pt x="0" y="13"/>
                    </a:moveTo>
                    <a:lnTo>
                      <a:pt x="0" y="13"/>
                    </a:lnTo>
                    <a:lnTo>
                      <a:pt x="4" y="17"/>
                    </a:lnTo>
                    <a:lnTo>
                      <a:pt x="8" y="17"/>
                    </a:lnTo>
                    <a:lnTo>
                      <a:pt x="11" y="22"/>
                    </a:lnTo>
                    <a:lnTo>
                      <a:pt x="15" y="26"/>
                    </a:lnTo>
                    <a:lnTo>
                      <a:pt x="19" y="26"/>
                    </a:lnTo>
                    <a:lnTo>
                      <a:pt x="23" y="26"/>
                    </a:lnTo>
                    <a:lnTo>
                      <a:pt x="26" y="26"/>
                    </a:lnTo>
                    <a:lnTo>
                      <a:pt x="30" y="26"/>
                    </a:lnTo>
                    <a:lnTo>
                      <a:pt x="34" y="22"/>
                    </a:lnTo>
                    <a:lnTo>
                      <a:pt x="34" y="17"/>
                    </a:lnTo>
                    <a:lnTo>
                      <a:pt x="34" y="13"/>
                    </a:lnTo>
                    <a:lnTo>
                      <a:pt x="30" y="9"/>
                    </a:lnTo>
                    <a:lnTo>
                      <a:pt x="26" y="9"/>
                    </a:lnTo>
                    <a:lnTo>
                      <a:pt x="26" y="5"/>
                    </a:lnTo>
                    <a:lnTo>
                      <a:pt x="23" y="5"/>
                    </a:lnTo>
                    <a:lnTo>
                      <a:pt x="19" y="0"/>
                    </a:lnTo>
                    <a:lnTo>
                      <a:pt x="15" y="0"/>
                    </a:lnTo>
                    <a:lnTo>
                      <a:pt x="11" y="0"/>
                    </a:lnTo>
                    <a:lnTo>
                      <a:pt x="11" y="5"/>
                    </a:lnTo>
                    <a:lnTo>
                      <a:pt x="8" y="5"/>
                    </a:lnTo>
                    <a:lnTo>
                      <a:pt x="4" y="5"/>
                    </a:lnTo>
                    <a:lnTo>
                      <a:pt x="4" y="9"/>
                    </a:lnTo>
                    <a:lnTo>
                      <a:pt x="0" y="9"/>
                    </a:lnTo>
                    <a:lnTo>
                      <a:pt x="0" y="13"/>
                    </a:lnTo>
                    <a:close/>
                  </a:path>
                </a:pathLst>
              </a:custGeom>
              <a:solidFill>
                <a:srgbClr val="CABA00"/>
              </a:solidFill>
              <a:ln w="6350">
                <a:solidFill>
                  <a:srgbClr val="CABA00"/>
                </a:solidFill>
                <a:round/>
                <a:headEnd/>
                <a:tailEnd/>
              </a:ln>
            </p:spPr>
            <p:txBody>
              <a:bodyPr/>
              <a:lstStyle/>
              <a:p>
                <a:endParaRPr lang="fa-IR"/>
              </a:p>
            </p:txBody>
          </p:sp>
          <p:sp>
            <p:nvSpPr>
              <p:cNvPr id="348" name="Freeform 603"/>
              <p:cNvSpPr>
                <a:spLocks/>
              </p:cNvSpPr>
              <p:nvPr/>
            </p:nvSpPr>
            <p:spPr bwMode="auto">
              <a:xfrm>
                <a:off x="1709" y="3193"/>
                <a:ext cx="65" cy="63"/>
              </a:xfrm>
              <a:custGeom>
                <a:avLst/>
                <a:gdLst>
                  <a:gd name="T0" fmla="*/ 0 w 65"/>
                  <a:gd name="T1" fmla="*/ 12 h 63"/>
                  <a:gd name="T2" fmla="*/ 0 w 65"/>
                  <a:gd name="T3" fmla="*/ 12 h 63"/>
                  <a:gd name="T4" fmla="*/ 0 w 65"/>
                  <a:gd name="T5" fmla="*/ 12 h 63"/>
                  <a:gd name="T6" fmla="*/ 0 w 65"/>
                  <a:gd name="T7" fmla="*/ 17 h 63"/>
                  <a:gd name="T8" fmla="*/ 4 w 65"/>
                  <a:gd name="T9" fmla="*/ 21 h 63"/>
                  <a:gd name="T10" fmla="*/ 4 w 65"/>
                  <a:gd name="T11" fmla="*/ 25 h 63"/>
                  <a:gd name="T12" fmla="*/ 4 w 65"/>
                  <a:gd name="T13" fmla="*/ 29 h 63"/>
                  <a:gd name="T14" fmla="*/ 8 w 65"/>
                  <a:gd name="T15" fmla="*/ 29 h 63"/>
                  <a:gd name="T16" fmla="*/ 8 w 65"/>
                  <a:gd name="T17" fmla="*/ 34 h 63"/>
                  <a:gd name="T18" fmla="*/ 12 w 65"/>
                  <a:gd name="T19" fmla="*/ 38 h 63"/>
                  <a:gd name="T20" fmla="*/ 16 w 65"/>
                  <a:gd name="T21" fmla="*/ 42 h 63"/>
                  <a:gd name="T22" fmla="*/ 19 w 65"/>
                  <a:gd name="T23" fmla="*/ 46 h 63"/>
                  <a:gd name="T24" fmla="*/ 19 w 65"/>
                  <a:gd name="T25" fmla="*/ 51 h 63"/>
                  <a:gd name="T26" fmla="*/ 23 w 65"/>
                  <a:gd name="T27" fmla="*/ 55 h 63"/>
                  <a:gd name="T28" fmla="*/ 23 w 65"/>
                  <a:gd name="T29" fmla="*/ 55 h 63"/>
                  <a:gd name="T30" fmla="*/ 27 w 65"/>
                  <a:gd name="T31" fmla="*/ 59 h 63"/>
                  <a:gd name="T32" fmla="*/ 27 w 65"/>
                  <a:gd name="T33" fmla="*/ 59 h 63"/>
                  <a:gd name="T34" fmla="*/ 31 w 65"/>
                  <a:gd name="T35" fmla="*/ 59 h 63"/>
                  <a:gd name="T36" fmla="*/ 31 w 65"/>
                  <a:gd name="T37" fmla="*/ 63 h 63"/>
                  <a:gd name="T38" fmla="*/ 34 w 65"/>
                  <a:gd name="T39" fmla="*/ 63 h 63"/>
                  <a:gd name="T40" fmla="*/ 34 w 65"/>
                  <a:gd name="T41" fmla="*/ 63 h 63"/>
                  <a:gd name="T42" fmla="*/ 38 w 65"/>
                  <a:gd name="T43" fmla="*/ 63 h 63"/>
                  <a:gd name="T44" fmla="*/ 42 w 65"/>
                  <a:gd name="T45" fmla="*/ 63 h 63"/>
                  <a:gd name="T46" fmla="*/ 49 w 65"/>
                  <a:gd name="T47" fmla="*/ 63 h 63"/>
                  <a:gd name="T48" fmla="*/ 49 w 65"/>
                  <a:gd name="T49" fmla="*/ 59 h 63"/>
                  <a:gd name="T50" fmla="*/ 53 w 65"/>
                  <a:gd name="T51" fmla="*/ 59 h 63"/>
                  <a:gd name="T52" fmla="*/ 57 w 65"/>
                  <a:gd name="T53" fmla="*/ 59 h 63"/>
                  <a:gd name="T54" fmla="*/ 61 w 65"/>
                  <a:gd name="T55" fmla="*/ 55 h 63"/>
                  <a:gd name="T56" fmla="*/ 61 w 65"/>
                  <a:gd name="T57" fmla="*/ 55 h 63"/>
                  <a:gd name="T58" fmla="*/ 65 w 65"/>
                  <a:gd name="T59" fmla="*/ 55 h 63"/>
                  <a:gd name="T60" fmla="*/ 65 w 65"/>
                  <a:gd name="T61" fmla="*/ 51 h 63"/>
                  <a:gd name="T62" fmla="*/ 65 w 65"/>
                  <a:gd name="T63" fmla="*/ 51 h 63"/>
                  <a:gd name="T64" fmla="*/ 65 w 65"/>
                  <a:gd name="T65" fmla="*/ 51 h 63"/>
                  <a:gd name="T66" fmla="*/ 65 w 65"/>
                  <a:gd name="T67" fmla="*/ 46 h 63"/>
                  <a:gd name="T68" fmla="*/ 65 w 65"/>
                  <a:gd name="T69" fmla="*/ 46 h 63"/>
                  <a:gd name="T70" fmla="*/ 65 w 65"/>
                  <a:gd name="T71" fmla="*/ 46 h 63"/>
                  <a:gd name="T72" fmla="*/ 65 w 65"/>
                  <a:gd name="T73" fmla="*/ 42 h 63"/>
                  <a:gd name="T74" fmla="*/ 65 w 65"/>
                  <a:gd name="T75" fmla="*/ 42 h 63"/>
                  <a:gd name="T76" fmla="*/ 61 w 65"/>
                  <a:gd name="T77" fmla="*/ 42 h 63"/>
                  <a:gd name="T78" fmla="*/ 57 w 65"/>
                  <a:gd name="T79" fmla="*/ 38 h 63"/>
                  <a:gd name="T80" fmla="*/ 53 w 65"/>
                  <a:gd name="T81" fmla="*/ 38 h 63"/>
                  <a:gd name="T82" fmla="*/ 49 w 65"/>
                  <a:gd name="T83" fmla="*/ 34 h 63"/>
                  <a:gd name="T84" fmla="*/ 42 w 65"/>
                  <a:gd name="T85" fmla="*/ 29 h 63"/>
                  <a:gd name="T86" fmla="*/ 38 w 65"/>
                  <a:gd name="T87" fmla="*/ 25 h 63"/>
                  <a:gd name="T88" fmla="*/ 27 w 65"/>
                  <a:gd name="T89" fmla="*/ 17 h 63"/>
                  <a:gd name="T90" fmla="*/ 19 w 65"/>
                  <a:gd name="T91" fmla="*/ 8 h 63"/>
                  <a:gd name="T92" fmla="*/ 16 w 65"/>
                  <a:gd name="T93" fmla="*/ 4 h 63"/>
                  <a:gd name="T94" fmla="*/ 12 w 65"/>
                  <a:gd name="T95" fmla="*/ 4 h 63"/>
                  <a:gd name="T96" fmla="*/ 8 w 65"/>
                  <a:gd name="T97" fmla="*/ 0 h 63"/>
                  <a:gd name="T98" fmla="*/ 8 w 65"/>
                  <a:gd name="T99" fmla="*/ 0 h 63"/>
                  <a:gd name="T100" fmla="*/ 8 w 65"/>
                  <a:gd name="T101" fmla="*/ 0 h 63"/>
                  <a:gd name="T102" fmla="*/ 4 w 65"/>
                  <a:gd name="T103" fmla="*/ 0 h 63"/>
                  <a:gd name="T104" fmla="*/ 4 w 65"/>
                  <a:gd name="T105" fmla="*/ 0 h 63"/>
                  <a:gd name="T106" fmla="*/ 4 w 65"/>
                  <a:gd name="T107" fmla="*/ 0 h 63"/>
                  <a:gd name="T108" fmla="*/ 4 w 65"/>
                  <a:gd name="T109" fmla="*/ 4 h 63"/>
                  <a:gd name="T110" fmla="*/ 4 w 65"/>
                  <a:gd name="T111" fmla="*/ 4 h 63"/>
                  <a:gd name="T112" fmla="*/ 0 w 65"/>
                  <a:gd name="T113" fmla="*/ 4 h 63"/>
                  <a:gd name="T114" fmla="*/ 0 w 65"/>
                  <a:gd name="T115" fmla="*/ 12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
                  <a:gd name="T175" fmla="*/ 0 h 63"/>
                  <a:gd name="T176" fmla="*/ 65 w 65"/>
                  <a:gd name="T177" fmla="*/ 63 h 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 h="63">
                    <a:moveTo>
                      <a:pt x="0" y="12"/>
                    </a:moveTo>
                    <a:lnTo>
                      <a:pt x="0" y="12"/>
                    </a:lnTo>
                    <a:lnTo>
                      <a:pt x="0" y="17"/>
                    </a:lnTo>
                    <a:lnTo>
                      <a:pt x="4" y="21"/>
                    </a:lnTo>
                    <a:lnTo>
                      <a:pt x="4" y="25"/>
                    </a:lnTo>
                    <a:lnTo>
                      <a:pt x="4" y="29"/>
                    </a:lnTo>
                    <a:lnTo>
                      <a:pt x="8" y="29"/>
                    </a:lnTo>
                    <a:lnTo>
                      <a:pt x="8" y="34"/>
                    </a:lnTo>
                    <a:lnTo>
                      <a:pt x="12" y="38"/>
                    </a:lnTo>
                    <a:lnTo>
                      <a:pt x="16" y="42"/>
                    </a:lnTo>
                    <a:lnTo>
                      <a:pt x="19" y="46"/>
                    </a:lnTo>
                    <a:lnTo>
                      <a:pt x="19" y="51"/>
                    </a:lnTo>
                    <a:lnTo>
                      <a:pt x="23" y="55"/>
                    </a:lnTo>
                    <a:lnTo>
                      <a:pt x="27" y="59"/>
                    </a:lnTo>
                    <a:lnTo>
                      <a:pt x="31" y="59"/>
                    </a:lnTo>
                    <a:lnTo>
                      <a:pt x="31" y="63"/>
                    </a:lnTo>
                    <a:lnTo>
                      <a:pt x="34" y="63"/>
                    </a:lnTo>
                    <a:lnTo>
                      <a:pt x="38" y="63"/>
                    </a:lnTo>
                    <a:lnTo>
                      <a:pt x="42" y="63"/>
                    </a:lnTo>
                    <a:lnTo>
                      <a:pt x="49" y="63"/>
                    </a:lnTo>
                    <a:lnTo>
                      <a:pt x="49" y="59"/>
                    </a:lnTo>
                    <a:lnTo>
                      <a:pt x="53" y="59"/>
                    </a:lnTo>
                    <a:lnTo>
                      <a:pt x="57" y="59"/>
                    </a:lnTo>
                    <a:lnTo>
                      <a:pt x="61" y="55"/>
                    </a:lnTo>
                    <a:lnTo>
                      <a:pt x="65" y="55"/>
                    </a:lnTo>
                    <a:lnTo>
                      <a:pt x="65" y="51"/>
                    </a:lnTo>
                    <a:lnTo>
                      <a:pt x="65" y="46"/>
                    </a:lnTo>
                    <a:lnTo>
                      <a:pt x="65" y="42"/>
                    </a:lnTo>
                    <a:lnTo>
                      <a:pt x="61" y="42"/>
                    </a:lnTo>
                    <a:lnTo>
                      <a:pt x="57" y="38"/>
                    </a:lnTo>
                    <a:lnTo>
                      <a:pt x="53" y="38"/>
                    </a:lnTo>
                    <a:lnTo>
                      <a:pt x="49" y="34"/>
                    </a:lnTo>
                    <a:lnTo>
                      <a:pt x="42" y="29"/>
                    </a:lnTo>
                    <a:lnTo>
                      <a:pt x="38" y="25"/>
                    </a:lnTo>
                    <a:lnTo>
                      <a:pt x="27" y="17"/>
                    </a:lnTo>
                    <a:lnTo>
                      <a:pt x="19" y="8"/>
                    </a:lnTo>
                    <a:lnTo>
                      <a:pt x="16" y="4"/>
                    </a:lnTo>
                    <a:lnTo>
                      <a:pt x="12" y="4"/>
                    </a:lnTo>
                    <a:lnTo>
                      <a:pt x="8" y="0"/>
                    </a:lnTo>
                    <a:lnTo>
                      <a:pt x="4" y="0"/>
                    </a:lnTo>
                    <a:lnTo>
                      <a:pt x="4" y="4"/>
                    </a:lnTo>
                    <a:lnTo>
                      <a:pt x="0" y="4"/>
                    </a:lnTo>
                    <a:lnTo>
                      <a:pt x="0" y="12"/>
                    </a:lnTo>
                    <a:close/>
                  </a:path>
                </a:pathLst>
              </a:custGeom>
              <a:solidFill>
                <a:srgbClr val="CABA00"/>
              </a:solidFill>
              <a:ln w="6350">
                <a:solidFill>
                  <a:srgbClr val="CABA00"/>
                </a:solidFill>
                <a:round/>
                <a:headEnd/>
                <a:tailEnd/>
              </a:ln>
            </p:spPr>
            <p:txBody>
              <a:bodyPr/>
              <a:lstStyle/>
              <a:p>
                <a:endParaRPr lang="fa-IR"/>
              </a:p>
            </p:txBody>
          </p:sp>
          <p:sp>
            <p:nvSpPr>
              <p:cNvPr id="349" name="Freeform 604"/>
              <p:cNvSpPr>
                <a:spLocks/>
              </p:cNvSpPr>
              <p:nvPr/>
            </p:nvSpPr>
            <p:spPr bwMode="auto">
              <a:xfrm>
                <a:off x="1102" y="3235"/>
                <a:ext cx="19" cy="38"/>
              </a:xfrm>
              <a:custGeom>
                <a:avLst/>
                <a:gdLst>
                  <a:gd name="T0" fmla="*/ 8 w 19"/>
                  <a:gd name="T1" fmla="*/ 13 h 38"/>
                  <a:gd name="T2" fmla="*/ 4 w 19"/>
                  <a:gd name="T3" fmla="*/ 21 h 38"/>
                  <a:gd name="T4" fmla="*/ 4 w 19"/>
                  <a:gd name="T5" fmla="*/ 21 h 38"/>
                  <a:gd name="T6" fmla="*/ 4 w 19"/>
                  <a:gd name="T7" fmla="*/ 26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8 w 19"/>
                  <a:gd name="T21" fmla="*/ 38 h 38"/>
                  <a:gd name="T22" fmla="*/ 12 w 19"/>
                  <a:gd name="T23" fmla="*/ 38 h 38"/>
                  <a:gd name="T24" fmla="*/ 12 w 19"/>
                  <a:gd name="T25" fmla="*/ 38 h 38"/>
                  <a:gd name="T26" fmla="*/ 12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6 h 38"/>
                  <a:gd name="T44" fmla="*/ 15 w 19"/>
                  <a:gd name="T45" fmla="*/ 21 h 38"/>
                  <a:gd name="T46" fmla="*/ 15 w 19"/>
                  <a:gd name="T47" fmla="*/ 21 h 38"/>
                  <a:gd name="T48" fmla="*/ 15 w 19"/>
                  <a:gd name="T49" fmla="*/ 17 h 38"/>
                  <a:gd name="T50" fmla="*/ 12 w 19"/>
                  <a:gd name="T51" fmla="*/ 13 h 38"/>
                  <a:gd name="T52" fmla="*/ 15 w 19"/>
                  <a:gd name="T53" fmla="*/ 13 h 38"/>
                  <a:gd name="T54" fmla="*/ 12 w 19"/>
                  <a:gd name="T55" fmla="*/ 9 h 38"/>
                  <a:gd name="T56" fmla="*/ 12 w 19"/>
                  <a:gd name="T57" fmla="*/ 9 h 38"/>
                  <a:gd name="T58" fmla="*/ 12 w 19"/>
                  <a:gd name="T59" fmla="*/ 4 h 38"/>
                  <a:gd name="T60" fmla="*/ 12 w 19"/>
                  <a:gd name="T61" fmla="*/ 0 h 38"/>
                  <a:gd name="T62" fmla="*/ 12 w 19"/>
                  <a:gd name="T63" fmla="*/ 0 h 38"/>
                  <a:gd name="T64" fmla="*/ 8 w 19"/>
                  <a:gd name="T65" fmla="*/ 0 h 38"/>
                  <a:gd name="T66" fmla="*/ 8 w 19"/>
                  <a:gd name="T67" fmla="*/ 4 h 38"/>
                  <a:gd name="T68" fmla="*/ 8 w 19"/>
                  <a:gd name="T69" fmla="*/ 4 h 38"/>
                  <a:gd name="T70" fmla="*/ 8 w 19"/>
                  <a:gd name="T71" fmla="*/ 9 h 38"/>
                  <a:gd name="T72" fmla="*/ 8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8" y="13"/>
                    </a:moveTo>
                    <a:lnTo>
                      <a:pt x="8" y="13"/>
                    </a:lnTo>
                    <a:lnTo>
                      <a:pt x="8" y="17"/>
                    </a:lnTo>
                    <a:lnTo>
                      <a:pt x="4" y="21"/>
                    </a:lnTo>
                    <a:lnTo>
                      <a:pt x="4" y="26"/>
                    </a:lnTo>
                    <a:lnTo>
                      <a:pt x="4" y="30"/>
                    </a:lnTo>
                    <a:lnTo>
                      <a:pt x="4" y="34"/>
                    </a:lnTo>
                    <a:lnTo>
                      <a:pt x="0" y="38"/>
                    </a:lnTo>
                    <a:lnTo>
                      <a:pt x="4" y="38"/>
                    </a:lnTo>
                    <a:lnTo>
                      <a:pt x="8" y="38"/>
                    </a:lnTo>
                    <a:lnTo>
                      <a:pt x="12" y="38"/>
                    </a:lnTo>
                    <a:lnTo>
                      <a:pt x="15" y="38"/>
                    </a:lnTo>
                    <a:lnTo>
                      <a:pt x="19" y="38"/>
                    </a:lnTo>
                    <a:lnTo>
                      <a:pt x="19" y="34"/>
                    </a:lnTo>
                    <a:lnTo>
                      <a:pt x="15" y="34"/>
                    </a:lnTo>
                    <a:lnTo>
                      <a:pt x="15" y="30"/>
                    </a:lnTo>
                    <a:lnTo>
                      <a:pt x="15" y="26"/>
                    </a:lnTo>
                    <a:lnTo>
                      <a:pt x="15" y="21"/>
                    </a:lnTo>
                    <a:lnTo>
                      <a:pt x="15" y="17"/>
                    </a:lnTo>
                    <a:lnTo>
                      <a:pt x="12" y="17"/>
                    </a:lnTo>
                    <a:lnTo>
                      <a:pt x="12" y="13"/>
                    </a:lnTo>
                    <a:lnTo>
                      <a:pt x="15" y="13"/>
                    </a:lnTo>
                    <a:lnTo>
                      <a:pt x="12" y="9"/>
                    </a:lnTo>
                    <a:lnTo>
                      <a:pt x="12" y="4"/>
                    </a:lnTo>
                    <a:lnTo>
                      <a:pt x="12" y="0"/>
                    </a:lnTo>
                    <a:lnTo>
                      <a:pt x="8" y="0"/>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350" name="Freeform 605"/>
              <p:cNvSpPr>
                <a:spLocks/>
              </p:cNvSpPr>
              <p:nvPr/>
            </p:nvSpPr>
            <p:spPr bwMode="auto">
              <a:xfrm>
                <a:off x="1227" y="3490"/>
                <a:ext cx="19" cy="42"/>
              </a:xfrm>
              <a:custGeom>
                <a:avLst/>
                <a:gdLst>
                  <a:gd name="T0" fmla="*/ 3 w 19"/>
                  <a:gd name="T1" fmla="*/ 12 h 42"/>
                  <a:gd name="T2" fmla="*/ 3 w 19"/>
                  <a:gd name="T3" fmla="*/ 21 h 42"/>
                  <a:gd name="T4" fmla="*/ 3 w 19"/>
                  <a:gd name="T5" fmla="*/ 25 h 42"/>
                  <a:gd name="T6" fmla="*/ 3 w 19"/>
                  <a:gd name="T7" fmla="*/ 29 h 42"/>
                  <a:gd name="T8" fmla="*/ 3 w 19"/>
                  <a:gd name="T9" fmla="*/ 29 h 42"/>
                  <a:gd name="T10" fmla="*/ 3 w 19"/>
                  <a:gd name="T11" fmla="*/ 34 h 42"/>
                  <a:gd name="T12" fmla="*/ 3 w 19"/>
                  <a:gd name="T13" fmla="*/ 34 h 42"/>
                  <a:gd name="T14" fmla="*/ 0 w 19"/>
                  <a:gd name="T15" fmla="*/ 38 h 42"/>
                  <a:gd name="T16" fmla="*/ 0 w 19"/>
                  <a:gd name="T17" fmla="*/ 42 h 42"/>
                  <a:gd name="T18" fmla="*/ 3 w 19"/>
                  <a:gd name="T19" fmla="*/ 42 h 42"/>
                  <a:gd name="T20" fmla="*/ 7 w 19"/>
                  <a:gd name="T21" fmla="*/ 38 h 42"/>
                  <a:gd name="T22" fmla="*/ 7 w 19"/>
                  <a:gd name="T23" fmla="*/ 38 h 42"/>
                  <a:gd name="T24" fmla="*/ 11 w 19"/>
                  <a:gd name="T25" fmla="*/ 38 h 42"/>
                  <a:gd name="T26" fmla="*/ 11 w 19"/>
                  <a:gd name="T27" fmla="*/ 38 h 42"/>
                  <a:gd name="T28" fmla="*/ 15 w 19"/>
                  <a:gd name="T29" fmla="*/ 38 h 42"/>
                  <a:gd name="T30" fmla="*/ 15 w 19"/>
                  <a:gd name="T31" fmla="*/ 38 h 42"/>
                  <a:gd name="T32" fmla="*/ 19 w 19"/>
                  <a:gd name="T33" fmla="*/ 42 h 42"/>
                  <a:gd name="T34" fmla="*/ 19 w 19"/>
                  <a:gd name="T35" fmla="*/ 38 h 42"/>
                  <a:gd name="T36" fmla="*/ 15 w 19"/>
                  <a:gd name="T37" fmla="*/ 34 h 42"/>
                  <a:gd name="T38" fmla="*/ 15 w 19"/>
                  <a:gd name="T39" fmla="*/ 34 h 42"/>
                  <a:gd name="T40" fmla="*/ 15 w 19"/>
                  <a:gd name="T41" fmla="*/ 29 h 42"/>
                  <a:gd name="T42" fmla="*/ 15 w 19"/>
                  <a:gd name="T43" fmla="*/ 25 h 42"/>
                  <a:gd name="T44" fmla="*/ 11 w 19"/>
                  <a:gd name="T45" fmla="*/ 25 h 42"/>
                  <a:gd name="T46" fmla="*/ 15 w 19"/>
                  <a:gd name="T47" fmla="*/ 21 h 42"/>
                  <a:gd name="T48" fmla="*/ 11 w 19"/>
                  <a:gd name="T49" fmla="*/ 17 h 42"/>
                  <a:gd name="T50" fmla="*/ 11 w 19"/>
                  <a:gd name="T51" fmla="*/ 17 h 42"/>
                  <a:gd name="T52" fmla="*/ 11 w 19"/>
                  <a:gd name="T53" fmla="*/ 12 h 42"/>
                  <a:gd name="T54" fmla="*/ 11 w 19"/>
                  <a:gd name="T55" fmla="*/ 12 h 42"/>
                  <a:gd name="T56" fmla="*/ 11 w 19"/>
                  <a:gd name="T57" fmla="*/ 8 h 42"/>
                  <a:gd name="T58" fmla="*/ 11 w 19"/>
                  <a:gd name="T59" fmla="*/ 4 h 42"/>
                  <a:gd name="T60" fmla="*/ 11 w 19"/>
                  <a:gd name="T61" fmla="*/ 4 h 42"/>
                  <a:gd name="T62" fmla="*/ 7 w 19"/>
                  <a:gd name="T63" fmla="*/ 0 h 42"/>
                  <a:gd name="T64" fmla="*/ 7 w 19"/>
                  <a:gd name="T65" fmla="*/ 4 h 42"/>
                  <a:gd name="T66" fmla="*/ 7 w 19"/>
                  <a:gd name="T67" fmla="*/ 4 h 42"/>
                  <a:gd name="T68" fmla="*/ 7 w 19"/>
                  <a:gd name="T69" fmla="*/ 8 h 42"/>
                  <a:gd name="T70" fmla="*/ 7 w 19"/>
                  <a:gd name="T71" fmla="*/ 8 h 42"/>
                  <a:gd name="T72" fmla="*/ 3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3" y="12"/>
                    </a:moveTo>
                    <a:lnTo>
                      <a:pt x="3" y="12"/>
                    </a:lnTo>
                    <a:lnTo>
                      <a:pt x="3" y="17"/>
                    </a:lnTo>
                    <a:lnTo>
                      <a:pt x="3" y="21"/>
                    </a:lnTo>
                    <a:lnTo>
                      <a:pt x="3" y="25"/>
                    </a:lnTo>
                    <a:lnTo>
                      <a:pt x="3" y="29"/>
                    </a:lnTo>
                    <a:lnTo>
                      <a:pt x="3" y="34"/>
                    </a:lnTo>
                    <a:lnTo>
                      <a:pt x="0" y="38"/>
                    </a:lnTo>
                    <a:lnTo>
                      <a:pt x="0" y="42"/>
                    </a:lnTo>
                    <a:lnTo>
                      <a:pt x="3" y="42"/>
                    </a:lnTo>
                    <a:lnTo>
                      <a:pt x="7" y="38"/>
                    </a:lnTo>
                    <a:lnTo>
                      <a:pt x="11" y="38"/>
                    </a:lnTo>
                    <a:lnTo>
                      <a:pt x="15" y="38"/>
                    </a:lnTo>
                    <a:lnTo>
                      <a:pt x="15" y="42"/>
                    </a:lnTo>
                    <a:lnTo>
                      <a:pt x="19" y="42"/>
                    </a:lnTo>
                    <a:lnTo>
                      <a:pt x="19" y="38"/>
                    </a:lnTo>
                    <a:lnTo>
                      <a:pt x="15" y="38"/>
                    </a:lnTo>
                    <a:lnTo>
                      <a:pt x="15" y="34"/>
                    </a:lnTo>
                    <a:lnTo>
                      <a:pt x="15" y="29"/>
                    </a:lnTo>
                    <a:lnTo>
                      <a:pt x="15" y="25"/>
                    </a:lnTo>
                    <a:lnTo>
                      <a:pt x="11" y="25"/>
                    </a:lnTo>
                    <a:lnTo>
                      <a:pt x="11" y="21"/>
                    </a:lnTo>
                    <a:lnTo>
                      <a:pt x="15" y="21"/>
                    </a:lnTo>
                    <a:lnTo>
                      <a:pt x="11" y="17"/>
                    </a:lnTo>
                    <a:lnTo>
                      <a:pt x="11" y="12"/>
                    </a:lnTo>
                    <a:lnTo>
                      <a:pt x="11" y="8"/>
                    </a:lnTo>
                    <a:lnTo>
                      <a:pt x="11" y="4"/>
                    </a:lnTo>
                    <a:lnTo>
                      <a:pt x="11" y="0"/>
                    </a:lnTo>
                    <a:lnTo>
                      <a:pt x="7" y="0"/>
                    </a:lnTo>
                    <a:lnTo>
                      <a:pt x="7" y="4"/>
                    </a:lnTo>
                    <a:lnTo>
                      <a:pt x="7" y="8"/>
                    </a:lnTo>
                    <a:lnTo>
                      <a:pt x="7" y="12"/>
                    </a:lnTo>
                    <a:lnTo>
                      <a:pt x="3" y="12"/>
                    </a:lnTo>
                    <a:close/>
                  </a:path>
                </a:pathLst>
              </a:custGeom>
              <a:solidFill>
                <a:srgbClr val="114324"/>
              </a:solidFill>
              <a:ln w="6350">
                <a:solidFill>
                  <a:srgbClr val="114324"/>
                </a:solidFill>
                <a:round/>
                <a:headEnd/>
                <a:tailEnd/>
              </a:ln>
            </p:spPr>
            <p:txBody>
              <a:bodyPr/>
              <a:lstStyle/>
              <a:p>
                <a:endParaRPr lang="fa-IR"/>
              </a:p>
            </p:txBody>
          </p:sp>
          <p:sp>
            <p:nvSpPr>
              <p:cNvPr id="351" name="Freeform 606"/>
              <p:cNvSpPr>
                <a:spLocks/>
              </p:cNvSpPr>
              <p:nvPr/>
            </p:nvSpPr>
            <p:spPr bwMode="auto">
              <a:xfrm>
                <a:off x="1129" y="3218"/>
                <a:ext cx="15" cy="43"/>
              </a:xfrm>
              <a:custGeom>
                <a:avLst/>
                <a:gdLst>
                  <a:gd name="T0" fmla="*/ 3 w 15"/>
                  <a:gd name="T1" fmla="*/ 13 h 43"/>
                  <a:gd name="T2" fmla="*/ 3 w 15"/>
                  <a:gd name="T3" fmla="*/ 21 h 43"/>
                  <a:gd name="T4" fmla="*/ 3 w 15"/>
                  <a:gd name="T5" fmla="*/ 26 h 43"/>
                  <a:gd name="T6" fmla="*/ 3 w 15"/>
                  <a:gd name="T7" fmla="*/ 30 h 43"/>
                  <a:gd name="T8" fmla="*/ 0 w 15"/>
                  <a:gd name="T9" fmla="*/ 30 h 43"/>
                  <a:gd name="T10" fmla="*/ 0 w 15"/>
                  <a:gd name="T11" fmla="*/ 34 h 43"/>
                  <a:gd name="T12" fmla="*/ 0 w 15"/>
                  <a:gd name="T13" fmla="*/ 34 h 43"/>
                  <a:gd name="T14" fmla="*/ 0 w 15"/>
                  <a:gd name="T15" fmla="*/ 43 h 43"/>
                  <a:gd name="T16" fmla="*/ 0 w 15"/>
                  <a:gd name="T17" fmla="*/ 43 h 43"/>
                  <a:gd name="T18" fmla="*/ 3 w 15"/>
                  <a:gd name="T19" fmla="*/ 43 h 43"/>
                  <a:gd name="T20" fmla="*/ 7 w 15"/>
                  <a:gd name="T21" fmla="*/ 38 h 43"/>
                  <a:gd name="T22" fmla="*/ 7 w 15"/>
                  <a:gd name="T23" fmla="*/ 38 h 43"/>
                  <a:gd name="T24" fmla="*/ 7 w 15"/>
                  <a:gd name="T25" fmla="*/ 38 h 43"/>
                  <a:gd name="T26" fmla="*/ 7 w 15"/>
                  <a:gd name="T27" fmla="*/ 38 h 43"/>
                  <a:gd name="T28" fmla="*/ 11 w 15"/>
                  <a:gd name="T29" fmla="*/ 38 h 43"/>
                  <a:gd name="T30" fmla="*/ 11 w 15"/>
                  <a:gd name="T31" fmla="*/ 43 h 43"/>
                  <a:gd name="T32" fmla="*/ 15 w 15"/>
                  <a:gd name="T33" fmla="*/ 43 h 43"/>
                  <a:gd name="T34" fmla="*/ 15 w 15"/>
                  <a:gd name="T35" fmla="*/ 43 h 43"/>
                  <a:gd name="T36" fmla="*/ 15 w 15"/>
                  <a:gd name="T37" fmla="*/ 34 h 43"/>
                  <a:gd name="T38" fmla="*/ 11 w 15"/>
                  <a:gd name="T39" fmla="*/ 34 h 43"/>
                  <a:gd name="T40" fmla="*/ 11 w 15"/>
                  <a:gd name="T41" fmla="*/ 30 h 43"/>
                  <a:gd name="T42" fmla="*/ 11 w 15"/>
                  <a:gd name="T43" fmla="*/ 26 h 43"/>
                  <a:gd name="T44" fmla="*/ 11 w 15"/>
                  <a:gd name="T45" fmla="*/ 26 h 43"/>
                  <a:gd name="T46" fmla="*/ 11 w 15"/>
                  <a:gd name="T47" fmla="*/ 21 h 43"/>
                  <a:gd name="T48" fmla="*/ 11 w 15"/>
                  <a:gd name="T49" fmla="*/ 17 h 43"/>
                  <a:gd name="T50" fmla="*/ 11 w 15"/>
                  <a:gd name="T51" fmla="*/ 17 h 43"/>
                  <a:gd name="T52" fmla="*/ 11 w 15"/>
                  <a:gd name="T53" fmla="*/ 13 h 43"/>
                  <a:gd name="T54" fmla="*/ 11 w 15"/>
                  <a:gd name="T55" fmla="*/ 13 h 43"/>
                  <a:gd name="T56" fmla="*/ 7 w 15"/>
                  <a:gd name="T57" fmla="*/ 9 h 43"/>
                  <a:gd name="T58" fmla="*/ 7 w 15"/>
                  <a:gd name="T59" fmla="*/ 9 h 43"/>
                  <a:gd name="T60" fmla="*/ 7 w 15"/>
                  <a:gd name="T61" fmla="*/ 4 h 43"/>
                  <a:gd name="T62" fmla="*/ 7 w 15"/>
                  <a:gd name="T63" fmla="*/ 0 h 43"/>
                  <a:gd name="T64" fmla="*/ 7 w 15"/>
                  <a:gd name="T65" fmla="*/ 4 h 43"/>
                  <a:gd name="T66" fmla="*/ 7 w 15"/>
                  <a:gd name="T67" fmla="*/ 4 h 43"/>
                  <a:gd name="T68" fmla="*/ 3 w 15"/>
                  <a:gd name="T69" fmla="*/ 9 h 43"/>
                  <a:gd name="T70" fmla="*/ 3 w 15"/>
                  <a:gd name="T71" fmla="*/ 13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17"/>
                    </a:lnTo>
                    <a:lnTo>
                      <a:pt x="3" y="21"/>
                    </a:lnTo>
                    <a:lnTo>
                      <a:pt x="3" y="26"/>
                    </a:lnTo>
                    <a:lnTo>
                      <a:pt x="3" y="30"/>
                    </a:lnTo>
                    <a:lnTo>
                      <a:pt x="0" y="30"/>
                    </a:lnTo>
                    <a:lnTo>
                      <a:pt x="0" y="34"/>
                    </a:lnTo>
                    <a:lnTo>
                      <a:pt x="0" y="38"/>
                    </a:lnTo>
                    <a:lnTo>
                      <a:pt x="0" y="43"/>
                    </a:lnTo>
                    <a:lnTo>
                      <a:pt x="3" y="43"/>
                    </a:lnTo>
                    <a:lnTo>
                      <a:pt x="3" y="38"/>
                    </a:lnTo>
                    <a:lnTo>
                      <a:pt x="7" y="38"/>
                    </a:lnTo>
                    <a:lnTo>
                      <a:pt x="11" y="38"/>
                    </a:lnTo>
                    <a:lnTo>
                      <a:pt x="11" y="43"/>
                    </a:lnTo>
                    <a:lnTo>
                      <a:pt x="15" y="43"/>
                    </a:lnTo>
                    <a:lnTo>
                      <a:pt x="15" y="38"/>
                    </a:lnTo>
                    <a:lnTo>
                      <a:pt x="15" y="34"/>
                    </a:lnTo>
                    <a:lnTo>
                      <a:pt x="11" y="34"/>
                    </a:lnTo>
                    <a:lnTo>
                      <a:pt x="11" y="30"/>
                    </a:lnTo>
                    <a:lnTo>
                      <a:pt x="11" y="26"/>
                    </a:lnTo>
                    <a:lnTo>
                      <a:pt x="11" y="21"/>
                    </a:lnTo>
                    <a:lnTo>
                      <a:pt x="11" y="17"/>
                    </a:lnTo>
                    <a:lnTo>
                      <a:pt x="11" y="13"/>
                    </a:lnTo>
                    <a:lnTo>
                      <a:pt x="7" y="9"/>
                    </a:lnTo>
                    <a:lnTo>
                      <a:pt x="7" y="4"/>
                    </a:lnTo>
                    <a:lnTo>
                      <a:pt x="7" y="0"/>
                    </a:lnTo>
                    <a:lnTo>
                      <a:pt x="7" y="4"/>
                    </a:lnTo>
                    <a:lnTo>
                      <a:pt x="3" y="9"/>
                    </a:lnTo>
                    <a:lnTo>
                      <a:pt x="3" y="13"/>
                    </a:lnTo>
                    <a:close/>
                  </a:path>
                </a:pathLst>
              </a:custGeom>
              <a:solidFill>
                <a:srgbClr val="114324"/>
              </a:solidFill>
              <a:ln w="6350">
                <a:solidFill>
                  <a:srgbClr val="114324"/>
                </a:solidFill>
                <a:round/>
                <a:headEnd/>
                <a:tailEnd/>
              </a:ln>
            </p:spPr>
            <p:txBody>
              <a:bodyPr/>
              <a:lstStyle/>
              <a:p>
                <a:endParaRPr lang="fa-IR"/>
              </a:p>
            </p:txBody>
          </p:sp>
          <p:sp>
            <p:nvSpPr>
              <p:cNvPr id="352" name="Freeform 607"/>
              <p:cNvSpPr>
                <a:spLocks/>
              </p:cNvSpPr>
              <p:nvPr/>
            </p:nvSpPr>
            <p:spPr bwMode="auto">
              <a:xfrm>
                <a:off x="1212" y="3214"/>
                <a:ext cx="15" cy="42"/>
              </a:xfrm>
              <a:custGeom>
                <a:avLst/>
                <a:gdLst>
                  <a:gd name="T0" fmla="*/ 3 w 15"/>
                  <a:gd name="T1" fmla="*/ 13 h 42"/>
                  <a:gd name="T2" fmla="*/ 3 w 15"/>
                  <a:gd name="T3" fmla="*/ 21 h 42"/>
                  <a:gd name="T4" fmla="*/ 3 w 15"/>
                  <a:gd name="T5" fmla="*/ 25 h 42"/>
                  <a:gd name="T6" fmla="*/ 3 w 15"/>
                  <a:gd name="T7" fmla="*/ 30 h 42"/>
                  <a:gd name="T8" fmla="*/ 3 w 15"/>
                  <a:gd name="T9" fmla="*/ 30 h 42"/>
                  <a:gd name="T10" fmla="*/ 0 w 15"/>
                  <a:gd name="T11" fmla="*/ 30 h 42"/>
                  <a:gd name="T12" fmla="*/ 0 w 15"/>
                  <a:gd name="T13" fmla="*/ 34 h 42"/>
                  <a:gd name="T14" fmla="*/ 0 w 15"/>
                  <a:gd name="T15" fmla="*/ 38 h 42"/>
                  <a:gd name="T16" fmla="*/ 0 w 15"/>
                  <a:gd name="T17" fmla="*/ 42 h 42"/>
                  <a:gd name="T18" fmla="*/ 3 w 15"/>
                  <a:gd name="T19" fmla="*/ 38 h 42"/>
                  <a:gd name="T20" fmla="*/ 7 w 15"/>
                  <a:gd name="T21" fmla="*/ 38 h 42"/>
                  <a:gd name="T22" fmla="*/ 7 w 15"/>
                  <a:gd name="T23" fmla="*/ 38 h 42"/>
                  <a:gd name="T24" fmla="*/ 11 w 15"/>
                  <a:gd name="T25" fmla="*/ 38 h 42"/>
                  <a:gd name="T26" fmla="*/ 11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0 h 42"/>
                  <a:gd name="T40" fmla="*/ 15 w 15"/>
                  <a:gd name="T41" fmla="*/ 30 h 42"/>
                  <a:gd name="T42" fmla="*/ 11 w 15"/>
                  <a:gd name="T43" fmla="*/ 25 h 42"/>
                  <a:gd name="T44" fmla="*/ 11 w 15"/>
                  <a:gd name="T45" fmla="*/ 21 h 42"/>
                  <a:gd name="T46" fmla="*/ 11 w 15"/>
                  <a:gd name="T47" fmla="*/ 21 h 42"/>
                  <a:gd name="T48" fmla="*/ 11 w 15"/>
                  <a:gd name="T49" fmla="*/ 17 h 42"/>
                  <a:gd name="T50" fmla="*/ 11 w 15"/>
                  <a:gd name="T51" fmla="*/ 13 h 42"/>
                  <a:gd name="T52" fmla="*/ 11 w 15"/>
                  <a:gd name="T53" fmla="*/ 13 h 42"/>
                  <a:gd name="T54" fmla="*/ 11 w 15"/>
                  <a:gd name="T55" fmla="*/ 13 h 42"/>
                  <a:gd name="T56" fmla="*/ 11 w 15"/>
                  <a:gd name="T57" fmla="*/ 8 h 42"/>
                  <a:gd name="T58" fmla="*/ 11 w 15"/>
                  <a:gd name="T59" fmla="*/ 4 h 42"/>
                  <a:gd name="T60" fmla="*/ 7 w 15"/>
                  <a:gd name="T61" fmla="*/ 0 h 42"/>
                  <a:gd name="T62" fmla="*/ 7 w 15"/>
                  <a:gd name="T63" fmla="*/ 0 h 42"/>
                  <a:gd name="T64" fmla="*/ 7 w 15"/>
                  <a:gd name="T65" fmla="*/ 0 h 42"/>
                  <a:gd name="T66" fmla="*/ 7 w 15"/>
                  <a:gd name="T67" fmla="*/ 4 h 42"/>
                  <a:gd name="T68" fmla="*/ 7 w 15"/>
                  <a:gd name="T69" fmla="*/ 8 h 42"/>
                  <a:gd name="T70" fmla="*/ 7 w 15"/>
                  <a:gd name="T71" fmla="*/ 8 h 42"/>
                  <a:gd name="T72" fmla="*/ 3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3" y="13"/>
                    </a:moveTo>
                    <a:lnTo>
                      <a:pt x="3" y="13"/>
                    </a:lnTo>
                    <a:lnTo>
                      <a:pt x="3" y="17"/>
                    </a:lnTo>
                    <a:lnTo>
                      <a:pt x="3" y="21"/>
                    </a:lnTo>
                    <a:lnTo>
                      <a:pt x="3" y="25"/>
                    </a:lnTo>
                    <a:lnTo>
                      <a:pt x="3" y="30"/>
                    </a:lnTo>
                    <a:lnTo>
                      <a:pt x="0" y="30"/>
                    </a:lnTo>
                    <a:lnTo>
                      <a:pt x="0" y="34"/>
                    </a:lnTo>
                    <a:lnTo>
                      <a:pt x="0" y="38"/>
                    </a:lnTo>
                    <a:lnTo>
                      <a:pt x="0" y="42"/>
                    </a:lnTo>
                    <a:lnTo>
                      <a:pt x="0" y="38"/>
                    </a:lnTo>
                    <a:lnTo>
                      <a:pt x="3" y="38"/>
                    </a:lnTo>
                    <a:lnTo>
                      <a:pt x="7" y="38"/>
                    </a:lnTo>
                    <a:lnTo>
                      <a:pt x="11" y="38"/>
                    </a:lnTo>
                    <a:lnTo>
                      <a:pt x="15" y="38"/>
                    </a:lnTo>
                    <a:lnTo>
                      <a:pt x="15" y="34"/>
                    </a:lnTo>
                    <a:lnTo>
                      <a:pt x="11" y="30"/>
                    </a:lnTo>
                    <a:lnTo>
                      <a:pt x="15" y="30"/>
                    </a:lnTo>
                    <a:lnTo>
                      <a:pt x="11" y="25"/>
                    </a:lnTo>
                    <a:lnTo>
                      <a:pt x="11" y="21"/>
                    </a:lnTo>
                    <a:lnTo>
                      <a:pt x="11" y="17"/>
                    </a:lnTo>
                    <a:lnTo>
                      <a:pt x="11" y="13"/>
                    </a:lnTo>
                    <a:lnTo>
                      <a:pt x="11" y="8"/>
                    </a:lnTo>
                    <a:lnTo>
                      <a:pt x="11" y="4"/>
                    </a:lnTo>
                    <a:lnTo>
                      <a:pt x="7" y="0"/>
                    </a:lnTo>
                    <a:lnTo>
                      <a:pt x="7" y="4"/>
                    </a:lnTo>
                    <a:lnTo>
                      <a:pt x="7" y="8"/>
                    </a:lnTo>
                    <a:lnTo>
                      <a:pt x="3" y="8"/>
                    </a:lnTo>
                    <a:lnTo>
                      <a:pt x="3" y="13"/>
                    </a:lnTo>
                    <a:close/>
                  </a:path>
                </a:pathLst>
              </a:custGeom>
              <a:solidFill>
                <a:srgbClr val="005E31"/>
              </a:solidFill>
              <a:ln w="6350">
                <a:solidFill>
                  <a:srgbClr val="005E31"/>
                </a:solidFill>
                <a:round/>
                <a:headEnd/>
                <a:tailEnd/>
              </a:ln>
            </p:spPr>
            <p:txBody>
              <a:bodyPr/>
              <a:lstStyle/>
              <a:p>
                <a:endParaRPr lang="fa-IR"/>
              </a:p>
            </p:txBody>
          </p:sp>
          <p:sp>
            <p:nvSpPr>
              <p:cNvPr id="353" name="Freeform 608"/>
              <p:cNvSpPr>
                <a:spLocks/>
              </p:cNvSpPr>
              <p:nvPr/>
            </p:nvSpPr>
            <p:spPr bwMode="auto">
              <a:xfrm>
                <a:off x="1072" y="3299"/>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38 h 42"/>
                  <a:gd name="T16" fmla="*/ 0 w 19"/>
                  <a:gd name="T17" fmla="*/ 42 h 42"/>
                  <a:gd name="T18" fmla="*/ 4 w 19"/>
                  <a:gd name="T19" fmla="*/ 42 h 42"/>
                  <a:gd name="T20" fmla="*/ 8 w 19"/>
                  <a:gd name="T21" fmla="*/ 38 h 42"/>
                  <a:gd name="T22" fmla="*/ 8 w 19"/>
                  <a:gd name="T23" fmla="*/ 38 h 42"/>
                  <a:gd name="T24" fmla="*/ 11 w 19"/>
                  <a:gd name="T25" fmla="*/ 38 h 42"/>
                  <a:gd name="T26" fmla="*/ 11 w 19"/>
                  <a:gd name="T27" fmla="*/ 38 h 42"/>
                  <a:gd name="T28" fmla="*/ 15 w 19"/>
                  <a:gd name="T29" fmla="*/ 38 h 42"/>
                  <a:gd name="T30" fmla="*/ 15 w 19"/>
                  <a:gd name="T31" fmla="*/ 38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1 w 19"/>
                  <a:gd name="T45" fmla="*/ 25 h 42"/>
                  <a:gd name="T46" fmla="*/ 15 w 19"/>
                  <a:gd name="T47" fmla="*/ 21 h 42"/>
                  <a:gd name="T48" fmla="*/ 11 w 19"/>
                  <a:gd name="T49" fmla="*/ 17 h 42"/>
                  <a:gd name="T50" fmla="*/ 11 w 19"/>
                  <a:gd name="T51" fmla="*/ 17 h 42"/>
                  <a:gd name="T52" fmla="*/ 11 w 19"/>
                  <a:gd name="T53" fmla="*/ 13 h 42"/>
                  <a:gd name="T54" fmla="*/ 11 w 19"/>
                  <a:gd name="T55" fmla="*/ 13 h 42"/>
                  <a:gd name="T56" fmla="*/ 11 w 19"/>
                  <a:gd name="T57" fmla="*/ 8 h 42"/>
                  <a:gd name="T58" fmla="*/ 11 w 19"/>
                  <a:gd name="T59" fmla="*/ 4 h 42"/>
                  <a:gd name="T60" fmla="*/ 11 w 19"/>
                  <a:gd name="T61" fmla="*/ 4 h 42"/>
                  <a:gd name="T62" fmla="*/ 8 w 19"/>
                  <a:gd name="T63" fmla="*/ 0 h 42"/>
                  <a:gd name="T64" fmla="*/ 8 w 19"/>
                  <a:gd name="T65" fmla="*/ 4 h 42"/>
                  <a:gd name="T66" fmla="*/ 8 w 19"/>
                  <a:gd name="T67" fmla="*/ 4 h 42"/>
                  <a:gd name="T68" fmla="*/ 8 w 19"/>
                  <a:gd name="T69" fmla="*/ 8 h 42"/>
                  <a:gd name="T70" fmla="*/ 8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8"/>
                    </a:lnTo>
                    <a:lnTo>
                      <a:pt x="0" y="42"/>
                    </a:lnTo>
                    <a:lnTo>
                      <a:pt x="4" y="42"/>
                    </a:lnTo>
                    <a:lnTo>
                      <a:pt x="8" y="38"/>
                    </a:lnTo>
                    <a:lnTo>
                      <a:pt x="11" y="38"/>
                    </a:lnTo>
                    <a:lnTo>
                      <a:pt x="15" y="38"/>
                    </a:lnTo>
                    <a:lnTo>
                      <a:pt x="15" y="42"/>
                    </a:lnTo>
                    <a:lnTo>
                      <a:pt x="19" y="42"/>
                    </a:lnTo>
                    <a:lnTo>
                      <a:pt x="19" y="38"/>
                    </a:lnTo>
                    <a:lnTo>
                      <a:pt x="15" y="38"/>
                    </a:lnTo>
                    <a:lnTo>
                      <a:pt x="15" y="34"/>
                    </a:lnTo>
                    <a:lnTo>
                      <a:pt x="15" y="30"/>
                    </a:lnTo>
                    <a:lnTo>
                      <a:pt x="15" y="25"/>
                    </a:lnTo>
                    <a:lnTo>
                      <a:pt x="11" y="25"/>
                    </a:lnTo>
                    <a:lnTo>
                      <a:pt x="11" y="21"/>
                    </a:lnTo>
                    <a:lnTo>
                      <a:pt x="15" y="21"/>
                    </a:lnTo>
                    <a:lnTo>
                      <a:pt x="11" y="17"/>
                    </a:lnTo>
                    <a:lnTo>
                      <a:pt x="11" y="13"/>
                    </a:lnTo>
                    <a:lnTo>
                      <a:pt x="11" y="8"/>
                    </a:lnTo>
                    <a:lnTo>
                      <a:pt x="11" y="4"/>
                    </a:lnTo>
                    <a:lnTo>
                      <a:pt x="11" y="0"/>
                    </a:lnTo>
                    <a:lnTo>
                      <a:pt x="8" y="0"/>
                    </a:lnTo>
                    <a:lnTo>
                      <a:pt x="8" y="4"/>
                    </a:lnTo>
                    <a:lnTo>
                      <a:pt x="8" y="8"/>
                    </a:lnTo>
                    <a:lnTo>
                      <a:pt x="8" y="13"/>
                    </a:lnTo>
                    <a:lnTo>
                      <a:pt x="4" y="13"/>
                    </a:lnTo>
                    <a:close/>
                  </a:path>
                </a:pathLst>
              </a:custGeom>
              <a:solidFill>
                <a:srgbClr val="005E31"/>
              </a:solidFill>
              <a:ln w="6350">
                <a:solidFill>
                  <a:srgbClr val="005E31"/>
                </a:solidFill>
                <a:round/>
                <a:headEnd/>
                <a:tailEnd/>
              </a:ln>
            </p:spPr>
            <p:txBody>
              <a:bodyPr/>
              <a:lstStyle/>
              <a:p>
                <a:endParaRPr lang="fa-IR"/>
              </a:p>
            </p:txBody>
          </p:sp>
          <p:sp>
            <p:nvSpPr>
              <p:cNvPr id="354" name="Freeform 609"/>
              <p:cNvSpPr>
                <a:spLocks/>
              </p:cNvSpPr>
              <p:nvPr/>
            </p:nvSpPr>
            <p:spPr bwMode="auto">
              <a:xfrm>
                <a:off x="940" y="3422"/>
                <a:ext cx="15" cy="42"/>
              </a:xfrm>
              <a:custGeom>
                <a:avLst/>
                <a:gdLst>
                  <a:gd name="T0" fmla="*/ 4 w 15"/>
                  <a:gd name="T1" fmla="*/ 13 h 42"/>
                  <a:gd name="T2" fmla="*/ 4 w 15"/>
                  <a:gd name="T3" fmla="*/ 21 h 42"/>
                  <a:gd name="T4" fmla="*/ 4 w 15"/>
                  <a:gd name="T5" fmla="*/ 25 h 42"/>
                  <a:gd name="T6" fmla="*/ 4 w 15"/>
                  <a:gd name="T7" fmla="*/ 30 h 42"/>
                  <a:gd name="T8" fmla="*/ 4 w 15"/>
                  <a:gd name="T9" fmla="*/ 30 h 42"/>
                  <a:gd name="T10" fmla="*/ 0 w 15"/>
                  <a:gd name="T11" fmla="*/ 34 h 42"/>
                  <a:gd name="T12" fmla="*/ 0 w 15"/>
                  <a:gd name="T13" fmla="*/ 34 h 42"/>
                  <a:gd name="T14" fmla="*/ 0 w 15"/>
                  <a:gd name="T15" fmla="*/ 38 h 42"/>
                  <a:gd name="T16" fmla="*/ 0 w 15"/>
                  <a:gd name="T17" fmla="*/ 42 h 42"/>
                  <a:gd name="T18" fmla="*/ 4 w 15"/>
                  <a:gd name="T19" fmla="*/ 38 h 42"/>
                  <a:gd name="T20" fmla="*/ 8 w 15"/>
                  <a:gd name="T21" fmla="*/ 38 h 42"/>
                  <a:gd name="T22" fmla="*/ 8 w 15"/>
                  <a:gd name="T23" fmla="*/ 38 h 42"/>
                  <a:gd name="T24" fmla="*/ 8 w 15"/>
                  <a:gd name="T25" fmla="*/ 38 h 42"/>
                  <a:gd name="T26" fmla="*/ 11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4 h 42"/>
                  <a:gd name="T40" fmla="*/ 11 w 15"/>
                  <a:gd name="T41" fmla="*/ 30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3 h 42"/>
                  <a:gd name="T54" fmla="*/ 11 w 15"/>
                  <a:gd name="T55" fmla="*/ 13 h 42"/>
                  <a:gd name="T56" fmla="*/ 11 w 15"/>
                  <a:gd name="T57" fmla="*/ 8 h 42"/>
                  <a:gd name="T58" fmla="*/ 11 w 15"/>
                  <a:gd name="T59" fmla="*/ 4 h 42"/>
                  <a:gd name="T60" fmla="*/ 8 w 15"/>
                  <a:gd name="T61" fmla="*/ 4 h 42"/>
                  <a:gd name="T62" fmla="*/ 8 w 15"/>
                  <a:gd name="T63" fmla="*/ 0 h 42"/>
                  <a:gd name="T64" fmla="*/ 8 w 15"/>
                  <a:gd name="T65" fmla="*/ 4 h 42"/>
                  <a:gd name="T66" fmla="*/ 8 w 15"/>
                  <a:gd name="T67" fmla="*/ 4 h 42"/>
                  <a:gd name="T68" fmla="*/ 4 w 15"/>
                  <a:gd name="T69" fmla="*/ 8 h 42"/>
                  <a:gd name="T70" fmla="*/ 4 w 15"/>
                  <a:gd name="T71" fmla="*/ 8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4" y="30"/>
                    </a:lnTo>
                    <a:lnTo>
                      <a:pt x="0" y="30"/>
                    </a:lnTo>
                    <a:lnTo>
                      <a:pt x="0" y="34"/>
                    </a:lnTo>
                    <a:lnTo>
                      <a:pt x="0" y="38"/>
                    </a:lnTo>
                    <a:lnTo>
                      <a:pt x="0" y="42"/>
                    </a:lnTo>
                    <a:lnTo>
                      <a:pt x="4" y="38"/>
                    </a:lnTo>
                    <a:lnTo>
                      <a:pt x="8" y="38"/>
                    </a:lnTo>
                    <a:lnTo>
                      <a:pt x="11" y="38"/>
                    </a:lnTo>
                    <a:lnTo>
                      <a:pt x="15" y="38"/>
                    </a:lnTo>
                    <a:lnTo>
                      <a:pt x="15" y="34"/>
                    </a:lnTo>
                    <a:lnTo>
                      <a:pt x="11" y="34"/>
                    </a:lnTo>
                    <a:lnTo>
                      <a:pt x="11" y="30"/>
                    </a:lnTo>
                    <a:lnTo>
                      <a:pt x="11" y="25"/>
                    </a:lnTo>
                    <a:lnTo>
                      <a:pt x="11" y="21"/>
                    </a:lnTo>
                    <a:lnTo>
                      <a:pt x="11" y="17"/>
                    </a:lnTo>
                    <a:lnTo>
                      <a:pt x="11" y="13"/>
                    </a:lnTo>
                    <a:lnTo>
                      <a:pt x="11" y="8"/>
                    </a:lnTo>
                    <a:lnTo>
                      <a:pt x="11" y="4"/>
                    </a:lnTo>
                    <a:lnTo>
                      <a:pt x="8" y="4"/>
                    </a:lnTo>
                    <a:lnTo>
                      <a:pt x="8" y="0"/>
                    </a:lnTo>
                    <a:lnTo>
                      <a:pt x="8" y="4"/>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355" name="Freeform 610"/>
              <p:cNvSpPr>
                <a:spLocks/>
              </p:cNvSpPr>
              <p:nvPr/>
            </p:nvSpPr>
            <p:spPr bwMode="auto">
              <a:xfrm>
                <a:off x="1596" y="3316"/>
                <a:ext cx="19" cy="42"/>
              </a:xfrm>
              <a:custGeom>
                <a:avLst/>
                <a:gdLst>
                  <a:gd name="T0" fmla="*/ 4 w 19"/>
                  <a:gd name="T1" fmla="*/ 13 h 42"/>
                  <a:gd name="T2" fmla="*/ 4 w 19"/>
                  <a:gd name="T3" fmla="*/ 21 h 42"/>
                  <a:gd name="T4" fmla="*/ 4 w 19"/>
                  <a:gd name="T5" fmla="*/ 25 h 42"/>
                  <a:gd name="T6" fmla="*/ 4 w 19"/>
                  <a:gd name="T7" fmla="*/ 29 h 42"/>
                  <a:gd name="T8" fmla="*/ 4 w 19"/>
                  <a:gd name="T9" fmla="*/ 29 h 42"/>
                  <a:gd name="T10" fmla="*/ 4 w 19"/>
                  <a:gd name="T11" fmla="*/ 34 h 42"/>
                  <a:gd name="T12" fmla="*/ 0 w 19"/>
                  <a:gd name="T13" fmla="*/ 34 h 42"/>
                  <a:gd name="T14" fmla="*/ 0 w 19"/>
                  <a:gd name="T15" fmla="*/ 38 h 42"/>
                  <a:gd name="T16" fmla="*/ 0 w 19"/>
                  <a:gd name="T17" fmla="*/ 42 h 42"/>
                  <a:gd name="T18" fmla="*/ 4 w 19"/>
                  <a:gd name="T19" fmla="*/ 38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38 h 42"/>
                  <a:gd name="T32" fmla="*/ 15 w 19"/>
                  <a:gd name="T33" fmla="*/ 38 h 42"/>
                  <a:gd name="T34" fmla="*/ 19 w 19"/>
                  <a:gd name="T35" fmla="*/ 38 h 42"/>
                  <a:gd name="T36" fmla="*/ 15 w 19"/>
                  <a:gd name="T37" fmla="*/ 34 h 42"/>
                  <a:gd name="T38" fmla="*/ 15 w 19"/>
                  <a:gd name="T39" fmla="*/ 34 h 42"/>
                  <a:gd name="T40" fmla="*/ 15 w 19"/>
                  <a:gd name="T41" fmla="*/ 29 h 42"/>
                  <a:gd name="T42" fmla="*/ 12 w 19"/>
                  <a:gd name="T43" fmla="*/ 25 h 42"/>
                  <a:gd name="T44" fmla="*/ 12 w 19"/>
                  <a:gd name="T45" fmla="*/ 25 h 42"/>
                  <a:gd name="T46" fmla="*/ 12 w 19"/>
                  <a:gd name="T47" fmla="*/ 21 h 42"/>
                  <a:gd name="T48" fmla="*/ 12 w 19"/>
                  <a:gd name="T49" fmla="*/ 17 h 42"/>
                  <a:gd name="T50" fmla="*/ 12 w 19"/>
                  <a:gd name="T51" fmla="*/ 17 h 42"/>
                  <a:gd name="T52" fmla="*/ 12 w 19"/>
                  <a:gd name="T53" fmla="*/ 13 h 42"/>
                  <a:gd name="T54" fmla="*/ 12 w 19"/>
                  <a:gd name="T55" fmla="*/ 13 h 42"/>
                  <a:gd name="T56" fmla="*/ 12 w 19"/>
                  <a:gd name="T57" fmla="*/ 8 h 42"/>
                  <a:gd name="T58" fmla="*/ 12 w 19"/>
                  <a:gd name="T59" fmla="*/ 4 h 42"/>
                  <a:gd name="T60" fmla="*/ 12 w 19"/>
                  <a:gd name="T61" fmla="*/ 4 h 42"/>
                  <a:gd name="T62" fmla="*/ 8 w 19"/>
                  <a:gd name="T63" fmla="*/ 0 h 42"/>
                  <a:gd name="T64" fmla="*/ 8 w 19"/>
                  <a:gd name="T65" fmla="*/ 4 h 42"/>
                  <a:gd name="T66" fmla="*/ 8 w 19"/>
                  <a:gd name="T67" fmla="*/ 4 h 42"/>
                  <a:gd name="T68" fmla="*/ 8 w 19"/>
                  <a:gd name="T69" fmla="*/ 8 h 42"/>
                  <a:gd name="T70" fmla="*/ 8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29"/>
                    </a:lnTo>
                    <a:lnTo>
                      <a:pt x="4" y="34"/>
                    </a:lnTo>
                    <a:lnTo>
                      <a:pt x="0" y="34"/>
                    </a:lnTo>
                    <a:lnTo>
                      <a:pt x="0" y="38"/>
                    </a:lnTo>
                    <a:lnTo>
                      <a:pt x="0" y="42"/>
                    </a:lnTo>
                    <a:lnTo>
                      <a:pt x="4" y="42"/>
                    </a:lnTo>
                    <a:lnTo>
                      <a:pt x="4" y="38"/>
                    </a:lnTo>
                    <a:lnTo>
                      <a:pt x="8" y="38"/>
                    </a:lnTo>
                    <a:lnTo>
                      <a:pt x="12" y="38"/>
                    </a:lnTo>
                    <a:lnTo>
                      <a:pt x="15" y="38"/>
                    </a:lnTo>
                    <a:lnTo>
                      <a:pt x="19" y="38"/>
                    </a:lnTo>
                    <a:lnTo>
                      <a:pt x="15" y="38"/>
                    </a:lnTo>
                    <a:lnTo>
                      <a:pt x="15" y="34"/>
                    </a:lnTo>
                    <a:lnTo>
                      <a:pt x="15" y="29"/>
                    </a:lnTo>
                    <a:lnTo>
                      <a:pt x="12" y="25"/>
                    </a:lnTo>
                    <a:lnTo>
                      <a:pt x="12" y="21"/>
                    </a:lnTo>
                    <a:lnTo>
                      <a:pt x="12" y="17"/>
                    </a:lnTo>
                    <a:lnTo>
                      <a:pt x="12" y="13"/>
                    </a:lnTo>
                    <a:lnTo>
                      <a:pt x="12" y="8"/>
                    </a:lnTo>
                    <a:lnTo>
                      <a:pt x="12" y="4"/>
                    </a:lnTo>
                    <a:lnTo>
                      <a:pt x="8" y="0"/>
                    </a:lnTo>
                    <a:lnTo>
                      <a:pt x="8" y="4"/>
                    </a:lnTo>
                    <a:lnTo>
                      <a:pt x="8" y="8"/>
                    </a:lnTo>
                    <a:lnTo>
                      <a:pt x="8" y="13"/>
                    </a:lnTo>
                    <a:lnTo>
                      <a:pt x="4" y="13"/>
                    </a:lnTo>
                    <a:close/>
                  </a:path>
                </a:pathLst>
              </a:custGeom>
              <a:solidFill>
                <a:srgbClr val="005E31"/>
              </a:solidFill>
              <a:ln w="6350">
                <a:solidFill>
                  <a:srgbClr val="005E31"/>
                </a:solidFill>
                <a:round/>
                <a:headEnd/>
                <a:tailEnd/>
              </a:ln>
            </p:spPr>
            <p:txBody>
              <a:bodyPr/>
              <a:lstStyle/>
              <a:p>
                <a:endParaRPr lang="fa-IR"/>
              </a:p>
            </p:txBody>
          </p:sp>
          <p:sp>
            <p:nvSpPr>
              <p:cNvPr id="356" name="Freeform 611"/>
              <p:cNvSpPr>
                <a:spLocks/>
              </p:cNvSpPr>
              <p:nvPr/>
            </p:nvSpPr>
            <p:spPr bwMode="auto">
              <a:xfrm>
                <a:off x="1249" y="3172"/>
                <a:ext cx="19" cy="42"/>
              </a:xfrm>
              <a:custGeom>
                <a:avLst/>
                <a:gdLst>
                  <a:gd name="T0" fmla="*/ 4 w 19"/>
                  <a:gd name="T1" fmla="*/ 12 h 42"/>
                  <a:gd name="T2" fmla="*/ 4 w 19"/>
                  <a:gd name="T3" fmla="*/ 21 h 42"/>
                  <a:gd name="T4" fmla="*/ 4 w 19"/>
                  <a:gd name="T5" fmla="*/ 25 h 42"/>
                  <a:gd name="T6" fmla="*/ 4 w 19"/>
                  <a:gd name="T7" fmla="*/ 29 h 42"/>
                  <a:gd name="T8" fmla="*/ 4 w 19"/>
                  <a:gd name="T9" fmla="*/ 29 h 42"/>
                  <a:gd name="T10" fmla="*/ 4 w 19"/>
                  <a:gd name="T11" fmla="*/ 33 h 42"/>
                  <a:gd name="T12" fmla="*/ 0 w 19"/>
                  <a:gd name="T13" fmla="*/ 33 h 42"/>
                  <a:gd name="T14" fmla="*/ 0 w 19"/>
                  <a:gd name="T15" fmla="*/ 42 h 42"/>
                  <a:gd name="T16" fmla="*/ 0 w 19"/>
                  <a:gd name="T17" fmla="*/ 42 h 42"/>
                  <a:gd name="T18" fmla="*/ 4 w 19"/>
                  <a:gd name="T19" fmla="*/ 42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42 h 42"/>
                  <a:gd name="T32" fmla="*/ 19 w 19"/>
                  <a:gd name="T33" fmla="*/ 42 h 42"/>
                  <a:gd name="T34" fmla="*/ 19 w 19"/>
                  <a:gd name="T35" fmla="*/ 42 h 42"/>
                  <a:gd name="T36" fmla="*/ 15 w 19"/>
                  <a:gd name="T37" fmla="*/ 33 h 42"/>
                  <a:gd name="T38" fmla="*/ 15 w 19"/>
                  <a:gd name="T39" fmla="*/ 33 h 42"/>
                  <a:gd name="T40" fmla="*/ 15 w 19"/>
                  <a:gd name="T41" fmla="*/ 29 h 42"/>
                  <a:gd name="T42" fmla="*/ 12 w 19"/>
                  <a:gd name="T43" fmla="*/ 25 h 42"/>
                  <a:gd name="T44" fmla="*/ 12 w 19"/>
                  <a:gd name="T45" fmla="*/ 25 h 42"/>
                  <a:gd name="T46" fmla="*/ 12 w 19"/>
                  <a:gd name="T47" fmla="*/ 21 h 42"/>
                  <a:gd name="T48" fmla="*/ 12 w 19"/>
                  <a:gd name="T49" fmla="*/ 17 h 42"/>
                  <a:gd name="T50" fmla="*/ 12 w 19"/>
                  <a:gd name="T51" fmla="*/ 17 h 42"/>
                  <a:gd name="T52" fmla="*/ 12 w 19"/>
                  <a:gd name="T53" fmla="*/ 12 h 42"/>
                  <a:gd name="T54" fmla="*/ 12 w 19"/>
                  <a:gd name="T55" fmla="*/ 12 h 42"/>
                  <a:gd name="T56" fmla="*/ 12 w 19"/>
                  <a:gd name="T57" fmla="*/ 8 h 42"/>
                  <a:gd name="T58" fmla="*/ 12 w 19"/>
                  <a:gd name="T59" fmla="*/ 8 h 42"/>
                  <a:gd name="T60" fmla="*/ 12 w 19"/>
                  <a:gd name="T61" fmla="*/ 4 h 42"/>
                  <a:gd name="T62" fmla="*/ 8 w 19"/>
                  <a:gd name="T63" fmla="*/ 0 h 42"/>
                  <a:gd name="T64" fmla="*/ 8 w 19"/>
                  <a:gd name="T65" fmla="*/ 4 h 42"/>
                  <a:gd name="T66" fmla="*/ 8 w 19"/>
                  <a:gd name="T67" fmla="*/ 4 h 42"/>
                  <a:gd name="T68" fmla="*/ 8 w 19"/>
                  <a:gd name="T69" fmla="*/ 8 h 42"/>
                  <a:gd name="T70" fmla="*/ 8 w 19"/>
                  <a:gd name="T71" fmla="*/ 12 h 42"/>
                  <a:gd name="T72" fmla="*/ 4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2"/>
                    </a:moveTo>
                    <a:lnTo>
                      <a:pt x="4" y="12"/>
                    </a:lnTo>
                    <a:lnTo>
                      <a:pt x="4" y="17"/>
                    </a:lnTo>
                    <a:lnTo>
                      <a:pt x="4" y="21"/>
                    </a:lnTo>
                    <a:lnTo>
                      <a:pt x="4" y="25"/>
                    </a:lnTo>
                    <a:lnTo>
                      <a:pt x="4" y="29"/>
                    </a:lnTo>
                    <a:lnTo>
                      <a:pt x="4" y="33"/>
                    </a:lnTo>
                    <a:lnTo>
                      <a:pt x="0" y="33"/>
                    </a:lnTo>
                    <a:lnTo>
                      <a:pt x="0" y="38"/>
                    </a:lnTo>
                    <a:lnTo>
                      <a:pt x="0" y="42"/>
                    </a:lnTo>
                    <a:lnTo>
                      <a:pt x="4" y="42"/>
                    </a:lnTo>
                    <a:lnTo>
                      <a:pt x="8" y="42"/>
                    </a:lnTo>
                    <a:lnTo>
                      <a:pt x="8" y="38"/>
                    </a:lnTo>
                    <a:lnTo>
                      <a:pt x="12" y="38"/>
                    </a:lnTo>
                    <a:lnTo>
                      <a:pt x="15" y="42"/>
                    </a:lnTo>
                    <a:lnTo>
                      <a:pt x="19" y="42"/>
                    </a:lnTo>
                    <a:lnTo>
                      <a:pt x="15" y="38"/>
                    </a:lnTo>
                    <a:lnTo>
                      <a:pt x="15" y="33"/>
                    </a:lnTo>
                    <a:lnTo>
                      <a:pt x="15" y="29"/>
                    </a:lnTo>
                    <a:lnTo>
                      <a:pt x="12" y="25"/>
                    </a:lnTo>
                    <a:lnTo>
                      <a:pt x="12" y="21"/>
                    </a:lnTo>
                    <a:lnTo>
                      <a:pt x="12" y="17"/>
                    </a:lnTo>
                    <a:lnTo>
                      <a:pt x="12" y="12"/>
                    </a:lnTo>
                    <a:lnTo>
                      <a:pt x="12" y="8"/>
                    </a:lnTo>
                    <a:lnTo>
                      <a:pt x="12" y="4"/>
                    </a:lnTo>
                    <a:lnTo>
                      <a:pt x="8" y="4"/>
                    </a:lnTo>
                    <a:lnTo>
                      <a:pt x="8" y="0"/>
                    </a:lnTo>
                    <a:lnTo>
                      <a:pt x="8" y="4"/>
                    </a:lnTo>
                    <a:lnTo>
                      <a:pt x="8" y="8"/>
                    </a:lnTo>
                    <a:lnTo>
                      <a:pt x="8" y="12"/>
                    </a:lnTo>
                    <a:lnTo>
                      <a:pt x="4" y="12"/>
                    </a:lnTo>
                    <a:close/>
                  </a:path>
                </a:pathLst>
              </a:custGeom>
              <a:solidFill>
                <a:srgbClr val="114324"/>
              </a:solidFill>
              <a:ln w="6350">
                <a:solidFill>
                  <a:srgbClr val="114324"/>
                </a:solidFill>
                <a:round/>
                <a:headEnd/>
                <a:tailEnd/>
              </a:ln>
            </p:spPr>
            <p:txBody>
              <a:bodyPr/>
              <a:lstStyle/>
              <a:p>
                <a:endParaRPr lang="fa-IR"/>
              </a:p>
            </p:txBody>
          </p:sp>
          <p:sp>
            <p:nvSpPr>
              <p:cNvPr id="357" name="Freeform 612"/>
              <p:cNvSpPr>
                <a:spLocks/>
              </p:cNvSpPr>
              <p:nvPr/>
            </p:nvSpPr>
            <p:spPr bwMode="auto">
              <a:xfrm>
                <a:off x="1385" y="3087"/>
                <a:ext cx="15" cy="38"/>
              </a:xfrm>
              <a:custGeom>
                <a:avLst/>
                <a:gdLst>
                  <a:gd name="T0" fmla="*/ 4 w 15"/>
                  <a:gd name="T1" fmla="*/ 8 h 38"/>
                  <a:gd name="T2" fmla="*/ 4 w 15"/>
                  <a:gd name="T3" fmla="*/ 17 h 38"/>
                  <a:gd name="T4" fmla="*/ 4 w 15"/>
                  <a:gd name="T5" fmla="*/ 21 h 38"/>
                  <a:gd name="T6" fmla="*/ 4 w 15"/>
                  <a:gd name="T7" fmla="*/ 25 h 38"/>
                  <a:gd name="T8" fmla="*/ 4 w 15"/>
                  <a:gd name="T9" fmla="*/ 29 h 38"/>
                  <a:gd name="T10" fmla="*/ 0 w 15"/>
                  <a:gd name="T11" fmla="*/ 29 h 38"/>
                  <a:gd name="T12" fmla="*/ 0 w 15"/>
                  <a:gd name="T13" fmla="*/ 34 h 38"/>
                  <a:gd name="T14" fmla="*/ 0 w 15"/>
                  <a:gd name="T15" fmla="*/ 38 h 38"/>
                  <a:gd name="T16" fmla="*/ 0 w 15"/>
                  <a:gd name="T17" fmla="*/ 38 h 38"/>
                  <a:gd name="T18" fmla="*/ 4 w 15"/>
                  <a:gd name="T19" fmla="*/ 38 h 38"/>
                  <a:gd name="T20" fmla="*/ 8 w 15"/>
                  <a:gd name="T21" fmla="*/ 38 h 38"/>
                  <a:gd name="T22" fmla="*/ 8 w 15"/>
                  <a:gd name="T23" fmla="*/ 38 h 38"/>
                  <a:gd name="T24" fmla="*/ 11 w 15"/>
                  <a:gd name="T25" fmla="*/ 38 h 38"/>
                  <a:gd name="T26" fmla="*/ 11 w 15"/>
                  <a:gd name="T27" fmla="*/ 38 h 38"/>
                  <a:gd name="T28" fmla="*/ 11 w 15"/>
                  <a:gd name="T29" fmla="*/ 38 h 38"/>
                  <a:gd name="T30" fmla="*/ 15 w 15"/>
                  <a:gd name="T31" fmla="*/ 38 h 38"/>
                  <a:gd name="T32" fmla="*/ 15 w 15"/>
                  <a:gd name="T33" fmla="*/ 38 h 38"/>
                  <a:gd name="T34" fmla="*/ 15 w 15"/>
                  <a:gd name="T35" fmla="*/ 38 h 38"/>
                  <a:gd name="T36" fmla="*/ 15 w 15"/>
                  <a:gd name="T37" fmla="*/ 34 h 38"/>
                  <a:gd name="T38" fmla="*/ 11 w 15"/>
                  <a:gd name="T39" fmla="*/ 29 h 38"/>
                  <a:gd name="T40" fmla="*/ 15 w 15"/>
                  <a:gd name="T41" fmla="*/ 25 h 38"/>
                  <a:gd name="T42" fmla="*/ 11 w 15"/>
                  <a:gd name="T43" fmla="*/ 25 h 38"/>
                  <a:gd name="T44" fmla="*/ 11 w 15"/>
                  <a:gd name="T45" fmla="*/ 21 h 38"/>
                  <a:gd name="T46" fmla="*/ 11 w 15"/>
                  <a:gd name="T47" fmla="*/ 21 h 38"/>
                  <a:gd name="T48" fmla="*/ 11 w 15"/>
                  <a:gd name="T49" fmla="*/ 17 h 38"/>
                  <a:gd name="T50" fmla="*/ 11 w 15"/>
                  <a:gd name="T51" fmla="*/ 12 h 38"/>
                  <a:gd name="T52" fmla="*/ 11 w 15"/>
                  <a:gd name="T53" fmla="*/ 12 h 38"/>
                  <a:gd name="T54" fmla="*/ 11 w 15"/>
                  <a:gd name="T55" fmla="*/ 8 h 38"/>
                  <a:gd name="T56" fmla="*/ 11 w 15"/>
                  <a:gd name="T57" fmla="*/ 8 h 38"/>
                  <a:gd name="T58" fmla="*/ 11 w 15"/>
                  <a:gd name="T59" fmla="*/ 4 h 38"/>
                  <a:gd name="T60" fmla="*/ 8 w 15"/>
                  <a:gd name="T61" fmla="*/ 0 h 38"/>
                  <a:gd name="T62" fmla="*/ 8 w 15"/>
                  <a:gd name="T63" fmla="*/ 0 h 38"/>
                  <a:gd name="T64" fmla="*/ 8 w 15"/>
                  <a:gd name="T65" fmla="*/ 0 h 38"/>
                  <a:gd name="T66" fmla="*/ 8 w 15"/>
                  <a:gd name="T67" fmla="*/ 4 h 38"/>
                  <a:gd name="T68" fmla="*/ 8 w 15"/>
                  <a:gd name="T69" fmla="*/ 4 h 38"/>
                  <a:gd name="T70" fmla="*/ 8 w 15"/>
                  <a:gd name="T71" fmla="*/ 8 h 38"/>
                  <a:gd name="T72" fmla="*/ 4 w 15"/>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8"/>
                    </a:moveTo>
                    <a:lnTo>
                      <a:pt x="4" y="8"/>
                    </a:lnTo>
                    <a:lnTo>
                      <a:pt x="4" y="17"/>
                    </a:lnTo>
                    <a:lnTo>
                      <a:pt x="4" y="21"/>
                    </a:lnTo>
                    <a:lnTo>
                      <a:pt x="4" y="25"/>
                    </a:lnTo>
                    <a:lnTo>
                      <a:pt x="4" y="29"/>
                    </a:lnTo>
                    <a:lnTo>
                      <a:pt x="0" y="29"/>
                    </a:lnTo>
                    <a:lnTo>
                      <a:pt x="0" y="34"/>
                    </a:lnTo>
                    <a:lnTo>
                      <a:pt x="0" y="38"/>
                    </a:lnTo>
                    <a:lnTo>
                      <a:pt x="4" y="38"/>
                    </a:lnTo>
                    <a:lnTo>
                      <a:pt x="8" y="38"/>
                    </a:lnTo>
                    <a:lnTo>
                      <a:pt x="11" y="38"/>
                    </a:lnTo>
                    <a:lnTo>
                      <a:pt x="15" y="38"/>
                    </a:lnTo>
                    <a:lnTo>
                      <a:pt x="15" y="34"/>
                    </a:lnTo>
                    <a:lnTo>
                      <a:pt x="11" y="29"/>
                    </a:lnTo>
                    <a:lnTo>
                      <a:pt x="15" y="25"/>
                    </a:lnTo>
                    <a:lnTo>
                      <a:pt x="11" y="25"/>
                    </a:lnTo>
                    <a:lnTo>
                      <a:pt x="11" y="21"/>
                    </a:lnTo>
                    <a:lnTo>
                      <a:pt x="11" y="17"/>
                    </a:lnTo>
                    <a:lnTo>
                      <a:pt x="11" y="12"/>
                    </a:lnTo>
                    <a:lnTo>
                      <a:pt x="11" y="8"/>
                    </a:lnTo>
                    <a:lnTo>
                      <a:pt x="11" y="4"/>
                    </a:lnTo>
                    <a:lnTo>
                      <a:pt x="8" y="0"/>
                    </a:lnTo>
                    <a:lnTo>
                      <a:pt x="8" y="4"/>
                    </a:lnTo>
                    <a:lnTo>
                      <a:pt x="8" y="8"/>
                    </a:lnTo>
                    <a:lnTo>
                      <a:pt x="4" y="8"/>
                    </a:lnTo>
                    <a:close/>
                  </a:path>
                </a:pathLst>
              </a:custGeom>
              <a:solidFill>
                <a:srgbClr val="114324"/>
              </a:solidFill>
              <a:ln w="6350">
                <a:solidFill>
                  <a:srgbClr val="114324"/>
                </a:solidFill>
                <a:round/>
                <a:headEnd/>
                <a:tailEnd/>
              </a:ln>
            </p:spPr>
            <p:txBody>
              <a:bodyPr/>
              <a:lstStyle/>
              <a:p>
                <a:endParaRPr lang="fa-IR"/>
              </a:p>
            </p:txBody>
          </p:sp>
          <p:sp>
            <p:nvSpPr>
              <p:cNvPr id="358" name="Freeform 613"/>
              <p:cNvSpPr>
                <a:spLocks/>
              </p:cNvSpPr>
              <p:nvPr/>
            </p:nvSpPr>
            <p:spPr bwMode="auto">
              <a:xfrm>
                <a:off x="1155" y="3286"/>
                <a:ext cx="19" cy="43"/>
              </a:xfrm>
              <a:custGeom>
                <a:avLst/>
                <a:gdLst>
                  <a:gd name="T0" fmla="*/ 8 w 19"/>
                  <a:gd name="T1" fmla="*/ 13 h 43"/>
                  <a:gd name="T2" fmla="*/ 4 w 19"/>
                  <a:gd name="T3" fmla="*/ 21 h 43"/>
                  <a:gd name="T4" fmla="*/ 4 w 19"/>
                  <a:gd name="T5" fmla="*/ 26 h 43"/>
                  <a:gd name="T6" fmla="*/ 4 w 19"/>
                  <a:gd name="T7" fmla="*/ 30 h 43"/>
                  <a:gd name="T8" fmla="*/ 4 w 19"/>
                  <a:gd name="T9" fmla="*/ 30 h 43"/>
                  <a:gd name="T10" fmla="*/ 4 w 19"/>
                  <a:gd name="T11" fmla="*/ 34 h 43"/>
                  <a:gd name="T12" fmla="*/ 4 w 19"/>
                  <a:gd name="T13" fmla="*/ 34 h 43"/>
                  <a:gd name="T14" fmla="*/ 0 w 19"/>
                  <a:gd name="T15" fmla="*/ 38 h 43"/>
                  <a:gd name="T16" fmla="*/ 0 w 19"/>
                  <a:gd name="T17" fmla="*/ 43 h 43"/>
                  <a:gd name="T18" fmla="*/ 4 w 19"/>
                  <a:gd name="T19" fmla="*/ 38 h 43"/>
                  <a:gd name="T20" fmla="*/ 8 w 19"/>
                  <a:gd name="T21" fmla="*/ 38 h 43"/>
                  <a:gd name="T22" fmla="*/ 11 w 19"/>
                  <a:gd name="T23" fmla="*/ 38 h 43"/>
                  <a:gd name="T24" fmla="*/ 11 w 19"/>
                  <a:gd name="T25" fmla="*/ 38 h 43"/>
                  <a:gd name="T26" fmla="*/ 11 w 19"/>
                  <a:gd name="T27" fmla="*/ 38 h 43"/>
                  <a:gd name="T28" fmla="*/ 15 w 19"/>
                  <a:gd name="T29" fmla="*/ 38 h 43"/>
                  <a:gd name="T30" fmla="*/ 15 w 19"/>
                  <a:gd name="T31" fmla="*/ 38 h 43"/>
                  <a:gd name="T32" fmla="*/ 19 w 19"/>
                  <a:gd name="T33" fmla="*/ 38 h 43"/>
                  <a:gd name="T34" fmla="*/ 19 w 19"/>
                  <a:gd name="T35" fmla="*/ 38 h 43"/>
                  <a:gd name="T36" fmla="*/ 15 w 19"/>
                  <a:gd name="T37" fmla="*/ 34 h 43"/>
                  <a:gd name="T38" fmla="*/ 15 w 19"/>
                  <a:gd name="T39" fmla="*/ 34 h 43"/>
                  <a:gd name="T40" fmla="*/ 15 w 19"/>
                  <a:gd name="T41" fmla="*/ 30 h 43"/>
                  <a:gd name="T42" fmla="*/ 15 w 19"/>
                  <a:gd name="T43" fmla="*/ 26 h 43"/>
                  <a:gd name="T44" fmla="*/ 15 w 19"/>
                  <a:gd name="T45" fmla="*/ 21 h 43"/>
                  <a:gd name="T46" fmla="*/ 15 w 19"/>
                  <a:gd name="T47" fmla="*/ 21 h 43"/>
                  <a:gd name="T48" fmla="*/ 15 w 19"/>
                  <a:gd name="T49" fmla="*/ 17 h 43"/>
                  <a:gd name="T50" fmla="*/ 11 w 19"/>
                  <a:gd name="T51" fmla="*/ 17 h 43"/>
                  <a:gd name="T52" fmla="*/ 15 w 19"/>
                  <a:gd name="T53" fmla="*/ 13 h 43"/>
                  <a:gd name="T54" fmla="*/ 11 w 19"/>
                  <a:gd name="T55" fmla="*/ 13 h 43"/>
                  <a:gd name="T56" fmla="*/ 11 w 19"/>
                  <a:gd name="T57" fmla="*/ 9 h 43"/>
                  <a:gd name="T58" fmla="*/ 11 w 19"/>
                  <a:gd name="T59" fmla="*/ 4 h 43"/>
                  <a:gd name="T60" fmla="*/ 11 w 19"/>
                  <a:gd name="T61" fmla="*/ 4 h 43"/>
                  <a:gd name="T62" fmla="*/ 11 w 19"/>
                  <a:gd name="T63" fmla="*/ 0 h 43"/>
                  <a:gd name="T64" fmla="*/ 11 w 19"/>
                  <a:gd name="T65" fmla="*/ 4 h 43"/>
                  <a:gd name="T66" fmla="*/ 8 w 19"/>
                  <a:gd name="T67" fmla="*/ 4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1"/>
                    </a:lnTo>
                    <a:lnTo>
                      <a:pt x="4" y="26"/>
                    </a:lnTo>
                    <a:lnTo>
                      <a:pt x="4" y="30"/>
                    </a:lnTo>
                    <a:lnTo>
                      <a:pt x="4" y="34"/>
                    </a:lnTo>
                    <a:lnTo>
                      <a:pt x="4" y="38"/>
                    </a:lnTo>
                    <a:lnTo>
                      <a:pt x="0" y="38"/>
                    </a:lnTo>
                    <a:lnTo>
                      <a:pt x="0" y="43"/>
                    </a:lnTo>
                    <a:lnTo>
                      <a:pt x="4" y="43"/>
                    </a:lnTo>
                    <a:lnTo>
                      <a:pt x="4" y="38"/>
                    </a:lnTo>
                    <a:lnTo>
                      <a:pt x="8" y="38"/>
                    </a:lnTo>
                    <a:lnTo>
                      <a:pt x="11" y="38"/>
                    </a:lnTo>
                    <a:lnTo>
                      <a:pt x="15" y="38"/>
                    </a:lnTo>
                    <a:lnTo>
                      <a:pt x="19" y="38"/>
                    </a:lnTo>
                    <a:lnTo>
                      <a:pt x="15" y="34"/>
                    </a:lnTo>
                    <a:lnTo>
                      <a:pt x="15" y="30"/>
                    </a:lnTo>
                    <a:lnTo>
                      <a:pt x="15" y="26"/>
                    </a:lnTo>
                    <a:lnTo>
                      <a:pt x="15" y="21"/>
                    </a:lnTo>
                    <a:lnTo>
                      <a:pt x="15" y="17"/>
                    </a:lnTo>
                    <a:lnTo>
                      <a:pt x="11" y="17"/>
                    </a:lnTo>
                    <a:lnTo>
                      <a:pt x="15" y="13"/>
                    </a:lnTo>
                    <a:lnTo>
                      <a:pt x="11" y="13"/>
                    </a:lnTo>
                    <a:lnTo>
                      <a:pt x="11" y="9"/>
                    </a:lnTo>
                    <a:lnTo>
                      <a:pt x="11" y="4"/>
                    </a:lnTo>
                    <a:lnTo>
                      <a:pt x="11" y="0"/>
                    </a:lnTo>
                    <a:lnTo>
                      <a:pt x="11" y="4"/>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359" name="Freeform 614"/>
              <p:cNvSpPr>
                <a:spLocks/>
              </p:cNvSpPr>
              <p:nvPr/>
            </p:nvSpPr>
            <p:spPr bwMode="auto">
              <a:xfrm>
                <a:off x="959" y="3477"/>
                <a:ext cx="15" cy="42"/>
              </a:xfrm>
              <a:custGeom>
                <a:avLst/>
                <a:gdLst>
                  <a:gd name="T0" fmla="*/ 4 w 15"/>
                  <a:gd name="T1" fmla="*/ 13 h 42"/>
                  <a:gd name="T2" fmla="*/ 4 w 15"/>
                  <a:gd name="T3" fmla="*/ 21 h 42"/>
                  <a:gd name="T4" fmla="*/ 4 w 15"/>
                  <a:gd name="T5" fmla="*/ 25 h 42"/>
                  <a:gd name="T6" fmla="*/ 0 w 15"/>
                  <a:gd name="T7" fmla="*/ 30 h 42"/>
                  <a:gd name="T8" fmla="*/ 0 w 15"/>
                  <a:gd name="T9" fmla="*/ 30 h 42"/>
                  <a:gd name="T10" fmla="*/ 0 w 15"/>
                  <a:gd name="T11" fmla="*/ 34 h 42"/>
                  <a:gd name="T12" fmla="*/ 0 w 15"/>
                  <a:gd name="T13" fmla="*/ 34 h 42"/>
                  <a:gd name="T14" fmla="*/ 0 w 15"/>
                  <a:gd name="T15" fmla="*/ 42 h 42"/>
                  <a:gd name="T16" fmla="*/ 0 w 15"/>
                  <a:gd name="T17" fmla="*/ 42 h 42"/>
                  <a:gd name="T18" fmla="*/ 4 w 15"/>
                  <a:gd name="T19" fmla="*/ 42 h 42"/>
                  <a:gd name="T20" fmla="*/ 4 w 15"/>
                  <a:gd name="T21" fmla="*/ 38 h 42"/>
                  <a:gd name="T22" fmla="*/ 7 w 15"/>
                  <a:gd name="T23" fmla="*/ 38 h 42"/>
                  <a:gd name="T24" fmla="*/ 7 w 15"/>
                  <a:gd name="T25" fmla="*/ 38 h 42"/>
                  <a:gd name="T26" fmla="*/ 7 w 15"/>
                  <a:gd name="T27" fmla="*/ 38 h 42"/>
                  <a:gd name="T28" fmla="*/ 11 w 15"/>
                  <a:gd name="T29" fmla="*/ 38 h 42"/>
                  <a:gd name="T30" fmla="*/ 11 w 15"/>
                  <a:gd name="T31" fmla="*/ 42 h 42"/>
                  <a:gd name="T32" fmla="*/ 15 w 15"/>
                  <a:gd name="T33" fmla="*/ 42 h 42"/>
                  <a:gd name="T34" fmla="*/ 15 w 15"/>
                  <a:gd name="T35" fmla="*/ 42 h 42"/>
                  <a:gd name="T36" fmla="*/ 15 w 15"/>
                  <a:gd name="T37" fmla="*/ 34 h 42"/>
                  <a:gd name="T38" fmla="*/ 11 w 15"/>
                  <a:gd name="T39" fmla="*/ 34 h 42"/>
                  <a:gd name="T40" fmla="*/ 11 w 15"/>
                  <a:gd name="T41" fmla="*/ 30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3 h 42"/>
                  <a:gd name="T54" fmla="*/ 11 w 15"/>
                  <a:gd name="T55" fmla="*/ 13 h 42"/>
                  <a:gd name="T56" fmla="*/ 7 w 15"/>
                  <a:gd name="T57" fmla="*/ 8 h 42"/>
                  <a:gd name="T58" fmla="*/ 7 w 15"/>
                  <a:gd name="T59" fmla="*/ 8 h 42"/>
                  <a:gd name="T60" fmla="*/ 7 w 15"/>
                  <a:gd name="T61" fmla="*/ 4 h 42"/>
                  <a:gd name="T62" fmla="*/ 7 w 15"/>
                  <a:gd name="T63" fmla="*/ 0 h 42"/>
                  <a:gd name="T64" fmla="*/ 7 w 15"/>
                  <a:gd name="T65" fmla="*/ 4 h 42"/>
                  <a:gd name="T66" fmla="*/ 7 w 15"/>
                  <a:gd name="T67" fmla="*/ 4 h 42"/>
                  <a:gd name="T68" fmla="*/ 4 w 15"/>
                  <a:gd name="T69" fmla="*/ 8 h 42"/>
                  <a:gd name="T70" fmla="*/ 4 w 15"/>
                  <a:gd name="T71" fmla="*/ 13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0" y="25"/>
                    </a:lnTo>
                    <a:lnTo>
                      <a:pt x="0" y="30"/>
                    </a:lnTo>
                    <a:lnTo>
                      <a:pt x="0" y="34"/>
                    </a:lnTo>
                    <a:lnTo>
                      <a:pt x="0" y="38"/>
                    </a:lnTo>
                    <a:lnTo>
                      <a:pt x="0" y="42"/>
                    </a:lnTo>
                    <a:lnTo>
                      <a:pt x="4" y="42"/>
                    </a:lnTo>
                    <a:lnTo>
                      <a:pt x="4" y="38"/>
                    </a:lnTo>
                    <a:lnTo>
                      <a:pt x="7" y="38"/>
                    </a:lnTo>
                    <a:lnTo>
                      <a:pt x="11" y="38"/>
                    </a:lnTo>
                    <a:lnTo>
                      <a:pt x="11" y="42"/>
                    </a:lnTo>
                    <a:lnTo>
                      <a:pt x="15" y="42"/>
                    </a:lnTo>
                    <a:lnTo>
                      <a:pt x="15" y="38"/>
                    </a:lnTo>
                    <a:lnTo>
                      <a:pt x="15" y="34"/>
                    </a:lnTo>
                    <a:lnTo>
                      <a:pt x="11" y="34"/>
                    </a:lnTo>
                    <a:lnTo>
                      <a:pt x="11" y="30"/>
                    </a:lnTo>
                    <a:lnTo>
                      <a:pt x="11" y="25"/>
                    </a:lnTo>
                    <a:lnTo>
                      <a:pt x="11" y="21"/>
                    </a:lnTo>
                    <a:lnTo>
                      <a:pt x="11" y="17"/>
                    </a:lnTo>
                    <a:lnTo>
                      <a:pt x="11" y="13"/>
                    </a:lnTo>
                    <a:lnTo>
                      <a:pt x="7" y="13"/>
                    </a:lnTo>
                    <a:lnTo>
                      <a:pt x="7" y="8"/>
                    </a:lnTo>
                    <a:lnTo>
                      <a:pt x="7" y="4"/>
                    </a:lnTo>
                    <a:lnTo>
                      <a:pt x="7" y="0"/>
                    </a:lnTo>
                    <a:lnTo>
                      <a:pt x="7" y="4"/>
                    </a:lnTo>
                    <a:lnTo>
                      <a:pt x="4" y="8"/>
                    </a:lnTo>
                    <a:lnTo>
                      <a:pt x="4" y="13"/>
                    </a:lnTo>
                    <a:close/>
                  </a:path>
                </a:pathLst>
              </a:custGeom>
              <a:solidFill>
                <a:srgbClr val="114324"/>
              </a:solidFill>
              <a:ln w="6350">
                <a:solidFill>
                  <a:srgbClr val="114324"/>
                </a:solidFill>
                <a:round/>
                <a:headEnd/>
                <a:tailEnd/>
              </a:ln>
            </p:spPr>
            <p:txBody>
              <a:bodyPr/>
              <a:lstStyle/>
              <a:p>
                <a:endParaRPr lang="fa-IR"/>
              </a:p>
            </p:txBody>
          </p:sp>
          <p:sp>
            <p:nvSpPr>
              <p:cNvPr id="360" name="Freeform 615"/>
              <p:cNvSpPr>
                <a:spLocks/>
              </p:cNvSpPr>
              <p:nvPr/>
            </p:nvSpPr>
            <p:spPr bwMode="auto">
              <a:xfrm>
                <a:off x="1819" y="3562"/>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0 h 42"/>
                  <a:gd name="T12" fmla="*/ 4 w 19"/>
                  <a:gd name="T13" fmla="*/ 34 h 42"/>
                  <a:gd name="T14" fmla="*/ 0 w 19"/>
                  <a:gd name="T15" fmla="*/ 38 h 42"/>
                  <a:gd name="T16" fmla="*/ 0 w 19"/>
                  <a:gd name="T17" fmla="*/ 42 h 42"/>
                  <a:gd name="T18" fmla="*/ 4 w 19"/>
                  <a:gd name="T19" fmla="*/ 38 h 42"/>
                  <a:gd name="T20" fmla="*/ 7 w 19"/>
                  <a:gd name="T21" fmla="*/ 38 h 42"/>
                  <a:gd name="T22" fmla="*/ 7 w 19"/>
                  <a:gd name="T23" fmla="*/ 38 h 42"/>
                  <a:gd name="T24" fmla="*/ 11 w 19"/>
                  <a:gd name="T25" fmla="*/ 38 h 42"/>
                  <a:gd name="T26" fmla="*/ 11 w 19"/>
                  <a:gd name="T27" fmla="*/ 38 h 42"/>
                  <a:gd name="T28" fmla="*/ 11 w 19"/>
                  <a:gd name="T29" fmla="*/ 38 h 42"/>
                  <a:gd name="T30" fmla="*/ 15 w 19"/>
                  <a:gd name="T31" fmla="*/ 38 h 42"/>
                  <a:gd name="T32" fmla="*/ 19 w 19"/>
                  <a:gd name="T33" fmla="*/ 38 h 42"/>
                  <a:gd name="T34" fmla="*/ 19 w 19"/>
                  <a:gd name="T35" fmla="*/ 38 h 42"/>
                  <a:gd name="T36" fmla="*/ 15 w 19"/>
                  <a:gd name="T37" fmla="*/ 34 h 42"/>
                  <a:gd name="T38" fmla="*/ 15 w 19"/>
                  <a:gd name="T39" fmla="*/ 34 h 42"/>
                  <a:gd name="T40" fmla="*/ 15 w 19"/>
                  <a:gd name="T41" fmla="*/ 30 h 42"/>
                  <a:gd name="T42" fmla="*/ 15 w 19"/>
                  <a:gd name="T43" fmla="*/ 25 h 42"/>
                  <a:gd name="T44" fmla="*/ 11 w 19"/>
                  <a:gd name="T45" fmla="*/ 21 h 42"/>
                  <a:gd name="T46" fmla="*/ 15 w 19"/>
                  <a:gd name="T47" fmla="*/ 21 h 42"/>
                  <a:gd name="T48" fmla="*/ 11 w 19"/>
                  <a:gd name="T49" fmla="*/ 17 h 42"/>
                  <a:gd name="T50" fmla="*/ 11 w 19"/>
                  <a:gd name="T51" fmla="*/ 17 h 42"/>
                  <a:gd name="T52" fmla="*/ 11 w 19"/>
                  <a:gd name="T53" fmla="*/ 13 h 42"/>
                  <a:gd name="T54" fmla="*/ 11 w 19"/>
                  <a:gd name="T55" fmla="*/ 13 h 42"/>
                  <a:gd name="T56" fmla="*/ 11 w 19"/>
                  <a:gd name="T57" fmla="*/ 8 h 42"/>
                  <a:gd name="T58" fmla="*/ 11 w 19"/>
                  <a:gd name="T59" fmla="*/ 4 h 42"/>
                  <a:gd name="T60" fmla="*/ 11 w 19"/>
                  <a:gd name="T61" fmla="*/ 4 h 42"/>
                  <a:gd name="T62" fmla="*/ 7 w 19"/>
                  <a:gd name="T63" fmla="*/ 0 h 42"/>
                  <a:gd name="T64" fmla="*/ 7 w 19"/>
                  <a:gd name="T65" fmla="*/ 4 h 42"/>
                  <a:gd name="T66" fmla="*/ 7 w 19"/>
                  <a:gd name="T67" fmla="*/ 4 h 42"/>
                  <a:gd name="T68" fmla="*/ 7 w 19"/>
                  <a:gd name="T69" fmla="*/ 8 h 42"/>
                  <a:gd name="T70" fmla="*/ 7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8"/>
                    </a:lnTo>
                    <a:lnTo>
                      <a:pt x="0" y="42"/>
                    </a:lnTo>
                    <a:lnTo>
                      <a:pt x="4" y="42"/>
                    </a:lnTo>
                    <a:lnTo>
                      <a:pt x="4" y="38"/>
                    </a:lnTo>
                    <a:lnTo>
                      <a:pt x="7" y="38"/>
                    </a:lnTo>
                    <a:lnTo>
                      <a:pt x="11" y="38"/>
                    </a:lnTo>
                    <a:lnTo>
                      <a:pt x="15" y="38"/>
                    </a:lnTo>
                    <a:lnTo>
                      <a:pt x="19" y="38"/>
                    </a:lnTo>
                    <a:lnTo>
                      <a:pt x="15" y="38"/>
                    </a:lnTo>
                    <a:lnTo>
                      <a:pt x="15" y="34"/>
                    </a:lnTo>
                    <a:lnTo>
                      <a:pt x="15" y="30"/>
                    </a:lnTo>
                    <a:lnTo>
                      <a:pt x="15" y="25"/>
                    </a:lnTo>
                    <a:lnTo>
                      <a:pt x="11" y="25"/>
                    </a:lnTo>
                    <a:lnTo>
                      <a:pt x="11" y="21"/>
                    </a:lnTo>
                    <a:lnTo>
                      <a:pt x="15" y="21"/>
                    </a:lnTo>
                    <a:lnTo>
                      <a:pt x="11" y="17"/>
                    </a:lnTo>
                    <a:lnTo>
                      <a:pt x="11" y="13"/>
                    </a:lnTo>
                    <a:lnTo>
                      <a:pt x="11" y="8"/>
                    </a:lnTo>
                    <a:lnTo>
                      <a:pt x="11" y="4"/>
                    </a:lnTo>
                    <a:lnTo>
                      <a:pt x="7" y="0"/>
                    </a:lnTo>
                    <a:lnTo>
                      <a:pt x="7" y="4"/>
                    </a:lnTo>
                    <a:lnTo>
                      <a:pt x="7" y="8"/>
                    </a:lnTo>
                    <a:lnTo>
                      <a:pt x="4" y="13"/>
                    </a:lnTo>
                    <a:close/>
                  </a:path>
                </a:pathLst>
              </a:custGeom>
              <a:solidFill>
                <a:srgbClr val="114324"/>
              </a:solidFill>
              <a:ln w="6350">
                <a:solidFill>
                  <a:srgbClr val="114324"/>
                </a:solidFill>
                <a:round/>
                <a:headEnd/>
                <a:tailEnd/>
              </a:ln>
            </p:spPr>
            <p:txBody>
              <a:bodyPr/>
              <a:lstStyle/>
              <a:p>
                <a:endParaRPr lang="fa-IR"/>
              </a:p>
            </p:txBody>
          </p:sp>
          <p:sp>
            <p:nvSpPr>
              <p:cNvPr id="361" name="Freeform 616"/>
              <p:cNvSpPr>
                <a:spLocks/>
              </p:cNvSpPr>
              <p:nvPr/>
            </p:nvSpPr>
            <p:spPr bwMode="auto">
              <a:xfrm>
                <a:off x="1298" y="3205"/>
                <a:ext cx="15" cy="43"/>
              </a:xfrm>
              <a:custGeom>
                <a:avLst/>
                <a:gdLst>
                  <a:gd name="T0" fmla="*/ 4 w 15"/>
                  <a:gd name="T1" fmla="*/ 13 h 43"/>
                  <a:gd name="T2" fmla="*/ 4 w 15"/>
                  <a:gd name="T3" fmla="*/ 22 h 43"/>
                  <a:gd name="T4" fmla="*/ 4 w 15"/>
                  <a:gd name="T5" fmla="*/ 26 h 43"/>
                  <a:gd name="T6" fmla="*/ 4 w 15"/>
                  <a:gd name="T7" fmla="*/ 30 h 43"/>
                  <a:gd name="T8" fmla="*/ 0 w 15"/>
                  <a:gd name="T9" fmla="*/ 30 h 43"/>
                  <a:gd name="T10" fmla="*/ 0 w 15"/>
                  <a:gd name="T11" fmla="*/ 34 h 43"/>
                  <a:gd name="T12" fmla="*/ 0 w 15"/>
                  <a:gd name="T13" fmla="*/ 34 h 43"/>
                  <a:gd name="T14" fmla="*/ 0 w 15"/>
                  <a:gd name="T15" fmla="*/ 39 h 43"/>
                  <a:gd name="T16" fmla="*/ 0 w 15"/>
                  <a:gd name="T17" fmla="*/ 43 h 43"/>
                  <a:gd name="T18" fmla="*/ 4 w 15"/>
                  <a:gd name="T19" fmla="*/ 43 h 43"/>
                  <a:gd name="T20" fmla="*/ 8 w 15"/>
                  <a:gd name="T21" fmla="*/ 39 h 43"/>
                  <a:gd name="T22" fmla="*/ 8 w 15"/>
                  <a:gd name="T23" fmla="*/ 39 h 43"/>
                  <a:gd name="T24" fmla="*/ 8 w 15"/>
                  <a:gd name="T25" fmla="*/ 39 h 43"/>
                  <a:gd name="T26" fmla="*/ 8 w 15"/>
                  <a:gd name="T27" fmla="*/ 39 h 43"/>
                  <a:gd name="T28" fmla="*/ 12 w 15"/>
                  <a:gd name="T29" fmla="*/ 39 h 43"/>
                  <a:gd name="T30" fmla="*/ 12 w 15"/>
                  <a:gd name="T31" fmla="*/ 43 h 43"/>
                  <a:gd name="T32" fmla="*/ 15 w 15"/>
                  <a:gd name="T33" fmla="*/ 43 h 43"/>
                  <a:gd name="T34" fmla="*/ 15 w 15"/>
                  <a:gd name="T35" fmla="*/ 39 h 43"/>
                  <a:gd name="T36" fmla="*/ 15 w 15"/>
                  <a:gd name="T37" fmla="*/ 34 h 43"/>
                  <a:gd name="T38" fmla="*/ 12 w 15"/>
                  <a:gd name="T39" fmla="*/ 34 h 43"/>
                  <a:gd name="T40" fmla="*/ 12 w 15"/>
                  <a:gd name="T41" fmla="*/ 30 h 43"/>
                  <a:gd name="T42" fmla="*/ 12 w 15"/>
                  <a:gd name="T43" fmla="*/ 26 h 43"/>
                  <a:gd name="T44" fmla="*/ 12 w 15"/>
                  <a:gd name="T45" fmla="*/ 26 h 43"/>
                  <a:gd name="T46" fmla="*/ 12 w 15"/>
                  <a:gd name="T47" fmla="*/ 22 h 43"/>
                  <a:gd name="T48" fmla="*/ 12 w 15"/>
                  <a:gd name="T49" fmla="*/ 17 h 43"/>
                  <a:gd name="T50" fmla="*/ 12 w 15"/>
                  <a:gd name="T51" fmla="*/ 17 h 43"/>
                  <a:gd name="T52" fmla="*/ 12 w 15"/>
                  <a:gd name="T53" fmla="*/ 13 h 43"/>
                  <a:gd name="T54" fmla="*/ 12 w 15"/>
                  <a:gd name="T55" fmla="*/ 13 h 43"/>
                  <a:gd name="T56" fmla="*/ 8 w 15"/>
                  <a:gd name="T57" fmla="*/ 9 h 43"/>
                  <a:gd name="T58" fmla="*/ 8 w 15"/>
                  <a:gd name="T59" fmla="*/ 9 h 43"/>
                  <a:gd name="T60" fmla="*/ 8 w 15"/>
                  <a:gd name="T61" fmla="*/ 5 h 43"/>
                  <a:gd name="T62" fmla="*/ 8 w 15"/>
                  <a:gd name="T63" fmla="*/ 0 h 43"/>
                  <a:gd name="T64" fmla="*/ 8 w 15"/>
                  <a:gd name="T65" fmla="*/ 5 h 43"/>
                  <a:gd name="T66" fmla="*/ 8 w 15"/>
                  <a:gd name="T67" fmla="*/ 5 h 43"/>
                  <a:gd name="T68" fmla="*/ 4 w 15"/>
                  <a:gd name="T69" fmla="*/ 9 h 43"/>
                  <a:gd name="T70" fmla="*/ 4 w 15"/>
                  <a:gd name="T71" fmla="*/ 9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17"/>
                    </a:lnTo>
                    <a:lnTo>
                      <a:pt x="4" y="22"/>
                    </a:lnTo>
                    <a:lnTo>
                      <a:pt x="4" y="26"/>
                    </a:lnTo>
                    <a:lnTo>
                      <a:pt x="4" y="30"/>
                    </a:lnTo>
                    <a:lnTo>
                      <a:pt x="0" y="30"/>
                    </a:lnTo>
                    <a:lnTo>
                      <a:pt x="0" y="34"/>
                    </a:lnTo>
                    <a:lnTo>
                      <a:pt x="0" y="39"/>
                    </a:lnTo>
                    <a:lnTo>
                      <a:pt x="0" y="43"/>
                    </a:lnTo>
                    <a:lnTo>
                      <a:pt x="4" y="43"/>
                    </a:lnTo>
                    <a:lnTo>
                      <a:pt x="4" y="39"/>
                    </a:lnTo>
                    <a:lnTo>
                      <a:pt x="8" y="39"/>
                    </a:lnTo>
                    <a:lnTo>
                      <a:pt x="12" y="39"/>
                    </a:lnTo>
                    <a:lnTo>
                      <a:pt x="12" y="43"/>
                    </a:lnTo>
                    <a:lnTo>
                      <a:pt x="15" y="43"/>
                    </a:lnTo>
                    <a:lnTo>
                      <a:pt x="15" y="39"/>
                    </a:lnTo>
                    <a:lnTo>
                      <a:pt x="15" y="34"/>
                    </a:lnTo>
                    <a:lnTo>
                      <a:pt x="12" y="34"/>
                    </a:lnTo>
                    <a:lnTo>
                      <a:pt x="12" y="30"/>
                    </a:lnTo>
                    <a:lnTo>
                      <a:pt x="12" y="26"/>
                    </a:lnTo>
                    <a:lnTo>
                      <a:pt x="12" y="22"/>
                    </a:lnTo>
                    <a:lnTo>
                      <a:pt x="12" y="17"/>
                    </a:lnTo>
                    <a:lnTo>
                      <a:pt x="12" y="13"/>
                    </a:lnTo>
                    <a:lnTo>
                      <a:pt x="12" y="9"/>
                    </a:lnTo>
                    <a:lnTo>
                      <a:pt x="8" y="9"/>
                    </a:lnTo>
                    <a:lnTo>
                      <a:pt x="8" y="5"/>
                    </a:lnTo>
                    <a:lnTo>
                      <a:pt x="8" y="0"/>
                    </a:lnTo>
                    <a:lnTo>
                      <a:pt x="8" y="5"/>
                    </a:lnTo>
                    <a:lnTo>
                      <a:pt x="4" y="9"/>
                    </a:lnTo>
                    <a:lnTo>
                      <a:pt x="4" y="13"/>
                    </a:lnTo>
                    <a:close/>
                  </a:path>
                </a:pathLst>
              </a:custGeom>
              <a:solidFill>
                <a:srgbClr val="114324"/>
              </a:solidFill>
              <a:ln w="6350">
                <a:solidFill>
                  <a:srgbClr val="114324"/>
                </a:solidFill>
                <a:round/>
                <a:headEnd/>
                <a:tailEnd/>
              </a:ln>
            </p:spPr>
            <p:txBody>
              <a:bodyPr/>
              <a:lstStyle/>
              <a:p>
                <a:endParaRPr lang="fa-IR"/>
              </a:p>
            </p:txBody>
          </p:sp>
          <p:sp>
            <p:nvSpPr>
              <p:cNvPr id="362" name="Freeform 617"/>
              <p:cNvSpPr>
                <a:spLocks/>
              </p:cNvSpPr>
              <p:nvPr/>
            </p:nvSpPr>
            <p:spPr bwMode="auto">
              <a:xfrm>
                <a:off x="1272" y="3189"/>
                <a:ext cx="15" cy="42"/>
              </a:xfrm>
              <a:custGeom>
                <a:avLst/>
                <a:gdLst>
                  <a:gd name="T0" fmla="*/ 4 w 15"/>
                  <a:gd name="T1" fmla="*/ 12 h 42"/>
                  <a:gd name="T2" fmla="*/ 4 w 15"/>
                  <a:gd name="T3" fmla="*/ 21 h 42"/>
                  <a:gd name="T4" fmla="*/ 4 w 15"/>
                  <a:gd name="T5" fmla="*/ 25 h 42"/>
                  <a:gd name="T6" fmla="*/ 4 w 15"/>
                  <a:gd name="T7" fmla="*/ 29 h 42"/>
                  <a:gd name="T8" fmla="*/ 4 w 15"/>
                  <a:gd name="T9" fmla="*/ 29 h 42"/>
                  <a:gd name="T10" fmla="*/ 0 w 15"/>
                  <a:gd name="T11" fmla="*/ 33 h 42"/>
                  <a:gd name="T12" fmla="*/ 0 w 15"/>
                  <a:gd name="T13" fmla="*/ 33 h 42"/>
                  <a:gd name="T14" fmla="*/ 0 w 15"/>
                  <a:gd name="T15" fmla="*/ 42 h 42"/>
                  <a:gd name="T16" fmla="*/ 0 w 15"/>
                  <a:gd name="T17" fmla="*/ 42 h 42"/>
                  <a:gd name="T18" fmla="*/ 4 w 15"/>
                  <a:gd name="T19" fmla="*/ 42 h 42"/>
                  <a:gd name="T20" fmla="*/ 8 w 15"/>
                  <a:gd name="T21" fmla="*/ 38 h 42"/>
                  <a:gd name="T22" fmla="*/ 8 w 15"/>
                  <a:gd name="T23" fmla="*/ 38 h 42"/>
                  <a:gd name="T24" fmla="*/ 8 w 15"/>
                  <a:gd name="T25" fmla="*/ 38 h 42"/>
                  <a:gd name="T26" fmla="*/ 11 w 15"/>
                  <a:gd name="T27" fmla="*/ 38 h 42"/>
                  <a:gd name="T28" fmla="*/ 11 w 15"/>
                  <a:gd name="T29" fmla="*/ 38 h 42"/>
                  <a:gd name="T30" fmla="*/ 15 w 15"/>
                  <a:gd name="T31" fmla="*/ 42 h 42"/>
                  <a:gd name="T32" fmla="*/ 15 w 15"/>
                  <a:gd name="T33" fmla="*/ 42 h 42"/>
                  <a:gd name="T34" fmla="*/ 15 w 15"/>
                  <a:gd name="T35" fmla="*/ 42 h 42"/>
                  <a:gd name="T36" fmla="*/ 15 w 15"/>
                  <a:gd name="T37" fmla="*/ 33 h 42"/>
                  <a:gd name="T38" fmla="*/ 11 w 15"/>
                  <a:gd name="T39" fmla="*/ 33 h 42"/>
                  <a:gd name="T40" fmla="*/ 15 w 15"/>
                  <a:gd name="T41" fmla="*/ 29 h 42"/>
                  <a:gd name="T42" fmla="*/ 11 w 15"/>
                  <a:gd name="T43" fmla="*/ 25 h 42"/>
                  <a:gd name="T44" fmla="*/ 11 w 15"/>
                  <a:gd name="T45" fmla="*/ 25 h 42"/>
                  <a:gd name="T46" fmla="*/ 11 w 15"/>
                  <a:gd name="T47" fmla="*/ 21 h 42"/>
                  <a:gd name="T48" fmla="*/ 11 w 15"/>
                  <a:gd name="T49" fmla="*/ 16 h 42"/>
                  <a:gd name="T50" fmla="*/ 11 w 15"/>
                  <a:gd name="T51" fmla="*/ 16 h 42"/>
                  <a:gd name="T52" fmla="*/ 11 w 15"/>
                  <a:gd name="T53" fmla="*/ 12 h 42"/>
                  <a:gd name="T54" fmla="*/ 11 w 15"/>
                  <a:gd name="T55" fmla="*/ 12 h 42"/>
                  <a:gd name="T56" fmla="*/ 11 w 15"/>
                  <a:gd name="T57" fmla="*/ 8 h 42"/>
                  <a:gd name="T58" fmla="*/ 11 w 15"/>
                  <a:gd name="T59" fmla="*/ 8 h 42"/>
                  <a:gd name="T60" fmla="*/ 8 w 15"/>
                  <a:gd name="T61" fmla="*/ 4 h 42"/>
                  <a:gd name="T62" fmla="*/ 8 w 15"/>
                  <a:gd name="T63" fmla="*/ 0 h 42"/>
                  <a:gd name="T64" fmla="*/ 8 w 15"/>
                  <a:gd name="T65" fmla="*/ 4 h 42"/>
                  <a:gd name="T66" fmla="*/ 8 w 15"/>
                  <a:gd name="T67" fmla="*/ 4 h 42"/>
                  <a:gd name="T68" fmla="*/ 8 w 15"/>
                  <a:gd name="T69" fmla="*/ 8 h 42"/>
                  <a:gd name="T70" fmla="*/ 8 w 15"/>
                  <a:gd name="T71" fmla="*/ 8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16"/>
                    </a:lnTo>
                    <a:lnTo>
                      <a:pt x="4" y="21"/>
                    </a:lnTo>
                    <a:lnTo>
                      <a:pt x="4" y="25"/>
                    </a:lnTo>
                    <a:lnTo>
                      <a:pt x="4" y="29"/>
                    </a:lnTo>
                    <a:lnTo>
                      <a:pt x="4" y="33"/>
                    </a:lnTo>
                    <a:lnTo>
                      <a:pt x="0" y="33"/>
                    </a:lnTo>
                    <a:lnTo>
                      <a:pt x="0" y="38"/>
                    </a:lnTo>
                    <a:lnTo>
                      <a:pt x="0" y="42"/>
                    </a:lnTo>
                    <a:lnTo>
                      <a:pt x="4" y="42"/>
                    </a:lnTo>
                    <a:lnTo>
                      <a:pt x="8" y="38"/>
                    </a:lnTo>
                    <a:lnTo>
                      <a:pt x="11" y="38"/>
                    </a:lnTo>
                    <a:lnTo>
                      <a:pt x="11" y="42"/>
                    </a:lnTo>
                    <a:lnTo>
                      <a:pt x="15" y="42"/>
                    </a:lnTo>
                    <a:lnTo>
                      <a:pt x="15" y="38"/>
                    </a:lnTo>
                    <a:lnTo>
                      <a:pt x="15" y="33"/>
                    </a:lnTo>
                    <a:lnTo>
                      <a:pt x="11" y="33"/>
                    </a:lnTo>
                    <a:lnTo>
                      <a:pt x="11" y="29"/>
                    </a:lnTo>
                    <a:lnTo>
                      <a:pt x="15" y="29"/>
                    </a:lnTo>
                    <a:lnTo>
                      <a:pt x="11" y="29"/>
                    </a:lnTo>
                    <a:lnTo>
                      <a:pt x="11" y="25"/>
                    </a:lnTo>
                    <a:lnTo>
                      <a:pt x="11" y="21"/>
                    </a:lnTo>
                    <a:lnTo>
                      <a:pt x="11" y="16"/>
                    </a:lnTo>
                    <a:lnTo>
                      <a:pt x="11" y="12"/>
                    </a:lnTo>
                    <a:lnTo>
                      <a:pt x="11" y="8"/>
                    </a:lnTo>
                    <a:lnTo>
                      <a:pt x="11" y="4"/>
                    </a:lnTo>
                    <a:lnTo>
                      <a:pt x="8" y="4"/>
                    </a:lnTo>
                    <a:lnTo>
                      <a:pt x="8" y="0"/>
                    </a:lnTo>
                    <a:lnTo>
                      <a:pt x="8" y="4"/>
                    </a:lnTo>
                    <a:lnTo>
                      <a:pt x="8" y="8"/>
                    </a:lnTo>
                    <a:lnTo>
                      <a:pt x="4" y="12"/>
                    </a:lnTo>
                    <a:close/>
                  </a:path>
                </a:pathLst>
              </a:custGeom>
              <a:solidFill>
                <a:srgbClr val="228129"/>
              </a:solidFill>
              <a:ln w="6350">
                <a:solidFill>
                  <a:srgbClr val="228129"/>
                </a:solidFill>
                <a:round/>
                <a:headEnd/>
                <a:tailEnd/>
              </a:ln>
            </p:spPr>
            <p:txBody>
              <a:bodyPr/>
              <a:lstStyle/>
              <a:p>
                <a:endParaRPr lang="fa-IR"/>
              </a:p>
            </p:txBody>
          </p:sp>
          <p:sp>
            <p:nvSpPr>
              <p:cNvPr id="363" name="Freeform 618"/>
              <p:cNvSpPr>
                <a:spLocks/>
              </p:cNvSpPr>
              <p:nvPr/>
            </p:nvSpPr>
            <p:spPr bwMode="auto">
              <a:xfrm>
                <a:off x="1468" y="3150"/>
                <a:ext cx="15" cy="43"/>
              </a:xfrm>
              <a:custGeom>
                <a:avLst/>
                <a:gdLst>
                  <a:gd name="T0" fmla="*/ 4 w 15"/>
                  <a:gd name="T1" fmla="*/ 13 h 43"/>
                  <a:gd name="T2" fmla="*/ 4 w 15"/>
                  <a:gd name="T3" fmla="*/ 22 h 43"/>
                  <a:gd name="T4" fmla="*/ 4 w 15"/>
                  <a:gd name="T5" fmla="*/ 26 h 43"/>
                  <a:gd name="T6" fmla="*/ 4 w 15"/>
                  <a:gd name="T7" fmla="*/ 30 h 43"/>
                  <a:gd name="T8" fmla="*/ 0 w 15"/>
                  <a:gd name="T9" fmla="*/ 30 h 43"/>
                  <a:gd name="T10" fmla="*/ 0 w 15"/>
                  <a:gd name="T11" fmla="*/ 30 h 43"/>
                  <a:gd name="T12" fmla="*/ 0 w 15"/>
                  <a:gd name="T13" fmla="*/ 34 h 43"/>
                  <a:gd name="T14" fmla="*/ 0 w 15"/>
                  <a:gd name="T15" fmla="*/ 39 h 43"/>
                  <a:gd name="T16" fmla="*/ 0 w 15"/>
                  <a:gd name="T17" fmla="*/ 43 h 43"/>
                  <a:gd name="T18" fmla="*/ 4 w 15"/>
                  <a:gd name="T19" fmla="*/ 39 h 43"/>
                  <a:gd name="T20" fmla="*/ 8 w 15"/>
                  <a:gd name="T21" fmla="*/ 39 h 43"/>
                  <a:gd name="T22" fmla="*/ 8 w 15"/>
                  <a:gd name="T23" fmla="*/ 39 h 43"/>
                  <a:gd name="T24" fmla="*/ 8 w 15"/>
                  <a:gd name="T25" fmla="*/ 39 h 43"/>
                  <a:gd name="T26" fmla="*/ 8 w 15"/>
                  <a:gd name="T27" fmla="*/ 39 h 43"/>
                  <a:gd name="T28" fmla="*/ 11 w 15"/>
                  <a:gd name="T29" fmla="*/ 39 h 43"/>
                  <a:gd name="T30" fmla="*/ 11 w 15"/>
                  <a:gd name="T31" fmla="*/ 39 h 43"/>
                  <a:gd name="T32" fmla="*/ 15 w 15"/>
                  <a:gd name="T33" fmla="*/ 39 h 43"/>
                  <a:gd name="T34" fmla="*/ 15 w 15"/>
                  <a:gd name="T35" fmla="*/ 39 h 43"/>
                  <a:gd name="T36" fmla="*/ 15 w 15"/>
                  <a:gd name="T37" fmla="*/ 34 h 43"/>
                  <a:gd name="T38" fmla="*/ 11 w 15"/>
                  <a:gd name="T39" fmla="*/ 34 h 43"/>
                  <a:gd name="T40" fmla="*/ 11 w 15"/>
                  <a:gd name="T41" fmla="*/ 30 h 43"/>
                  <a:gd name="T42" fmla="*/ 11 w 15"/>
                  <a:gd name="T43" fmla="*/ 26 h 43"/>
                  <a:gd name="T44" fmla="*/ 11 w 15"/>
                  <a:gd name="T45" fmla="*/ 22 h 43"/>
                  <a:gd name="T46" fmla="*/ 11 w 15"/>
                  <a:gd name="T47" fmla="*/ 22 h 43"/>
                  <a:gd name="T48" fmla="*/ 11 w 15"/>
                  <a:gd name="T49" fmla="*/ 17 h 43"/>
                  <a:gd name="T50" fmla="*/ 11 w 15"/>
                  <a:gd name="T51" fmla="*/ 17 h 43"/>
                  <a:gd name="T52" fmla="*/ 11 w 15"/>
                  <a:gd name="T53" fmla="*/ 13 h 43"/>
                  <a:gd name="T54" fmla="*/ 11 w 15"/>
                  <a:gd name="T55" fmla="*/ 13 h 43"/>
                  <a:gd name="T56" fmla="*/ 8 w 15"/>
                  <a:gd name="T57" fmla="*/ 9 h 43"/>
                  <a:gd name="T58" fmla="*/ 8 w 15"/>
                  <a:gd name="T59" fmla="*/ 5 h 43"/>
                  <a:gd name="T60" fmla="*/ 8 w 15"/>
                  <a:gd name="T61" fmla="*/ 5 h 43"/>
                  <a:gd name="T62" fmla="*/ 8 w 15"/>
                  <a:gd name="T63" fmla="*/ 0 h 43"/>
                  <a:gd name="T64" fmla="*/ 8 w 15"/>
                  <a:gd name="T65" fmla="*/ 5 h 43"/>
                  <a:gd name="T66" fmla="*/ 8 w 15"/>
                  <a:gd name="T67" fmla="*/ 5 h 43"/>
                  <a:gd name="T68" fmla="*/ 4 w 15"/>
                  <a:gd name="T69" fmla="*/ 9 h 43"/>
                  <a:gd name="T70" fmla="*/ 4 w 15"/>
                  <a:gd name="T71" fmla="*/ 9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17"/>
                    </a:lnTo>
                    <a:lnTo>
                      <a:pt x="4" y="22"/>
                    </a:lnTo>
                    <a:lnTo>
                      <a:pt x="4" y="26"/>
                    </a:lnTo>
                    <a:lnTo>
                      <a:pt x="4" y="30"/>
                    </a:lnTo>
                    <a:lnTo>
                      <a:pt x="0" y="30"/>
                    </a:lnTo>
                    <a:lnTo>
                      <a:pt x="0" y="34"/>
                    </a:lnTo>
                    <a:lnTo>
                      <a:pt x="0" y="39"/>
                    </a:lnTo>
                    <a:lnTo>
                      <a:pt x="0" y="43"/>
                    </a:lnTo>
                    <a:lnTo>
                      <a:pt x="4" y="39"/>
                    </a:lnTo>
                    <a:lnTo>
                      <a:pt x="8" y="39"/>
                    </a:lnTo>
                    <a:lnTo>
                      <a:pt x="11" y="39"/>
                    </a:lnTo>
                    <a:lnTo>
                      <a:pt x="15" y="39"/>
                    </a:lnTo>
                    <a:lnTo>
                      <a:pt x="15" y="34"/>
                    </a:lnTo>
                    <a:lnTo>
                      <a:pt x="11" y="34"/>
                    </a:lnTo>
                    <a:lnTo>
                      <a:pt x="11" y="30"/>
                    </a:lnTo>
                    <a:lnTo>
                      <a:pt x="11" y="26"/>
                    </a:lnTo>
                    <a:lnTo>
                      <a:pt x="11" y="22"/>
                    </a:lnTo>
                    <a:lnTo>
                      <a:pt x="11" y="17"/>
                    </a:lnTo>
                    <a:lnTo>
                      <a:pt x="11" y="13"/>
                    </a:lnTo>
                    <a:lnTo>
                      <a:pt x="11" y="9"/>
                    </a:lnTo>
                    <a:lnTo>
                      <a:pt x="8" y="9"/>
                    </a:lnTo>
                    <a:lnTo>
                      <a:pt x="8" y="5"/>
                    </a:lnTo>
                    <a:lnTo>
                      <a:pt x="8" y="0"/>
                    </a:lnTo>
                    <a:lnTo>
                      <a:pt x="8" y="5"/>
                    </a:lnTo>
                    <a:lnTo>
                      <a:pt x="4" y="9"/>
                    </a:lnTo>
                    <a:lnTo>
                      <a:pt x="4" y="13"/>
                    </a:lnTo>
                    <a:close/>
                  </a:path>
                </a:pathLst>
              </a:custGeom>
              <a:solidFill>
                <a:srgbClr val="228129"/>
              </a:solidFill>
              <a:ln w="6350">
                <a:solidFill>
                  <a:srgbClr val="228129"/>
                </a:solidFill>
                <a:round/>
                <a:headEnd/>
                <a:tailEnd/>
              </a:ln>
            </p:spPr>
            <p:txBody>
              <a:bodyPr/>
              <a:lstStyle/>
              <a:p>
                <a:endParaRPr lang="fa-IR"/>
              </a:p>
            </p:txBody>
          </p:sp>
          <p:sp>
            <p:nvSpPr>
              <p:cNvPr id="364" name="Freeform 619"/>
              <p:cNvSpPr>
                <a:spLocks/>
              </p:cNvSpPr>
              <p:nvPr/>
            </p:nvSpPr>
            <p:spPr bwMode="auto">
              <a:xfrm>
                <a:off x="1317" y="3392"/>
                <a:ext cx="15" cy="38"/>
              </a:xfrm>
              <a:custGeom>
                <a:avLst/>
                <a:gdLst>
                  <a:gd name="T0" fmla="*/ 4 w 15"/>
                  <a:gd name="T1" fmla="*/ 9 h 38"/>
                  <a:gd name="T2" fmla="*/ 4 w 15"/>
                  <a:gd name="T3" fmla="*/ 17 h 38"/>
                  <a:gd name="T4" fmla="*/ 0 w 15"/>
                  <a:gd name="T5" fmla="*/ 21 h 38"/>
                  <a:gd name="T6" fmla="*/ 0 w 15"/>
                  <a:gd name="T7" fmla="*/ 26 h 38"/>
                  <a:gd name="T8" fmla="*/ 0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4 w 15"/>
                  <a:gd name="T21" fmla="*/ 38 h 38"/>
                  <a:gd name="T22" fmla="*/ 8 w 15"/>
                  <a:gd name="T23" fmla="*/ 38 h 38"/>
                  <a:gd name="T24" fmla="*/ 8 w 15"/>
                  <a:gd name="T25" fmla="*/ 38 h 38"/>
                  <a:gd name="T26" fmla="*/ 8 w 15"/>
                  <a:gd name="T27" fmla="*/ 38 h 38"/>
                  <a:gd name="T28" fmla="*/ 12 w 15"/>
                  <a:gd name="T29" fmla="*/ 38 h 38"/>
                  <a:gd name="T30" fmla="*/ 12 w 15"/>
                  <a:gd name="T31" fmla="*/ 38 h 38"/>
                  <a:gd name="T32" fmla="*/ 15 w 15"/>
                  <a:gd name="T33" fmla="*/ 38 h 38"/>
                  <a:gd name="T34" fmla="*/ 15 w 15"/>
                  <a:gd name="T35" fmla="*/ 38 h 38"/>
                  <a:gd name="T36" fmla="*/ 12 w 15"/>
                  <a:gd name="T37" fmla="*/ 34 h 38"/>
                  <a:gd name="T38" fmla="*/ 12 w 15"/>
                  <a:gd name="T39" fmla="*/ 30 h 38"/>
                  <a:gd name="T40" fmla="*/ 12 w 15"/>
                  <a:gd name="T41" fmla="*/ 26 h 38"/>
                  <a:gd name="T42" fmla="*/ 12 w 15"/>
                  <a:gd name="T43" fmla="*/ 26 h 38"/>
                  <a:gd name="T44" fmla="*/ 12 w 15"/>
                  <a:gd name="T45" fmla="*/ 21 h 38"/>
                  <a:gd name="T46" fmla="*/ 12 w 15"/>
                  <a:gd name="T47" fmla="*/ 21 h 38"/>
                  <a:gd name="T48" fmla="*/ 12 w 15"/>
                  <a:gd name="T49" fmla="*/ 17 h 38"/>
                  <a:gd name="T50" fmla="*/ 12 w 15"/>
                  <a:gd name="T51" fmla="*/ 13 h 38"/>
                  <a:gd name="T52" fmla="*/ 12 w 15"/>
                  <a:gd name="T53" fmla="*/ 13 h 38"/>
                  <a:gd name="T54" fmla="*/ 12 w 15"/>
                  <a:gd name="T55" fmla="*/ 9 h 38"/>
                  <a:gd name="T56" fmla="*/ 8 w 15"/>
                  <a:gd name="T57" fmla="*/ 9 h 38"/>
                  <a:gd name="T58" fmla="*/ 8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9 h 38"/>
                  <a:gd name="T72" fmla="*/ 4 w 15"/>
                  <a:gd name="T73" fmla="*/ 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9"/>
                    </a:moveTo>
                    <a:lnTo>
                      <a:pt x="4" y="9"/>
                    </a:lnTo>
                    <a:lnTo>
                      <a:pt x="4" y="17"/>
                    </a:lnTo>
                    <a:lnTo>
                      <a:pt x="4" y="21"/>
                    </a:lnTo>
                    <a:lnTo>
                      <a:pt x="0" y="21"/>
                    </a:lnTo>
                    <a:lnTo>
                      <a:pt x="0" y="26"/>
                    </a:lnTo>
                    <a:lnTo>
                      <a:pt x="0" y="30"/>
                    </a:lnTo>
                    <a:lnTo>
                      <a:pt x="0" y="34"/>
                    </a:lnTo>
                    <a:lnTo>
                      <a:pt x="0" y="38"/>
                    </a:lnTo>
                    <a:lnTo>
                      <a:pt x="4" y="38"/>
                    </a:lnTo>
                    <a:lnTo>
                      <a:pt x="8" y="38"/>
                    </a:lnTo>
                    <a:lnTo>
                      <a:pt x="12" y="38"/>
                    </a:lnTo>
                    <a:lnTo>
                      <a:pt x="15" y="38"/>
                    </a:lnTo>
                    <a:lnTo>
                      <a:pt x="15" y="34"/>
                    </a:lnTo>
                    <a:lnTo>
                      <a:pt x="12" y="34"/>
                    </a:lnTo>
                    <a:lnTo>
                      <a:pt x="12" y="30"/>
                    </a:lnTo>
                    <a:lnTo>
                      <a:pt x="12" y="26"/>
                    </a:lnTo>
                    <a:lnTo>
                      <a:pt x="12" y="21"/>
                    </a:lnTo>
                    <a:lnTo>
                      <a:pt x="12" y="17"/>
                    </a:lnTo>
                    <a:lnTo>
                      <a:pt x="12" y="13"/>
                    </a:lnTo>
                    <a:lnTo>
                      <a:pt x="12" y="9"/>
                    </a:lnTo>
                    <a:lnTo>
                      <a:pt x="8" y="9"/>
                    </a:lnTo>
                    <a:lnTo>
                      <a:pt x="8" y="4"/>
                    </a:lnTo>
                    <a:lnTo>
                      <a:pt x="8" y="0"/>
                    </a:lnTo>
                    <a:lnTo>
                      <a:pt x="8" y="4"/>
                    </a:lnTo>
                    <a:lnTo>
                      <a:pt x="4" y="4"/>
                    </a:lnTo>
                    <a:lnTo>
                      <a:pt x="4" y="9"/>
                    </a:lnTo>
                    <a:close/>
                  </a:path>
                </a:pathLst>
              </a:custGeom>
              <a:solidFill>
                <a:srgbClr val="228129"/>
              </a:solidFill>
              <a:ln w="6350">
                <a:solidFill>
                  <a:srgbClr val="228129"/>
                </a:solidFill>
                <a:round/>
                <a:headEnd/>
                <a:tailEnd/>
              </a:ln>
            </p:spPr>
            <p:txBody>
              <a:bodyPr/>
              <a:lstStyle/>
              <a:p>
                <a:endParaRPr lang="fa-IR"/>
              </a:p>
            </p:txBody>
          </p:sp>
          <p:sp>
            <p:nvSpPr>
              <p:cNvPr id="365" name="Freeform 620"/>
              <p:cNvSpPr>
                <a:spLocks/>
              </p:cNvSpPr>
              <p:nvPr/>
            </p:nvSpPr>
            <p:spPr bwMode="auto">
              <a:xfrm>
                <a:off x="1611" y="3337"/>
                <a:ext cx="19" cy="38"/>
              </a:xfrm>
              <a:custGeom>
                <a:avLst/>
                <a:gdLst>
                  <a:gd name="T0" fmla="*/ 8 w 19"/>
                  <a:gd name="T1" fmla="*/ 13 h 38"/>
                  <a:gd name="T2" fmla="*/ 4 w 19"/>
                  <a:gd name="T3" fmla="*/ 21 h 38"/>
                  <a:gd name="T4" fmla="*/ 4 w 19"/>
                  <a:gd name="T5" fmla="*/ 25 h 38"/>
                  <a:gd name="T6" fmla="*/ 4 w 19"/>
                  <a:gd name="T7" fmla="*/ 30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8 w 19"/>
                  <a:gd name="T21" fmla="*/ 38 h 38"/>
                  <a:gd name="T22" fmla="*/ 12 w 19"/>
                  <a:gd name="T23" fmla="*/ 38 h 38"/>
                  <a:gd name="T24" fmla="*/ 12 w 19"/>
                  <a:gd name="T25" fmla="*/ 38 h 38"/>
                  <a:gd name="T26" fmla="*/ 12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5 h 38"/>
                  <a:gd name="T44" fmla="*/ 15 w 19"/>
                  <a:gd name="T45" fmla="*/ 21 h 38"/>
                  <a:gd name="T46" fmla="*/ 15 w 19"/>
                  <a:gd name="T47" fmla="*/ 21 h 38"/>
                  <a:gd name="T48" fmla="*/ 15 w 19"/>
                  <a:gd name="T49" fmla="*/ 17 h 38"/>
                  <a:gd name="T50" fmla="*/ 12 w 19"/>
                  <a:gd name="T51" fmla="*/ 13 h 38"/>
                  <a:gd name="T52" fmla="*/ 15 w 19"/>
                  <a:gd name="T53" fmla="*/ 13 h 38"/>
                  <a:gd name="T54" fmla="*/ 12 w 19"/>
                  <a:gd name="T55" fmla="*/ 8 h 38"/>
                  <a:gd name="T56" fmla="*/ 12 w 19"/>
                  <a:gd name="T57" fmla="*/ 8 h 38"/>
                  <a:gd name="T58" fmla="*/ 12 w 19"/>
                  <a:gd name="T59" fmla="*/ 4 h 38"/>
                  <a:gd name="T60" fmla="*/ 12 w 19"/>
                  <a:gd name="T61" fmla="*/ 0 h 38"/>
                  <a:gd name="T62" fmla="*/ 12 w 19"/>
                  <a:gd name="T63" fmla="*/ 0 h 38"/>
                  <a:gd name="T64" fmla="*/ 12 w 19"/>
                  <a:gd name="T65" fmla="*/ 0 h 38"/>
                  <a:gd name="T66" fmla="*/ 12 w 19"/>
                  <a:gd name="T67" fmla="*/ 4 h 38"/>
                  <a:gd name="T68" fmla="*/ 8 w 19"/>
                  <a:gd name="T69" fmla="*/ 8 h 38"/>
                  <a:gd name="T70" fmla="*/ 8 w 19"/>
                  <a:gd name="T71" fmla="*/ 8 h 38"/>
                  <a:gd name="T72" fmla="*/ 8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8" y="13"/>
                    </a:moveTo>
                    <a:lnTo>
                      <a:pt x="8" y="13"/>
                    </a:lnTo>
                    <a:lnTo>
                      <a:pt x="8" y="17"/>
                    </a:lnTo>
                    <a:lnTo>
                      <a:pt x="4" y="21"/>
                    </a:lnTo>
                    <a:lnTo>
                      <a:pt x="4" y="25"/>
                    </a:lnTo>
                    <a:lnTo>
                      <a:pt x="4" y="30"/>
                    </a:lnTo>
                    <a:lnTo>
                      <a:pt x="4" y="34"/>
                    </a:lnTo>
                    <a:lnTo>
                      <a:pt x="4" y="38"/>
                    </a:lnTo>
                    <a:lnTo>
                      <a:pt x="0" y="38"/>
                    </a:lnTo>
                    <a:lnTo>
                      <a:pt x="4" y="38"/>
                    </a:lnTo>
                    <a:lnTo>
                      <a:pt x="8" y="38"/>
                    </a:lnTo>
                    <a:lnTo>
                      <a:pt x="12" y="38"/>
                    </a:lnTo>
                    <a:lnTo>
                      <a:pt x="15" y="38"/>
                    </a:lnTo>
                    <a:lnTo>
                      <a:pt x="19" y="38"/>
                    </a:lnTo>
                    <a:lnTo>
                      <a:pt x="15" y="34"/>
                    </a:lnTo>
                    <a:lnTo>
                      <a:pt x="15" y="30"/>
                    </a:lnTo>
                    <a:lnTo>
                      <a:pt x="15" y="25"/>
                    </a:lnTo>
                    <a:lnTo>
                      <a:pt x="15" y="21"/>
                    </a:lnTo>
                    <a:lnTo>
                      <a:pt x="15" y="17"/>
                    </a:lnTo>
                    <a:lnTo>
                      <a:pt x="12" y="13"/>
                    </a:lnTo>
                    <a:lnTo>
                      <a:pt x="15" y="13"/>
                    </a:lnTo>
                    <a:lnTo>
                      <a:pt x="12" y="8"/>
                    </a:lnTo>
                    <a:lnTo>
                      <a:pt x="12" y="4"/>
                    </a:lnTo>
                    <a:lnTo>
                      <a:pt x="12" y="0"/>
                    </a:lnTo>
                    <a:lnTo>
                      <a:pt x="12" y="4"/>
                    </a:lnTo>
                    <a:lnTo>
                      <a:pt x="8" y="4"/>
                    </a:lnTo>
                    <a:lnTo>
                      <a:pt x="8" y="8"/>
                    </a:lnTo>
                    <a:lnTo>
                      <a:pt x="8" y="13"/>
                    </a:lnTo>
                    <a:close/>
                  </a:path>
                </a:pathLst>
              </a:custGeom>
              <a:solidFill>
                <a:srgbClr val="228129"/>
              </a:solidFill>
              <a:ln w="6350">
                <a:solidFill>
                  <a:srgbClr val="228129"/>
                </a:solidFill>
                <a:round/>
                <a:headEnd/>
                <a:tailEnd/>
              </a:ln>
            </p:spPr>
            <p:txBody>
              <a:bodyPr/>
              <a:lstStyle/>
              <a:p>
                <a:endParaRPr lang="fa-IR"/>
              </a:p>
            </p:txBody>
          </p:sp>
          <p:sp>
            <p:nvSpPr>
              <p:cNvPr id="366" name="Freeform 621"/>
              <p:cNvSpPr>
                <a:spLocks/>
              </p:cNvSpPr>
              <p:nvPr/>
            </p:nvSpPr>
            <p:spPr bwMode="auto">
              <a:xfrm>
                <a:off x="1800" y="3541"/>
                <a:ext cx="19" cy="38"/>
              </a:xfrm>
              <a:custGeom>
                <a:avLst/>
                <a:gdLst>
                  <a:gd name="T0" fmla="*/ 7 w 19"/>
                  <a:gd name="T1" fmla="*/ 8 h 38"/>
                  <a:gd name="T2" fmla="*/ 4 w 19"/>
                  <a:gd name="T3" fmla="*/ 21 h 38"/>
                  <a:gd name="T4" fmla="*/ 4 w 19"/>
                  <a:gd name="T5" fmla="*/ 21 h 38"/>
                  <a:gd name="T6" fmla="*/ 4 w 19"/>
                  <a:gd name="T7" fmla="*/ 25 h 38"/>
                  <a:gd name="T8" fmla="*/ 4 w 19"/>
                  <a:gd name="T9" fmla="*/ 29 h 38"/>
                  <a:gd name="T10" fmla="*/ 4 w 19"/>
                  <a:gd name="T11" fmla="*/ 29 h 38"/>
                  <a:gd name="T12" fmla="*/ 4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29 h 38"/>
                  <a:gd name="T40" fmla="*/ 15 w 19"/>
                  <a:gd name="T41" fmla="*/ 29 h 38"/>
                  <a:gd name="T42" fmla="*/ 15 w 19"/>
                  <a:gd name="T43" fmla="*/ 25 h 38"/>
                  <a:gd name="T44" fmla="*/ 15 w 19"/>
                  <a:gd name="T45" fmla="*/ 21 h 38"/>
                  <a:gd name="T46" fmla="*/ 15 w 19"/>
                  <a:gd name="T47" fmla="*/ 21 h 38"/>
                  <a:gd name="T48" fmla="*/ 15 w 19"/>
                  <a:gd name="T49" fmla="*/ 17 h 38"/>
                  <a:gd name="T50" fmla="*/ 11 w 19"/>
                  <a:gd name="T51" fmla="*/ 12 h 38"/>
                  <a:gd name="T52" fmla="*/ 11 w 19"/>
                  <a:gd name="T53" fmla="*/ 12 h 38"/>
                  <a:gd name="T54" fmla="*/ 11 w 19"/>
                  <a:gd name="T55" fmla="*/ 8 h 38"/>
                  <a:gd name="T56" fmla="*/ 11 w 19"/>
                  <a:gd name="T57" fmla="*/ 8 h 38"/>
                  <a:gd name="T58" fmla="*/ 11 w 19"/>
                  <a:gd name="T59" fmla="*/ 4 h 38"/>
                  <a:gd name="T60" fmla="*/ 11 w 19"/>
                  <a:gd name="T61" fmla="*/ 0 h 38"/>
                  <a:gd name="T62" fmla="*/ 11 w 19"/>
                  <a:gd name="T63" fmla="*/ 0 h 38"/>
                  <a:gd name="T64" fmla="*/ 7 w 19"/>
                  <a:gd name="T65" fmla="*/ 0 h 38"/>
                  <a:gd name="T66" fmla="*/ 7 w 19"/>
                  <a:gd name="T67" fmla="*/ 4 h 38"/>
                  <a:gd name="T68" fmla="*/ 7 w 19"/>
                  <a:gd name="T69" fmla="*/ 4 h 38"/>
                  <a:gd name="T70" fmla="*/ 7 w 19"/>
                  <a:gd name="T71" fmla="*/ 8 h 38"/>
                  <a:gd name="T72" fmla="*/ 7 w 19"/>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7" y="8"/>
                    </a:moveTo>
                    <a:lnTo>
                      <a:pt x="7" y="8"/>
                    </a:lnTo>
                    <a:lnTo>
                      <a:pt x="7" y="17"/>
                    </a:lnTo>
                    <a:lnTo>
                      <a:pt x="4" y="21"/>
                    </a:lnTo>
                    <a:lnTo>
                      <a:pt x="4" y="25"/>
                    </a:lnTo>
                    <a:lnTo>
                      <a:pt x="4" y="29"/>
                    </a:lnTo>
                    <a:lnTo>
                      <a:pt x="4" y="34"/>
                    </a:lnTo>
                    <a:lnTo>
                      <a:pt x="0" y="34"/>
                    </a:lnTo>
                    <a:lnTo>
                      <a:pt x="0" y="38"/>
                    </a:lnTo>
                    <a:lnTo>
                      <a:pt x="4" y="38"/>
                    </a:lnTo>
                    <a:lnTo>
                      <a:pt x="7" y="38"/>
                    </a:lnTo>
                    <a:lnTo>
                      <a:pt x="11" y="38"/>
                    </a:lnTo>
                    <a:lnTo>
                      <a:pt x="15" y="38"/>
                    </a:lnTo>
                    <a:lnTo>
                      <a:pt x="19" y="38"/>
                    </a:lnTo>
                    <a:lnTo>
                      <a:pt x="19" y="34"/>
                    </a:lnTo>
                    <a:lnTo>
                      <a:pt x="15" y="34"/>
                    </a:lnTo>
                    <a:lnTo>
                      <a:pt x="15" y="29"/>
                    </a:lnTo>
                    <a:lnTo>
                      <a:pt x="15" y="25"/>
                    </a:lnTo>
                    <a:lnTo>
                      <a:pt x="15" y="21"/>
                    </a:lnTo>
                    <a:lnTo>
                      <a:pt x="15" y="17"/>
                    </a:lnTo>
                    <a:lnTo>
                      <a:pt x="11" y="12"/>
                    </a:lnTo>
                    <a:lnTo>
                      <a:pt x="11" y="8"/>
                    </a:lnTo>
                    <a:lnTo>
                      <a:pt x="11" y="4"/>
                    </a:lnTo>
                    <a:lnTo>
                      <a:pt x="11" y="0"/>
                    </a:lnTo>
                    <a:lnTo>
                      <a:pt x="7" y="0"/>
                    </a:lnTo>
                    <a:lnTo>
                      <a:pt x="7" y="4"/>
                    </a:lnTo>
                    <a:lnTo>
                      <a:pt x="7" y="8"/>
                    </a:lnTo>
                    <a:close/>
                  </a:path>
                </a:pathLst>
              </a:custGeom>
              <a:solidFill>
                <a:srgbClr val="114324"/>
              </a:solidFill>
              <a:ln w="6350">
                <a:solidFill>
                  <a:srgbClr val="114324"/>
                </a:solidFill>
                <a:round/>
                <a:headEnd/>
                <a:tailEnd/>
              </a:ln>
            </p:spPr>
            <p:txBody>
              <a:bodyPr/>
              <a:lstStyle/>
              <a:p>
                <a:endParaRPr lang="fa-IR"/>
              </a:p>
            </p:txBody>
          </p:sp>
          <p:sp>
            <p:nvSpPr>
              <p:cNvPr id="367" name="Freeform 622"/>
              <p:cNvSpPr>
                <a:spLocks/>
              </p:cNvSpPr>
              <p:nvPr/>
            </p:nvSpPr>
            <p:spPr bwMode="auto">
              <a:xfrm>
                <a:off x="1487" y="3405"/>
                <a:ext cx="19" cy="38"/>
              </a:xfrm>
              <a:custGeom>
                <a:avLst/>
                <a:gdLst>
                  <a:gd name="T0" fmla="*/ 4 w 19"/>
                  <a:gd name="T1" fmla="*/ 8 h 38"/>
                  <a:gd name="T2" fmla="*/ 4 w 19"/>
                  <a:gd name="T3" fmla="*/ 21 h 38"/>
                  <a:gd name="T4" fmla="*/ 4 w 19"/>
                  <a:gd name="T5" fmla="*/ 21 h 38"/>
                  <a:gd name="T6" fmla="*/ 4 w 19"/>
                  <a:gd name="T7" fmla="*/ 25 h 38"/>
                  <a:gd name="T8" fmla="*/ 4 w 19"/>
                  <a:gd name="T9" fmla="*/ 30 h 38"/>
                  <a:gd name="T10" fmla="*/ 4 w 19"/>
                  <a:gd name="T11" fmla="*/ 30 h 38"/>
                  <a:gd name="T12" fmla="*/ 0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1 w 19"/>
                  <a:gd name="T29" fmla="*/ 38 h 38"/>
                  <a:gd name="T30" fmla="*/ 15 w 19"/>
                  <a:gd name="T31" fmla="*/ 38 h 38"/>
                  <a:gd name="T32" fmla="*/ 15 w 19"/>
                  <a:gd name="T33" fmla="*/ 38 h 38"/>
                  <a:gd name="T34" fmla="*/ 19 w 19"/>
                  <a:gd name="T35" fmla="*/ 38 h 38"/>
                  <a:gd name="T36" fmla="*/ 15 w 19"/>
                  <a:gd name="T37" fmla="*/ 34 h 38"/>
                  <a:gd name="T38" fmla="*/ 15 w 19"/>
                  <a:gd name="T39" fmla="*/ 30 h 38"/>
                  <a:gd name="T40" fmla="*/ 15 w 19"/>
                  <a:gd name="T41" fmla="*/ 25 h 38"/>
                  <a:gd name="T42" fmla="*/ 11 w 19"/>
                  <a:gd name="T43" fmla="*/ 25 h 38"/>
                  <a:gd name="T44" fmla="*/ 11 w 19"/>
                  <a:gd name="T45" fmla="*/ 21 h 38"/>
                  <a:gd name="T46" fmla="*/ 11 w 19"/>
                  <a:gd name="T47" fmla="*/ 21 h 38"/>
                  <a:gd name="T48" fmla="*/ 11 w 19"/>
                  <a:gd name="T49" fmla="*/ 17 h 38"/>
                  <a:gd name="T50" fmla="*/ 11 w 19"/>
                  <a:gd name="T51" fmla="*/ 13 h 38"/>
                  <a:gd name="T52" fmla="*/ 11 w 19"/>
                  <a:gd name="T53" fmla="*/ 13 h 38"/>
                  <a:gd name="T54" fmla="*/ 11 w 19"/>
                  <a:gd name="T55" fmla="*/ 8 h 38"/>
                  <a:gd name="T56" fmla="*/ 11 w 19"/>
                  <a:gd name="T57" fmla="*/ 8 h 38"/>
                  <a:gd name="T58" fmla="*/ 11 w 19"/>
                  <a:gd name="T59" fmla="*/ 4 h 38"/>
                  <a:gd name="T60" fmla="*/ 7 w 19"/>
                  <a:gd name="T61" fmla="*/ 0 h 38"/>
                  <a:gd name="T62" fmla="*/ 7 w 19"/>
                  <a:gd name="T63" fmla="*/ 0 h 38"/>
                  <a:gd name="T64" fmla="*/ 7 w 19"/>
                  <a:gd name="T65" fmla="*/ 0 h 38"/>
                  <a:gd name="T66" fmla="*/ 7 w 19"/>
                  <a:gd name="T67" fmla="*/ 4 h 38"/>
                  <a:gd name="T68" fmla="*/ 7 w 19"/>
                  <a:gd name="T69" fmla="*/ 4 h 38"/>
                  <a:gd name="T70" fmla="*/ 7 w 19"/>
                  <a:gd name="T71" fmla="*/ 8 h 38"/>
                  <a:gd name="T72" fmla="*/ 4 w 19"/>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4" y="8"/>
                    </a:moveTo>
                    <a:lnTo>
                      <a:pt x="4" y="8"/>
                    </a:lnTo>
                    <a:lnTo>
                      <a:pt x="4" y="17"/>
                    </a:lnTo>
                    <a:lnTo>
                      <a:pt x="4" y="21"/>
                    </a:lnTo>
                    <a:lnTo>
                      <a:pt x="4" y="25"/>
                    </a:lnTo>
                    <a:lnTo>
                      <a:pt x="4" y="30"/>
                    </a:lnTo>
                    <a:lnTo>
                      <a:pt x="0" y="30"/>
                    </a:lnTo>
                    <a:lnTo>
                      <a:pt x="0" y="34"/>
                    </a:lnTo>
                    <a:lnTo>
                      <a:pt x="0" y="38"/>
                    </a:lnTo>
                    <a:lnTo>
                      <a:pt x="4" y="38"/>
                    </a:lnTo>
                    <a:lnTo>
                      <a:pt x="7" y="38"/>
                    </a:lnTo>
                    <a:lnTo>
                      <a:pt x="11" y="38"/>
                    </a:lnTo>
                    <a:lnTo>
                      <a:pt x="15" y="38"/>
                    </a:lnTo>
                    <a:lnTo>
                      <a:pt x="19" y="38"/>
                    </a:lnTo>
                    <a:lnTo>
                      <a:pt x="15" y="34"/>
                    </a:lnTo>
                    <a:lnTo>
                      <a:pt x="15" y="30"/>
                    </a:lnTo>
                    <a:lnTo>
                      <a:pt x="15" y="25"/>
                    </a:lnTo>
                    <a:lnTo>
                      <a:pt x="11" y="25"/>
                    </a:lnTo>
                    <a:lnTo>
                      <a:pt x="11" y="21"/>
                    </a:lnTo>
                    <a:lnTo>
                      <a:pt x="11" y="17"/>
                    </a:lnTo>
                    <a:lnTo>
                      <a:pt x="11" y="13"/>
                    </a:lnTo>
                    <a:lnTo>
                      <a:pt x="11" y="8"/>
                    </a:lnTo>
                    <a:lnTo>
                      <a:pt x="11" y="4"/>
                    </a:lnTo>
                    <a:lnTo>
                      <a:pt x="7" y="0"/>
                    </a:lnTo>
                    <a:lnTo>
                      <a:pt x="7" y="4"/>
                    </a:lnTo>
                    <a:lnTo>
                      <a:pt x="7" y="8"/>
                    </a:lnTo>
                    <a:lnTo>
                      <a:pt x="4" y="8"/>
                    </a:lnTo>
                    <a:close/>
                  </a:path>
                </a:pathLst>
              </a:custGeom>
              <a:solidFill>
                <a:srgbClr val="228129"/>
              </a:solidFill>
              <a:ln w="6350">
                <a:solidFill>
                  <a:srgbClr val="228129"/>
                </a:solidFill>
                <a:round/>
                <a:headEnd/>
                <a:tailEnd/>
              </a:ln>
            </p:spPr>
            <p:txBody>
              <a:bodyPr/>
              <a:lstStyle/>
              <a:p>
                <a:endParaRPr lang="fa-IR"/>
              </a:p>
            </p:txBody>
          </p:sp>
          <p:sp>
            <p:nvSpPr>
              <p:cNvPr id="368" name="Freeform 623"/>
              <p:cNvSpPr>
                <a:spLocks/>
              </p:cNvSpPr>
              <p:nvPr/>
            </p:nvSpPr>
            <p:spPr bwMode="auto">
              <a:xfrm>
                <a:off x="1562" y="3384"/>
                <a:ext cx="15" cy="42"/>
              </a:xfrm>
              <a:custGeom>
                <a:avLst/>
                <a:gdLst>
                  <a:gd name="T0" fmla="*/ 4 w 15"/>
                  <a:gd name="T1" fmla="*/ 12 h 42"/>
                  <a:gd name="T2" fmla="*/ 4 w 15"/>
                  <a:gd name="T3" fmla="*/ 21 h 42"/>
                  <a:gd name="T4" fmla="*/ 4 w 15"/>
                  <a:gd name="T5" fmla="*/ 25 h 42"/>
                  <a:gd name="T6" fmla="*/ 4 w 15"/>
                  <a:gd name="T7" fmla="*/ 29 h 42"/>
                  <a:gd name="T8" fmla="*/ 4 w 15"/>
                  <a:gd name="T9" fmla="*/ 29 h 42"/>
                  <a:gd name="T10" fmla="*/ 0 w 15"/>
                  <a:gd name="T11" fmla="*/ 34 h 42"/>
                  <a:gd name="T12" fmla="*/ 0 w 15"/>
                  <a:gd name="T13" fmla="*/ 34 h 42"/>
                  <a:gd name="T14" fmla="*/ 0 w 15"/>
                  <a:gd name="T15" fmla="*/ 42 h 42"/>
                  <a:gd name="T16" fmla="*/ 0 w 15"/>
                  <a:gd name="T17" fmla="*/ 42 h 42"/>
                  <a:gd name="T18" fmla="*/ 4 w 15"/>
                  <a:gd name="T19" fmla="*/ 42 h 42"/>
                  <a:gd name="T20" fmla="*/ 8 w 15"/>
                  <a:gd name="T21" fmla="*/ 38 h 42"/>
                  <a:gd name="T22" fmla="*/ 8 w 15"/>
                  <a:gd name="T23" fmla="*/ 38 h 42"/>
                  <a:gd name="T24" fmla="*/ 8 w 15"/>
                  <a:gd name="T25" fmla="*/ 38 h 42"/>
                  <a:gd name="T26" fmla="*/ 12 w 15"/>
                  <a:gd name="T27" fmla="*/ 38 h 42"/>
                  <a:gd name="T28" fmla="*/ 12 w 15"/>
                  <a:gd name="T29" fmla="*/ 38 h 42"/>
                  <a:gd name="T30" fmla="*/ 15 w 15"/>
                  <a:gd name="T31" fmla="*/ 42 h 42"/>
                  <a:gd name="T32" fmla="*/ 15 w 15"/>
                  <a:gd name="T33" fmla="*/ 42 h 42"/>
                  <a:gd name="T34" fmla="*/ 15 w 15"/>
                  <a:gd name="T35" fmla="*/ 42 h 42"/>
                  <a:gd name="T36" fmla="*/ 15 w 15"/>
                  <a:gd name="T37" fmla="*/ 38 h 42"/>
                  <a:gd name="T38" fmla="*/ 12 w 15"/>
                  <a:gd name="T39" fmla="*/ 34 h 42"/>
                  <a:gd name="T40" fmla="*/ 12 w 15"/>
                  <a:gd name="T41" fmla="*/ 29 h 42"/>
                  <a:gd name="T42" fmla="*/ 12 w 15"/>
                  <a:gd name="T43" fmla="*/ 25 h 42"/>
                  <a:gd name="T44" fmla="*/ 12 w 15"/>
                  <a:gd name="T45" fmla="*/ 25 h 42"/>
                  <a:gd name="T46" fmla="*/ 12 w 15"/>
                  <a:gd name="T47" fmla="*/ 21 h 42"/>
                  <a:gd name="T48" fmla="*/ 12 w 15"/>
                  <a:gd name="T49" fmla="*/ 17 h 42"/>
                  <a:gd name="T50" fmla="*/ 12 w 15"/>
                  <a:gd name="T51" fmla="*/ 17 h 42"/>
                  <a:gd name="T52" fmla="*/ 12 w 15"/>
                  <a:gd name="T53" fmla="*/ 12 h 42"/>
                  <a:gd name="T54" fmla="*/ 12 w 15"/>
                  <a:gd name="T55" fmla="*/ 12 h 42"/>
                  <a:gd name="T56" fmla="*/ 12 w 15"/>
                  <a:gd name="T57" fmla="*/ 8 h 42"/>
                  <a:gd name="T58" fmla="*/ 12 w 15"/>
                  <a:gd name="T59" fmla="*/ 8 h 42"/>
                  <a:gd name="T60" fmla="*/ 8 w 15"/>
                  <a:gd name="T61" fmla="*/ 4 h 42"/>
                  <a:gd name="T62" fmla="*/ 8 w 15"/>
                  <a:gd name="T63" fmla="*/ 0 h 42"/>
                  <a:gd name="T64" fmla="*/ 8 w 15"/>
                  <a:gd name="T65" fmla="*/ 4 h 42"/>
                  <a:gd name="T66" fmla="*/ 8 w 15"/>
                  <a:gd name="T67" fmla="*/ 4 h 42"/>
                  <a:gd name="T68" fmla="*/ 8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17"/>
                    </a:lnTo>
                    <a:lnTo>
                      <a:pt x="4" y="21"/>
                    </a:lnTo>
                    <a:lnTo>
                      <a:pt x="4" y="25"/>
                    </a:lnTo>
                    <a:lnTo>
                      <a:pt x="4" y="29"/>
                    </a:lnTo>
                    <a:lnTo>
                      <a:pt x="4" y="34"/>
                    </a:lnTo>
                    <a:lnTo>
                      <a:pt x="0" y="34"/>
                    </a:lnTo>
                    <a:lnTo>
                      <a:pt x="0" y="38"/>
                    </a:lnTo>
                    <a:lnTo>
                      <a:pt x="0" y="42"/>
                    </a:lnTo>
                    <a:lnTo>
                      <a:pt x="4" y="42"/>
                    </a:lnTo>
                    <a:lnTo>
                      <a:pt x="8" y="42"/>
                    </a:lnTo>
                    <a:lnTo>
                      <a:pt x="8" y="38"/>
                    </a:lnTo>
                    <a:lnTo>
                      <a:pt x="12" y="38"/>
                    </a:lnTo>
                    <a:lnTo>
                      <a:pt x="12" y="42"/>
                    </a:lnTo>
                    <a:lnTo>
                      <a:pt x="15" y="42"/>
                    </a:lnTo>
                    <a:lnTo>
                      <a:pt x="15" y="38"/>
                    </a:lnTo>
                    <a:lnTo>
                      <a:pt x="15" y="34"/>
                    </a:lnTo>
                    <a:lnTo>
                      <a:pt x="12" y="34"/>
                    </a:lnTo>
                    <a:lnTo>
                      <a:pt x="12" y="29"/>
                    </a:lnTo>
                    <a:lnTo>
                      <a:pt x="12" y="25"/>
                    </a:lnTo>
                    <a:lnTo>
                      <a:pt x="12" y="21"/>
                    </a:lnTo>
                    <a:lnTo>
                      <a:pt x="12" y="17"/>
                    </a:lnTo>
                    <a:lnTo>
                      <a:pt x="12" y="12"/>
                    </a:lnTo>
                    <a:lnTo>
                      <a:pt x="12" y="8"/>
                    </a:lnTo>
                    <a:lnTo>
                      <a:pt x="12" y="4"/>
                    </a:lnTo>
                    <a:lnTo>
                      <a:pt x="8" y="4"/>
                    </a:lnTo>
                    <a:lnTo>
                      <a:pt x="8" y="0"/>
                    </a:lnTo>
                    <a:lnTo>
                      <a:pt x="8" y="4"/>
                    </a:lnTo>
                    <a:lnTo>
                      <a:pt x="8" y="8"/>
                    </a:lnTo>
                    <a:lnTo>
                      <a:pt x="4" y="12"/>
                    </a:lnTo>
                    <a:close/>
                  </a:path>
                </a:pathLst>
              </a:custGeom>
              <a:solidFill>
                <a:srgbClr val="114324"/>
              </a:solidFill>
              <a:ln w="6350">
                <a:solidFill>
                  <a:srgbClr val="114324"/>
                </a:solidFill>
                <a:round/>
                <a:headEnd/>
                <a:tailEnd/>
              </a:ln>
            </p:spPr>
            <p:txBody>
              <a:bodyPr/>
              <a:lstStyle/>
              <a:p>
                <a:endParaRPr lang="fa-IR"/>
              </a:p>
            </p:txBody>
          </p:sp>
          <p:sp>
            <p:nvSpPr>
              <p:cNvPr id="369" name="Freeform 624"/>
              <p:cNvSpPr>
                <a:spLocks/>
              </p:cNvSpPr>
              <p:nvPr/>
            </p:nvSpPr>
            <p:spPr bwMode="auto">
              <a:xfrm>
                <a:off x="1543" y="3358"/>
                <a:ext cx="19" cy="43"/>
              </a:xfrm>
              <a:custGeom>
                <a:avLst/>
                <a:gdLst>
                  <a:gd name="T0" fmla="*/ 4 w 19"/>
                  <a:gd name="T1" fmla="*/ 13 h 43"/>
                  <a:gd name="T2" fmla="*/ 4 w 19"/>
                  <a:gd name="T3" fmla="*/ 21 h 43"/>
                  <a:gd name="T4" fmla="*/ 4 w 19"/>
                  <a:gd name="T5" fmla="*/ 26 h 43"/>
                  <a:gd name="T6" fmla="*/ 4 w 19"/>
                  <a:gd name="T7" fmla="*/ 30 h 43"/>
                  <a:gd name="T8" fmla="*/ 4 w 19"/>
                  <a:gd name="T9" fmla="*/ 30 h 43"/>
                  <a:gd name="T10" fmla="*/ 4 w 19"/>
                  <a:gd name="T11" fmla="*/ 34 h 43"/>
                  <a:gd name="T12" fmla="*/ 0 w 19"/>
                  <a:gd name="T13" fmla="*/ 34 h 43"/>
                  <a:gd name="T14" fmla="*/ 0 w 19"/>
                  <a:gd name="T15" fmla="*/ 38 h 43"/>
                  <a:gd name="T16" fmla="*/ 0 w 19"/>
                  <a:gd name="T17" fmla="*/ 43 h 43"/>
                  <a:gd name="T18" fmla="*/ 4 w 19"/>
                  <a:gd name="T19" fmla="*/ 43 h 43"/>
                  <a:gd name="T20" fmla="*/ 8 w 19"/>
                  <a:gd name="T21" fmla="*/ 38 h 43"/>
                  <a:gd name="T22" fmla="*/ 8 w 19"/>
                  <a:gd name="T23" fmla="*/ 38 h 43"/>
                  <a:gd name="T24" fmla="*/ 12 w 19"/>
                  <a:gd name="T25" fmla="*/ 38 h 43"/>
                  <a:gd name="T26" fmla="*/ 12 w 19"/>
                  <a:gd name="T27" fmla="*/ 38 h 43"/>
                  <a:gd name="T28" fmla="*/ 12 w 19"/>
                  <a:gd name="T29" fmla="*/ 38 h 43"/>
                  <a:gd name="T30" fmla="*/ 16 w 19"/>
                  <a:gd name="T31" fmla="*/ 43 h 43"/>
                  <a:gd name="T32" fmla="*/ 16 w 19"/>
                  <a:gd name="T33" fmla="*/ 43 h 43"/>
                  <a:gd name="T34" fmla="*/ 19 w 19"/>
                  <a:gd name="T35" fmla="*/ 38 h 43"/>
                  <a:gd name="T36" fmla="*/ 16 w 19"/>
                  <a:gd name="T37" fmla="*/ 34 h 43"/>
                  <a:gd name="T38" fmla="*/ 16 w 19"/>
                  <a:gd name="T39" fmla="*/ 34 h 43"/>
                  <a:gd name="T40" fmla="*/ 16 w 19"/>
                  <a:gd name="T41" fmla="*/ 30 h 43"/>
                  <a:gd name="T42" fmla="*/ 12 w 19"/>
                  <a:gd name="T43" fmla="*/ 26 h 43"/>
                  <a:gd name="T44" fmla="*/ 12 w 19"/>
                  <a:gd name="T45" fmla="*/ 26 h 43"/>
                  <a:gd name="T46" fmla="*/ 12 w 19"/>
                  <a:gd name="T47" fmla="*/ 21 h 43"/>
                  <a:gd name="T48" fmla="*/ 12 w 19"/>
                  <a:gd name="T49" fmla="*/ 17 h 43"/>
                  <a:gd name="T50" fmla="*/ 12 w 19"/>
                  <a:gd name="T51" fmla="*/ 17 h 43"/>
                  <a:gd name="T52" fmla="*/ 12 w 19"/>
                  <a:gd name="T53" fmla="*/ 13 h 43"/>
                  <a:gd name="T54" fmla="*/ 12 w 19"/>
                  <a:gd name="T55" fmla="*/ 13 h 43"/>
                  <a:gd name="T56" fmla="*/ 12 w 19"/>
                  <a:gd name="T57" fmla="*/ 9 h 43"/>
                  <a:gd name="T58" fmla="*/ 12 w 19"/>
                  <a:gd name="T59" fmla="*/ 9 h 43"/>
                  <a:gd name="T60" fmla="*/ 8 w 19"/>
                  <a:gd name="T61" fmla="*/ 4 h 43"/>
                  <a:gd name="T62" fmla="*/ 8 w 19"/>
                  <a:gd name="T63" fmla="*/ 0 h 43"/>
                  <a:gd name="T64" fmla="*/ 8 w 19"/>
                  <a:gd name="T65" fmla="*/ 4 h 43"/>
                  <a:gd name="T66" fmla="*/ 8 w 19"/>
                  <a:gd name="T67" fmla="*/ 4 h 43"/>
                  <a:gd name="T68" fmla="*/ 8 w 19"/>
                  <a:gd name="T69" fmla="*/ 9 h 43"/>
                  <a:gd name="T70" fmla="*/ 8 w 19"/>
                  <a:gd name="T71" fmla="*/ 9 h 43"/>
                  <a:gd name="T72" fmla="*/ 4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4" y="13"/>
                    </a:moveTo>
                    <a:lnTo>
                      <a:pt x="4" y="13"/>
                    </a:lnTo>
                    <a:lnTo>
                      <a:pt x="4" y="17"/>
                    </a:lnTo>
                    <a:lnTo>
                      <a:pt x="4" y="21"/>
                    </a:lnTo>
                    <a:lnTo>
                      <a:pt x="4" y="26"/>
                    </a:lnTo>
                    <a:lnTo>
                      <a:pt x="4" y="30"/>
                    </a:lnTo>
                    <a:lnTo>
                      <a:pt x="4" y="34"/>
                    </a:lnTo>
                    <a:lnTo>
                      <a:pt x="0" y="34"/>
                    </a:lnTo>
                    <a:lnTo>
                      <a:pt x="0" y="38"/>
                    </a:lnTo>
                    <a:lnTo>
                      <a:pt x="0" y="43"/>
                    </a:lnTo>
                    <a:lnTo>
                      <a:pt x="4" y="43"/>
                    </a:lnTo>
                    <a:lnTo>
                      <a:pt x="8" y="38"/>
                    </a:lnTo>
                    <a:lnTo>
                      <a:pt x="12" y="38"/>
                    </a:lnTo>
                    <a:lnTo>
                      <a:pt x="16" y="38"/>
                    </a:lnTo>
                    <a:lnTo>
                      <a:pt x="16" y="43"/>
                    </a:lnTo>
                    <a:lnTo>
                      <a:pt x="19" y="43"/>
                    </a:lnTo>
                    <a:lnTo>
                      <a:pt x="19" y="38"/>
                    </a:lnTo>
                    <a:lnTo>
                      <a:pt x="16" y="38"/>
                    </a:lnTo>
                    <a:lnTo>
                      <a:pt x="16" y="34"/>
                    </a:lnTo>
                    <a:lnTo>
                      <a:pt x="16" y="30"/>
                    </a:lnTo>
                    <a:lnTo>
                      <a:pt x="12" y="26"/>
                    </a:lnTo>
                    <a:lnTo>
                      <a:pt x="12" y="21"/>
                    </a:lnTo>
                    <a:lnTo>
                      <a:pt x="12" y="17"/>
                    </a:lnTo>
                    <a:lnTo>
                      <a:pt x="12" y="13"/>
                    </a:lnTo>
                    <a:lnTo>
                      <a:pt x="12" y="9"/>
                    </a:lnTo>
                    <a:lnTo>
                      <a:pt x="12" y="4"/>
                    </a:lnTo>
                    <a:lnTo>
                      <a:pt x="8" y="4"/>
                    </a:lnTo>
                    <a:lnTo>
                      <a:pt x="8" y="0"/>
                    </a:lnTo>
                    <a:lnTo>
                      <a:pt x="8" y="4"/>
                    </a:lnTo>
                    <a:lnTo>
                      <a:pt x="8" y="9"/>
                    </a:lnTo>
                    <a:lnTo>
                      <a:pt x="8" y="13"/>
                    </a:lnTo>
                    <a:lnTo>
                      <a:pt x="4" y="13"/>
                    </a:lnTo>
                    <a:close/>
                  </a:path>
                </a:pathLst>
              </a:custGeom>
              <a:solidFill>
                <a:srgbClr val="114324"/>
              </a:solidFill>
              <a:ln w="6350">
                <a:solidFill>
                  <a:srgbClr val="114324"/>
                </a:solidFill>
                <a:round/>
                <a:headEnd/>
                <a:tailEnd/>
              </a:ln>
            </p:spPr>
            <p:txBody>
              <a:bodyPr/>
              <a:lstStyle/>
              <a:p>
                <a:endParaRPr lang="fa-IR"/>
              </a:p>
            </p:txBody>
          </p:sp>
          <p:sp>
            <p:nvSpPr>
              <p:cNvPr id="370" name="Freeform 625"/>
              <p:cNvSpPr>
                <a:spLocks/>
              </p:cNvSpPr>
              <p:nvPr/>
            </p:nvSpPr>
            <p:spPr bwMode="auto">
              <a:xfrm>
                <a:off x="718" y="3422"/>
                <a:ext cx="18" cy="38"/>
              </a:xfrm>
              <a:custGeom>
                <a:avLst/>
                <a:gdLst>
                  <a:gd name="T0" fmla="*/ 3 w 18"/>
                  <a:gd name="T1" fmla="*/ 13 h 38"/>
                  <a:gd name="T2" fmla="*/ 3 w 18"/>
                  <a:gd name="T3" fmla="*/ 21 h 38"/>
                  <a:gd name="T4" fmla="*/ 3 w 18"/>
                  <a:gd name="T5" fmla="*/ 25 h 38"/>
                  <a:gd name="T6" fmla="*/ 3 w 18"/>
                  <a:gd name="T7" fmla="*/ 30 h 38"/>
                  <a:gd name="T8" fmla="*/ 3 w 18"/>
                  <a:gd name="T9" fmla="*/ 30 h 38"/>
                  <a:gd name="T10" fmla="*/ 3 w 18"/>
                  <a:gd name="T11" fmla="*/ 30 h 38"/>
                  <a:gd name="T12" fmla="*/ 3 w 18"/>
                  <a:gd name="T13" fmla="*/ 34 h 38"/>
                  <a:gd name="T14" fmla="*/ 0 w 18"/>
                  <a:gd name="T15" fmla="*/ 38 h 38"/>
                  <a:gd name="T16" fmla="*/ 0 w 18"/>
                  <a:gd name="T17" fmla="*/ 38 h 38"/>
                  <a:gd name="T18" fmla="*/ 3 w 18"/>
                  <a:gd name="T19" fmla="*/ 38 h 38"/>
                  <a:gd name="T20" fmla="*/ 7 w 18"/>
                  <a:gd name="T21" fmla="*/ 38 h 38"/>
                  <a:gd name="T22" fmla="*/ 7 w 18"/>
                  <a:gd name="T23" fmla="*/ 38 h 38"/>
                  <a:gd name="T24" fmla="*/ 11 w 18"/>
                  <a:gd name="T25" fmla="*/ 38 h 38"/>
                  <a:gd name="T26" fmla="*/ 11 w 18"/>
                  <a:gd name="T27" fmla="*/ 38 h 38"/>
                  <a:gd name="T28" fmla="*/ 11 w 18"/>
                  <a:gd name="T29" fmla="*/ 38 h 38"/>
                  <a:gd name="T30" fmla="*/ 15 w 18"/>
                  <a:gd name="T31" fmla="*/ 38 h 38"/>
                  <a:gd name="T32" fmla="*/ 18 w 18"/>
                  <a:gd name="T33" fmla="*/ 38 h 38"/>
                  <a:gd name="T34" fmla="*/ 18 w 18"/>
                  <a:gd name="T35" fmla="*/ 38 h 38"/>
                  <a:gd name="T36" fmla="*/ 15 w 18"/>
                  <a:gd name="T37" fmla="*/ 34 h 38"/>
                  <a:gd name="T38" fmla="*/ 15 w 18"/>
                  <a:gd name="T39" fmla="*/ 30 h 38"/>
                  <a:gd name="T40" fmla="*/ 15 w 18"/>
                  <a:gd name="T41" fmla="*/ 30 h 38"/>
                  <a:gd name="T42" fmla="*/ 15 w 18"/>
                  <a:gd name="T43" fmla="*/ 25 h 38"/>
                  <a:gd name="T44" fmla="*/ 11 w 18"/>
                  <a:gd name="T45" fmla="*/ 21 h 38"/>
                  <a:gd name="T46" fmla="*/ 15 w 18"/>
                  <a:gd name="T47" fmla="*/ 21 h 38"/>
                  <a:gd name="T48" fmla="*/ 11 w 18"/>
                  <a:gd name="T49" fmla="*/ 17 h 38"/>
                  <a:gd name="T50" fmla="*/ 11 w 18"/>
                  <a:gd name="T51" fmla="*/ 13 h 38"/>
                  <a:gd name="T52" fmla="*/ 11 w 18"/>
                  <a:gd name="T53" fmla="*/ 13 h 38"/>
                  <a:gd name="T54" fmla="*/ 11 w 18"/>
                  <a:gd name="T55" fmla="*/ 8 h 38"/>
                  <a:gd name="T56" fmla="*/ 11 w 18"/>
                  <a:gd name="T57" fmla="*/ 8 h 38"/>
                  <a:gd name="T58" fmla="*/ 11 w 18"/>
                  <a:gd name="T59" fmla="*/ 4 h 38"/>
                  <a:gd name="T60" fmla="*/ 11 w 18"/>
                  <a:gd name="T61" fmla="*/ 0 h 38"/>
                  <a:gd name="T62" fmla="*/ 7 w 18"/>
                  <a:gd name="T63" fmla="*/ 0 h 38"/>
                  <a:gd name="T64" fmla="*/ 7 w 18"/>
                  <a:gd name="T65" fmla="*/ 0 h 38"/>
                  <a:gd name="T66" fmla="*/ 7 w 18"/>
                  <a:gd name="T67" fmla="*/ 4 h 38"/>
                  <a:gd name="T68" fmla="*/ 7 w 18"/>
                  <a:gd name="T69" fmla="*/ 8 h 38"/>
                  <a:gd name="T70" fmla="*/ 7 w 18"/>
                  <a:gd name="T71" fmla="*/ 8 h 38"/>
                  <a:gd name="T72" fmla="*/ 3 w 18"/>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38"/>
                  <a:gd name="T113" fmla="*/ 18 w 18"/>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38">
                    <a:moveTo>
                      <a:pt x="3" y="13"/>
                    </a:moveTo>
                    <a:lnTo>
                      <a:pt x="3" y="13"/>
                    </a:lnTo>
                    <a:lnTo>
                      <a:pt x="3" y="17"/>
                    </a:lnTo>
                    <a:lnTo>
                      <a:pt x="3" y="21"/>
                    </a:lnTo>
                    <a:lnTo>
                      <a:pt x="3" y="25"/>
                    </a:lnTo>
                    <a:lnTo>
                      <a:pt x="3" y="30"/>
                    </a:lnTo>
                    <a:lnTo>
                      <a:pt x="3" y="34"/>
                    </a:lnTo>
                    <a:lnTo>
                      <a:pt x="0" y="38"/>
                    </a:lnTo>
                    <a:lnTo>
                      <a:pt x="3" y="38"/>
                    </a:lnTo>
                    <a:lnTo>
                      <a:pt x="7" y="38"/>
                    </a:lnTo>
                    <a:lnTo>
                      <a:pt x="11" y="38"/>
                    </a:lnTo>
                    <a:lnTo>
                      <a:pt x="15" y="38"/>
                    </a:lnTo>
                    <a:lnTo>
                      <a:pt x="18" y="38"/>
                    </a:lnTo>
                    <a:lnTo>
                      <a:pt x="15" y="38"/>
                    </a:lnTo>
                    <a:lnTo>
                      <a:pt x="15" y="34"/>
                    </a:lnTo>
                    <a:lnTo>
                      <a:pt x="15" y="30"/>
                    </a:lnTo>
                    <a:lnTo>
                      <a:pt x="15" y="25"/>
                    </a:lnTo>
                    <a:lnTo>
                      <a:pt x="11" y="25"/>
                    </a:lnTo>
                    <a:lnTo>
                      <a:pt x="11" y="21"/>
                    </a:lnTo>
                    <a:lnTo>
                      <a:pt x="15" y="21"/>
                    </a:lnTo>
                    <a:lnTo>
                      <a:pt x="15" y="17"/>
                    </a:lnTo>
                    <a:lnTo>
                      <a:pt x="11" y="17"/>
                    </a:lnTo>
                    <a:lnTo>
                      <a:pt x="11" y="13"/>
                    </a:lnTo>
                    <a:lnTo>
                      <a:pt x="11" y="8"/>
                    </a:lnTo>
                    <a:lnTo>
                      <a:pt x="11" y="4"/>
                    </a:lnTo>
                    <a:lnTo>
                      <a:pt x="11" y="0"/>
                    </a:lnTo>
                    <a:lnTo>
                      <a:pt x="7" y="0"/>
                    </a:lnTo>
                    <a:lnTo>
                      <a:pt x="7" y="4"/>
                    </a:lnTo>
                    <a:lnTo>
                      <a:pt x="7" y="8"/>
                    </a:lnTo>
                    <a:lnTo>
                      <a:pt x="3" y="13"/>
                    </a:lnTo>
                    <a:close/>
                  </a:path>
                </a:pathLst>
              </a:custGeom>
              <a:solidFill>
                <a:srgbClr val="005E31"/>
              </a:solidFill>
              <a:ln w="6350">
                <a:solidFill>
                  <a:srgbClr val="005E31"/>
                </a:solidFill>
                <a:round/>
                <a:headEnd/>
                <a:tailEnd/>
              </a:ln>
            </p:spPr>
            <p:txBody>
              <a:bodyPr/>
              <a:lstStyle/>
              <a:p>
                <a:endParaRPr lang="fa-IR"/>
              </a:p>
            </p:txBody>
          </p:sp>
          <p:sp>
            <p:nvSpPr>
              <p:cNvPr id="371" name="Freeform 626"/>
              <p:cNvSpPr>
                <a:spLocks/>
              </p:cNvSpPr>
              <p:nvPr/>
            </p:nvSpPr>
            <p:spPr bwMode="auto">
              <a:xfrm>
                <a:off x="1412" y="3273"/>
                <a:ext cx="15" cy="43"/>
              </a:xfrm>
              <a:custGeom>
                <a:avLst/>
                <a:gdLst>
                  <a:gd name="T0" fmla="*/ 3 w 15"/>
                  <a:gd name="T1" fmla="*/ 13 h 43"/>
                  <a:gd name="T2" fmla="*/ 3 w 15"/>
                  <a:gd name="T3" fmla="*/ 22 h 43"/>
                  <a:gd name="T4" fmla="*/ 3 w 15"/>
                  <a:gd name="T5" fmla="*/ 26 h 43"/>
                  <a:gd name="T6" fmla="*/ 3 w 15"/>
                  <a:gd name="T7" fmla="*/ 30 h 43"/>
                  <a:gd name="T8" fmla="*/ 0 w 15"/>
                  <a:gd name="T9" fmla="*/ 30 h 43"/>
                  <a:gd name="T10" fmla="*/ 0 w 15"/>
                  <a:gd name="T11" fmla="*/ 30 h 43"/>
                  <a:gd name="T12" fmla="*/ 0 w 15"/>
                  <a:gd name="T13" fmla="*/ 34 h 43"/>
                  <a:gd name="T14" fmla="*/ 0 w 15"/>
                  <a:gd name="T15" fmla="*/ 39 h 43"/>
                  <a:gd name="T16" fmla="*/ 0 w 15"/>
                  <a:gd name="T17" fmla="*/ 43 h 43"/>
                  <a:gd name="T18" fmla="*/ 3 w 15"/>
                  <a:gd name="T19" fmla="*/ 39 h 43"/>
                  <a:gd name="T20" fmla="*/ 7 w 15"/>
                  <a:gd name="T21" fmla="*/ 39 h 43"/>
                  <a:gd name="T22" fmla="*/ 7 w 15"/>
                  <a:gd name="T23" fmla="*/ 39 h 43"/>
                  <a:gd name="T24" fmla="*/ 7 w 15"/>
                  <a:gd name="T25" fmla="*/ 39 h 43"/>
                  <a:gd name="T26" fmla="*/ 7 w 15"/>
                  <a:gd name="T27" fmla="*/ 39 h 43"/>
                  <a:gd name="T28" fmla="*/ 11 w 15"/>
                  <a:gd name="T29" fmla="*/ 39 h 43"/>
                  <a:gd name="T30" fmla="*/ 11 w 15"/>
                  <a:gd name="T31" fmla="*/ 39 h 43"/>
                  <a:gd name="T32" fmla="*/ 15 w 15"/>
                  <a:gd name="T33" fmla="*/ 39 h 43"/>
                  <a:gd name="T34" fmla="*/ 15 w 15"/>
                  <a:gd name="T35" fmla="*/ 39 h 43"/>
                  <a:gd name="T36" fmla="*/ 15 w 15"/>
                  <a:gd name="T37" fmla="*/ 34 h 43"/>
                  <a:gd name="T38" fmla="*/ 11 w 15"/>
                  <a:gd name="T39" fmla="*/ 30 h 43"/>
                  <a:gd name="T40" fmla="*/ 11 w 15"/>
                  <a:gd name="T41" fmla="*/ 30 h 43"/>
                  <a:gd name="T42" fmla="*/ 11 w 15"/>
                  <a:gd name="T43" fmla="*/ 26 h 43"/>
                  <a:gd name="T44" fmla="*/ 11 w 15"/>
                  <a:gd name="T45" fmla="*/ 22 h 43"/>
                  <a:gd name="T46" fmla="*/ 11 w 15"/>
                  <a:gd name="T47" fmla="*/ 22 h 43"/>
                  <a:gd name="T48" fmla="*/ 11 w 15"/>
                  <a:gd name="T49" fmla="*/ 17 h 43"/>
                  <a:gd name="T50" fmla="*/ 11 w 15"/>
                  <a:gd name="T51" fmla="*/ 17 h 43"/>
                  <a:gd name="T52" fmla="*/ 11 w 15"/>
                  <a:gd name="T53" fmla="*/ 13 h 43"/>
                  <a:gd name="T54" fmla="*/ 11 w 15"/>
                  <a:gd name="T55" fmla="*/ 13 h 43"/>
                  <a:gd name="T56" fmla="*/ 7 w 15"/>
                  <a:gd name="T57" fmla="*/ 9 h 43"/>
                  <a:gd name="T58" fmla="*/ 7 w 15"/>
                  <a:gd name="T59" fmla="*/ 5 h 43"/>
                  <a:gd name="T60" fmla="*/ 7 w 15"/>
                  <a:gd name="T61" fmla="*/ 5 h 43"/>
                  <a:gd name="T62" fmla="*/ 7 w 15"/>
                  <a:gd name="T63" fmla="*/ 0 h 43"/>
                  <a:gd name="T64" fmla="*/ 7 w 15"/>
                  <a:gd name="T65" fmla="*/ 5 h 43"/>
                  <a:gd name="T66" fmla="*/ 7 w 15"/>
                  <a:gd name="T67" fmla="*/ 5 h 43"/>
                  <a:gd name="T68" fmla="*/ 3 w 15"/>
                  <a:gd name="T69" fmla="*/ 9 h 43"/>
                  <a:gd name="T70" fmla="*/ 3 w 15"/>
                  <a:gd name="T71" fmla="*/ 9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17"/>
                    </a:lnTo>
                    <a:lnTo>
                      <a:pt x="3" y="22"/>
                    </a:lnTo>
                    <a:lnTo>
                      <a:pt x="3" y="26"/>
                    </a:lnTo>
                    <a:lnTo>
                      <a:pt x="3" y="30"/>
                    </a:lnTo>
                    <a:lnTo>
                      <a:pt x="0" y="30"/>
                    </a:lnTo>
                    <a:lnTo>
                      <a:pt x="0" y="34"/>
                    </a:lnTo>
                    <a:lnTo>
                      <a:pt x="0" y="39"/>
                    </a:lnTo>
                    <a:lnTo>
                      <a:pt x="0" y="43"/>
                    </a:lnTo>
                    <a:lnTo>
                      <a:pt x="0" y="39"/>
                    </a:lnTo>
                    <a:lnTo>
                      <a:pt x="3" y="39"/>
                    </a:lnTo>
                    <a:lnTo>
                      <a:pt x="7" y="39"/>
                    </a:lnTo>
                    <a:lnTo>
                      <a:pt x="11" y="39"/>
                    </a:lnTo>
                    <a:lnTo>
                      <a:pt x="15" y="39"/>
                    </a:lnTo>
                    <a:lnTo>
                      <a:pt x="15" y="34"/>
                    </a:lnTo>
                    <a:lnTo>
                      <a:pt x="11" y="34"/>
                    </a:lnTo>
                    <a:lnTo>
                      <a:pt x="11" y="30"/>
                    </a:lnTo>
                    <a:lnTo>
                      <a:pt x="11" y="26"/>
                    </a:lnTo>
                    <a:lnTo>
                      <a:pt x="11" y="22"/>
                    </a:lnTo>
                    <a:lnTo>
                      <a:pt x="11" y="17"/>
                    </a:lnTo>
                    <a:lnTo>
                      <a:pt x="11" y="13"/>
                    </a:lnTo>
                    <a:lnTo>
                      <a:pt x="11" y="9"/>
                    </a:lnTo>
                    <a:lnTo>
                      <a:pt x="7" y="9"/>
                    </a:lnTo>
                    <a:lnTo>
                      <a:pt x="7" y="5"/>
                    </a:lnTo>
                    <a:lnTo>
                      <a:pt x="7" y="0"/>
                    </a:lnTo>
                    <a:lnTo>
                      <a:pt x="7" y="5"/>
                    </a:lnTo>
                    <a:lnTo>
                      <a:pt x="3" y="9"/>
                    </a:lnTo>
                    <a:lnTo>
                      <a:pt x="3" y="13"/>
                    </a:lnTo>
                    <a:close/>
                  </a:path>
                </a:pathLst>
              </a:custGeom>
              <a:solidFill>
                <a:srgbClr val="005E31"/>
              </a:solidFill>
              <a:ln w="6350">
                <a:solidFill>
                  <a:srgbClr val="005E31"/>
                </a:solidFill>
                <a:round/>
                <a:headEnd/>
                <a:tailEnd/>
              </a:ln>
            </p:spPr>
            <p:txBody>
              <a:bodyPr/>
              <a:lstStyle/>
              <a:p>
                <a:endParaRPr lang="fa-IR"/>
              </a:p>
            </p:txBody>
          </p:sp>
          <p:sp>
            <p:nvSpPr>
              <p:cNvPr id="372" name="Freeform 627"/>
              <p:cNvSpPr>
                <a:spLocks/>
              </p:cNvSpPr>
              <p:nvPr/>
            </p:nvSpPr>
            <p:spPr bwMode="auto">
              <a:xfrm>
                <a:off x="1679" y="3460"/>
                <a:ext cx="19" cy="42"/>
              </a:xfrm>
              <a:custGeom>
                <a:avLst/>
                <a:gdLst>
                  <a:gd name="T0" fmla="*/ 8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38 h 42"/>
                  <a:gd name="T22" fmla="*/ 12 w 19"/>
                  <a:gd name="T23" fmla="*/ 38 h 42"/>
                  <a:gd name="T24" fmla="*/ 12 w 19"/>
                  <a:gd name="T25" fmla="*/ 38 h 42"/>
                  <a:gd name="T26" fmla="*/ 12 w 19"/>
                  <a:gd name="T27" fmla="*/ 38 h 42"/>
                  <a:gd name="T28" fmla="*/ 15 w 19"/>
                  <a:gd name="T29" fmla="*/ 38 h 42"/>
                  <a:gd name="T30" fmla="*/ 15 w 19"/>
                  <a:gd name="T31" fmla="*/ 42 h 42"/>
                  <a:gd name="T32" fmla="*/ 19 w 19"/>
                  <a:gd name="T33" fmla="*/ 42 h 42"/>
                  <a:gd name="T34" fmla="*/ 19 w 19"/>
                  <a:gd name="T35" fmla="*/ 42 h 42"/>
                  <a:gd name="T36" fmla="*/ 15 w 19"/>
                  <a:gd name="T37" fmla="*/ 38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2 w 19"/>
                  <a:gd name="T51" fmla="*/ 17 h 42"/>
                  <a:gd name="T52" fmla="*/ 12 w 19"/>
                  <a:gd name="T53" fmla="*/ 13 h 42"/>
                  <a:gd name="T54" fmla="*/ 12 w 19"/>
                  <a:gd name="T55" fmla="*/ 13 h 42"/>
                  <a:gd name="T56" fmla="*/ 12 w 19"/>
                  <a:gd name="T57" fmla="*/ 9 h 42"/>
                  <a:gd name="T58" fmla="*/ 12 w 19"/>
                  <a:gd name="T59" fmla="*/ 9 h 42"/>
                  <a:gd name="T60" fmla="*/ 12 w 19"/>
                  <a:gd name="T61" fmla="*/ 4 h 42"/>
                  <a:gd name="T62" fmla="*/ 12 w 19"/>
                  <a:gd name="T63" fmla="*/ 0 h 42"/>
                  <a:gd name="T64" fmla="*/ 8 w 19"/>
                  <a:gd name="T65" fmla="*/ 4 h 42"/>
                  <a:gd name="T66" fmla="*/ 8 w 19"/>
                  <a:gd name="T67" fmla="*/ 4 h 42"/>
                  <a:gd name="T68" fmla="*/ 8 w 19"/>
                  <a:gd name="T69" fmla="*/ 9 h 42"/>
                  <a:gd name="T70" fmla="*/ 8 w 19"/>
                  <a:gd name="T71" fmla="*/ 13 h 42"/>
                  <a:gd name="T72" fmla="*/ 8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3"/>
                    </a:moveTo>
                    <a:lnTo>
                      <a:pt x="8" y="13"/>
                    </a:lnTo>
                    <a:lnTo>
                      <a:pt x="8" y="17"/>
                    </a:lnTo>
                    <a:lnTo>
                      <a:pt x="4" y="21"/>
                    </a:lnTo>
                    <a:lnTo>
                      <a:pt x="4" y="25"/>
                    </a:lnTo>
                    <a:lnTo>
                      <a:pt x="4" y="30"/>
                    </a:lnTo>
                    <a:lnTo>
                      <a:pt x="4" y="34"/>
                    </a:lnTo>
                    <a:lnTo>
                      <a:pt x="0" y="38"/>
                    </a:lnTo>
                    <a:lnTo>
                      <a:pt x="0" y="42"/>
                    </a:lnTo>
                    <a:lnTo>
                      <a:pt x="4" y="42"/>
                    </a:lnTo>
                    <a:lnTo>
                      <a:pt x="8" y="42"/>
                    </a:lnTo>
                    <a:lnTo>
                      <a:pt x="8" y="38"/>
                    </a:lnTo>
                    <a:lnTo>
                      <a:pt x="12" y="38"/>
                    </a:lnTo>
                    <a:lnTo>
                      <a:pt x="15" y="38"/>
                    </a:lnTo>
                    <a:lnTo>
                      <a:pt x="15" y="42"/>
                    </a:lnTo>
                    <a:lnTo>
                      <a:pt x="19" y="42"/>
                    </a:lnTo>
                    <a:lnTo>
                      <a:pt x="19" y="38"/>
                    </a:lnTo>
                    <a:lnTo>
                      <a:pt x="15" y="38"/>
                    </a:lnTo>
                    <a:lnTo>
                      <a:pt x="15" y="34"/>
                    </a:lnTo>
                    <a:lnTo>
                      <a:pt x="15" y="30"/>
                    </a:lnTo>
                    <a:lnTo>
                      <a:pt x="15" y="25"/>
                    </a:lnTo>
                    <a:lnTo>
                      <a:pt x="15" y="21"/>
                    </a:lnTo>
                    <a:lnTo>
                      <a:pt x="15" y="17"/>
                    </a:lnTo>
                    <a:lnTo>
                      <a:pt x="12" y="17"/>
                    </a:lnTo>
                    <a:lnTo>
                      <a:pt x="12" y="13"/>
                    </a:lnTo>
                    <a:lnTo>
                      <a:pt x="12" y="9"/>
                    </a:lnTo>
                    <a:lnTo>
                      <a:pt x="12" y="4"/>
                    </a:lnTo>
                    <a:lnTo>
                      <a:pt x="12" y="0"/>
                    </a:lnTo>
                    <a:lnTo>
                      <a:pt x="12" y="4"/>
                    </a:lnTo>
                    <a:lnTo>
                      <a:pt x="8" y="4"/>
                    </a:lnTo>
                    <a:lnTo>
                      <a:pt x="8" y="9"/>
                    </a:lnTo>
                    <a:lnTo>
                      <a:pt x="8" y="13"/>
                    </a:lnTo>
                    <a:close/>
                  </a:path>
                </a:pathLst>
              </a:custGeom>
              <a:solidFill>
                <a:srgbClr val="005E31"/>
              </a:solidFill>
              <a:ln w="6350">
                <a:solidFill>
                  <a:srgbClr val="005E31"/>
                </a:solidFill>
                <a:round/>
                <a:headEnd/>
                <a:tailEnd/>
              </a:ln>
            </p:spPr>
            <p:txBody>
              <a:bodyPr/>
              <a:lstStyle/>
              <a:p>
                <a:endParaRPr lang="fa-IR"/>
              </a:p>
            </p:txBody>
          </p:sp>
          <p:sp>
            <p:nvSpPr>
              <p:cNvPr id="373" name="Freeform 628"/>
              <p:cNvSpPr>
                <a:spLocks/>
              </p:cNvSpPr>
              <p:nvPr/>
            </p:nvSpPr>
            <p:spPr bwMode="auto">
              <a:xfrm>
                <a:off x="1630" y="3409"/>
                <a:ext cx="15" cy="38"/>
              </a:xfrm>
              <a:custGeom>
                <a:avLst/>
                <a:gdLst>
                  <a:gd name="T0" fmla="*/ 4 w 15"/>
                  <a:gd name="T1" fmla="*/ 9 h 38"/>
                  <a:gd name="T2" fmla="*/ 4 w 15"/>
                  <a:gd name="T3" fmla="*/ 17 h 38"/>
                  <a:gd name="T4" fmla="*/ 4 w 15"/>
                  <a:gd name="T5" fmla="*/ 21 h 38"/>
                  <a:gd name="T6" fmla="*/ 4 w 15"/>
                  <a:gd name="T7" fmla="*/ 26 h 38"/>
                  <a:gd name="T8" fmla="*/ 4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8 w 15"/>
                  <a:gd name="T21" fmla="*/ 38 h 38"/>
                  <a:gd name="T22" fmla="*/ 8 w 15"/>
                  <a:gd name="T23" fmla="*/ 38 h 38"/>
                  <a:gd name="T24" fmla="*/ 8 w 15"/>
                  <a:gd name="T25" fmla="*/ 38 h 38"/>
                  <a:gd name="T26" fmla="*/ 8 w 15"/>
                  <a:gd name="T27" fmla="*/ 38 h 38"/>
                  <a:gd name="T28" fmla="*/ 12 w 15"/>
                  <a:gd name="T29" fmla="*/ 38 h 38"/>
                  <a:gd name="T30" fmla="*/ 15 w 15"/>
                  <a:gd name="T31" fmla="*/ 38 h 38"/>
                  <a:gd name="T32" fmla="*/ 15 w 15"/>
                  <a:gd name="T33" fmla="*/ 38 h 38"/>
                  <a:gd name="T34" fmla="*/ 15 w 15"/>
                  <a:gd name="T35" fmla="*/ 38 h 38"/>
                  <a:gd name="T36" fmla="*/ 15 w 15"/>
                  <a:gd name="T37" fmla="*/ 34 h 38"/>
                  <a:gd name="T38" fmla="*/ 12 w 15"/>
                  <a:gd name="T39" fmla="*/ 30 h 38"/>
                  <a:gd name="T40" fmla="*/ 12 w 15"/>
                  <a:gd name="T41" fmla="*/ 26 h 38"/>
                  <a:gd name="T42" fmla="*/ 12 w 15"/>
                  <a:gd name="T43" fmla="*/ 26 h 38"/>
                  <a:gd name="T44" fmla="*/ 12 w 15"/>
                  <a:gd name="T45" fmla="*/ 21 h 38"/>
                  <a:gd name="T46" fmla="*/ 12 w 15"/>
                  <a:gd name="T47" fmla="*/ 17 h 38"/>
                  <a:gd name="T48" fmla="*/ 12 w 15"/>
                  <a:gd name="T49" fmla="*/ 17 h 38"/>
                  <a:gd name="T50" fmla="*/ 12 w 15"/>
                  <a:gd name="T51" fmla="*/ 13 h 38"/>
                  <a:gd name="T52" fmla="*/ 12 w 15"/>
                  <a:gd name="T53" fmla="*/ 13 h 38"/>
                  <a:gd name="T54" fmla="*/ 12 w 15"/>
                  <a:gd name="T55" fmla="*/ 9 h 38"/>
                  <a:gd name="T56" fmla="*/ 12 w 15"/>
                  <a:gd name="T57" fmla="*/ 9 h 38"/>
                  <a:gd name="T58" fmla="*/ 12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9 h 38"/>
                  <a:gd name="T72" fmla="*/ 4 w 15"/>
                  <a:gd name="T73" fmla="*/ 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9"/>
                    </a:moveTo>
                    <a:lnTo>
                      <a:pt x="4" y="9"/>
                    </a:lnTo>
                    <a:lnTo>
                      <a:pt x="4" y="17"/>
                    </a:lnTo>
                    <a:lnTo>
                      <a:pt x="4" y="21"/>
                    </a:lnTo>
                    <a:lnTo>
                      <a:pt x="4" y="26"/>
                    </a:lnTo>
                    <a:lnTo>
                      <a:pt x="4" y="30"/>
                    </a:lnTo>
                    <a:lnTo>
                      <a:pt x="0" y="30"/>
                    </a:lnTo>
                    <a:lnTo>
                      <a:pt x="0" y="34"/>
                    </a:lnTo>
                    <a:lnTo>
                      <a:pt x="0" y="38"/>
                    </a:lnTo>
                    <a:lnTo>
                      <a:pt x="4" y="38"/>
                    </a:lnTo>
                    <a:lnTo>
                      <a:pt x="8" y="38"/>
                    </a:lnTo>
                    <a:lnTo>
                      <a:pt x="12" y="38"/>
                    </a:lnTo>
                    <a:lnTo>
                      <a:pt x="15" y="38"/>
                    </a:lnTo>
                    <a:lnTo>
                      <a:pt x="15" y="34"/>
                    </a:lnTo>
                    <a:lnTo>
                      <a:pt x="15" y="30"/>
                    </a:lnTo>
                    <a:lnTo>
                      <a:pt x="12" y="30"/>
                    </a:lnTo>
                    <a:lnTo>
                      <a:pt x="12" y="26"/>
                    </a:lnTo>
                    <a:lnTo>
                      <a:pt x="12" y="21"/>
                    </a:lnTo>
                    <a:lnTo>
                      <a:pt x="12" y="17"/>
                    </a:lnTo>
                    <a:lnTo>
                      <a:pt x="12" y="13"/>
                    </a:lnTo>
                    <a:lnTo>
                      <a:pt x="12" y="9"/>
                    </a:lnTo>
                    <a:lnTo>
                      <a:pt x="12" y="4"/>
                    </a:lnTo>
                    <a:lnTo>
                      <a:pt x="8" y="4"/>
                    </a:lnTo>
                    <a:lnTo>
                      <a:pt x="8" y="0"/>
                    </a:lnTo>
                    <a:lnTo>
                      <a:pt x="8" y="4"/>
                    </a:lnTo>
                    <a:lnTo>
                      <a:pt x="4" y="4"/>
                    </a:lnTo>
                    <a:lnTo>
                      <a:pt x="4" y="9"/>
                    </a:lnTo>
                    <a:close/>
                  </a:path>
                </a:pathLst>
              </a:custGeom>
              <a:solidFill>
                <a:srgbClr val="005E31"/>
              </a:solidFill>
              <a:ln w="6350">
                <a:solidFill>
                  <a:srgbClr val="005E31"/>
                </a:solidFill>
                <a:round/>
                <a:headEnd/>
                <a:tailEnd/>
              </a:ln>
            </p:spPr>
            <p:txBody>
              <a:bodyPr/>
              <a:lstStyle/>
              <a:p>
                <a:endParaRPr lang="fa-IR"/>
              </a:p>
            </p:txBody>
          </p:sp>
          <p:sp>
            <p:nvSpPr>
              <p:cNvPr id="374" name="Freeform 629"/>
              <p:cNvSpPr>
                <a:spLocks/>
              </p:cNvSpPr>
              <p:nvPr/>
            </p:nvSpPr>
            <p:spPr bwMode="auto">
              <a:xfrm>
                <a:off x="1758" y="3634"/>
                <a:ext cx="19" cy="42"/>
              </a:xfrm>
              <a:custGeom>
                <a:avLst/>
                <a:gdLst>
                  <a:gd name="T0" fmla="*/ 4 w 19"/>
                  <a:gd name="T1" fmla="*/ 13 h 42"/>
                  <a:gd name="T2" fmla="*/ 4 w 19"/>
                  <a:gd name="T3" fmla="*/ 21 h 42"/>
                  <a:gd name="T4" fmla="*/ 4 w 19"/>
                  <a:gd name="T5" fmla="*/ 25 h 42"/>
                  <a:gd name="T6" fmla="*/ 4 w 19"/>
                  <a:gd name="T7" fmla="*/ 30 h 42"/>
                  <a:gd name="T8" fmla="*/ 4 w 19"/>
                  <a:gd name="T9" fmla="*/ 34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42 h 42"/>
                  <a:gd name="T22" fmla="*/ 8 w 19"/>
                  <a:gd name="T23" fmla="*/ 42 h 42"/>
                  <a:gd name="T24" fmla="*/ 12 w 19"/>
                  <a:gd name="T25" fmla="*/ 42 h 42"/>
                  <a:gd name="T26" fmla="*/ 12 w 19"/>
                  <a:gd name="T27" fmla="*/ 42 h 42"/>
                  <a:gd name="T28" fmla="*/ 16 w 19"/>
                  <a:gd name="T29" fmla="*/ 42 h 42"/>
                  <a:gd name="T30" fmla="*/ 16 w 19"/>
                  <a:gd name="T31" fmla="*/ 42 h 42"/>
                  <a:gd name="T32" fmla="*/ 19 w 19"/>
                  <a:gd name="T33" fmla="*/ 42 h 42"/>
                  <a:gd name="T34" fmla="*/ 19 w 19"/>
                  <a:gd name="T35" fmla="*/ 42 h 42"/>
                  <a:gd name="T36" fmla="*/ 16 w 19"/>
                  <a:gd name="T37" fmla="*/ 38 h 42"/>
                  <a:gd name="T38" fmla="*/ 16 w 19"/>
                  <a:gd name="T39" fmla="*/ 34 h 42"/>
                  <a:gd name="T40" fmla="*/ 16 w 19"/>
                  <a:gd name="T41" fmla="*/ 30 h 42"/>
                  <a:gd name="T42" fmla="*/ 16 w 19"/>
                  <a:gd name="T43" fmla="*/ 30 h 42"/>
                  <a:gd name="T44" fmla="*/ 12 w 19"/>
                  <a:gd name="T45" fmla="*/ 25 h 42"/>
                  <a:gd name="T46" fmla="*/ 16 w 19"/>
                  <a:gd name="T47" fmla="*/ 21 h 42"/>
                  <a:gd name="T48" fmla="*/ 12 w 19"/>
                  <a:gd name="T49" fmla="*/ 21 h 42"/>
                  <a:gd name="T50" fmla="*/ 12 w 19"/>
                  <a:gd name="T51" fmla="*/ 17 h 42"/>
                  <a:gd name="T52" fmla="*/ 12 w 19"/>
                  <a:gd name="T53" fmla="*/ 17 h 42"/>
                  <a:gd name="T54" fmla="*/ 12 w 19"/>
                  <a:gd name="T55" fmla="*/ 13 h 42"/>
                  <a:gd name="T56" fmla="*/ 12 w 19"/>
                  <a:gd name="T57" fmla="*/ 13 h 42"/>
                  <a:gd name="T58" fmla="*/ 12 w 19"/>
                  <a:gd name="T59" fmla="*/ 8 h 42"/>
                  <a:gd name="T60" fmla="*/ 12 w 19"/>
                  <a:gd name="T61" fmla="*/ 4 h 42"/>
                  <a:gd name="T62" fmla="*/ 8 w 19"/>
                  <a:gd name="T63" fmla="*/ 0 h 42"/>
                  <a:gd name="T64" fmla="*/ 8 w 19"/>
                  <a:gd name="T65" fmla="*/ 4 h 42"/>
                  <a:gd name="T66" fmla="*/ 8 w 19"/>
                  <a:gd name="T67" fmla="*/ 8 h 42"/>
                  <a:gd name="T68" fmla="*/ 8 w 19"/>
                  <a:gd name="T69" fmla="*/ 8 h 42"/>
                  <a:gd name="T70" fmla="*/ 8 w 19"/>
                  <a:gd name="T71" fmla="*/ 13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21"/>
                    </a:lnTo>
                    <a:lnTo>
                      <a:pt x="4" y="25"/>
                    </a:lnTo>
                    <a:lnTo>
                      <a:pt x="4" y="30"/>
                    </a:lnTo>
                    <a:lnTo>
                      <a:pt x="4" y="34"/>
                    </a:lnTo>
                    <a:lnTo>
                      <a:pt x="0" y="38"/>
                    </a:lnTo>
                    <a:lnTo>
                      <a:pt x="0" y="42"/>
                    </a:lnTo>
                    <a:lnTo>
                      <a:pt x="4" y="42"/>
                    </a:lnTo>
                    <a:lnTo>
                      <a:pt x="8" y="42"/>
                    </a:lnTo>
                    <a:lnTo>
                      <a:pt x="12" y="42"/>
                    </a:lnTo>
                    <a:lnTo>
                      <a:pt x="16" y="42"/>
                    </a:lnTo>
                    <a:lnTo>
                      <a:pt x="19" y="42"/>
                    </a:lnTo>
                    <a:lnTo>
                      <a:pt x="16" y="38"/>
                    </a:lnTo>
                    <a:lnTo>
                      <a:pt x="16" y="34"/>
                    </a:lnTo>
                    <a:lnTo>
                      <a:pt x="16" y="30"/>
                    </a:lnTo>
                    <a:lnTo>
                      <a:pt x="12" y="25"/>
                    </a:lnTo>
                    <a:lnTo>
                      <a:pt x="16" y="21"/>
                    </a:lnTo>
                    <a:lnTo>
                      <a:pt x="12" y="21"/>
                    </a:lnTo>
                    <a:lnTo>
                      <a:pt x="12" y="17"/>
                    </a:lnTo>
                    <a:lnTo>
                      <a:pt x="12" y="13"/>
                    </a:lnTo>
                    <a:lnTo>
                      <a:pt x="12" y="8"/>
                    </a:lnTo>
                    <a:lnTo>
                      <a:pt x="12" y="4"/>
                    </a:lnTo>
                    <a:lnTo>
                      <a:pt x="8" y="0"/>
                    </a:lnTo>
                    <a:lnTo>
                      <a:pt x="8" y="4"/>
                    </a:lnTo>
                    <a:lnTo>
                      <a:pt x="8" y="8"/>
                    </a:lnTo>
                    <a:lnTo>
                      <a:pt x="8" y="13"/>
                    </a:lnTo>
                    <a:lnTo>
                      <a:pt x="4" y="13"/>
                    </a:lnTo>
                    <a:close/>
                  </a:path>
                </a:pathLst>
              </a:custGeom>
              <a:solidFill>
                <a:srgbClr val="114324"/>
              </a:solidFill>
              <a:ln w="6350">
                <a:solidFill>
                  <a:srgbClr val="114324"/>
                </a:solidFill>
                <a:round/>
                <a:headEnd/>
                <a:tailEnd/>
              </a:ln>
            </p:spPr>
            <p:txBody>
              <a:bodyPr/>
              <a:lstStyle/>
              <a:p>
                <a:endParaRPr lang="fa-IR"/>
              </a:p>
            </p:txBody>
          </p:sp>
          <p:sp>
            <p:nvSpPr>
              <p:cNvPr id="375" name="Freeform 630"/>
              <p:cNvSpPr>
                <a:spLocks/>
              </p:cNvSpPr>
              <p:nvPr/>
            </p:nvSpPr>
            <p:spPr bwMode="auto">
              <a:xfrm>
                <a:off x="1687" y="3494"/>
                <a:ext cx="19" cy="42"/>
              </a:xfrm>
              <a:custGeom>
                <a:avLst/>
                <a:gdLst>
                  <a:gd name="T0" fmla="*/ 7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42 h 42"/>
                  <a:gd name="T16" fmla="*/ 0 w 19"/>
                  <a:gd name="T17" fmla="*/ 42 h 42"/>
                  <a:gd name="T18" fmla="*/ 4 w 19"/>
                  <a:gd name="T19" fmla="*/ 42 h 42"/>
                  <a:gd name="T20" fmla="*/ 7 w 19"/>
                  <a:gd name="T21" fmla="*/ 38 h 42"/>
                  <a:gd name="T22" fmla="*/ 7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1 w 19"/>
                  <a:gd name="T51" fmla="*/ 17 h 42"/>
                  <a:gd name="T52" fmla="*/ 11 w 19"/>
                  <a:gd name="T53" fmla="*/ 13 h 42"/>
                  <a:gd name="T54" fmla="*/ 11 w 19"/>
                  <a:gd name="T55" fmla="*/ 13 h 42"/>
                  <a:gd name="T56" fmla="*/ 11 w 19"/>
                  <a:gd name="T57" fmla="*/ 8 h 42"/>
                  <a:gd name="T58" fmla="*/ 11 w 19"/>
                  <a:gd name="T59" fmla="*/ 8 h 42"/>
                  <a:gd name="T60" fmla="*/ 11 w 19"/>
                  <a:gd name="T61" fmla="*/ 4 h 42"/>
                  <a:gd name="T62" fmla="*/ 11 w 19"/>
                  <a:gd name="T63" fmla="*/ 0 h 42"/>
                  <a:gd name="T64" fmla="*/ 7 w 19"/>
                  <a:gd name="T65" fmla="*/ 4 h 42"/>
                  <a:gd name="T66" fmla="*/ 7 w 19"/>
                  <a:gd name="T67" fmla="*/ 4 h 42"/>
                  <a:gd name="T68" fmla="*/ 7 w 19"/>
                  <a:gd name="T69" fmla="*/ 8 h 42"/>
                  <a:gd name="T70" fmla="*/ 7 w 19"/>
                  <a:gd name="T71" fmla="*/ 8 h 42"/>
                  <a:gd name="T72" fmla="*/ 7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3"/>
                    </a:moveTo>
                    <a:lnTo>
                      <a:pt x="7" y="13"/>
                    </a:lnTo>
                    <a:lnTo>
                      <a:pt x="7" y="17"/>
                    </a:lnTo>
                    <a:lnTo>
                      <a:pt x="4" y="21"/>
                    </a:lnTo>
                    <a:lnTo>
                      <a:pt x="4" y="25"/>
                    </a:lnTo>
                    <a:lnTo>
                      <a:pt x="4" y="30"/>
                    </a:lnTo>
                    <a:lnTo>
                      <a:pt x="4" y="34"/>
                    </a:lnTo>
                    <a:lnTo>
                      <a:pt x="0" y="38"/>
                    </a:lnTo>
                    <a:lnTo>
                      <a:pt x="0" y="42"/>
                    </a:lnTo>
                    <a:lnTo>
                      <a:pt x="4" y="42"/>
                    </a:lnTo>
                    <a:lnTo>
                      <a:pt x="7" y="38"/>
                    </a:lnTo>
                    <a:lnTo>
                      <a:pt x="11" y="38"/>
                    </a:lnTo>
                    <a:lnTo>
                      <a:pt x="15" y="38"/>
                    </a:lnTo>
                    <a:lnTo>
                      <a:pt x="15" y="42"/>
                    </a:lnTo>
                    <a:lnTo>
                      <a:pt x="19" y="42"/>
                    </a:lnTo>
                    <a:lnTo>
                      <a:pt x="19" y="38"/>
                    </a:lnTo>
                    <a:lnTo>
                      <a:pt x="15" y="34"/>
                    </a:lnTo>
                    <a:lnTo>
                      <a:pt x="15" y="30"/>
                    </a:lnTo>
                    <a:lnTo>
                      <a:pt x="15" y="25"/>
                    </a:lnTo>
                    <a:lnTo>
                      <a:pt x="15" y="21"/>
                    </a:lnTo>
                    <a:lnTo>
                      <a:pt x="15" y="17"/>
                    </a:lnTo>
                    <a:lnTo>
                      <a:pt x="11" y="17"/>
                    </a:lnTo>
                    <a:lnTo>
                      <a:pt x="11" y="13"/>
                    </a:lnTo>
                    <a:lnTo>
                      <a:pt x="11" y="8"/>
                    </a:lnTo>
                    <a:lnTo>
                      <a:pt x="11" y="4"/>
                    </a:lnTo>
                    <a:lnTo>
                      <a:pt x="11" y="0"/>
                    </a:lnTo>
                    <a:lnTo>
                      <a:pt x="7" y="0"/>
                    </a:lnTo>
                    <a:lnTo>
                      <a:pt x="7" y="4"/>
                    </a:lnTo>
                    <a:lnTo>
                      <a:pt x="7" y="8"/>
                    </a:lnTo>
                    <a:lnTo>
                      <a:pt x="7" y="13"/>
                    </a:lnTo>
                    <a:close/>
                  </a:path>
                </a:pathLst>
              </a:custGeom>
              <a:solidFill>
                <a:srgbClr val="114324"/>
              </a:solidFill>
              <a:ln w="6350">
                <a:solidFill>
                  <a:srgbClr val="114324"/>
                </a:solidFill>
                <a:round/>
                <a:headEnd/>
                <a:tailEnd/>
              </a:ln>
            </p:spPr>
            <p:txBody>
              <a:bodyPr/>
              <a:lstStyle/>
              <a:p>
                <a:endParaRPr lang="fa-IR"/>
              </a:p>
            </p:txBody>
          </p:sp>
          <p:sp>
            <p:nvSpPr>
              <p:cNvPr id="376" name="Freeform 631"/>
              <p:cNvSpPr>
                <a:spLocks/>
              </p:cNvSpPr>
              <p:nvPr/>
            </p:nvSpPr>
            <p:spPr bwMode="auto">
              <a:xfrm>
                <a:off x="1838" y="3617"/>
                <a:ext cx="19" cy="42"/>
              </a:xfrm>
              <a:custGeom>
                <a:avLst/>
                <a:gdLst>
                  <a:gd name="T0" fmla="*/ 7 w 19"/>
                  <a:gd name="T1" fmla="*/ 13 h 42"/>
                  <a:gd name="T2" fmla="*/ 3 w 19"/>
                  <a:gd name="T3" fmla="*/ 21 h 42"/>
                  <a:gd name="T4" fmla="*/ 3 w 19"/>
                  <a:gd name="T5" fmla="*/ 25 h 42"/>
                  <a:gd name="T6" fmla="*/ 3 w 19"/>
                  <a:gd name="T7" fmla="*/ 30 h 42"/>
                  <a:gd name="T8" fmla="*/ 3 w 19"/>
                  <a:gd name="T9" fmla="*/ 30 h 42"/>
                  <a:gd name="T10" fmla="*/ 3 w 19"/>
                  <a:gd name="T11" fmla="*/ 34 h 42"/>
                  <a:gd name="T12" fmla="*/ 3 w 19"/>
                  <a:gd name="T13" fmla="*/ 34 h 42"/>
                  <a:gd name="T14" fmla="*/ 0 w 19"/>
                  <a:gd name="T15" fmla="*/ 38 h 42"/>
                  <a:gd name="T16" fmla="*/ 3 w 19"/>
                  <a:gd name="T17" fmla="*/ 42 h 42"/>
                  <a:gd name="T18" fmla="*/ 7 w 19"/>
                  <a:gd name="T19" fmla="*/ 42 h 42"/>
                  <a:gd name="T20" fmla="*/ 7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5 w 19"/>
                  <a:gd name="T51" fmla="*/ 17 h 42"/>
                  <a:gd name="T52" fmla="*/ 15 w 19"/>
                  <a:gd name="T53" fmla="*/ 13 h 42"/>
                  <a:gd name="T54" fmla="*/ 11 w 19"/>
                  <a:gd name="T55" fmla="*/ 13 h 42"/>
                  <a:gd name="T56" fmla="*/ 11 w 19"/>
                  <a:gd name="T57" fmla="*/ 8 h 42"/>
                  <a:gd name="T58" fmla="*/ 11 w 19"/>
                  <a:gd name="T59" fmla="*/ 8 h 42"/>
                  <a:gd name="T60" fmla="*/ 11 w 19"/>
                  <a:gd name="T61" fmla="*/ 4 h 42"/>
                  <a:gd name="T62" fmla="*/ 11 w 19"/>
                  <a:gd name="T63" fmla="*/ 0 h 42"/>
                  <a:gd name="T64" fmla="*/ 11 w 19"/>
                  <a:gd name="T65" fmla="*/ 4 h 42"/>
                  <a:gd name="T66" fmla="*/ 11 w 19"/>
                  <a:gd name="T67" fmla="*/ 4 h 42"/>
                  <a:gd name="T68" fmla="*/ 7 w 19"/>
                  <a:gd name="T69" fmla="*/ 8 h 42"/>
                  <a:gd name="T70" fmla="*/ 7 w 19"/>
                  <a:gd name="T71" fmla="*/ 8 h 42"/>
                  <a:gd name="T72" fmla="*/ 7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3"/>
                    </a:moveTo>
                    <a:lnTo>
                      <a:pt x="7" y="13"/>
                    </a:lnTo>
                    <a:lnTo>
                      <a:pt x="7" y="17"/>
                    </a:lnTo>
                    <a:lnTo>
                      <a:pt x="3" y="21"/>
                    </a:lnTo>
                    <a:lnTo>
                      <a:pt x="3" y="25"/>
                    </a:lnTo>
                    <a:lnTo>
                      <a:pt x="3" y="30"/>
                    </a:lnTo>
                    <a:lnTo>
                      <a:pt x="3" y="34"/>
                    </a:lnTo>
                    <a:lnTo>
                      <a:pt x="3" y="38"/>
                    </a:lnTo>
                    <a:lnTo>
                      <a:pt x="0" y="38"/>
                    </a:lnTo>
                    <a:lnTo>
                      <a:pt x="0" y="42"/>
                    </a:lnTo>
                    <a:lnTo>
                      <a:pt x="3" y="42"/>
                    </a:lnTo>
                    <a:lnTo>
                      <a:pt x="7" y="42"/>
                    </a:lnTo>
                    <a:lnTo>
                      <a:pt x="7" y="38"/>
                    </a:lnTo>
                    <a:lnTo>
                      <a:pt x="11" y="38"/>
                    </a:lnTo>
                    <a:lnTo>
                      <a:pt x="15" y="38"/>
                    </a:lnTo>
                    <a:lnTo>
                      <a:pt x="15" y="42"/>
                    </a:lnTo>
                    <a:lnTo>
                      <a:pt x="19" y="42"/>
                    </a:lnTo>
                    <a:lnTo>
                      <a:pt x="19" y="38"/>
                    </a:lnTo>
                    <a:lnTo>
                      <a:pt x="15" y="34"/>
                    </a:lnTo>
                    <a:lnTo>
                      <a:pt x="15" y="30"/>
                    </a:lnTo>
                    <a:lnTo>
                      <a:pt x="15" y="25"/>
                    </a:lnTo>
                    <a:lnTo>
                      <a:pt x="15" y="21"/>
                    </a:lnTo>
                    <a:lnTo>
                      <a:pt x="15" y="17"/>
                    </a:lnTo>
                    <a:lnTo>
                      <a:pt x="15" y="13"/>
                    </a:lnTo>
                    <a:lnTo>
                      <a:pt x="11" y="13"/>
                    </a:lnTo>
                    <a:lnTo>
                      <a:pt x="11" y="8"/>
                    </a:lnTo>
                    <a:lnTo>
                      <a:pt x="11" y="4"/>
                    </a:lnTo>
                    <a:lnTo>
                      <a:pt x="11" y="0"/>
                    </a:lnTo>
                    <a:lnTo>
                      <a:pt x="11" y="4"/>
                    </a:lnTo>
                    <a:lnTo>
                      <a:pt x="7" y="4"/>
                    </a:lnTo>
                    <a:lnTo>
                      <a:pt x="7" y="8"/>
                    </a:lnTo>
                    <a:lnTo>
                      <a:pt x="7" y="13"/>
                    </a:lnTo>
                    <a:close/>
                  </a:path>
                </a:pathLst>
              </a:custGeom>
              <a:solidFill>
                <a:srgbClr val="114324"/>
              </a:solidFill>
              <a:ln w="6350">
                <a:solidFill>
                  <a:srgbClr val="114324"/>
                </a:solidFill>
                <a:round/>
                <a:headEnd/>
                <a:tailEnd/>
              </a:ln>
            </p:spPr>
            <p:txBody>
              <a:bodyPr/>
              <a:lstStyle/>
              <a:p>
                <a:endParaRPr lang="fa-IR"/>
              </a:p>
            </p:txBody>
          </p:sp>
          <p:sp>
            <p:nvSpPr>
              <p:cNvPr id="377" name="Freeform 632"/>
              <p:cNvSpPr>
                <a:spLocks/>
              </p:cNvSpPr>
              <p:nvPr/>
            </p:nvSpPr>
            <p:spPr bwMode="auto">
              <a:xfrm>
                <a:off x="1857" y="3634"/>
                <a:ext cx="18" cy="42"/>
              </a:xfrm>
              <a:custGeom>
                <a:avLst/>
                <a:gdLst>
                  <a:gd name="T0" fmla="*/ 7 w 18"/>
                  <a:gd name="T1" fmla="*/ 13 h 42"/>
                  <a:gd name="T2" fmla="*/ 3 w 18"/>
                  <a:gd name="T3" fmla="*/ 21 h 42"/>
                  <a:gd name="T4" fmla="*/ 3 w 18"/>
                  <a:gd name="T5" fmla="*/ 25 h 42"/>
                  <a:gd name="T6" fmla="*/ 3 w 18"/>
                  <a:gd name="T7" fmla="*/ 30 h 42"/>
                  <a:gd name="T8" fmla="*/ 3 w 18"/>
                  <a:gd name="T9" fmla="*/ 34 h 42"/>
                  <a:gd name="T10" fmla="*/ 3 w 18"/>
                  <a:gd name="T11" fmla="*/ 34 h 42"/>
                  <a:gd name="T12" fmla="*/ 3 w 18"/>
                  <a:gd name="T13" fmla="*/ 34 h 42"/>
                  <a:gd name="T14" fmla="*/ 0 w 18"/>
                  <a:gd name="T15" fmla="*/ 42 h 42"/>
                  <a:gd name="T16" fmla="*/ 0 w 18"/>
                  <a:gd name="T17" fmla="*/ 42 h 42"/>
                  <a:gd name="T18" fmla="*/ 3 w 18"/>
                  <a:gd name="T19" fmla="*/ 42 h 42"/>
                  <a:gd name="T20" fmla="*/ 7 w 18"/>
                  <a:gd name="T21" fmla="*/ 42 h 42"/>
                  <a:gd name="T22" fmla="*/ 7 w 18"/>
                  <a:gd name="T23" fmla="*/ 42 h 42"/>
                  <a:gd name="T24" fmla="*/ 11 w 18"/>
                  <a:gd name="T25" fmla="*/ 42 h 42"/>
                  <a:gd name="T26" fmla="*/ 11 w 18"/>
                  <a:gd name="T27" fmla="*/ 42 h 42"/>
                  <a:gd name="T28" fmla="*/ 15 w 18"/>
                  <a:gd name="T29" fmla="*/ 42 h 42"/>
                  <a:gd name="T30" fmla="*/ 15 w 18"/>
                  <a:gd name="T31" fmla="*/ 42 h 42"/>
                  <a:gd name="T32" fmla="*/ 18 w 18"/>
                  <a:gd name="T33" fmla="*/ 42 h 42"/>
                  <a:gd name="T34" fmla="*/ 18 w 18"/>
                  <a:gd name="T35" fmla="*/ 42 h 42"/>
                  <a:gd name="T36" fmla="*/ 15 w 18"/>
                  <a:gd name="T37" fmla="*/ 38 h 42"/>
                  <a:gd name="T38" fmla="*/ 15 w 18"/>
                  <a:gd name="T39" fmla="*/ 34 h 42"/>
                  <a:gd name="T40" fmla="*/ 15 w 18"/>
                  <a:gd name="T41" fmla="*/ 30 h 42"/>
                  <a:gd name="T42" fmla="*/ 15 w 18"/>
                  <a:gd name="T43" fmla="*/ 30 h 42"/>
                  <a:gd name="T44" fmla="*/ 15 w 18"/>
                  <a:gd name="T45" fmla="*/ 25 h 42"/>
                  <a:gd name="T46" fmla="*/ 15 w 18"/>
                  <a:gd name="T47" fmla="*/ 21 h 42"/>
                  <a:gd name="T48" fmla="*/ 15 w 18"/>
                  <a:gd name="T49" fmla="*/ 21 h 42"/>
                  <a:gd name="T50" fmla="*/ 11 w 18"/>
                  <a:gd name="T51" fmla="*/ 17 h 42"/>
                  <a:gd name="T52" fmla="*/ 11 w 18"/>
                  <a:gd name="T53" fmla="*/ 17 h 42"/>
                  <a:gd name="T54" fmla="*/ 11 w 18"/>
                  <a:gd name="T55" fmla="*/ 13 h 42"/>
                  <a:gd name="T56" fmla="*/ 11 w 18"/>
                  <a:gd name="T57" fmla="*/ 13 h 42"/>
                  <a:gd name="T58" fmla="*/ 11 w 18"/>
                  <a:gd name="T59" fmla="*/ 8 h 42"/>
                  <a:gd name="T60" fmla="*/ 11 w 18"/>
                  <a:gd name="T61" fmla="*/ 4 h 42"/>
                  <a:gd name="T62" fmla="*/ 11 w 18"/>
                  <a:gd name="T63" fmla="*/ 0 h 42"/>
                  <a:gd name="T64" fmla="*/ 7 w 18"/>
                  <a:gd name="T65" fmla="*/ 4 h 42"/>
                  <a:gd name="T66" fmla="*/ 7 w 18"/>
                  <a:gd name="T67" fmla="*/ 8 h 42"/>
                  <a:gd name="T68" fmla="*/ 7 w 18"/>
                  <a:gd name="T69" fmla="*/ 8 h 42"/>
                  <a:gd name="T70" fmla="*/ 7 w 18"/>
                  <a:gd name="T71" fmla="*/ 13 h 42"/>
                  <a:gd name="T72" fmla="*/ 7 w 18"/>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7" y="13"/>
                    </a:moveTo>
                    <a:lnTo>
                      <a:pt x="7" y="13"/>
                    </a:lnTo>
                    <a:lnTo>
                      <a:pt x="7" y="21"/>
                    </a:lnTo>
                    <a:lnTo>
                      <a:pt x="3" y="21"/>
                    </a:lnTo>
                    <a:lnTo>
                      <a:pt x="3" y="25"/>
                    </a:lnTo>
                    <a:lnTo>
                      <a:pt x="3" y="30"/>
                    </a:lnTo>
                    <a:lnTo>
                      <a:pt x="3" y="34"/>
                    </a:lnTo>
                    <a:lnTo>
                      <a:pt x="0" y="38"/>
                    </a:lnTo>
                    <a:lnTo>
                      <a:pt x="0" y="42"/>
                    </a:lnTo>
                    <a:lnTo>
                      <a:pt x="3" y="42"/>
                    </a:lnTo>
                    <a:lnTo>
                      <a:pt x="7" y="42"/>
                    </a:lnTo>
                    <a:lnTo>
                      <a:pt x="11" y="42"/>
                    </a:lnTo>
                    <a:lnTo>
                      <a:pt x="15" y="42"/>
                    </a:lnTo>
                    <a:lnTo>
                      <a:pt x="18" y="42"/>
                    </a:lnTo>
                    <a:lnTo>
                      <a:pt x="18" y="38"/>
                    </a:lnTo>
                    <a:lnTo>
                      <a:pt x="15" y="38"/>
                    </a:lnTo>
                    <a:lnTo>
                      <a:pt x="15" y="34"/>
                    </a:lnTo>
                    <a:lnTo>
                      <a:pt x="15" y="30"/>
                    </a:lnTo>
                    <a:lnTo>
                      <a:pt x="15" y="25"/>
                    </a:lnTo>
                    <a:lnTo>
                      <a:pt x="15" y="21"/>
                    </a:lnTo>
                    <a:lnTo>
                      <a:pt x="11" y="17"/>
                    </a:lnTo>
                    <a:lnTo>
                      <a:pt x="11" y="13"/>
                    </a:lnTo>
                    <a:lnTo>
                      <a:pt x="11" y="8"/>
                    </a:lnTo>
                    <a:lnTo>
                      <a:pt x="11" y="4"/>
                    </a:lnTo>
                    <a:lnTo>
                      <a:pt x="11" y="0"/>
                    </a:lnTo>
                    <a:lnTo>
                      <a:pt x="7" y="4"/>
                    </a:lnTo>
                    <a:lnTo>
                      <a:pt x="7" y="8"/>
                    </a:lnTo>
                    <a:lnTo>
                      <a:pt x="7" y="13"/>
                    </a:lnTo>
                    <a:close/>
                  </a:path>
                </a:pathLst>
              </a:custGeom>
              <a:solidFill>
                <a:srgbClr val="228129"/>
              </a:solidFill>
              <a:ln w="6350">
                <a:solidFill>
                  <a:srgbClr val="228129"/>
                </a:solidFill>
                <a:round/>
                <a:headEnd/>
                <a:tailEnd/>
              </a:ln>
            </p:spPr>
            <p:txBody>
              <a:bodyPr/>
              <a:lstStyle/>
              <a:p>
                <a:endParaRPr lang="fa-IR"/>
              </a:p>
            </p:txBody>
          </p:sp>
          <p:sp>
            <p:nvSpPr>
              <p:cNvPr id="378" name="Freeform 633"/>
              <p:cNvSpPr>
                <a:spLocks/>
              </p:cNvSpPr>
              <p:nvPr/>
            </p:nvSpPr>
            <p:spPr bwMode="auto">
              <a:xfrm>
                <a:off x="1747" y="3498"/>
                <a:ext cx="15" cy="43"/>
              </a:xfrm>
              <a:custGeom>
                <a:avLst/>
                <a:gdLst>
                  <a:gd name="T0" fmla="*/ 4 w 15"/>
                  <a:gd name="T1" fmla="*/ 13 h 43"/>
                  <a:gd name="T2" fmla="*/ 4 w 15"/>
                  <a:gd name="T3" fmla="*/ 21 h 43"/>
                  <a:gd name="T4" fmla="*/ 4 w 15"/>
                  <a:gd name="T5" fmla="*/ 26 h 43"/>
                  <a:gd name="T6" fmla="*/ 4 w 15"/>
                  <a:gd name="T7" fmla="*/ 30 h 43"/>
                  <a:gd name="T8" fmla="*/ 4 w 15"/>
                  <a:gd name="T9" fmla="*/ 34 h 43"/>
                  <a:gd name="T10" fmla="*/ 0 w 15"/>
                  <a:gd name="T11" fmla="*/ 34 h 43"/>
                  <a:gd name="T12" fmla="*/ 0 w 15"/>
                  <a:gd name="T13" fmla="*/ 34 h 43"/>
                  <a:gd name="T14" fmla="*/ 0 w 15"/>
                  <a:gd name="T15" fmla="*/ 43 h 43"/>
                  <a:gd name="T16" fmla="*/ 0 w 15"/>
                  <a:gd name="T17" fmla="*/ 43 h 43"/>
                  <a:gd name="T18" fmla="*/ 4 w 15"/>
                  <a:gd name="T19" fmla="*/ 43 h 43"/>
                  <a:gd name="T20" fmla="*/ 8 w 15"/>
                  <a:gd name="T21" fmla="*/ 43 h 43"/>
                  <a:gd name="T22" fmla="*/ 8 w 15"/>
                  <a:gd name="T23" fmla="*/ 43 h 43"/>
                  <a:gd name="T24" fmla="*/ 8 w 15"/>
                  <a:gd name="T25" fmla="*/ 43 h 43"/>
                  <a:gd name="T26" fmla="*/ 8 w 15"/>
                  <a:gd name="T27" fmla="*/ 38 h 43"/>
                  <a:gd name="T28" fmla="*/ 11 w 15"/>
                  <a:gd name="T29" fmla="*/ 43 h 43"/>
                  <a:gd name="T30" fmla="*/ 15 w 15"/>
                  <a:gd name="T31" fmla="*/ 43 h 43"/>
                  <a:gd name="T32" fmla="*/ 15 w 15"/>
                  <a:gd name="T33" fmla="*/ 43 h 43"/>
                  <a:gd name="T34" fmla="*/ 15 w 15"/>
                  <a:gd name="T35" fmla="*/ 43 h 43"/>
                  <a:gd name="T36" fmla="*/ 15 w 15"/>
                  <a:gd name="T37" fmla="*/ 38 h 43"/>
                  <a:gd name="T38" fmla="*/ 11 w 15"/>
                  <a:gd name="T39" fmla="*/ 34 h 43"/>
                  <a:gd name="T40" fmla="*/ 11 w 15"/>
                  <a:gd name="T41" fmla="*/ 30 h 43"/>
                  <a:gd name="T42" fmla="*/ 11 w 15"/>
                  <a:gd name="T43" fmla="*/ 30 h 43"/>
                  <a:gd name="T44" fmla="*/ 11 w 15"/>
                  <a:gd name="T45" fmla="*/ 26 h 43"/>
                  <a:gd name="T46" fmla="*/ 11 w 15"/>
                  <a:gd name="T47" fmla="*/ 21 h 43"/>
                  <a:gd name="T48" fmla="*/ 11 w 15"/>
                  <a:gd name="T49" fmla="*/ 21 h 43"/>
                  <a:gd name="T50" fmla="*/ 11 w 15"/>
                  <a:gd name="T51" fmla="*/ 17 h 43"/>
                  <a:gd name="T52" fmla="*/ 11 w 15"/>
                  <a:gd name="T53" fmla="*/ 17 h 43"/>
                  <a:gd name="T54" fmla="*/ 11 w 15"/>
                  <a:gd name="T55" fmla="*/ 13 h 43"/>
                  <a:gd name="T56" fmla="*/ 11 w 15"/>
                  <a:gd name="T57" fmla="*/ 13 h 43"/>
                  <a:gd name="T58" fmla="*/ 11 w 15"/>
                  <a:gd name="T59" fmla="*/ 9 h 43"/>
                  <a:gd name="T60" fmla="*/ 8 w 15"/>
                  <a:gd name="T61" fmla="*/ 4 h 43"/>
                  <a:gd name="T62" fmla="*/ 8 w 15"/>
                  <a:gd name="T63" fmla="*/ 0 h 43"/>
                  <a:gd name="T64" fmla="*/ 8 w 15"/>
                  <a:gd name="T65" fmla="*/ 4 h 43"/>
                  <a:gd name="T66" fmla="*/ 8 w 15"/>
                  <a:gd name="T67" fmla="*/ 9 h 43"/>
                  <a:gd name="T68" fmla="*/ 4 w 15"/>
                  <a:gd name="T69" fmla="*/ 9 h 43"/>
                  <a:gd name="T70" fmla="*/ 4 w 15"/>
                  <a:gd name="T71" fmla="*/ 13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21"/>
                    </a:lnTo>
                    <a:lnTo>
                      <a:pt x="4" y="26"/>
                    </a:lnTo>
                    <a:lnTo>
                      <a:pt x="4" y="30"/>
                    </a:lnTo>
                    <a:lnTo>
                      <a:pt x="4" y="34"/>
                    </a:lnTo>
                    <a:lnTo>
                      <a:pt x="0" y="34"/>
                    </a:lnTo>
                    <a:lnTo>
                      <a:pt x="0" y="38"/>
                    </a:lnTo>
                    <a:lnTo>
                      <a:pt x="0" y="43"/>
                    </a:lnTo>
                    <a:lnTo>
                      <a:pt x="4" y="43"/>
                    </a:lnTo>
                    <a:lnTo>
                      <a:pt x="8" y="43"/>
                    </a:lnTo>
                    <a:lnTo>
                      <a:pt x="8" y="38"/>
                    </a:lnTo>
                    <a:lnTo>
                      <a:pt x="11" y="38"/>
                    </a:lnTo>
                    <a:lnTo>
                      <a:pt x="11" y="43"/>
                    </a:lnTo>
                    <a:lnTo>
                      <a:pt x="15" y="43"/>
                    </a:lnTo>
                    <a:lnTo>
                      <a:pt x="15" y="38"/>
                    </a:lnTo>
                    <a:lnTo>
                      <a:pt x="11" y="34"/>
                    </a:lnTo>
                    <a:lnTo>
                      <a:pt x="11" y="30"/>
                    </a:lnTo>
                    <a:lnTo>
                      <a:pt x="11" y="26"/>
                    </a:lnTo>
                    <a:lnTo>
                      <a:pt x="11" y="21"/>
                    </a:lnTo>
                    <a:lnTo>
                      <a:pt x="11" y="17"/>
                    </a:lnTo>
                    <a:lnTo>
                      <a:pt x="11" y="13"/>
                    </a:lnTo>
                    <a:lnTo>
                      <a:pt x="11" y="9"/>
                    </a:lnTo>
                    <a:lnTo>
                      <a:pt x="8" y="9"/>
                    </a:lnTo>
                    <a:lnTo>
                      <a:pt x="8" y="4"/>
                    </a:lnTo>
                    <a:lnTo>
                      <a:pt x="8" y="0"/>
                    </a:lnTo>
                    <a:lnTo>
                      <a:pt x="8" y="4"/>
                    </a:lnTo>
                    <a:lnTo>
                      <a:pt x="8" y="9"/>
                    </a:lnTo>
                    <a:lnTo>
                      <a:pt x="4" y="9"/>
                    </a:lnTo>
                    <a:lnTo>
                      <a:pt x="4" y="13"/>
                    </a:lnTo>
                    <a:close/>
                  </a:path>
                </a:pathLst>
              </a:custGeom>
              <a:solidFill>
                <a:srgbClr val="114324"/>
              </a:solidFill>
              <a:ln w="6350">
                <a:solidFill>
                  <a:srgbClr val="114324"/>
                </a:solidFill>
                <a:round/>
                <a:headEnd/>
                <a:tailEnd/>
              </a:ln>
            </p:spPr>
            <p:txBody>
              <a:bodyPr/>
              <a:lstStyle/>
              <a:p>
                <a:endParaRPr lang="fa-IR"/>
              </a:p>
            </p:txBody>
          </p:sp>
          <p:sp>
            <p:nvSpPr>
              <p:cNvPr id="379" name="Freeform 634"/>
              <p:cNvSpPr>
                <a:spLocks/>
              </p:cNvSpPr>
              <p:nvPr/>
            </p:nvSpPr>
            <p:spPr bwMode="auto">
              <a:xfrm>
                <a:off x="1668" y="3418"/>
                <a:ext cx="19" cy="42"/>
              </a:xfrm>
              <a:custGeom>
                <a:avLst/>
                <a:gdLst>
                  <a:gd name="T0" fmla="*/ 7 w 19"/>
                  <a:gd name="T1" fmla="*/ 12 h 42"/>
                  <a:gd name="T2" fmla="*/ 4 w 19"/>
                  <a:gd name="T3" fmla="*/ 21 h 42"/>
                  <a:gd name="T4" fmla="*/ 4 w 19"/>
                  <a:gd name="T5" fmla="*/ 25 h 42"/>
                  <a:gd name="T6" fmla="*/ 4 w 19"/>
                  <a:gd name="T7" fmla="*/ 29 h 42"/>
                  <a:gd name="T8" fmla="*/ 4 w 19"/>
                  <a:gd name="T9" fmla="*/ 29 h 42"/>
                  <a:gd name="T10" fmla="*/ 4 w 19"/>
                  <a:gd name="T11" fmla="*/ 34 h 42"/>
                  <a:gd name="T12" fmla="*/ 4 w 19"/>
                  <a:gd name="T13" fmla="*/ 34 h 42"/>
                  <a:gd name="T14" fmla="*/ 0 w 19"/>
                  <a:gd name="T15" fmla="*/ 42 h 42"/>
                  <a:gd name="T16" fmla="*/ 0 w 19"/>
                  <a:gd name="T17" fmla="*/ 42 h 42"/>
                  <a:gd name="T18" fmla="*/ 7 w 19"/>
                  <a:gd name="T19" fmla="*/ 42 h 42"/>
                  <a:gd name="T20" fmla="*/ 7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29 h 42"/>
                  <a:gd name="T42" fmla="*/ 15 w 19"/>
                  <a:gd name="T43" fmla="*/ 25 h 42"/>
                  <a:gd name="T44" fmla="*/ 15 w 19"/>
                  <a:gd name="T45" fmla="*/ 25 h 42"/>
                  <a:gd name="T46" fmla="*/ 15 w 19"/>
                  <a:gd name="T47" fmla="*/ 21 h 42"/>
                  <a:gd name="T48" fmla="*/ 15 w 19"/>
                  <a:gd name="T49" fmla="*/ 17 h 42"/>
                  <a:gd name="T50" fmla="*/ 11 w 19"/>
                  <a:gd name="T51" fmla="*/ 17 h 42"/>
                  <a:gd name="T52" fmla="*/ 15 w 19"/>
                  <a:gd name="T53" fmla="*/ 12 h 42"/>
                  <a:gd name="T54" fmla="*/ 11 w 19"/>
                  <a:gd name="T55" fmla="*/ 12 h 42"/>
                  <a:gd name="T56" fmla="*/ 11 w 19"/>
                  <a:gd name="T57" fmla="*/ 8 h 42"/>
                  <a:gd name="T58" fmla="*/ 11 w 19"/>
                  <a:gd name="T59" fmla="*/ 8 h 42"/>
                  <a:gd name="T60" fmla="*/ 11 w 19"/>
                  <a:gd name="T61" fmla="*/ 4 h 42"/>
                  <a:gd name="T62" fmla="*/ 11 w 19"/>
                  <a:gd name="T63" fmla="*/ 0 h 42"/>
                  <a:gd name="T64" fmla="*/ 11 w 19"/>
                  <a:gd name="T65" fmla="*/ 4 h 42"/>
                  <a:gd name="T66" fmla="*/ 11 w 19"/>
                  <a:gd name="T67" fmla="*/ 4 h 42"/>
                  <a:gd name="T68" fmla="*/ 7 w 19"/>
                  <a:gd name="T69" fmla="*/ 8 h 42"/>
                  <a:gd name="T70" fmla="*/ 7 w 19"/>
                  <a:gd name="T71" fmla="*/ 8 h 42"/>
                  <a:gd name="T72" fmla="*/ 7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2"/>
                    </a:moveTo>
                    <a:lnTo>
                      <a:pt x="7" y="12"/>
                    </a:lnTo>
                    <a:lnTo>
                      <a:pt x="7" y="17"/>
                    </a:lnTo>
                    <a:lnTo>
                      <a:pt x="4" y="21"/>
                    </a:lnTo>
                    <a:lnTo>
                      <a:pt x="4" y="25"/>
                    </a:lnTo>
                    <a:lnTo>
                      <a:pt x="4" y="29"/>
                    </a:lnTo>
                    <a:lnTo>
                      <a:pt x="4" y="34"/>
                    </a:lnTo>
                    <a:lnTo>
                      <a:pt x="4" y="38"/>
                    </a:lnTo>
                    <a:lnTo>
                      <a:pt x="0" y="42"/>
                    </a:lnTo>
                    <a:lnTo>
                      <a:pt x="4" y="42"/>
                    </a:lnTo>
                    <a:lnTo>
                      <a:pt x="7" y="42"/>
                    </a:lnTo>
                    <a:lnTo>
                      <a:pt x="7" y="38"/>
                    </a:lnTo>
                    <a:lnTo>
                      <a:pt x="11" y="38"/>
                    </a:lnTo>
                    <a:lnTo>
                      <a:pt x="15" y="38"/>
                    </a:lnTo>
                    <a:lnTo>
                      <a:pt x="15" y="42"/>
                    </a:lnTo>
                    <a:lnTo>
                      <a:pt x="19" y="42"/>
                    </a:lnTo>
                    <a:lnTo>
                      <a:pt x="19" y="38"/>
                    </a:lnTo>
                    <a:lnTo>
                      <a:pt x="15" y="34"/>
                    </a:lnTo>
                    <a:lnTo>
                      <a:pt x="15" y="29"/>
                    </a:lnTo>
                    <a:lnTo>
                      <a:pt x="15" y="25"/>
                    </a:lnTo>
                    <a:lnTo>
                      <a:pt x="15" y="21"/>
                    </a:lnTo>
                    <a:lnTo>
                      <a:pt x="15" y="17"/>
                    </a:lnTo>
                    <a:lnTo>
                      <a:pt x="11" y="17"/>
                    </a:lnTo>
                    <a:lnTo>
                      <a:pt x="15" y="12"/>
                    </a:lnTo>
                    <a:lnTo>
                      <a:pt x="11" y="12"/>
                    </a:lnTo>
                    <a:lnTo>
                      <a:pt x="11" y="8"/>
                    </a:lnTo>
                    <a:lnTo>
                      <a:pt x="11" y="4"/>
                    </a:lnTo>
                    <a:lnTo>
                      <a:pt x="11" y="0"/>
                    </a:lnTo>
                    <a:lnTo>
                      <a:pt x="11" y="4"/>
                    </a:lnTo>
                    <a:lnTo>
                      <a:pt x="7" y="4"/>
                    </a:lnTo>
                    <a:lnTo>
                      <a:pt x="7" y="8"/>
                    </a:lnTo>
                    <a:lnTo>
                      <a:pt x="7" y="12"/>
                    </a:lnTo>
                    <a:close/>
                  </a:path>
                </a:pathLst>
              </a:custGeom>
              <a:solidFill>
                <a:srgbClr val="114324"/>
              </a:solidFill>
              <a:ln w="6350">
                <a:solidFill>
                  <a:srgbClr val="114324"/>
                </a:solidFill>
                <a:round/>
                <a:headEnd/>
                <a:tailEnd/>
              </a:ln>
            </p:spPr>
            <p:txBody>
              <a:bodyPr/>
              <a:lstStyle/>
              <a:p>
                <a:endParaRPr lang="fa-IR"/>
              </a:p>
            </p:txBody>
          </p:sp>
          <p:sp>
            <p:nvSpPr>
              <p:cNvPr id="380" name="Freeform 635"/>
              <p:cNvSpPr>
                <a:spLocks/>
              </p:cNvSpPr>
              <p:nvPr/>
            </p:nvSpPr>
            <p:spPr bwMode="auto">
              <a:xfrm>
                <a:off x="1781" y="3515"/>
                <a:ext cx="19" cy="43"/>
              </a:xfrm>
              <a:custGeom>
                <a:avLst/>
                <a:gdLst>
                  <a:gd name="T0" fmla="*/ 8 w 19"/>
                  <a:gd name="T1" fmla="*/ 13 h 43"/>
                  <a:gd name="T2" fmla="*/ 4 w 19"/>
                  <a:gd name="T3" fmla="*/ 21 h 43"/>
                  <a:gd name="T4" fmla="*/ 4 w 19"/>
                  <a:gd name="T5" fmla="*/ 26 h 43"/>
                  <a:gd name="T6" fmla="*/ 4 w 19"/>
                  <a:gd name="T7" fmla="*/ 30 h 43"/>
                  <a:gd name="T8" fmla="*/ 4 w 19"/>
                  <a:gd name="T9" fmla="*/ 30 h 43"/>
                  <a:gd name="T10" fmla="*/ 4 w 19"/>
                  <a:gd name="T11" fmla="*/ 30 h 43"/>
                  <a:gd name="T12" fmla="*/ 4 w 19"/>
                  <a:gd name="T13" fmla="*/ 34 h 43"/>
                  <a:gd name="T14" fmla="*/ 0 w 19"/>
                  <a:gd name="T15" fmla="*/ 38 h 43"/>
                  <a:gd name="T16" fmla="*/ 4 w 19"/>
                  <a:gd name="T17" fmla="*/ 43 h 43"/>
                  <a:gd name="T18" fmla="*/ 8 w 19"/>
                  <a:gd name="T19" fmla="*/ 38 h 43"/>
                  <a:gd name="T20" fmla="*/ 8 w 19"/>
                  <a:gd name="T21" fmla="*/ 38 h 43"/>
                  <a:gd name="T22" fmla="*/ 11 w 19"/>
                  <a:gd name="T23" fmla="*/ 38 h 43"/>
                  <a:gd name="T24" fmla="*/ 11 w 19"/>
                  <a:gd name="T25" fmla="*/ 38 h 43"/>
                  <a:gd name="T26" fmla="*/ 11 w 19"/>
                  <a:gd name="T27" fmla="*/ 38 h 43"/>
                  <a:gd name="T28" fmla="*/ 15 w 19"/>
                  <a:gd name="T29" fmla="*/ 38 h 43"/>
                  <a:gd name="T30" fmla="*/ 15 w 19"/>
                  <a:gd name="T31" fmla="*/ 38 h 43"/>
                  <a:gd name="T32" fmla="*/ 19 w 19"/>
                  <a:gd name="T33" fmla="*/ 38 h 43"/>
                  <a:gd name="T34" fmla="*/ 19 w 19"/>
                  <a:gd name="T35" fmla="*/ 38 h 43"/>
                  <a:gd name="T36" fmla="*/ 15 w 19"/>
                  <a:gd name="T37" fmla="*/ 34 h 43"/>
                  <a:gd name="T38" fmla="*/ 15 w 19"/>
                  <a:gd name="T39" fmla="*/ 34 h 43"/>
                  <a:gd name="T40" fmla="*/ 15 w 19"/>
                  <a:gd name="T41" fmla="*/ 30 h 43"/>
                  <a:gd name="T42" fmla="*/ 15 w 19"/>
                  <a:gd name="T43" fmla="*/ 26 h 43"/>
                  <a:gd name="T44" fmla="*/ 15 w 19"/>
                  <a:gd name="T45" fmla="*/ 21 h 43"/>
                  <a:gd name="T46" fmla="*/ 15 w 19"/>
                  <a:gd name="T47" fmla="*/ 21 h 43"/>
                  <a:gd name="T48" fmla="*/ 15 w 19"/>
                  <a:gd name="T49" fmla="*/ 17 h 43"/>
                  <a:gd name="T50" fmla="*/ 15 w 19"/>
                  <a:gd name="T51" fmla="*/ 17 h 43"/>
                  <a:gd name="T52" fmla="*/ 15 w 19"/>
                  <a:gd name="T53" fmla="*/ 13 h 43"/>
                  <a:gd name="T54" fmla="*/ 11 w 19"/>
                  <a:gd name="T55" fmla="*/ 13 h 43"/>
                  <a:gd name="T56" fmla="*/ 11 w 19"/>
                  <a:gd name="T57" fmla="*/ 9 h 43"/>
                  <a:gd name="T58" fmla="*/ 11 w 19"/>
                  <a:gd name="T59" fmla="*/ 4 h 43"/>
                  <a:gd name="T60" fmla="*/ 11 w 19"/>
                  <a:gd name="T61" fmla="*/ 4 h 43"/>
                  <a:gd name="T62" fmla="*/ 11 w 19"/>
                  <a:gd name="T63" fmla="*/ 0 h 43"/>
                  <a:gd name="T64" fmla="*/ 11 w 19"/>
                  <a:gd name="T65" fmla="*/ 4 h 43"/>
                  <a:gd name="T66" fmla="*/ 11 w 19"/>
                  <a:gd name="T67" fmla="*/ 4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1"/>
                    </a:lnTo>
                    <a:lnTo>
                      <a:pt x="4" y="26"/>
                    </a:lnTo>
                    <a:lnTo>
                      <a:pt x="4" y="30"/>
                    </a:lnTo>
                    <a:lnTo>
                      <a:pt x="4" y="34"/>
                    </a:lnTo>
                    <a:lnTo>
                      <a:pt x="4" y="38"/>
                    </a:lnTo>
                    <a:lnTo>
                      <a:pt x="0" y="38"/>
                    </a:lnTo>
                    <a:lnTo>
                      <a:pt x="0" y="43"/>
                    </a:lnTo>
                    <a:lnTo>
                      <a:pt x="4" y="43"/>
                    </a:lnTo>
                    <a:lnTo>
                      <a:pt x="8" y="38"/>
                    </a:lnTo>
                    <a:lnTo>
                      <a:pt x="11" y="38"/>
                    </a:lnTo>
                    <a:lnTo>
                      <a:pt x="15" y="38"/>
                    </a:lnTo>
                    <a:lnTo>
                      <a:pt x="19" y="38"/>
                    </a:lnTo>
                    <a:lnTo>
                      <a:pt x="15" y="34"/>
                    </a:lnTo>
                    <a:lnTo>
                      <a:pt x="15" y="30"/>
                    </a:lnTo>
                    <a:lnTo>
                      <a:pt x="15" y="26"/>
                    </a:lnTo>
                    <a:lnTo>
                      <a:pt x="15" y="21"/>
                    </a:lnTo>
                    <a:lnTo>
                      <a:pt x="15" y="17"/>
                    </a:lnTo>
                    <a:lnTo>
                      <a:pt x="15" y="13"/>
                    </a:lnTo>
                    <a:lnTo>
                      <a:pt x="11" y="13"/>
                    </a:lnTo>
                    <a:lnTo>
                      <a:pt x="11" y="9"/>
                    </a:lnTo>
                    <a:lnTo>
                      <a:pt x="11" y="4"/>
                    </a:lnTo>
                    <a:lnTo>
                      <a:pt x="11" y="0"/>
                    </a:lnTo>
                    <a:lnTo>
                      <a:pt x="11" y="4"/>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381" name="Freeform 636"/>
              <p:cNvSpPr>
                <a:spLocks/>
              </p:cNvSpPr>
              <p:nvPr/>
            </p:nvSpPr>
            <p:spPr bwMode="auto">
              <a:xfrm>
                <a:off x="1634" y="3362"/>
                <a:ext cx="19" cy="43"/>
              </a:xfrm>
              <a:custGeom>
                <a:avLst/>
                <a:gdLst>
                  <a:gd name="T0" fmla="*/ 8 w 19"/>
                  <a:gd name="T1" fmla="*/ 13 h 43"/>
                  <a:gd name="T2" fmla="*/ 4 w 19"/>
                  <a:gd name="T3" fmla="*/ 22 h 43"/>
                  <a:gd name="T4" fmla="*/ 4 w 19"/>
                  <a:gd name="T5" fmla="*/ 26 h 43"/>
                  <a:gd name="T6" fmla="*/ 4 w 19"/>
                  <a:gd name="T7" fmla="*/ 30 h 43"/>
                  <a:gd name="T8" fmla="*/ 4 w 19"/>
                  <a:gd name="T9" fmla="*/ 34 h 43"/>
                  <a:gd name="T10" fmla="*/ 4 w 19"/>
                  <a:gd name="T11" fmla="*/ 34 h 43"/>
                  <a:gd name="T12" fmla="*/ 4 w 19"/>
                  <a:gd name="T13" fmla="*/ 34 h 43"/>
                  <a:gd name="T14" fmla="*/ 0 w 19"/>
                  <a:gd name="T15" fmla="*/ 43 h 43"/>
                  <a:gd name="T16" fmla="*/ 0 w 19"/>
                  <a:gd name="T17" fmla="*/ 43 h 43"/>
                  <a:gd name="T18" fmla="*/ 4 w 19"/>
                  <a:gd name="T19" fmla="*/ 43 h 43"/>
                  <a:gd name="T20" fmla="*/ 8 w 19"/>
                  <a:gd name="T21" fmla="*/ 43 h 43"/>
                  <a:gd name="T22" fmla="*/ 8 w 19"/>
                  <a:gd name="T23" fmla="*/ 43 h 43"/>
                  <a:gd name="T24" fmla="*/ 11 w 19"/>
                  <a:gd name="T25" fmla="*/ 39 h 43"/>
                  <a:gd name="T26" fmla="*/ 11 w 19"/>
                  <a:gd name="T27" fmla="*/ 39 h 43"/>
                  <a:gd name="T28" fmla="*/ 15 w 19"/>
                  <a:gd name="T29" fmla="*/ 43 h 43"/>
                  <a:gd name="T30" fmla="*/ 15 w 19"/>
                  <a:gd name="T31" fmla="*/ 43 h 43"/>
                  <a:gd name="T32" fmla="*/ 19 w 19"/>
                  <a:gd name="T33" fmla="*/ 43 h 43"/>
                  <a:gd name="T34" fmla="*/ 19 w 19"/>
                  <a:gd name="T35" fmla="*/ 43 h 43"/>
                  <a:gd name="T36" fmla="*/ 15 w 19"/>
                  <a:gd name="T37" fmla="*/ 39 h 43"/>
                  <a:gd name="T38" fmla="*/ 15 w 19"/>
                  <a:gd name="T39" fmla="*/ 34 h 43"/>
                  <a:gd name="T40" fmla="*/ 15 w 19"/>
                  <a:gd name="T41" fmla="*/ 30 h 43"/>
                  <a:gd name="T42" fmla="*/ 15 w 19"/>
                  <a:gd name="T43" fmla="*/ 30 h 43"/>
                  <a:gd name="T44" fmla="*/ 11 w 19"/>
                  <a:gd name="T45" fmla="*/ 26 h 43"/>
                  <a:gd name="T46" fmla="*/ 15 w 19"/>
                  <a:gd name="T47" fmla="*/ 22 h 43"/>
                  <a:gd name="T48" fmla="*/ 15 w 19"/>
                  <a:gd name="T49" fmla="*/ 22 h 43"/>
                  <a:gd name="T50" fmla="*/ 11 w 19"/>
                  <a:gd name="T51" fmla="*/ 17 h 43"/>
                  <a:gd name="T52" fmla="*/ 11 w 19"/>
                  <a:gd name="T53" fmla="*/ 17 h 43"/>
                  <a:gd name="T54" fmla="*/ 11 w 19"/>
                  <a:gd name="T55" fmla="*/ 13 h 43"/>
                  <a:gd name="T56" fmla="*/ 11 w 19"/>
                  <a:gd name="T57" fmla="*/ 13 h 43"/>
                  <a:gd name="T58" fmla="*/ 11 w 19"/>
                  <a:gd name="T59" fmla="*/ 9 h 43"/>
                  <a:gd name="T60" fmla="*/ 11 w 19"/>
                  <a:gd name="T61" fmla="*/ 5 h 43"/>
                  <a:gd name="T62" fmla="*/ 11 w 19"/>
                  <a:gd name="T63" fmla="*/ 0 h 43"/>
                  <a:gd name="T64" fmla="*/ 8 w 19"/>
                  <a:gd name="T65" fmla="*/ 5 h 43"/>
                  <a:gd name="T66" fmla="*/ 8 w 19"/>
                  <a:gd name="T67" fmla="*/ 5 h 43"/>
                  <a:gd name="T68" fmla="*/ 8 w 19"/>
                  <a:gd name="T69" fmla="*/ 9 h 43"/>
                  <a:gd name="T70" fmla="*/ 8 w 19"/>
                  <a:gd name="T71" fmla="*/ 13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22"/>
                    </a:lnTo>
                    <a:lnTo>
                      <a:pt x="4" y="22"/>
                    </a:lnTo>
                    <a:lnTo>
                      <a:pt x="4" y="26"/>
                    </a:lnTo>
                    <a:lnTo>
                      <a:pt x="4" y="30"/>
                    </a:lnTo>
                    <a:lnTo>
                      <a:pt x="4" y="34"/>
                    </a:lnTo>
                    <a:lnTo>
                      <a:pt x="0" y="39"/>
                    </a:lnTo>
                    <a:lnTo>
                      <a:pt x="0" y="43"/>
                    </a:lnTo>
                    <a:lnTo>
                      <a:pt x="4" y="43"/>
                    </a:lnTo>
                    <a:lnTo>
                      <a:pt x="8" y="43"/>
                    </a:lnTo>
                    <a:lnTo>
                      <a:pt x="11" y="43"/>
                    </a:lnTo>
                    <a:lnTo>
                      <a:pt x="11" y="39"/>
                    </a:lnTo>
                    <a:lnTo>
                      <a:pt x="15" y="43"/>
                    </a:lnTo>
                    <a:lnTo>
                      <a:pt x="19" y="43"/>
                    </a:lnTo>
                    <a:lnTo>
                      <a:pt x="15" y="39"/>
                    </a:lnTo>
                    <a:lnTo>
                      <a:pt x="15" y="34"/>
                    </a:lnTo>
                    <a:lnTo>
                      <a:pt x="15" y="30"/>
                    </a:lnTo>
                    <a:lnTo>
                      <a:pt x="15" y="26"/>
                    </a:lnTo>
                    <a:lnTo>
                      <a:pt x="11" y="26"/>
                    </a:lnTo>
                    <a:lnTo>
                      <a:pt x="15" y="26"/>
                    </a:lnTo>
                    <a:lnTo>
                      <a:pt x="15" y="22"/>
                    </a:lnTo>
                    <a:lnTo>
                      <a:pt x="11" y="17"/>
                    </a:lnTo>
                    <a:lnTo>
                      <a:pt x="11" y="13"/>
                    </a:lnTo>
                    <a:lnTo>
                      <a:pt x="11" y="9"/>
                    </a:lnTo>
                    <a:lnTo>
                      <a:pt x="11" y="5"/>
                    </a:lnTo>
                    <a:lnTo>
                      <a:pt x="11" y="0"/>
                    </a:lnTo>
                    <a:lnTo>
                      <a:pt x="8" y="5"/>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382" name="Freeform 637"/>
              <p:cNvSpPr>
                <a:spLocks/>
              </p:cNvSpPr>
              <p:nvPr/>
            </p:nvSpPr>
            <p:spPr bwMode="auto">
              <a:xfrm>
                <a:off x="1702" y="3473"/>
                <a:ext cx="15" cy="42"/>
              </a:xfrm>
              <a:custGeom>
                <a:avLst/>
                <a:gdLst>
                  <a:gd name="T0" fmla="*/ 4 w 15"/>
                  <a:gd name="T1" fmla="*/ 12 h 42"/>
                  <a:gd name="T2" fmla="*/ 4 w 15"/>
                  <a:gd name="T3" fmla="*/ 21 h 42"/>
                  <a:gd name="T4" fmla="*/ 4 w 15"/>
                  <a:gd name="T5" fmla="*/ 25 h 42"/>
                  <a:gd name="T6" fmla="*/ 4 w 15"/>
                  <a:gd name="T7" fmla="*/ 29 h 42"/>
                  <a:gd name="T8" fmla="*/ 0 w 15"/>
                  <a:gd name="T9" fmla="*/ 34 h 42"/>
                  <a:gd name="T10" fmla="*/ 0 w 15"/>
                  <a:gd name="T11" fmla="*/ 34 h 42"/>
                  <a:gd name="T12" fmla="*/ 0 w 15"/>
                  <a:gd name="T13" fmla="*/ 34 h 42"/>
                  <a:gd name="T14" fmla="*/ 0 w 15"/>
                  <a:gd name="T15" fmla="*/ 42 h 42"/>
                  <a:gd name="T16" fmla="*/ 0 w 15"/>
                  <a:gd name="T17" fmla="*/ 42 h 42"/>
                  <a:gd name="T18" fmla="*/ 4 w 15"/>
                  <a:gd name="T19" fmla="*/ 42 h 42"/>
                  <a:gd name="T20" fmla="*/ 7 w 15"/>
                  <a:gd name="T21" fmla="*/ 38 h 42"/>
                  <a:gd name="T22" fmla="*/ 7 w 15"/>
                  <a:gd name="T23" fmla="*/ 38 h 42"/>
                  <a:gd name="T24" fmla="*/ 7 w 15"/>
                  <a:gd name="T25" fmla="*/ 38 h 42"/>
                  <a:gd name="T26" fmla="*/ 7 w 15"/>
                  <a:gd name="T27" fmla="*/ 38 h 42"/>
                  <a:gd name="T28" fmla="*/ 11 w 15"/>
                  <a:gd name="T29" fmla="*/ 42 h 42"/>
                  <a:gd name="T30" fmla="*/ 11 w 15"/>
                  <a:gd name="T31" fmla="*/ 42 h 42"/>
                  <a:gd name="T32" fmla="*/ 15 w 15"/>
                  <a:gd name="T33" fmla="*/ 42 h 42"/>
                  <a:gd name="T34" fmla="*/ 15 w 15"/>
                  <a:gd name="T35" fmla="*/ 42 h 42"/>
                  <a:gd name="T36" fmla="*/ 15 w 15"/>
                  <a:gd name="T37" fmla="*/ 38 h 42"/>
                  <a:gd name="T38" fmla="*/ 11 w 15"/>
                  <a:gd name="T39" fmla="*/ 34 h 42"/>
                  <a:gd name="T40" fmla="*/ 11 w 15"/>
                  <a:gd name="T41" fmla="*/ 29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2 h 42"/>
                  <a:gd name="T54" fmla="*/ 11 w 15"/>
                  <a:gd name="T55" fmla="*/ 12 h 42"/>
                  <a:gd name="T56" fmla="*/ 7 w 15"/>
                  <a:gd name="T57" fmla="*/ 8 h 42"/>
                  <a:gd name="T58" fmla="*/ 7 w 15"/>
                  <a:gd name="T59" fmla="*/ 8 h 42"/>
                  <a:gd name="T60" fmla="*/ 7 w 15"/>
                  <a:gd name="T61" fmla="*/ 4 h 42"/>
                  <a:gd name="T62" fmla="*/ 7 w 15"/>
                  <a:gd name="T63" fmla="*/ 0 h 42"/>
                  <a:gd name="T64" fmla="*/ 7 w 15"/>
                  <a:gd name="T65" fmla="*/ 4 h 42"/>
                  <a:gd name="T66" fmla="*/ 7 w 15"/>
                  <a:gd name="T67" fmla="*/ 4 h 42"/>
                  <a:gd name="T68" fmla="*/ 4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21"/>
                    </a:lnTo>
                    <a:lnTo>
                      <a:pt x="4" y="25"/>
                    </a:lnTo>
                    <a:lnTo>
                      <a:pt x="4" y="29"/>
                    </a:lnTo>
                    <a:lnTo>
                      <a:pt x="0" y="29"/>
                    </a:lnTo>
                    <a:lnTo>
                      <a:pt x="0" y="34"/>
                    </a:lnTo>
                    <a:lnTo>
                      <a:pt x="0" y="38"/>
                    </a:lnTo>
                    <a:lnTo>
                      <a:pt x="0" y="42"/>
                    </a:lnTo>
                    <a:lnTo>
                      <a:pt x="4" y="42"/>
                    </a:lnTo>
                    <a:lnTo>
                      <a:pt x="7" y="38"/>
                    </a:lnTo>
                    <a:lnTo>
                      <a:pt x="11" y="38"/>
                    </a:lnTo>
                    <a:lnTo>
                      <a:pt x="11" y="42"/>
                    </a:lnTo>
                    <a:lnTo>
                      <a:pt x="15" y="42"/>
                    </a:lnTo>
                    <a:lnTo>
                      <a:pt x="15" y="38"/>
                    </a:lnTo>
                    <a:lnTo>
                      <a:pt x="11" y="34"/>
                    </a:lnTo>
                    <a:lnTo>
                      <a:pt x="11" y="29"/>
                    </a:lnTo>
                    <a:lnTo>
                      <a:pt x="11" y="25"/>
                    </a:lnTo>
                    <a:lnTo>
                      <a:pt x="11" y="21"/>
                    </a:lnTo>
                    <a:lnTo>
                      <a:pt x="11" y="17"/>
                    </a:lnTo>
                    <a:lnTo>
                      <a:pt x="11" y="12"/>
                    </a:lnTo>
                    <a:lnTo>
                      <a:pt x="7" y="8"/>
                    </a:lnTo>
                    <a:lnTo>
                      <a:pt x="7" y="4"/>
                    </a:lnTo>
                    <a:lnTo>
                      <a:pt x="7" y="0"/>
                    </a:lnTo>
                    <a:lnTo>
                      <a:pt x="7" y="4"/>
                    </a:lnTo>
                    <a:lnTo>
                      <a:pt x="4" y="8"/>
                    </a:lnTo>
                    <a:lnTo>
                      <a:pt x="4" y="12"/>
                    </a:lnTo>
                    <a:close/>
                  </a:path>
                </a:pathLst>
              </a:custGeom>
              <a:solidFill>
                <a:srgbClr val="228129"/>
              </a:solidFill>
              <a:ln w="6350">
                <a:solidFill>
                  <a:srgbClr val="228129"/>
                </a:solidFill>
                <a:round/>
                <a:headEnd/>
                <a:tailEnd/>
              </a:ln>
            </p:spPr>
            <p:txBody>
              <a:bodyPr/>
              <a:lstStyle/>
              <a:p>
                <a:endParaRPr lang="fa-IR"/>
              </a:p>
            </p:txBody>
          </p:sp>
          <p:sp>
            <p:nvSpPr>
              <p:cNvPr id="383" name="Freeform 638"/>
              <p:cNvSpPr>
                <a:spLocks/>
              </p:cNvSpPr>
              <p:nvPr/>
            </p:nvSpPr>
            <p:spPr bwMode="auto">
              <a:xfrm>
                <a:off x="1619" y="3350"/>
                <a:ext cx="15" cy="42"/>
              </a:xfrm>
              <a:custGeom>
                <a:avLst/>
                <a:gdLst>
                  <a:gd name="T0" fmla="*/ 4 w 15"/>
                  <a:gd name="T1" fmla="*/ 12 h 42"/>
                  <a:gd name="T2" fmla="*/ 4 w 15"/>
                  <a:gd name="T3" fmla="*/ 21 h 42"/>
                  <a:gd name="T4" fmla="*/ 4 w 15"/>
                  <a:gd name="T5" fmla="*/ 25 h 42"/>
                  <a:gd name="T6" fmla="*/ 4 w 15"/>
                  <a:gd name="T7" fmla="*/ 29 h 42"/>
                  <a:gd name="T8" fmla="*/ 4 w 15"/>
                  <a:gd name="T9" fmla="*/ 34 h 42"/>
                  <a:gd name="T10" fmla="*/ 0 w 15"/>
                  <a:gd name="T11" fmla="*/ 34 h 42"/>
                  <a:gd name="T12" fmla="*/ 0 w 15"/>
                  <a:gd name="T13" fmla="*/ 34 h 42"/>
                  <a:gd name="T14" fmla="*/ 0 w 15"/>
                  <a:gd name="T15" fmla="*/ 42 h 42"/>
                  <a:gd name="T16" fmla="*/ 0 w 15"/>
                  <a:gd name="T17" fmla="*/ 42 h 42"/>
                  <a:gd name="T18" fmla="*/ 4 w 15"/>
                  <a:gd name="T19" fmla="*/ 42 h 42"/>
                  <a:gd name="T20" fmla="*/ 7 w 15"/>
                  <a:gd name="T21" fmla="*/ 38 h 42"/>
                  <a:gd name="T22" fmla="*/ 7 w 15"/>
                  <a:gd name="T23" fmla="*/ 38 h 42"/>
                  <a:gd name="T24" fmla="*/ 7 w 15"/>
                  <a:gd name="T25" fmla="*/ 38 h 42"/>
                  <a:gd name="T26" fmla="*/ 11 w 15"/>
                  <a:gd name="T27" fmla="*/ 38 h 42"/>
                  <a:gd name="T28" fmla="*/ 11 w 15"/>
                  <a:gd name="T29" fmla="*/ 42 h 42"/>
                  <a:gd name="T30" fmla="*/ 15 w 15"/>
                  <a:gd name="T31" fmla="*/ 42 h 42"/>
                  <a:gd name="T32" fmla="*/ 15 w 15"/>
                  <a:gd name="T33" fmla="*/ 42 h 42"/>
                  <a:gd name="T34" fmla="*/ 15 w 15"/>
                  <a:gd name="T35" fmla="*/ 42 h 42"/>
                  <a:gd name="T36" fmla="*/ 15 w 15"/>
                  <a:gd name="T37" fmla="*/ 38 h 42"/>
                  <a:gd name="T38" fmla="*/ 11 w 15"/>
                  <a:gd name="T39" fmla="*/ 34 h 42"/>
                  <a:gd name="T40" fmla="*/ 11 w 15"/>
                  <a:gd name="T41" fmla="*/ 29 h 42"/>
                  <a:gd name="T42" fmla="*/ 11 w 15"/>
                  <a:gd name="T43" fmla="*/ 25 h 42"/>
                  <a:gd name="T44" fmla="*/ 11 w 15"/>
                  <a:gd name="T45" fmla="*/ 25 h 42"/>
                  <a:gd name="T46" fmla="*/ 11 w 15"/>
                  <a:gd name="T47" fmla="*/ 21 h 42"/>
                  <a:gd name="T48" fmla="*/ 11 w 15"/>
                  <a:gd name="T49" fmla="*/ 21 h 42"/>
                  <a:gd name="T50" fmla="*/ 11 w 15"/>
                  <a:gd name="T51" fmla="*/ 17 h 42"/>
                  <a:gd name="T52" fmla="*/ 11 w 15"/>
                  <a:gd name="T53" fmla="*/ 12 h 42"/>
                  <a:gd name="T54" fmla="*/ 11 w 15"/>
                  <a:gd name="T55" fmla="*/ 12 h 42"/>
                  <a:gd name="T56" fmla="*/ 11 w 15"/>
                  <a:gd name="T57" fmla="*/ 8 h 42"/>
                  <a:gd name="T58" fmla="*/ 11 w 15"/>
                  <a:gd name="T59" fmla="*/ 8 h 42"/>
                  <a:gd name="T60" fmla="*/ 7 w 15"/>
                  <a:gd name="T61" fmla="*/ 4 h 42"/>
                  <a:gd name="T62" fmla="*/ 7 w 15"/>
                  <a:gd name="T63" fmla="*/ 0 h 42"/>
                  <a:gd name="T64" fmla="*/ 7 w 15"/>
                  <a:gd name="T65" fmla="*/ 4 h 42"/>
                  <a:gd name="T66" fmla="*/ 7 w 15"/>
                  <a:gd name="T67" fmla="*/ 4 h 42"/>
                  <a:gd name="T68" fmla="*/ 7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21"/>
                    </a:lnTo>
                    <a:lnTo>
                      <a:pt x="4" y="25"/>
                    </a:lnTo>
                    <a:lnTo>
                      <a:pt x="4" y="29"/>
                    </a:lnTo>
                    <a:lnTo>
                      <a:pt x="4" y="34"/>
                    </a:lnTo>
                    <a:lnTo>
                      <a:pt x="0" y="34"/>
                    </a:lnTo>
                    <a:lnTo>
                      <a:pt x="0" y="38"/>
                    </a:lnTo>
                    <a:lnTo>
                      <a:pt x="0" y="42"/>
                    </a:lnTo>
                    <a:lnTo>
                      <a:pt x="4" y="42"/>
                    </a:lnTo>
                    <a:lnTo>
                      <a:pt x="7" y="42"/>
                    </a:lnTo>
                    <a:lnTo>
                      <a:pt x="7" y="38"/>
                    </a:lnTo>
                    <a:lnTo>
                      <a:pt x="7" y="42"/>
                    </a:lnTo>
                    <a:lnTo>
                      <a:pt x="7" y="38"/>
                    </a:lnTo>
                    <a:lnTo>
                      <a:pt x="11" y="38"/>
                    </a:lnTo>
                    <a:lnTo>
                      <a:pt x="11" y="42"/>
                    </a:lnTo>
                    <a:lnTo>
                      <a:pt x="15" y="42"/>
                    </a:lnTo>
                    <a:lnTo>
                      <a:pt x="15" y="38"/>
                    </a:lnTo>
                    <a:lnTo>
                      <a:pt x="15" y="34"/>
                    </a:lnTo>
                    <a:lnTo>
                      <a:pt x="11" y="34"/>
                    </a:lnTo>
                    <a:lnTo>
                      <a:pt x="11" y="29"/>
                    </a:lnTo>
                    <a:lnTo>
                      <a:pt x="11" y="25"/>
                    </a:lnTo>
                    <a:lnTo>
                      <a:pt x="11" y="21"/>
                    </a:lnTo>
                    <a:lnTo>
                      <a:pt x="11" y="17"/>
                    </a:lnTo>
                    <a:lnTo>
                      <a:pt x="11" y="12"/>
                    </a:lnTo>
                    <a:lnTo>
                      <a:pt x="11" y="8"/>
                    </a:lnTo>
                    <a:lnTo>
                      <a:pt x="11" y="4"/>
                    </a:lnTo>
                    <a:lnTo>
                      <a:pt x="7" y="4"/>
                    </a:lnTo>
                    <a:lnTo>
                      <a:pt x="7" y="0"/>
                    </a:lnTo>
                    <a:lnTo>
                      <a:pt x="7" y="4"/>
                    </a:lnTo>
                    <a:lnTo>
                      <a:pt x="7" y="8"/>
                    </a:lnTo>
                    <a:lnTo>
                      <a:pt x="4" y="12"/>
                    </a:lnTo>
                    <a:close/>
                  </a:path>
                </a:pathLst>
              </a:custGeom>
              <a:solidFill>
                <a:srgbClr val="005E31"/>
              </a:solidFill>
              <a:ln w="6350">
                <a:solidFill>
                  <a:srgbClr val="005E31"/>
                </a:solidFill>
                <a:round/>
                <a:headEnd/>
                <a:tailEnd/>
              </a:ln>
            </p:spPr>
            <p:txBody>
              <a:bodyPr/>
              <a:lstStyle/>
              <a:p>
                <a:endParaRPr lang="fa-IR"/>
              </a:p>
            </p:txBody>
          </p:sp>
          <p:sp>
            <p:nvSpPr>
              <p:cNvPr id="384" name="Freeform 639"/>
              <p:cNvSpPr>
                <a:spLocks/>
              </p:cNvSpPr>
              <p:nvPr/>
            </p:nvSpPr>
            <p:spPr bwMode="auto">
              <a:xfrm>
                <a:off x="1623" y="3082"/>
                <a:ext cx="573" cy="586"/>
              </a:xfrm>
              <a:custGeom>
                <a:avLst/>
                <a:gdLst>
                  <a:gd name="T0" fmla="*/ 0 w 573"/>
                  <a:gd name="T1" fmla="*/ 0 h 586"/>
                  <a:gd name="T2" fmla="*/ 0 w 573"/>
                  <a:gd name="T3" fmla="*/ 13 h 586"/>
                  <a:gd name="T4" fmla="*/ 3 w 573"/>
                  <a:gd name="T5" fmla="*/ 34 h 586"/>
                  <a:gd name="T6" fmla="*/ 19 w 573"/>
                  <a:gd name="T7" fmla="*/ 73 h 586"/>
                  <a:gd name="T8" fmla="*/ 22 w 573"/>
                  <a:gd name="T9" fmla="*/ 94 h 586"/>
                  <a:gd name="T10" fmla="*/ 30 w 573"/>
                  <a:gd name="T11" fmla="*/ 123 h 586"/>
                  <a:gd name="T12" fmla="*/ 45 w 573"/>
                  <a:gd name="T13" fmla="*/ 162 h 586"/>
                  <a:gd name="T14" fmla="*/ 56 w 573"/>
                  <a:gd name="T15" fmla="*/ 191 h 586"/>
                  <a:gd name="T16" fmla="*/ 75 w 573"/>
                  <a:gd name="T17" fmla="*/ 213 h 586"/>
                  <a:gd name="T18" fmla="*/ 90 w 573"/>
                  <a:gd name="T19" fmla="*/ 225 h 586"/>
                  <a:gd name="T20" fmla="*/ 117 w 573"/>
                  <a:gd name="T21" fmla="*/ 242 h 586"/>
                  <a:gd name="T22" fmla="*/ 162 w 573"/>
                  <a:gd name="T23" fmla="*/ 268 h 586"/>
                  <a:gd name="T24" fmla="*/ 192 w 573"/>
                  <a:gd name="T25" fmla="*/ 285 h 586"/>
                  <a:gd name="T26" fmla="*/ 207 w 573"/>
                  <a:gd name="T27" fmla="*/ 302 h 586"/>
                  <a:gd name="T28" fmla="*/ 222 w 573"/>
                  <a:gd name="T29" fmla="*/ 319 h 586"/>
                  <a:gd name="T30" fmla="*/ 245 w 573"/>
                  <a:gd name="T31" fmla="*/ 357 h 586"/>
                  <a:gd name="T32" fmla="*/ 264 w 573"/>
                  <a:gd name="T33" fmla="*/ 395 h 586"/>
                  <a:gd name="T34" fmla="*/ 283 w 573"/>
                  <a:gd name="T35" fmla="*/ 420 h 586"/>
                  <a:gd name="T36" fmla="*/ 298 w 573"/>
                  <a:gd name="T37" fmla="*/ 433 h 586"/>
                  <a:gd name="T38" fmla="*/ 324 w 573"/>
                  <a:gd name="T39" fmla="*/ 446 h 586"/>
                  <a:gd name="T40" fmla="*/ 362 w 573"/>
                  <a:gd name="T41" fmla="*/ 459 h 586"/>
                  <a:gd name="T42" fmla="*/ 384 w 573"/>
                  <a:gd name="T43" fmla="*/ 467 h 586"/>
                  <a:gd name="T44" fmla="*/ 403 w 573"/>
                  <a:gd name="T45" fmla="*/ 484 h 586"/>
                  <a:gd name="T46" fmla="*/ 441 w 573"/>
                  <a:gd name="T47" fmla="*/ 527 h 586"/>
                  <a:gd name="T48" fmla="*/ 460 w 573"/>
                  <a:gd name="T49" fmla="*/ 548 h 586"/>
                  <a:gd name="T50" fmla="*/ 482 w 573"/>
                  <a:gd name="T51" fmla="*/ 565 h 586"/>
                  <a:gd name="T52" fmla="*/ 497 w 573"/>
                  <a:gd name="T53" fmla="*/ 573 h 586"/>
                  <a:gd name="T54" fmla="*/ 524 w 573"/>
                  <a:gd name="T55" fmla="*/ 577 h 586"/>
                  <a:gd name="T56" fmla="*/ 569 w 573"/>
                  <a:gd name="T57" fmla="*/ 586 h 586"/>
                  <a:gd name="T58" fmla="*/ 569 w 573"/>
                  <a:gd name="T59" fmla="*/ 586 h 586"/>
                  <a:gd name="T60" fmla="*/ 524 w 573"/>
                  <a:gd name="T61" fmla="*/ 565 h 586"/>
                  <a:gd name="T62" fmla="*/ 482 w 573"/>
                  <a:gd name="T63" fmla="*/ 543 h 586"/>
                  <a:gd name="T64" fmla="*/ 445 w 573"/>
                  <a:gd name="T65" fmla="*/ 518 h 586"/>
                  <a:gd name="T66" fmla="*/ 418 w 573"/>
                  <a:gd name="T67" fmla="*/ 497 h 586"/>
                  <a:gd name="T68" fmla="*/ 381 w 573"/>
                  <a:gd name="T69" fmla="*/ 459 h 586"/>
                  <a:gd name="T70" fmla="*/ 373 w 573"/>
                  <a:gd name="T71" fmla="*/ 454 h 586"/>
                  <a:gd name="T72" fmla="*/ 347 w 573"/>
                  <a:gd name="T73" fmla="*/ 446 h 586"/>
                  <a:gd name="T74" fmla="*/ 316 w 573"/>
                  <a:gd name="T75" fmla="*/ 437 h 586"/>
                  <a:gd name="T76" fmla="*/ 301 w 573"/>
                  <a:gd name="T77" fmla="*/ 429 h 586"/>
                  <a:gd name="T78" fmla="*/ 290 w 573"/>
                  <a:gd name="T79" fmla="*/ 416 h 586"/>
                  <a:gd name="T80" fmla="*/ 279 w 573"/>
                  <a:gd name="T81" fmla="*/ 395 h 586"/>
                  <a:gd name="T82" fmla="*/ 252 w 573"/>
                  <a:gd name="T83" fmla="*/ 353 h 586"/>
                  <a:gd name="T84" fmla="*/ 215 w 573"/>
                  <a:gd name="T85" fmla="*/ 302 h 586"/>
                  <a:gd name="T86" fmla="*/ 169 w 573"/>
                  <a:gd name="T87" fmla="*/ 263 h 586"/>
                  <a:gd name="T88" fmla="*/ 124 w 573"/>
                  <a:gd name="T89" fmla="*/ 225 h 586"/>
                  <a:gd name="T90" fmla="*/ 102 w 573"/>
                  <a:gd name="T91" fmla="*/ 204 h 586"/>
                  <a:gd name="T92" fmla="*/ 86 w 573"/>
                  <a:gd name="T93" fmla="*/ 183 h 586"/>
                  <a:gd name="T94" fmla="*/ 71 w 573"/>
                  <a:gd name="T95" fmla="*/ 153 h 586"/>
                  <a:gd name="T96" fmla="*/ 41 w 573"/>
                  <a:gd name="T97" fmla="*/ 85 h 586"/>
                  <a:gd name="T98" fmla="*/ 15 w 573"/>
                  <a:gd name="T99" fmla="*/ 30 h 5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3"/>
                  <a:gd name="T151" fmla="*/ 0 h 586"/>
                  <a:gd name="T152" fmla="*/ 573 w 573"/>
                  <a:gd name="T153" fmla="*/ 586 h 5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3" h="586">
                    <a:moveTo>
                      <a:pt x="3" y="0"/>
                    </a:moveTo>
                    <a:lnTo>
                      <a:pt x="3" y="0"/>
                    </a:lnTo>
                    <a:lnTo>
                      <a:pt x="0" y="0"/>
                    </a:lnTo>
                    <a:lnTo>
                      <a:pt x="0" y="5"/>
                    </a:lnTo>
                    <a:lnTo>
                      <a:pt x="0" y="9"/>
                    </a:lnTo>
                    <a:lnTo>
                      <a:pt x="0" y="13"/>
                    </a:lnTo>
                    <a:lnTo>
                      <a:pt x="0" y="17"/>
                    </a:lnTo>
                    <a:lnTo>
                      <a:pt x="3" y="22"/>
                    </a:lnTo>
                    <a:lnTo>
                      <a:pt x="3" y="30"/>
                    </a:lnTo>
                    <a:lnTo>
                      <a:pt x="3" y="34"/>
                    </a:lnTo>
                    <a:lnTo>
                      <a:pt x="11" y="47"/>
                    </a:lnTo>
                    <a:lnTo>
                      <a:pt x="15" y="56"/>
                    </a:lnTo>
                    <a:lnTo>
                      <a:pt x="19" y="68"/>
                    </a:lnTo>
                    <a:lnTo>
                      <a:pt x="19" y="73"/>
                    </a:lnTo>
                    <a:lnTo>
                      <a:pt x="22" y="77"/>
                    </a:lnTo>
                    <a:lnTo>
                      <a:pt x="22" y="81"/>
                    </a:lnTo>
                    <a:lnTo>
                      <a:pt x="22" y="85"/>
                    </a:lnTo>
                    <a:lnTo>
                      <a:pt x="22" y="94"/>
                    </a:lnTo>
                    <a:lnTo>
                      <a:pt x="22" y="102"/>
                    </a:lnTo>
                    <a:lnTo>
                      <a:pt x="26" y="111"/>
                    </a:lnTo>
                    <a:lnTo>
                      <a:pt x="26" y="115"/>
                    </a:lnTo>
                    <a:lnTo>
                      <a:pt x="30" y="123"/>
                    </a:lnTo>
                    <a:lnTo>
                      <a:pt x="34" y="132"/>
                    </a:lnTo>
                    <a:lnTo>
                      <a:pt x="34" y="140"/>
                    </a:lnTo>
                    <a:lnTo>
                      <a:pt x="37" y="153"/>
                    </a:lnTo>
                    <a:lnTo>
                      <a:pt x="45" y="162"/>
                    </a:lnTo>
                    <a:lnTo>
                      <a:pt x="49" y="174"/>
                    </a:lnTo>
                    <a:lnTo>
                      <a:pt x="52" y="179"/>
                    </a:lnTo>
                    <a:lnTo>
                      <a:pt x="56" y="183"/>
                    </a:lnTo>
                    <a:lnTo>
                      <a:pt x="56" y="191"/>
                    </a:lnTo>
                    <a:lnTo>
                      <a:pt x="60" y="196"/>
                    </a:lnTo>
                    <a:lnTo>
                      <a:pt x="64" y="200"/>
                    </a:lnTo>
                    <a:lnTo>
                      <a:pt x="68" y="204"/>
                    </a:lnTo>
                    <a:lnTo>
                      <a:pt x="75" y="213"/>
                    </a:lnTo>
                    <a:lnTo>
                      <a:pt x="79" y="217"/>
                    </a:lnTo>
                    <a:lnTo>
                      <a:pt x="83" y="221"/>
                    </a:lnTo>
                    <a:lnTo>
                      <a:pt x="86" y="221"/>
                    </a:lnTo>
                    <a:lnTo>
                      <a:pt x="90" y="225"/>
                    </a:lnTo>
                    <a:lnTo>
                      <a:pt x="98" y="230"/>
                    </a:lnTo>
                    <a:lnTo>
                      <a:pt x="102" y="234"/>
                    </a:lnTo>
                    <a:lnTo>
                      <a:pt x="113" y="238"/>
                    </a:lnTo>
                    <a:lnTo>
                      <a:pt x="117" y="242"/>
                    </a:lnTo>
                    <a:lnTo>
                      <a:pt x="120" y="247"/>
                    </a:lnTo>
                    <a:lnTo>
                      <a:pt x="143" y="255"/>
                    </a:lnTo>
                    <a:lnTo>
                      <a:pt x="151" y="259"/>
                    </a:lnTo>
                    <a:lnTo>
                      <a:pt x="162" y="268"/>
                    </a:lnTo>
                    <a:lnTo>
                      <a:pt x="173" y="272"/>
                    </a:lnTo>
                    <a:lnTo>
                      <a:pt x="184" y="280"/>
                    </a:lnTo>
                    <a:lnTo>
                      <a:pt x="188" y="285"/>
                    </a:lnTo>
                    <a:lnTo>
                      <a:pt x="192" y="285"/>
                    </a:lnTo>
                    <a:lnTo>
                      <a:pt x="196" y="289"/>
                    </a:lnTo>
                    <a:lnTo>
                      <a:pt x="200" y="293"/>
                    </a:lnTo>
                    <a:lnTo>
                      <a:pt x="203" y="297"/>
                    </a:lnTo>
                    <a:lnTo>
                      <a:pt x="207" y="302"/>
                    </a:lnTo>
                    <a:lnTo>
                      <a:pt x="211" y="306"/>
                    </a:lnTo>
                    <a:lnTo>
                      <a:pt x="218" y="310"/>
                    </a:lnTo>
                    <a:lnTo>
                      <a:pt x="218" y="314"/>
                    </a:lnTo>
                    <a:lnTo>
                      <a:pt x="222" y="319"/>
                    </a:lnTo>
                    <a:lnTo>
                      <a:pt x="226" y="323"/>
                    </a:lnTo>
                    <a:lnTo>
                      <a:pt x="230" y="331"/>
                    </a:lnTo>
                    <a:lnTo>
                      <a:pt x="241" y="353"/>
                    </a:lnTo>
                    <a:lnTo>
                      <a:pt x="245" y="357"/>
                    </a:lnTo>
                    <a:lnTo>
                      <a:pt x="245" y="365"/>
                    </a:lnTo>
                    <a:lnTo>
                      <a:pt x="256" y="378"/>
                    </a:lnTo>
                    <a:lnTo>
                      <a:pt x="260" y="382"/>
                    </a:lnTo>
                    <a:lnTo>
                      <a:pt x="264" y="395"/>
                    </a:lnTo>
                    <a:lnTo>
                      <a:pt x="271" y="403"/>
                    </a:lnTo>
                    <a:lnTo>
                      <a:pt x="275" y="408"/>
                    </a:lnTo>
                    <a:lnTo>
                      <a:pt x="279" y="416"/>
                    </a:lnTo>
                    <a:lnTo>
                      <a:pt x="283" y="420"/>
                    </a:lnTo>
                    <a:lnTo>
                      <a:pt x="286" y="420"/>
                    </a:lnTo>
                    <a:lnTo>
                      <a:pt x="290" y="425"/>
                    </a:lnTo>
                    <a:lnTo>
                      <a:pt x="290" y="429"/>
                    </a:lnTo>
                    <a:lnTo>
                      <a:pt x="298" y="433"/>
                    </a:lnTo>
                    <a:lnTo>
                      <a:pt x="305" y="437"/>
                    </a:lnTo>
                    <a:lnTo>
                      <a:pt x="309" y="442"/>
                    </a:lnTo>
                    <a:lnTo>
                      <a:pt x="316" y="446"/>
                    </a:lnTo>
                    <a:lnTo>
                      <a:pt x="324" y="446"/>
                    </a:lnTo>
                    <a:lnTo>
                      <a:pt x="332" y="450"/>
                    </a:lnTo>
                    <a:lnTo>
                      <a:pt x="339" y="450"/>
                    </a:lnTo>
                    <a:lnTo>
                      <a:pt x="350" y="454"/>
                    </a:lnTo>
                    <a:lnTo>
                      <a:pt x="362" y="459"/>
                    </a:lnTo>
                    <a:lnTo>
                      <a:pt x="369" y="459"/>
                    </a:lnTo>
                    <a:lnTo>
                      <a:pt x="373" y="463"/>
                    </a:lnTo>
                    <a:lnTo>
                      <a:pt x="381" y="463"/>
                    </a:lnTo>
                    <a:lnTo>
                      <a:pt x="384" y="467"/>
                    </a:lnTo>
                    <a:lnTo>
                      <a:pt x="388" y="471"/>
                    </a:lnTo>
                    <a:lnTo>
                      <a:pt x="396" y="476"/>
                    </a:lnTo>
                    <a:lnTo>
                      <a:pt x="403" y="484"/>
                    </a:lnTo>
                    <a:lnTo>
                      <a:pt x="411" y="493"/>
                    </a:lnTo>
                    <a:lnTo>
                      <a:pt x="418" y="501"/>
                    </a:lnTo>
                    <a:lnTo>
                      <a:pt x="433" y="518"/>
                    </a:lnTo>
                    <a:lnTo>
                      <a:pt x="441" y="527"/>
                    </a:lnTo>
                    <a:lnTo>
                      <a:pt x="448" y="535"/>
                    </a:lnTo>
                    <a:lnTo>
                      <a:pt x="452" y="539"/>
                    </a:lnTo>
                    <a:lnTo>
                      <a:pt x="456" y="543"/>
                    </a:lnTo>
                    <a:lnTo>
                      <a:pt x="460" y="548"/>
                    </a:lnTo>
                    <a:lnTo>
                      <a:pt x="464" y="552"/>
                    </a:lnTo>
                    <a:lnTo>
                      <a:pt x="471" y="556"/>
                    </a:lnTo>
                    <a:lnTo>
                      <a:pt x="475" y="560"/>
                    </a:lnTo>
                    <a:lnTo>
                      <a:pt x="482" y="565"/>
                    </a:lnTo>
                    <a:lnTo>
                      <a:pt x="486" y="565"/>
                    </a:lnTo>
                    <a:lnTo>
                      <a:pt x="490" y="569"/>
                    </a:lnTo>
                    <a:lnTo>
                      <a:pt x="494" y="569"/>
                    </a:lnTo>
                    <a:lnTo>
                      <a:pt x="497" y="573"/>
                    </a:lnTo>
                    <a:lnTo>
                      <a:pt x="505" y="573"/>
                    </a:lnTo>
                    <a:lnTo>
                      <a:pt x="513" y="577"/>
                    </a:lnTo>
                    <a:lnTo>
                      <a:pt x="516" y="577"/>
                    </a:lnTo>
                    <a:lnTo>
                      <a:pt x="524" y="577"/>
                    </a:lnTo>
                    <a:lnTo>
                      <a:pt x="531" y="582"/>
                    </a:lnTo>
                    <a:lnTo>
                      <a:pt x="543" y="582"/>
                    </a:lnTo>
                    <a:lnTo>
                      <a:pt x="554" y="586"/>
                    </a:lnTo>
                    <a:lnTo>
                      <a:pt x="569" y="586"/>
                    </a:lnTo>
                    <a:lnTo>
                      <a:pt x="573" y="586"/>
                    </a:lnTo>
                    <a:lnTo>
                      <a:pt x="569" y="586"/>
                    </a:lnTo>
                    <a:lnTo>
                      <a:pt x="558" y="577"/>
                    </a:lnTo>
                    <a:lnTo>
                      <a:pt x="543" y="573"/>
                    </a:lnTo>
                    <a:lnTo>
                      <a:pt x="531" y="569"/>
                    </a:lnTo>
                    <a:lnTo>
                      <a:pt x="524" y="565"/>
                    </a:lnTo>
                    <a:lnTo>
                      <a:pt x="513" y="560"/>
                    </a:lnTo>
                    <a:lnTo>
                      <a:pt x="505" y="556"/>
                    </a:lnTo>
                    <a:lnTo>
                      <a:pt x="494" y="548"/>
                    </a:lnTo>
                    <a:lnTo>
                      <a:pt x="482" y="543"/>
                    </a:lnTo>
                    <a:lnTo>
                      <a:pt x="471" y="539"/>
                    </a:lnTo>
                    <a:lnTo>
                      <a:pt x="464" y="531"/>
                    </a:lnTo>
                    <a:lnTo>
                      <a:pt x="452" y="527"/>
                    </a:lnTo>
                    <a:lnTo>
                      <a:pt x="445" y="518"/>
                    </a:lnTo>
                    <a:lnTo>
                      <a:pt x="437" y="514"/>
                    </a:lnTo>
                    <a:lnTo>
                      <a:pt x="433" y="510"/>
                    </a:lnTo>
                    <a:lnTo>
                      <a:pt x="426" y="505"/>
                    </a:lnTo>
                    <a:lnTo>
                      <a:pt x="418" y="497"/>
                    </a:lnTo>
                    <a:lnTo>
                      <a:pt x="407" y="488"/>
                    </a:lnTo>
                    <a:lnTo>
                      <a:pt x="399" y="480"/>
                    </a:lnTo>
                    <a:lnTo>
                      <a:pt x="396" y="471"/>
                    </a:lnTo>
                    <a:lnTo>
                      <a:pt x="381" y="459"/>
                    </a:lnTo>
                    <a:lnTo>
                      <a:pt x="377" y="459"/>
                    </a:lnTo>
                    <a:lnTo>
                      <a:pt x="377" y="454"/>
                    </a:lnTo>
                    <a:lnTo>
                      <a:pt x="373" y="454"/>
                    </a:lnTo>
                    <a:lnTo>
                      <a:pt x="369" y="454"/>
                    </a:lnTo>
                    <a:lnTo>
                      <a:pt x="362" y="450"/>
                    </a:lnTo>
                    <a:lnTo>
                      <a:pt x="354" y="450"/>
                    </a:lnTo>
                    <a:lnTo>
                      <a:pt x="347" y="446"/>
                    </a:lnTo>
                    <a:lnTo>
                      <a:pt x="339" y="446"/>
                    </a:lnTo>
                    <a:lnTo>
                      <a:pt x="332" y="442"/>
                    </a:lnTo>
                    <a:lnTo>
                      <a:pt x="324" y="442"/>
                    </a:lnTo>
                    <a:lnTo>
                      <a:pt x="316" y="437"/>
                    </a:lnTo>
                    <a:lnTo>
                      <a:pt x="313" y="433"/>
                    </a:lnTo>
                    <a:lnTo>
                      <a:pt x="309" y="433"/>
                    </a:lnTo>
                    <a:lnTo>
                      <a:pt x="305" y="429"/>
                    </a:lnTo>
                    <a:lnTo>
                      <a:pt x="301" y="429"/>
                    </a:lnTo>
                    <a:lnTo>
                      <a:pt x="298" y="425"/>
                    </a:lnTo>
                    <a:lnTo>
                      <a:pt x="294" y="425"/>
                    </a:lnTo>
                    <a:lnTo>
                      <a:pt x="294" y="420"/>
                    </a:lnTo>
                    <a:lnTo>
                      <a:pt x="290" y="416"/>
                    </a:lnTo>
                    <a:lnTo>
                      <a:pt x="286" y="412"/>
                    </a:lnTo>
                    <a:lnTo>
                      <a:pt x="283" y="408"/>
                    </a:lnTo>
                    <a:lnTo>
                      <a:pt x="279" y="395"/>
                    </a:lnTo>
                    <a:lnTo>
                      <a:pt x="271" y="387"/>
                    </a:lnTo>
                    <a:lnTo>
                      <a:pt x="264" y="374"/>
                    </a:lnTo>
                    <a:lnTo>
                      <a:pt x="260" y="365"/>
                    </a:lnTo>
                    <a:lnTo>
                      <a:pt x="252" y="353"/>
                    </a:lnTo>
                    <a:lnTo>
                      <a:pt x="245" y="344"/>
                    </a:lnTo>
                    <a:lnTo>
                      <a:pt x="234" y="327"/>
                    </a:lnTo>
                    <a:lnTo>
                      <a:pt x="222" y="314"/>
                    </a:lnTo>
                    <a:lnTo>
                      <a:pt x="215" y="302"/>
                    </a:lnTo>
                    <a:lnTo>
                      <a:pt x="207" y="293"/>
                    </a:lnTo>
                    <a:lnTo>
                      <a:pt x="181" y="272"/>
                    </a:lnTo>
                    <a:lnTo>
                      <a:pt x="169" y="263"/>
                    </a:lnTo>
                    <a:lnTo>
                      <a:pt x="158" y="255"/>
                    </a:lnTo>
                    <a:lnTo>
                      <a:pt x="139" y="238"/>
                    </a:lnTo>
                    <a:lnTo>
                      <a:pt x="132" y="234"/>
                    </a:lnTo>
                    <a:lnTo>
                      <a:pt x="124" y="225"/>
                    </a:lnTo>
                    <a:lnTo>
                      <a:pt x="117" y="221"/>
                    </a:lnTo>
                    <a:lnTo>
                      <a:pt x="113" y="213"/>
                    </a:lnTo>
                    <a:lnTo>
                      <a:pt x="105" y="208"/>
                    </a:lnTo>
                    <a:lnTo>
                      <a:pt x="102" y="204"/>
                    </a:lnTo>
                    <a:lnTo>
                      <a:pt x="98" y="196"/>
                    </a:lnTo>
                    <a:lnTo>
                      <a:pt x="94" y="191"/>
                    </a:lnTo>
                    <a:lnTo>
                      <a:pt x="90" y="187"/>
                    </a:lnTo>
                    <a:lnTo>
                      <a:pt x="86" y="183"/>
                    </a:lnTo>
                    <a:lnTo>
                      <a:pt x="79" y="174"/>
                    </a:lnTo>
                    <a:lnTo>
                      <a:pt x="79" y="170"/>
                    </a:lnTo>
                    <a:lnTo>
                      <a:pt x="75" y="162"/>
                    </a:lnTo>
                    <a:lnTo>
                      <a:pt x="71" y="153"/>
                    </a:lnTo>
                    <a:lnTo>
                      <a:pt x="64" y="145"/>
                    </a:lnTo>
                    <a:lnTo>
                      <a:pt x="56" y="119"/>
                    </a:lnTo>
                    <a:lnTo>
                      <a:pt x="49" y="102"/>
                    </a:lnTo>
                    <a:lnTo>
                      <a:pt x="41" y="85"/>
                    </a:lnTo>
                    <a:lnTo>
                      <a:pt x="34" y="73"/>
                    </a:lnTo>
                    <a:lnTo>
                      <a:pt x="26" y="60"/>
                    </a:lnTo>
                    <a:lnTo>
                      <a:pt x="19" y="43"/>
                    </a:lnTo>
                    <a:lnTo>
                      <a:pt x="15" y="30"/>
                    </a:lnTo>
                    <a:lnTo>
                      <a:pt x="7" y="9"/>
                    </a:lnTo>
                    <a:lnTo>
                      <a:pt x="3" y="0"/>
                    </a:lnTo>
                    <a:close/>
                  </a:path>
                </a:pathLst>
              </a:custGeom>
              <a:solidFill>
                <a:srgbClr val="E7D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85" name="Group 640"/>
              <p:cNvGrpSpPr>
                <a:grpSpLocks/>
              </p:cNvGrpSpPr>
              <p:nvPr/>
            </p:nvGrpSpPr>
            <p:grpSpPr bwMode="auto">
              <a:xfrm>
                <a:off x="1313" y="3439"/>
                <a:ext cx="212" cy="140"/>
                <a:chOff x="1313" y="3439"/>
                <a:chExt cx="212" cy="140"/>
              </a:xfrm>
            </p:grpSpPr>
            <p:sp>
              <p:nvSpPr>
                <p:cNvPr id="1586" name="Freeform 641"/>
                <p:cNvSpPr>
                  <a:spLocks/>
                </p:cNvSpPr>
                <p:nvPr/>
              </p:nvSpPr>
              <p:spPr bwMode="auto">
                <a:xfrm>
                  <a:off x="1336" y="3477"/>
                  <a:ext cx="53" cy="25"/>
                </a:xfrm>
                <a:custGeom>
                  <a:avLst/>
                  <a:gdLst>
                    <a:gd name="T0" fmla="*/ 30 w 53"/>
                    <a:gd name="T1" fmla="*/ 8 h 25"/>
                    <a:gd name="T2" fmla="*/ 19 w 53"/>
                    <a:gd name="T3" fmla="*/ 8 h 25"/>
                    <a:gd name="T4" fmla="*/ 15 w 53"/>
                    <a:gd name="T5" fmla="*/ 4 h 25"/>
                    <a:gd name="T6" fmla="*/ 11 w 53"/>
                    <a:gd name="T7" fmla="*/ 4 h 25"/>
                    <a:gd name="T8" fmla="*/ 4 w 53"/>
                    <a:gd name="T9" fmla="*/ 4 h 25"/>
                    <a:gd name="T10" fmla="*/ 4 w 53"/>
                    <a:gd name="T11" fmla="*/ 4 h 25"/>
                    <a:gd name="T12" fmla="*/ 4 w 53"/>
                    <a:gd name="T13" fmla="*/ 0 h 25"/>
                    <a:gd name="T14" fmla="*/ 8 w 53"/>
                    <a:gd name="T15" fmla="*/ 0 h 25"/>
                    <a:gd name="T16" fmla="*/ 4 w 53"/>
                    <a:gd name="T17" fmla="*/ 8 h 25"/>
                    <a:gd name="T18" fmla="*/ 4 w 53"/>
                    <a:gd name="T19" fmla="*/ 13 h 25"/>
                    <a:gd name="T20" fmla="*/ 0 w 53"/>
                    <a:gd name="T21" fmla="*/ 13 h 25"/>
                    <a:gd name="T22" fmla="*/ 0 w 53"/>
                    <a:gd name="T23" fmla="*/ 13 h 25"/>
                    <a:gd name="T24" fmla="*/ 4 w 53"/>
                    <a:gd name="T25" fmla="*/ 13 h 25"/>
                    <a:gd name="T26" fmla="*/ 4 w 53"/>
                    <a:gd name="T27" fmla="*/ 13 h 25"/>
                    <a:gd name="T28" fmla="*/ 8 w 53"/>
                    <a:gd name="T29" fmla="*/ 17 h 25"/>
                    <a:gd name="T30" fmla="*/ 8 w 53"/>
                    <a:gd name="T31" fmla="*/ 21 h 25"/>
                    <a:gd name="T32" fmla="*/ 11 w 53"/>
                    <a:gd name="T33" fmla="*/ 25 h 25"/>
                    <a:gd name="T34" fmla="*/ 11 w 53"/>
                    <a:gd name="T35" fmla="*/ 25 h 25"/>
                    <a:gd name="T36" fmla="*/ 11 w 53"/>
                    <a:gd name="T37" fmla="*/ 25 h 25"/>
                    <a:gd name="T38" fmla="*/ 15 w 53"/>
                    <a:gd name="T39" fmla="*/ 21 h 25"/>
                    <a:gd name="T40" fmla="*/ 15 w 53"/>
                    <a:gd name="T41" fmla="*/ 21 h 25"/>
                    <a:gd name="T42" fmla="*/ 19 w 53"/>
                    <a:gd name="T43" fmla="*/ 21 h 25"/>
                    <a:gd name="T44" fmla="*/ 23 w 53"/>
                    <a:gd name="T45" fmla="*/ 21 h 25"/>
                    <a:gd name="T46" fmla="*/ 26 w 53"/>
                    <a:gd name="T47" fmla="*/ 17 h 25"/>
                    <a:gd name="T48" fmla="*/ 26 w 53"/>
                    <a:gd name="T49" fmla="*/ 21 h 25"/>
                    <a:gd name="T50" fmla="*/ 30 w 53"/>
                    <a:gd name="T51" fmla="*/ 21 h 25"/>
                    <a:gd name="T52" fmla="*/ 34 w 53"/>
                    <a:gd name="T53" fmla="*/ 21 h 25"/>
                    <a:gd name="T54" fmla="*/ 34 w 53"/>
                    <a:gd name="T55" fmla="*/ 17 h 25"/>
                    <a:gd name="T56" fmla="*/ 38 w 53"/>
                    <a:gd name="T57" fmla="*/ 17 h 25"/>
                    <a:gd name="T58" fmla="*/ 38 w 53"/>
                    <a:gd name="T59" fmla="*/ 21 h 25"/>
                    <a:gd name="T60" fmla="*/ 42 w 53"/>
                    <a:gd name="T61" fmla="*/ 17 h 25"/>
                    <a:gd name="T62" fmla="*/ 42 w 53"/>
                    <a:gd name="T63" fmla="*/ 17 h 25"/>
                    <a:gd name="T64" fmla="*/ 49 w 53"/>
                    <a:gd name="T65" fmla="*/ 17 h 25"/>
                    <a:gd name="T66" fmla="*/ 49 w 53"/>
                    <a:gd name="T67" fmla="*/ 17 h 25"/>
                    <a:gd name="T68" fmla="*/ 49 w 53"/>
                    <a:gd name="T69" fmla="*/ 17 h 25"/>
                    <a:gd name="T70" fmla="*/ 49 w 53"/>
                    <a:gd name="T71" fmla="*/ 13 h 25"/>
                    <a:gd name="T72" fmla="*/ 45 w 53"/>
                    <a:gd name="T73" fmla="*/ 13 h 25"/>
                    <a:gd name="T74" fmla="*/ 38 w 53"/>
                    <a:gd name="T75" fmla="*/ 13 h 25"/>
                    <a:gd name="T76" fmla="*/ 38 w 53"/>
                    <a:gd name="T77" fmla="*/ 8 h 25"/>
                    <a:gd name="T78" fmla="*/ 34 w 53"/>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25"/>
                    <a:gd name="T122" fmla="*/ 53 w 53"/>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25">
                      <a:moveTo>
                        <a:pt x="30" y="8"/>
                      </a:moveTo>
                      <a:lnTo>
                        <a:pt x="30" y="8"/>
                      </a:lnTo>
                      <a:lnTo>
                        <a:pt x="23" y="8"/>
                      </a:lnTo>
                      <a:lnTo>
                        <a:pt x="19" y="8"/>
                      </a:lnTo>
                      <a:lnTo>
                        <a:pt x="19" y="4"/>
                      </a:lnTo>
                      <a:lnTo>
                        <a:pt x="15" y="4"/>
                      </a:lnTo>
                      <a:lnTo>
                        <a:pt x="11" y="4"/>
                      </a:lnTo>
                      <a:lnTo>
                        <a:pt x="8" y="4"/>
                      </a:lnTo>
                      <a:lnTo>
                        <a:pt x="4" y="4"/>
                      </a:lnTo>
                      <a:lnTo>
                        <a:pt x="4" y="0"/>
                      </a:lnTo>
                      <a:lnTo>
                        <a:pt x="8" y="0"/>
                      </a:lnTo>
                      <a:lnTo>
                        <a:pt x="4" y="8"/>
                      </a:lnTo>
                      <a:lnTo>
                        <a:pt x="4" y="13"/>
                      </a:lnTo>
                      <a:lnTo>
                        <a:pt x="0" y="13"/>
                      </a:lnTo>
                      <a:lnTo>
                        <a:pt x="4" y="13"/>
                      </a:lnTo>
                      <a:lnTo>
                        <a:pt x="8" y="17"/>
                      </a:lnTo>
                      <a:lnTo>
                        <a:pt x="8" y="21"/>
                      </a:lnTo>
                      <a:lnTo>
                        <a:pt x="11" y="25"/>
                      </a:lnTo>
                      <a:lnTo>
                        <a:pt x="15" y="21"/>
                      </a:lnTo>
                      <a:lnTo>
                        <a:pt x="19" y="21"/>
                      </a:lnTo>
                      <a:lnTo>
                        <a:pt x="23" y="21"/>
                      </a:lnTo>
                      <a:lnTo>
                        <a:pt x="26" y="17"/>
                      </a:lnTo>
                      <a:lnTo>
                        <a:pt x="26" y="21"/>
                      </a:lnTo>
                      <a:lnTo>
                        <a:pt x="30" y="21"/>
                      </a:lnTo>
                      <a:lnTo>
                        <a:pt x="34" y="21"/>
                      </a:lnTo>
                      <a:lnTo>
                        <a:pt x="34" y="17"/>
                      </a:lnTo>
                      <a:lnTo>
                        <a:pt x="38" y="17"/>
                      </a:lnTo>
                      <a:lnTo>
                        <a:pt x="38" y="21"/>
                      </a:lnTo>
                      <a:lnTo>
                        <a:pt x="42" y="17"/>
                      </a:lnTo>
                      <a:lnTo>
                        <a:pt x="45" y="17"/>
                      </a:lnTo>
                      <a:lnTo>
                        <a:pt x="49" y="17"/>
                      </a:lnTo>
                      <a:lnTo>
                        <a:pt x="53" y="17"/>
                      </a:lnTo>
                      <a:lnTo>
                        <a:pt x="49" y="13"/>
                      </a:lnTo>
                      <a:lnTo>
                        <a:pt x="45" y="13"/>
                      </a:lnTo>
                      <a:lnTo>
                        <a:pt x="38" y="13"/>
                      </a:lnTo>
                      <a:lnTo>
                        <a:pt x="38" y="8"/>
                      </a:lnTo>
                      <a:lnTo>
                        <a:pt x="34" y="8"/>
                      </a:lnTo>
                      <a:lnTo>
                        <a:pt x="30" y="8"/>
                      </a:lnTo>
                      <a:close/>
                    </a:path>
                  </a:pathLst>
                </a:custGeom>
                <a:solidFill>
                  <a:srgbClr val="000000"/>
                </a:solidFill>
                <a:ln w="6350">
                  <a:solidFill>
                    <a:srgbClr val="000000"/>
                  </a:solidFill>
                  <a:round/>
                  <a:headEnd/>
                  <a:tailEnd/>
                </a:ln>
              </p:spPr>
              <p:txBody>
                <a:bodyPr/>
                <a:lstStyle/>
                <a:p>
                  <a:endParaRPr lang="fa-IR"/>
                </a:p>
              </p:txBody>
            </p:sp>
            <p:sp>
              <p:nvSpPr>
                <p:cNvPr id="1587" name="Freeform 642"/>
                <p:cNvSpPr>
                  <a:spLocks/>
                </p:cNvSpPr>
                <p:nvPr/>
              </p:nvSpPr>
              <p:spPr bwMode="auto">
                <a:xfrm>
                  <a:off x="1370" y="3469"/>
                  <a:ext cx="49" cy="25"/>
                </a:xfrm>
                <a:custGeom>
                  <a:avLst/>
                  <a:gdLst>
                    <a:gd name="T0" fmla="*/ 30 w 49"/>
                    <a:gd name="T1" fmla="*/ 8 h 25"/>
                    <a:gd name="T2" fmla="*/ 19 w 49"/>
                    <a:gd name="T3" fmla="*/ 4 h 25"/>
                    <a:gd name="T4" fmla="*/ 11 w 49"/>
                    <a:gd name="T5" fmla="*/ 4 h 25"/>
                    <a:gd name="T6" fmla="*/ 11 w 49"/>
                    <a:gd name="T7" fmla="*/ 4 h 25"/>
                    <a:gd name="T8" fmla="*/ 4 w 49"/>
                    <a:gd name="T9" fmla="*/ 4 h 25"/>
                    <a:gd name="T10" fmla="*/ 4 w 49"/>
                    <a:gd name="T11" fmla="*/ 4 h 25"/>
                    <a:gd name="T12" fmla="*/ 4 w 49"/>
                    <a:gd name="T13" fmla="*/ 0 h 25"/>
                    <a:gd name="T14" fmla="*/ 8 w 49"/>
                    <a:gd name="T15" fmla="*/ 0 h 25"/>
                    <a:gd name="T16" fmla="*/ 4 w 49"/>
                    <a:gd name="T17" fmla="*/ 8 h 25"/>
                    <a:gd name="T18" fmla="*/ 4 w 49"/>
                    <a:gd name="T19" fmla="*/ 8 h 25"/>
                    <a:gd name="T20" fmla="*/ 0 w 49"/>
                    <a:gd name="T21" fmla="*/ 12 h 25"/>
                    <a:gd name="T22" fmla="*/ 0 w 49"/>
                    <a:gd name="T23" fmla="*/ 12 h 25"/>
                    <a:gd name="T24" fmla="*/ 4 w 49"/>
                    <a:gd name="T25" fmla="*/ 12 h 25"/>
                    <a:gd name="T26" fmla="*/ 4 w 49"/>
                    <a:gd name="T27" fmla="*/ 12 h 25"/>
                    <a:gd name="T28" fmla="*/ 4 w 49"/>
                    <a:gd name="T29" fmla="*/ 16 h 25"/>
                    <a:gd name="T30" fmla="*/ 4 w 49"/>
                    <a:gd name="T31" fmla="*/ 21 h 25"/>
                    <a:gd name="T32" fmla="*/ 8 w 49"/>
                    <a:gd name="T33" fmla="*/ 25 h 25"/>
                    <a:gd name="T34" fmla="*/ 11 w 49"/>
                    <a:gd name="T35" fmla="*/ 25 h 25"/>
                    <a:gd name="T36" fmla="*/ 11 w 49"/>
                    <a:gd name="T37" fmla="*/ 25 h 25"/>
                    <a:gd name="T38" fmla="*/ 15 w 49"/>
                    <a:gd name="T39" fmla="*/ 21 h 25"/>
                    <a:gd name="T40" fmla="*/ 15 w 49"/>
                    <a:gd name="T41" fmla="*/ 21 h 25"/>
                    <a:gd name="T42" fmla="*/ 19 w 49"/>
                    <a:gd name="T43" fmla="*/ 21 h 25"/>
                    <a:gd name="T44" fmla="*/ 23 w 49"/>
                    <a:gd name="T45" fmla="*/ 16 h 25"/>
                    <a:gd name="T46" fmla="*/ 23 w 49"/>
                    <a:gd name="T47" fmla="*/ 16 h 25"/>
                    <a:gd name="T48" fmla="*/ 26 w 49"/>
                    <a:gd name="T49" fmla="*/ 16 h 25"/>
                    <a:gd name="T50" fmla="*/ 30 w 49"/>
                    <a:gd name="T51" fmla="*/ 21 h 25"/>
                    <a:gd name="T52" fmla="*/ 34 w 49"/>
                    <a:gd name="T53" fmla="*/ 16 h 25"/>
                    <a:gd name="T54" fmla="*/ 34 w 49"/>
                    <a:gd name="T55" fmla="*/ 16 h 25"/>
                    <a:gd name="T56" fmla="*/ 38 w 49"/>
                    <a:gd name="T57" fmla="*/ 16 h 25"/>
                    <a:gd name="T58" fmla="*/ 38 w 49"/>
                    <a:gd name="T59" fmla="*/ 16 h 25"/>
                    <a:gd name="T60" fmla="*/ 42 w 49"/>
                    <a:gd name="T61" fmla="*/ 16 h 25"/>
                    <a:gd name="T62" fmla="*/ 42 w 49"/>
                    <a:gd name="T63" fmla="*/ 16 h 25"/>
                    <a:gd name="T64" fmla="*/ 45 w 49"/>
                    <a:gd name="T65" fmla="*/ 16 h 25"/>
                    <a:gd name="T66" fmla="*/ 49 w 49"/>
                    <a:gd name="T67" fmla="*/ 16 h 25"/>
                    <a:gd name="T68" fmla="*/ 49 w 49"/>
                    <a:gd name="T69" fmla="*/ 12 h 25"/>
                    <a:gd name="T70" fmla="*/ 49 w 49"/>
                    <a:gd name="T71" fmla="*/ 12 h 25"/>
                    <a:gd name="T72" fmla="*/ 45 w 49"/>
                    <a:gd name="T73" fmla="*/ 12 h 25"/>
                    <a:gd name="T74" fmla="*/ 38 w 49"/>
                    <a:gd name="T75" fmla="*/ 8 h 25"/>
                    <a:gd name="T76" fmla="*/ 34 w 49"/>
                    <a:gd name="T77" fmla="*/ 8 h 25"/>
                    <a:gd name="T78" fmla="*/ 34 w 49"/>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25"/>
                    <a:gd name="T122" fmla="*/ 49 w 49"/>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25">
                      <a:moveTo>
                        <a:pt x="30" y="8"/>
                      </a:moveTo>
                      <a:lnTo>
                        <a:pt x="30" y="8"/>
                      </a:lnTo>
                      <a:lnTo>
                        <a:pt x="23" y="8"/>
                      </a:lnTo>
                      <a:lnTo>
                        <a:pt x="19" y="4"/>
                      </a:lnTo>
                      <a:lnTo>
                        <a:pt x="11" y="4"/>
                      </a:lnTo>
                      <a:lnTo>
                        <a:pt x="8" y="4"/>
                      </a:lnTo>
                      <a:lnTo>
                        <a:pt x="4" y="4"/>
                      </a:lnTo>
                      <a:lnTo>
                        <a:pt x="4" y="0"/>
                      </a:lnTo>
                      <a:lnTo>
                        <a:pt x="8" y="0"/>
                      </a:lnTo>
                      <a:lnTo>
                        <a:pt x="4" y="0"/>
                      </a:lnTo>
                      <a:lnTo>
                        <a:pt x="4" y="8"/>
                      </a:lnTo>
                      <a:lnTo>
                        <a:pt x="0" y="12"/>
                      </a:lnTo>
                      <a:lnTo>
                        <a:pt x="4" y="12"/>
                      </a:lnTo>
                      <a:lnTo>
                        <a:pt x="4" y="16"/>
                      </a:lnTo>
                      <a:lnTo>
                        <a:pt x="4" y="21"/>
                      </a:lnTo>
                      <a:lnTo>
                        <a:pt x="8" y="21"/>
                      </a:lnTo>
                      <a:lnTo>
                        <a:pt x="8" y="25"/>
                      </a:lnTo>
                      <a:lnTo>
                        <a:pt x="11" y="25"/>
                      </a:lnTo>
                      <a:lnTo>
                        <a:pt x="11" y="21"/>
                      </a:lnTo>
                      <a:lnTo>
                        <a:pt x="15" y="21"/>
                      </a:lnTo>
                      <a:lnTo>
                        <a:pt x="19" y="21"/>
                      </a:lnTo>
                      <a:lnTo>
                        <a:pt x="23" y="16"/>
                      </a:lnTo>
                      <a:lnTo>
                        <a:pt x="26" y="16"/>
                      </a:lnTo>
                      <a:lnTo>
                        <a:pt x="30" y="21"/>
                      </a:lnTo>
                      <a:lnTo>
                        <a:pt x="34" y="16"/>
                      </a:lnTo>
                      <a:lnTo>
                        <a:pt x="38" y="16"/>
                      </a:lnTo>
                      <a:lnTo>
                        <a:pt x="42" y="16"/>
                      </a:lnTo>
                      <a:lnTo>
                        <a:pt x="45" y="16"/>
                      </a:lnTo>
                      <a:lnTo>
                        <a:pt x="49" y="16"/>
                      </a:lnTo>
                      <a:lnTo>
                        <a:pt x="49" y="12"/>
                      </a:lnTo>
                      <a:lnTo>
                        <a:pt x="45" y="12"/>
                      </a:lnTo>
                      <a:lnTo>
                        <a:pt x="42" y="12"/>
                      </a:lnTo>
                      <a:lnTo>
                        <a:pt x="38" y="8"/>
                      </a:lnTo>
                      <a:lnTo>
                        <a:pt x="34" y="8"/>
                      </a:lnTo>
                      <a:lnTo>
                        <a:pt x="30" y="8"/>
                      </a:lnTo>
                      <a:close/>
                    </a:path>
                  </a:pathLst>
                </a:custGeom>
                <a:solidFill>
                  <a:srgbClr val="000000"/>
                </a:solidFill>
                <a:ln w="6350">
                  <a:solidFill>
                    <a:srgbClr val="000000"/>
                  </a:solidFill>
                  <a:round/>
                  <a:headEnd/>
                  <a:tailEnd/>
                </a:ln>
              </p:spPr>
              <p:txBody>
                <a:bodyPr/>
                <a:lstStyle/>
                <a:p>
                  <a:endParaRPr lang="fa-IR"/>
                </a:p>
              </p:txBody>
            </p:sp>
            <p:sp>
              <p:nvSpPr>
                <p:cNvPr id="1588" name="Freeform 643"/>
                <p:cNvSpPr>
                  <a:spLocks/>
                </p:cNvSpPr>
                <p:nvPr/>
              </p:nvSpPr>
              <p:spPr bwMode="auto">
                <a:xfrm>
                  <a:off x="1393" y="3502"/>
                  <a:ext cx="90" cy="30"/>
                </a:xfrm>
                <a:custGeom>
                  <a:avLst/>
                  <a:gdLst>
                    <a:gd name="T0" fmla="*/ 60 w 90"/>
                    <a:gd name="T1" fmla="*/ 5 h 30"/>
                    <a:gd name="T2" fmla="*/ 45 w 90"/>
                    <a:gd name="T3" fmla="*/ 5 h 30"/>
                    <a:gd name="T4" fmla="*/ 34 w 90"/>
                    <a:gd name="T5" fmla="*/ 5 h 30"/>
                    <a:gd name="T6" fmla="*/ 30 w 90"/>
                    <a:gd name="T7" fmla="*/ 5 h 30"/>
                    <a:gd name="T8" fmla="*/ 19 w 90"/>
                    <a:gd name="T9" fmla="*/ 5 h 30"/>
                    <a:gd name="T10" fmla="*/ 15 w 90"/>
                    <a:gd name="T11" fmla="*/ 5 h 30"/>
                    <a:gd name="T12" fmla="*/ 11 w 90"/>
                    <a:gd name="T13" fmla="*/ 0 h 30"/>
                    <a:gd name="T14" fmla="*/ 7 w 90"/>
                    <a:gd name="T15" fmla="*/ 0 h 30"/>
                    <a:gd name="T16" fmla="*/ 3 w 90"/>
                    <a:gd name="T17" fmla="*/ 13 h 30"/>
                    <a:gd name="T18" fmla="*/ 3 w 90"/>
                    <a:gd name="T19" fmla="*/ 13 h 30"/>
                    <a:gd name="T20" fmla="*/ 3 w 90"/>
                    <a:gd name="T21" fmla="*/ 13 h 30"/>
                    <a:gd name="T22" fmla="*/ 7 w 90"/>
                    <a:gd name="T23" fmla="*/ 17 h 30"/>
                    <a:gd name="T24" fmla="*/ 7 w 90"/>
                    <a:gd name="T25" fmla="*/ 17 h 30"/>
                    <a:gd name="T26" fmla="*/ 7 w 90"/>
                    <a:gd name="T27" fmla="*/ 17 h 30"/>
                    <a:gd name="T28" fmla="*/ 11 w 90"/>
                    <a:gd name="T29" fmla="*/ 22 h 30"/>
                    <a:gd name="T30" fmla="*/ 11 w 90"/>
                    <a:gd name="T31" fmla="*/ 22 h 30"/>
                    <a:gd name="T32" fmla="*/ 11 w 90"/>
                    <a:gd name="T33" fmla="*/ 26 h 30"/>
                    <a:gd name="T34" fmla="*/ 11 w 90"/>
                    <a:gd name="T35" fmla="*/ 30 h 30"/>
                    <a:gd name="T36" fmla="*/ 15 w 90"/>
                    <a:gd name="T37" fmla="*/ 30 h 30"/>
                    <a:gd name="T38" fmla="*/ 15 w 90"/>
                    <a:gd name="T39" fmla="*/ 30 h 30"/>
                    <a:gd name="T40" fmla="*/ 22 w 90"/>
                    <a:gd name="T41" fmla="*/ 26 h 30"/>
                    <a:gd name="T42" fmla="*/ 26 w 90"/>
                    <a:gd name="T43" fmla="*/ 22 h 30"/>
                    <a:gd name="T44" fmla="*/ 30 w 90"/>
                    <a:gd name="T45" fmla="*/ 22 h 30"/>
                    <a:gd name="T46" fmla="*/ 34 w 90"/>
                    <a:gd name="T47" fmla="*/ 22 h 30"/>
                    <a:gd name="T48" fmla="*/ 37 w 90"/>
                    <a:gd name="T49" fmla="*/ 22 h 30"/>
                    <a:gd name="T50" fmla="*/ 41 w 90"/>
                    <a:gd name="T51" fmla="*/ 22 h 30"/>
                    <a:gd name="T52" fmla="*/ 45 w 90"/>
                    <a:gd name="T53" fmla="*/ 22 h 30"/>
                    <a:gd name="T54" fmla="*/ 49 w 90"/>
                    <a:gd name="T55" fmla="*/ 22 h 30"/>
                    <a:gd name="T56" fmla="*/ 56 w 90"/>
                    <a:gd name="T57" fmla="*/ 22 h 30"/>
                    <a:gd name="T58" fmla="*/ 60 w 90"/>
                    <a:gd name="T59" fmla="*/ 17 h 30"/>
                    <a:gd name="T60" fmla="*/ 60 w 90"/>
                    <a:gd name="T61" fmla="*/ 17 h 30"/>
                    <a:gd name="T62" fmla="*/ 64 w 90"/>
                    <a:gd name="T63" fmla="*/ 17 h 30"/>
                    <a:gd name="T64" fmla="*/ 68 w 90"/>
                    <a:gd name="T65" fmla="*/ 17 h 30"/>
                    <a:gd name="T66" fmla="*/ 68 w 90"/>
                    <a:gd name="T67" fmla="*/ 17 h 30"/>
                    <a:gd name="T68" fmla="*/ 71 w 90"/>
                    <a:gd name="T69" fmla="*/ 13 h 30"/>
                    <a:gd name="T70" fmla="*/ 79 w 90"/>
                    <a:gd name="T71" fmla="*/ 13 h 30"/>
                    <a:gd name="T72" fmla="*/ 83 w 90"/>
                    <a:gd name="T73" fmla="*/ 13 h 30"/>
                    <a:gd name="T74" fmla="*/ 86 w 90"/>
                    <a:gd name="T75" fmla="*/ 13 h 30"/>
                    <a:gd name="T76" fmla="*/ 90 w 90"/>
                    <a:gd name="T77" fmla="*/ 9 h 30"/>
                    <a:gd name="T78" fmla="*/ 86 w 90"/>
                    <a:gd name="T79" fmla="*/ 9 h 30"/>
                    <a:gd name="T80" fmla="*/ 83 w 90"/>
                    <a:gd name="T81" fmla="*/ 9 h 30"/>
                    <a:gd name="T82" fmla="*/ 79 w 90"/>
                    <a:gd name="T83" fmla="*/ 9 h 30"/>
                    <a:gd name="T84" fmla="*/ 75 w 90"/>
                    <a:gd name="T85" fmla="*/ 9 h 30"/>
                    <a:gd name="T86" fmla="*/ 71 w 90"/>
                    <a:gd name="T87" fmla="*/ 5 h 30"/>
                    <a:gd name="T88" fmla="*/ 64 w 90"/>
                    <a:gd name="T89" fmla="*/ 5 h 30"/>
                    <a:gd name="T90" fmla="*/ 64 w 90"/>
                    <a:gd name="T91" fmla="*/ 5 h 30"/>
                    <a:gd name="T92" fmla="*/ 60 w 90"/>
                    <a:gd name="T93" fmla="*/ 5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30"/>
                    <a:gd name="T143" fmla="*/ 90 w 90"/>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30">
                      <a:moveTo>
                        <a:pt x="60" y="5"/>
                      </a:moveTo>
                      <a:lnTo>
                        <a:pt x="60" y="5"/>
                      </a:lnTo>
                      <a:lnTo>
                        <a:pt x="45" y="5"/>
                      </a:lnTo>
                      <a:lnTo>
                        <a:pt x="37" y="5"/>
                      </a:lnTo>
                      <a:lnTo>
                        <a:pt x="34" y="5"/>
                      </a:lnTo>
                      <a:lnTo>
                        <a:pt x="30" y="5"/>
                      </a:lnTo>
                      <a:lnTo>
                        <a:pt x="22" y="5"/>
                      </a:lnTo>
                      <a:lnTo>
                        <a:pt x="19" y="5"/>
                      </a:lnTo>
                      <a:lnTo>
                        <a:pt x="15" y="5"/>
                      </a:lnTo>
                      <a:lnTo>
                        <a:pt x="15" y="0"/>
                      </a:lnTo>
                      <a:lnTo>
                        <a:pt x="11" y="0"/>
                      </a:lnTo>
                      <a:lnTo>
                        <a:pt x="7" y="0"/>
                      </a:lnTo>
                      <a:lnTo>
                        <a:pt x="0" y="9"/>
                      </a:lnTo>
                      <a:lnTo>
                        <a:pt x="3" y="13"/>
                      </a:lnTo>
                      <a:lnTo>
                        <a:pt x="7" y="17"/>
                      </a:lnTo>
                      <a:lnTo>
                        <a:pt x="11" y="22"/>
                      </a:lnTo>
                      <a:lnTo>
                        <a:pt x="11" y="26"/>
                      </a:lnTo>
                      <a:lnTo>
                        <a:pt x="11" y="30"/>
                      </a:lnTo>
                      <a:lnTo>
                        <a:pt x="15" y="30"/>
                      </a:lnTo>
                      <a:lnTo>
                        <a:pt x="19" y="30"/>
                      </a:lnTo>
                      <a:lnTo>
                        <a:pt x="22" y="26"/>
                      </a:lnTo>
                      <a:lnTo>
                        <a:pt x="26" y="22"/>
                      </a:lnTo>
                      <a:lnTo>
                        <a:pt x="30" y="22"/>
                      </a:lnTo>
                      <a:lnTo>
                        <a:pt x="34" y="22"/>
                      </a:lnTo>
                      <a:lnTo>
                        <a:pt x="37" y="22"/>
                      </a:lnTo>
                      <a:lnTo>
                        <a:pt x="41" y="22"/>
                      </a:lnTo>
                      <a:lnTo>
                        <a:pt x="45" y="22"/>
                      </a:lnTo>
                      <a:lnTo>
                        <a:pt x="49" y="22"/>
                      </a:lnTo>
                      <a:lnTo>
                        <a:pt x="52" y="22"/>
                      </a:lnTo>
                      <a:lnTo>
                        <a:pt x="56" y="22"/>
                      </a:lnTo>
                      <a:lnTo>
                        <a:pt x="56" y="17"/>
                      </a:lnTo>
                      <a:lnTo>
                        <a:pt x="60" y="17"/>
                      </a:lnTo>
                      <a:lnTo>
                        <a:pt x="64" y="17"/>
                      </a:lnTo>
                      <a:lnTo>
                        <a:pt x="68" y="17"/>
                      </a:lnTo>
                      <a:lnTo>
                        <a:pt x="71" y="17"/>
                      </a:lnTo>
                      <a:lnTo>
                        <a:pt x="71" y="13"/>
                      </a:lnTo>
                      <a:lnTo>
                        <a:pt x="75" y="13"/>
                      </a:lnTo>
                      <a:lnTo>
                        <a:pt x="79" y="13"/>
                      </a:lnTo>
                      <a:lnTo>
                        <a:pt x="83" y="13"/>
                      </a:lnTo>
                      <a:lnTo>
                        <a:pt x="86" y="13"/>
                      </a:lnTo>
                      <a:lnTo>
                        <a:pt x="90" y="9"/>
                      </a:lnTo>
                      <a:lnTo>
                        <a:pt x="86" y="9"/>
                      </a:lnTo>
                      <a:lnTo>
                        <a:pt x="83" y="9"/>
                      </a:lnTo>
                      <a:lnTo>
                        <a:pt x="79" y="9"/>
                      </a:lnTo>
                      <a:lnTo>
                        <a:pt x="75" y="9"/>
                      </a:lnTo>
                      <a:lnTo>
                        <a:pt x="71" y="5"/>
                      </a:lnTo>
                      <a:lnTo>
                        <a:pt x="68" y="5"/>
                      </a:lnTo>
                      <a:lnTo>
                        <a:pt x="64" y="5"/>
                      </a:lnTo>
                      <a:lnTo>
                        <a:pt x="60" y="5"/>
                      </a:lnTo>
                      <a:close/>
                    </a:path>
                  </a:pathLst>
                </a:custGeom>
                <a:solidFill>
                  <a:srgbClr val="000000"/>
                </a:solidFill>
                <a:ln w="6350">
                  <a:solidFill>
                    <a:srgbClr val="000000"/>
                  </a:solidFill>
                  <a:round/>
                  <a:headEnd/>
                  <a:tailEnd/>
                </a:ln>
              </p:spPr>
              <p:txBody>
                <a:bodyPr/>
                <a:lstStyle/>
                <a:p>
                  <a:endParaRPr lang="fa-IR"/>
                </a:p>
              </p:txBody>
            </p:sp>
            <p:sp>
              <p:nvSpPr>
                <p:cNvPr id="1589" name="Freeform 644"/>
                <p:cNvSpPr>
                  <a:spLocks/>
                </p:cNvSpPr>
                <p:nvPr/>
              </p:nvSpPr>
              <p:spPr bwMode="auto">
                <a:xfrm>
                  <a:off x="1442" y="3536"/>
                  <a:ext cx="83" cy="43"/>
                </a:xfrm>
                <a:custGeom>
                  <a:avLst/>
                  <a:gdLst>
                    <a:gd name="T0" fmla="*/ 68 w 83"/>
                    <a:gd name="T1" fmla="*/ 26 h 43"/>
                    <a:gd name="T2" fmla="*/ 68 w 83"/>
                    <a:gd name="T3" fmla="*/ 26 h 43"/>
                    <a:gd name="T4" fmla="*/ 68 w 83"/>
                    <a:gd name="T5" fmla="*/ 26 h 43"/>
                    <a:gd name="T6" fmla="*/ 71 w 83"/>
                    <a:gd name="T7" fmla="*/ 26 h 43"/>
                    <a:gd name="T8" fmla="*/ 71 w 83"/>
                    <a:gd name="T9" fmla="*/ 22 h 43"/>
                    <a:gd name="T10" fmla="*/ 75 w 83"/>
                    <a:gd name="T11" fmla="*/ 22 h 43"/>
                    <a:gd name="T12" fmla="*/ 79 w 83"/>
                    <a:gd name="T13" fmla="*/ 17 h 43"/>
                    <a:gd name="T14" fmla="*/ 83 w 83"/>
                    <a:gd name="T15" fmla="*/ 17 h 43"/>
                    <a:gd name="T16" fmla="*/ 83 w 83"/>
                    <a:gd name="T17" fmla="*/ 17 h 43"/>
                    <a:gd name="T18" fmla="*/ 83 w 83"/>
                    <a:gd name="T19" fmla="*/ 17 h 43"/>
                    <a:gd name="T20" fmla="*/ 64 w 83"/>
                    <a:gd name="T21" fmla="*/ 13 h 43"/>
                    <a:gd name="T22" fmla="*/ 60 w 83"/>
                    <a:gd name="T23" fmla="*/ 13 h 43"/>
                    <a:gd name="T24" fmla="*/ 56 w 83"/>
                    <a:gd name="T25" fmla="*/ 13 h 43"/>
                    <a:gd name="T26" fmla="*/ 56 w 83"/>
                    <a:gd name="T27" fmla="*/ 9 h 43"/>
                    <a:gd name="T28" fmla="*/ 52 w 83"/>
                    <a:gd name="T29" fmla="*/ 9 h 43"/>
                    <a:gd name="T30" fmla="*/ 52 w 83"/>
                    <a:gd name="T31" fmla="*/ 9 h 43"/>
                    <a:gd name="T32" fmla="*/ 45 w 83"/>
                    <a:gd name="T33" fmla="*/ 9 h 43"/>
                    <a:gd name="T34" fmla="*/ 45 w 83"/>
                    <a:gd name="T35" fmla="*/ 9 h 43"/>
                    <a:gd name="T36" fmla="*/ 41 w 83"/>
                    <a:gd name="T37" fmla="*/ 5 h 43"/>
                    <a:gd name="T38" fmla="*/ 37 w 83"/>
                    <a:gd name="T39" fmla="*/ 5 h 43"/>
                    <a:gd name="T40" fmla="*/ 37 w 83"/>
                    <a:gd name="T41" fmla="*/ 5 h 43"/>
                    <a:gd name="T42" fmla="*/ 37 w 83"/>
                    <a:gd name="T43" fmla="*/ 9 h 43"/>
                    <a:gd name="T44" fmla="*/ 26 w 83"/>
                    <a:gd name="T45" fmla="*/ 0 h 43"/>
                    <a:gd name="T46" fmla="*/ 26 w 83"/>
                    <a:gd name="T47" fmla="*/ 5 h 43"/>
                    <a:gd name="T48" fmla="*/ 26 w 83"/>
                    <a:gd name="T49" fmla="*/ 5 h 43"/>
                    <a:gd name="T50" fmla="*/ 19 w 83"/>
                    <a:gd name="T51" fmla="*/ 5 h 43"/>
                    <a:gd name="T52" fmla="*/ 7 w 83"/>
                    <a:gd name="T53" fmla="*/ 5 h 43"/>
                    <a:gd name="T54" fmla="*/ 7 w 83"/>
                    <a:gd name="T55" fmla="*/ 5 h 43"/>
                    <a:gd name="T56" fmla="*/ 3 w 83"/>
                    <a:gd name="T57" fmla="*/ 5 h 43"/>
                    <a:gd name="T58" fmla="*/ 3 w 83"/>
                    <a:gd name="T59" fmla="*/ 5 h 43"/>
                    <a:gd name="T60" fmla="*/ 3 w 83"/>
                    <a:gd name="T61" fmla="*/ 9 h 43"/>
                    <a:gd name="T62" fmla="*/ 0 w 83"/>
                    <a:gd name="T63" fmla="*/ 17 h 43"/>
                    <a:gd name="T64" fmla="*/ 15 w 83"/>
                    <a:gd name="T65" fmla="*/ 30 h 43"/>
                    <a:gd name="T66" fmla="*/ 19 w 83"/>
                    <a:gd name="T67" fmla="*/ 34 h 43"/>
                    <a:gd name="T68" fmla="*/ 22 w 83"/>
                    <a:gd name="T69" fmla="*/ 39 h 43"/>
                    <a:gd name="T70" fmla="*/ 26 w 83"/>
                    <a:gd name="T71" fmla="*/ 39 h 43"/>
                    <a:gd name="T72" fmla="*/ 26 w 83"/>
                    <a:gd name="T73" fmla="*/ 39 h 43"/>
                    <a:gd name="T74" fmla="*/ 30 w 83"/>
                    <a:gd name="T75" fmla="*/ 43 h 43"/>
                    <a:gd name="T76" fmla="*/ 30 w 83"/>
                    <a:gd name="T77" fmla="*/ 43 h 43"/>
                    <a:gd name="T78" fmla="*/ 30 w 83"/>
                    <a:gd name="T79" fmla="*/ 39 h 43"/>
                    <a:gd name="T80" fmla="*/ 30 w 83"/>
                    <a:gd name="T81" fmla="*/ 39 h 43"/>
                    <a:gd name="T82" fmla="*/ 30 w 83"/>
                    <a:gd name="T83" fmla="*/ 39 h 43"/>
                    <a:gd name="T84" fmla="*/ 34 w 83"/>
                    <a:gd name="T85" fmla="*/ 34 h 43"/>
                    <a:gd name="T86" fmla="*/ 34 w 83"/>
                    <a:gd name="T87" fmla="*/ 34 h 43"/>
                    <a:gd name="T88" fmla="*/ 37 w 83"/>
                    <a:gd name="T89" fmla="*/ 34 h 43"/>
                    <a:gd name="T90" fmla="*/ 41 w 83"/>
                    <a:gd name="T91" fmla="*/ 34 h 43"/>
                    <a:gd name="T92" fmla="*/ 45 w 83"/>
                    <a:gd name="T93" fmla="*/ 39 h 43"/>
                    <a:gd name="T94" fmla="*/ 45 w 83"/>
                    <a:gd name="T95" fmla="*/ 34 h 43"/>
                    <a:gd name="T96" fmla="*/ 45 w 83"/>
                    <a:gd name="T97" fmla="*/ 34 h 43"/>
                    <a:gd name="T98" fmla="*/ 49 w 83"/>
                    <a:gd name="T99" fmla="*/ 34 h 43"/>
                    <a:gd name="T100" fmla="*/ 49 w 83"/>
                    <a:gd name="T101" fmla="*/ 30 h 43"/>
                    <a:gd name="T102" fmla="*/ 49 w 83"/>
                    <a:gd name="T103" fmla="*/ 30 h 43"/>
                    <a:gd name="T104" fmla="*/ 52 w 83"/>
                    <a:gd name="T105" fmla="*/ 30 h 43"/>
                    <a:gd name="T106" fmla="*/ 56 w 83"/>
                    <a:gd name="T107" fmla="*/ 30 h 43"/>
                    <a:gd name="T108" fmla="*/ 60 w 83"/>
                    <a:gd name="T109" fmla="*/ 34 h 43"/>
                    <a:gd name="T110" fmla="*/ 64 w 83"/>
                    <a:gd name="T111" fmla="*/ 30 h 43"/>
                    <a:gd name="T112" fmla="*/ 64 w 83"/>
                    <a:gd name="T113" fmla="*/ 30 h 43"/>
                    <a:gd name="T114" fmla="*/ 64 w 83"/>
                    <a:gd name="T115" fmla="*/ 26 h 43"/>
                    <a:gd name="T116" fmla="*/ 68 w 83"/>
                    <a:gd name="T117" fmla="*/ 26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
                    <a:gd name="T178" fmla="*/ 0 h 43"/>
                    <a:gd name="T179" fmla="*/ 83 w 83"/>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 h="43">
                      <a:moveTo>
                        <a:pt x="68" y="26"/>
                      </a:moveTo>
                      <a:lnTo>
                        <a:pt x="68" y="26"/>
                      </a:lnTo>
                      <a:lnTo>
                        <a:pt x="71" y="26"/>
                      </a:lnTo>
                      <a:lnTo>
                        <a:pt x="71" y="22"/>
                      </a:lnTo>
                      <a:lnTo>
                        <a:pt x="75" y="22"/>
                      </a:lnTo>
                      <a:lnTo>
                        <a:pt x="79" y="17"/>
                      </a:lnTo>
                      <a:lnTo>
                        <a:pt x="83" y="17"/>
                      </a:lnTo>
                      <a:lnTo>
                        <a:pt x="79" y="17"/>
                      </a:lnTo>
                      <a:lnTo>
                        <a:pt x="64" y="13"/>
                      </a:lnTo>
                      <a:lnTo>
                        <a:pt x="60" y="13"/>
                      </a:lnTo>
                      <a:lnTo>
                        <a:pt x="56" y="13"/>
                      </a:lnTo>
                      <a:lnTo>
                        <a:pt x="56" y="9"/>
                      </a:lnTo>
                      <a:lnTo>
                        <a:pt x="52" y="9"/>
                      </a:lnTo>
                      <a:lnTo>
                        <a:pt x="49" y="9"/>
                      </a:lnTo>
                      <a:lnTo>
                        <a:pt x="45" y="9"/>
                      </a:lnTo>
                      <a:lnTo>
                        <a:pt x="41" y="5"/>
                      </a:lnTo>
                      <a:lnTo>
                        <a:pt x="37" y="5"/>
                      </a:lnTo>
                      <a:lnTo>
                        <a:pt x="37" y="9"/>
                      </a:lnTo>
                      <a:lnTo>
                        <a:pt x="26" y="0"/>
                      </a:lnTo>
                      <a:lnTo>
                        <a:pt x="26" y="5"/>
                      </a:lnTo>
                      <a:lnTo>
                        <a:pt x="22" y="5"/>
                      </a:lnTo>
                      <a:lnTo>
                        <a:pt x="19" y="5"/>
                      </a:lnTo>
                      <a:lnTo>
                        <a:pt x="15" y="5"/>
                      </a:lnTo>
                      <a:lnTo>
                        <a:pt x="7" y="5"/>
                      </a:lnTo>
                      <a:lnTo>
                        <a:pt x="3" y="5"/>
                      </a:lnTo>
                      <a:lnTo>
                        <a:pt x="3" y="9"/>
                      </a:lnTo>
                      <a:lnTo>
                        <a:pt x="0" y="13"/>
                      </a:lnTo>
                      <a:lnTo>
                        <a:pt x="0" y="17"/>
                      </a:lnTo>
                      <a:lnTo>
                        <a:pt x="11" y="26"/>
                      </a:lnTo>
                      <a:lnTo>
                        <a:pt x="15" y="30"/>
                      </a:lnTo>
                      <a:lnTo>
                        <a:pt x="15" y="34"/>
                      </a:lnTo>
                      <a:lnTo>
                        <a:pt x="19" y="34"/>
                      </a:lnTo>
                      <a:lnTo>
                        <a:pt x="22" y="39"/>
                      </a:lnTo>
                      <a:lnTo>
                        <a:pt x="26" y="39"/>
                      </a:lnTo>
                      <a:lnTo>
                        <a:pt x="30" y="43"/>
                      </a:lnTo>
                      <a:lnTo>
                        <a:pt x="30" y="39"/>
                      </a:lnTo>
                      <a:lnTo>
                        <a:pt x="34" y="34"/>
                      </a:lnTo>
                      <a:lnTo>
                        <a:pt x="37" y="34"/>
                      </a:lnTo>
                      <a:lnTo>
                        <a:pt x="41" y="34"/>
                      </a:lnTo>
                      <a:lnTo>
                        <a:pt x="45" y="39"/>
                      </a:lnTo>
                      <a:lnTo>
                        <a:pt x="45" y="34"/>
                      </a:lnTo>
                      <a:lnTo>
                        <a:pt x="49" y="34"/>
                      </a:lnTo>
                      <a:lnTo>
                        <a:pt x="49" y="30"/>
                      </a:lnTo>
                      <a:lnTo>
                        <a:pt x="52" y="30"/>
                      </a:lnTo>
                      <a:lnTo>
                        <a:pt x="56" y="30"/>
                      </a:lnTo>
                      <a:lnTo>
                        <a:pt x="60" y="34"/>
                      </a:lnTo>
                      <a:lnTo>
                        <a:pt x="64" y="30"/>
                      </a:lnTo>
                      <a:lnTo>
                        <a:pt x="64" y="26"/>
                      </a:lnTo>
                      <a:lnTo>
                        <a:pt x="68" y="26"/>
                      </a:lnTo>
                      <a:close/>
                    </a:path>
                  </a:pathLst>
                </a:custGeom>
                <a:solidFill>
                  <a:srgbClr val="000000"/>
                </a:solidFill>
                <a:ln w="6350">
                  <a:solidFill>
                    <a:srgbClr val="000000"/>
                  </a:solidFill>
                  <a:round/>
                  <a:headEnd/>
                  <a:tailEnd/>
                </a:ln>
              </p:spPr>
              <p:txBody>
                <a:bodyPr/>
                <a:lstStyle/>
                <a:p>
                  <a:endParaRPr lang="fa-IR"/>
                </a:p>
              </p:txBody>
            </p:sp>
            <p:grpSp>
              <p:nvGrpSpPr>
                <p:cNvPr id="1590" name="Group 645"/>
                <p:cNvGrpSpPr>
                  <a:grpSpLocks/>
                </p:cNvGrpSpPr>
                <p:nvPr/>
              </p:nvGrpSpPr>
              <p:grpSpPr bwMode="auto">
                <a:xfrm>
                  <a:off x="1313" y="3439"/>
                  <a:ext cx="144" cy="114"/>
                  <a:chOff x="1313" y="3439"/>
                  <a:chExt cx="144" cy="114"/>
                </a:xfrm>
              </p:grpSpPr>
              <p:sp>
                <p:nvSpPr>
                  <p:cNvPr id="1591" name="Freeform 646"/>
                  <p:cNvSpPr>
                    <a:spLocks/>
                  </p:cNvSpPr>
                  <p:nvPr/>
                </p:nvSpPr>
                <p:spPr bwMode="auto">
                  <a:xfrm>
                    <a:off x="1313" y="3452"/>
                    <a:ext cx="42" cy="42"/>
                  </a:xfrm>
                  <a:custGeom>
                    <a:avLst/>
                    <a:gdLst>
                      <a:gd name="T0" fmla="*/ 16 w 42"/>
                      <a:gd name="T1" fmla="*/ 12 h 42"/>
                      <a:gd name="T2" fmla="*/ 12 w 42"/>
                      <a:gd name="T3" fmla="*/ 21 h 42"/>
                      <a:gd name="T4" fmla="*/ 12 w 42"/>
                      <a:gd name="T5" fmla="*/ 25 h 42"/>
                      <a:gd name="T6" fmla="*/ 12 w 42"/>
                      <a:gd name="T7" fmla="*/ 25 h 42"/>
                      <a:gd name="T8" fmla="*/ 8 w 42"/>
                      <a:gd name="T9" fmla="*/ 29 h 42"/>
                      <a:gd name="T10" fmla="*/ 8 w 42"/>
                      <a:gd name="T11" fmla="*/ 29 h 42"/>
                      <a:gd name="T12" fmla="*/ 8 w 42"/>
                      <a:gd name="T13" fmla="*/ 33 h 42"/>
                      <a:gd name="T14" fmla="*/ 8 w 42"/>
                      <a:gd name="T15" fmla="*/ 33 h 42"/>
                      <a:gd name="T16" fmla="*/ 4 w 42"/>
                      <a:gd name="T17" fmla="*/ 33 h 42"/>
                      <a:gd name="T18" fmla="*/ 4 w 42"/>
                      <a:gd name="T19" fmla="*/ 42 h 42"/>
                      <a:gd name="T20" fmla="*/ 0 w 42"/>
                      <a:gd name="T21" fmla="*/ 42 h 42"/>
                      <a:gd name="T22" fmla="*/ 4 w 42"/>
                      <a:gd name="T23" fmla="*/ 42 h 42"/>
                      <a:gd name="T24" fmla="*/ 12 w 42"/>
                      <a:gd name="T25" fmla="*/ 42 h 42"/>
                      <a:gd name="T26" fmla="*/ 19 w 42"/>
                      <a:gd name="T27" fmla="*/ 42 h 42"/>
                      <a:gd name="T28" fmla="*/ 23 w 42"/>
                      <a:gd name="T29" fmla="*/ 42 h 42"/>
                      <a:gd name="T30" fmla="*/ 27 w 42"/>
                      <a:gd name="T31" fmla="*/ 42 h 42"/>
                      <a:gd name="T32" fmla="*/ 31 w 42"/>
                      <a:gd name="T33" fmla="*/ 42 h 42"/>
                      <a:gd name="T34" fmla="*/ 34 w 42"/>
                      <a:gd name="T35" fmla="*/ 42 h 42"/>
                      <a:gd name="T36" fmla="*/ 42 w 42"/>
                      <a:gd name="T37" fmla="*/ 42 h 42"/>
                      <a:gd name="T38" fmla="*/ 42 w 42"/>
                      <a:gd name="T39" fmla="*/ 42 h 42"/>
                      <a:gd name="T40" fmla="*/ 42 w 42"/>
                      <a:gd name="T41" fmla="*/ 42 h 42"/>
                      <a:gd name="T42" fmla="*/ 34 w 42"/>
                      <a:gd name="T43" fmla="*/ 38 h 42"/>
                      <a:gd name="T44" fmla="*/ 34 w 42"/>
                      <a:gd name="T45" fmla="*/ 33 h 42"/>
                      <a:gd name="T46" fmla="*/ 34 w 42"/>
                      <a:gd name="T47" fmla="*/ 33 h 42"/>
                      <a:gd name="T48" fmla="*/ 34 w 42"/>
                      <a:gd name="T49" fmla="*/ 29 h 42"/>
                      <a:gd name="T50" fmla="*/ 34 w 42"/>
                      <a:gd name="T51" fmla="*/ 29 h 42"/>
                      <a:gd name="T52" fmla="*/ 31 w 42"/>
                      <a:gd name="T53" fmla="*/ 25 h 42"/>
                      <a:gd name="T54" fmla="*/ 31 w 42"/>
                      <a:gd name="T55" fmla="*/ 25 h 42"/>
                      <a:gd name="T56" fmla="*/ 31 w 42"/>
                      <a:gd name="T57" fmla="*/ 21 h 42"/>
                      <a:gd name="T58" fmla="*/ 31 w 42"/>
                      <a:gd name="T59" fmla="*/ 21 h 42"/>
                      <a:gd name="T60" fmla="*/ 31 w 42"/>
                      <a:gd name="T61" fmla="*/ 17 h 42"/>
                      <a:gd name="T62" fmla="*/ 31 w 42"/>
                      <a:gd name="T63" fmla="*/ 17 h 42"/>
                      <a:gd name="T64" fmla="*/ 31 w 42"/>
                      <a:gd name="T65" fmla="*/ 12 h 42"/>
                      <a:gd name="T66" fmla="*/ 31 w 42"/>
                      <a:gd name="T67" fmla="*/ 12 h 42"/>
                      <a:gd name="T68" fmla="*/ 27 w 42"/>
                      <a:gd name="T69" fmla="*/ 12 h 42"/>
                      <a:gd name="T70" fmla="*/ 27 w 42"/>
                      <a:gd name="T71" fmla="*/ 8 h 42"/>
                      <a:gd name="T72" fmla="*/ 27 w 42"/>
                      <a:gd name="T73" fmla="*/ 4 h 42"/>
                      <a:gd name="T74" fmla="*/ 23 w 42"/>
                      <a:gd name="T75" fmla="*/ 4 h 42"/>
                      <a:gd name="T76" fmla="*/ 23 w 42"/>
                      <a:gd name="T77" fmla="*/ 0 h 42"/>
                      <a:gd name="T78" fmla="*/ 23 w 42"/>
                      <a:gd name="T79" fmla="*/ 4 h 42"/>
                      <a:gd name="T80" fmla="*/ 19 w 42"/>
                      <a:gd name="T81" fmla="*/ 4 h 42"/>
                      <a:gd name="T82" fmla="*/ 19 w 42"/>
                      <a:gd name="T83" fmla="*/ 4 h 42"/>
                      <a:gd name="T84" fmla="*/ 16 w 42"/>
                      <a:gd name="T85" fmla="*/ 8 h 42"/>
                      <a:gd name="T86" fmla="*/ 16 w 42"/>
                      <a:gd name="T87" fmla="*/ 8 h 42"/>
                      <a:gd name="T88" fmla="*/ 16 w 42"/>
                      <a:gd name="T89" fmla="*/ 12 h 42"/>
                      <a:gd name="T90" fmla="*/ 16 w 42"/>
                      <a:gd name="T91" fmla="*/ 12 h 42"/>
                      <a:gd name="T92" fmla="*/ 16 w 42"/>
                      <a:gd name="T93" fmla="*/ 12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
                      <a:gd name="T142" fmla="*/ 0 h 42"/>
                      <a:gd name="T143" fmla="*/ 42 w 42"/>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 h="42">
                        <a:moveTo>
                          <a:pt x="16" y="12"/>
                        </a:moveTo>
                        <a:lnTo>
                          <a:pt x="16" y="12"/>
                        </a:lnTo>
                        <a:lnTo>
                          <a:pt x="16" y="17"/>
                        </a:lnTo>
                        <a:lnTo>
                          <a:pt x="12" y="21"/>
                        </a:lnTo>
                        <a:lnTo>
                          <a:pt x="12" y="25"/>
                        </a:lnTo>
                        <a:lnTo>
                          <a:pt x="8" y="25"/>
                        </a:lnTo>
                        <a:lnTo>
                          <a:pt x="8" y="29"/>
                        </a:lnTo>
                        <a:lnTo>
                          <a:pt x="8" y="33"/>
                        </a:lnTo>
                        <a:lnTo>
                          <a:pt x="4" y="33"/>
                        </a:lnTo>
                        <a:lnTo>
                          <a:pt x="4" y="38"/>
                        </a:lnTo>
                        <a:lnTo>
                          <a:pt x="4" y="42"/>
                        </a:lnTo>
                        <a:lnTo>
                          <a:pt x="0" y="42"/>
                        </a:lnTo>
                        <a:lnTo>
                          <a:pt x="4" y="42"/>
                        </a:lnTo>
                        <a:lnTo>
                          <a:pt x="8" y="42"/>
                        </a:lnTo>
                        <a:lnTo>
                          <a:pt x="12" y="42"/>
                        </a:lnTo>
                        <a:lnTo>
                          <a:pt x="16" y="42"/>
                        </a:lnTo>
                        <a:lnTo>
                          <a:pt x="19" y="42"/>
                        </a:lnTo>
                        <a:lnTo>
                          <a:pt x="23" y="42"/>
                        </a:lnTo>
                        <a:lnTo>
                          <a:pt x="27" y="42"/>
                        </a:lnTo>
                        <a:lnTo>
                          <a:pt x="31" y="42"/>
                        </a:lnTo>
                        <a:lnTo>
                          <a:pt x="34" y="42"/>
                        </a:lnTo>
                        <a:lnTo>
                          <a:pt x="38" y="42"/>
                        </a:lnTo>
                        <a:lnTo>
                          <a:pt x="42" y="42"/>
                        </a:lnTo>
                        <a:lnTo>
                          <a:pt x="38" y="38"/>
                        </a:lnTo>
                        <a:lnTo>
                          <a:pt x="34" y="38"/>
                        </a:lnTo>
                        <a:lnTo>
                          <a:pt x="34" y="33"/>
                        </a:lnTo>
                        <a:lnTo>
                          <a:pt x="34" y="29"/>
                        </a:lnTo>
                        <a:lnTo>
                          <a:pt x="31" y="29"/>
                        </a:lnTo>
                        <a:lnTo>
                          <a:pt x="31" y="25"/>
                        </a:lnTo>
                        <a:lnTo>
                          <a:pt x="31" y="21"/>
                        </a:lnTo>
                        <a:lnTo>
                          <a:pt x="31" y="17"/>
                        </a:lnTo>
                        <a:lnTo>
                          <a:pt x="31" y="12"/>
                        </a:lnTo>
                        <a:lnTo>
                          <a:pt x="27" y="12"/>
                        </a:lnTo>
                        <a:lnTo>
                          <a:pt x="27" y="8"/>
                        </a:lnTo>
                        <a:lnTo>
                          <a:pt x="27" y="4"/>
                        </a:lnTo>
                        <a:lnTo>
                          <a:pt x="23" y="4"/>
                        </a:lnTo>
                        <a:lnTo>
                          <a:pt x="23" y="0"/>
                        </a:lnTo>
                        <a:lnTo>
                          <a:pt x="23" y="4"/>
                        </a:lnTo>
                        <a:lnTo>
                          <a:pt x="19" y="4"/>
                        </a:lnTo>
                        <a:lnTo>
                          <a:pt x="19" y="8"/>
                        </a:lnTo>
                        <a:lnTo>
                          <a:pt x="16" y="8"/>
                        </a:lnTo>
                        <a:lnTo>
                          <a:pt x="16" y="12"/>
                        </a:lnTo>
                        <a:close/>
                      </a:path>
                    </a:pathLst>
                  </a:custGeom>
                  <a:solidFill>
                    <a:srgbClr val="005E31"/>
                  </a:solidFill>
                  <a:ln w="6350">
                    <a:solidFill>
                      <a:srgbClr val="005E31"/>
                    </a:solidFill>
                    <a:round/>
                    <a:headEnd/>
                    <a:tailEnd/>
                  </a:ln>
                </p:spPr>
                <p:txBody>
                  <a:bodyPr/>
                  <a:lstStyle/>
                  <a:p>
                    <a:endParaRPr lang="fa-IR"/>
                  </a:p>
                </p:txBody>
              </p:sp>
              <p:sp>
                <p:nvSpPr>
                  <p:cNvPr id="1592" name="Freeform 647"/>
                  <p:cNvSpPr>
                    <a:spLocks/>
                  </p:cNvSpPr>
                  <p:nvPr/>
                </p:nvSpPr>
                <p:spPr bwMode="auto">
                  <a:xfrm>
                    <a:off x="1347" y="3439"/>
                    <a:ext cx="38" cy="42"/>
                  </a:xfrm>
                  <a:custGeom>
                    <a:avLst/>
                    <a:gdLst>
                      <a:gd name="T0" fmla="*/ 12 w 38"/>
                      <a:gd name="T1" fmla="*/ 13 h 42"/>
                      <a:gd name="T2" fmla="*/ 8 w 38"/>
                      <a:gd name="T3" fmla="*/ 21 h 42"/>
                      <a:gd name="T4" fmla="*/ 8 w 38"/>
                      <a:gd name="T5" fmla="*/ 25 h 42"/>
                      <a:gd name="T6" fmla="*/ 8 w 38"/>
                      <a:gd name="T7" fmla="*/ 25 h 42"/>
                      <a:gd name="T8" fmla="*/ 4 w 38"/>
                      <a:gd name="T9" fmla="*/ 30 h 42"/>
                      <a:gd name="T10" fmla="*/ 4 w 38"/>
                      <a:gd name="T11" fmla="*/ 30 h 42"/>
                      <a:gd name="T12" fmla="*/ 4 w 38"/>
                      <a:gd name="T13" fmla="*/ 34 h 42"/>
                      <a:gd name="T14" fmla="*/ 4 w 38"/>
                      <a:gd name="T15" fmla="*/ 34 h 42"/>
                      <a:gd name="T16" fmla="*/ 0 w 38"/>
                      <a:gd name="T17" fmla="*/ 34 h 42"/>
                      <a:gd name="T18" fmla="*/ 0 w 38"/>
                      <a:gd name="T19" fmla="*/ 38 h 42"/>
                      <a:gd name="T20" fmla="*/ 0 w 38"/>
                      <a:gd name="T21" fmla="*/ 42 h 42"/>
                      <a:gd name="T22" fmla="*/ 0 w 38"/>
                      <a:gd name="T23" fmla="*/ 42 h 42"/>
                      <a:gd name="T24" fmla="*/ 8 w 38"/>
                      <a:gd name="T25" fmla="*/ 42 h 42"/>
                      <a:gd name="T26" fmla="*/ 15 w 38"/>
                      <a:gd name="T27" fmla="*/ 42 h 42"/>
                      <a:gd name="T28" fmla="*/ 19 w 38"/>
                      <a:gd name="T29" fmla="*/ 42 h 42"/>
                      <a:gd name="T30" fmla="*/ 23 w 38"/>
                      <a:gd name="T31" fmla="*/ 38 h 42"/>
                      <a:gd name="T32" fmla="*/ 27 w 38"/>
                      <a:gd name="T33" fmla="*/ 42 h 42"/>
                      <a:gd name="T34" fmla="*/ 31 w 38"/>
                      <a:gd name="T35" fmla="*/ 42 h 42"/>
                      <a:gd name="T36" fmla="*/ 38 w 38"/>
                      <a:gd name="T37" fmla="*/ 42 h 42"/>
                      <a:gd name="T38" fmla="*/ 38 w 38"/>
                      <a:gd name="T39" fmla="*/ 42 h 42"/>
                      <a:gd name="T40" fmla="*/ 38 w 38"/>
                      <a:gd name="T41" fmla="*/ 42 h 42"/>
                      <a:gd name="T42" fmla="*/ 31 w 38"/>
                      <a:gd name="T43" fmla="*/ 38 h 42"/>
                      <a:gd name="T44" fmla="*/ 31 w 38"/>
                      <a:gd name="T45" fmla="*/ 34 h 42"/>
                      <a:gd name="T46" fmla="*/ 31 w 38"/>
                      <a:gd name="T47" fmla="*/ 34 h 42"/>
                      <a:gd name="T48" fmla="*/ 31 w 38"/>
                      <a:gd name="T49" fmla="*/ 30 h 42"/>
                      <a:gd name="T50" fmla="*/ 31 w 38"/>
                      <a:gd name="T51" fmla="*/ 30 h 42"/>
                      <a:gd name="T52" fmla="*/ 27 w 38"/>
                      <a:gd name="T53" fmla="*/ 25 h 42"/>
                      <a:gd name="T54" fmla="*/ 27 w 38"/>
                      <a:gd name="T55" fmla="*/ 25 h 42"/>
                      <a:gd name="T56" fmla="*/ 27 w 38"/>
                      <a:gd name="T57" fmla="*/ 21 h 42"/>
                      <a:gd name="T58" fmla="*/ 27 w 38"/>
                      <a:gd name="T59" fmla="*/ 17 h 42"/>
                      <a:gd name="T60" fmla="*/ 27 w 38"/>
                      <a:gd name="T61" fmla="*/ 17 h 42"/>
                      <a:gd name="T62" fmla="*/ 27 w 38"/>
                      <a:gd name="T63" fmla="*/ 17 h 42"/>
                      <a:gd name="T64" fmla="*/ 27 w 38"/>
                      <a:gd name="T65" fmla="*/ 13 h 42"/>
                      <a:gd name="T66" fmla="*/ 27 w 38"/>
                      <a:gd name="T67" fmla="*/ 13 h 42"/>
                      <a:gd name="T68" fmla="*/ 23 w 38"/>
                      <a:gd name="T69" fmla="*/ 8 h 42"/>
                      <a:gd name="T70" fmla="*/ 23 w 38"/>
                      <a:gd name="T71" fmla="*/ 8 h 42"/>
                      <a:gd name="T72" fmla="*/ 23 w 38"/>
                      <a:gd name="T73" fmla="*/ 4 h 42"/>
                      <a:gd name="T74" fmla="*/ 19 w 38"/>
                      <a:gd name="T75" fmla="*/ 4 h 42"/>
                      <a:gd name="T76" fmla="*/ 19 w 38"/>
                      <a:gd name="T77" fmla="*/ 0 h 42"/>
                      <a:gd name="T78" fmla="*/ 19 w 38"/>
                      <a:gd name="T79" fmla="*/ 0 h 42"/>
                      <a:gd name="T80" fmla="*/ 15 w 38"/>
                      <a:gd name="T81" fmla="*/ 4 h 42"/>
                      <a:gd name="T82" fmla="*/ 15 w 38"/>
                      <a:gd name="T83" fmla="*/ 4 h 42"/>
                      <a:gd name="T84" fmla="*/ 12 w 38"/>
                      <a:gd name="T85" fmla="*/ 8 h 42"/>
                      <a:gd name="T86" fmla="*/ 12 w 38"/>
                      <a:gd name="T87" fmla="*/ 8 h 42"/>
                      <a:gd name="T88" fmla="*/ 12 w 38"/>
                      <a:gd name="T89" fmla="*/ 8 h 42"/>
                      <a:gd name="T90" fmla="*/ 12 w 38"/>
                      <a:gd name="T91" fmla="*/ 13 h 42"/>
                      <a:gd name="T92" fmla="*/ 12 w 38"/>
                      <a:gd name="T93" fmla="*/ 13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
                      <a:gd name="T142" fmla="*/ 0 h 42"/>
                      <a:gd name="T143" fmla="*/ 38 w 38"/>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 h="42">
                        <a:moveTo>
                          <a:pt x="12" y="13"/>
                        </a:moveTo>
                        <a:lnTo>
                          <a:pt x="12" y="13"/>
                        </a:lnTo>
                        <a:lnTo>
                          <a:pt x="12" y="17"/>
                        </a:lnTo>
                        <a:lnTo>
                          <a:pt x="8" y="21"/>
                        </a:lnTo>
                        <a:lnTo>
                          <a:pt x="8" y="25"/>
                        </a:lnTo>
                        <a:lnTo>
                          <a:pt x="4" y="25"/>
                        </a:lnTo>
                        <a:lnTo>
                          <a:pt x="4" y="30"/>
                        </a:lnTo>
                        <a:lnTo>
                          <a:pt x="4" y="34"/>
                        </a:lnTo>
                        <a:lnTo>
                          <a:pt x="0" y="34"/>
                        </a:lnTo>
                        <a:lnTo>
                          <a:pt x="0" y="38"/>
                        </a:lnTo>
                        <a:lnTo>
                          <a:pt x="0" y="42"/>
                        </a:lnTo>
                        <a:lnTo>
                          <a:pt x="4" y="42"/>
                        </a:lnTo>
                        <a:lnTo>
                          <a:pt x="8" y="42"/>
                        </a:lnTo>
                        <a:lnTo>
                          <a:pt x="12" y="42"/>
                        </a:lnTo>
                        <a:lnTo>
                          <a:pt x="15" y="42"/>
                        </a:lnTo>
                        <a:lnTo>
                          <a:pt x="19" y="42"/>
                        </a:lnTo>
                        <a:lnTo>
                          <a:pt x="23" y="38"/>
                        </a:lnTo>
                        <a:lnTo>
                          <a:pt x="27" y="42"/>
                        </a:lnTo>
                        <a:lnTo>
                          <a:pt x="31" y="42"/>
                        </a:lnTo>
                        <a:lnTo>
                          <a:pt x="34" y="42"/>
                        </a:lnTo>
                        <a:lnTo>
                          <a:pt x="38" y="42"/>
                        </a:lnTo>
                        <a:lnTo>
                          <a:pt x="34" y="38"/>
                        </a:lnTo>
                        <a:lnTo>
                          <a:pt x="31" y="38"/>
                        </a:lnTo>
                        <a:lnTo>
                          <a:pt x="31" y="34"/>
                        </a:lnTo>
                        <a:lnTo>
                          <a:pt x="31" y="30"/>
                        </a:lnTo>
                        <a:lnTo>
                          <a:pt x="27" y="25"/>
                        </a:lnTo>
                        <a:lnTo>
                          <a:pt x="27" y="21"/>
                        </a:lnTo>
                        <a:lnTo>
                          <a:pt x="27" y="17"/>
                        </a:lnTo>
                        <a:lnTo>
                          <a:pt x="27" y="13"/>
                        </a:lnTo>
                        <a:lnTo>
                          <a:pt x="23" y="8"/>
                        </a:lnTo>
                        <a:lnTo>
                          <a:pt x="23" y="4"/>
                        </a:lnTo>
                        <a:lnTo>
                          <a:pt x="19" y="4"/>
                        </a:lnTo>
                        <a:lnTo>
                          <a:pt x="19" y="0"/>
                        </a:lnTo>
                        <a:lnTo>
                          <a:pt x="15" y="4"/>
                        </a:lnTo>
                        <a:lnTo>
                          <a:pt x="15" y="8"/>
                        </a:lnTo>
                        <a:lnTo>
                          <a:pt x="12" y="8"/>
                        </a:lnTo>
                        <a:lnTo>
                          <a:pt x="12" y="13"/>
                        </a:lnTo>
                        <a:close/>
                      </a:path>
                    </a:pathLst>
                  </a:custGeom>
                  <a:solidFill>
                    <a:srgbClr val="114324"/>
                  </a:solidFill>
                  <a:ln w="6350">
                    <a:solidFill>
                      <a:srgbClr val="114324"/>
                    </a:solidFill>
                    <a:round/>
                    <a:headEnd/>
                    <a:tailEnd/>
                  </a:ln>
                </p:spPr>
                <p:txBody>
                  <a:bodyPr/>
                  <a:lstStyle/>
                  <a:p>
                    <a:endParaRPr lang="fa-IR"/>
                  </a:p>
                </p:txBody>
              </p:sp>
              <p:sp>
                <p:nvSpPr>
                  <p:cNvPr id="1593" name="Freeform 648"/>
                  <p:cNvSpPr>
                    <a:spLocks/>
                  </p:cNvSpPr>
                  <p:nvPr/>
                </p:nvSpPr>
                <p:spPr bwMode="auto">
                  <a:xfrm>
                    <a:off x="1370" y="3460"/>
                    <a:ext cx="38" cy="72"/>
                  </a:xfrm>
                  <a:custGeom>
                    <a:avLst/>
                    <a:gdLst>
                      <a:gd name="T0" fmla="*/ 11 w 38"/>
                      <a:gd name="T1" fmla="*/ 21 h 72"/>
                      <a:gd name="T2" fmla="*/ 11 w 38"/>
                      <a:gd name="T3" fmla="*/ 34 h 72"/>
                      <a:gd name="T4" fmla="*/ 8 w 38"/>
                      <a:gd name="T5" fmla="*/ 34 h 72"/>
                      <a:gd name="T6" fmla="*/ 8 w 38"/>
                      <a:gd name="T7" fmla="*/ 42 h 72"/>
                      <a:gd name="T8" fmla="*/ 8 w 38"/>
                      <a:gd name="T9" fmla="*/ 42 h 72"/>
                      <a:gd name="T10" fmla="*/ 8 w 38"/>
                      <a:gd name="T11" fmla="*/ 51 h 72"/>
                      <a:gd name="T12" fmla="*/ 8 w 38"/>
                      <a:gd name="T13" fmla="*/ 51 h 72"/>
                      <a:gd name="T14" fmla="*/ 4 w 38"/>
                      <a:gd name="T15" fmla="*/ 55 h 72"/>
                      <a:gd name="T16" fmla="*/ 4 w 38"/>
                      <a:gd name="T17" fmla="*/ 55 h 72"/>
                      <a:gd name="T18" fmla="*/ 4 w 38"/>
                      <a:gd name="T19" fmla="*/ 59 h 72"/>
                      <a:gd name="T20" fmla="*/ 0 w 38"/>
                      <a:gd name="T21" fmla="*/ 64 h 72"/>
                      <a:gd name="T22" fmla="*/ 0 w 38"/>
                      <a:gd name="T23" fmla="*/ 72 h 72"/>
                      <a:gd name="T24" fmla="*/ 0 w 38"/>
                      <a:gd name="T25" fmla="*/ 72 h 72"/>
                      <a:gd name="T26" fmla="*/ 8 w 38"/>
                      <a:gd name="T27" fmla="*/ 68 h 72"/>
                      <a:gd name="T28" fmla="*/ 15 w 38"/>
                      <a:gd name="T29" fmla="*/ 68 h 72"/>
                      <a:gd name="T30" fmla="*/ 15 w 38"/>
                      <a:gd name="T31" fmla="*/ 68 h 72"/>
                      <a:gd name="T32" fmla="*/ 19 w 38"/>
                      <a:gd name="T33" fmla="*/ 68 h 72"/>
                      <a:gd name="T34" fmla="*/ 19 w 38"/>
                      <a:gd name="T35" fmla="*/ 68 h 72"/>
                      <a:gd name="T36" fmla="*/ 23 w 38"/>
                      <a:gd name="T37" fmla="*/ 68 h 72"/>
                      <a:gd name="T38" fmla="*/ 26 w 38"/>
                      <a:gd name="T39" fmla="*/ 68 h 72"/>
                      <a:gd name="T40" fmla="*/ 26 w 38"/>
                      <a:gd name="T41" fmla="*/ 68 h 72"/>
                      <a:gd name="T42" fmla="*/ 30 w 38"/>
                      <a:gd name="T43" fmla="*/ 68 h 72"/>
                      <a:gd name="T44" fmla="*/ 38 w 38"/>
                      <a:gd name="T45" fmla="*/ 72 h 72"/>
                      <a:gd name="T46" fmla="*/ 38 w 38"/>
                      <a:gd name="T47" fmla="*/ 68 h 72"/>
                      <a:gd name="T48" fmla="*/ 34 w 38"/>
                      <a:gd name="T49" fmla="*/ 64 h 72"/>
                      <a:gd name="T50" fmla="*/ 30 w 38"/>
                      <a:gd name="T51" fmla="*/ 59 h 72"/>
                      <a:gd name="T52" fmla="*/ 30 w 38"/>
                      <a:gd name="T53" fmla="*/ 55 h 72"/>
                      <a:gd name="T54" fmla="*/ 30 w 38"/>
                      <a:gd name="T55" fmla="*/ 55 h 72"/>
                      <a:gd name="T56" fmla="*/ 30 w 38"/>
                      <a:gd name="T57" fmla="*/ 51 h 72"/>
                      <a:gd name="T58" fmla="*/ 30 w 38"/>
                      <a:gd name="T59" fmla="*/ 47 h 72"/>
                      <a:gd name="T60" fmla="*/ 26 w 38"/>
                      <a:gd name="T61" fmla="*/ 42 h 72"/>
                      <a:gd name="T62" fmla="*/ 26 w 38"/>
                      <a:gd name="T63" fmla="*/ 42 h 72"/>
                      <a:gd name="T64" fmla="*/ 26 w 38"/>
                      <a:gd name="T65" fmla="*/ 38 h 72"/>
                      <a:gd name="T66" fmla="*/ 30 w 38"/>
                      <a:gd name="T67" fmla="*/ 38 h 72"/>
                      <a:gd name="T68" fmla="*/ 26 w 38"/>
                      <a:gd name="T69" fmla="*/ 34 h 72"/>
                      <a:gd name="T70" fmla="*/ 26 w 38"/>
                      <a:gd name="T71" fmla="*/ 30 h 72"/>
                      <a:gd name="T72" fmla="*/ 26 w 38"/>
                      <a:gd name="T73" fmla="*/ 30 h 72"/>
                      <a:gd name="T74" fmla="*/ 26 w 38"/>
                      <a:gd name="T75" fmla="*/ 25 h 72"/>
                      <a:gd name="T76" fmla="*/ 26 w 38"/>
                      <a:gd name="T77" fmla="*/ 21 h 72"/>
                      <a:gd name="T78" fmla="*/ 26 w 38"/>
                      <a:gd name="T79" fmla="*/ 21 h 72"/>
                      <a:gd name="T80" fmla="*/ 23 w 38"/>
                      <a:gd name="T81" fmla="*/ 17 h 72"/>
                      <a:gd name="T82" fmla="*/ 23 w 38"/>
                      <a:gd name="T83" fmla="*/ 17 h 72"/>
                      <a:gd name="T84" fmla="*/ 23 w 38"/>
                      <a:gd name="T85" fmla="*/ 9 h 72"/>
                      <a:gd name="T86" fmla="*/ 23 w 38"/>
                      <a:gd name="T87" fmla="*/ 9 h 72"/>
                      <a:gd name="T88" fmla="*/ 19 w 38"/>
                      <a:gd name="T89" fmla="*/ 4 h 72"/>
                      <a:gd name="T90" fmla="*/ 19 w 38"/>
                      <a:gd name="T91" fmla="*/ 0 h 72"/>
                      <a:gd name="T92" fmla="*/ 19 w 38"/>
                      <a:gd name="T93" fmla="*/ 4 h 72"/>
                      <a:gd name="T94" fmla="*/ 19 w 38"/>
                      <a:gd name="T95" fmla="*/ 9 h 72"/>
                      <a:gd name="T96" fmla="*/ 19 w 38"/>
                      <a:gd name="T97" fmla="*/ 9 h 72"/>
                      <a:gd name="T98" fmla="*/ 15 w 38"/>
                      <a:gd name="T99" fmla="*/ 13 h 72"/>
                      <a:gd name="T100" fmla="*/ 15 w 38"/>
                      <a:gd name="T101" fmla="*/ 13 h 72"/>
                      <a:gd name="T102" fmla="*/ 15 w 38"/>
                      <a:gd name="T103" fmla="*/ 17 h 72"/>
                      <a:gd name="T104" fmla="*/ 11 w 38"/>
                      <a:gd name="T105" fmla="*/ 17 h 72"/>
                      <a:gd name="T106" fmla="*/ 11 w 38"/>
                      <a:gd name="T107" fmla="*/ 21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72"/>
                      <a:gd name="T164" fmla="*/ 38 w 38"/>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72">
                        <a:moveTo>
                          <a:pt x="11" y="21"/>
                        </a:moveTo>
                        <a:lnTo>
                          <a:pt x="11" y="21"/>
                        </a:lnTo>
                        <a:lnTo>
                          <a:pt x="11" y="30"/>
                        </a:lnTo>
                        <a:lnTo>
                          <a:pt x="11" y="34"/>
                        </a:lnTo>
                        <a:lnTo>
                          <a:pt x="8" y="34"/>
                        </a:lnTo>
                        <a:lnTo>
                          <a:pt x="8" y="42"/>
                        </a:lnTo>
                        <a:lnTo>
                          <a:pt x="8" y="51"/>
                        </a:lnTo>
                        <a:lnTo>
                          <a:pt x="4" y="55"/>
                        </a:lnTo>
                        <a:lnTo>
                          <a:pt x="4" y="59"/>
                        </a:lnTo>
                        <a:lnTo>
                          <a:pt x="0" y="64"/>
                        </a:lnTo>
                        <a:lnTo>
                          <a:pt x="0" y="68"/>
                        </a:lnTo>
                        <a:lnTo>
                          <a:pt x="0" y="72"/>
                        </a:lnTo>
                        <a:lnTo>
                          <a:pt x="4" y="72"/>
                        </a:lnTo>
                        <a:lnTo>
                          <a:pt x="8" y="68"/>
                        </a:lnTo>
                        <a:lnTo>
                          <a:pt x="15" y="68"/>
                        </a:lnTo>
                        <a:lnTo>
                          <a:pt x="19" y="68"/>
                        </a:lnTo>
                        <a:lnTo>
                          <a:pt x="23" y="68"/>
                        </a:lnTo>
                        <a:lnTo>
                          <a:pt x="26" y="68"/>
                        </a:lnTo>
                        <a:lnTo>
                          <a:pt x="30" y="68"/>
                        </a:lnTo>
                        <a:lnTo>
                          <a:pt x="34" y="72"/>
                        </a:lnTo>
                        <a:lnTo>
                          <a:pt x="38" y="72"/>
                        </a:lnTo>
                        <a:lnTo>
                          <a:pt x="38" y="68"/>
                        </a:lnTo>
                        <a:lnTo>
                          <a:pt x="34" y="64"/>
                        </a:lnTo>
                        <a:lnTo>
                          <a:pt x="34" y="59"/>
                        </a:lnTo>
                        <a:lnTo>
                          <a:pt x="30" y="59"/>
                        </a:lnTo>
                        <a:lnTo>
                          <a:pt x="30" y="55"/>
                        </a:lnTo>
                        <a:lnTo>
                          <a:pt x="30" y="51"/>
                        </a:lnTo>
                        <a:lnTo>
                          <a:pt x="30" y="47"/>
                        </a:lnTo>
                        <a:lnTo>
                          <a:pt x="26" y="42"/>
                        </a:lnTo>
                        <a:lnTo>
                          <a:pt x="26" y="38"/>
                        </a:lnTo>
                        <a:lnTo>
                          <a:pt x="30" y="38"/>
                        </a:lnTo>
                        <a:lnTo>
                          <a:pt x="30" y="34"/>
                        </a:lnTo>
                        <a:lnTo>
                          <a:pt x="26" y="34"/>
                        </a:lnTo>
                        <a:lnTo>
                          <a:pt x="26" y="30"/>
                        </a:lnTo>
                        <a:lnTo>
                          <a:pt x="26" y="25"/>
                        </a:lnTo>
                        <a:lnTo>
                          <a:pt x="26" y="21"/>
                        </a:lnTo>
                        <a:lnTo>
                          <a:pt x="23" y="17"/>
                        </a:lnTo>
                        <a:lnTo>
                          <a:pt x="23" y="13"/>
                        </a:lnTo>
                        <a:lnTo>
                          <a:pt x="23" y="9"/>
                        </a:lnTo>
                        <a:lnTo>
                          <a:pt x="23" y="4"/>
                        </a:lnTo>
                        <a:lnTo>
                          <a:pt x="19" y="4"/>
                        </a:lnTo>
                        <a:lnTo>
                          <a:pt x="19" y="0"/>
                        </a:lnTo>
                        <a:lnTo>
                          <a:pt x="19" y="4"/>
                        </a:lnTo>
                        <a:lnTo>
                          <a:pt x="19" y="9"/>
                        </a:lnTo>
                        <a:lnTo>
                          <a:pt x="15" y="13"/>
                        </a:lnTo>
                        <a:lnTo>
                          <a:pt x="15" y="17"/>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1594" name="Freeform 649"/>
                  <p:cNvSpPr>
                    <a:spLocks/>
                  </p:cNvSpPr>
                  <p:nvPr/>
                </p:nvSpPr>
                <p:spPr bwMode="auto">
                  <a:xfrm>
                    <a:off x="1404" y="3481"/>
                    <a:ext cx="53" cy="72"/>
                  </a:xfrm>
                  <a:custGeom>
                    <a:avLst/>
                    <a:gdLst>
                      <a:gd name="T0" fmla="*/ 30 w 53"/>
                      <a:gd name="T1" fmla="*/ 17 h 72"/>
                      <a:gd name="T2" fmla="*/ 30 w 53"/>
                      <a:gd name="T3" fmla="*/ 17 h 72"/>
                      <a:gd name="T4" fmla="*/ 26 w 53"/>
                      <a:gd name="T5" fmla="*/ 17 h 72"/>
                      <a:gd name="T6" fmla="*/ 23 w 53"/>
                      <a:gd name="T7" fmla="*/ 9 h 72"/>
                      <a:gd name="T8" fmla="*/ 23 w 53"/>
                      <a:gd name="T9" fmla="*/ 4 h 72"/>
                      <a:gd name="T10" fmla="*/ 19 w 53"/>
                      <a:gd name="T11" fmla="*/ 4 h 72"/>
                      <a:gd name="T12" fmla="*/ 15 w 53"/>
                      <a:gd name="T13" fmla="*/ 17 h 72"/>
                      <a:gd name="T14" fmla="*/ 15 w 53"/>
                      <a:gd name="T15" fmla="*/ 21 h 72"/>
                      <a:gd name="T16" fmla="*/ 11 w 53"/>
                      <a:gd name="T17" fmla="*/ 26 h 72"/>
                      <a:gd name="T18" fmla="*/ 11 w 53"/>
                      <a:gd name="T19" fmla="*/ 26 h 72"/>
                      <a:gd name="T20" fmla="*/ 11 w 53"/>
                      <a:gd name="T21" fmla="*/ 30 h 72"/>
                      <a:gd name="T22" fmla="*/ 8 w 53"/>
                      <a:gd name="T23" fmla="*/ 34 h 72"/>
                      <a:gd name="T24" fmla="*/ 11 w 53"/>
                      <a:gd name="T25" fmla="*/ 34 h 72"/>
                      <a:gd name="T26" fmla="*/ 8 w 53"/>
                      <a:gd name="T27" fmla="*/ 43 h 72"/>
                      <a:gd name="T28" fmla="*/ 8 w 53"/>
                      <a:gd name="T29" fmla="*/ 47 h 72"/>
                      <a:gd name="T30" fmla="*/ 4 w 53"/>
                      <a:gd name="T31" fmla="*/ 51 h 72"/>
                      <a:gd name="T32" fmla="*/ 0 w 53"/>
                      <a:gd name="T33" fmla="*/ 55 h 72"/>
                      <a:gd name="T34" fmla="*/ 0 w 53"/>
                      <a:gd name="T35" fmla="*/ 55 h 72"/>
                      <a:gd name="T36" fmla="*/ 8 w 53"/>
                      <a:gd name="T37" fmla="*/ 60 h 72"/>
                      <a:gd name="T38" fmla="*/ 8 w 53"/>
                      <a:gd name="T39" fmla="*/ 60 h 72"/>
                      <a:gd name="T40" fmla="*/ 4 w 53"/>
                      <a:gd name="T41" fmla="*/ 68 h 72"/>
                      <a:gd name="T42" fmla="*/ 0 w 53"/>
                      <a:gd name="T43" fmla="*/ 68 h 72"/>
                      <a:gd name="T44" fmla="*/ 8 w 53"/>
                      <a:gd name="T45" fmla="*/ 68 h 72"/>
                      <a:gd name="T46" fmla="*/ 19 w 53"/>
                      <a:gd name="T47" fmla="*/ 68 h 72"/>
                      <a:gd name="T48" fmla="*/ 41 w 53"/>
                      <a:gd name="T49" fmla="*/ 68 h 72"/>
                      <a:gd name="T50" fmla="*/ 45 w 53"/>
                      <a:gd name="T51" fmla="*/ 68 h 72"/>
                      <a:gd name="T52" fmla="*/ 53 w 53"/>
                      <a:gd name="T53" fmla="*/ 72 h 72"/>
                      <a:gd name="T54" fmla="*/ 49 w 53"/>
                      <a:gd name="T55" fmla="*/ 68 h 72"/>
                      <a:gd name="T56" fmla="*/ 45 w 53"/>
                      <a:gd name="T57" fmla="*/ 64 h 72"/>
                      <a:gd name="T58" fmla="*/ 45 w 53"/>
                      <a:gd name="T59" fmla="*/ 60 h 72"/>
                      <a:gd name="T60" fmla="*/ 45 w 53"/>
                      <a:gd name="T61" fmla="*/ 60 h 72"/>
                      <a:gd name="T62" fmla="*/ 49 w 53"/>
                      <a:gd name="T63" fmla="*/ 55 h 72"/>
                      <a:gd name="T64" fmla="*/ 45 w 53"/>
                      <a:gd name="T65" fmla="*/ 55 h 72"/>
                      <a:gd name="T66" fmla="*/ 41 w 53"/>
                      <a:gd name="T67" fmla="*/ 51 h 72"/>
                      <a:gd name="T68" fmla="*/ 38 w 53"/>
                      <a:gd name="T69" fmla="*/ 47 h 72"/>
                      <a:gd name="T70" fmla="*/ 38 w 53"/>
                      <a:gd name="T71" fmla="*/ 47 h 72"/>
                      <a:gd name="T72" fmla="*/ 45 w 53"/>
                      <a:gd name="T73" fmla="*/ 43 h 72"/>
                      <a:gd name="T74" fmla="*/ 41 w 53"/>
                      <a:gd name="T75" fmla="*/ 43 h 72"/>
                      <a:gd name="T76" fmla="*/ 38 w 53"/>
                      <a:gd name="T77" fmla="*/ 38 h 72"/>
                      <a:gd name="T78" fmla="*/ 34 w 53"/>
                      <a:gd name="T79" fmla="*/ 34 h 72"/>
                      <a:gd name="T80" fmla="*/ 34 w 53"/>
                      <a:gd name="T81" fmla="*/ 34 h 72"/>
                      <a:gd name="T82" fmla="*/ 38 w 53"/>
                      <a:gd name="T83" fmla="*/ 30 h 72"/>
                      <a:gd name="T84" fmla="*/ 38 w 53"/>
                      <a:gd name="T85" fmla="*/ 26 h 72"/>
                      <a:gd name="T86" fmla="*/ 34 w 53"/>
                      <a:gd name="T87" fmla="*/ 26 h 72"/>
                      <a:gd name="T88" fmla="*/ 30 w 53"/>
                      <a:gd name="T89" fmla="*/ 21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72"/>
                      <a:gd name="T137" fmla="*/ 53 w 53"/>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72">
                        <a:moveTo>
                          <a:pt x="30" y="21"/>
                        </a:moveTo>
                        <a:lnTo>
                          <a:pt x="30" y="21"/>
                        </a:lnTo>
                        <a:lnTo>
                          <a:pt x="30" y="17"/>
                        </a:lnTo>
                        <a:lnTo>
                          <a:pt x="26" y="17"/>
                        </a:lnTo>
                        <a:lnTo>
                          <a:pt x="26" y="13"/>
                        </a:lnTo>
                        <a:lnTo>
                          <a:pt x="23" y="9"/>
                        </a:lnTo>
                        <a:lnTo>
                          <a:pt x="23" y="4"/>
                        </a:lnTo>
                        <a:lnTo>
                          <a:pt x="23" y="0"/>
                        </a:lnTo>
                        <a:lnTo>
                          <a:pt x="23" y="4"/>
                        </a:lnTo>
                        <a:lnTo>
                          <a:pt x="19" y="4"/>
                        </a:lnTo>
                        <a:lnTo>
                          <a:pt x="15" y="17"/>
                        </a:lnTo>
                        <a:lnTo>
                          <a:pt x="15" y="21"/>
                        </a:lnTo>
                        <a:lnTo>
                          <a:pt x="11" y="21"/>
                        </a:lnTo>
                        <a:lnTo>
                          <a:pt x="11" y="26"/>
                        </a:lnTo>
                        <a:lnTo>
                          <a:pt x="11" y="30"/>
                        </a:lnTo>
                        <a:lnTo>
                          <a:pt x="8" y="30"/>
                        </a:lnTo>
                        <a:lnTo>
                          <a:pt x="8" y="34"/>
                        </a:lnTo>
                        <a:lnTo>
                          <a:pt x="11" y="34"/>
                        </a:lnTo>
                        <a:lnTo>
                          <a:pt x="4" y="43"/>
                        </a:lnTo>
                        <a:lnTo>
                          <a:pt x="8" y="43"/>
                        </a:lnTo>
                        <a:lnTo>
                          <a:pt x="8" y="47"/>
                        </a:lnTo>
                        <a:lnTo>
                          <a:pt x="8" y="51"/>
                        </a:lnTo>
                        <a:lnTo>
                          <a:pt x="4" y="51"/>
                        </a:lnTo>
                        <a:lnTo>
                          <a:pt x="0" y="55"/>
                        </a:lnTo>
                        <a:lnTo>
                          <a:pt x="4" y="55"/>
                        </a:lnTo>
                        <a:lnTo>
                          <a:pt x="8" y="60"/>
                        </a:lnTo>
                        <a:lnTo>
                          <a:pt x="8" y="64"/>
                        </a:lnTo>
                        <a:lnTo>
                          <a:pt x="4" y="64"/>
                        </a:lnTo>
                        <a:lnTo>
                          <a:pt x="4" y="68"/>
                        </a:lnTo>
                        <a:lnTo>
                          <a:pt x="0" y="68"/>
                        </a:lnTo>
                        <a:lnTo>
                          <a:pt x="4" y="68"/>
                        </a:lnTo>
                        <a:lnTo>
                          <a:pt x="8" y="68"/>
                        </a:lnTo>
                        <a:lnTo>
                          <a:pt x="11" y="68"/>
                        </a:lnTo>
                        <a:lnTo>
                          <a:pt x="15" y="68"/>
                        </a:lnTo>
                        <a:lnTo>
                          <a:pt x="19" y="68"/>
                        </a:lnTo>
                        <a:lnTo>
                          <a:pt x="19" y="72"/>
                        </a:lnTo>
                        <a:lnTo>
                          <a:pt x="41" y="68"/>
                        </a:lnTo>
                        <a:lnTo>
                          <a:pt x="45" y="68"/>
                        </a:lnTo>
                        <a:lnTo>
                          <a:pt x="53" y="72"/>
                        </a:lnTo>
                        <a:lnTo>
                          <a:pt x="53" y="68"/>
                        </a:lnTo>
                        <a:lnTo>
                          <a:pt x="49" y="68"/>
                        </a:lnTo>
                        <a:lnTo>
                          <a:pt x="45" y="64"/>
                        </a:lnTo>
                        <a:lnTo>
                          <a:pt x="41" y="60"/>
                        </a:lnTo>
                        <a:lnTo>
                          <a:pt x="45" y="60"/>
                        </a:lnTo>
                        <a:lnTo>
                          <a:pt x="49" y="60"/>
                        </a:lnTo>
                        <a:lnTo>
                          <a:pt x="49" y="55"/>
                        </a:lnTo>
                        <a:lnTo>
                          <a:pt x="45" y="55"/>
                        </a:lnTo>
                        <a:lnTo>
                          <a:pt x="45" y="51"/>
                        </a:lnTo>
                        <a:lnTo>
                          <a:pt x="41" y="51"/>
                        </a:lnTo>
                        <a:lnTo>
                          <a:pt x="38" y="51"/>
                        </a:lnTo>
                        <a:lnTo>
                          <a:pt x="38" y="47"/>
                        </a:lnTo>
                        <a:lnTo>
                          <a:pt x="41" y="43"/>
                        </a:lnTo>
                        <a:lnTo>
                          <a:pt x="45" y="43"/>
                        </a:lnTo>
                        <a:lnTo>
                          <a:pt x="41" y="43"/>
                        </a:lnTo>
                        <a:lnTo>
                          <a:pt x="41" y="38"/>
                        </a:lnTo>
                        <a:lnTo>
                          <a:pt x="38" y="38"/>
                        </a:lnTo>
                        <a:lnTo>
                          <a:pt x="38" y="34"/>
                        </a:lnTo>
                        <a:lnTo>
                          <a:pt x="34" y="34"/>
                        </a:lnTo>
                        <a:lnTo>
                          <a:pt x="34" y="30"/>
                        </a:lnTo>
                        <a:lnTo>
                          <a:pt x="38" y="30"/>
                        </a:lnTo>
                        <a:lnTo>
                          <a:pt x="38" y="26"/>
                        </a:lnTo>
                        <a:lnTo>
                          <a:pt x="34" y="26"/>
                        </a:lnTo>
                        <a:lnTo>
                          <a:pt x="30" y="21"/>
                        </a:lnTo>
                        <a:close/>
                      </a:path>
                    </a:pathLst>
                  </a:custGeom>
                  <a:solidFill>
                    <a:srgbClr val="114324"/>
                  </a:solidFill>
                  <a:ln w="6350">
                    <a:solidFill>
                      <a:srgbClr val="114324"/>
                    </a:solidFill>
                    <a:round/>
                    <a:headEnd/>
                    <a:tailEnd/>
                  </a:ln>
                </p:spPr>
                <p:txBody>
                  <a:bodyPr/>
                  <a:lstStyle/>
                  <a:p>
                    <a:endParaRPr lang="fa-IR"/>
                  </a:p>
                </p:txBody>
              </p:sp>
            </p:grpSp>
          </p:grpSp>
          <p:sp>
            <p:nvSpPr>
              <p:cNvPr id="386" name="Freeform 650"/>
              <p:cNvSpPr>
                <a:spLocks/>
              </p:cNvSpPr>
              <p:nvPr/>
            </p:nvSpPr>
            <p:spPr bwMode="auto">
              <a:xfrm>
                <a:off x="1476" y="3477"/>
                <a:ext cx="37" cy="64"/>
              </a:xfrm>
              <a:custGeom>
                <a:avLst/>
                <a:gdLst>
                  <a:gd name="T0" fmla="*/ 11 w 37"/>
                  <a:gd name="T1" fmla="*/ 17 h 64"/>
                  <a:gd name="T2" fmla="*/ 7 w 37"/>
                  <a:gd name="T3" fmla="*/ 30 h 64"/>
                  <a:gd name="T4" fmla="*/ 7 w 37"/>
                  <a:gd name="T5" fmla="*/ 38 h 64"/>
                  <a:gd name="T6" fmla="*/ 7 w 37"/>
                  <a:gd name="T7" fmla="*/ 38 h 64"/>
                  <a:gd name="T8" fmla="*/ 7 w 37"/>
                  <a:gd name="T9" fmla="*/ 47 h 64"/>
                  <a:gd name="T10" fmla="*/ 3 w 37"/>
                  <a:gd name="T11" fmla="*/ 47 h 64"/>
                  <a:gd name="T12" fmla="*/ 3 w 37"/>
                  <a:gd name="T13" fmla="*/ 51 h 64"/>
                  <a:gd name="T14" fmla="*/ 3 w 37"/>
                  <a:gd name="T15" fmla="*/ 55 h 64"/>
                  <a:gd name="T16" fmla="*/ 0 w 37"/>
                  <a:gd name="T17" fmla="*/ 64 h 64"/>
                  <a:gd name="T18" fmla="*/ 0 w 37"/>
                  <a:gd name="T19" fmla="*/ 64 h 64"/>
                  <a:gd name="T20" fmla="*/ 3 w 37"/>
                  <a:gd name="T21" fmla="*/ 64 h 64"/>
                  <a:gd name="T22" fmla="*/ 11 w 37"/>
                  <a:gd name="T23" fmla="*/ 64 h 64"/>
                  <a:gd name="T24" fmla="*/ 15 w 37"/>
                  <a:gd name="T25" fmla="*/ 64 h 64"/>
                  <a:gd name="T26" fmla="*/ 15 w 37"/>
                  <a:gd name="T27" fmla="*/ 64 h 64"/>
                  <a:gd name="T28" fmla="*/ 18 w 37"/>
                  <a:gd name="T29" fmla="*/ 64 h 64"/>
                  <a:gd name="T30" fmla="*/ 18 w 37"/>
                  <a:gd name="T31" fmla="*/ 64 h 64"/>
                  <a:gd name="T32" fmla="*/ 22 w 37"/>
                  <a:gd name="T33" fmla="*/ 59 h 64"/>
                  <a:gd name="T34" fmla="*/ 26 w 37"/>
                  <a:gd name="T35" fmla="*/ 64 h 64"/>
                  <a:gd name="T36" fmla="*/ 26 w 37"/>
                  <a:gd name="T37" fmla="*/ 64 h 64"/>
                  <a:gd name="T38" fmla="*/ 30 w 37"/>
                  <a:gd name="T39" fmla="*/ 64 h 64"/>
                  <a:gd name="T40" fmla="*/ 34 w 37"/>
                  <a:gd name="T41" fmla="*/ 64 h 64"/>
                  <a:gd name="T42" fmla="*/ 37 w 37"/>
                  <a:gd name="T43" fmla="*/ 64 h 64"/>
                  <a:gd name="T44" fmla="*/ 34 w 37"/>
                  <a:gd name="T45" fmla="*/ 59 h 64"/>
                  <a:gd name="T46" fmla="*/ 30 w 37"/>
                  <a:gd name="T47" fmla="*/ 55 h 64"/>
                  <a:gd name="T48" fmla="*/ 30 w 37"/>
                  <a:gd name="T49" fmla="*/ 51 h 64"/>
                  <a:gd name="T50" fmla="*/ 26 w 37"/>
                  <a:gd name="T51" fmla="*/ 51 h 64"/>
                  <a:gd name="T52" fmla="*/ 30 w 37"/>
                  <a:gd name="T53" fmla="*/ 47 h 64"/>
                  <a:gd name="T54" fmla="*/ 30 w 37"/>
                  <a:gd name="T55" fmla="*/ 47 h 64"/>
                  <a:gd name="T56" fmla="*/ 26 w 37"/>
                  <a:gd name="T57" fmla="*/ 42 h 64"/>
                  <a:gd name="T58" fmla="*/ 26 w 37"/>
                  <a:gd name="T59" fmla="*/ 38 h 64"/>
                  <a:gd name="T60" fmla="*/ 26 w 37"/>
                  <a:gd name="T61" fmla="*/ 34 h 64"/>
                  <a:gd name="T62" fmla="*/ 26 w 37"/>
                  <a:gd name="T63" fmla="*/ 34 h 64"/>
                  <a:gd name="T64" fmla="*/ 26 w 37"/>
                  <a:gd name="T65" fmla="*/ 30 h 64"/>
                  <a:gd name="T66" fmla="*/ 26 w 37"/>
                  <a:gd name="T67" fmla="*/ 25 h 64"/>
                  <a:gd name="T68" fmla="*/ 22 w 37"/>
                  <a:gd name="T69" fmla="*/ 25 h 64"/>
                  <a:gd name="T70" fmla="*/ 22 w 37"/>
                  <a:gd name="T71" fmla="*/ 25 h 64"/>
                  <a:gd name="T72" fmla="*/ 22 w 37"/>
                  <a:gd name="T73" fmla="*/ 21 h 64"/>
                  <a:gd name="T74" fmla="*/ 26 w 37"/>
                  <a:gd name="T75" fmla="*/ 21 h 64"/>
                  <a:gd name="T76" fmla="*/ 22 w 37"/>
                  <a:gd name="T77" fmla="*/ 17 h 64"/>
                  <a:gd name="T78" fmla="*/ 22 w 37"/>
                  <a:gd name="T79" fmla="*/ 13 h 64"/>
                  <a:gd name="T80" fmla="*/ 22 w 37"/>
                  <a:gd name="T81" fmla="*/ 8 h 64"/>
                  <a:gd name="T82" fmla="*/ 18 w 37"/>
                  <a:gd name="T83" fmla="*/ 4 h 64"/>
                  <a:gd name="T84" fmla="*/ 18 w 37"/>
                  <a:gd name="T85" fmla="*/ 4 h 64"/>
                  <a:gd name="T86" fmla="*/ 18 w 37"/>
                  <a:gd name="T87" fmla="*/ 0 h 64"/>
                  <a:gd name="T88" fmla="*/ 15 w 37"/>
                  <a:gd name="T89" fmla="*/ 0 h 64"/>
                  <a:gd name="T90" fmla="*/ 15 w 37"/>
                  <a:gd name="T91" fmla="*/ 4 h 64"/>
                  <a:gd name="T92" fmla="*/ 15 w 37"/>
                  <a:gd name="T93" fmla="*/ 4 h 64"/>
                  <a:gd name="T94" fmla="*/ 15 w 37"/>
                  <a:gd name="T95" fmla="*/ 8 h 64"/>
                  <a:gd name="T96" fmla="*/ 11 w 37"/>
                  <a:gd name="T97" fmla="*/ 13 h 64"/>
                  <a:gd name="T98" fmla="*/ 11 w 37"/>
                  <a:gd name="T99" fmla="*/ 13 h 64"/>
                  <a:gd name="T100" fmla="*/ 11 w 37"/>
                  <a:gd name="T101" fmla="*/ 17 h 64"/>
                  <a:gd name="T102" fmla="*/ 11 w 37"/>
                  <a:gd name="T103" fmla="*/ 1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64"/>
                  <a:gd name="T158" fmla="*/ 37 w 37"/>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64">
                    <a:moveTo>
                      <a:pt x="11" y="17"/>
                    </a:moveTo>
                    <a:lnTo>
                      <a:pt x="11" y="17"/>
                    </a:lnTo>
                    <a:lnTo>
                      <a:pt x="11" y="30"/>
                    </a:lnTo>
                    <a:lnTo>
                      <a:pt x="7" y="30"/>
                    </a:lnTo>
                    <a:lnTo>
                      <a:pt x="7" y="34"/>
                    </a:lnTo>
                    <a:lnTo>
                      <a:pt x="7" y="38"/>
                    </a:lnTo>
                    <a:lnTo>
                      <a:pt x="7" y="47"/>
                    </a:lnTo>
                    <a:lnTo>
                      <a:pt x="3" y="47"/>
                    </a:lnTo>
                    <a:lnTo>
                      <a:pt x="3" y="51"/>
                    </a:lnTo>
                    <a:lnTo>
                      <a:pt x="3" y="55"/>
                    </a:lnTo>
                    <a:lnTo>
                      <a:pt x="0" y="59"/>
                    </a:lnTo>
                    <a:lnTo>
                      <a:pt x="0" y="64"/>
                    </a:lnTo>
                    <a:lnTo>
                      <a:pt x="3" y="64"/>
                    </a:lnTo>
                    <a:lnTo>
                      <a:pt x="7" y="64"/>
                    </a:lnTo>
                    <a:lnTo>
                      <a:pt x="11" y="64"/>
                    </a:lnTo>
                    <a:lnTo>
                      <a:pt x="15" y="64"/>
                    </a:lnTo>
                    <a:lnTo>
                      <a:pt x="18" y="64"/>
                    </a:lnTo>
                    <a:lnTo>
                      <a:pt x="18" y="59"/>
                    </a:lnTo>
                    <a:lnTo>
                      <a:pt x="22" y="59"/>
                    </a:lnTo>
                    <a:lnTo>
                      <a:pt x="26" y="59"/>
                    </a:lnTo>
                    <a:lnTo>
                      <a:pt x="26" y="64"/>
                    </a:lnTo>
                    <a:lnTo>
                      <a:pt x="30" y="64"/>
                    </a:lnTo>
                    <a:lnTo>
                      <a:pt x="34" y="64"/>
                    </a:lnTo>
                    <a:lnTo>
                      <a:pt x="37" y="64"/>
                    </a:lnTo>
                    <a:lnTo>
                      <a:pt x="34" y="64"/>
                    </a:lnTo>
                    <a:lnTo>
                      <a:pt x="34" y="59"/>
                    </a:lnTo>
                    <a:lnTo>
                      <a:pt x="30" y="55"/>
                    </a:lnTo>
                    <a:lnTo>
                      <a:pt x="30" y="51"/>
                    </a:lnTo>
                    <a:lnTo>
                      <a:pt x="26" y="51"/>
                    </a:lnTo>
                    <a:lnTo>
                      <a:pt x="30" y="47"/>
                    </a:lnTo>
                    <a:lnTo>
                      <a:pt x="26" y="42"/>
                    </a:lnTo>
                    <a:lnTo>
                      <a:pt x="26" y="38"/>
                    </a:lnTo>
                    <a:lnTo>
                      <a:pt x="26" y="34"/>
                    </a:lnTo>
                    <a:lnTo>
                      <a:pt x="26" y="30"/>
                    </a:lnTo>
                    <a:lnTo>
                      <a:pt x="26" y="25"/>
                    </a:lnTo>
                    <a:lnTo>
                      <a:pt x="22" y="25"/>
                    </a:lnTo>
                    <a:lnTo>
                      <a:pt x="22" y="21"/>
                    </a:lnTo>
                    <a:lnTo>
                      <a:pt x="26" y="21"/>
                    </a:lnTo>
                    <a:lnTo>
                      <a:pt x="22" y="17"/>
                    </a:lnTo>
                    <a:lnTo>
                      <a:pt x="22" y="13"/>
                    </a:lnTo>
                    <a:lnTo>
                      <a:pt x="22" y="8"/>
                    </a:lnTo>
                    <a:lnTo>
                      <a:pt x="18" y="4"/>
                    </a:lnTo>
                    <a:lnTo>
                      <a:pt x="18" y="0"/>
                    </a:lnTo>
                    <a:lnTo>
                      <a:pt x="15" y="0"/>
                    </a:lnTo>
                    <a:lnTo>
                      <a:pt x="15" y="4"/>
                    </a:lnTo>
                    <a:lnTo>
                      <a:pt x="15" y="8"/>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grpSp>
            <p:nvGrpSpPr>
              <p:cNvPr id="387" name="Group 651"/>
              <p:cNvGrpSpPr>
                <a:grpSpLocks/>
              </p:cNvGrpSpPr>
              <p:nvPr/>
            </p:nvGrpSpPr>
            <p:grpSpPr bwMode="auto">
              <a:xfrm>
                <a:off x="1476" y="3519"/>
                <a:ext cx="79" cy="102"/>
                <a:chOff x="1476" y="3519"/>
                <a:chExt cx="79" cy="102"/>
              </a:xfrm>
            </p:grpSpPr>
            <p:sp>
              <p:nvSpPr>
                <p:cNvPr id="1582" name="Freeform 652"/>
                <p:cNvSpPr>
                  <a:spLocks/>
                </p:cNvSpPr>
                <p:nvPr/>
              </p:nvSpPr>
              <p:spPr bwMode="auto">
                <a:xfrm>
                  <a:off x="1506" y="3592"/>
                  <a:ext cx="49" cy="29"/>
                </a:xfrm>
                <a:custGeom>
                  <a:avLst/>
                  <a:gdLst>
                    <a:gd name="T0" fmla="*/ 37 w 49"/>
                    <a:gd name="T1" fmla="*/ 17 h 29"/>
                    <a:gd name="T2" fmla="*/ 26 w 49"/>
                    <a:gd name="T3" fmla="*/ 12 h 29"/>
                    <a:gd name="T4" fmla="*/ 22 w 49"/>
                    <a:gd name="T5" fmla="*/ 12 h 29"/>
                    <a:gd name="T6" fmla="*/ 22 w 49"/>
                    <a:gd name="T7" fmla="*/ 12 h 29"/>
                    <a:gd name="T8" fmla="*/ 19 w 49"/>
                    <a:gd name="T9" fmla="*/ 8 h 29"/>
                    <a:gd name="T10" fmla="*/ 15 w 49"/>
                    <a:gd name="T11" fmla="*/ 8 h 29"/>
                    <a:gd name="T12" fmla="*/ 15 w 49"/>
                    <a:gd name="T13" fmla="*/ 4 h 29"/>
                    <a:gd name="T14" fmla="*/ 11 w 49"/>
                    <a:gd name="T15" fmla="*/ 4 h 29"/>
                    <a:gd name="T16" fmla="*/ 7 w 49"/>
                    <a:gd name="T17" fmla="*/ 0 h 29"/>
                    <a:gd name="T18" fmla="*/ 4 w 49"/>
                    <a:gd name="T19" fmla="*/ 0 h 29"/>
                    <a:gd name="T20" fmla="*/ 4 w 49"/>
                    <a:gd name="T21" fmla="*/ 4 h 29"/>
                    <a:gd name="T22" fmla="*/ 4 w 49"/>
                    <a:gd name="T23" fmla="*/ 12 h 29"/>
                    <a:gd name="T24" fmla="*/ 4 w 49"/>
                    <a:gd name="T25" fmla="*/ 12 h 29"/>
                    <a:gd name="T26" fmla="*/ 4 w 49"/>
                    <a:gd name="T27" fmla="*/ 17 h 29"/>
                    <a:gd name="T28" fmla="*/ 4 w 49"/>
                    <a:gd name="T29" fmla="*/ 17 h 29"/>
                    <a:gd name="T30" fmla="*/ 4 w 49"/>
                    <a:gd name="T31" fmla="*/ 17 h 29"/>
                    <a:gd name="T32" fmla="*/ 4 w 49"/>
                    <a:gd name="T33" fmla="*/ 21 h 29"/>
                    <a:gd name="T34" fmla="*/ 0 w 49"/>
                    <a:gd name="T35" fmla="*/ 25 h 29"/>
                    <a:gd name="T36" fmla="*/ 0 w 49"/>
                    <a:gd name="T37" fmla="*/ 29 h 29"/>
                    <a:gd name="T38" fmla="*/ 0 w 49"/>
                    <a:gd name="T39" fmla="*/ 29 h 29"/>
                    <a:gd name="T40" fmla="*/ 0 w 49"/>
                    <a:gd name="T41" fmla="*/ 29 h 29"/>
                    <a:gd name="T42" fmla="*/ 7 w 49"/>
                    <a:gd name="T43" fmla="*/ 29 h 29"/>
                    <a:gd name="T44" fmla="*/ 11 w 49"/>
                    <a:gd name="T45" fmla="*/ 25 h 29"/>
                    <a:gd name="T46" fmla="*/ 11 w 49"/>
                    <a:gd name="T47" fmla="*/ 25 h 29"/>
                    <a:gd name="T48" fmla="*/ 15 w 49"/>
                    <a:gd name="T49" fmla="*/ 29 h 29"/>
                    <a:gd name="T50" fmla="*/ 19 w 49"/>
                    <a:gd name="T51" fmla="*/ 29 h 29"/>
                    <a:gd name="T52" fmla="*/ 19 w 49"/>
                    <a:gd name="T53" fmla="*/ 29 h 29"/>
                    <a:gd name="T54" fmla="*/ 22 w 49"/>
                    <a:gd name="T55" fmla="*/ 29 h 29"/>
                    <a:gd name="T56" fmla="*/ 26 w 49"/>
                    <a:gd name="T57" fmla="*/ 29 h 29"/>
                    <a:gd name="T58" fmla="*/ 26 w 49"/>
                    <a:gd name="T59" fmla="*/ 29 h 29"/>
                    <a:gd name="T60" fmla="*/ 30 w 49"/>
                    <a:gd name="T61" fmla="*/ 29 h 29"/>
                    <a:gd name="T62" fmla="*/ 30 w 49"/>
                    <a:gd name="T63" fmla="*/ 29 h 29"/>
                    <a:gd name="T64" fmla="*/ 34 w 49"/>
                    <a:gd name="T65" fmla="*/ 29 h 29"/>
                    <a:gd name="T66" fmla="*/ 37 w 49"/>
                    <a:gd name="T67" fmla="*/ 29 h 29"/>
                    <a:gd name="T68" fmla="*/ 37 w 49"/>
                    <a:gd name="T69" fmla="*/ 29 h 29"/>
                    <a:gd name="T70" fmla="*/ 41 w 49"/>
                    <a:gd name="T71" fmla="*/ 29 h 29"/>
                    <a:gd name="T72" fmla="*/ 45 w 49"/>
                    <a:gd name="T73" fmla="*/ 29 h 29"/>
                    <a:gd name="T74" fmla="*/ 45 w 49"/>
                    <a:gd name="T75" fmla="*/ 29 h 29"/>
                    <a:gd name="T76" fmla="*/ 49 w 49"/>
                    <a:gd name="T77" fmla="*/ 25 h 29"/>
                    <a:gd name="T78" fmla="*/ 45 w 49"/>
                    <a:gd name="T79" fmla="*/ 25 h 29"/>
                    <a:gd name="T80" fmla="*/ 41 w 49"/>
                    <a:gd name="T81" fmla="*/ 25 h 29"/>
                    <a:gd name="T82" fmla="*/ 41 w 49"/>
                    <a:gd name="T83" fmla="*/ 21 h 29"/>
                    <a:gd name="T84" fmla="*/ 41 w 49"/>
                    <a:gd name="T85" fmla="*/ 21 h 29"/>
                    <a:gd name="T86" fmla="*/ 37 w 49"/>
                    <a:gd name="T87" fmla="*/ 21 h 29"/>
                    <a:gd name="T88" fmla="*/ 37 w 49"/>
                    <a:gd name="T89" fmla="*/ 17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29"/>
                    <a:gd name="T137" fmla="*/ 49 w 49"/>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29">
                      <a:moveTo>
                        <a:pt x="37" y="17"/>
                      </a:moveTo>
                      <a:lnTo>
                        <a:pt x="37" y="17"/>
                      </a:lnTo>
                      <a:lnTo>
                        <a:pt x="30" y="17"/>
                      </a:lnTo>
                      <a:lnTo>
                        <a:pt x="26" y="12"/>
                      </a:lnTo>
                      <a:lnTo>
                        <a:pt x="22" y="12"/>
                      </a:lnTo>
                      <a:lnTo>
                        <a:pt x="22" y="8"/>
                      </a:lnTo>
                      <a:lnTo>
                        <a:pt x="19" y="8"/>
                      </a:lnTo>
                      <a:lnTo>
                        <a:pt x="15" y="8"/>
                      </a:lnTo>
                      <a:lnTo>
                        <a:pt x="15" y="4"/>
                      </a:lnTo>
                      <a:lnTo>
                        <a:pt x="11" y="4"/>
                      </a:lnTo>
                      <a:lnTo>
                        <a:pt x="7" y="0"/>
                      </a:lnTo>
                      <a:lnTo>
                        <a:pt x="4" y="0"/>
                      </a:lnTo>
                      <a:lnTo>
                        <a:pt x="4" y="4"/>
                      </a:lnTo>
                      <a:lnTo>
                        <a:pt x="4" y="8"/>
                      </a:lnTo>
                      <a:lnTo>
                        <a:pt x="4" y="12"/>
                      </a:lnTo>
                      <a:lnTo>
                        <a:pt x="4" y="17"/>
                      </a:lnTo>
                      <a:lnTo>
                        <a:pt x="4" y="21"/>
                      </a:lnTo>
                      <a:lnTo>
                        <a:pt x="4" y="25"/>
                      </a:lnTo>
                      <a:lnTo>
                        <a:pt x="0" y="25"/>
                      </a:lnTo>
                      <a:lnTo>
                        <a:pt x="0" y="29"/>
                      </a:lnTo>
                      <a:lnTo>
                        <a:pt x="4" y="29"/>
                      </a:lnTo>
                      <a:lnTo>
                        <a:pt x="7" y="29"/>
                      </a:lnTo>
                      <a:lnTo>
                        <a:pt x="11" y="25"/>
                      </a:lnTo>
                      <a:lnTo>
                        <a:pt x="15" y="29"/>
                      </a:lnTo>
                      <a:lnTo>
                        <a:pt x="19" y="29"/>
                      </a:lnTo>
                      <a:lnTo>
                        <a:pt x="19" y="25"/>
                      </a:lnTo>
                      <a:lnTo>
                        <a:pt x="19" y="29"/>
                      </a:lnTo>
                      <a:lnTo>
                        <a:pt x="22" y="29"/>
                      </a:lnTo>
                      <a:lnTo>
                        <a:pt x="26" y="29"/>
                      </a:lnTo>
                      <a:lnTo>
                        <a:pt x="30" y="29"/>
                      </a:lnTo>
                      <a:lnTo>
                        <a:pt x="34" y="29"/>
                      </a:lnTo>
                      <a:lnTo>
                        <a:pt x="37" y="29"/>
                      </a:lnTo>
                      <a:lnTo>
                        <a:pt x="41" y="29"/>
                      </a:lnTo>
                      <a:lnTo>
                        <a:pt x="45" y="29"/>
                      </a:lnTo>
                      <a:lnTo>
                        <a:pt x="49" y="29"/>
                      </a:lnTo>
                      <a:lnTo>
                        <a:pt x="49" y="25"/>
                      </a:lnTo>
                      <a:lnTo>
                        <a:pt x="45" y="25"/>
                      </a:lnTo>
                      <a:lnTo>
                        <a:pt x="41" y="25"/>
                      </a:lnTo>
                      <a:lnTo>
                        <a:pt x="41" y="21"/>
                      </a:lnTo>
                      <a:lnTo>
                        <a:pt x="37" y="21"/>
                      </a:lnTo>
                      <a:lnTo>
                        <a:pt x="37" y="17"/>
                      </a:lnTo>
                      <a:close/>
                    </a:path>
                  </a:pathLst>
                </a:custGeom>
                <a:solidFill>
                  <a:srgbClr val="000000"/>
                </a:solidFill>
                <a:ln w="6350">
                  <a:solidFill>
                    <a:srgbClr val="000000"/>
                  </a:solidFill>
                  <a:round/>
                  <a:headEnd/>
                  <a:tailEnd/>
                </a:ln>
              </p:spPr>
              <p:txBody>
                <a:bodyPr/>
                <a:lstStyle/>
                <a:p>
                  <a:endParaRPr lang="fa-IR"/>
                </a:p>
              </p:txBody>
            </p:sp>
            <p:sp>
              <p:nvSpPr>
                <p:cNvPr id="1583" name="Freeform 653"/>
                <p:cNvSpPr>
                  <a:spLocks/>
                </p:cNvSpPr>
                <p:nvPr/>
              </p:nvSpPr>
              <p:spPr bwMode="auto">
                <a:xfrm>
                  <a:off x="1494" y="3600"/>
                  <a:ext cx="16" cy="9"/>
                </a:xfrm>
                <a:custGeom>
                  <a:avLst/>
                  <a:gdLst>
                    <a:gd name="T0" fmla="*/ 12 w 16"/>
                    <a:gd name="T1" fmla="*/ 9 h 9"/>
                    <a:gd name="T2" fmla="*/ 12 w 16"/>
                    <a:gd name="T3" fmla="*/ 9 h 9"/>
                    <a:gd name="T4" fmla="*/ 12 w 16"/>
                    <a:gd name="T5" fmla="*/ 9 h 9"/>
                    <a:gd name="T6" fmla="*/ 12 w 16"/>
                    <a:gd name="T7" fmla="*/ 4 h 9"/>
                    <a:gd name="T8" fmla="*/ 12 w 16"/>
                    <a:gd name="T9" fmla="*/ 4 h 9"/>
                    <a:gd name="T10" fmla="*/ 8 w 16"/>
                    <a:gd name="T11" fmla="*/ 4 h 9"/>
                    <a:gd name="T12" fmla="*/ 4 w 16"/>
                    <a:gd name="T13" fmla="*/ 4 h 9"/>
                    <a:gd name="T14" fmla="*/ 0 w 16"/>
                    <a:gd name="T15" fmla="*/ 0 h 9"/>
                    <a:gd name="T16" fmla="*/ 0 w 16"/>
                    <a:gd name="T17" fmla="*/ 0 h 9"/>
                    <a:gd name="T18" fmla="*/ 0 w 16"/>
                    <a:gd name="T19" fmla="*/ 4 h 9"/>
                    <a:gd name="T20" fmla="*/ 8 w 16"/>
                    <a:gd name="T21" fmla="*/ 9 h 9"/>
                    <a:gd name="T22" fmla="*/ 12 w 16"/>
                    <a:gd name="T23" fmla="*/ 9 h 9"/>
                    <a:gd name="T24" fmla="*/ 16 w 16"/>
                    <a:gd name="T25" fmla="*/ 9 h 9"/>
                    <a:gd name="T26" fmla="*/ 12 w 16"/>
                    <a:gd name="T27" fmla="*/ 9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9"/>
                    <a:gd name="T44" fmla="*/ 16 w 1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9">
                      <a:moveTo>
                        <a:pt x="12" y="9"/>
                      </a:moveTo>
                      <a:lnTo>
                        <a:pt x="12" y="9"/>
                      </a:lnTo>
                      <a:lnTo>
                        <a:pt x="12" y="4"/>
                      </a:lnTo>
                      <a:lnTo>
                        <a:pt x="8" y="4"/>
                      </a:lnTo>
                      <a:lnTo>
                        <a:pt x="4" y="4"/>
                      </a:lnTo>
                      <a:lnTo>
                        <a:pt x="0" y="0"/>
                      </a:lnTo>
                      <a:lnTo>
                        <a:pt x="0" y="4"/>
                      </a:lnTo>
                      <a:lnTo>
                        <a:pt x="8" y="9"/>
                      </a:lnTo>
                      <a:lnTo>
                        <a:pt x="12" y="9"/>
                      </a:lnTo>
                      <a:lnTo>
                        <a:pt x="16" y="9"/>
                      </a:lnTo>
                      <a:lnTo>
                        <a:pt x="12" y="9"/>
                      </a:lnTo>
                      <a:close/>
                    </a:path>
                  </a:pathLst>
                </a:custGeom>
                <a:solidFill>
                  <a:srgbClr val="000000"/>
                </a:solidFill>
                <a:ln w="6350">
                  <a:solidFill>
                    <a:srgbClr val="000000"/>
                  </a:solidFill>
                  <a:round/>
                  <a:headEnd/>
                  <a:tailEnd/>
                </a:ln>
              </p:spPr>
              <p:txBody>
                <a:bodyPr/>
                <a:lstStyle/>
                <a:p>
                  <a:endParaRPr lang="fa-IR"/>
                </a:p>
              </p:txBody>
            </p:sp>
            <p:sp>
              <p:nvSpPr>
                <p:cNvPr id="1584" name="Freeform 654"/>
                <p:cNvSpPr>
                  <a:spLocks/>
                </p:cNvSpPr>
                <p:nvPr/>
              </p:nvSpPr>
              <p:spPr bwMode="auto">
                <a:xfrm>
                  <a:off x="1487" y="3583"/>
                  <a:ext cx="7" cy="21"/>
                </a:xfrm>
                <a:custGeom>
                  <a:avLst/>
                  <a:gdLst>
                    <a:gd name="T0" fmla="*/ 0 w 7"/>
                    <a:gd name="T1" fmla="*/ 0 h 21"/>
                    <a:gd name="T2" fmla="*/ 0 w 7"/>
                    <a:gd name="T3" fmla="*/ 0 h 21"/>
                    <a:gd name="T4" fmla="*/ 4 w 7"/>
                    <a:gd name="T5" fmla="*/ 21 h 21"/>
                    <a:gd name="T6" fmla="*/ 7 w 7"/>
                    <a:gd name="T7" fmla="*/ 17 h 21"/>
                    <a:gd name="T8" fmla="*/ 7 w 7"/>
                    <a:gd name="T9" fmla="*/ 0 h 21"/>
                    <a:gd name="T10" fmla="*/ 0 w 7"/>
                    <a:gd name="T11" fmla="*/ 0 h 21"/>
                    <a:gd name="T12" fmla="*/ 0 60000 65536"/>
                    <a:gd name="T13" fmla="*/ 0 60000 65536"/>
                    <a:gd name="T14" fmla="*/ 0 60000 65536"/>
                    <a:gd name="T15" fmla="*/ 0 60000 65536"/>
                    <a:gd name="T16" fmla="*/ 0 60000 65536"/>
                    <a:gd name="T17" fmla="*/ 0 60000 65536"/>
                    <a:gd name="T18" fmla="*/ 0 w 7"/>
                    <a:gd name="T19" fmla="*/ 0 h 21"/>
                    <a:gd name="T20" fmla="*/ 7 w 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 h="21">
                      <a:moveTo>
                        <a:pt x="0" y="0"/>
                      </a:moveTo>
                      <a:lnTo>
                        <a:pt x="0" y="0"/>
                      </a:lnTo>
                      <a:lnTo>
                        <a:pt x="4" y="21"/>
                      </a:lnTo>
                      <a:lnTo>
                        <a:pt x="7" y="17"/>
                      </a:lnTo>
                      <a:lnTo>
                        <a:pt x="7" y="0"/>
                      </a:lnTo>
                      <a:lnTo>
                        <a:pt x="0" y="0"/>
                      </a:lnTo>
                      <a:close/>
                    </a:path>
                  </a:pathLst>
                </a:custGeom>
                <a:solidFill>
                  <a:srgbClr val="000000"/>
                </a:solidFill>
                <a:ln w="6350">
                  <a:solidFill>
                    <a:srgbClr val="000000"/>
                  </a:solidFill>
                  <a:round/>
                  <a:headEnd/>
                  <a:tailEnd/>
                </a:ln>
              </p:spPr>
              <p:txBody>
                <a:bodyPr/>
                <a:lstStyle/>
                <a:p>
                  <a:endParaRPr lang="fa-IR"/>
                </a:p>
              </p:txBody>
            </p:sp>
            <p:sp>
              <p:nvSpPr>
                <p:cNvPr id="1585" name="Freeform 655"/>
                <p:cNvSpPr>
                  <a:spLocks/>
                </p:cNvSpPr>
                <p:nvPr/>
              </p:nvSpPr>
              <p:spPr bwMode="auto">
                <a:xfrm>
                  <a:off x="1476" y="3519"/>
                  <a:ext cx="37" cy="68"/>
                </a:xfrm>
                <a:custGeom>
                  <a:avLst/>
                  <a:gdLst>
                    <a:gd name="T0" fmla="*/ 11 w 37"/>
                    <a:gd name="T1" fmla="*/ 22 h 68"/>
                    <a:gd name="T2" fmla="*/ 7 w 37"/>
                    <a:gd name="T3" fmla="*/ 34 h 68"/>
                    <a:gd name="T4" fmla="*/ 7 w 37"/>
                    <a:gd name="T5" fmla="*/ 39 h 68"/>
                    <a:gd name="T6" fmla="*/ 7 w 37"/>
                    <a:gd name="T7" fmla="*/ 43 h 68"/>
                    <a:gd name="T8" fmla="*/ 7 w 37"/>
                    <a:gd name="T9" fmla="*/ 47 h 68"/>
                    <a:gd name="T10" fmla="*/ 7 w 37"/>
                    <a:gd name="T11" fmla="*/ 51 h 68"/>
                    <a:gd name="T12" fmla="*/ 3 w 37"/>
                    <a:gd name="T13" fmla="*/ 51 h 68"/>
                    <a:gd name="T14" fmla="*/ 3 w 37"/>
                    <a:gd name="T15" fmla="*/ 56 h 68"/>
                    <a:gd name="T16" fmla="*/ 0 w 37"/>
                    <a:gd name="T17" fmla="*/ 64 h 68"/>
                    <a:gd name="T18" fmla="*/ 0 w 37"/>
                    <a:gd name="T19" fmla="*/ 68 h 68"/>
                    <a:gd name="T20" fmla="*/ 0 w 37"/>
                    <a:gd name="T21" fmla="*/ 68 h 68"/>
                    <a:gd name="T22" fmla="*/ 7 w 37"/>
                    <a:gd name="T23" fmla="*/ 68 h 68"/>
                    <a:gd name="T24" fmla="*/ 15 w 37"/>
                    <a:gd name="T25" fmla="*/ 64 h 68"/>
                    <a:gd name="T26" fmla="*/ 15 w 37"/>
                    <a:gd name="T27" fmla="*/ 64 h 68"/>
                    <a:gd name="T28" fmla="*/ 18 w 37"/>
                    <a:gd name="T29" fmla="*/ 64 h 68"/>
                    <a:gd name="T30" fmla="*/ 18 w 37"/>
                    <a:gd name="T31" fmla="*/ 64 h 68"/>
                    <a:gd name="T32" fmla="*/ 22 w 37"/>
                    <a:gd name="T33" fmla="*/ 64 h 68"/>
                    <a:gd name="T34" fmla="*/ 26 w 37"/>
                    <a:gd name="T35" fmla="*/ 64 h 68"/>
                    <a:gd name="T36" fmla="*/ 26 w 37"/>
                    <a:gd name="T37" fmla="*/ 68 h 68"/>
                    <a:gd name="T38" fmla="*/ 30 w 37"/>
                    <a:gd name="T39" fmla="*/ 68 h 68"/>
                    <a:gd name="T40" fmla="*/ 37 w 37"/>
                    <a:gd name="T41" fmla="*/ 68 h 68"/>
                    <a:gd name="T42" fmla="*/ 37 w 37"/>
                    <a:gd name="T43" fmla="*/ 68 h 68"/>
                    <a:gd name="T44" fmla="*/ 37 w 37"/>
                    <a:gd name="T45" fmla="*/ 64 h 68"/>
                    <a:gd name="T46" fmla="*/ 34 w 37"/>
                    <a:gd name="T47" fmla="*/ 60 h 68"/>
                    <a:gd name="T48" fmla="*/ 30 w 37"/>
                    <a:gd name="T49" fmla="*/ 56 h 68"/>
                    <a:gd name="T50" fmla="*/ 30 w 37"/>
                    <a:gd name="T51" fmla="*/ 56 h 68"/>
                    <a:gd name="T52" fmla="*/ 30 w 37"/>
                    <a:gd name="T53" fmla="*/ 51 h 68"/>
                    <a:gd name="T54" fmla="*/ 30 w 37"/>
                    <a:gd name="T55" fmla="*/ 51 h 68"/>
                    <a:gd name="T56" fmla="*/ 30 w 37"/>
                    <a:gd name="T57" fmla="*/ 47 h 68"/>
                    <a:gd name="T58" fmla="*/ 26 w 37"/>
                    <a:gd name="T59" fmla="*/ 43 h 68"/>
                    <a:gd name="T60" fmla="*/ 26 w 37"/>
                    <a:gd name="T61" fmla="*/ 43 h 68"/>
                    <a:gd name="T62" fmla="*/ 26 w 37"/>
                    <a:gd name="T63" fmla="*/ 39 h 68"/>
                    <a:gd name="T64" fmla="*/ 26 w 37"/>
                    <a:gd name="T65" fmla="*/ 34 h 68"/>
                    <a:gd name="T66" fmla="*/ 26 w 37"/>
                    <a:gd name="T67" fmla="*/ 34 h 68"/>
                    <a:gd name="T68" fmla="*/ 26 w 37"/>
                    <a:gd name="T69" fmla="*/ 30 h 68"/>
                    <a:gd name="T70" fmla="*/ 26 w 37"/>
                    <a:gd name="T71" fmla="*/ 26 h 68"/>
                    <a:gd name="T72" fmla="*/ 26 w 37"/>
                    <a:gd name="T73" fmla="*/ 26 h 68"/>
                    <a:gd name="T74" fmla="*/ 26 w 37"/>
                    <a:gd name="T75" fmla="*/ 22 h 68"/>
                    <a:gd name="T76" fmla="*/ 26 w 37"/>
                    <a:gd name="T77" fmla="*/ 22 h 68"/>
                    <a:gd name="T78" fmla="*/ 22 w 37"/>
                    <a:gd name="T79" fmla="*/ 17 h 68"/>
                    <a:gd name="T80" fmla="*/ 22 w 37"/>
                    <a:gd name="T81" fmla="*/ 13 h 68"/>
                    <a:gd name="T82" fmla="*/ 22 w 37"/>
                    <a:gd name="T83" fmla="*/ 9 h 68"/>
                    <a:gd name="T84" fmla="*/ 18 w 37"/>
                    <a:gd name="T85" fmla="*/ 5 h 68"/>
                    <a:gd name="T86" fmla="*/ 18 w 37"/>
                    <a:gd name="T87" fmla="*/ 5 h 68"/>
                    <a:gd name="T88" fmla="*/ 18 w 37"/>
                    <a:gd name="T89" fmla="*/ 0 h 68"/>
                    <a:gd name="T90" fmla="*/ 18 w 37"/>
                    <a:gd name="T91" fmla="*/ 5 h 68"/>
                    <a:gd name="T92" fmla="*/ 18 w 37"/>
                    <a:gd name="T93" fmla="*/ 9 h 68"/>
                    <a:gd name="T94" fmla="*/ 15 w 37"/>
                    <a:gd name="T95" fmla="*/ 9 h 68"/>
                    <a:gd name="T96" fmla="*/ 15 w 37"/>
                    <a:gd name="T97" fmla="*/ 13 h 68"/>
                    <a:gd name="T98" fmla="*/ 15 w 37"/>
                    <a:gd name="T99" fmla="*/ 13 h 68"/>
                    <a:gd name="T100" fmla="*/ 11 w 37"/>
                    <a:gd name="T101" fmla="*/ 17 h 68"/>
                    <a:gd name="T102" fmla="*/ 11 w 37"/>
                    <a:gd name="T103" fmla="*/ 17 h 68"/>
                    <a:gd name="T104" fmla="*/ 11 w 37"/>
                    <a:gd name="T105" fmla="*/ 22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
                    <a:gd name="T160" fmla="*/ 0 h 68"/>
                    <a:gd name="T161" fmla="*/ 37 w 37"/>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 h="68">
                      <a:moveTo>
                        <a:pt x="11" y="22"/>
                      </a:moveTo>
                      <a:lnTo>
                        <a:pt x="11" y="22"/>
                      </a:lnTo>
                      <a:lnTo>
                        <a:pt x="11" y="30"/>
                      </a:lnTo>
                      <a:lnTo>
                        <a:pt x="7" y="34"/>
                      </a:lnTo>
                      <a:lnTo>
                        <a:pt x="7" y="39"/>
                      </a:lnTo>
                      <a:lnTo>
                        <a:pt x="7" y="43"/>
                      </a:lnTo>
                      <a:lnTo>
                        <a:pt x="7" y="47"/>
                      </a:lnTo>
                      <a:lnTo>
                        <a:pt x="7" y="51"/>
                      </a:lnTo>
                      <a:lnTo>
                        <a:pt x="3" y="51"/>
                      </a:lnTo>
                      <a:lnTo>
                        <a:pt x="3" y="56"/>
                      </a:lnTo>
                      <a:lnTo>
                        <a:pt x="0" y="64"/>
                      </a:lnTo>
                      <a:lnTo>
                        <a:pt x="0" y="68"/>
                      </a:lnTo>
                      <a:lnTo>
                        <a:pt x="3" y="68"/>
                      </a:lnTo>
                      <a:lnTo>
                        <a:pt x="7" y="68"/>
                      </a:lnTo>
                      <a:lnTo>
                        <a:pt x="15" y="68"/>
                      </a:lnTo>
                      <a:lnTo>
                        <a:pt x="15" y="64"/>
                      </a:lnTo>
                      <a:lnTo>
                        <a:pt x="18" y="64"/>
                      </a:lnTo>
                      <a:lnTo>
                        <a:pt x="22" y="64"/>
                      </a:lnTo>
                      <a:lnTo>
                        <a:pt x="26" y="64"/>
                      </a:lnTo>
                      <a:lnTo>
                        <a:pt x="26" y="68"/>
                      </a:lnTo>
                      <a:lnTo>
                        <a:pt x="30" y="68"/>
                      </a:lnTo>
                      <a:lnTo>
                        <a:pt x="34" y="68"/>
                      </a:lnTo>
                      <a:lnTo>
                        <a:pt x="37" y="68"/>
                      </a:lnTo>
                      <a:lnTo>
                        <a:pt x="37" y="64"/>
                      </a:lnTo>
                      <a:lnTo>
                        <a:pt x="34" y="64"/>
                      </a:lnTo>
                      <a:lnTo>
                        <a:pt x="34" y="60"/>
                      </a:lnTo>
                      <a:lnTo>
                        <a:pt x="30" y="60"/>
                      </a:lnTo>
                      <a:lnTo>
                        <a:pt x="30" y="56"/>
                      </a:lnTo>
                      <a:lnTo>
                        <a:pt x="30" y="51"/>
                      </a:lnTo>
                      <a:lnTo>
                        <a:pt x="30" y="47"/>
                      </a:lnTo>
                      <a:lnTo>
                        <a:pt x="26" y="43"/>
                      </a:lnTo>
                      <a:lnTo>
                        <a:pt x="26" y="39"/>
                      </a:lnTo>
                      <a:lnTo>
                        <a:pt x="26" y="34"/>
                      </a:lnTo>
                      <a:lnTo>
                        <a:pt x="26" y="30"/>
                      </a:lnTo>
                      <a:lnTo>
                        <a:pt x="26" y="26"/>
                      </a:lnTo>
                      <a:lnTo>
                        <a:pt x="26" y="22"/>
                      </a:lnTo>
                      <a:lnTo>
                        <a:pt x="22" y="17"/>
                      </a:lnTo>
                      <a:lnTo>
                        <a:pt x="22" y="13"/>
                      </a:lnTo>
                      <a:lnTo>
                        <a:pt x="22" y="9"/>
                      </a:lnTo>
                      <a:lnTo>
                        <a:pt x="18" y="5"/>
                      </a:lnTo>
                      <a:lnTo>
                        <a:pt x="18" y="0"/>
                      </a:lnTo>
                      <a:lnTo>
                        <a:pt x="18" y="5"/>
                      </a:lnTo>
                      <a:lnTo>
                        <a:pt x="18" y="9"/>
                      </a:lnTo>
                      <a:lnTo>
                        <a:pt x="15" y="9"/>
                      </a:lnTo>
                      <a:lnTo>
                        <a:pt x="15" y="13"/>
                      </a:lnTo>
                      <a:lnTo>
                        <a:pt x="15" y="17"/>
                      </a:lnTo>
                      <a:lnTo>
                        <a:pt x="11" y="17"/>
                      </a:lnTo>
                      <a:lnTo>
                        <a:pt x="11" y="22"/>
                      </a:lnTo>
                      <a:close/>
                    </a:path>
                  </a:pathLst>
                </a:custGeom>
                <a:solidFill>
                  <a:srgbClr val="005E31"/>
                </a:solidFill>
                <a:ln w="6350">
                  <a:solidFill>
                    <a:srgbClr val="005E31"/>
                  </a:solidFill>
                  <a:round/>
                  <a:headEnd/>
                  <a:tailEnd/>
                </a:ln>
              </p:spPr>
              <p:txBody>
                <a:bodyPr/>
                <a:lstStyle/>
                <a:p>
                  <a:endParaRPr lang="fa-IR"/>
                </a:p>
              </p:txBody>
            </p:sp>
          </p:grpSp>
          <p:grpSp>
            <p:nvGrpSpPr>
              <p:cNvPr id="388" name="Group 656"/>
              <p:cNvGrpSpPr>
                <a:grpSpLocks/>
              </p:cNvGrpSpPr>
              <p:nvPr/>
            </p:nvGrpSpPr>
            <p:grpSpPr bwMode="auto">
              <a:xfrm>
                <a:off x="1132" y="3405"/>
                <a:ext cx="53" cy="59"/>
                <a:chOff x="1132" y="3405"/>
                <a:chExt cx="53" cy="59"/>
              </a:xfrm>
            </p:grpSpPr>
            <p:grpSp>
              <p:nvGrpSpPr>
                <p:cNvPr id="1578" name="Group 657"/>
                <p:cNvGrpSpPr>
                  <a:grpSpLocks/>
                </p:cNvGrpSpPr>
                <p:nvPr/>
              </p:nvGrpSpPr>
              <p:grpSpPr bwMode="auto">
                <a:xfrm>
                  <a:off x="1132" y="3405"/>
                  <a:ext cx="53" cy="47"/>
                  <a:chOff x="1132" y="3405"/>
                  <a:chExt cx="53" cy="47"/>
                </a:xfrm>
              </p:grpSpPr>
              <p:sp>
                <p:nvSpPr>
                  <p:cNvPr id="1580" name="Freeform 658"/>
                  <p:cNvSpPr>
                    <a:spLocks/>
                  </p:cNvSpPr>
                  <p:nvPr/>
                </p:nvSpPr>
                <p:spPr bwMode="auto">
                  <a:xfrm>
                    <a:off x="1132" y="3405"/>
                    <a:ext cx="53" cy="47"/>
                  </a:xfrm>
                  <a:custGeom>
                    <a:avLst/>
                    <a:gdLst>
                      <a:gd name="T0" fmla="*/ 16 w 53"/>
                      <a:gd name="T1" fmla="*/ 13 h 47"/>
                      <a:gd name="T2" fmla="*/ 12 w 53"/>
                      <a:gd name="T3" fmla="*/ 21 h 47"/>
                      <a:gd name="T4" fmla="*/ 12 w 53"/>
                      <a:gd name="T5" fmla="*/ 25 h 47"/>
                      <a:gd name="T6" fmla="*/ 8 w 53"/>
                      <a:gd name="T7" fmla="*/ 30 h 47"/>
                      <a:gd name="T8" fmla="*/ 8 w 53"/>
                      <a:gd name="T9" fmla="*/ 34 h 47"/>
                      <a:gd name="T10" fmla="*/ 8 w 53"/>
                      <a:gd name="T11" fmla="*/ 34 h 47"/>
                      <a:gd name="T12" fmla="*/ 8 w 53"/>
                      <a:gd name="T13" fmla="*/ 34 h 47"/>
                      <a:gd name="T14" fmla="*/ 4 w 53"/>
                      <a:gd name="T15" fmla="*/ 38 h 47"/>
                      <a:gd name="T16" fmla="*/ 4 w 53"/>
                      <a:gd name="T17" fmla="*/ 38 h 47"/>
                      <a:gd name="T18" fmla="*/ 0 w 53"/>
                      <a:gd name="T19" fmla="*/ 42 h 47"/>
                      <a:gd name="T20" fmla="*/ 0 w 53"/>
                      <a:gd name="T21" fmla="*/ 47 h 47"/>
                      <a:gd name="T22" fmla="*/ 0 w 53"/>
                      <a:gd name="T23" fmla="*/ 47 h 47"/>
                      <a:gd name="T24" fmla="*/ 12 w 53"/>
                      <a:gd name="T25" fmla="*/ 42 h 47"/>
                      <a:gd name="T26" fmla="*/ 19 w 53"/>
                      <a:gd name="T27" fmla="*/ 42 h 47"/>
                      <a:gd name="T28" fmla="*/ 27 w 53"/>
                      <a:gd name="T29" fmla="*/ 42 h 47"/>
                      <a:gd name="T30" fmla="*/ 31 w 53"/>
                      <a:gd name="T31" fmla="*/ 42 h 47"/>
                      <a:gd name="T32" fmla="*/ 31 w 53"/>
                      <a:gd name="T33" fmla="*/ 42 h 47"/>
                      <a:gd name="T34" fmla="*/ 38 w 53"/>
                      <a:gd name="T35" fmla="*/ 42 h 47"/>
                      <a:gd name="T36" fmla="*/ 42 w 53"/>
                      <a:gd name="T37" fmla="*/ 42 h 47"/>
                      <a:gd name="T38" fmla="*/ 46 w 53"/>
                      <a:gd name="T39" fmla="*/ 42 h 47"/>
                      <a:gd name="T40" fmla="*/ 53 w 53"/>
                      <a:gd name="T41" fmla="*/ 42 h 47"/>
                      <a:gd name="T42" fmla="*/ 53 w 53"/>
                      <a:gd name="T43" fmla="*/ 42 h 47"/>
                      <a:gd name="T44" fmla="*/ 46 w 53"/>
                      <a:gd name="T45" fmla="*/ 38 h 47"/>
                      <a:gd name="T46" fmla="*/ 42 w 53"/>
                      <a:gd name="T47" fmla="*/ 34 h 47"/>
                      <a:gd name="T48" fmla="*/ 42 w 53"/>
                      <a:gd name="T49" fmla="*/ 34 h 47"/>
                      <a:gd name="T50" fmla="*/ 42 w 53"/>
                      <a:gd name="T51" fmla="*/ 34 h 47"/>
                      <a:gd name="T52" fmla="*/ 42 w 53"/>
                      <a:gd name="T53" fmla="*/ 30 h 47"/>
                      <a:gd name="T54" fmla="*/ 38 w 53"/>
                      <a:gd name="T55" fmla="*/ 30 h 47"/>
                      <a:gd name="T56" fmla="*/ 38 w 53"/>
                      <a:gd name="T57" fmla="*/ 25 h 47"/>
                      <a:gd name="T58" fmla="*/ 38 w 53"/>
                      <a:gd name="T59" fmla="*/ 25 h 47"/>
                      <a:gd name="T60" fmla="*/ 38 w 53"/>
                      <a:gd name="T61" fmla="*/ 25 h 47"/>
                      <a:gd name="T62" fmla="*/ 38 w 53"/>
                      <a:gd name="T63" fmla="*/ 21 h 47"/>
                      <a:gd name="T64" fmla="*/ 38 w 53"/>
                      <a:gd name="T65" fmla="*/ 21 h 47"/>
                      <a:gd name="T66" fmla="*/ 34 w 53"/>
                      <a:gd name="T67" fmla="*/ 17 h 47"/>
                      <a:gd name="T68" fmla="*/ 34 w 53"/>
                      <a:gd name="T69" fmla="*/ 17 h 47"/>
                      <a:gd name="T70" fmla="*/ 34 w 53"/>
                      <a:gd name="T71" fmla="*/ 17 h 47"/>
                      <a:gd name="T72" fmla="*/ 34 w 53"/>
                      <a:gd name="T73" fmla="*/ 13 h 47"/>
                      <a:gd name="T74" fmla="*/ 34 w 53"/>
                      <a:gd name="T75" fmla="*/ 13 h 47"/>
                      <a:gd name="T76" fmla="*/ 31 w 53"/>
                      <a:gd name="T77" fmla="*/ 13 h 47"/>
                      <a:gd name="T78" fmla="*/ 31 w 53"/>
                      <a:gd name="T79" fmla="*/ 8 h 47"/>
                      <a:gd name="T80" fmla="*/ 31 w 53"/>
                      <a:gd name="T81" fmla="*/ 4 h 47"/>
                      <a:gd name="T82" fmla="*/ 27 w 53"/>
                      <a:gd name="T83" fmla="*/ 4 h 47"/>
                      <a:gd name="T84" fmla="*/ 27 w 53"/>
                      <a:gd name="T85" fmla="*/ 4 h 47"/>
                      <a:gd name="T86" fmla="*/ 23 w 53"/>
                      <a:gd name="T87" fmla="*/ 4 h 47"/>
                      <a:gd name="T88" fmla="*/ 23 w 53"/>
                      <a:gd name="T89" fmla="*/ 4 h 47"/>
                      <a:gd name="T90" fmla="*/ 23 w 53"/>
                      <a:gd name="T91" fmla="*/ 4 h 47"/>
                      <a:gd name="T92" fmla="*/ 23 w 53"/>
                      <a:gd name="T93" fmla="*/ 8 h 47"/>
                      <a:gd name="T94" fmla="*/ 19 w 53"/>
                      <a:gd name="T95" fmla="*/ 8 h 47"/>
                      <a:gd name="T96" fmla="*/ 19 w 53"/>
                      <a:gd name="T97" fmla="*/ 13 h 47"/>
                      <a:gd name="T98" fmla="*/ 19 w 53"/>
                      <a:gd name="T99" fmla="*/ 13 h 47"/>
                      <a:gd name="T100" fmla="*/ 16 w 53"/>
                      <a:gd name="T101" fmla="*/ 13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7"/>
                      <a:gd name="T155" fmla="*/ 53 w 53"/>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7">
                        <a:moveTo>
                          <a:pt x="16" y="13"/>
                        </a:moveTo>
                        <a:lnTo>
                          <a:pt x="16" y="13"/>
                        </a:lnTo>
                        <a:lnTo>
                          <a:pt x="16" y="21"/>
                        </a:lnTo>
                        <a:lnTo>
                          <a:pt x="12" y="21"/>
                        </a:lnTo>
                        <a:lnTo>
                          <a:pt x="12" y="25"/>
                        </a:lnTo>
                        <a:lnTo>
                          <a:pt x="8" y="30"/>
                        </a:lnTo>
                        <a:lnTo>
                          <a:pt x="8" y="34"/>
                        </a:lnTo>
                        <a:lnTo>
                          <a:pt x="4" y="38"/>
                        </a:lnTo>
                        <a:lnTo>
                          <a:pt x="0" y="42"/>
                        </a:lnTo>
                        <a:lnTo>
                          <a:pt x="0" y="47"/>
                        </a:lnTo>
                        <a:lnTo>
                          <a:pt x="4" y="47"/>
                        </a:lnTo>
                        <a:lnTo>
                          <a:pt x="12" y="42"/>
                        </a:lnTo>
                        <a:lnTo>
                          <a:pt x="19" y="42"/>
                        </a:lnTo>
                        <a:lnTo>
                          <a:pt x="23" y="42"/>
                        </a:lnTo>
                        <a:lnTo>
                          <a:pt x="27" y="42"/>
                        </a:lnTo>
                        <a:lnTo>
                          <a:pt x="31" y="42"/>
                        </a:lnTo>
                        <a:lnTo>
                          <a:pt x="38" y="42"/>
                        </a:lnTo>
                        <a:lnTo>
                          <a:pt x="42" y="42"/>
                        </a:lnTo>
                        <a:lnTo>
                          <a:pt x="46" y="42"/>
                        </a:lnTo>
                        <a:lnTo>
                          <a:pt x="49" y="42"/>
                        </a:lnTo>
                        <a:lnTo>
                          <a:pt x="53" y="42"/>
                        </a:lnTo>
                        <a:lnTo>
                          <a:pt x="49" y="42"/>
                        </a:lnTo>
                        <a:lnTo>
                          <a:pt x="46" y="38"/>
                        </a:lnTo>
                        <a:lnTo>
                          <a:pt x="42" y="38"/>
                        </a:lnTo>
                        <a:lnTo>
                          <a:pt x="42" y="34"/>
                        </a:lnTo>
                        <a:lnTo>
                          <a:pt x="42" y="30"/>
                        </a:lnTo>
                        <a:lnTo>
                          <a:pt x="38" y="30"/>
                        </a:lnTo>
                        <a:lnTo>
                          <a:pt x="38" y="25"/>
                        </a:lnTo>
                        <a:lnTo>
                          <a:pt x="38" y="21"/>
                        </a:lnTo>
                        <a:lnTo>
                          <a:pt x="34" y="17"/>
                        </a:lnTo>
                        <a:lnTo>
                          <a:pt x="34" y="13"/>
                        </a:lnTo>
                        <a:lnTo>
                          <a:pt x="31" y="13"/>
                        </a:lnTo>
                        <a:lnTo>
                          <a:pt x="31" y="8"/>
                        </a:lnTo>
                        <a:lnTo>
                          <a:pt x="31" y="4"/>
                        </a:lnTo>
                        <a:lnTo>
                          <a:pt x="27" y="4"/>
                        </a:lnTo>
                        <a:lnTo>
                          <a:pt x="27" y="0"/>
                        </a:lnTo>
                        <a:lnTo>
                          <a:pt x="23" y="4"/>
                        </a:lnTo>
                        <a:lnTo>
                          <a:pt x="23" y="8"/>
                        </a:lnTo>
                        <a:lnTo>
                          <a:pt x="19" y="8"/>
                        </a:lnTo>
                        <a:lnTo>
                          <a:pt x="19" y="13"/>
                        </a:lnTo>
                        <a:lnTo>
                          <a:pt x="16" y="13"/>
                        </a:lnTo>
                        <a:close/>
                      </a:path>
                    </a:pathLst>
                  </a:custGeom>
                  <a:solidFill>
                    <a:srgbClr val="114324"/>
                  </a:solidFill>
                  <a:ln w="6350">
                    <a:solidFill>
                      <a:srgbClr val="114324"/>
                    </a:solidFill>
                    <a:round/>
                    <a:headEnd/>
                    <a:tailEnd/>
                  </a:ln>
                </p:spPr>
                <p:txBody>
                  <a:bodyPr/>
                  <a:lstStyle/>
                  <a:p>
                    <a:endParaRPr lang="fa-IR"/>
                  </a:p>
                </p:txBody>
              </p:sp>
              <p:sp>
                <p:nvSpPr>
                  <p:cNvPr id="1581" name="Freeform 659"/>
                  <p:cNvSpPr>
                    <a:spLocks/>
                  </p:cNvSpPr>
                  <p:nvPr/>
                </p:nvSpPr>
                <p:spPr bwMode="auto">
                  <a:xfrm>
                    <a:off x="1132" y="3418"/>
                    <a:ext cx="27" cy="29"/>
                  </a:xfrm>
                  <a:custGeom>
                    <a:avLst/>
                    <a:gdLst>
                      <a:gd name="T0" fmla="*/ 23 w 27"/>
                      <a:gd name="T1" fmla="*/ 0 h 29"/>
                      <a:gd name="T2" fmla="*/ 23 w 27"/>
                      <a:gd name="T3" fmla="*/ 0 h 29"/>
                      <a:gd name="T4" fmla="*/ 23 w 27"/>
                      <a:gd name="T5" fmla="*/ 0 h 29"/>
                      <a:gd name="T6" fmla="*/ 23 w 27"/>
                      <a:gd name="T7" fmla="*/ 4 h 29"/>
                      <a:gd name="T8" fmla="*/ 19 w 27"/>
                      <a:gd name="T9" fmla="*/ 4 h 29"/>
                      <a:gd name="T10" fmla="*/ 19 w 27"/>
                      <a:gd name="T11" fmla="*/ 4 h 29"/>
                      <a:gd name="T12" fmla="*/ 23 w 27"/>
                      <a:gd name="T13" fmla="*/ 8 h 29"/>
                      <a:gd name="T14" fmla="*/ 23 w 27"/>
                      <a:gd name="T15" fmla="*/ 8 h 29"/>
                      <a:gd name="T16" fmla="*/ 23 w 27"/>
                      <a:gd name="T17" fmla="*/ 12 h 29"/>
                      <a:gd name="T18" fmla="*/ 23 w 27"/>
                      <a:gd name="T19" fmla="*/ 12 h 29"/>
                      <a:gd name="T20" fmla="*/ 23 w 27"/>
                      <a:gd name="T21" fmla="*/ 17 h 29"/>
                      <a:gd name="T22" fmla="*/ 23 w 27"/>
                      <a:gd name="T23" fmla="*/ 17 h 29"/>
                      <a:gd name="T24" fmla="*/ 23 w 27"/>
                      <a:gd name="T25" fmla="*/ 21 h 29"/>
                      <a:gd name="T26" fmla="*/ 23 w 27"/>
                      <a:gd name="T27" fmla="*/ 21 h 29"/>
                      <a:gd name="T28" fmla="*/ 23 w 27"/>
                      <a:gd name="T29" fmla="*/ 21 h 29"/>
                      <a:gd name="T30" fmla="*/ 27 w 27"/>
                      <a:gd name="T31" fmla="*/ 25 h 29"/>
                      <a:gd name="T32" fmla="*/ 23 w 27"/>
                      <a:gd name="T33" fmla="*/ 25 h 29"/>
                      <a:gd name="T34" fmla="*/ 16 w 27"/>
                      <a:gd name="T35" fmla="*/ 29 h 29"/>
                      <a:gd name="T36" fmla="*/ 8 w 27"/>
                      <a:gd name="T37" fmla="*/ 29 h 29"/>
                      <a:gd name="T38" fmla="*/ 0 w 27"/>
                      <a:gd name="T39" fmla="*/ 29 h 29"/>
                      <a:gd name="T40" fmla="*/ 0 w 27"/>
                      <a:gd name="T41" fmla="*/ 29 h 29"/>
                      <a:gd name="T42" fmla="*/ 4 w 27"/>
                      <a:gd name="T43" fmla="*/ 25 h 29"/>
                      <a:gd name="T44" fmla="*/ 8 w 27"/>
                      <a:gd name="T45" fmla="*/ 21 h 29"/>
                      <a:gd name="T46" fmla="*/ 8 w 27"/>
                      <a:gd name="T47" fmla="*/ 21 h 29"/>
                      <a:gd name="T48" fmla="*/ 12 w 27"/>
                      <a:gd name="T49" fmla="*/ 12 h 29"/>
                      <a:gd name="T50" fmla="*/ 12 w 27"/>
                      <a:gd name="T51" fmla="*/ 8 h 29"/>
                      <a:gd name="T52" fmla="*/ 16 w 27"/>
                      <a:gd name="T53" fmla="*/ 8 h 29"/>
                      <a:gd name="T54" fmla="*/ 16 w 27"/>
                      <a:gd name="T55" fmla="*/ 4 h 29"/>
                      <a:gd name="T56" fmla="*/ 16 w 27"/>
                      <a:gd name="T57" fmla="*/ 4 h 29"/>
                      <a:gd name="T58" fmla="*/ 16 w 27"/>
                      <a:gd name="T59" fmla="*/ 0 h 29"/>
                      <a:gd name="T60" fmla="*/ 16 w 27"/>
                      <a:gd name="T61" fmla="*/ 0 h 29"/>
                      <a:gd name="T62" fmla="*/ 19 w 27"/>
                      <a:gd name="T63" fmla="*/ 0 h 29"/>
                      <a:gd name="T64" fmla="*/ 19 w 2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9"/>
                      <a:gd name="T101" fmla="*/ 27 w 2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9">
                        <a:moveTo>
                          <a:pt x="23" y="0"/>
                        </a:moveTo>
                        <a:lnTo>
                          <a:pt x="23" y="0"/>
                        </a:lnTo>
                        <a:lnTo>
                          <a:pt x="23" y="4"/>
                        </a:lnTo>
                        <a:lnTo>
                          <a:pt x="19" y="4"/>
                        </a:lnTo>
                        <a:lnTo>
                          <a:pt x="23" y="4"/>
                        </a:lnTo>
                        <a:lnTo>
                          <a:pt x="23" y="8"/>
                        </a:lnTo>
                        <a:lnTo>
                          <a:pt x="23" y="12"/>
                        </a:lnTo>
                        <a:lnTo>
                          <a:pt x="23" y="17"/>
                        </a:lnTo>
                        <a:lnTo>
                          <a:pt x="23" y="21"/>
                        </a:lnTo>
                        <a:lnTo>
                          <a:pt x="27" y="25"/>
                        </a:lnTo>
                        <a:lnTo>
                          <a:pt x="23" y="25"/>
                        </a:lnTo>
                        <a:lnTo>
                          <a:pt x="19" y="25"/>
                        </a:lnTo>
                        <a:lnTo>
                          <a:pt x="16" y="29"/>
                        </a:lnTo>
                        <a:lnTo>
                          <a:pt x="12" y="29"/>
                        </a:lnTo>
                        <a:lnTo>
                          <a:pt x="8" y="29"/>
                        </a:lnTo>
                        <a:lnTo>
                          <a:pt x="0" y="29"/>
                        </a:lnTo>
                        <a:lnTo>
                          <a:pt x="0" y="25"/>
                        </a:lnTo>
                        <a:lnTo>
                          <a:pt x="4" y="25"/>
                        </a:lnTo>
                        <a:lnTo>
                          <a:pt x="8" y="21"/>
                        </a:lnTo>
                        <a:lnTo>
                          <a:pt x="8" y="12"/>
                        </a:lnTo>
                        <a:lnTo>
                          <a:pt x="12" y="12"/>
                        </a:lnTo>
                        <a:lnTo>
                          <a:pt x="12" y="8"/>
                        </a:lnTo>
                        <a:lnTo>
                          <a:pt x="16" y="8"/>
                        </a:lnTo>
                        <a:lnTo>
                          <a:pt x="16" y="4"/>
                        </a:lnTo>
                        <a:lnTo>
                          <a:pt x="16"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grpSp>
            <p:sp>
              <p:nvSpPr>
                <p:cNvPr id="1579" name="Freeform 660"/>
                <p:cNvSpPr>
                  <a:spLocks/>
                </p:cNvSpPr>
                <p:nvPr/>
              </p:nvSpPr>
              <p:spPr bwMode="auto">
                <a:xfrm>
                  <a:off x="1155" y="3447"/>
                  <a:ext cx="11" cy="17"/>
                </a:xfrm>
                <a:custGeom>
                  <a:avLst/>
                  <a:gdLst>
                    <a:gd name="T0" fmla="*/ 0 w 11"/>
                    <a:gd name="T1" fmla="*/ 0 h 17"/>
                    <a:gd name="T2" fmla="*/ 0 w 11"/>
                    <a:gd name="T3" fmla="*/ 0 h 17"/>
                    <a:gd name="T4" fmla="*/ 0 w 11"/>
                    <a:gd name="T5" fmla="*/ 0 h 17"/>
                    <a:gd name="T6" fmla="*/ 4 w 11"/>
                    <a:gd name="T7" fmla="*/ 0 h 17"/>
                    <a:gd name="T8" fmla="*/ 4 w 11"/>
                    <a:gd name="T9" fmla="*/ 5 h 17"/>
                    <a:gd name="T10" fmla="*/ 4 w 11"/>
                    <a:gd name="T11" fmla="*/ 9 h 17"/>
                    <a:gd name="T12" fmla="*/ 4 w 11"/>
                    <a:gd name="T13" fmla="*/ 13 h 17"/>
                    <a:gd name="T14" fmla="*/ 4 w 11"/>
                    <a:gd name="T15" fmla="*/ 17 h 17"/>
                    <a:gd name="T16" fmla="*/ 4 w 11"/>
                    <a:gd name="T17" fmla="*/ 17 h 17"/>
                    <a:gd name="T18" fmla="*/ 4 w 11"/>
                    <a:gd name="T19" fmla="*/ 17 h 17"/>
                    <a:gd name="T20" fmla="*/ 4 w 11"/>
                    <a:gd name="T21" fmla="*/ 17 h 17"/>
                    <a:gd name="T22" fmla="*/ 8 w 11"/>
                    <a:gd name="T23" fmla="*/ 17 h 17"/>
                    <a:gd name="T24" fmla="*/ 8 w 11"/>
                    <a:gd name="T25" fmla="*/ 17 h 17"/>
                    <a:gd name="T26" fmla="*/ 8 w 11"/>
                    <a:gd name="T27" fmla="*/ 17 h 17"/>
                    <a:gd name="T28" fmla="*/ 11 w 11"/>
                    <a:gd name="T29" fmla="*/ 17 h 17"/>
                    <a:gd name="T30" fmla="*/ 11 w 11"/>
                    <a:gd name="T31" fmla="*/ 17 h 17"/>
                    <a:gd name="T32" fmla="*/ 8 w 11"/>
                    <a:gd name="T33" fmla="*/ 9 h 17"/>
                    <a:gd name="T34" fmla="*/ 8 w 11"/>
                    <a:gd name="T35" fmla="*/ 9 h 17"/>
                    <a:gd name="T36" fmla="*/ 8 w 11"/>
                    <a:gd name="T37" fmla="*/ 5 h 17"/>
                    <a:gd name="T38" fmla="*/ 8 w 11"/>
                    <a:gd name="T39" fmla="*/ 5 h 17"/>
                    <a:gd name="T40" fmla="*/ 8 w 11"/>
                    <a:gd name="T41" fmla="*/ 0 h 17"/>
                    <a:gd name="T42" fmla="*/ 8 w 11"/>
                    <a:gd name="T43" fmla="*/ 0 h 17"/>
                    <a:gd name="T44" fmla="*/ 8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0"/>
                      </a:lnTo>
                      <a:lnTo>
                        <a:pt x="4" y="5"/>
                      </a:lnTo>
                      <a:lnTo>
                        <a:pt x="4" y="9"/>
                      </a:lnTo>
                      <a:lnTo>
                        <a:pt x="4" y="13"/>
                      </a:lnTo>
                      <a:lnTo>
                        <a:pt x="4" y="17"/>
                      </a:lnTo>
                      <a:lnTo>
                        <a:pt x="8" y="17"/>
                      </a:lnTo>
                      <a:lnTo>
                        <a:pt x="11" y="17"/>
                      </a:lnTo>
                      <a:lnTo>
                        <a:pt x="8" y="9"/>
                      </a:lnTo>
                      <a:lnTo>
                        <a:pt x="8" y="5"/>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grpSp>
            <p:nvGrpSpPr>
              <p:cNvPr id="389" name="Group 661"/>
              <p:cNvGrpSpPr>
                <a:grpSpLocks/>
              </p:cNvGrpSpPr>
              <p:nvPr/>
            </p:nvGrpSpPr>
            <p:grpSpPr bwMode="auto">
              <a:xfrm>
                <a:off x="1310" y="3252"/>
                <a:ext cx="147" cy="127"/>
                <a:chOff x="1310" y="3252"/>
                <a:chExt cx="147" cy="127"/>
              </a:xfrm>
            </p:grpSpPr>
            <p:sp>
              <p:nvSpPr>
                <p:cNvPr id="1574" name="Freeform 662"/>
                <p:cNvSpPr>
                  <a:spLocks/>
                </p:cNvSpPr>
                <p:nvPr/>
              </p:nvSpPr>
              <p:spPr bwMode="auto">
                <a:xfrm>
                  <a:off x="1332" y="3350"/>
                  <a:ext cx="8" cy="17"/>
                </a:xfrm>
                <a:custGeom>
                  <a:avLst/>
                  <a:gdLst>
                    <a:gd name="T0" fmla="*/ 0 w 8"/>
                    <a:gd name="T1" fmla="*/ 0 h 17"/>
                    <a:gd name="T2" fmla="*/ 0 w 8"/>
                    <a:gd name="T3" fmla="*/ 0 h 17"/>
                    <a:gd name="T4" fmla="*/ 0 w 8"/>
                    <a:gd name="T5" fmla="*/ 17 h 17"/>
                    <a:gd name="T6" fmla="*/ 4 w 8"/>
                    <a:gd name="T7" fmla="*/ 17 h 17"/>
                    <a:gd name="T8" fmla="*/ 4 w 8"/>
                    <a:gd name="T9" fmla="*/ 17 h 17"/>
                    <a:gd name="T10" fmla="*/ 4 w 8"/>
                    <a:gd name="T11" fmla="*/ 17 h 17"/>
                    <a:gd name="T12" fmla="*/ 8 w 8"/>
                    <a:gd name="T13" fmla="*/ 17 h 17"/>
                    <a:gd name="T14" fmla="*/ 8 w 8"/>
                    <a:gd name="T15" fmla="*/ 17 h 17"/>
                    <a:gd name="T16" fmla="*/ 8 w 8"/>
                    <a:gd name="T17" fmla="*/ 4 h 17"/>
                    <a:gd name="T18" fmla="*/ 4 w 8"/>
                    <a:gd name="T19" fmla="*/ 4 h 17"/>
                    <a:gd name="T20" fmla="*/ 0 w 8"/>
                    <a:gd name="T21" fmla="*/ 0 h 17"/>
                    <a:gd name="T22" fmla="*/ 0 w 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7"/>
                    <a:gd name="T38" fmla="*/ 8 w 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7">
                      <a:moveTo>
                        <a:pt x="0" y="0"/>
                      </a:moveTo>
                      <a:lnTo>
                        <a:pt x="0" y="0"/>
                      </a:lnTo>
                      <a:lnTo>
                        <a:pt x="0" y="17"/>
                      </a:lnTo>
                      <a:lnTo>
                        <a:pt x="4" y="17"/>
                      </a:lnTo>
                      <a:lnTo>
                        <a:pt x="8" y="17"/>
                      </a:lnTo>
                      <a:lnTo>
                        <a:pt x="8" y="4"/>
                      </a:lnTo>
                      <a:lnTo>
                        <a:pt x="4" y="4"/>
                      </a:lnTo>
                      <a:lnTo>
                        <a:pt x="0" y="0"/>
                      </a:lnTo>
                      <a:close/>
                    </a:path>
                  </a:pathLst>
                </a:custGeom>
                <a:solidFill>
                  <a:srgbClr val="5C241D"/>
                </a:solidFill>
                <a:ln w="6350">
                  <a:solidFill>
                    <a:srgbClr val="5C241D"/>
                  </a:solidFill>
                  <a:round/>
                  <a:headEnd/>
                  <a:tailEnd/>
                </a:ln>
              </p:spPr>
              <p:txBody>
                <a:bodyPr/>
                <a:lstStyle/>
                <a:p>
                  <a:endParaRPr lang="fa-IR"/>
                </a:p>
              </p:txBody>
            </p:sp>
            <p:sp>
              <p:nvSpPr>
                <p:cNvPr id="1575" name="Freeform 663"/>
                <p:cNvSpPr>
                  <a:spLocks/>
                </p:cNvSpPr>
                <p:nvPr/>
              </p:nvSpPr>
              <p:spPr bwMode="auto">
                <a:xfrm>
                  <a:off x="1310" y="3252"/>
                  <a:ext cx="49" cy="102"/>
                </a:xfrm>
                <a:custGeom>
                  <a:avLst/>
                  <a:gdLst>
                    <a:gd name="T0" fmla="*/ 11 w 49"/>
                    <a:gd name="T1" fmla="*/ 43 h 102"/>
                    <a:gd name="T2" fmla="*/ 11 w 49"/>
                    <a:gd name="T3" fmla="*/ 47 h 102"/>
                    <a:gd name="T4" fmla="*/ 7 w 49"/>
                    <a:gd name="T5" fmla="*/ 47 h 102"/>
                    <a:gd name="T6" fmla="*/ 7 w 49"/>
                    <a:gd name="T7" fmla="*/ 55 h 102"/>
                    <a:gd name="T8" fmla="*/ 7 w 49"/>
                    <a:gd name="T9" fmla="*/ 55 h 102"/>
                    <a:gd name="T10" fmla="*/ 11 w 49"/>
                    <a:gd name="T11" fmla="*/ 60 h 102"/>
                    <a:gd name="T12" fmla="*/ 7 w 49"/>
                    <a:gd name="T13" fmla="*/ 64 h 102"/>
                    <a:gd name="T14" fmla="*/ 3 w 49"/>
                    <a:gd name="T15" fmla="*/ 68 h 102"/>
                    <a:gd name="T16" fmla="*/ 3 w 49"/>
                    <a:gd name="T17" fmla="*/ 72 h 102"/>
                    <a:gd name="T18" fmla="*/ 7 w 49"/>
                    <a:gd name="T19" fmla="*/ 72 h 102"/>
                    <a:gd name="T20" fmla="*/ 7 w 49"/>
                    <a:gd name="T21" fmla="*/ 77 h 102"/>
                    <a:gd name="T22" fmla="*/ 7 w 49"/>
                    <a:gd name="T23" fmla="*/ 81 h 102"/>
                    <a:gd name="T24" fmla="*/ 3 w 49"/>
                    <a:gd name="T25" fmla="*/ 81 h 102"/>
                    <a:gd name="T26" fmla="*/ 0 w 49"/>
                    <a:gd name="T27" fmla="*/ 85 h 102"/>
                    <a:gd name="T28" fmla="*/ 0 w 49"/>
                    <a:gd name="T29" fmla="*/ 89 h 102"/>
                    <a:gd name="T30" fmla="*/ 0 w 49"/>
                    <a:gd name="T31" fmla="*/ 89 h 102"/>
                    <a:gd name="T32" fmla="*/ 7 w 49"/>
                    <a:gd name="T33" fmla="*/ 93 h 102"/>
                    <a:gd name="T34" fmla="*/ 7 w 49"/>
                    <a:gd name="T35" fmla="*/ 98 h 102"/>
                    <a:gd name="T36" fmla="*/ 11 w 49"/>
                    <a:gd name="T37" fmla="*/ 98 h 102"/>
                    <a:gd name="T38" fmla="*/ 19 w 49"/>
                    <a:gd name="T39" fmla="*/ 102 h 102"/>
                    <a:gd name="T40" fmla="*/ 26 w 49"/>
                    <a:gd name="T41" fmla="*/ 102 h 102"/>
                    <a:gd name="T42" fmla="*/ 30 w 49"/>
                    <a:gd name="T43" fmla="*/ 102 h 102"/>
                    <a:gd name="T44" fmla="*/ 41 w 49"/>
                    <a:gd name="T45" fmla="*/ 93 h 102"/>
                    <a:gd name="T46" fmla="*/ 49 w 49"/>
                    <a:gd name="T47" fmla="*/ 89 h 102"/>
                    <a:gd name="T48" fmla="*/ 49 w 49"/>
                    <a:gd name="T49" fmla="*/ 89 h 102"/>
                    <a:gd name="T50" fmla="*/ 41 w 49"/>
                    <a:gd name="T51" fmla="*/ 85 h 102"/>
                    <a:gd name="T52" fmla="*/ 41 w 49"/>
                    <a:gd name="T53" fmla="*/ 85 h 102"/>
                    <a:gd name="T54" fmla="*/ 37 w 49"/>
                    <a:gd name="T55" fmla="*/ 81 h 102"/>
                    <a:gd name="T56" fmla="*/ 41 w 49"/>
                    <a:gd name="T57" fmla="*/ 77 h 102"/>
                    <a:gd name="T58" fmla="*/ 41 w 49"/>
                    <a:gd name="T59" fmla="*/ 77 h 102"/>
                    <a:gd name="T60" fmla="*/ 41 w 49"/>
                    <a:gd name="T61" fmla="*/ 72 h 102"/>
                    <a:gd name="T62" fmla="*/ 37 w 49"/>
                    <a:gd name="T63" fmla="*/ 72 h 102"/>
                    <a:gd name="T64" fmla="*/ 37 w 49"/>
                    <a:gd name="T65" fmla="*/ 68 h 102"/>
                    <a:gd name="T66" fmla="*/ 37 w 49"/>
                    <a:gd name="T67" fmla="*/ 64 h 102"/>
                    <a:gd name="T68" fmla="*/ 37 w 49"/>
                    <a:gd name="T69" fmla="*/ 60 h 102"/>
                    <a:gd name="T70" fmla="*/ 37 w 49"/>
                    <a:gd name="T71" fmla="*/ 55 h 102"/>
                    <a:gd name="T72" fmla="*/ 34 w 49"/>
                    <a:gd name="T73" fmla="*/ 51 h 102"/>
                    <a:gd name="T74" fmla="*/ 34 w 49"/>
                    <a:gd name="T75" fmla="*/ 47 h 102"/>
                    <a:gd name="T76" fmla="*/ 37 w 49"/>
                    <a:gd name="T77" fmla="*/ 43 h 102"/>
                    <a:gd name="T78" fmla="*/ 34 w 49"/>
                    <a:gd name="T79" fmla="*/ 43 h 102"/>
                    <a:gd name="T80" fmla="*/ 34 w 49"/>
                    <a:gd name="T81" fmla="*/ 38 h 102"/>
                    <a:gd name="T82" fmla="*/ 34 w 49"/>
                    <a:gd name="T83" fmla="*/ 30 h 102"/>
                    <a:gd name="T84" fmla="*/ 30 w 49"/>
                    <a:gd name="T85" fmla="*/ 26 h 102"/>
                    <a:gd name="T86" fmla="*/ 30 w 49"/>
                    <a:gd name="T87" fmla="*/ 13 h 102"/>
                    <a:gd name="T88" fmla="*/ 30 w 49"/>
                    <a:gd name="T89" fmla="*/ 9 h 102"/>
                    <a:gd name="T90" fmla="*/ 26 w 49"/>
                    <a:gd name="T91" fmla="*/ 4 h 102"/>
                    <a:gd name="T92" fmla="*/ 22 w 49"/>
                    <a:gd name="T93" fmla="*/ 0 h 102"/>
                    <a:gd name="T94" fmla="*/ 19 w 49"/>
                    <a:gd name="T95" fmla="*/ 4 h 102"/>
                    <a:gd name="T96" fmla="*/ 19 w 49"/>
                    <a:gd name="T97" fmla="*/ 17 h 102"/>
                    <a:gd name="T98" fmla="*/ 15 w 49"/>
                    <a:gd name="T99" fmla="*/ 26 h 102"/>
                    <a:gd name="T100" fmla="*/ 11 w 49"/>
                    <a:gd name="T101" fmla="*/ 34 h 102"/>
                    <a:gd name="T102" fmla="*/ 11 w 49"/>
                    <a:gd name="T103" fmla="*/ 38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102"/>
                    <a:gd name="T158" fmla="*/ 49 w 49"/>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102">
                      <a:moveTo>
                        <a:pt x="11" y="38"/>
                      </a:moveTo>
                      <a:lnTo>
                        <a:pt x="11" y="38"/>
                      </a:lnTo>
                      <a:lnTo>
                        <a:pt x="11" y="43"/>
                      </a:lnTo>
                      <a:lnTo>
                        <a:pt x="11" y="47"/>
                      </a:lnTo>
                      <a:lnTo>
                        <a:pt x="7" y="47"/>
                      </a:lnTo>
                      <a:lnTo>
                        <a:pt x="7" y="51"/>
                      </a:lnTo>
                      <a:lnTo>
                        <a:pt x="7" y="55"/>
                      </a:lnTo>
                      <a:lnTo>
                        <a:pt x="7" y="60"/>
                      </a:lnTo>
                      <a:lnTo>
                        <a:pt x="11" y="60"/>
                      </a:lnTo>
                      <a:lnTo>
                        <a:pt x="7" y="64"/>
                      </a:lnTo>
                      <a:lnTo>
                        <a:pt x="3" y="68"/>
                      </a:lnTo>
                      <a:lnTo>
                        <a:pt x="3" y="72"/>
                      </a:lnTo>
                      <a:lnTo>
                        <a:pt x="7" y="72"/>
                      </a:lnTo>
                      <a:lnTo>
                        <a:pt x="7" y="77"/>
                      </a:lnTo>
                      <a:lnTo>
                        <a:pt x="7" y="81"/>
                      </a:lnTo>
                      <a:lnTo>
                        <a:pt x="3" y="81"/>
                      </a:lnTo>
                      <a:lnTo>
                        <a:pt x="0" y="81"/>
                      </a:lnTo>
                      <a:lnTo>
                        <a:pt x="0" y="85"/>
                      </a:lnTo>
                      <a:lnTo>
                        <a:pt x="0" y="89"/>
                      </a:lnTo>
                      <a:lnTo>
                        <a:pt x="3" y="93"/>
                      </a:lnTo>
                      <a:lnTo>
                        <a:pt x="7" y="93"/>
                      </a:lnTo>
                      <a:lnTo>
                        <a:pt x="7" y="98"/>
                      </a:lnTo>
                      <a:lnTo>
                        <a:pt x="11" y="98"/>
                      </a:lnTo>
                      <a:lnTo>
                        <a:pt x="11" y="102"/>
                      </a:lnTo>
                      <a:lnTo>
                        <a:pt x="15" y="102"/>
                      </a:lnTo>
                      <a:lnTo>
                        <a:pt x="19" y="102"/>
                      </a:lnTo>
                      <a:lnTo>
                        <a:pt x="22" y="102"/>
                      </a:lnTo>
                      <a:lnTo>
                        <a:pt x="26" y="102"/>
                      </a:lnTo>
                      <a:lnTo>
                        <a:pt x="30" y="102"/>
                      </a:lnTo>
                      <a:lnTo>
                        <a:pt x="34" y="98"/>
                      </a:lnTo>
                      <a:lnTo>
                        <a:pt x="37" y="93"/>
                      </a:lnTo>
                      <a:lnTo>
                        <a:pt x="41" y="93"/>
                      </a:lnTo>
                      <a:lnTo>
                        <a:pt x="49" y="93"/>
                      </a:lnTo>
                      <a:lnTo>
                        <a:pt x="49" y="89"/>
                      </a:lnTo>
                      <a:lnTo>
                        <a:pt x="45" y="89"/>
                      </a:lnTo>
                      <a:lnTo>
                        <a:pt x="41" y="85"/>
                      </a:lnTo>
                      <a:lnTo>
                        <a:pt x="37" y="81"/>
                      </a:lnTo>
                      <a:lnTo>
                        <a:pt x="41" y="81"/>
                      </a:lnTo>
                      <a:lnTo>
                        <a:pt x="41" y="77"/>
                      </a:lnTo>
                      <a:lnTo>
                        <a:pt x="41" y="72"/>
                      </a:lnTo>
                      <a:lnTo>
                        <a:pt x="37" y="72"/>
                      </a:lnTo>
                      <a:lnTo>
                        <a:pt x="37" y="68"/>
                      </a:lnTo>
                      <a:lnTo>
                        <a:pt x="37" y="64"/>
                      </a:lnTo>
                      <a:lnTo>
                        <a:pt x="37" y="60"/>
                      </a:lnTo>
                      <a:lnTo>
                        <a:pt x="37" y="55"/>
                      </a:lnTo>
                      <a:lnTo>
                        <a:pt x="34" y="51"/>
                      </a:lnTo>
                      <a:lnTo>
                        <a:pt x="34" y="47"/>
                      </a:lnTo>
                      <a:lnTo>
                        <a:pt x="37" y="43"/>
                      </a:lnTo>
                      <a:lnTo>
                        <a:pt x="34" y="43"/>
                      </a:lnTo>
                      <a:lnTo>
                        <a:pt x="34" y="38"/>
                      </a:lnTo>
                      <a:lnTo>
                        <a:pt x="34" y="34"/>
                      </a:lnTo>
                      <a:lnTo>
                        <a:pt x="34" y="30"/>
                      </a:lnTo>
                      <a:lnTo>
                        <a:pt x="30" y="30"/>
                      </a:lnTo>
                      <a:lnTo>
                        <a:pt x="30" y="26"/>
                      </a:lnTo>
                      <a:lnTo>
                        <a:pt x="30" y="21"/>
                      </a:lnTo>
                      <a:lnTo>
                        <a:pt x="30" y="17"/>
                      </a:lnTo>
                      <a:lnTo>
                        <a:pt x="30" y="13"/>
                      </a:lnTo>
                      <a:lnTo>
                        <a:pt x="30" y="9"/>
                      </a:lnTo>
                      <a:lnTo>
                        <a:pt x="26" y="9"/>
                      </a:lnTo>
                      <a:lnTo>
                        <a:pt x="26" y="4"/>
                      </a:lnTo>
                      <a:lnTo>
                        <a:pt x="22" y="0"/>
                      </a:lnTo>
                      <a:lnTo>
                        <a:pt x="19" y="4"/>
                      </a:lnTo>
                      <a:lnTo>
                        <a:pt x="19" y="9"/>
                      </a:lnTo>
                      <a:lnTo>
                        <a:pt x="19" y="13"/>
                      </a:lnTo>
                      <a:lnTo>
                        <a:pt x="19" y="17"/>
                      </a:lnTo>
                      <a:lnTo>
                        <a:pt x="15" y="21"/>
                      </a:lnTo>
                      <a:lnTo>
                        <a:pt x="15" y="26"/>
                      </a:lnTo>
                      <a:lnTo>
                        <a:pt x="15" y="30"/>
                      </a:lnTo>
                      <a:lnTo>
                        <a:pt x="11" y="34"/>
                      </a:lnTo>
                      <a:lnTo>
                        <a:pt x="11" y="38"/>
                      </a:lnTo>
                      <a:close/>
                    </a:path>
                  </a:pathLst>
                </a:custGeom>
                <a:solidFill>
                  <a:srgbClr val="114324"/>
                </a:solidFill>
                <a:ln w="6350">
                  <a:solidFill>
                    <a:srgbClr val="114324"/>
                  </a:solidFill>
                  <a:round/>
                  <a:headEnd/>
                  <a:tailEnd/>
                </a:ln>
              </p:spPr>
              <p:txBody>
                <a:bodyPr/>
                <a:lstStyle/>
                <a:p>
                  <a:endParaRPr lang="fa-IR"/>
                </a:p>
              </p:txBody>
            </p:sp>
            <p:sp>
              <p:nvSpPr>
                <p:cNvPr id="1576" name="Freeform 664"/>
                <p:cNvSpPr>
                  <a:spLocks/>
                </p:cNvSpPr>
                <p:nvPr/>
              </p:nvSpPr>
              <p:spPr bwMode="auto">
                <a:xfrm>
                  <a:off x="1332" y="3358"/>
                  <a:ext cx="125" cy="21"/>
                </a:xfrm>
                <a:custGeom>
                  <a:avLst/>
                  <a:gdLst>
                    <a:gd name="T0" fmla="*/ 80 w 125"/>
                    <a:gd name="T1" fmla="*/ 4 h 21"/>
                    <a:gd name="T2" fmla="*/ 72 w 125"/>
                    <a:gd name="T3" fmla="*/ 4 h 21"/>
                    <a:gd name="T4" fmla="*/ 68 w 125"/>
                    <a:gd name="T5" fmla="*/ 4 h 21"/>
                    <a:gd name="T6" fmla="*/ 64 w 125"/>
                    <a:gd name="T7" fmla="*/ 4 h 21"/>
                    <a:gd name="T8" fmla="*/ 61 w 125"/>
                    <a:gd name="T9" fmla="*/ 4 h 21"/>
                    <a:gd name="T10" fmla="*/ 61 w 125"/>
                    <a:gd name="T11" fmla="*/ 4 h 21"/>
                    <a:gd name="T12" fmla="*/ 57 w 125"/>
                    <a:gd name="T13" fmla="*/ 4 h 21"/>
                    <a:gd name="T14" fmla="*/ 53 w 125"/>
                    <a:gd name="T15" fmla="*/ 4 h 21"/>
                    <a:gd name="T16" fmla="*/ 49 w 125"/>
                    <a:gd name="T17" fmla="*/ 0 h 21"/>
                    <a:gd name="T18" fmla="*/ 46 w 125"/>
                    <a:gd name="T19" fmla="*/ 0 h 21"/>
                    <a:gd name="T20" fmla="*/ 46 w 125"/>
                    <a:gd name="T21" fmla="*/ 0 h 21"/>
                    <a:gd name="T22" fmla="*/ 42 w 125"/>
                    <a:gd name="T23" fmla="*/ 0 h 21"/>
                    <a:gd name="T24" fmla="*/ 38 w 125"/>
                    <a:gd name="T25" fmla="*/ 0 h 21"/>
                    <a:gd name="T26" fmla="*/ 38 w 125"/>
                    <a:gd name="T27" fmla="*/ 0 h 21"/>
                    <a:gd name="T28" fmla="*/ 38 w 125"/>
                    <a:gd name="T29" fmla="*/ 0 h 21"/>
                    <a:gd name="T30" fmla="*/ 34 w 125"/>
                    <a:gd name="T31" fmla="*/ 0 h 21"/>
                    <a:gd name="T32" fmla="*/ 34 w 125"/>
                    <a:gd name="T33" fmla="*/ 0 h 21"/>
                    <a:gd name="T34" fmla="*/ 27 w 125"/>
                    <a:gd name="T35" fmla="*/ 0 h 21"/>
                    <a:gd name="T36" fmla="*/ 23 w 125"/>
                    <a:gd name="T37" fmla="*/ 9 h 21"/>
                    <a:gd name="T38" fmla="*/ 0 w 125"/>
                    <a:gd name="T39" fmla="*/ 4 h 21"/>
                    <a:gd name="T40" fmla="*/ 4 w 125"/>
                    <a:gd name="T41" fmla="*/ 9 h 21"/>
                    <a:gd name="T42" fmla="*/ 4 w 125"/>
                    <a:gd name="T43" fmla="*/ 9 h 21"/>
                    <a:gd name="T44" fmla="*/ 12 w 125"/>
                    <a:gd name="T45" fmla="*/ 9 h 21"/>
                    <a:gd name="T46" fmla="*/ 19 w 125"/>
                    <a:gd name="T47" fmla="*/ 9 h 21"/>
                    <a:gd name="T48" fmla="*/ 23 w 125"/>
                    <a:gd name="T49" fmla="*/ 13 h 21"/>
                    <a:gd name="T50" fmla="*/ 23 w 125"/>
                    <a:gd name="T51" fmla="*/ 17 h 21"/>
                    <a:gd name="T52" fmla="*/ 23 w 125"/>
                    <a:gd name="T53" fmla="*/ 17 h 21"/>
                    <a:gd name="T54" fmla="*/ 23 w 125"/>
                    <a:gd name="T55" fmla="*/ 17 h 21"/>
                    <a:gd name="T56" fmla="*/ 38 w 125"/>
                    <a:gd name="T57" fmla="*/ 21 h 21"/>
                    <a:gd name="T58" fmla="*/ 42 w 125"/>
                    <a:gd name="T59" fmla="*/ 21 h 21"/>
                    <a:gd name="T60" fmla="*/ 46 w 125"/>
                    <a:gd name="T61" fmla="*/ 21 h 21"/>
                    <a:gd name="T62" fmla="*/ 46 w 125"/>
                    <a:gd name="T63" fmla="*/ 21 h 21"/>
                    <a:gd name="T64" fmla="*/ 49 w 125"/>
                    <a:gd name="T65" fmla="*/ 17 h 21"/>
                    <a:gd name="T66" fmla="*/ 53 w 125"/>
                    <a:gd name="T67" fmla="*/ 21 h 21"/>
                    <a:gd name="T68" fmla="*/ 57 w 125"/>
                    <a:gd name="T69" fmla="*/ 21 h 21"/>
                    <a:gd name="T70" fmla="*/ 61 w 125"/>
                    <a:gd name="T71" fmla="*/ 21 h 21"/>
                    <a:gd name="T72" fmla="*/ 68 w 125"/>
                    <a:gd name="T73" fmla="*/ 21 h 21"/>
                    <a:gd name="T74" fmla="*/ 72 w 125"/>
                    <a:gd name="T75" fmla="*/ 17 h 21"/>
                    <a:gd name="T76" fmla="*/ 76 w 125"/>
                    <a:gd name="T77" fmla="*/ 21 h 21"/>
                    <a:gd name="T78" fmla="*/ 80 w 125"/>
                    <a:gd name="T79" fmla="*/ 21 h 21"/>
                    <a:gd name="T80" fmla="*/ 80 w 125"/>
                    <a:gd name="T81" fmla="*/ 21 h 21"/>
                    <a:gd name="T82" fmla="*/ 83 w 125"/>
                    <a:gd name="T83" fmla="*/ 21 h 21"/>
                    <a:gd name="T84" fmla="*/ 91 w 125"/>
                    <a:gd name="T85" fmla="*/ 21 h 21"/>
                    <a:gd name="T86" fmla="*/ 98 w 125"/>
                    <a:gd name="T87" fmla="*/ 17 h 21"/>
                    <a:gd name="T88" fmla="*/ 110 w 125"/>
                    <a:gd name="T89" fmla="*/ 21 h 21"/>
                    <a:gd name="T90" fmla="*/ 113 w 125"/>
                    <a:gd name="T91" fmla="*/ 17 h 21"/>
                    <a:gd name="T92" fmla="*/ 117 w 125"/>
                    <a:gd name="T93" fmla="*/ 17 h 21"/>
                    <a:gd name="T94" fmla="*/ 125 w 125"/>
                    <a:gd name="T95" fmla="*/ 17 h 21"/>
                    <a:gd name="T96" fmla="*/ 121 w 125"/>
                    <a:gd name="T97" fmla="*/ 17 h 21"/>
                    <a:gd name="T98" fmla="*/ 106 w 125"/>
                    <a:gd name="T99" fmla="*/ 13 h 21"/>
                    <a:gd name="T100" fmla="*/ 102 w 125"/>
                    <a:gd name="T101" fmla="*/ 13 h 21"/>
                    <a:gd name="T102" fmla="*/ 95 w 125"/>
                    <a:gd name="T103" fmla="*/ 9 h 21"/>
                    <a:gd name="T104" fmla="*/ 83 w 125"/>
                    <a:gd name="T105" fmla="*/ 9 h 21"/>
                    <a:gd name="T106" fmla="*/ 83 w 125"/>
                    <a:gd name="T107" fmla="*/ 9 h 21"/>
                    <a:gd name="T108" fmla="*/ 80 w 125"/>
                    <a:gd name="T109" fmla="*/ 4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21"/>
                    <a:gd name="T167" fmla="*/ 125 w 125"/>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21">
                      <a:moveTo>
                        <a:pt x="80" y="4"/>
                      </a:moveTo>
                      <a:lnTo>
                        <a:pt x="80" y="4"/>
                      </a:lnTo>
                      <a:lnTo>
                        <a:pt x="76" y="4"/>
                      </a:lnTo>
                      <a:lnTo>
                        <a:pt x="72" y="4"/>
                      </a:lnTo>
                      <a:lnTo>
                        <a:pt x="68" y="4"/>
                      </a:lnTo>
                      <a:lnTo>
                        <a:pt x="64" y="4"/>
                      </a:lnTo>
                      <a:lnTo>
                        <a:pt x="61" y="4"/>
                      </a:lnTo>
                      <a:lnTo>
                        <a:pt x="57" y="4"/>
                      </a:lnTo>
                      <a:lnTo>
                        <a:pt x="53" y="4"/>
                      </a:lnTo>
                      <a:lnTo>
                        <a:pt x="53" y="0"/>
                      </a:lnTo>
                      <a:lnTo>
                        <a:pt x="49" y="0"/>
                      </a:lnTo>
                      <a:lnTo>
                        <a:pt x="46" y="0"/>
                      </a:lnTo>
                      <a:lnTo>
                        <a:pt x="42" y="0"/>
                      </a:lnTo>
                      <a:lnTo>
                        <a:pt x="38" y="0"/>
                      </a:lnTo>
                      <a:lnTo>
                        <a:pt x="34" y="0"/>
                      </a:lnTo>
                      <a:lnTo>
                        <a:pt x="30" y="0"/>
                      </a:lnTo>
                      <a:lnTo>
                        <a:pt x="27" y="0"/>
                      </a:lnTo>
                      <a:lnTo>
                        <a:pt x="27" y="4"/>
                      </a:lnTo>
                      <a:lnTo>
                        <a:pt x="23" y="9"/>
                      </a:lnTo>
                      <a:lnTo>
                        <a:pt x="4" y="4"/>
                      </a:lnTo>
                      <a:lnTo>
                        <a:pt x="0" y="4"/>
                      </a:lnTo>
                      <a:lnTo>
                        <a:pt x="4" y="9"/>
                      </a:lnTo>
                      <a:lnTo>
                        <a:pt x="8" y="9"/>
                      </a:lnTo>
                      <a:lnTo>
                        <a:pt x="12" y="9"/>
                      </a:lnTo>
                      <a:lnTo>
                        <a:pt x="19" y="9"/>
                      </a:lnTo>
                      <a:lnTo>
                        <a:pt x="23" y="13"/>
                      </a:lnTo>
                      <a:lnTo>
                        <a:pt x="23" y="17"/>
                      </a:lnTo>
                      <a:lnTo>
                        <a:pt x="38" y="21"/>
                      </a:lnTo>
                      <a:lnTo>
                        <a:pt x="42" y="21"/>
                      </a:lnTo>
                      <a:lnTo>
                        <a:pt x="46" y="21"/>
                      </a:lnTo>
                      <a:lnTo>
                        <a:pt x="49" y="21"/>
                      </a:lnTo>
                      <a:lnTo>
                        <a:pt x="49" y="17"/>
                      </a:lnTo>
                      <a:lnTo>
                        <a:pt x="53" y="21"/>
                      </a:lnTo>
                      <a:lnTo>
                        <a:pt x="57" y="21"/>
                      </a:lnTo>
                      <a:lnTo>
                        <a:pt x="61" y="21"/>
                      </a:lnTo>
                      <a:lnTo>
                        <a:pt x="64" y="21"/>
                      </a:lnTo>
                      <a:lnTo>
                        <a:pt x="68" y="21"/>
                      </a:lnTo>
                      <a:lnTo>
                        <a:pt x="72" y="17"/>
                      </a:lnTo>
                      <a:lnTo>
                        <a:pt x="72" y="21"/>
                      </a:lnTo>
                      <a:lnTo>
                        <a:pt x="76" y="21"/>
                      </a:lnTo>
                      <a:lnTo>
                        <a:pt x="80" y="21"/>
                      </a:lnTo>
                      <a:lnTo>
                        <a:pt x="83" y="21"/>
                      </a:lnTo>
                      <a:lnTo>
                        <a:pt x="87" y="21"/>
                      </a:lnTo>
                      <a:lnTo>
                        <a:pt x="91" y="21"/>
                      </a:lnTo>
                      <a:lnTo>
                        <a:pt x="95" y="17"/>
                      </a:lnTo>
                      <a:lnTo>
                        <a:pt x="98" y="17"/>
                      </a:lnTo>
                      <a:lnTo>
                        <a:pt x="110" y="21"/>
                      </a:lnTo>
                      <a:lnTo>
                        <a:pt x="110" y="17"/>
                      </a:lnTo>
                      <a:lnTo>
                        <a:pt x="113" y="17"/>
                      </a:lnTo>
                      <a:lnTo>
                        <a:pt x="117" y="17"/>
                      </a:lnTo>
                      <a:lnTo>
                        <a:pt x="125" y="17"/>
                      </a:lnTo>
                      <a:lnTo>
                        <a:pt x="121" y="17"/>
                      </a:lnTo>
                      <a:lnTo>
                        <a:pt x="113" y="13"/>
                      </a:lnTo>
                      <a:lnTo>
                        <a:pt x="106" y="13"/>
                      </a:lnTo>
                      <a:lnTo>
                        <a:pt x="102" y="13"/>
                      </a:lnTo>
                      <a:lnTo>
                        <a:pt x="98" y="13"/>
                      </a:lnTo>
                      <a:lnTo>
                        <a:pt x="95" y="9"/>
                      </a:lnTo>
                      <a:lnTo>
                        <a:pt x="91" y="9"/>
                      </a:lnTo>
                      <a:lnTo>
                        <a:pt x="83" y="9"/>
                      </a:lnTo>
                      <a:lnTo>
                        <a:pt x="80" y="4"/>
                      </a:lnTo>
                      <a:close/>
                    </a:path>
                  </a:pathLst>
                </a:custGeom>
                <a:solidFill>
                  <a:srgbClr val="000000"/>
                </a:solidFill>
                <a:ln w="6350">
                  <a:solidFill>
                    <a:srgbClr val="000000"/>
                  </a:solidFill>
                  <a:round/>
                  <a:headEnd/>
                  <a:tailEnd/>
                </a:ln>
              </p:spPr>
              <p:txBody>
                <a:bodyPr/>
                <a:lstStyle/>
                <a:p>
                  <a:endParaRPr lang="fa-IR"/>
                </a:p>
              </p:txBody>
            </p:sp>
            <p:sp>
              <p:nvSpPr>
                <p:cNvPr id="1577" name="Freeform 665"/>
                <p:cNvSpPr>
                  <a:spLocks/>
                </p:cNvSpPr>
                <p:nvPr/>
              </p:nvSpPr>
              <p:spPr bwMode="auto">
                <a:xfrm>
                  <a:off x="1325" y="3256"/>
                  <a:ext cx="30" cy="98"/>
                </a:xfrm>
                <a:custGeom>
                  <a:avLst/>
                  <a:gdLst>
                    <a:gd name="T0" fmla="*/ 7 w 30"/>
                    <a:gd name="T1" fmla="*/ 0 h 98"/>
                    <a:gd name="T2" fmla="*/ 4 w 30"/>
                    <a:gd name="T3" fmla="*/ 9 h 98"/>
                    <a:gd name="T4" fmla="*/ 4 w 30"/>
                    <a:gd name="T5" fmla="*/ 13 h 98"/>
                    <a:gd name="T6" fmla="*/ 7 w 30"/>
                    <a:gd name="T7" fmla="*/ 13 h 98"/>
                    <a:gd name="T8" fmla="*/ 4 w 30"/>
                    <a:gd name="T9" fmla="*/ 17 h 98"/>
                    <a:gd name="T10" fmla="*/ 7 w 30"/>
                    <a:gd name="T11" fmla="*/ 22 h 98"/>
                    <a:gd name="T12" fmla="*/ 4 w 30"/>
                    <a:gd name="T13" fmla="*/ 22 h 98"/>
                    <a:gd name="T14" fmla="*/ 4 w 30"/>
                    <a:gd name="T15" fmla="*/ 26 h 98"/>
                    <a:gd name="T16" fmla="*/ 4 w 30"/>
                    <a:gd name="T17" fmla="*/ 30 h 98"/>
                    <a:gd name="T18" fmla="*/ 4 w 30"/>
                    <a:gd name="T19" fmla="*/ 43 h 98"/>
                    <a:gd name="T20" fmla="*/ 0 w 30"/>
                    <a:gd name="T21" fmla="*/ 43 h 98"/>
                    <a:gd name="T22" fmla="*/ 0 w 30"/>
                    <a:gd name="T23" fmla="*/ 47 h 98"/>
                    <a:gd name="T24" fmla="*/ 4 w 30"/>
                    <a:gd name="T25" fmla="*/ 47 h 98"/>
                    <a:gd name="T26" fmla="*/ 7 w 30"/>
                    <a:gd name="T27" fmla="*/ 51 h 98"/>
                    <a:gd name="T28" fmla="*/ 7 w 30"/>
                    <a:gd name="T29" fmla="*/ 56 h 98"/>
                    <a:gd name="T30" fmla="*/ 11 w 30"/>
                    <a:gd name="T31" fmla="*/ 56 h 98"/>
                    <a:gd name="T32" fmla="*/ 11 w 30"/>
                    <a:gd name="T33" fmla="*/ 60 h 98"/>
                    <a:gd name="T34" fmla="*/ 7 w 30"/>
                    <a:gd name="T35" fmla="*/ 64 h 98"/>
                    <a:gd name="T36" fmla="*/ 4 w 30"/>
                    <a:gd name="T37" fmla="*/ 68 h 98"/>
                    <a:gd name="T38" fmla="*/ 4 w 30"/>
                    <a:gd name="T39" fmla="*/ 73 h 98"/>
                    <a:gd name="T40" fmla="*/ 4 w 30"/>
                    <a:gd name="T41" fmla="*/ 77 h 98"/>
                    <a:gd name="T42" fmla="*/ 4 w 30"/>
                    <a:gd name="T43" fmla="*/ 77 h 98"/>
                    <a:gd name="T44" fmla="*/ 7 w 30"/>
                    <a:gd name="T45" fmla="*/ 81 h 98"/>
                    <a:gd name="T46" fmla="*/ 7 w 30"/>
                    <a:gd name="T47" fmla="*/ 85 h 98"/>
                    <a:gd name="T48" fmla="*/ 7 w 30"/>
                    <a:gd name="T49" fmla="*/ 89 h 98"/>
                    <a:gd name="T50" fmla="*/ 7 w 30"/>
                    <a:gd name="T51" fmla="*/ 98 h 98"/>
                    <a:gd name="T52" fmla="*/ 11 w 30"/>
                    <a:gd name="T53" fmla="*/ 98 h 98"/>
                    <a:gd name="T54" fmla="*/ 11 w 30"/>
                    <a:gd name="T55" fmla="*/ 98 h 98"/>
                    <a:gd name="T56" fmla="*/ 15 w 30"/>
                    <a:gd name="T57" fmla="*/ 94 h 98"/>
                    <a:gd name="T58" fmla="*/ 19 w 30"/>
                    <a:gd name="T59" fmla="*/ 89 h 98"/>
                    <a:gd name="T60" fmla="*/ 22 w 30"/>
                    <a:gd name="T61" fmla="*/ 89 h 98"/>
                    <a:gd name="T62" fmla="*/ 22 w 30"/>
                    <a:gd name="T63" fmla="*/ 89 h 98"/>
                    <a:gd name="T64" fmla="*/ 22 w 30"/>
                    <a:gd name="T65" fmla="*/ 89 h 98"/>
                    <a:gd name="T66" fmla="*/ 26 w 30"/>
                    <a:gd name="T67" fmla="*/ 85 h 98"/>
                    <a:gd name="T68" fmla="*/ 30 w 30"/>
                    <a:gd name="T69" fmla="*/ 85 h 98"/>
                    <a:gd name="T70" fmla="*/ 30 w 30"/>
                    <a:gd name="T71" fmla="*/ 85 h 98"/>
                    <a:gd name="T72" fmla="*/ 30 w 30"/>
                    <a:gd name="T73" fmla="*/ 85 h 98"/>
                    <a:gd name="T74" fmla="*/ 26 w 30"/>
                    <a:gd name="T75" fmla="*/ 85 h 98"/>
                    <a:gd name="T76" fmla="*/ 26 w 30"/>
                    <a:gd name="T77" fmla="*/ 81 h 98"/>
                    <a:gd name="T78" fmla="*/ 22 w 30"/>
                    <a:gd name="T79" fmla="*/ 81 h 98"/>
                    <a:gd name="T80" fmla="*/ 22 w 30"/>
                    <a:gd name="T81" fmla="*/ 77 h 98"/>
                    <a:gd name="T82" fmla="*/ 22 w 30"/>
                    <a:gd name="T83" fmla="*/ 77 h 98"/>
                    <a:gd name="T84" fmla="*/ 19 w 30"/>
                    <a:gd name="T85" fmla="*/ 73 h 98"/>
                    <a:gd name="T86" fmla="*/ 19 w 30"/>
                    <a:gd name="T87" fmla="*/ 73 h 98"/>
                    <a:gd name="T88" fmla="*/ 19 w 30"/>
                    <a:gd name="T89" fmla="*/ 68 h 98"/>
                    <a:gd name="T90" fmla="*/ 19 w 30"/>
                    <a:gd name="T91" fmla="*/ 68 h 98"/>
                    <a:gd name="T92" fmla="*/ 19 w 30"/>
                    <a:gd name="T93" fmla="*/ 64 h 98"/>
                    <a:gd name="T94" fmla="*/ 19 w 30"/>
                    <a:gd name="T95" fmla="*/ 60 h 98"/>
                    <a:gd name="T96" fmla="*/ 19 w 30"/>
                    <a:gd name="T97" fmla="*/ 56 h 98"/>
                    <a:gd name="T98" fmla="*/ 19 w 30"/>
                    <a:gd name="T99" fmla="*/ 51 h 98"/>
                    <a:gd name="T100" fmla="*/ 15 w 30"/>
                    <a:gd name="T101" fmla="*/ 51 h 98"/>
                    <a:gd name="T102" fmla="*/ 15 w 30"/>
                    <a:gd name="T103" fmla="*/ 51 h 98"/>
                    <a:gd name="T104" fmla="*/ 15 w 30"/>
                    <a:gd name="T105" fmla="*/ 47 h 98"/>
                    <a:gd name="T106" fmla="*/ 15 w 30"/>
                    <a:gd name="T107" fmla="*/ 43 h 98"/>
                    <a:gd name="T108" fmla="*/ 11 w 30"/>
                    <a:gd name="T109" fmla="*/ 30 h 98"/>
                    <a:gd name="T110" fmla="*/ 11 w 30"/>
                    <a:gd name="T111" fmla="*/ 26 h 98"/>
                    <a:gd name="T112" fmla="*/ 11 w 30"/>
                    <a:gd name="T113" fmla="*/ 26 h 98"/>
                    <a:gd name="T114" fmla="*/ 11 w 30"/>
                    <a:gd name="T115" fmla="*/ 22 h 98"/>
                    <a:gd name="T116" fmla="*/ 7 w 30"/>
                    <a:gd name="T117" fmla="*/ 0 h 98"/>
                    <a:gd name="T118" fmla="*/ 7 w 30"/>
                    <a:gd name="T119" fmla="*/ 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98"/>
                    <a:gd name="T182" fmla="*/ 30 w 30"/>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98">
                      <a:moveTo>
                        <a:pt x="7" y="0"/>
                      </a:moveTo>
                      <a:lnTo>
                        <a:pt x="7" y="0"/>
                      </a:lnTo>
                      <a:lnTo>
                        <a:pt x="7" y="5"/>
                      </a:lnTo>
                      <a:lnTo>
                        <a:pt x="4" y="9"/>
                      </a:lnTo>
                      <a:lnTo>
                        <a:pt x="4" y="13"/>
                      </a:lnTo>
                      <a:lnTo>
                        <a:pt x="7" y="13"/>
                      </a:lnTo>
                      <a:lnTo>
                        <a:pt x="4" y="17"/>
                      </a:lnTo>
                      <a:lnTo>
                        <a:pt x="7" y="17"/>
                      </a:lnTo>
                      <a:lnTo>
                        <a:pt x="7" y="22"/>
                      </a:lnTo>
                      <a:lnTo>
                        <a:pt x="4" y="22"/>
                      </a:lnTo>
                      <a:lnTo>
                        <a:pt x="4" y="26"/>
                      </a:lnTo>
                      <a:lnTo>
                        <a:pt x="4" y="30"/>
                      </a:lnTo>
                      <a:lnTo>
                        <a:pt x="4" y="39"/>
                      </a:lnTo>
                      <a:lnTo>
                        <a:pt x="4" y="43"/>
                      </a:lnTo>
                      <a:lnTo>
                        <a:pt x="0" y="43"/>
                      </a:lnTo>
                      <a:lnTo>
                        <a:pt x="0" y="47"/>
                      </a:lnTo>
                      <a:lnTo>
                        <a:pt x="4" y="47"/>
                      </a:lnTo>
                      <a:lnTo>
                        <a:pt x="4" y="51"/>
                      </a:lnTo>
                      <a:lnTo>
                        <a:pt x="7" y="51"/>
                      </a:lnTo>
                      <a:lnTo>
                        <a:pt x="7" y="56"/>
                      </a:lnTo>
                      <a:lnTo>
                        <a:pt x="11" y="56"/>
                      </a:lnTo>
                      <a:lnTo>
                        <a:pt x="11" y="60"/>
                      </a:lnTo>
                      <a:lnTo>
                        <a:pt x="7" y="64"/>
                      </a:lnTo>
                      <a:lnTo>
                        <a:pt x="7" y="68"/>
                      </a:lnTo>
                      <a:lnTo>
                        <a:pt x="4" y="68"/>
                      </a:lnTo>
                      <a:lnTo>
                        <a:pt x="4" y="73"/>
                      </a:lnTo>
                      <a:lnTo>
                        <a:pt x="4" y="77"/>
                      </a:lnTo>
                      <a:lnTo>
                        <a:pt x="4" y="81"/>
                      </a:lnTo>
                      <a:lnTo>
                        <a:pt x="7" y="81"/>
                      </a:lnTo>
                      <a:lnTo>
                        <a:pt x="7" y="85"/>
                      </a:lnTo>
                      <a:lnTo>
                        <a:pt x="7" y="89"/>
                      </a:lnTo>
                      <a:lnTo>
                        <a:pt x="7" y="98"/>
                      </a:lnTo>
                      <a:lnTo>
                        <a:pt x="11" y="98"/>
                      </a:lnTo>
                      <a:lnTo>
                        <a:pt x="15" y="98"/>
                      </a:lnTo>
                      <a:lnTo>
                        <a:pt x="15" y="94"/>
                      </a:lnTo>
                      <a:lnTo>
                        <a:pt x="19" y="94"/>
                      </a:lnTo>
                      <a:lnTo>
                        <a:pt x="19" y="89"/>
                      </a:lnTo>
                      <a:lnTo>
                        <a:pt x="22" y="89"/>
                      </a:lnTo>
                      <a:lnTo>
                        <a:pt x="26" y="89"/>
                      </a:lnTo>
                      <a:lnTo>
                        <a:pt x="26" y="85"/>
                      </a:lnTo>
                      <a:lnTo>
                        <a:pt x="30" y="85"/>
                      </a:lnTo>
                      <a:lnTo>
                        <a:pt x="26" y="85"/>
                      </a:lnTo>
                      <a:lnTo>
                        <a:pt x="26" y="81"/>
                      </a:lnTo>
                      <a:lnTo>
                        <a:pt x="22" y="81"/>
                      </a:lnTo>
                      <a:lnTo>
                        <a:pt x="22" y="77"/>
                      </a:lnTo>
                      <a:lnTo>
                        <a:pt x="19" y="73"/>
                      </a:lnTo>
                      <a:lnTo>
                        <a:pt x="19" y="68"/>
                      </a:lnTo>
                      <a:lnTo>
                        <a:pt x="19" y="64"/>
                      </a:lnTo>
                      <a:lnTo>
                        <a:pt x="19" y="60"/>
                      </a:lnTo>
                      <a:lnTo>
                        <a:pt x="19" y="56"/>
                      </a:lnTo>
                      <a:lnTo>
                        <a:pt x="19" y="51"/>
                      </a:lnTo>
                      <a:lnTo>
                        <a:pt x="15" y="51"/>
                      </a:lnTo>
                      <a:lnTo>
                        <a:pt x="15" y="47"/>
                      </a:lnTo>
                      <a:lnTo>
                        <a:pt x="15" y="43"/>
                      </a:lnTo>
                      <a:lnTo>
                        <a:pt x="15" y="30"/>
                      </a:lnTo>
                      <a:lnTo>
                        <a:pt x="11" y="30"/>
                      </a:lnTo>
                      <a:lnTo>
                        <a:pt x="11" y="26"/>
                      </a:lnTo>
                      <a:lnTo>
                        <a:pt x="11" y="22"/>
                      </a:lnTo>
                      <a:lnTo>
                        <a:pt x="7" y="22"/>
                      </a:lnTo>
                      <a:lnTo>
                        <a:pt x="7" y="0"/>
                      </a:lnTo>
                      <a:close/>
                    </a:path>
                  </a:pathLst>
                </a:custGeom>
                <a:solidFill>
                  <a:srgbClr val="005E31"/>
                </a:solidFill>
                <a:ln w="6350">
                  <a:solidFill>
                    <a:srgbClr val="005E31"/>
                  </a:solidFill>
                  <a:round/>
                  <a:headEnd/>
                  <a:tailEnd/>
                </a:ln>
              </p:spPr>
              <p:txBody>
                <a:bodyPr/>
                <a:lstStyle/>
                <a:p>
                  <a:endParaRPr lang="fa-IR"/>
                </a:p>
              </p:txBody>
            </p:sp>
          </p:grpSp>
          <p:grpSp>
            <p:nvGrpSpPr>
              <p:cNvPr id="390" name="Group 666"/>
              <p:cNvGrpSpPr>
                <a:grpSpLocks/>
              </p:cNvGrpSpPr>
              <p:nvPr/>
            </p:nvGrpSpPr>
            <p:grpSpPr bwMode="auto">
              <a:xfrm>
                <a:off x="1396" y="3265"/>
                <a:ext cx="283" cy="237"/>
                <a:chOff x="1396" y="3265"/>
                <a:chExt cx="283" cy="237"/>
              </a:xfrm>
            </p:grpSpPr>
            <p:sp>
              <p:nvSpPr>
                <p:cNvPr id="1566" name="Freeform 667"/>
                <p:cNvSpPr>
                  <a:spLocks/>
                </p:cNvSpPr>
                <p:nvPr/>
              </p:nvSpPr>
              <p:spPr bwMode="auto">
                <a:xfrm>
                  <a:off x="1442" y="3447"/>
                  <a:ext cx="15" cy="34"/>
                </a:xfrm>
                <a:custGeom>
                  <a:avLst/>
                  <a:gdLst>
                    <a:gd name="T0" fmla="*/ 0 w 15"/>
                    <a:gd name="T1" fmla="*/ 0 h 34"/>
                    <a:gd name="T2" fmla="*/ 0 w 15"/>
                    <a:gd name="T3" fmla="*/ 0 h 34"/>
                    <a:gd name="T4" fmla="*/ 0 w 15"/>
                    <a:gd name="T5" fmla="*/ 34 h 34"/>
                    <a:gd name="T6" fmla="*/ 7 w 15"/>
                    <a:gd name="T7" fmla="*/ 34 h 34"/>
                    <a:gd name="T8" fmla="*/ 11 w 15"/>
                    <a:gd name="T9" fmla="*/ 34 h 34"/>
                    <a:gd name="T10" fmla="*/ 11 w 15"/>
                    <a:gd name="T11" fmla="*/ 34 h 34"/>
                    <a:gd name="T12" fmla="*/ 15 w 15"/>
                    <a:gd name="T13" fmla="*/ 34 h 34"/>
                    <a:gd name="T14" fmla="*/ 15 w 15"/>
                    <a:gd name="T15" fmla="*/ 30 h 34"/>
                    <a:gd name="T16" fmla="*/ 15 w 15"/>
                    <a:gd name="T17" fmla="*/ 30 h 34"/>
                    <a:gd name="T18" fmla="*/ 15 w 15"/>
                    <a:gd name="T19" fmla="*/ 5 h 34"/>
                    <a:gd name="T20" fmla="*/ 7 w 15"/>
                    <a:gd name="T21" fmla="*/ 5 h 34"/>
                    <a:gd name="T22" fmla="*/ 7 w 15"/>
                    <a:gd name="T23" fmla="*/ 0 h 34"/>
                    <a:gd name="T24" fmla="*/ 3 w 15"/>
                    <a:gd name="T25" fmla="*/ 0 h 34"/>
                    <a:gd name="T26" fmla="*/ 0 w 15"/>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34"/>
                    <a:gd name="T44" fmla="*/ 15 w 15"/>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34">
                      <a:moveTo>
                        <a:pt x="0" y="0"/>
                      </a:moveTo>
                      <a:lnTo>
                        <a:pt x="0" y="0"/>
                      </a:lnTo>
                      <a:lnTo>
                        <a:pt x="0" y="34"/>
                      </a:lnTo>
                      <a:lnTo>
                        <a:pt x="7" y="34"/>
                      </a:lnTo>
                      <a:lnTo>
                        <a:pt x="11" y="34"/>
                      </a:lnTo>
                      <a:lnTo>
                        <a:pt x="15" y="34"/>
                      </a:lnTo>
                      <a:lnTo>
                        <a:pt x="15" y="30"/>
                      </a:lnTo>
                      <a:lnTo>
                        <a:pt x="15" y="5"/>
                      </a:lnTo>
                      <a:lnTo>
                        <a:pt x="7" y="5"/>
                      </a:lnTo>
                      <a:lnTo>
                        <a:pt x="7" y="0"/>
                      </a:lnTo>
                      <a:lnTo>
                        <a:pt x="3"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567" name="Group 668"/>
                <p:cNvGrpSpPr>
                  <a:grpSpLocks/>
                </p:cNvGrpSpPr>
                <p:nvPr/>
              </p:nvGrpSpPr>
              <p:grpSpPr bwMode="auto">
                <a:xfrm>
                  <a:off x="1396" y="3265"/>
                  <a:ext cx="98" cy="199"/>
                  <a:chOff x="1396" y="3265"/>
                  <a:chExt cx="98" cy="199"/>
                </a:xfrm>
              </p:grpSpPr>
              <p:sp>
                <p:nvSpPr>
                  <p:cNvPr id="1569" name="Freeform 669"/>
                  <p:cNvSpPr>
                    <a:spLocks/>
                  </p:cNvSpPr>
                  <p:nvPr/>
                </p:nvSpPr>
                <p:spPr bwMode="auto">
                  <a:xfrm>
                    <a:off x="1396" y="3265"/>
                    <a:ext cx="98" cy="199"/>
                  </a:xfrm>
                  <a:custGeom>
                    <a:avLst/>
                    <a:gdLst>
                      <a:gd name="T0" fmla="*/ 27 w 98"/>
                      <a:gd name="T1" fmla="*/ 85 h 199"/>
                      <a:gd name="T2" fmla="*/ 27 w 98"/>
                      <a:gd name="T3" fmla="*/ 93 h 199"/>
                      <a:gd name="T4" fmla="*/ 19 w 98"/>
                      <a:gd name="T5" fmla="*/ 97 h 199"/>
                      <a:gd name="T6" fmla="*/ 19 w 98"/>
                      <a:gd name="T7" fmla="*/ 102 h 199"/>
                      <a:gd name="T8" fmla="*/ 23 w 98"/>
                      <a:gd name="T9" fmla="*/ 110 h 199"/>
                      <a:gd name="T10" fmla="*/ 23 w 98"/>
                      <a:gd name="T11" fmla="*/ 119 h 199"/>
                      <a:gd name="T12" fmla="*/ 19 w 98"/>
                      <a:gd name="T13" fmla="*/ 127 h 199"/>
                      <a:gd name="T14" fmla="*/ 16 w 98"/>
                      <a:gd name="T15" fmla="*/ 136 h 199"/>
                      <a:gd name="T16" fmla="*/ 16 w 98"/>
                      <a:gd name="T17" fmla="*/ 140 h 199"/>
                      <a:gd name="T18" fmla="*/ 19 w 98"/>
                      <a:gd name="T19" fmla="*/ 148 h 199"/>
                      <a:gd name="T20" fmla="*/ 19 w 98"/>
                      <a:gd name="T21" fmla="*/ 153 h 199"/>
                      <a:gd name="T22" fmla="*/ 23 w 98"/>
                      <a:gd name="T23" fmla="*/ 157 h 199"/>
                      <a:gd name="T24" fmla="*/ 12 w 98"/>
                      <a:gd name="T25" fmla="*/ 161 h 199"/>
                      <a:gd name="T26" fmla="*/ 4 w 98"/>
                      <a:gd name="T27" fmla="*/ 165 h 199"/>
                      <a:gd name="T28" fmla="*/ 0 w 98"/>
                      <a:gd name="T29" fmla="*/ 174 h 199"/>
                      <a:gd name="T30" fmla="*/ 8 w 98"/>
                      <a:gd name="T31" fmla="*/ 178 h 199"/>
                      <a:gd name="T32" fmla="*/ 16 w 98"/>
                      <a:gd name="T33" fmla="*/ 182 h 199"/>
                      <a:gd name="T34" fmla="*/ 19 w 98"/>
                      <a:gd name="T35" fmla="*/ 191 h 199"/>
                      <a:gd name="T36" fmla="*/ 27 w 98"/>
                      <a:gd name="T37" fmla="*/ 195 h 199"/>
                      <a:gd name="T38" fmla="*/ 42 w 98"/>
                      <a:gd name="T39" fmla="*/ 195 h 199"/>
                      <a:gd name="T40" fmla="*/ 53 w 98"/>
                      <a:gd name="T41" fmla="*/ 199 h 199"/>
                      <a:gd name="T42" fmla="*/ 61 w 98"/>
                      <a:gd name="T43" fmla="*/ 199 h 199"/>
                      <a:gd name="T44" fmla="*/ 80 w 98"/>
                      <a:gd name="T45" fmla="*/ 187 h 199"/>
                      <a:gd name="T46" fmla="*/ 98 w 98"/>
                      <a:gd name="T47" fmla="*/ 178 h 199"/>
                      <a:gd name="T48" fmla="*/ 98 w 98"/>
                      <a:gd name="T49" fmla="*/ 174 h 199"/>
                      <a:gd name="T50" fmla="*/ 95 w 98"/>
                      <a:gd name="T51" fmla="*/ 170 h 199"/>
                      <a:gd name="T52" fmla="*/ 83 w 98"/>
                      <a:gd name="T53" fmla="*/ 170 h 199"/>
                      <a:gd name="T54" fmla="*/ 80 w 98"/>
                      <a:gd name="T55" fmla="*/ 161 h 199"/>
                      <a:gd name="T56" fmla="*/ 80 w 98"/>
                      <a:gd name="T57" fmla="*/ 157 h 199"/>
                      <a:gd name="T58" fmla="*/ 83 w 98"/>
                      <a:gd name="T59" fmla="*/ 153 h 199"/>
                      <a:gd name="T60" fmla="*/ 87 w 98"/>
                      <a:gd name="T61" fmla="*/ 148 h 199"/>
                      <a:gd name="T62" fmla="*/ 80 w 98"/>
                      <a:gd name="T63" fmla="*/ 140 h 199"/>
                      <a:gd name="T64" fmla="*/ 76 w 98"/>
                      <a:gd name="T65" fmla="*/ 136 h 199"/>
                      <a:gd name="T66" fmla="*/ 76 w 98"/>
                      <a:gd name="T67" fmla="*/ 127 h 199"/>
                      <a:gd name="T68" fmla="*/ 80 w 98"/>
                      <a:gd name="T69" fmla="*/ 119 h 199"/>
                      <a:gd name="T70" fmla="*/ 80 w 98"/>
                      <a:gd name="T71" fmla="*/ 110 h 199"/>
                      <a:gd name="T72" fmla="*/ 72 w 98"/>
                      <a:gd name="T73" fmla="*/ 102 h 199"/>
                      <a:gd name="T74" fmla="*/ 72 w 98"/>
                      <a:gd name="T75" fmla="*/ 93 h 199"/>
                      <a:gd name="T76" fmla="*/ 76 w 98"/>
                      <a:gd name="T77" fmla="*/ 85 h 199"/>
                      <a:gd name="T78" fmla="*/ 72 w 98"/>
                      <a:gd name="T79" fmla="*/ 80 h 199"/>
                      <a:gd name="T80" fmla="*/ 68 w 98"/>
                      <a:gd name="T81" fmla="*/ 72 h 199"/>
                      <a:gd name="T82" fmla="*/ 65 w 98"/>
                      <a:gd name="T83" fmla="*/ 55 h 199"/>
                      <a:gd name="T84" fmla="*/ 65 w 98"/>
                      <a:gd name="T85" fmla="*/ 42 h 199"/>
                      <a:gd name="T86" fmla="*/ 61 w 98"/>
                      <a:gd name="T87" fmla="*/ 30 h 199"/>
                      <a:gd name="T88" fmla="*/ 61 w 98"/>
                      <a:gd name="T89" fmla="*/ 21 h 199"/>
                      <a:gd name="T90" fmla="*/ 53 w 98"/>
                      <a:gd name="T91" fmla="*/ 13 h 199"/>
                      <a:gd name="T92" fmla="*/ 49 w 98"/>
                      <a:gd name="T93" fmla="*/ 0 h 199"/>
                      <a:gd name="T94" fmla="*/ 46 w 98"/>
                      <a:gd name="T95" fmla="*/ 13 h 199"/>
                      <a:gd name="T96" fmla="*/ 42 w 98"/>
                      <a:gd name="T97" fmla="*/ 38 h 199"/>
                      <a:gd name="T98" fmla="*/ 34 w 98"/>
                      <a:gd name="T99" fmla="*/ 51 h 199"/>
                      <a:gd name="T100" fmla="*/ 31 w 98"/>
                      <a:gd name="T101" fmla="*/ 68 h 199"/>
                      <a:gd name="T102" fmla="*/ 27 w 98"/>
                      <a:gd name="T103" fmla="*/ 72 h 199"/>
                      <a:gd name="T104" fmla="*/ 27 w 98"/>
                      <a:gd name="T105" fmla="*/ 76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99"/>
                      <a:gd name="T161" fmla="*/ 98 w 98"/>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99">
                        <a:moveTo>
                          <a:pt x="27" y="76"/>
                        </a:moveTo>
                        <a:lnTo>
                          <a:pt x="27" y="76"/>
                        </a:lnTo>
                        <a:lnTo>
                          <a:pt x="27" y="80"/>
                        </a:lnTo>
                        <a:lnTo>
                          <a:pt x="27" y="85"/>
                        </a:lnTo>
                        <a:lnTo>
                          <a:pt x="27" y="89"/>
                        </a:lnTo>
                        <a:lnTo>
                          <a:pt x="27" y="93"/>
                        </a:lnTo>
                        <a:lnTo>
                          <a:pt x="23" y="93"/>
                        </a:lnTo>
                        <a:lnTo>
                          <a:pt x="19" y="97"/>
                        </a:lnTo>
                        <a:lnTo>
                          <a:pt x="19" y="102"/>
                        </a:lnTo>
                        <a:lnTo>
                          <a:pt x="19" y="106"/>
                        </a:lnTo>
                        <a:lnTo>
                          <a:pt x="19" y="110"/>
                        </a:lnTo>
                        <a:lnTo>
                          <a:pt x="23" y="110"/>
                        </a:lnTo>
                        <a:lnTo>
                          <a:pt x="23" y="114"/>
                        </a:lnTo>
                        <a:lnTo>
                          <a:pt x="23" y="119"/>
                        </a:lnTo>
                        <a:lnTo>
                          <a:pt x="27" y="119"/>
                        </a:lnTo>
                        <a:lnTo>
                          <a:pt x="23" y="123"/>
                        </a:lnTo>
                        <a:lnTo>
                          <a:pt x="19" y="127"/>
                        </a:lnTo>
                        <a:lnTo>
                          <a:pt x="16" y="127"/>
                        </a:lnTo>
                        <a:lnTo>
                          <a:pt x="16" y="131"/>
                        </a:lnTo>
                        <a:lnTo>
                          <a:pt x="16" y="136"/>
                        </a:lnTo>
                        <a:lnTo>
                          <a:pt x="16" y="140"/>
                        </a:lnTo>
                        <a:lnTo>
                          <a:pt x="16" y="144"/>
                        </a:lnTo>
                        <a:lnTo>
                          <a:pt x="19" y="144"/>
                        </a:lnTo>
                        <a:lnTo>
                          <a:pt x="19" y="148"/>
                        </a:lnTo>
                        <a:lnTo>
                          <a:pt x="19" y="153"/>
                        </a:lnTo>
                        <a:lnTo>
                          <a:pt x="23" y="153"/>
                        </a:lnTo>
                        <a:lnTo>
                          <a:pt x="23" y="157"/>
                        </a:lnTo>
                        <a:lnTo>
                          <a:pt x="19" y="157"/>
                        </a:lnTo>
                        <a:lnTo>
                          <a:pt x="16" y="157"/>
                        </a:lnTo>
                        <a:lnTo>
                          <a:pt x="12" y="161"/>
                        </a:lnTo>
                        <a:lnTo>
                          <a:pt x="8" y="161"/>
                        </a:lnTo>
                        <a:lnTo>
                          <a:pt x="4" y="161"/>
                        </a:lnTo>
                        <a:lnTo>
                          <a:pt x="4" y="165"/>
                        </a:lnTo>
                        <a:lnTo>
                          <a:pt x="4" y="170"/>
                        </a:lnTo>
                        <a:lnTo>
                          <a:pt x="0" y="170"/>
                        </a:lnTo>
                        <a:lnTo>
                          <a:pt x="0" y="174"/>
                        </a:lnTo>
                        <a:lnTo>
                          <a:pt x="4" y="174"/>
                        </a:lnTo>
                        <a:lnTo>
                          <a:pt x="8" y="178"/>
                        </a:lnTo>
                        <a:lnTo>
                          <a:pt x="16" y="182"/>
                        </a:lnTo>
                        <a:lnTo>
                          <a:pt x="19" y="187"/>
                        </a:lnTo>
                        <a:lnTo>
                          <a:pt x="19" y="191"/>
                        </a:lnTo>
                        <a:lnTo>
                          <a:pt x="23" y="191"/>
                        </a:lnTo>
                        <a:lnTo>
                          <a:pt x="23" y="195"/>
                        </a:lnTo>
                        <a:lnTo>
                          <a:pt x="27" y="195"/>
                        </a:lnTo>
                        <a:lnTo>
                          <a:pt x="31" y="195"/>
                        </a:lnTo>
                        <a:lnTo>
                          <a:pt x="34" y="195"/>
                        </a:lnTo>
                        <a:lnTo>
                          <a:pt x="42" y="195"/>
                        </a:lnTo>
                        <a:lnTo>
                          <a:pt x="46" y="199"/>
                        </a:lnTo>
                        <a:lnTo>
                          <a:pt x="53" y="199"/>
                        </a:lnTo>
                        <a:lnTo>
                          <a:pt x="57" y="199"/>
                        </a:lnTo>
                        <a:lnTo>
                          <a:pt x="61" y="199"/>
                        </a:lnTo>
                        <a:lnTo>
                          <a:pt x="65" y="195"/>
                        </a:lnTo>
                        <a:lnTo>
                          <a:pt x="72" y="191"/>
                        </a:lnTo>
                        <a:lnTo>
                          <a:pt x="76" y="187"/>
                        </a:lnTo>
                        <a:lnTo>
                          <a:pt x="80" y="187"/>
                        </a:lnTo>
                        <a:lnTo>
                          <a:pt x="80" y="182"/>
                        </a:lnTo>
                        <a:lnTo>
                          <a:pt x="83" y="182"/>
                        </a:lnTo>
                        <a:lnTo>
                          <a:pt x="95" y="182"/>
                        </a:lnTo>
                        <a:lnTo>
                          <a:pt x="98" y="178"/>
                        </a:lnTo>
                        <a:lnTo>
                          <a:pt x="98" y="174"/>
                        </a:lnTo>
                        <a:lnTo>
                          <a:pt x="95" y="174"/>
                        </a:lnTo>
                        <a:lnTo>
                          <a:pt x="95" y="170"/>
                        </a:lnTo>
                        <a:lnTo>
                          <a:pt x="91" y="170"/>
                        </a:lnTo>
                        <a:lnTo>
                          <a:pt x="87" y="170"/>
                        </a:lnTo>
                        <a:lnTo>
                          <a:pt x="83" y="170"/>
                        </a:lnTo>
                        <a:lnTo>
                          <a:pt x="83" y="165"/>
                        </a:lnTo>
                        <a:lnTo>
                          <a:pt x="80" y="165"/>
                        </a:lnTo>
                        <a:lnTo>
                          <a:pt x="80" y="161"/>
                        </a:lnTo>
                        <a:lnTo>
                          <a:pt x="80" y="157"/>
                        </a:lnTo>
                        <a:lnTo>
                          <a:pt x="83" y="153"/>
                        </a:lnTo>
                        <a:lnTo>
                          <a:pt x="87" y="148"/>
                        </a:lnTo>
                        <a:lnTo>
                          <a:pt x="87" y="144"/>
                        </a:lnTo>
                        <a:lnTo>
                          <a:pt x="83" y="144"/>
                        </a:lnTo>
                        <a:lnTo>
                          <a:pt x="80" y="140"/>
                        </a:lnTo>
                        <a:lnTo>
                          <a:pt x="76" y="140"/>
                        </a:lnTo>
                        <a:lnTo>
                          <a:pt x="76" y="136"/>
                        </a:lnTo>
                        <a:lnTo>
                          <a:pt x="76" y="131"/>
                        </a:lnTo>
                        <a:lnTo>
                          <a:pt x="76" y="127"/>
                        </a:lnTo>
                        <a:lnTo>
                          <a:pt x="80" y="123"/>
                        </a:lnTo>
                        <a:lnTo>
                          <a:pt x="80" y="119"/>
                        </a:lnTo>
                        <a:lnTo>
                          <a:pt x="80" y="114"/>
                        </a:lnTo>
                        <a:lnTo>
                          <a:pt x="80" y="110"/>
                        </a:lnTo>
                        <a:lnTo>
                          <a:pt x="76" y="110"/>
                        </a:lnTo>
                        <a:lnTo>
                          <a:pt x="76" y="106"/>
                        </a:lnTo>
                        <a:lnTo>
                          <a:pt x="72" y="102"/>
                        </a:lnTo>
                        <a:lnTo>
                          <a:pt x="72" y="97"/>
                        </a:lnTo>
                        <a:lnTo>
                          <a:pt x="72" y="93"/>
                        </a:lnTo>
                        <a:lnTo>
                          <a:pt x="76" y="89"/>
                        </a:lnTo>
                        <a:lnTo>
                          <a:pt x="76" y="85"/>
                        </a:lnTo>
                        <a:lnTo>
                          <a:pt x="72" y="85"/>
                        </a:lnTo>
                        <a:lnTo>
                          <a:pt x="72" y="80"/>
                        </a:lnTo>
                        <a:lnTo>
                          <a:pt x="68" y="80"/>
                        </a:lnTo>
                        <a:lnTo>
                          <a:pt x="68" y="76"/>
                        </a:lnTo>
                        <a:lnTo>
                          <a:pt x="68" y="72"/>
                        </a:lnTo>
                        <a:lnTo>
                          <a:pt x="68" y="68"/>
                        </a:lnTo>
                        <a:lnTo>
                          <a:pt x="68" y="64"/>
                        </a:lnTo>
                        <a:lnTo>
                          <a:pt x="68" y="59"/>
                        </a:lnTo>
                        <a:lnTo>
                          <a:pt x="65" y="55"/>
                        </a:lnTo>
                        <a:lnTo>
                          <a:pt x="65" y="51"/>
                        </a:lnTo>
                        <a:lnTo>
                          <a:pt x="65" y="47"/>
                        </a:lnTo>
                        <a:lnTo>
                          <a:pt x="65" y="42"/>
                        </a:lnTo>
                        <a:lnTo>
                          <a:pt x="61" y="38"/>
                        </a:lnTo>
                        <a:lnTo>
                          <a:pt x="61" y="34"/>
                        </a:lnTo>
                        <a:lnTo>
                          <a:pt x="61" y="30"/>
                        </a:lnTo>
                        <a:lnTo>
                          <a:pt x="61" y="25"/>
                        </a:lnTo>
                        <a:lnTo>
                          <a:pt x="61" y="21"/>
                        </a:lnTo>
                        <a:lnTo>
                          <a:pt x="57" y="21"/>
                        </a:lnTo>
                        <a:lnTo>
                          <a:pt x="57" y="17"/>
                        </a:lnTo>
                        <a:lnTo>
                          <a:pt x="53" y="13"/>
                        </a:lnTo>
                        <a:lnTo>
                          <a:pt x="53" y="8"/>
                        </a:lnTo>
                        <a:lnTo>
                          <a:pt x="49" y="4"/>
                        </a:lnTo>
                        <a:lnTo>
                          <a:pt x="49" y="0"/>
                        </a:lnTo>
                        <a:lnTo>
                          <a:pt x="49" y="4"/>
                        </a:lnTo>
                        <a:lnTo>
                          <a:pt x="46" y="4"/>
                        </a:lnTo>
                        <a:lnTo>
                          <a:pt x="46" y="8"/>
                        </a:lnTo>
                        <a:lnTo>
                          <a:pt x="46" y="13"/>
                        </a:lnTo>
                        <a:lnTo>
                          <a:pt x="42" y="17"/>
                        </a:lnTo>
                        <a:lnTo>
                          <a:pt x="42" y="30"/>
                        </a:lnTo>
                        <a:lnTo>
                          <a:pt x="42" y="34"/>
                        </a:lnTo>
                        <a:lnTo>
                          <a:pt x="42" y="38"/>
                        </a:lnTo>
                        <a:lnTo>
                          <a:pt x="38" y="38"/>
                        </a:lnTo>
                        <a:lnTo>
                          <a:pt x="34" y="47"/>
                        </a:lnTo>
                        <a:lnTo>
                          <a:pt x="34" y="51"/>
                        </a:lnTo>
                        <a:lnTo>
                          <a:pt x="34" y="55"/>
                        </a:lnTo>
                        <a:lnTo>
                          <a:pt x="31" y="59"/>
                        </a:lnTo>
                        <a:lnTo>
                          <a:pt x="31" y="64"/>
                        </a:lnTo>
                        <a:lnTo>
                          <a:pt x="31" y="68"/>
                        </a:lnTo>
                        <a:lnTo>
                          <a:pt x="31" y="72"/>
                        </a:lnTo>
                        <a:lnTo>
                          <a:pt x="27" y="72"/>
                        </a:lnTo>
                        <a:lnTo>
                          <a:pt x="27" y="76"/>
                        </a:lnTo>
                        <a:close/>
                      </a:path>
                    </a:pathLst>
                  </a:custGeom>
                  <a:solidFill>
                    <a:srgbClr val="228129"/>
                  </a:solidFill>
                  <a:ln w="6350">
                    <a:solidFill>
                      <a:srgbClr val="228129"/>
                    </a:solidFill>
                    <a:round/>
                    <a:headEnd/>
                    <a:tailEnd/>
                  </a:ln>
                </p:spPr>
                <p:txBody>
                  <a:bodyPr/>
                  <a:lstStyle/>
                  <a:p>
                    <a:endParaRPr lang="fa-IR"/>
                  </a:p>
                </p:txBody>
              </p:sp>
              <p:sp>
                <p:nvSpPr>
                  <p:cNvPr id="1570" name="Freeform 670"/>
                  <p:cNvSpPr>
                    <a:spLocks/>
                  </p:cNvSpPr>
                  <p:nvPr/>
                </p:nvSpPr>
                <p:spPr bwMode="auto">
                  <a:xfrm>
                    <a:off x="1438" y="3273"/>
                    <a:ext cx="56" cy="191"/>
                  </a:xfrm>
                  <a:custGeom>
                    <a:avLst/>
                    <a:gdLst>
                      <a:gd name="T0" fmla="*/ 11 w 56"/>
                      <a:gd name="T1" fmla="*/ 17 h 191"/>
                      <a:gd name="T2" fmla="*/ 7 w 56"/>
                      <a:gd name="T3" fmla="*/ 22 h 191"/>
                      <a:gd name="T4" fmla="*/ 7 w 56"/>
                      <a:gd name="T5" fmla="*/ 26 h 191"/>
                      <a:gd name="T6" fmla="*/ 7 w 56"/>
                      <a:gd name="T7" fmla="*/ 34 h 191"/>
                      <a:gd name="T8" fmla="*/ 7 w 56"/>
                      <a:gd name="T9" fmla="*/ 39 h 191"/>
                      <a:gd name="T10" fmla="*/ 7 w 56"/>
                      <a:gd name="T11" fmla="*/ 47 h 191"/>
                      <a:gd name="T12" fmla="*/ 4 w 56"/>
                      <a:gd name="T13" fmla="*/ 56 h 191"/>
                      <a:gd name="T14" fmla="*/ 4 w 56"/>
                      <a:gd name="T15" fmla="*/ 81 h 191"/>
                      <a:gd name="T16" fmla="*/ 0 w 56"/>
                      <a:gd name="T17" fmla="*/ 89 h 191"/>
                      <a:gd name="T18" fmla="*/ 0 w 56"/>
                      <a:gd name="T19" fmla="*/ 89 h 191"/>
                      <a:gd name="T20" fmla="*/ 4 w 56"/>
                      <a:gd name="T21" fmla="*/ 98 h 191"/>
                      <a:gd name="T22" fmla="*/ 11 w 56"/>
                      <a:gd name="T23" fmla="*/ 102 h 191"/>
                      <a:gd name="T24" fmla="*/ 15 w 56"/>
                      <a:gd name="T25" fmla="*/ 111 h 191"/>
                      <a:gd name="T26" fmla="*/ 19 w 56"/>
                      <a:gd name="T27" fmla="*/ 115 h 191"/>
                      <a:gd name="T28" fmla="*/ 15 w 56"/>
                      <a:gd name="T29" fmla="*/ 123 h 191"/>
                      <a:gd name="T30" fmla="*/ 7 w 56"/>
                      <a:gd name="T31" fmla="*/ 136 h 191"/>
                      <a:gd name="T32" fmla="*/ 4 w 56"/>
                      <a:gd name="T33" fmla="*/ 140 h 191"/>
                      <a:gd name="T34" fmla="*/ 4 w 56"/>
                      <a:gd name="T35" fmla="*/ 149 h 191"/>
                      <a:gd name="T36" fmla="*/ 4 w 56"/>
                      <a:gd name="T37" fmla="*/ 153 h 191"/>
                      <a:gd name="T38" fmla="*/ 11 w 56"/>
                      <a:gd name="T39" fmla="*/ 162 h 191"/>
                      <a:gd name="T40" fmla="*/ 11 w 56"/>
                      <a:gd name="T41" fmla="*/ 166 h 191"/>
                      <a:gd name="T42" fmla="*/ 15 w 56"/>
                      <a:gd name="T43" fmla="*/ 191 h 191"/>
                      <a:gd name="T44" fmla="*/ 19 w 56"/>
                      <a:gd name="T45" fmla="*/ 191 h 191"/>
                      <a:gd name="T46" fmla="*/ 26 w 56"/>
                      <a:gd name="T47" fmla="*/ 187 h 191"/>
                      <a:gd name="T48" fmla="*/ 34 w 56"/>
                      <a:gd name="T49" fmla="*/ 174 h 191"/>
                      <a:gd name="T50" fmla="*/ 41 w 56"/>
                      <a:gd name="T51" fmla="*/ 174 h 191"/>
                      <a:gd name="T52" fmla="*/ 45 w 56"/>
                      <a:gd name="T53" fmla="*/ 174 h 191"/>
                      <a:gd name="T54" fmla="*/ 45 w 56"/>
                      <a:gd name="T55" fmla="*/ 170 h 191"/>
                      <a:gd name="T56" fmla="*/ 49 w 56"/>
                      <a:gd name="T57" fmla="*/ 170 h 191"/>
                      <a:gd name="T58" fmla="*/ 53 w 56"/>
                      <a:gd name="T59" fmla="*/ 170 h 191"/>
                      <a:gd name="T60" fmla="*/ 56 w 56"/>
                      <a:gd name="T61" fmla="*/ 166 h 191"/>
                      <a:gd name="T62" fmla="*/ 53 w 56"/>
                      <a:gd name="T63" fmla="*/ 162 h 191"/>
                      <a:gd name="T64" fmla="*/ 49 w 56"/>
                      <a:gd name="T65" fmla="*/ 162 h 191"/>
                      <a:gd name="T66" fmla="*/ 45 w 56"/>
                      <a:gd name="T67" fmla="*/ 157 h 191"/>
                      <a:gd name="T68" fmla="*/ 45 w 56"/>
                      <a:gd name="T69" fmla="*/ 153 h 191"/>
                      <a:gd name="T70" fmla="*/ 41 w 56"/>
                      <a:gd name="T71" fmla="*/ 149 h 191"/>
                      <a:gd name="T72" fmla="*/ 38 w 56"/>
                      <a:gd name="T73" fmla="*/ 145 h 191"/>
                      <a:gd name="T74" fmla="*/ 38 w 56"/>
                      <a:gd name="T75" fmla="*/ 140 h 191"/>
                      <a:gd name="T76" fmla="*/ 34 w 56"/>
                      <a:gd name="T77" fmla="*/ 136 h 191"/>
                      <a:gd name="T78" fmla="*/ 30 w 56"/>
                      <a:gd name="T79" fmla="*/ 132 h 191"/>
                      <a:gd name="T80" fmla="*/ 30 w 56"/>
                      <a:gd name="T81" fmla="*/ 128 h 191"/>
                      <a:gd name="T82" fmla="*/ 34 w 56"/>
                      <a:gd name="T83" fmla="*/ 115 h 191"/>
                      <a:gd name="T84" fmla="*/ 30 w 56"/>
                      <a:gd name="T85" fmla="*/ 106 h 191"/>
                      <a:gd name="T86" fmla="*/ 30 w 56"/>
                      <a:gd name="T87" fmla="*/ 102 h 191"/>
                      <a:gd name="T88" fmla="*/ 26 w 56"/>
                      <a:gd name="T89" fmla="*/ 98 h 191"/>
                      <a:gd name="T90" fmla="*/ 26 w 56"/>
                      <a:gd name="T91" fmla="*/ 89 h 191"/>
                      <a:gd name="T92" fmla="*/ 23 w 56"/>
                      <a:gd name="T93" fmla="*/ 60 h 191"/>
                      <a:gd name="T94" fmla="*/ 19 w 56"/>
                      <a:gd name="T95" fmla="*/ 56 h 191"/>
                      <a:gd name="T96" fmla="*/ 15 w 56"/>
                      <a:gd name="T97" fmla="*/ 51 h 191"/>
                      <a:gd name="T98" fmla="*/ 15 w 56"/>
                      <a:gd name="T99" fmla="*/ 47 h 191"/>
                      <a:gd name="T100" fmla="*/ 11 w 56"/>
                      <a:gd name="T101" fmla="*/ 5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91"/>
                      <a:gd name="T155" fmla="*/ 56 w 56"/>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91">
                        <a:moveTo>
                          <a:pt x="11" y="0"/>
                        </a:moveTo>
                        <a:lnTo>
                          <a:pt x="11" y="0"/>
                        </a:lnTo>
                        <a:lnTo>
                          <a:pt x="11" y="17"/>
                        </a:lnTo>
                        <a:lnTo>
                          <a:pt x="7" y="17"/>
                        </a:lnTo>
                        <a:lnTo>
                          <a:pt x="7" y="22"/>
                        </a:lnTo>
                        <a:lnTo>
                          <a:pt x="7" y="26"/>
                        </a:lnTo>
                        <a:lnTo>
                          <a:pt x="7" y="30"/>
                        </a:lnTo>
                        <a:lnTo>
                          <a:pt x="7" y="34"/>
                        </a:lnTo>
                        <a:lnTo>
                          <a:pt x="7" y="39"/>
                        </a:lnTo>
                        <a:lnTo>
                          <a:pt x="7" y="43"/>
                        </a:lnTo>
                        <a:lnTo>
                          <a:pt x="7" y="47"/>
                        </a:lnTo>
                        <a:lnTo>
                          <a:pt x="7" y="51"/>
                        </a:lnTo>
                        <a:lnTo>
                          <a:pt x="4" y="51"/>
                        </a:lnTo>
                        <a:lnTo>
                          <a:pt x="4" y="56"/>
                        </a:lnTo>
                        <a:lnTo>
                          <a:pt x="4" y="60"/>
                        </a:lnTo>
                        <a:lnTo>
                          <a:pt x="4" y="81"/>
                        </a:lnTo>
                        <a:lnTo>
                          <a:pt x="0" y="85"/>
                        </a:lnTo>
                        <a:lnTo>
                          <a:pt x="0" y="89"/>
                        </a:lnTo>
                        <a:lnTo>
                          <a:pt x="0" y="94"/>
                        </a:lnTo>
                        <a:lnTo>
                          <a:pt x="4" y="94"/>
                        </a:lnTo>
                        <a:lnTo>
                          <a:pt x="4" y="98"/>
                        </a:lnTo>
                        <a:lnTo>
                          <a:pt x="7" y="98"/>
                        </a:lnTo>
                        <a:lnTo>
                          <a:pt x="11" y="102"/>
                        </a:lnTo>
                        <a:lnTo>
                          <a:pt x="15" y="106"/>
                        </a:lnTo>
                        <a:lnTo>
                          <a:pt x="15" y="111"/>
                        </a:lnTo>
                        <a:lnTo>
                          <a:pt x="19" y="111"/>
                        </a:lnTo>
                        <a:lnTo>
                          <a:pt x="19" y="115"/>
                        </a:lnTo>
                        <a:lnTo>
                          <a:pt x="15" y="119"/>
                        </a:lnTo>
                        <a:lnTo>
                          <a:pt x="15" y="123"/>
                        </a:lnTo>
                        <a:lnTo>
                          <a:pt x="11" y="128"/>
                        </a:lnTo>
                        <a:lnTo>
                          <a:pt x="11" y="132"/>
                        </a:lnTo>
                        <a:lnTo>
                          <a:pt x="7" y="136"/>
                        </a:lnTo>
                        <a:lnTo>
                          <a:pt x="4" y="140"/>
                        </a:lnTo>
                        <a:lnTo>
                          <a:pt x="4" y="145"/>
                        </a:lnTo>
                        <a:lnTo>
                          <a:pt x="4" y="149"/>
                        </a:lnTo>
                        <a:lnTo>
                          <a:pt x="4" y="153"/>
                        </a:lnTo>
                        <a:lnTo>
                          <a:pt x="7" y="157"/>
                        </a:lnTo>
                        <a:lnTo>
                          <a:pt x="11" y="162"/>
                        </a:lnTo>
                        <a:lnTo>
                          <a:pt x="11" y="166"/>
                        </a:lnTo>
                        <a:lnTo>
                          <a:pt x="11" y="174"/>
                        </a:lnTo>
                        <a:lnTo>
                          <a:pt x="11" y="191"/>
                        </a:lnTo>
                        <a:lnTo>
                          <a:pt x="15" y="191"/>
                        </a:lnTo>
                        <a:lnTo>
                          <a:pt x="19" y="191"/>
                        </a:lnTo>
                        <a:lnTo>
                          <a:pt x="23" y="187"/>
                        </a:lnTo>
                        <a:lnTo>
                          <a:pt x="26" y="187"/>
                        </a:lnTo>
                        <a:lnTo>
                          <a:pt x="26" y="183"/>
                        </a:lnTo>
                        <a:lnTo>
                          <a:pt x="34" y="179"/>
                        </a:lnTo>
                        <a:lnTo>
                          <a:pt x="34" y="174"/>
                        </a:lnTo>
                        <a:lnTo>
                          <a:pt x="38" y="174"/>
                        </a:lnTo>
                        <a:lnTo>
                          <a:pt x="41" y="174"/>
                        </a:lnTo>
                        <a:lnTo>
                          <a:pt x="45" y="174"/>
                        </a:lnTo>
                        <a:lnTo>
                          <a:pt x="45" y="170"/>
                        </a:lnTo>
                        <a:lnTo>
                          <a:pt x="49" y="170"/>
                        </a:lnTo>
                        <a:lnTo>
                          <a:pt x="53" y="170"/>
                        </a:lnTo>
                        <a:lnTo>
                          <a:pt x="56" y="170"/>
                        </a:lnTo>
                        <a:lnTo>
                          <a:pt x="56" y="166"/>
                        </a:lnTo>
                        <a:lnTo>
                          <a:pt x="53" y="166"/>
                        </a:lnTo>
                        <a:lnTo>
                          <a:pt x="53" y="162"/>
                        </a:lnTo>
                        <a:lnTo>
                          <a:pt x="49" y="162"/>
                        </a:lnTo>
                        <a:lnTo>
                          <a:pt x="45" y="162"/>
                        </a:lnTo>
                        <a:lnTo>
                          <a:pt x="45" y="157"/>
                        </a:lnTo>
                        <a:lnTo>
                          <a:pt x="45" y="153"/>
                        </a:lnTo>
                        <a:lnTo>
                          <a:pt x="41" y="153"/>
                        </a:lnTo>
                        <a:lnTo>
                          <a:pt x="41" y="149"/>
                        </a:lnTo>
                        <a:lnTo>
                          <a:pt x="38" y="149"/>
                        </a:lnTo>
                        <a:lnTo>
                          <a:pt x="38" y="145"/>
                        </a:lnTo>
                        <a:lnTo>
                          <a:pt x="38" y="140"/>
                        </a:lnTo>
                        <a:lnTo>
                          <a:pt x="38" y="136"/>
                        </a:lnTo>
                        <a:lnTo>
                          <a:pt x="34" y="136"/>
                        </a:lnTo>
                        <a:lnTo>
                          <a:pt x="34" y="132"/>
                        </a:lnTo>
                        <a:lnTo>
                          <a:pt x="30" y="132"/>
                        </a:lnTo>
                        <a:lnTo>
                          <a:pt x="30" y="128"/>
                        </a:lnTo>
                        <a:lnTo>
                          <a:pt x="30" y="123"/>
                        </a:lnTo>
                        <a:lnTo>
                          <a:pt x="30" y="119"/>
                        </a:lnTo>
                        <a:lnTo>
                          <a:pt x="34" y="115"/>
                        </a:lnTo>
                        <a:lnTo>
                          <a:pt x="34" y="106"/>
                        </a:lnTo>
                        <a:lnTo>
                          <a:pt x="30" y="106"/>
                        </a:lnTo>
                        <a:lnTo>
                          <a:pt x="30" y="102"/>
                        </a:lnTo>
                        <a:lnTo>
                          <a:pt x="26" y="98"/>
                        </a:lnTo>
                        <a:lnTo>
                          <a:pt x="26" y="94"/>
                        </a:lnTo>
                        <a:lnTo>
                          <a:pt x="26" y="89"/>
                        </a:lnTo>
                        <a:lnTo>
                          <a:pt x="26" y="85"/>
                        </a:lnTo>
                        <a:lnTo>
                          <a:pt x="26" y="60"/>
                        </a:lnTo>
                        <a:lnTo>
                          <a:pt x="23" y="60"/>
                        </a:lnTo>
                        <a:lnTo>
                          <a:pt x="23" y="56"/>
                        </a:lnTo>
                        <a:lnTo>
                          <a:pt x="19" y="56"/>
                        </a:lnTo>
                        <a:lnTo>
                          <a:pt x="19" y="51"/>
                        </a:lnTo>
                        <a:lnTo>
                          <a:pt x="15" y="51"/>
                        </a:lnTo>
                        <a:lnTo>
                          <a:pt x="15" y="47"/>
                        </a:lnTo>
                        <a:lnTo>
                          <a:pt x="11" y="5"/>
                        </a:lnTo>
                        <a:lnTo>
                          <a:pt x="11" y="0"/>
                        </a:lnTo>
                        <a:close/>
                      </a:path>
                    </a:pathLst>
                  </a:custGeom>
                  <a:solidFill>
                    <a:srgbClr val="005E31"/>
                  </a:solidFill>
                  <a:ln w="6350">
                    <a:solidFill>
                      <a:srgbClr val="005E31"/>
                    </a:solidFill>
                    <a:round/>
                    <a:headEnd/>
                    <a:tailEnd/>
                  </a:ln>
                </p:spPr>
                <p:txBody>
                  <a:bodyPr/>
                  <a:lstStyle/>
                  <a:p>
                    <a:endParaRPr lang="fa-IR"/>
                  </a:p>
                </p:txBody>
              </p:sp>
              <p:sp>
                <p:nvSpPr>
                  <p:cNvPr id="1571" name="Freeform 671"/>
                  <p:cNvSpPr>
                    <a:spLocks/>
                  </p:cNvSpPr>
                  <p:nvPr/>
                </p:nvSpPr>
                <p:spPr bwMode="auto">
                  <a:xfrm>
                    <a:off x="1427" y="3316"/>
                    <a:ext cx="11" cy="21"/>
                  </a:xfrm>
                  <a:custGeom>
                    <a:avLst/>
                    <a:gdLst>
                      <a:gd name="T0" fmla="*/ 0 w 11"/>
                      <a:gd name="T1" fmla="*/ 8 h 21"/>
                      <a:gd name="T2" fmla="*/ 0 w 11"/>
                      <a:gd name="T3" fmla="*/ 8 h 21"/>
                      <a:gd name="T4" fmla="*/ 0 w 11"/>
                      <a:gd name="T5" fmla="*/ 13 h 21"/>
                      <a:gd name="T6" fmla="*/ 3 w 11"/>
                      <a:gd name="T7" fmla="*/ 17 h 21"/>
                      <a:gd name="T8" fmla="*/ 3 w 11"/>
                      <a:gd name="T9" fmla="*/ 17 h 21"/>
                      <a:gd name="T10" fmla="*/ 3 w 11"/>
                      <a:gd name="T11" fmla="*/ 21 h 21"/>
                      <a:gd name="T12" fmla="*/ 3 w 11"/>
                      <a:gd name="T13" fmla="*/ 21 h 21"/>
                      <a:gd name="T14" fmla="*/ 7 w 11"/>
                      <a:gd name="T15" fmla="*/ 21 h 21"/>
                      <a:gd name="T16" fmla="*/ 7 w 11"/>
                      <a:gd name="T17" fmla="*/ 21 h 21"/>
                      <a:gd name="T18" fmla="*/ 7 w 11"/>
                      <a:gd name="T19" fmla="*/ 21 h 21"/>
                      <a:gd name="T20" fmla="*/ 7 w 11"/>
                      <a:gd name="T21" fmla="*/ 21 h 21"/>
                      <a:gd name="T22" fmla="*/ 7 w 11"/>
                      <a:gd name="T23" fmla="*/ 21 h 21"/>
                      <a:gd name="T24" fmla="*/ 11 w 11"/>
                      <a:gd name="T25" fmla="*/ 21 h 21"/>
                      <a:gd name="T26" fmla="*/ 11 w 11"/>
                      <a:gd name="T27" fmla="*/ 17 h 21"/>
                      <a:gd name="T28" fmla="*/ 11 w 11"/>
                      <a:gd name="T29" fmla="*/ 17 h 21"/>
                      <a:gd name="T30" fmla="*/ 11 w 11"/>
                      <a:gd name="T31" fmla="*/ 13 h 21"/>
                      <a:gd name="T32" fmla="*/ 11 w 11"/>
                      <a:gd name="T33" fmla="*/ 13 h 21"/>
                      <a:gd name="T34" fmla="*/ 11 w 11"/>
                      <a:gd name="T35" fmla="*/ 13 h 21"/>
                      <a:gd name="T36" fmla="*/ 11 w 11"/>
                      <a:gd name="T37" fmla="*/ 8 h 21"/>
                      <a:gd name="T38" fmla="*/ 11 w 11"/>
                      <a:gd name="T39" fmla="*/ 8 h 21"/>
                      <a:gd name="T40" fmla="*/ 11 w 11"/>
                      <a:gd name="T41" fmla="*/ 8 h 21"/>
                      <a:gd name="T42" fmla="*/ 11 w 11"/>
                      <a:gd name="T43" fmla="*/ 4 h 21"/>
                      <a:gd name="T44" fmla="*/ 7 w 11"/>
                      <a:gd name="T45" fmla="*/ 4 h 21"/>
                      <a:gd name="T46" fmla="*/ 7 w 11"/>
                      <a:gd name="T47" fmla="*/ 4 h 21"/>
                      <a:gd name="T48" fmla="*/ 3 w 11"/>
                      <a:gd name="T49" fmla="*/ 4 h 21"/>
                      <a:gd name="T50" fmla="*/ 3 w 11"/>
                      <a:gd name="T51" fmla="*/ 0 h 21"/>
                      <a:gd name="T52" fmla="*/ 3 w 11"/>
                      <a:gd name="T53" fmla="*/ 0 h 21"/>
                      <a:gd name="T54" fmla="*/ 3 w 11"/>
                      <a:gd name="T55" fmla="*/ 4 h 21"/>
                      <a:gd name="T56" fmla="*/ 3 w 11"/>
                      <a:gd name="T57" fmla="*/ 4 h 21"/>
                      <a:gd name="T58" fmla="*/ 0 w 11"/>
                      <a:gd name="T59" fmla="*/ 4 h 21"/>
                      <a:gd name="T60" fmla="*/ 0 w 11"/>
                      <a:gd name="T61" fmla="*/ 4 h 21"/>
                      <a:gd name="T62" fmla="*/ 0 w 11"/>
                      <a:gd name="T63" fmla="*/ 8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21"/>
                      <a:gd name="T98" fmla="*/ 11 w 1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21">
                        <a:moveTo>
                          <a:pt x="0" y="8"/>
                        </a:moveTo>
                        <a:lnTo>
                          <a:pt x="0" y="8"/>
                        </a:lnTo>
                        <a:lnTo>
                          <a:pt x="0" y="13"/>
                        </a:lnTo>
                        <a:lnTo>
                          <a:pt x="3" y="17"/>
                        </a:lnTo>
                        <a:lnTo>
                          <a:pt x="3" y="21"/>
                        </a:lnTo>
                        <a:lnTo>
                          <a:pt x="7" y="21"/>
                        </a:lnTo>
                        <a:lnTo>
                          <a:pt x="11" y="21"/>
                        </a:lnTo>
                        <a:lnTo>
                          <a:pt x="11" y="17"/>
                        </a:lnTo>
                        <a:lnTo>
                          <a:pt x="11" y="13"/>
                        </a:lnTo>
                        <a:lnTo>
                          <a:pt x="11" y="8"/>
                        </a:lnTo>
                        <a:lnTo>
                          <a:pt x="11" y="4"/>
                        </a:lnTo>
                        <a:lnTo>
                          <a:pt x="7" y="4"/>
                        </a:lnTo>
                        <a:lnTo>
                          <a:pt x="3" y="4"/>
                        </a:lnTo>
                        <a:lnTo>
                          <a:pt x="3" y="0"/>
                        </a:lnTo>
                        <a:lnTo>
                          <a:pt x="3" y="4"/>
                        </a:lnTo>
                        <a:lnTo>
                          <a:pt x="0" y="4"/>
                        </a:lnTo>
                        <a:lnTo>
                          <a:pt x="0" y="8"/>
                        </a:lnTo>
                        <a:close/>
                      </a:path>
                    </a:pathLst>
                  </a:custGeom>
                  <a:solidFill>
                    <a:srgbClr val="005E31"/>
                  </a:solidFill>
                  <a:ln w="6350">
                    <a:solidFill>
                      <a:srgbClr val="005E31"/>
                    </a:solidFill>
                    <a:round/>
                    <a:headEnd/>
                    <a:tailEnd/>
                  </a:ln>
                </p:spPr>
                <p:txBody>
                  <a:bodyPr/>
                  <a:lstStyle/>
                  <a:p>
                    <a:endParaRPr lang="fa-IR"/>
                  </a:p>
                </p:txBody>
              </p:sp>
              <p:sp>
                <p:nvSpPr>
                  <p:cNvPr id="1572" name="Freeform 672"/>
                  <p:cNvSpPr>
                    <a:spLocks/>
                  </p:cNvSpPr>
                  <p:nvPr/>
                </p:nvSpPr>
                <p:spPr bwMode="auto">
                  <a:xfrm>
                    <a:off x="1415" y="3354"/>
                    <a:ext cx="23" cy="30"/>
                  </a:xfrm>
                  <a:custGeom>
                    <a:avLst/>
                    <a:gdLst>
                      <a:gd name="T0" fmla="*/ 12 w 23"/>
                      <a:gd name="T1" fmla="*/ 0 h 30"/>
                      <a:gd name="T2" fmla="*/ 12 w 23"/>
                      <a:gd name="T3" fmla="*/ 0 h 30"/>
                      <a:gd name="T4" fmla="*/ 8 w 23"/>
                      <a:gd name="T5" fmla="*/ 4 h 30"/>
                      <a:gd name="T6" fmla="*/ 8 w 23"/>
                      <a:gd name="T7" fmla="*/ 4 h 30"/>
                      <a:gd name="T8" fmla="*/ 4 w 23"/>
                      <a:gd name="T9" fmla="*/ 4 h 30"/>
                      <a:gd name="T10" fmla="*/ 4 w 23"/>
                      <a:gd name="T11" fmla="*/ 4 h 30"/>
                      <a:gd name="T12" fmla="*/ 4 w 23"/>
                      <a:gd name="T13" fmla="*/ 8 h 30"/>
                      <a:gd name="T14" fmla="*/ 0 w 23"/>
                      <a:gd name="T15" fmla="*/ 8 h 30"/>
                      <a:gd name="T16" fmla="*/ 0 w 23"/>
                      <a:gd name="T17" fmla="*/ 13 h 30"/>
                      <a:gd name="T18" fmla="*/ 0 w 23"/>
                      <a:gd name="T19" fmla="*/ 13 h 30"/>
                      <a:gd name="T20" fmla="*/ 0 w 23"/>
                      <a:gd name="T21" fmla="*/ 17 h 30"/>
                      <a:gd name="T22" fmla="*/ 0 w 23"/>
                      <a:gd name="T23" fmla="*/ 21 h 30"/>
                      <a:gd name="T24" fmla="*/ 4 w 23"/>
                      <a:gd name="T25" fmla="*/ 21 h 30"/>
                      <a:gd name="T26" fmla="*/ 4 w 23"/>
                      <a:gd name="T27" fmla="*/ 21 h 30"/>
                      <a:gd name="T28" fmla="*/ 4 w 23"/>
                      <a:gd name="T29" fmla="*/ 25 h 30"/>
                      <a:gd name="T30" fmla="*/ 4 w 23"/>
                      <a:gd name="T31" fmla="*/ 25 h 30"/>
                      <a:gd name="T32" fmla="*/ 8 w 23"/>
                      <a:gd name="T33" fmla="*/ 25 h 30"/>
                      <a:gd name="T34" fmla="*/ 8 w 23"/>
                      <a:gd name="T35" fmla="*/ 25 h 30"/>
                      <a:gd name="T36" fmla="*/ 12 w 23"/>
                      <a:gd name="T37" fmla="*/ 25 h 30"/>
                      <a:gd name="T38" fmla="*/ 12 w 23"/>
                      <a:gd name="T39" fmla="*/ 25 h 30"/>
                      <a:gd name="T40" fmla="*/ 12 w 23"/>
                      <a:gd name="T41" fmla="*/ 25 h 30"/>
                      <a:gd name="T42" fmla="*/ 15 w 23"/>
                      <a:gd name="T43" fmla="*/ 30 h 30"/>
                      <a:gd name="T44" fmla="*/ 15 w 23"/>
                      <a:gd name="T45" fmla="*/ 30 h 30"/>
                      <a:gd name="T46" fmla="*/ 15 w 23"/>
                      <a:gd name="T47" fmla="*/ 30 h 30"/>
                      <a:gd name="T48" fmla="*/ 15 w 23"/>
                      <a:gd name="T49" fmla="*/ 30 h 30"/>
                      <a:gd name="T50" fmla="*/ 19 w 23"/>
                      <a:gd name="T51" fmla="*/ 30 h 30"/>
                      <a:gd name="T52" fmla="*/ 23 w 23"/>
                      <a:gd name="T53" fmla="*/ 30 h 30"/>
                      <a:gd name="T54" fmla="*/ 23 w 23"/>
                      <a:gd name="T55" fmla="*/ 25 h 30"/>
                      <a:gd name="T56" fmla="*/ 19 w 23"/>
                      <a:gd name="T57" fmla="*/ 25 h 30"/>
                      <a:gd name="T58" fmla="*/ 19 w 23"/>
                      <a:gd name="T59" fmla="*/ 21 h 30"/>
                      <a:gd name="T60" fmla="*/ 19 w 23"/>
                      <a:gd name="T61" fmla="*/ 17 h 30"/>
                      <a:gd name="T62" fmla="*/ 19 w 23"/>
                      <a:gd name="T63" fmla="*/ 13 h 30"/>
                      <a:gd name="T64" fmla="*/ 19 w 23"/>
                      <a:gd name="T65" fmla="*/ 8 h 30"/>
                      <a:gd name="T66" fmla="*/ 19 w 23"/>
                      <a:gd name="T67" fmla="*/ 8 h 30"/>
                      <a:gd name="T68" fmla="*/ 19 w 23"/>
                      <a:gd name="T69" fmla="*/ 4 h 30"/>
                      <a:gd name="T70" fmla="*/ 15 w 23"/>
                      <a:gd name="T71" fmla="*/ 4 h 30"/>
                      <a:gd name="T72" fmla="*/ 15 w 23"/>
                      <a:gd name="T73" fmla="*/ 4 h 30"/>
                      <a:gd name="T74" fmla="*/ 15 w 23"/>
                      <a:gd name="T75" fmla="*/ 0 h 30"/>
                      <a:gd name="T76" fmla="*/ 12 w 23"/>
                      <a:gd name="T77" fmla="*/ 0 h 30"/>
                      <a:gd name="T78" fmla="*/ 12 w 23"/>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12" y="0"/>
                        </a:moveTo>
                        <a:lnTo>
                          <a:pt x="12" y="0"/>
                        </a:lnTo>
                        <a:lnTo>
                          <a:pt x="8" y="4"/>
                        </a:lnTo>
                        <a:lnTo>
                          <a:pt x="4" y="4"/>
                        </a:lnTo>
                        <a:lnTo>
                          <a:pt x="4" y="8"/>
                        </a:lnTo>
                        <a:lnTo>
                          <a:pt x="0" y="8"/>
                        </a:lnTo>
                        <a:lnTo>
                          <a:pt x="0" y="13"/>
                        </a:lnTo>
                        <a:lnTo>
                          <a:pt x="0" y="17"/>
                        </a:lnTo>
                        <a:lnTo>
                          <a:pt x="0" y="21"/>
                        </a:lnTo>
                        <a:lnTo>
                          <a:pt x="4" y="21"/>
                        </a:lnTo>
                        <a:lnTo>
                          <a:pt x="4" y="25"/>
                        </a:lnTo>
                        <a:lnTo>
                          <a:pt x="8" y="25"/>
                        </a:lnTo>
                        <a:lnTo>
                          <a:pt x="12" y="25"/>
                        </a:lnTo>
                        <a:lnTo>
                          <a:pt x="15" y="30"/>
                        </a:lnTo>
                        <a:lnTo>
                          <a:pt x="19" y="30"/>
                        </a:lnTo>
                        <a:lnTo>
                          <a:pt x="23" y="30"/>
                        </a:lnTo>
                        <a:lnTo>
                          <a:pt x="23" y="25"/>
                        </a:lnTo>
                        <a:lnTo>
                          <a:pt x="19" y="25"/>
                        </a:lnTo>
                        <a:lnTo>
                          <a:pt x="19" y="21"/>
                        </a:lnTo>
                        <a:lnTo>
                          <a:pt x="19" y="17"/>
                        </a:lnTo>
                        <a:lnTo>
                          <a:pt x="19" y="13"/>
                        </a:lnTo>
                        <a:lnTo>
                          <a:pt x="19" y="8"/>
                        </a:lnTo>
                        <a:lnTo>
                          <a:pt x="19" y="4"/>
                        </a:lnTo>
                        <a:lnTo>
                          <a:pt x="15" y="4"/>
                        </a:lnTo>
                        <a:lnTo>
                          <a:pt x="15" y="0"/>
                        </a:lnTo>
                        <a:lnTo>
                          <a:pt x="12" y="0"/>
                        </a:lnTo>
                        <a:close/>
                      </a:path>
                    </a:pathLst>
                  </a:custGeom>
                  <a:solidFill>
                    <a:srgbClr val="005E31"/>
                  </a:solidFill>
                  <a:ln w="6350">
                    <a:solidFill>
                      <a:srgbClr val="005E31"/>
                    </a:solidFill>
                    <a:round/>
                    <a:headEnd/>
                    <a:tailEnd/>
                  </a:ln>
                </p:spPr>
                <p:txBody>
                  <a:bodyPr/>
                  <a:lstStyle/>
                  <a:p>
                    <a:endParaRPr lang="fa-IR"/>
                  </a:p>
                </p:txBody>
              </p:sp>
              <p:sp>
                <p:nvSpPr>
                  <p:cNvPr id="1573" name="Freeform 673"/>
                  <p:cNvSpPr>
                    <a:spLocks/>
                  </p:cNvSpPr>
                  <p:nvPr/>
                </p:nvSpPr>
                <p:spPr bwMode="auto">
                  <a:xfrm>
                    <a:off x="1412" y="3422"/>
                    <a:ext cx="22" cy="25"/>
                  </a:xfrm>
                  <a:custGeom>
                    <a:avLst/>
                    <a:gdLst>
                      <a:gd name="T0" fmla="*/ 0 w 22"/>
                      <a:gd name="T1" fmla="*/ 4 h 25"/>
                      <a:gd name="T2" fmla="*/ 0 w 22"/>
                      <a:gd name="T3" fmla="*/ 4 h 25"/>
                      <a:gd name="T4" fmla="*/ 0 w 22"/>
                      <a:gd name="T5" fmla="*/ 4 h 25"/>
                      <a:gd name="T6" fmla="*/ 0 w 22"/>
                      <a:gd name="T7" fmla="*/ 8 h 25"/>
                      <a:gd name="T8" fmla="*/ 0 w 22"/>
                      <a:gd name="T9" fmla="*/ 8 h 25"/>
                      <a:gd name="T10" fmla="*/ 0 w 22"/>
                      <a:gd name="T11" fmla="*/ 13 h 25"/>
                      <a:gd name="T12" fmla="*/ 3 w 22"/>
                      <a:gd name="T13" fmla="*/ 13 h 25"/>
                      <a:gd name="T14" fmla="*/ 3 w 22"/>
                      <a:gd name="T15" fmla="*/ 13 h 25"/>
                      <a:gd name="T16" fmla="*/ 3 w 22"/>
                      <a:gd name="T17" fmla="*/ 17 h 25"/>
                      <a:gd name="T18" fmla="*/ 7 w 22"/>
                      <a:gd name="T19" fmla="*/ 21 h 25"/>
                      <a:gd name="T20" fmla="*/ 7 w 22"/>
                      <a:gd name="T21" fmla="*/ 21 h 25"/>
                      <a:gd name="T22" fmla="*/ 7 w 22"/>
                      <a:gd name="T23" fmla="*/ 21 h 25"/>
                      <a:gd name="T24" fmla="*/ 7 w 22"/>
                      <a:gd name="T25" fmla="*/ 25 h 25"/>
                      <a:gd name="T26" fmla="*/ 11 w 22"/>
                      <a:gd name="T27" fmla="*/ 25 h 25"/>
                      <a:gd name="T28" fmla="*/ 11 w 22"/>
                      <a:gd name="T29" fmla="*/ 25 h 25"/>
                      <a:gd name="T30" fmla="*/ 22 w 22"/>
                      <a:gd name="T31" fmla="*/ 25 h 25"/>
                      <a:gd name="T32" fmla="*/ 18 w 22"/>
                      <a:gd name="T33" fmla="*/ 21 h 25"/>
                      <a:gd name="T34" fmla="*/ 18 w 22"/>
                      <a:gd name="T35" fmla="*/ 21 h 25"/>
                      <a:gd name="T36" fmla="*/ 18 w 22"/>
                      <a:gd name="T37" fmla="*/ 17 h 25"/>
                      <a:gd name="T38" fmla="*/ 15 w 22"/>
                      <a:gd name="T39" fmla="*/ 17 h 25"/>
                      <a:gd name="T40" fmla="*/ 15 w 22"/>
                      <a:gd name="T41" fmla="*/ 17 h 25"/>
                      <a:gd name="T42" fmla="*/ 15 w 22"/>
                      <a:gd name="T43" fmla="*/ 13 h 25"/>
                      <a:gd name="T44" fmla="*/ 15 w 22"/>
                      <a:gd name="T45" fmla="*/ 13 h 25"/>
                      <a:gd name="T46" fmla="*/ 15 w 22"/>
                      <a:gd name="T47" fmla="*/ 8 h 25"/>
                      <a:gd name="T48" fmla="*/ 15 w 22"/>
                      <a:gd name="T49" fmla="*/ 4 h 25"/>
                      <a:gd name="T50" fmla="*/ 11 w 22"/>
                      <a:gd name="T51" fmla="*/ 4 h 25"/>
                      <a:gd name="T52" fmla="*/ 11 w 22"/>
                      <a:gd name="T53" fmla="*/ 4 h 25"/>
                      <a:gd name="T54" fmla="*/ 11 w 22"/>
                      <a:gd name="T55" fmla="*/ 4 h 25"/>
                      <a:gd name="T56" fmla="*/ 7 w 22"/>
                      <a:gd name="T57" fmla="*/ 0 h 25"/>
                      <a:gd name="T58" fmla="*/ 7 w 22"/>
                      <a:gd name="T59" fmla="*/ 0 h 25"/>
                      <a:gd name="T60" fmla="*/ 3 w 22"/>
                      <a:gd name="T61" fmla="*/ 0 h 25"/>
                      <a:gd name="T62" fmla="*/ 3 w 22"/>
                      <a:gd name="T63" fmla="*/ 0 h 25"/>
                      <a:gd name="T64" fmla="*/ 0 w 22"/>
                      <a:gd name="T65" fmla="*/ 0 h 25"/>
                      <a:gd name="T66" fmla="*/ 0 w 22"/>
                      <a:gd name="T67" fmla="*/ 0 h 25"/>
                      <a:gd name="T68" fmla="*/ 0 w 22"/>
                      <a:gd name="T69" fmla="*/ 0 h 25"/>
                      <a:gd name="T70" fmla="*/ 0 w 22"/>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25"/>
                      <a:gd name="T110" fmla="*/ 22 w 22"/>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25">
                        <a:moveTo>
                          <a:pt x="0" y="4"/>
                        </a:moveTo>
                        <a:lnTo>
                          <a:pt x="0" y="4"/>
                        </a:lnTo>
                        <a:lnTo>
                          <a:pt x="0" y="8"/>
                        </a:lnTo>
                        <a:lnTo>
                          <a:pt x="0" y="13"/>
                        </a:lnTo>
                        <a:lnTo>
                          <a:pt x="3" y="13"/>
                        </a:lnTo>
                        <a:lnTo>
                          <a:pt x="3" y="17"/>
                        </a:lnTo>
                        <a:lnTo>
                          <a:pt x="7" y="21"/>
                        </a:lnTo>
                        <a:lnTo>
                          <a:pt x="7" y="25"/>
                        </a:lnTo>
                        <a:lnTo>
                          <a:pt x="11" y="25"/>
                        </a:lnTo>
                        <a:lnTo>
                          <a:pt x="22" y="25"/>
                        </a:lnTo>
                        <a:lnTo>
                          <a:pt x="18" y="21"/>
                        </a:lnTo>
                        <a:lnTo>
                          <a:pt x="18" y="17"/>
                        </a:lnTo>
                        <a:lnTo>
                          <a:pt x="15" y="17"/>
                        </a:lnTo>
                        <a:lnTo>
                          <a:pt x="15" y="13"/>
                        </a:lnTo>
                        <a:lnTo>
                          <a:pt x="15" y="8"/>
                        </a:lnTo>
                        <a:lnTo>
                          <a:pt x="15" y="4"/>
                        </a:lnTo>
                        <a:lnTo>
                          <a:pt x="11" y="4"/>
                        </a:lnTo>
                        <a:lnTo>
                          <a:pt x="7" y="0"/>
                        </a:lnTo>
                        <a:lnTo>
                          <a:pt x="3"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1568" name="Freeform 674"/>
                <p:cNvSpPr>
                  <a:spLocks/>
                </p:cNvSpPr>
                <p:nvPr/>
              </p:nvSpPr>
              <p:spPr bwMode="auto">
                <a:xfrm>
                  <a:off x="1449" y="3460"/>
                  <a:ext cx="230" cy="42"/>
                </a:xfrm>
                <a:custGeom>
                  <a:avLst/>
                  <a:gdLst>
                    <a:gd name="T0" fmla="*/ 144 w 230"/>
                    <a:gd name="T1" fmla="*/ 13 h 42"/>
                    <a:gd name="T2" fmla="*/ 136 w 230"/>
                    <a:gd name="T3" fmla="*/ 13 h 42"/>
                    <a:gd name="T4" fmla="*/ 128 w 230"/>
                    <a:gd name="T5" fmla="*/ 9 h 42"/>
                    <a:gd name="T6" fmla="*/ 125 w 230"/>
                    <a:gd name="T7" fmla="*/ 9 h 42"/>
                    <a:gd name="T8" fmla="*/ 113 w 230"/>
                    <a:gd name="T9" fmla="*/ 9 h 42"/>
                    <a:gd name="T10" fmla="*/ 110 w 230"/>
                    <a:gd name="T11" fmla="*/ 9 h 42"/>
                    <a:gd name="T12" fmla="*/ 98 w 230"/>
                    <a:gd name="T13" fmla="*/ 9 h 42"/>
                    <a:gd name="T14" fmla="*/ 87 w 230"/>
                    <a:gd name="T15" fmla="*/ 0 h 42"/>
                    <a:gd name="T16" fmla="*/ 79 w 230"/>
                    <a:gd name="T17" fmla="*/ 0 h 42"/>
                    <a:gd name="T18" fmla="*/ 72 w 230"/>
                    <a:gd name="T19" fmla="*/ 4 h 42"/>
                    <a:gd name="T20" fmla="*/ 68 w 230"/>
                    <a:gd name="T21" fmla="*/ 4 h 42"/>
                    <a:gd name="T22" fmla="*/ 64 w 230"/>
                    <a:gd name="T23" fmla="*/ 0 h 42"/>
                    <a:gd name="T24" fmla="*/ 57 w 230"/>
                    <a:gd name="T25" fmla="*/ 0 h 42"/>
                    <a:gd name="T26" fmla="*/ 53 w 230"/>
                    <a:gd name="T27" fmla="*/ 4 h 42"/>
                    <a:gd name="T28" fmla="*/ 42 w 230"/>
                    <a:gd name="T29" fmla="*/ 13 h 42"/>
                    <a:gd name="T30" fmla="*/ 0 w 230"/>
                    <a:gd name="T31" fmla="*/ 13 h 42"/>
                    <a:gd name="T32" fmla="*/ 0 w 230"/>
                    <a:gd name="T33" fmla="*/ 17 h 42"/>
                    <a:gd name="T34" fmla="*/ 4 w 230"/>
                    <a:gd name="T35" fmla="*/ 21 h 42"/>
                    <a:gd name="T36" fmla="*/ 30 w 230"/>
                    <a:gd name="T37" fmla="*/ 21 h 42"/>
                    <a:gd name="T38" fmla="*/ 34 w 230"/>
                    <a:gd name="T39" fmla="*/ 21 h 42"/>
                    <a:gd name="T40" fmla="*/ 34 w 230"/>
                    <a:gd name="T41" fmla="*/ 30 h 42"/>
                    <a:gd name="T42" fmla="*/ 38 w 230"/>
                    <a:gd name="T43" fmla="*/ 34 h 42"/>
                    <a:gd name="T44" fmla="*/ 38 w 230"/>
                    <a:gd name="T45" fmla="*/ 34 h 42"/>
                    <a:gd name="T46" fmla="*/ 68 w 230"/>
                    <a:gd name="T47" fmla="*/ 38 h 42"/>
                    <a:gd name="T48" fmla="*/ 76 w 230"/>
                    <a:gd name="T49" fmla="*/ 42 h 42"/>
                    <a:gd name="T50" fmla="*/ 79 w 230"/>
                    <a:gd name="T51" fmla="*/ 42 h 42"/>
                    <a:gd name="T52" fmla="*/ 87 w 230"/>
                    <a:gd name="T53" fmla="*/ 38 h 42"/>
                    <a:gd name="T54" fmla="*/ 91 w 230"/>
                    <a:gd name="T55" fmla="*/ 38 h 42"/>
                    <a:gd name="T56" fmla="*/ 98 w 230"/>
                    <a:gd name="T57" fmla="*/ 38 h 42"/>
                    <a:gd name="T58" fmla="*/ 110 w 230"/>
                    <a:gd name="T59" fmla="*/ 42 h 42"/>
                    <a:gd name="T60" fmla="*/ 117 w 230"/>
                    <a:gd name="T61" fmla="*/ 42 h 42"/>
                    <a:gd name="T62" fmla="*/ 125 w 230"/>
                    <a:gd name="T63" fmla="*/ 38 h 42"/>
                    <a:gd name="T64" fmla="*/ 132 w 230"/>
                    <a:gd name="T65" fmla="*/ 38 h 42"/>
                    <a:gd name="T66" fmla="*/ 140 w 230"/>
                    <a:gd name="T67" fmla="*/ 42 h 42"/>
                    <a:gd name="T68" fmla="*/ 147 w 230"/>
                    <a:gd name="T69" fmla="*/ 42 h 42"/>
                    <a:gd name="T70" fmla="*/ 151 w 230"/>
                    <a:gd name="T71" fmla="*/ 38 h 42"/>
                    <a:gd name="T72" fmla="*/ 170 w 230"/>
                    <a:gd name="T73" fmla="*/ 38 h 42"/>
                    <a:gd name="T74" fmla="*/ 181 w 230"/>
                    <a:gd name="T75" fmla="*/ 38 h 42"/>
                    <a:gd name="T76" fmla="*/ 200 w 230"/>
                    <a:gd name="T77" fmla="*/ 38 h 42"/>
                    <a:gd name="T78" fmla="*/ 208 w 230"/>
                    <a:gd name="T79" fmla="*/ 38 h 42"/>
                    <a:gd name="T80" fmla="*/ 211 w 230"/>
                    <a:gd name="T81" fmla="*/ 38 h 42"/>
                    <a:gd name="T82" fmla="*/ 215 w 230"/>
                    <a:gd name="T83" fmla="*/ 34 h 42"/>
                    <a:gd name="T84" fmla="*/ 230 w 230"/>
                    <a:gd name="T85" fmla="*/ 34 h 42"/>
                    <a:gd name="T86" fmla="*/ 226 w 230"/>
                    <a:gd name="T87" fmla="*/ 34 h 42"/>
                    <a:gd name="T88" fmla="*/ 200 w 230"/>
                    <a:gd name="T89" fmla="*/ 25 h 42"/>
                    <a:gd name="T90" fmla="*/ 193 w 230"/>
                    <a:gd name="T91" fmla="*/ 25 h 42"/>
                    <a:gd name="T92" fmla="*/ 174 w 230"/>
                    <a:gd name="T93" fmla="*/ 21 h 42"/>
                    <a:gd name="T94" fmla="*/ 155 w 230"/>
                    <a:gd name="T95" fmla="*/ 17 h 42"/>
                    <a:gd name="T96" fmla="*/ 151 w 230"/>
                    <a:gd name="T97" fmla="*/ 13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42"/>
                    <a:gd name="T149" fmla="*/ 230 w 230"/>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42">
                      <a:moveTo>
                        <a:pt x="147" y="13"/>
                      </a:moveTo>
                      <a:lnTo>
                        <a:pt x="147" y="13"/>
                      </a:lnTo>
                      <a:lnTo>
                        <a:pt x="144" y="13"/>
                      </a:lnTo>
                      <a:lnTo>
                        <a:pt x="140" y="13"/>
                      </a:lnTo>
                      <a:lnTo>
                        <a:pt x="136" y="13"/>
                      </a:lnTo>
                      <a:lnTo>
                        <a:pt x="132" y="13"/>
                      </a:lnTo>
                      <a:lnTo>
                        <a:pt x="128" y="9"/>
                      </a:lnTo>
                      <a:lnTo>
                        <a:pt x="125" y="9"/>
                      </a:lnTo>
                      <a:lnTo>
                        <a:pt x="121" y="9"/>
                      </a:lnTo>
                      <a:lnTo>
                        <a:pt x="117" y="9"/>
                      </a:lnTo>
                      <a:lnTo>
                        <a:pt x="113" y="9"/>
                      </a:lnTo>
                      <a:lnTo>
                        <a:pt x="110" y="9"/>
                      </a:lnTo>
                      <a:lnTo>
                        <a:pt x="106" y="9"/>
                      </a:lnTo>
                      <a:lnTo>
                        <a:pt x="98" y="9"/>
                      </a:lnTo>
                      <a:lnTo>
                        <a:pt x="98" y="4"/>
                      </a:lnTo>
                      <a:lnTo>
                        <a:pt x="94" y="4"/>
                      </a:lnTo>
                      <a:lnTo>
                        <a:pt x="87" y="0"/>
                      </a:lnTo>
                      <a:lnTo>
                        <a:pt x="83" y="0"/>
                      </a:lnTo>
                      <a:lnTo>
                        <a:pt x="79" y="0"/>
                      </a:lnTo>
                      <a:lnTo>
                        <a:pt x="76" y="4"/>
                      </a:lnTo>
                      <a:lnTo>
                        <a:pt x="72" y="4"/>
                      </a:lnTo>
                      <a:lnTo>
                        <a:pt x="68" y="4"/>
                      </a:lnTo>
                      <a:lnTo>
                        <a:pt x="64" y="4"/>
                      </a:lnTo>
                      <a:lnTo>
                        <a:pt x="64" y="0"/>
                      </a:lnTo>
                      <a:lnTo>
                        <a:pt x="61" y="0"/>
                      </a:lnTo>
                      <a:lnTo>
                        <a:pt x="57" y="0"/>
                      </a:lnTo>
                      <a:lnTo>
                        <a:pt x="57" y="4"/>
                      </a:lnTo>
                      <a:lnTo>
                        <a:pt x="53" y="4"/>
                      </a:lnTo>
                      <a:lnTo>
                        <a:pt x="49" y="4"/>
                      </a:lnTo>
                      <a:lnTo>
                        <a:pt x="45" y="9"/>
                      </a:lnTo>
                      <a:lnTo>
                        <a:pt x="42" y="13"/>
                      </a:lnTo>
                      <a:lnTo>
                        <a:pt x="0" y="13"/>
                      </a:lnTo>
                      <a:lnTo>
                        <a:pt x="0" y="17"/>
                      </a:lnTo>
                      <a:lnTo>
                        <a:pt x="0" y="21"/>
                      </a:lnTo>
                      <a:lnTo>
                        <a:pt x="4" y="21"/>
                      </a:lnTo>
                      <a:lnTo>
                        <a:pt x="8" y="21"/>
                      </a:lnTo>
                      <a:lnTo>
                        <a:pt x="19" y="21"/>
                      </a:lnTo>
                      <a:lnTo>
                        <a:pt x="30" y="21"/>
                      </a:lnTo>
                      <a:lnTo>
                        <a:pt x="34" y="21"/>
                      </a:lnTo>
                      <a:lnTo>
                        <a:pt x="38" y="25"/>
                      </a:lnTo>
                      <a:lnTo>
                        <a:pt x="34" y="30"/>
                      </a:lnTo>
                      <a:lnTo>
                        <a:pt x="38" y="34"/>
                      </a:lnTo>
                      <a:lnTo>
                        <a:pt x="68" y="38"/>
                      </a:lnTo>
                      <a:lnTo>
                        <a:pt x="72" y="38"/>
                      </a:lnTo>
                      <a:lnTo>
                        <a:pt x="72" y="42"/>
                      </a:lnTo>
                      <a:lnTo>
                        <a:pt x="76" y="42"/>
                      </a:lnTo>
                      <a:lnTo>
                        <a:pt x="79" y="42"/>
                      </a:lnTo>
                      <a:lnTo>
                        <a:pt x="83" y="42"/>
                      </a:lnTo>
                      <a:lnTo>
                        <a:pt x="87" y="38"/>
                      </a:lnTo>
                      <a:lnTo>
                        <a:pt x="91" y="38"/>
                      </a:lnTo>
                      <a:lnTo>
                        <a:pt x="94" y="38"/>
                      </a:lnTo>
                      <a:lnTo>
                        <a:pt x="98" y="38"/>
                      </a:lnTo>
                      <a:lnTo>
                        <a:pt x="102" y="38"/>
                      </a:lnTo>
                      <a:lnTo>
                        <a:pt x="106" y="42"/>
                      </a:lnTo>
                      <a:lnTo>
                        <a:pt x="110" y="42"/>
                      </a:lnTo>
                      <a:lnTo>
                        <a:pt x="113" y="42"/>
                      </a:lnTo>
                      <a:lnTo>
                        <a:pt x="117" y="42"/>
                      </a:lnTo>
                      <a:lnTo>
                        <a:pt x="121" y="42"/>
                      </a:lnTo>
                      <a:lnTo>
                        <a:pt x="121" y="38"/>
                      </a:lnTo>
                      <a:lnTo>
                        <a:pt x="125" y="38"/>
                      </a:lnTo>
                      <a:lnTo>
                        <a:pt x="128" y="38"/>
                      </a:lnTo>
                      <a:lnTo>
                        <a:pt x="132" y="38"/>
                      </a:lnTo>
                      <a:lnTo>
                        <a:pt x="136" y="38"/>
                      </a:lnTo>
                      <a:lnTo>
                        <a:pt x="140" y="42"/>
                      </a:lnTo>
                      <a:lnTo>
                        <a:pt x="144" y="42"/>
                      </a:lnTo>
                      <a:lnTo>
                        <a:pt x="147" y="42"/>
                      </a:lnTo>
                      <a:lnTo>
                        <a:pt x="147" y="38"/>
                      </a:lnTo>
                      <a:lnTo>
                        <a:pt x="151" y="38"/>
                      </a:lnTo>
                      <a:lnTo>
                        <a:pt x="162" y="38"/>
                      </a:lnTo>
                      <a:lnTo>
                        <a:pt x="166" y="38"/>
                      </a:lnTo>
                      <a:lnTo>
                        <a:pt x="170" y="38"/>
                      </a:lnTo>
                      <a:lnTo>
                        <a:pt x="174" y="38"/>
                      </a:lnTo>
                      <a:lnTo>
                        <a:pt x="177" y="38"/>
                      </a:lnTo>
                      <a:lnTo>
                        <a:pt x="181" y="38"/>
                      </a:lnTo>
                      <a:lnTo>
                        <a:pt x="185" y="38"/>
                      </a:lnTo>
                      <a:lnTo>
                        <a:pt x="193" y="38"/>
                      </a:lnTo>
                      <a:lnTo>
                        <a:pt x="200" y="38"/>
                      </a:lnTo>
                      <a:lnTo>
                        <a:pt x="204" y="38"/>
                      </a:lnTo>
                      <a:lnTo>
                        <a:pt x="208" y="38"/>
                      </a:lnTo>
                      <a:lnTo>
                        <a:pt x="211" y="38"/>
                      </a:lnTo>
                      <a:lnTo>
                        <a:pt x="215" y="34"/>
                      </a:lnTo>
                      <a:lnTo>
                        <a:pt x="223" y="34"/>
                      </a:lnTo>
                      <a:lnTo>
                        <a:pt x="226" y="34"/>
                      </a:lnTo>
                      <a:lnTo>
                        <a:pt x="230" y="34"/>
                      </a:lnTo>
                      <a:lnTo>
                        <a:pt x="226" y="34"/>
                      </a:lnTo>
                      <a:lnTo>
                        <a:pt x="223" y="30"/>
                      </a:lnTo>
                      <a:lnTo>
                        <a:pt x="211" y="30"/>
                      </a:lnTo>
                      <a:lnTo>
                        <a:pt x="200" y="25"/>
                      </a:lnTo>
                      <a:lnTo>
                        <a:pt x="196" y="25"/>
                      </a:lnTo>
                      <a:lnTo>
                        <a:pt x="193" y="25"/>
                      </a:lnTo>
                      <a:lnTo>
                        <a:pt x="189" y="25"/>
                      </a:lnTo>
                      <a:lnTo>
                        <a:pt x="181" y="21"/>
                      </a:lnTo>
                      <a:lnTo>
                        <a:pt x="174" y="21"/>
                      </a:lnTo>
                      <a:lnTo>
                        <a:pt x="166" y="17"/>
                      </a:lnTo>
                      <a:lnTo>
                        <a:pt x="159" y="17"/>
                      </a:lnTo>
                      <a:lnTo>
                        <a:pt x="155" y="17"/>
                      </a:lnTo>
                      <a:lnTo>
                        <a:pt x="151" y="13"/>
                      </a:lnTo>
                      <a:lnTo>
                        <a:pt x="147" y="13"/>
                      </a:lnTo>
                      <a:close/>
                    </a:path>
                  </a:pathLst>
                </a:custGeom>
                <a:solidFill>
                  <a:srgbClr val="000000"/>
                </a:solidFill>
                <a:ln w="6350">
                  <a:solidFill>
                    <a:srgbClr val="000000"/>
                  </a:solidFill>
                  <a:round/>
                  <a:headEnd/>
                  <a:tailEnd/>
                </a:ln>
              </p:spPr>
              <p:txBody>
                <a:bodyPr/>
                <a:lstStyle/>
                <a:p>
                  <a:endParaRPr lang="fa-IR"/>
                </a:p>
              </p:txBody>
            </p:sp>
          </p:grpSp>
          <p:sp>
            <p:nvSpPr>
              <p:cNvPr id="391" name="Freeform 675"/>
              <p:cNvSpPr>
                <a:spLocks/>
              </p:cNvSpPr>
              <p:nvPr/>
            </p:nvSpPr>
            <p:spPr bwMode="auto">
              <a:xfrm>
                <a:off x="1543" y="3587"/>
                <a:ext cx="16" cy="34"/>
              </a:xfrm>
              <a:custGeom>
                <a:avLst/>
                <a:gdLst>
                  <a:gd name="T0" fmla="*/ 0 w 16"/>
                  <a:gd name="T1" fmla="*/ 5 h 34"/>
                  <a:gd name="T2" fmla="*/ 0 w 16"/>
                  <a:gd name="T3" fmla="*/ 5 h 34"/>
                  <a:gd name="T4" fmla="*/ 0 w 16"/>
                  <a:gd name="T5" fmla="*/ 34 h 34"/>
                  <a:gd name="T6" fmla="*/ 8 w 16"/>
                  <a:gd name="T7" fmla="*/ 34 h 34"/>
                  <a:gd name="T8" fmla="*/ 12 w 16"/>
                  <a:gd name="T9" fmla="*/ 34 h 34"/>
                  <a:gd name="T10" fmla="*/ 12 w 16"/>
                  <a:gd name="T11" fmla="*/ 34 h 34"/>
                  <a:gd name="T12" fmla="*/ 16 w 16"/>
                  <a:gd name="T13" fmla="*/ 34 h 34"/>
                  <a:gd name="T14" fmla="*/ 16 w 16"/>
                  <a:gd name="T15" fmla="*/ 34 h 34"/>
                  <a:gd name="T16" fmla="*/ 16 w 16"/>
                  <a:gd name="T17" fmla="*/ 30 h 34"/>
                  <a:gd name="T18" fmla="*/ 16 w 16"/>
                  <a:gd name="T19" fmla="*/ 5 h 34"/>
                  <a:gd name="T20" fmla="*/ 8 w 16"/>
                  <a:gd name="T21" fmla="*/ 5 h 34"/>
                  <a:gd name="T22" fmla="*/ 8 w 16"/>
                  <a:gd name="T23" fmla="*/ 5 h 34"/>
                  <a:gd name="T24" fmla="*/ 4 w 16"/>
                  <a:gd name="T25" fmla="*/ 0 h 34"/>
                  <a:gd name="T26" fmla="*/ 0 w 16"/>
                  <a:gd name="T27" fmla="*/ 5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4"/>
                  <a:gd name="T44" fmla="*/ 16 w 1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4">
                    <a:moveTo>
                      <a:pt x="0" y="5"/>
                    </a:moveTo>
                    <a:lnTo>
                      <a:pt x="0" y="5"/>
                    </a:lnTo>
                    <a:lnTo>
                      <a:pt x="0" y="34"/>
                    </a:lnTo>
                    <a:lnTo>
                      <a:pt x="8" y="34"/>
                    </a:lnTo>
                    <a:lnTo>
                      <a:pt x="12" y="34"/>
                    </a:lnTo>
                    <a:lnTo>
                      <a:pt x="16" y="34"/>
                    </a:lnTo>
                    <a:lnTo>
                      <a:pt x="16" y="30"/>
                    </a:lnTo>
                    <a:lnTo>
                      <a:pt x="16" y="5"/>
                    </a:lnTo>
                    <a:lnTo>
                      <a:pt x="8" y="5"/>
                    </a:lnTo>
                    <a:lnTo>
                      <a:pt x="4" y="0"/>
                    </a:lnTo>
                    <a:lnTo>
                      <a:pt x="0" y="5"/>
                    </a:lnTo>
                    <a:close/>
                  </a:path>
                </a:pathLst>
              </a:custGeom>
              <a:solidFill>
                <a:srgbClr val="5C241D"/>
              </a:solidFill>
              <a:ln w="6350">
                <a:solidFill>
                  <a:srgbClr val="5C241D"/>
                </a:solidFill>
                <a:round/>
                <a:headEnd/>
                <a:tailEnd/>
              </a:ln>
            </p:spPr>
            <p:txBody>
              <a:bodyPr/>
              <a:lstStyle/>
              <a:p>
                <a:endParaRPr lang="fa-IR"/>
              </a:p>
            </p:txBody>
          </p:sp>
          <p:grpSp>
            <p:nvGrpSpPr>
              <p:cNvPr id="392" name="Group 676"/>
              <p:cNvGrpSpPr>
                <a:grpSpLocks/>
              </p:cNvGrpSpPr>
              <p:nvPr/>
            </p:nvGrpSpPr>
            <p:grpSpPr bwMode="auto">
              <a:xfrm>
                <a:off x="1498" y="3405"/>
                <a:ext cx="98" cy="199"/>
                <a:chOff x="1498" y="3405"/>
                <a:chExt cx="98" cy="199"/>
              </a:xfrm>
            </p:grpSpPr>
            <p:sp>
              <p:nvSpPr>
                <p:cNvPr id="1561" name="Freeform 677"/>
                <p:cNvSpPr>
                  <a:spLocks/>
                </p:cNvSpPr>
                <p:nvPr/>
              </p:nvSpPr>
              <p:spPr bwMode="auto">
                <a:xfrm>
                  <a:off x="1498" y="3405"/>
                  <a:ext cx="98" cy="199"/>
                </a:xfrm>
                <a:custGeom>
                  <a:avLst/>
                  <a:gdLst>
                    <a:gd name="T0" fmla="*/ 27 w 98"/>
                    <a:gd name="T1" fmla="*/ 85 h 199"/>
                    <a:gd name="T2" fmla="*/ 23 w 98"/>
                    <a:gd name="T3" fmla="*/ 93 h 199"/>
                    <a:gd name="T4" fmla="*/ 19 w 98"/>
                    <a:gd name="T5" fmla="*/ 97 h 199"/>
                    <a:gd name="T6" fmla="*/ 19 w 98"/>
                    <a:gd name="T7" fmla="*/ 106 h 199"/>
                    <a:gd name="T8" fmla="*/ 23 w 98"/>
                    <a:gd name="T9" fmla="*/ 114 h 199"/>
                    <a:gd name="T10" fmla="*/ 23 w 98"/>
                    <a:gd name="T11" fmla="*/ 119 h 199"/>
                    <a:gd name="T12" fmla="*/ 19 w 98"/>
                    <a:gd name="T13" fmla="*/ 127 h 199"/>
                    <a:gd name="T14" fmla="*/ 15 w 98"/>
                    <a:gd name="T15" fmla="*/ 136 h 199"/>
                    <a:gd name="T16" fmla="*/ 15 w 98"/>
                    <a:gd name="T17" fmla="*/ 144 h 199"/>
                    <a:gd name="T18" fmla="*/ 19 w 98"/>
                    <a:gd name="T19" fmla="*/ 148 h 199"/>
                    <a:gd name="T20" fmla="*/ 19 w 98"/>
                    <a:gd name="T21" fmla="*/ 153 h 199"/>
                    <a:gd name="T22" fmla="*/ 23 w 98"/>
                    <a:gd name="T23" fmla="*/ 157 h 199"/>
                    <a:gd name="T24" fmla="*/ 12 w 98"/>
                    <a:gd name="T25" fmla="*/ 161 h 199"/>
                    <a:gd name="T26" fmla="*/ 4 w 98"/>
                    <a:gd name="T27" fmla="*/ 165 h 199"/>
                    <a:gd name="T28" fmla="*/ 0 w 98"/>
                    <a:gd name="T29" fmla="*/ 174 h 199"/>
                    <a:gd name="T30" fmla="*/ 8 w 98"/>
                    <a:gd name="T31" fmla="*/ 178 h 199"/>
                    <a:gd name="T32" fmla="*/ 15 w 98"/>
                    <a:gd name="T33" fmla="*/ 187 h 199"/>
                    <a:gd name="T34" fmla="*/ 19 w 98"/>
                    <a:gd name="T35" fmla="*/ 191 h 199"/>
                    <a:gd name="T36" fmla="*/ 27 w 98"/>
                    <a:gd name="T37" fmla="*/ 195 h 199"/>
                    <a:gd name="T38" fmla="*/ 42 w 98"/>
                    <a:gd name="T39" fmla="*/ 199 h 199"/>
                    <a:gd name="T40" fmla="*/ 53 w 98"/>
                    <a:gd name="T41" fmla="*/ 199 h 199"/>
                    <a:gd name="T42" fmla="*/ 61 w 98"/>
                    <a:gd name="T43" fmla="*/ 199 h 199"/>
                    <a:gd name="T44" fmla="*/ 79 w 98"/>
                    <a:gd name="T45" fmla="*/ 187 h 199"/>
                    <a:gd name="T46" fmla="*/ 98 w 98"/>
                    <a:gd name="T47" fmla="*/ 182 h 199"/>
                    <a:gd name="T48" fmla="*/ 98 w 98"/>
                    <a:gd name="T49" fmla="*/ 174 h 199"/>
                    <a:gd name="T50" fmla="*/ 95 w 98"/>
                    <a:gd name="T51" fmla="*/ 174 h 199"/>
                    <a:gd name="T52" fmla="*/ 83 w 98"/>
                    <a:gd name="T53" fmla="*/ 170 h 199"/>
                    <a:gd name="T54" fmla="*/ 79 w 98"/>
                    <a:gd name="T55" fmla="*/ 161 h 199"/>
                    <a:gd name="T56" fmla="*/ 79 w 98"/>
                    <a:gd name="T57" fmla="*/ 157 h 199"/>
                    <a:gd name="T58" fmla="*/ 83 w 98"/>
                    <a:gd name="T59" fmla="*/ 153 h 199"/>
                    <a:gd name="T60" fmla="*/ 87 w 98"/>
                    <a:gd name="T61" fmla="*/ 148 h 199"/>
                    <a:gd name="T62" fmla="*/ 79 w 98"/>
                    <a:gd name="T63" fmla="*/ 140 h 199"/>
                    <a:gd name="T64" fmla="*/ 76 w 98"/>
                    <a:gd name="T65" fmla="*/ 136 h 199"/>
                    <a:gd name="T66" fmla="*/ 76 w 98"/>
                    <a:gd name="T67" fmla="*/ 127 h 199"/>
                    <a:gd name="T68" fmla="*/ 79 w 98"/>
                    <a:gd name="T69" fmla="*/ 119 h 199"/>
                    <a:gd name="T70" fmla="*/ 76 w 98"/>
                    <a:gd name="T71" fmla="*/ 110 h 199"/>
                    <a:gd name="T72" fmla="*/ 72 w 98"/>
                    <a:gd name="T73" fmla="*/ 102 h 199"/>
                    <a:gd name="T74" fmla="*/ 72 w 98"/>
                    <a:gd name="T75" fmla="*/ 93 h 199"/>
                    <a:gd name="T76" fmla="*/ 76 w 98"/>
                    <a:gd name="T77" fmla="*/ 89 h 199"/>
                    <a:gd name="T78" fmla="*/ 72 w 98"/>
                    <a:gd name="T79" fmla="*/ 80 h 199"/>
                    <a:gd name="T80" fmla="*/ 68 w 98"/>
                    <a:gd name="T81" fmla="*/ 72 h 199"/>
                    <a:gd name="T82" fmla="*/ 64 w 98"/>
                    <a:gd name="T83" fmla="*/ 59 h 199"/>
                    <a:gd name="T84" fmla="*/ 64 w 98"/>
                    <a:gd name="T85" fmla="*/ 47 h 199"/>
                    <a:gd name="T86" fmla="*/ 61 w 98"/>
                    <a:gd name="T87" fmla="*/ 30 h 199"/>
                    <a:gd name="T88" fmla="*/ 61 w 98"/>
                    <a:gd name="T89" fmla="*/ 25 h 199"/>
                    <a:gd name="T90" fmla="*/ 53 w 98"/>
                    <a:gd name="T91" fmla="*/ 17 h 199"/>
                    <a:gd name="T92" fmla="*/ 49 w 98"/>
                    <a:gd name="T93" fmla="*/ 4 h 199"/>
                    <a:gd name="T94" fmla="*/ 45 w 98"/>
                    <a:gd name="T95" fmla="*/ 13 h 199"/>
                    <a:gd name="T96" fmla="*/ 38 w 98"/>
                    <a:gd name="T97" fmla="*/ 38 h 199"/>
                    <a:gd name="T98" fmla="*/ 34 w 98"/>
                    <a:gd name="T99" fmla="*/ 55 h 199"/>
                    <a:gd name="T100" fmla="*/ 30 w 98"/>
                    <a:gd name="T101" fmla="*/ 68 h 199"/>
                    <a:gd name="T102" fmla="*/ 27 w 98"/>
                    <a:gd name="T103" fmla="*/ 76 h 199"/>
                    <a:gd name="T104" fmla="*/ 27 w 98"/>
                    <a:gd name="T105" fmla="*/ 80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99"/>
                    <a:gd name="T161" fmla="*/ 98 w 98"/>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99">
                      <a:moveTo>
                        <a:pt x="27" y="80"/>
                      </a:moveTo>
                      <a:lnTo>
                        <a:pt x="27" y="80"/>
                      </a:lnTo>
                      <a:lnTo>
                        <a:pt x="27" y="85"/>
                      </a:lnTo>
                      <a:lnTo>
                        <a:pt x="27" y="89"/>
                      </a:lnTo>
                      <a:lnTo>
                        <a:pt x="27" y="93"/>
                      </a:lnTo>
                      <a:lnTo>
                        <a:pt x="23" y="93"/>
                      </a:lnTo>
                      <a:lnTo>
                        <a:pt x="19" y="97"/>
                      </a:lnTo>
                      <a:lnTo>
                        <a:pt x="19" y="102"/>
                      </a:lnTo>
                      <a:lnTo>
                        <a:pt x="19" y="106"/>
                      </a:lnTo>
                      <a:lnTo>
                        <a:pt x="19" y="110"/>
                      </a:lnTo>
                      <a:lnTo>
                        <a:pt x="23" y="114"/>
                      </a:lnTo>
                      <a:lnTo>
                        <a:pt x="23" y="119"/>
                      </a:lnTo>
                      <a:lnTo>
                        <a:pt x="27" y="119"/>
                      </a:lnTo>
                      <a:lnTo>
                        <a:pt x="23" y="123"/>
                      </a:lnTo>
                      <a:lnTo>
                        <a:pt x="19" y="127"/>
                      </a:lnTo>
                      <a:lnTo>
                        <a:pt x="15" y="131"/>
                      </a:lnTo>
                      <a:lnTo>
                        <a:pt x="15" y="136"/>
                      </a:lnTo>
                      <a:lnTo>
                        <a:pt x="15" y="140"/>
                      </a:lnTo>
                      <a:lnTo>
                        <a:pt x="15" y="144"/>
                      </a:lnTo>
                      <a:lnTo>
                        <a:pt x="19" y="148"/>
                      </a:lnTo>
                      <a:lnTo>
                        <a:pt x="19" y="153"/>
                      </a:lnTo>
                      <a:lnTo>
                        <a:pt x="19" y="157"/>
                      </a:lnTo>
                      <a:lnTo>
                        <a:pt x="23" y="157"/>
                      </a:lnTo>
                      <a:lnTo>
                        <a:pt x="19" y="157"/>
                      </a:lnTo>
                      <a:lnTo>
                        <a:pt x="15" y="161"/>
                      </a:lnTo>
                      <a:lnTo>
                        <a:pt x="12" y="161"/>
                      </a:lnTo>
                      <a:lnTo>
                        <a:pt x="8" y="161"/>
                      </a:lnTo>
                      <a:lnTo>
                        <a:pt x="4" y="165"/>
                      </a:lnTo>
                      <a:lnTo>
                        <a:pt x="4" y="170"/>
                      </a:lnTo>
                      <a:lnTo>
                        <a:pt x="0" y="170"/>
                      </a:lnTo>
                      <a:lnTo>
                        <a:pt x="0" y="174"/>
                      </a:lnTo>
                      <a:lnTo>
                        <a:pt x="4" y="174"/>
                      </a:lnTo>
                      <a:lnTo>
                        <a:pt x="8" y="178"/>
                      </a:lnTo>
                      <a:lnTo>
                        <a:pt x="12" y="182"/>
                      </a:lnTo>
                      <a:lnTo>
                        <a:pt x="15" y="182"/>
                      </a:lnTo>
                      <a:lnTo>
                        <a:pt x="15" y="187"/>
                      </a:lnTo>
                      <a:lnTo>
                        <a:pt x="19" y="187"/>
                      </a:lnTo>
                      <a:lnTo>
                        <a:pt x="19" y="191"/>
                      </a:lnTo>
                      <a:lnTo>
                        <a:pt x="23" y="195"/>
                      </a:lnTo>
                      <a:lnTo>
                        <a:pt x="27" y="195"/>
                      </a:lnTo>
                      <a:lnTo>
                        <a:pt x="30" y="195"/>
                      </a:lnTo>
                      <a:lnTo>
                        <a:pt x="34" y="199"/>
                      </a:lnTo>
                      <a:lnTo>
                        <a:pt x="42" y="199"/>
                      </a:lnTo>
                      <a:lnTo>
                        <a:pt x="45" y="199"/>
                      </a:lnTo>
                      <a:lnTo>
                        <a:pt x="53" y="199"/>
                      </a:lnTo>
                      <a:lnTo>
                        <a:pt x="57" y="199"/>
                      </a:lnTo>
                      <a:lnTo>
                        <a:pt x="61" y="199"/>
                      </a:lnTo>
                      <a:lnTo>
                        <a:pt x="64" y="195"/>
                      </a:lnTo>
                      <a:lnTo>
                        <a:pt x="72" y="191"/>
                      </a:lnTo>
                      <a:lnTo>
                        <a:pt x="76" y="191"/>
                      </a:lnTo>
                      <a:lnTo>
                        <a:pt x="79" y="187"/>
                      </a:lnTo>
                      <a:lnTo>
                        <a:pt x="79" y="182"/>
                      </a:lnTo>
                      <a:lnTo>
                        <a:pt x="83" y="182"/>
                      </a:lnTo>
                      <a:lnTo>
                        <a:pt x="95" y="182"/>
                      </a:lnTo>
                      <a:lnTo>
                        <a:pt x="98" y="182"/>
                      </a:lnTo>
                      <a:lnTo>
                        <a:pt x="98" y="178"/>
                      </a:lnTo>
                      <a:lnTo>
                        <a:pt x="98" y="174"/>
                      </a:lnTo>
                      <a:lnTo>
                        <a:pt x="95" y="174"/>
                      </a:lnTo>
                      <a:lnTo>
                        <a:pt x="91" y="174"/>
                      </a:lnTo>
                      <a:lnTo>
                        <a:pt x="87" y="170"/>
                      </a:lnTo>
                      <a:lnTo>
                        <a:pt x="83" y="170"/>
                      </a:lnTo>
                      <a:lnTo>
                        <a:pt x="83" y="165"/>
                      </a:lnTo>
                      <a:lnTo>
                        <a:pt x="79" y="165"/>
                      </a:lnTo>
                      <a:lnTo>
                        <a:pt x="79" y="161"/>
                      </a:lnTo>
                      <a:lnTo>
                        <a:pt x="79" y="157"/>
                      </a:lnTo>
                      <a:lnTo>
                        <a:pt x="83" y="157"/>
                      </a:lnTo>
                      <a:lnTo>
                        <a:pt x="83" y="153"/>
                      </a:lnTo>
                      <a:lnTo>
                        <a:pt x="87" y="148"/>
                      </a:lnTo>
                      <a:lnTo>
                        <a:pt x="83" y="144"/>
                      </a:lnTo>
                      <a:lnTo>
                        <a:pt x="79" y="144"/>
                      </a:lnTo>
                      <a:lnTo>
                        <a:pt x="79" y="140"/>
                      </a:lnTo>
                      <a:lnTo>
                        <a:pt x="76" y="140"/>
                      </a:lnTo>
                      <a:lnTo>
                        <a:pt x="76" y="136"/>
                      </a:lnTo>
                      <a:lnTo>
                        <a:pt x="76" y="131"/>
                      </a:lnTo>
                      <a:lnTo>
                        <a:pt x="76" y="127"/>
                      </a:lnTo>
                      <a:lnTo>
                        <a:pt x="79" y="123"/>
                      </a:lnTo>
                      <a:lnTo>
                        <a:pt x="79" y="119"/>
                      </a:lnTo>
                      <a:lnTo>
                        <a:pt x="79" y="114"/>
                      </a:lnTo>
                      <a:lnTo>
                        <a:pt x="76" y="110"/>
                      </a:lnTo>
                      <a:lnTo>
                        <a:pt x="76" y="106"/>
                      </a:lnTo>
                      <a:lnTo>
                        <a:pt x="72" y="102"/>
                      </a:lnTo>
                      <a:lnTo>
                        <a:pt x="72" y="97"/>
                      </a:lnTo>
                      <a:lnTo>
                        <a:pt x="72" y="93"/>
                      </a:lnTo>
                      <a:lnTo>
                        <a:pt x="72" y="89"/>
                      </a:lnTo>
                      <a:lnTo>
                        <a:pt x="76" y="89"/>
                      </a:lnTo>
                      <a:lnTo>
                        <a:pt x="76" y="85"/>
                      </a:lnTo>
                      <a:lnTo>
                        <a:pt x="72" y="85"/>
                      </a:lnTo>
                      <a:lnTo>
                        <a:pt x="72" y="80"/>
                      </a:lnTo>
                      <a:lnTo>
                        <a:pt x="68" y="80"/>
                      </a:lnTo>
                      <a:lnTo>
                        <a:pt x="68" y="76"/>
                      </a:lnTo>
                      <a:lnTo>
                        <a:pt x="68" y="72"/>
                      </a:lnTo>
                      <a:lnTo>
                        <a:pt x="68" y="68"/>
                      </a:lnTo>
                      <a:lnTo>
                        <a:pt x="68" y="64"/>
                      </a:lnTo>
                      <a:lnTo>
                        <a:pt x="64" y="59"/>
                      </a:lnTo>
                      <a:lnTo>
                        <a:pt x="64" y="55"/>
                      </a:lnTo>
                      <a:lnTo>
                        <a:pt x="64" y="51"/>
                      </a:lnTo>
                      <a:lnTo>
                        <a:pt x="64" y="47"/>
                      </a:lnTo>
                      <a:lnTo>
                        <a:pt x="61" y="42"/>
                      </a:lnTo>
                      <a:lnTo>
                        <a:pt x="61" y="38"/>
                      </a:lnTo>
                      <a:lnTo>
                        <a:pt x="61" y="34"/>
                      </a:lnTo>
                      <a:lnTo>
                        <a:pt x="61" y="30"/>
                      </a:lnTo>
                      <a:lnTo>
                        <a:pt x="61" y="25"/>
                      </a:lnTo>
                      <a:lnTo>
                        <a:pt x="57" y="21"/>
                      </a:lnTo>
                      <a:lnTo>
                        <a:pt x="53" y="17"/>
                      </a:lnTo>
                      <a:lnTo>
                        <a:pt x="53" y="13"/>
                      </a:lnTo>
                      <a:lnTo>
                        <a:pt x="49" y="8"/>
                      </a:lnTo>
                      <a:lnTo>
                        <a:pt x="49" y="0"/>
                      </a:lnTo>
                      <a:lnTo>
                        <a:pt x="49" y="4"/>
                      </a:lnTo>
                      <a:lnTo>
                        <a:pt x="45" y="4"/>
                      </a:lnTo>
                      <a:lnTo>
                        <a:pt x="45" y="8"/>
                      </a:lnTo>
                      <a:lnTo>
                        <a:pt x="45" y="13"/>
                      </a:lnTo>
                      <a:lnTo>
                        <a:pt x="42" y="21"/>
                      </a:lnTo>
                      <a:lnTo>
                        <a:pt x="42" y="30"/>
                      </a:lnTo>
                      <a:lnTo>
                        <a:pt x="42" y="38"/>
                      </a:lnTo>
                      <a:lnTo>
                        <a:pt x="38" y="38"/>
                      </a:lnTo>
                      <a:lnTo>
                        <a:pt x="38" y="42"/>
                      </a:lnTo>
                      <a:lnTo>
                        <a:pt x="34" y="47"/>
                      </a:lnTo>
                      <a:lnTo>
                        <a:pt x="34" y="51"/>
                      </a:lnTo>
                      <a:lnTo>
                        <a:pt x="34" y="55"/>
                      </a:lnTo>
                      <a:lnTo>
                        <a:pt x="30" y="55"/>
                      </a:lnTo>
                      <a:lnTo>
                        <a:pt x="30" y="59"/>
                      </a:lnTo>
                      <a:lnTo>
                        <a:pt x="30" y="64"/>
                      </a:lnTo>
                      <a:lnTo>
                        <a:pt x="30" y="68"/>
                      </a:lnTo>
                      <a:lnTo>
                        <a:pt x="30" y="72"/>
                      </a:lnTo>
                      <a:lnTo>
                        <a:pt x="27" y="72"/>
                      </a:lnTo>
                      <a:lnTo>
                        <a:pt x="27" y="76"/>
                      </a:lnTo>
                      <a:lnTo>
                        <a:pt x="27" y="80"/>
                      </a:lnTo>
                      <a:close/>
                    </a:path>
                  </a:pathLst>
                </a:custGeom>
                <a:solidFill>
                  <a:srgbClr val="228129"/>
                </a:solidFill>
                <a:ln w="6350">
                  <a:solidFill>
                    <a:srgbClr val="228129"/>
                  </a:solidFill>
                  <a:round/>
                  <a:headEnd/>
                  <a:tailEnd/>
                </a:ln>
              </p:spPr>
              <p:txBody>
                <a:bodyPr/>
                <a:lstStyle/>
                <a:p>
                  <a:endParaRPr lang="fa-IR"/>
                </a:p>
              </p:txBody>
            </p:sp>
            <p:sp>
              <p:nvSpPr>
                <p:cNvPr id="1562" name="Freeform 678"/>
                <p:cNvSpPr>
                  <a:spLocks/>
                </p:cNvSpPr>
                <p:nvPr/>
              </p:nvSpPr>
              <p:spPr bwMode="auto">
                <a:xfrm>
                  <a:off x="1540" y="3418"/>
                  <a:ext cx="56" cy="186"/>
                </a:xfrm>
                <a:custGeom>
                  <a:avLst/>
                  <a:gdLst>
                    <a:gd name="T0" fmla="*/ 11 w 56"/>
                    <a:gd name="T1" fmla="*/ 12 h 186"/>
                    <a:gd name="T2" fmla="*/ 7 w 56"/>
                    <a:gd name="T3" fmla="*/ 17 h 186"/>
                    <a:gd name="T4" fmla="*/ 7 w 56"/>
                    <a:gd name="T5" fmla="*/ 21 h 186"/>
                    <a:gd name="T6" fmla="*/ 7 w 56"/>
                    <a:gd name="T7" fmla="*/ 34 h 186"/>
                    <a:gd name="T8" fmla="*/ 7 w 56"/>
                    <a:gd name="T9" fmla="*/ 38 h 186"/>
                    <a:gd name="T10" fmla="*/ 7 w 56"/>
                    <a:gd name="T11" fmla="*/ 42 h 186"/>
                    <a:gd name="T12" fmla="*/ 3 w 56"/>
                    <a:gd name="T13" fmla="*/ 51 h 186"/>
                    <a:gd name="T14" fmla="*/ 3 w 56"/>
                    <a:gd name="T15" fmla="*/ 76 h 186"/>
                    <a:gd name="T16" fmla="*/ 0 w 56"/>
                    <a:gd name="T17" fmla="*/ 84 h 186"/>
                    <a:gd name="T18" fmla="*/ 0 w 56"/>
                    <a:gd name="T19" fmla="*/ 89 h 186"/>
                    <a:gd name="T20" fmla="*/ 3 w 56"/>
                    <a:gd name="T21" fmla="*/ 93 h 186"/>
                    <a:gd name="T22" fmla="*/ 11 w 56"/>
                    <a:gd name="T23" fmla="*/ 97 h 186"/>
                    <a:gd name="T24" fmla="*/ 15 w 56"/>
                    <a:gd name="T25" fmla="*/ 106 h 186"/>
                    <a:gd name="T26" fmla="*/ 15 w 56"/>
                    <a:gd name="T27" fmla="*/ 110 h 186"/>
                    <a:gd name="T28" fmla="*/ 15 w 56"/>
                    <a:gd name="T29" fmla="*/ 118 h 186"/>
                    <a:gd name="T30" fmla="*/ 7 w 56"/>
                    <a:gd name="T31" fmla="*/ 131 h 186"/>
                    <a:gd name="T32" fmla="*/ 3 w 56"/>
                    <a:gd name="T33" fmla="*/ 135 h 186"/>
                    <a:gd name="T34" fmla="*/ 3 w 56"/>
                    <a:gd name="T35" fmla="*/ 148 h 186"/>
                    <a:gd name="T36" fmla="*/ 3 w 56"/>
                    <a:gd name="T37" fmla="*/ 152 h 186"/>
                    <a:gd name="T38" fmla="*/ 11 w 56"/>
                    <a:gd name="T39" fmla="*/ 157 h 186"/>
                    <a:gd name="T40" fmla="*/ 11 w 56"/>
                    <a:gd name="T41" fmla="*/ 161 h 186"/>
                    <a:gd name="T42" fmla="*/ 15 w 56"/>
                    <a:gd name="T43" fmla="*/ 186 h 186"/>
                    <a:gd name="T44" fmla="*/ 15 w 56"/>
                    <a:gd name="T45" fmla="*/ 186 h 186"/>
                    <a:gd name="T46" fmla="*/ 22 w 56"/>
                    <a:gd name="T47" fmla="*/ 182 h 186"/>
                    <a:gd name="T48" fmla="*/ 34 w 56"/>
                    <a:gd name="T49" fmla="*/ 174 h 186"/>
                    <a:gd name="T50" fmla="*/ 41 w 56"/>
                    <a:gd name="T51" fmla="*/ 169 h 186"/>
                    <a:gd name="T52" fmla="*/ 45 w 56"/>
                    <a:gd name="T53" fmla="*/ 169 h 186"/>
                    <a:gd name="T54" fmla="*/ 45 w 56"/>
                    <a:gd name="T55" fmla="*/ 169 h 186"/>
                    <a:gd name="T56" fmla="*/ 49 w 56"/>
                    <a:gd name="T57" fmla="*/ 165 h 186"/>
                    <a:gd name="T58" fmla="*/ 53 w 56"/>
                    <a:gd name="T59" fmla="*/ 165 h 186"/>
                    <a:gd name="T60" fmla="*/ 56 w 56"/>
                    <a:gd name="T61" fmla="*/ 165 h 186"/>
                    <a:gd name="T62" fmla="*/ 53 w 56"/>
                    <a:gd name="T63" fmla="*/ 161 h 186"/>
                    <a:gd name="T64" fmla="*/ 45 w 56"/>
                    <a:gd name="T65" fmla="*/ 157 h 186"/>
                    <a:gd name="T66" fmla="*/ 45 w 56"/>
                    <a:gd name="T67" fmla="*/ 157 h 186"/>
                    <a:gd name="T68" fmla="*/ 41 w 56"/>
                    <a:gd name="T69" fmla="*/ 148 h 186"/>
                    <a:gd name="T70" fmla="*/ 41 w 56"/>
                    <a:gd name="T71" fmla="*/ 148 h 186"/>
                    <a:gd name="T72" fmla="*/ 37 w 56"/>
                    <a:gd name="T73" fmla="*/ 144 h 186"/>
                    <a:gd name="T74" fmla="*/ 37 w 56"/>
                    <a:gd name="T75" fmla="*/ 140 h 186"/>
                    <a:gd name="T76" fmla="*/ 34 w 56"/>
                    <a:gd name="T77" fmla="*/ 131 h 186"/>
                    <a:gd name="T78" fmla="*/ 30 w 56"/>
                    <a:gd name="T79" fmla="*/ 127 h 186"/>
                    <a:gd name="T80" fmla="*/ 30 w 56"/>
                    <a:gd name="T81" fmla="*/ 123 h 186"/>
                    <a:gd name="T82" fmla="*/ 34 w 56"/>
                    <a:gd name="T83" fmla="*/ 110 h 186"/>
                    <a:gd name="T84" fmla="*/ 30 w 56"/>
                    <a:gd name="T85" fmla="*/ 101 h 186"/>
                    <a:gd name="T86" fmla="*/ 30 w 56"/>
                    <a:gd name="T87" fmla="*/ 97 h 186"/>
                    <a:gd name="T88" fmla="*/ 26 w 56"/>
                    <a:gd name="T89" fmla="*/ 93 h 186"/>
                    <a:gd name="T90" fmla="*/ 26 w 56"/>
                    <a:gd name="T91" fmla="*/ 84 h 186"/>
                    <a:gd name="T92" fmla="*/ 22 w 56"/>
                    <a:gd name="T93" fmla="*/ 55 h 186"/>
                    <a:gd name="T94" fmla="*/ 19 w 56"/>
                    <a:gd name="T95" fmla="*/ 51 h 186"/>
                    <a:gd name="T96" fmla="*/ 15 w 56"/>
                    <a:gd name="T97" fmla="*/ 46 h 186"/>
                    <a:gd name="T98" fmla="*/ 15 w 56"/>
                    <a:gd name="T99" fmla="*/ 42 h 186"/>
                    <a:gd name="T100" fmla="*/ 11 w 56"/>
                    <a:gd name="T101" fmla="*/ 0 h 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86"/>
                    <a:gd name="T155" fmla="*/ 56 w 56"/>
                    <a:gd name="T156" fmla="*/ 186 h 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86">
                      <a:moveTo>
                        <a:pt x="11" y="0"/>
                      </a:moveTo>
                      <a:lnTo>
                        <a:pt x="11" y="0"/>
                      </a:lnTo>
                      <a:lnTo>
                        <a:pt x="11" y="12"/>
                      </a:lnTo>
                      <a:lnTo>
                        <a:pt x="7" y="12"/>
                      </a:lnTo>
                      <a:lnTo>
                        <a:pt x="7" y="17"/>
                      </a:lnTo>
                      <a:lnTo>
                        <a:pt x="7" y="21"/>
                      </a:lnTo>
                      <a:lnTo>
                        <a:pt x="7" y="25"/>
                      </a:lnTo>
                      <a:lnTo>
                        <a:pt x="7" y="34"/>
                      </a:lnTo>
                      <a:lnTo>
                        <a:pt x="7" y="38"/>
                      </a:lnTo>
                      <a:lnTo>
                        <a:pt x="7" y="42"/>
                      </a:lnTo>
                      <a:lnTo>
                        <a:pt x="7" y="46"/>
                      </a:lnTo>
                      <a:lnTo>
                        <a:pt x="3" y="46"/>
                      </a:lnTo>
                      <a:lnTo>
                        <a:pt x="3" y="51"/>
                      </a:lnTo>
                      <a:lnTo>
                        <a:pt x="3" y="55"/>
                      </a:lnTo>
                      <a:lnTo>
                        <a:pt x="3" y="76"/>
                      </a:lnTo>
                      <a:lnTo>
                        <a:pt x="3" y="80"/>
                      </a:lnTo>
                      <a:lnTo>
                        <a:pt x="0" y="80"/>
                      </a:lnTo>
                      <a:lnTo>
                        <a:pt x="0" y="84"/>
                      </a:lnTo>
                      <a:lnTo>
                        <a:pt x="0" y="89"/>
                      </a:lnTo>
                      <a:lnTo>
                        <a:pt x="3" y="89"/>
                      </a:lnTo>
                      <a:lnTo>
                        <a:pt x="3" y="93"/>
                      </a:lnTo>
                      <a:lnTo>
                        <a:pt x="7" y="93"/>
                      </a:lnTo>
                      <a:lnTo>
                        <a:pt x="7" y="97"/>
                      </a:lnTo>
                      <a:lnTo>
                        <a:pt x="11" y="97"/>
                      </a:lnTo>
                      <a:lnTo>
                        <a:pt x="15" y="101"/>
                      </a:lnTo>
                      <a:lnTo>
                        <a:pt x="15" y="106"/>
                      </a:lnTo>
                      <a:lnTo>
                        <a:pt x="15" y="110"/>
                      </a:lnTo>
                      <a:lnTo>
                        <a:pt x="15" y="114"/>
                      </a:lnTo>
                      <a:lnTo>
                        <a:pt x="15" y="118"/>
                      </a:lnTo>
                      <a:lnTo>
                        <a:pt x="11" y="123"/>
                      </a:lnTo>
                      <a:lnTo>
                        <a:pt x="11" y="127"/>
                      </a:lnTo>
                      <a:lnTo>
                        <a:pt x="7" y="131"/>
                      </a:lnTo>
                      <a:lnTo>
                        <a:pt x="3" y="135"/>
                      </a:lnTo>
                      <a:lnTo>
                        <a:pt x="3" y="140"/>
                      </a:lnTo>
                      <a:lnTo>
                        <a:pt x="3" y="144"/>
                      </a:lnTo>
                      <a:lnTo>
                        <a:pt x="3" y="148"/>
                      </a:lnTo>
                      <a:lnTo>
                        <a:pt x="3" y="152"/>
                      </a:lnTo>
                      <a:lnTo>
                        <a:pt x="7" y="157"/>
                      </a:lnTo>
                      <a:lnTo>
                        <a:pt x="11" y="157"/>
                      </a:lnTo>
                      <a:lnTo>
                        <a:pt x="11" y="161"/>
                      </a:lnTo>
                      <a:lnTo>
                        <a:pt x="11" y="169"/>
                      </a:lnTo>
                      <a:lnTo>
                        <a:pt x="11" y="186"/>
                      </a:lnTo>
                      <a:lnTo>
                        <a:pt x="15" y="186"/>
                      </a:lnTo>
                      <a:lnTo>
                        <a:pt x="19" y="186"/>
                      </a:lnTo>
                      <a:lnTo>
                        <a:pt x="22" y="186"/>
                      </a:lnTo>
                      <a:lnTo>
                        <a:pt x="22" y="182"/>
                      </a:lnTo>
                      <a:lnTo>
                        <a:pt x="26" y="182"/>
                      </a:lnTo>
                      <a:lnTo>
                        <a:pt x="34" y="174"/>
                      </a:lnTo>
                      <a:lnTo>
                        <a:pt x="37" y="169"/>
                      </a:lnTo>
                      <a:lnTo>
                        <a:pt x="41" y="169"/>
                      </a:lnTo>
                      <a:lnTo>
                        <a:pt x="45" y="169"/>
                      </a:lnTo>
                      <a:lnTo>
                        <a:pt x="45" y="165"/>
                      </a:lnTo>
                      <a:lnTo>
                        <a:pt x="49" y="165"/>
                      </a:lnTo>
                      <a:lnTo>
                        <a:pt x="53" y="165"/>
                      </a:lnTo>
                      <a:lnTo>
                        <a:pt x="56" y="165"/>
                      </a:lnTo>
                      <a:lnTo>
                        <a:pt x="56" y="161"/>
                      </a:lnTo>
                      <a:lnTo>
                        <a:pt x="53" y="161"/>
                      </a:lnTo>
                      <a:lnTo>
                        <a:pt x="49" y="157"/>
                      </a:lnTo>
                      <a:lnTo>
                        <a:pt x="45" y="157"/>
                      </a:lnTo>
                      <a:lnTo>
                        <a:pt x="45" y="152"/>
                      </a:lnTo>
                      <a:lnTo>
                        <a:pt x="41" y="148"/>
                      </a:lnTo>
                      <a:lnTo>
                        <a:pt x="41" y="144"/>
                      </a:lnTo>
                      <a:lnTo>
                        <a:pt x="37" y="144"/>
                      </a:lnTo>
                      <a:lnTo>
                        <a:pt x="37" y="140"/>
                      </a:lnTo>
                      <a:lnTo>
                        <a:pt x="37" y="135"/>
                      </a:lnTo>
                      <a:lnTo>
                        <a:pt x="34" y="131"/>
                      </a:lnTo>
                      <a:lnTo>
                        <a:pt x="30" y="127"/>
                      </a:lnTo>
                      <a:lnTo>
                        <a:pt x="30" y="123"/>
                      </a:lnTo>
                      <a:lnTo>
                        <a:pt x="30" y="118"/>
                      </a:lnTo>
                      <a:lnTo>
                        <a:pt x="30" y="114"/>
                      </a:lnTo>
                      <a:lnTo>
                        <a:pt x="34" y="110"/>
                      </a:lnTo>
                      <a:lnTo>
                        <a:pt x="34" y="106"/>
                      </a:lnTo>
                      <a:lnTo>
                        <a:pt x="34" y="101"/>
                      </a:lnTo>
                      <a:lnTo>
                        <a:pt x="30" y="101"/>
                      </a:lnTo>
                      <a:lnTo>
                        <a:pt x="30" y="97"/>
                      </a:lnTo>
                      <a:lnTo>
                        <a:pt x="26" y="97"/>
                      </a:lnTo>
                      <a:lnTo>
                        <a:pt x="26" y="93"/>
                      </a:lnTo>
                      <a:lnTo>
                        <a:pt x="26" y="89"/>
                      </a:lnTo>
                      <a:lnTo>
                        <a:pt x="26" y="84"/>
                      </a:lnTo>
                      <a:lnTo>
                        <a:pt x="26" y="55"/>
                      </a:lnTo>
                      <a:lnTo>
                        <a:pt x="22" y="55"/>
                      </a:lnTo>
                      <a:lnTo>
                        <a:pt x="22" y="51"/>
                      </a:lnTo>
                      <a:lnTo>
                        <a:pt x="19" y="51"/>
                      </a:lnTo>
                      <a:lnTo>
                        <a:pt x="15" y="46"/>
                      </a:lnTo>
                      <a:lnTo>
                        <a:pt x="15" y="42"/>
                      </a:lnTo>
                      <a:lnTo>
                        <a:pt x="11" y="0"/>
                      </a:lnTo>
                      <a:close/>
                    </a:path>
                  </a:pathLst>
                </a:custGeom>
                <a:solidFill>
                  <a:srgbClr val="005E31"/>
                </a:solidFill>
                <a:ln w="6350">
                  <a:solidFill>
                    <a:srgbClr val="005E31"/>
                  </a:solidFill>
                  <a:round/>
                  <a:headEnd/>
                  <a:tailEnd/>
                </a:ln>
              </p:spPr>
              <p:txBody>
                <a:bodyPr/>
                <a:lstStyle/>
                <a:p>
                  <a:endParaRPr lang="fa-IR"/>
                </a:p>
              </p:txBody>
            </p:sp>
            <p:sp>
              <p:nvSpPr>
                <p:cNvPr id="1563" name="Freeform 679"/>
                <p:cNvSpPr>
                  <a:spLocks/>
                </p:cNvSpPr>
                <p:nvPr/>
              </p:nvSpPr>
              <p:spPr bwMode="auto">
                <a:xfrm>
                  <a:off x="1528" y="3460"/>
                  <a:ext cx="12" cy="21"/>
                </a:xfrm>
                <a:custGeom>
                  <a:avLst/>
                  <a:gdLst>
                    <a:gd name="T0" fmla="*/ 0 w 12"/>
                    <a:gd name="T1" fmla="*/ 4 h 21"/>
                    <a:gd name="T2" fmla="*/ 0 w 12"/>
                    <a:gd name="T3" fmla="*/ 4 h 21"/>
                    <a:gd name="T4" fmla="*/ 0 w 12"/>
                    <a:gd name="T5" fmla="*/ 9 h 21"/>
                    <a:gd name="T6" fmla="*/ 4 w 12"/>
                    <a:gd name="T7" fmla="*/ 13 h 21"/>
                    <a:gd name="T8" fmla="*/ 4 w 12"/>
                    <a:gd name="T9" fmla="*/ 17 h 21"/>
                    <a:gd name="T10" fmla="*/ 4 w 12"/>
                    <a:gd name="T11" fmla="*/ 17 h 21"/>
                    <a:gd name="T12" fmla="*/ 4 w 12"/>
                    <a:gd name="T13" fmla="*/ 21 h 21"/>
                    <a:gd name="T14" fmla="*/ 8 w 12"/>
                    <a:gd name="T15" fmla="*/ 21 h 21"/>
                    <a:gd name="T16" fmla="*/ 8 w 12"/>
                    <a:gd name="T17" fmla="*/ 21 h 21"/>
                    <a:gd name="T18" fmla="*/ 8 w 12"/>
                    <a:gd name="T19" fmla="*/ 21 h 21"/>
                    <a:gd name="T20" fmla="*/ 8 w 12"/>
                    <a:gd name="T21" fmla="*/ 17 h 21"/>
                    <a:gd name="T22" fmla="*/ 8 w 12"/>
                    <a:gd name="T23" fmla="*/ 17 h 21"/>
                    <a:gd name="T24" fmla="*/ 12 w 12"/>
                    <a:gd name="T25" fmla="*/ 17 h 21"/>
                    <a:gd name="T26" fmla="*/ 12 w 12"/>
                    <a:gd name="T27" fmla="*/ 13 h 21"/>
                    <a:gd name="T28" fmla="*/ 12 w 12"/>
                    <a:gd name="T29" fmla="*/ 13 h 21"/>
                    <a:gd name="T30" fmla="*/ 12 w 12"/>
                    <a:gd name="T31" fmla="*/ 13 h 21"/>
                    <a:gd name="T32" fmla="*/ 12 w 12"/>
                    <a:gd name="T33" fmla="*/ 9 h 21"/>
                    <a:gd name="T34" fmla="*/ 12 w 12"/>
                    <a:gd name="T35" fmla="*/ 9 h 21"/>
                    <a:gd name="T36" fmla="*/ 12 w 12"/>
                    <a:gd name="T37" fmla="*/ 4 h 21"/>
                    <a:gd name="T38" fmla="*/ 12 w 12"/>
                    <a:gd name="T39" fmla="*/ 4 h 21"/>
                    <a:gd name="T40" fmla="*/ 12 w 12"/>
                    <a:gd name="T41" fmla="*/ 4 h 21"/>
                    <a:gd name="T42" fmla="*/ 8 w 12"/>
                    <a:gd name="T43" fmla="*/ 0 h 21"/>
                    <a:gd name="T44" fmla="*/ 8 w 12"/>
                    <a:gd name="T45" fmla="*/ 0 h 21"/>
                    <a:gd name="T46" fmla="*/ 8 w 12"/>
                    <a:gd name="T47" fmla="*/ 0 h 21"/>
                    <a:gd name="T48" fmla="*/ 4 w 12"/>
                    <a:gd name="T49" fmla="*/ 0 h 21"/>
                    <a:gd name="T50" fmla="*/ 4 w 12"/>
                    <a:gd name="T51" fmla="*/ 0 h 21"/>
                    <a:gd name="T52" fmla="*/ 4 w 12"/>
                    <a:gd name="T53" fmla="*/ 0 h 21"/>
                    <a:gd name="T54" fmla="*/ 4 w 12"/>
                    <a:gd name="T55" fmla="*/ 0 h 21"/>
                    <a:gd name="T56" fmla="*/ 0 w 12"/>
                    <a:gd name="T57" fmla="*/ 0 h 21"/>
                    <a:gd name="T58" fmla="*/ 0 w 12"/>
                    <a:gd name="T59" fmla="*/ 0 h 21"/>
                    <a:gd name="T60" fmla="*/ 0 w 12"/>
                    <a:gd name="T61" fmla="*/ 0 h 21"/>
                    <a:gd name="T62" fmla="*/ 0 w 12"/>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21"/>
                    <a:gd name="T98" fmla="*/ 12 w 12"/>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21">
                      <a:moveTo>
                        <a:pt x="0" y="4"/>
                      </a:moveTo>
                      <a:lnTo>
                        <a:pt x="0" y="4"/>
                      </a:lnTo>
                      <a:lnTo>
                        <a:pt x="0" y="9"/>
                      </a:lnTo>
                      <a:lnTo>
                        <a:pt x="4" y="13"/>
                      </a:lnTo>
                      <a:lnTo>
                        <a:pt x="4" y="17"/>
                      </a:lnTo>
                      <a:lnTo>
                        <a:pt x="4" y="21"/>
                      </a:lnTo>
                      <a:lnTo>
                        <a:pt x="8" y="21"/>
                      </a:lnTo>
                      <a:lnTo>
                        <a:pt x="8" y="17"/>
                      </a:lnTo>
                      <a:lnTo>
                        <a:pt x="12" y="17"/>
                      </a:lnTo>
                      <a:lnTo>
                        <a:pt x="12" y="13"/>
                      </a:lnTo>
                      <a:lnTo>
                        <a:pt x="12" y="9"/>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sp>
              <p:nvSpPr>
                <p:cNvPr id="1564" name="Freeform 680"/>
                <p:cNvSpPr>
                  <a:spLocks/>
                </p:cNvSpPr>
                <p:nvPr/>
              </p:nvSpPr>
              <p:spPr bwMode="auto">
                <a:xfrm>
                  <a:off x="1517" y="3498"/>
                  <a:ext cx="19" cy="30"/>
                </a:xfrm>
                <a:custGeom>
                  <a:avLst/>
                  <a:gdLst>
                    <a:gd name="T0" fmla="*/ 11 w 19"/>
                    <a:gd name="T1" fmla="*/ 0 h 30"/>
                    <a:gd name="T2" fmla="*/ 11 w 19"/>
                    <a:gd name="T3" fmla="*/ 0 h 30"/>
                    <a:gd name="T4" fmla="*/ 8 w 19"/>
                    <a:gd name="T5" fmla="*/ 0 h 30"/>
                    <a:gd name="T6" fmla="*/ 8 w 19"/>
                    <a:gd name="T7" fmla="*/ 0 h 30"/>
                    <a:gd name="T8" fmla="*/ 4 w 19"/>
                    <a:gd name="T9" fmla="*/ 0 h 30"/>
                    <a:gd name="T10" fmla="*/ 4 w 19"/>
                    <a:gd name="T11" fmla="*/ 4 h 30"/>
                    <a:gd name="T12" fmla="*/ 4 w 19"/>
                    <a:gd name="T13" fmla="*/ 4 h 30"/>
                    <a:gd name="T14" fmla="*/ 0 w 19"/>
                    <a:gd name="T15" fmla="*/ 4 h 30"/>
                    <a:gd name="T16" fmla="*/ 0 w 19"/>
                    <a:gd name="T17" fmla="*/ 9 h 30"/>
                    <a:gd name="T18" fmla="*/ 0 w 19"/>
                    <a:gd name="T19" fmla="*/ 13 h 30"/>
                    <a:gd name="T20" fmla="*/ 0 w 19"/>
                    <a:gd name="T21" fmla="*/ 13 h 30"/>
                    <a:gd name="T22" fmla="*/ 0 w 19"/>
                    <a:gd name="T23" fmla="*/ 17 h 30"/>
                    <a:gd name="T24" fmla="*/ 0 w 19"/>
                    <a:gd name="T25" fmla="*/ 17 h 30"/>
                    <a:gd name="T26" fmla="*/ 4 w 19"/>
                    <a:gd name="T27" fmla="*/ 21 h 30"/>
                    <a:gd name="T28" fmla="*/ 4 w 19"/>
                    <a:gd name="T29" fmla="*/ 21 h 30"/>
                    <a:gd name="T30" fmla="*/ 4 w 19"/>
                    <a:gd name="T31" fmla="*/ 21 h 30"/>
                    <a:gd name="T32" fmla="*/ 8 w 19"/>
                    <a:gd name="T33" fmla="*/ 21 h 30"/>
                    <a:gd name="T34" fmla="*/ 8 w 19"/>
                    <a:gd name="T35" fmla="*/ 21 h 30"/>
                    <a:gd name="T36" fmla="*/ 11 w 19"/>
                    <a:gd name="T37" fmla="*/ 21 h 30"/>
                    <a:gd name="T38" fmla="*/ 11 w 19"/>
                    <a:gd name="T39" fmla="*/ 21 h 30"/>
                    <a:gd name="T40" fmla="*/ 11 w 19"/>
                    <a:gd name="T41" fmla="*/ 26 h 30"/>
                    <a:gd name="T42" fmla="*/ 15 w 19"/>
                    <a:gd name="T43" fmla="*/ 26 h 30"/>
                    <a:gd name="T44" fmla="*/ 15 w 19"/>
                    <a:gd name="T45" fmla="*/ 26 h 30"/>
                    <a:gd name="T46" fmla="*/ 15 w 19"/>
                    <a:gd name="T47" fmla="*/ 30 h 30"/>
                    <a:gd name="T48" fmla="*/ 15 w 19"/>
                    <a:gd name="T49" fmla="*/ 30 h 30"/>
                    <a:gd name="T50" fmla="*/ 19 w 19"/>
                    <a:gd name="T51" fmla="*/ 30 h 30"/>
                    <a:gd name="T52" fmla="*/ 19 w 19"/>
                    <a:gd name="T53" fmla="*/ 30 h 30"/>
                    <a:gd name="T54" fmla="*/ 19 w 19"/>
                    <a:gd name="T55" fmla="*/ 26 h 30"/>
                    <a:gd name="T56" fmla="*/ 19 w 19"/>
                    <a:gd name="T57" fmla="*/ 21 h 30"/>
                    <a:gd name="T58" fmla="*/ 19 w 19"/>
                    <a:gd name="T59" fmla="*/ 21 h 30"/>
                    <a:gd name="T60" fmla="*/ 19 w 19"/>
                    <a:gd name="T61" fmla="*/ 17 h 30"/>
                    <a:gd name="T62" fmla="*/ 19 w 19"/>
                    <a:gd name="T63" fmla="*/ 13 h 30"/>
                    <a:gd name="T64" fmla="*/ 19 w 19"/>
                    <a:gd name="T65" fmla="*/ 9 h 30"/>
                    <a:gd name="T66" fmla="*/ 19 w 19"/>
                    <a:gd name="T67" fmla="*/ 4 h 30"/>
                    <a:gd name="T68" fmla="*/ 15 w 19"/>
                    <a:gd name="T69" fmla="*/ 0 h 30"/>
                    <a:gd name="T70" fmla="*/ 15 w 19"/>
                    <a:gd name="T71" fmla="*/ 0 h 30"/>
                    <a:gd name="T72" fmla="*/ 15 w 19"/>
                    <a:gd name="T73" fmla="*/ 0 h 30"/>
                    <a:gd name="T74" fmla="*/ 15 w 19"/>
                    <a:gd name="T75" fmla="*/ 0 h 30"/>
                    <a:gd name="T76" fmla="*/ 11 w 19"/>
                    <a:gd name="T77" fmla="*/ 0 h 30"/>
                    <a:gd name="T78" fmla="*/ 11 w 19"/>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30"/>
                    <a:gd name="T122" fmla="*/ 19 w 19"/>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30">
                      <a:moveTo>
                        <a:pt x="11" y="0"/>
                      </a:moveTo>
                      <a:lnTo>
                        <a:pt x="11" y="0"/>
                      </a:lnTo>
                      <a:lnTo>
                        <a:pt x="8" y="0"/>
                      </a:lnTo>
                      <a:lnTo>
                        <a:pt x="4" y="0"/>
                      </a:lnTo>
                      <a:lnTo>
                        <a:pt x="4" y="4"/>
                      </a:lnTo>
                      <a:lnTo>
                        <a:pt x="0" y="4"/>
                      </a:lnTo>
                      <a:lnTo>
                        <a:pt x="0" y="9"/>
                      </a:lnTo>
                      <a:lnTo>
                        <a:pt x="0" y="13"/>
                      </a:lnTo>
                      <a:lnTo>
                        <a:pt x="0" y="17"/>
                      </a:lnTo>
                      <a:lnTo>
                        <a:pt x="4" y="21"/>
                      </a:lnTo>
                      <a:lnTo>
                        <a:pt x="8" y="21"/>
                      </a:lnTo>
                      <a:lnTo>
                        <a:pt x="11" y="21"/>
                      </a:lnTo>
                      <a:lnTo>
                        <a:pt x="11" y="26"/>
                      </a:lnTo>
                      <a:lnTo>
                        <a:pt x="15" y="26"/>
                      </a:lnTo>
                      <a:lnTo>
                        <a:pt x="15" y="30"/>
                      </a:lnTo>
                      <a:lnTo>
                        <a:pt x="19" y="30"/>
                      </a:lnTo>
                      <a:lnTo>
                        <a:pt x="19" y="26"/>
                      </a:lnTo>
                      <a:lnTo>
                        <a:pt x="19" y="21"/>
                      </a:lnTo>
                      <a:lnTo>
                        <a:pt x="19" y="17"/>
                      </a:lnTo>
                      <a:lnTo>
                        <a:pt x="19" y="13"/>
                      </a:lnTo>
                      <a:lnTo>
                        <a:pt x="19" y="9"/>
                      </a:lnTo>
                      <a:lnTo>
                        <a:pt x="19" y="4"/>
                      </a:lnTo>
                      <a:lnTo>
                        <a:pt x="15" y="0"/>
                      </a:lnTo>
                      <a:lnTo>
                        <a:pt x="11" y="0"/>
                      </a:lnTo>
                      <a:close/>
                    </a:path>
                  </a:pathLst>
                </a:custGeom>
                <a:solidFill>
                  <a:srgbClr val="005E31"/>
                </a:solidFill>
                <a:ln w="6350">
                  <a:solidFill>
                    <a:srgbClr val="005E31"/>
                  </a:solidFill>
                  <a:round/>
                  <a:headEnd/>
                  <a:tailEnd/>
                </a:ln>
              </p:spPr>
              <p:txBody>
                <a:bodyPr/>
                <a:lstStyle/>
                <a:p>
                  <a:endParaRPr lang="fa-IR"/>
                </a:p>
              </p:txBody>
            </p:sp>
            <p:sp>
              <p:nvSpPr>
                <p:cNvPr id="1565" name="Freeform 681"/>
                <p:cNvSpPr>
                  <a:spLocks/>
                </p:cNvSpPr>
                <p:nvPr/>
              </p:nvSpPr>
              <p:spPr bwMode="auto">
                <a:xfrm>
                  <a:off x="1513" y="3562"/>
                  <a:ext cx="23" cy="25"/>
                </a:xfrm>
                <a:custGeom>
                  <a:avLst/>
                  <a:gdLst>
                    <a:gd name="T0" fmla="*/ 0 w 23"/>
                    <a:gd name="T1" fmla="*/ 4 h 25"/>
                    <a:gd name="T2" fmla="*/ 0 w 23"/>
                    <a:gd name="T3" fmla="*/ 4 h 25"/>
                    <a:gd name="T4" fmla="*/ 0 w 23"/>
                    <a:gd name="T5" fmla="*/ 8 h 25"/>
                    <a:gd name="T6" fmla="*/ 0 w 23"/>
                    <a:gd name="T7" fmla="*/ 8 h 25"/>
                    <a:gd name="T8" fmla="*/ 0 w 23"/>
                    <a:gd name="T9" fmla="*/ 8 h 25"/>
                    <a:gd name="T10" fmla="*/ 0 w 23"/>
                    <a:gd name="T11" fmla="*/ 13 h 25"/>
                    <a:gd name="T12" fmla="*/ 4 w 23"/>
                    <a:gd name="T13" fmla="*/ 13 h 25"/>
                    <a:gd name="T14" fmla="*/ 4 w 23"/>
                    <a:gd name="T15" fmla="*/ 17 h 25"/>
                    <a:gd name="T16" fmla="*/ 4 w 23"/>
                    <a:gd name="T17" fmla="*/ 17 h 25"/>
                    <a:gd name="T18" fmla="*/ 8 w 23"/>
                    <a:gd name="T19" fmla="*/ 21 h 25"/>
                    <a:gd name="T20" fmla="*/ 8 w 23"/>
                    <a:gd name="T21" fmla="*/ 21 h 25"/>
                    <a:gd name="T22" fmla="*/ 8 w 23"/>
                    <a:gd name="T23" fmla="*/ 25 h 25"/>
                    <a:gd name="T24" fmla="*/ 8 w 23"/>
                    <a:gd name="T25" fmla="*/ 25 h 25"/>
                    <a:gd name="T26" fmla="*/ 12 w 23"/>
                    <a:gd name="T27" fmla="*/ 25 h 25"/>
                    <a:gd name="T28" fmla="*/ 12 w 23"/>
                    <a:gd name="T29" fmla="*/ 25 h 25"/>
                    <a:gd name="T30" fmla="*/ 23 w 23"/>
                    <a:gd name="T31" fmla="*/ 25 h 25"/>
                    <a:gd name="T32" fmla="*/ 19 w 23"/>
                    <a:gd name="T33" fmla="*/ 21 h 25"/>
                    <a:gd name="T34" fmla="*/ 19 w 23"/>
                    <a:gd name="T35" fmla="*/ 21 h 25"/>
                    <a:gd name="T36" fmla="*/ 15 w 23"/>
                    <a:gd name="T37" fmla="*/ 21 h 25"/>
                    <a:gd name="T38" fmla="*/ 15 w 23"/>
                    <a:gd name="T39" fmla="*/ 17 h 25"/>
                    <a:gd name="T40" fmla="*/ 15 w 23"/>
                    <a:gd name="T41" fmla="*/ 17 h 25"/>
                    <a:gd name="T42" fmla="*/ 15 w 23"/>
                    <a:gd name="T43" fmla="*/ 13 h 25"/>
                    <a:gd name="T44" fmla="*/ 15 w 23"/>
                    <a:gd name="T45" fmla="*/ 13 h 25"/>
                    <a:gd name="T46" fmla="*/ 15 w 23"/>
                    <a:gd name="T47" fmla="*/ 8 h 25"/>
                    <a:gd name="T48" fmla="*/ 15 w 23"/>
                    <a:gd name="T49" fmla="*/ 8 h 25"/>
                    <a:gd name="T50" fmla="*/ 12 w 23"/>
                    <a:gd name="T51" fmla="*/ 4 h 25"/>
                    <a:gd name="T52" fmla="*/ 12 w 23"/>
                    <a:gd name="T53" fmla="*/ 4 h 25"/>
                    <a:gd name="T54" fmla="*/ 12 w 23"/>
                    <a:gd name="T55" fmla="*/ 4 h 25"/>
                    <a:gd name="T56" fmla="*/ 8 w 23"/>
                    <a:gd name="T57" fmla="*/ 0 h 25"/>
                    <a:gd name="T58" fmla="*/ 4 w 23"/>
                    <a:gd name="T59" fmla="*/ 0 h 25"/>
                    <a:gd name="T60" fmla="*/ 4 w 23"/>
                    <a:gd name="T61" fmla="*/ 0 h 25"/>
                    <a:gd name="T62" fmla="*/ 4 w 23"/>
                    <a:gd name="T63" fmla="*/ 0 h 25"/>
                    <a:gd name="T64" fmla="*/ 0 w 23"/>
                    <a:gd name="T65" fmla="*/ 0 h 25"/>
                    <a:gd name="T66" fmla="*/ 0 w 23"/>
                    <a:gd name="T67" fmla="*/ 0 h 25"/>
                    <a:gd name="T68" fmla="*/ 0 w 23"/>
                    <a:gd name="T69" fmla="*/ 4 h 25"/>
                    <a:gd name="T70" fmla="*/ 0 w 23"/>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5"/>
                    <a:gd name="T110" fmla="*/ 23 w 23"/>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5">
                      <a:moveTo>
                        <a:pt x="0" y="4"/>
                      </a:moveTo>
                      <a:lnTo>
                        <a:pt x="0" y="4"/>
                      </a:lnTo>
                      <a:lnTo>
                        <a:pt x="0" y="8"/>
                      </a:lnTo>
                      <a:lnTo>
                        <a:pt x="0" y="13"/>
                      </a:lnTo>
                      <a:lnTo>
                        <a:pt x="4" y="13"/>
                      </a:lnTo>
                      <a:lnTo>
                        <a:pt x="4" y="17"/>
                      </a:lnTo>
                      <a:lnTo>
                        <a:pt x="8" y="21"/>
                      </a:lnTo>
                      <a:lnTo>
                        <a:pt x="8" y="25"/>
                      </a:lnTo>
                      <a:lnTo>
                        <a:pt x="12" y="25"/>
                      </a:lnTo>
                      <a:lnTo>
                        <a:pt x="23" y="25"/>
                      </a:lnTo>
                      <a:lnTo>
                        <a:pt x="19" y="21"/>
                      </a:lnTo>
                      <a:lnTo>
                        <a:pt x="15" y="21"/>
                      </a:lnTo>
                      <a:lnTo>
                        <a:pt x="15" y="17"/>
                      </a:lnTo>
                      <a:lnTo>
                        <a:pt x="15" y="13"/>
                      </a:lnTo>
                      <a:lnTo>
                        <a:pt x="15" y="8"/>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393" name="Freeform 682"/>
              <p:cNvSpPr>
                <a:spLocks/>
              </p:cNvSpPr>
              <p:nvPr/>
            </p:nvSpPr>
            <p:spPr bwMode="auto">
              <a:xfrm>
                <a:off x="1551" y="3604"/>
                <a:ext cx="230" cy="38"/>
              </a:xfrm>
              <a:custGeom>
                <a:avLst/>
                <a:gdLst>
                  <a:gd name="T0" fmla="*/ 143 w 230"/>
                  <a:gd name="T1" fmla="*/ 9 h 38"/>
                  <a:gd name="T2" fmla="*/ 136 w 230"/>
                  <a:gd name="T3" fmla="*/ 9 h 38"/>
                  <a:gd name="T4" fmla="*/ 128 w 230"/>
                  <a:gd name="T5" fmla="*/ 5 h 38"/>
                  <a:gd name="T6" fmla="*/ 124 w 230"/>
                  <a:gd name="T7" fmla="*/ 5 h 38"/>
                  <a:gd name="T8" fmla="*/ 113 w 230"/>
                  <a:gd name="T9" fmla="*/ 5 h 38"/>
                  <a:gd name="T10" fmla="*/ 106 w 230"/>
                  <a:gd name="T11" fmla="*/ 5 h 38"/>
                  <a:gd name="T12" fmla="*/ 98 w 230"/>
                  <a:gd name="T13" fmla="*/ 5 h 38"/>
                  <a:gd name="T14" fmla="*/ 91 w 230"/>
                  <a:gd name="T15" fmla="*/ 0 h 38"/>
                  <a:gd name="T16" fmla="*/ 79 w 230"/>
                  <a:gd name="T17" fmla="*/ 0 h 38"/>
                  <a:gd name="T18" fmla="*/ 75 w 230"/>
                  <a:gd name="T19" fmla="*/ 0 h 38"/>
                  <a:gd name="T20" fmla="*/ 68 w 230"/>
                  <a:gd name="T21" fmla="*/ 0 h 38"/>
                  <a:gd name="T22" fmla="*/ 64 w 230"/>
                  <a:gd name="T23" fmla="*/ 0 h 38"/>
                  <a:gd name="T24" fmla="*/ 60 w 230"/>
                  <a:gd name="T25" fmla="*/ 0 h 38"/>
                  <a:gd name="T26" fmla="*/ 53 w 230"/>
                  <a:gd name="T27" fmla="*/ 0 h 38"/>
                  <a:gd name="T28" fmla="*/ 45 w 230"/>
                  <a:gd name="T29" fmla="*/ 5 h 38"/>
                  <a:gd name="T30" fmla="*/ 0 w 230"/>
                  <a:gd name="T31" fmla="*/ 9 h 38"/>
                  <a:gd name="T32" fmla="*/ 0 w 230"/>
                  <a:gd name="T33" fmla="*/ 13 h 38"/>
                  <a:gd name="T34" fmla="*/ 0 w 230"/>
                  <a:gd name="T35" fmla="*/ 17 h 38"/>
                  <a:gd name="T36" fmla="*/ 19 w 230"/>
                  <a:gd name="T37" fmla="*/ 17 h 38"/>
                  <a:gd name="T38" fmla="*/ 34 w 230"/>
                  <a:gd name="T39" fmla="*/ 17 h 38"/>
                  <a:gd name="T40" fmla="*/ 38 w 230"/>
                  <a:gd name="T41" fmla="*/ 26 h 38"/>
                  <a:gd name="T42" fmla="*/ 34 w 230"/>
                  <a:gd name="T43" fmla="*/ 30 h 38"/>
                  <a:gd name="T44" fmla="*/ 38 w 230"/>
                  <a:gd name="T45" fmla="*/ 30 h 38"/>
                  <a:gd name="T46" fmla="*/ 68 w 230"/>
                  <a:gd name="T47" fmla="*/ 34 h 38"/>
                  <a:gd name="T48" fmla="*/ 72 w 230"/>
                  <a:gd name="T49" fmla="*/ 38 h 38"/>
                  <a:gd name="T50" fmla="*/ 79 w 230"/>
                  <a:gd name="T51" fmla="*/ 38 h 38"/>
                  <a:gd name="T52" fmla="*/ 83 w 230"/>
                  <a:gd name="T53" fmla="*/ 38 h 38"/>
                  <a:gd name="T54" fmla="*/ 87 w 230"/>
                  <a:gd name="T55" fmla="*/ 34 h 38"/>
                  <a:gd name="T56" fmla="*/ 94 w 230"/>
                  <a:gd name="T57" fmla="*/ 34 h 38"/>
                  <a:gd name="T58" fmla="*/ 102 w 230"/>
                  <a:gd name="T59" fmla="*/ 38 h 38"/>
                  <a:gd name="T60" fmla="*/ 113 w 230"/>
                  <a:gd name="T61" fmla="*/ 38 h 38"/>
                  <a:gd name="T62" fmla="*/ 121 w 230"/>
                  <a:gd name="T63" fmla="*/ 38 h 38"/>
                  <a:gd name="T64" fmla="*/ 132 w 230"/>
                  <a:gd name="T65" fmla="*/ 34 h 38"/>
                  <a:gd name="T66" fmla="*/ 136 w 230"/>
                  <a:gd name="T67" fmla="*/ 38 h 38"/>
                  <a:gd name="T68" fmla="*/ 143 w 230"/>
                  <a:gd name="T69" fmla="*/ 38 h 38"/>
                  <a:gd name="T70" fmla="*/ 151 w 230"/>
                  <a:gd name="T71" fmla="*/ 38 h 38"/>
                  <a:gd name="T72" fmla="*/ 166 w 230"/>
                  <a:gd name="T73" fmla="*/ 38 h 38"/>
                  <a:gd name="T74" fmla="*/ 177 w 230"/>
                  <a:gd name="T75" fmla="*/ 34 h 38"/>
                  <a:gd name="T76" fmla="*/ 192 w 230"/>
                  <a:gd name="T77" fmla="*/ 34 h 38"/>
                  <a:gd name="T78" fmla="*/ 204 w 230"/>
                  <a:gd name="T79" fmla="*/ 34 h 38"/>
                  <a:gd name="T80" fmla="*/ 211 w 230"/>
                  <a:gd name="T81" fmla="*/ 34 h 38"/>
                  <a:gd name="T82" fmla="*/ 215 w 230"/>
                  <a:gd name="T83" fmla="*/ 34 h 38"/>
                  <a:gd name="T84" fmla="*/ 226 w 230"/>
                  <a:gd name="T85" fmla="*/ 30 h 38"/>
                  <a:gd name="T86" fmla="*/ 226 w 230"/>
                  <a:gd name="T87" fmla="*/ 30 h 38"/>
                  <a:gd name="T88" fmla="*/ 211 w 230"/>
                  <a:gd name="T89" fmla="*/ 26 h 38"/>
                  <a:gd name="T90" fmla="*/ 192 w 230"/>
                  <a:gd name="T91" fmla="*/ 21 h 38"/>
                  <a:gd name="T92" fmla="*/ 181 w 230"/>
                  <a:gd name="T93" fmla="*/ 17 h 38"/>
                  <a:gd name="T94" fmla="*/ 158 w 230"/>
                  <a:gd name="T95" fmla="*/ 13 h 38"/>
                  <a:gd name="T96" fmla="*/ 151 w 230"/>
                  <a:gd name="T97" fmla="*/ 13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38"/>
                  <a:gd name="T149" fmla="*/ 230 w 230"/>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38">
                    <a:moveTo>
                      <a:pt x="147" y="9"/>
                    </a:moveTo>
                    <a:lnTo>
                      <a:pt x="147" y="9"/>
                    </a:lnTo>
                    <a:lnTo>
                      <a:pt x="143" y="9"/>
                    </a:lnTo>
                    <a:lnTo>
                      <a:pt x="140" y="9"/>
                    </a:lnTo>
                    <a:lnTo>
                      <a:pt x="136" y="9"/>
                    </a:lnTo>
                    <a:lnTo>
                      <a:pt x="132" y="9"/>
                    </a:lnTo>
                    <a:lnTo>
                      <a:pt x="128" y="5"/>
                    </a:lnTo>
                    <a:lnTo>
                      <a:pt x="124" y="5"/>
                    </a:lnTo>
                    <a:lnTo>
                      <a:pt x="121" y="5"/>
                    </a:lnTo>
                    <a:lnTo>
                      <a:pt x="117" y="5"/>
                    </a:lnTo>
                    <a:lnTo>
                      <a:pt x="113" y="5"/>
                    </a:lnTo>
                    <a:lnTo>
                      <a:pt x="109" y="5"/>
                    </a:lnTo>
                    <a:lnTo>
                      <a:pt x="106" y="5"/>
                    </a:lnTo>
                    <a:lnTo>
                      <a:pt x="98" y="5"/>
                    </a:lnTo>
                    <a:lnTo>
                      <a:pt x="94" y="0"/>
                    </a:lnTo>
                    <a:lnTo>
                      <a:pt x="91" y="0"/>
                    </a:lnTo>
                    <a:lnTo>
                      <a:pt x="87" y="0"/>
                    </a:lnTo>
                    <a:lnTo>
                      <a:pt x="83" y="0"/>
                    </a:lnTo>
                    <a:lnTo>
                      <a:pt x="79" y="0"/>
                    </a:lnTo>
                    <a:lnTo>
                      <a:pt x="75" y="0"/>
                    </a:lnTo>
                    <a:lnTo>
                      <a:pt x="72" y="0"/>
                    </a:lnTo>
                    <a:lnTo>
                      <a:pt x="68" y="0"/>
                    </a:lnTo>
                    <a:lnTo>
                      <a:pt x="64" y="0"/>
                    </a:lnTo>
                    <a:lnTo>
                      <a:pt x="60" y="0"/>
                    </a:lnTo>
                    <a:lnTo>
                      <a:pt x="57" y="0"/>
                    </a:lnTo>
                    <a:lnTo>
                      <a:pt x="53" y="0"/>
                    </a:lnTo>
                    <a:lnTo>
                      <a:pt x="49" y="0"/>
                    </a:lnTo>
                    <a:lnTo>
                      <a:pt x="49" y="5"/>
                    </a:lnTo>
                    <a:lnTo>
                      <a:pt x="45" y="5"/>
                    </a:lnTo>
                    <a:lnTo>
                      <a:pt x="42" y="9"/>
                    </a:lnTo>
                    <a:lnTo>
                      <a:pt x="38" y="13"/>
                    </a:lnTo>
                    <a:lnTo>
                      <a:pt x="0" y="9"/>
                    </a:lnTo>
                    <a:lnTo>
                      <a:pt x="0" y="13"/>
                    </a:lnTo>
                    <a:lnTo>
                      <a:pt x="0" y="17"/>
                    </a:lnTo>
                    <a:lnTo>
                      <a:pt x="4" y="17"/>
                    </a:lnTo>
                    <a:lnTo>
                      <a:pt x="8" y="17"/>
                    </a:lnTo>
                    <a:lnTo>
                      <a:pt x="19" y="17"/>
                    </a:lnTo>
                    <a:lnTo>
                      <a:pt x="30" y="17"/>
                    </a:lnTo>
                    <a:lnTo>
                      <a:pt x="34" y="17"/>
                    </a:lnTo>
                    <a:lnTo>
                      <a:pt x="34" y="21"/>
                    </a:lnTo>
                    <a:lnTo>
                      <a:pt x="38" y="21"/>
                    </a:lnTo>
                    <a:lnTo>
                      <a:pt x="38" y="26"/>
                    </a:lnTo>
                    <a:lnTo>
                      <a:pt x="34" y="26"/>
                    </a:lnTo>
                    <a:lnTo>
                      <a:pt x="34" y="30"/>
                    </a:lnTo>
                    <a:lnTo>
                      <a:pt x="38" y="30"/>
                    </a:lnTo>
                    <a:lnTo>
                      <a:pt x="38" y="34"/>
                    </a:lnTo>
                    <a:lnTo>
                      <a:pt x="68" y="34"/>
                    </a:lnTo>
                    <a:lnTo>
                      <a:pt x="72" y="38"/>
                    </a:lnTo>
                    <a:lnTo>
                      <a:pt x="75" y="38"/>
                    </a:lnTo>
                    <a:lnTo>
                      <a:pt x="79" y="38"/>
                    </a:lnTo>
                    <a:lnTo>
                      <a:pt x="83" y="38"/>
                    </a:lnTo>
                    <a:lnTo>
                      <a:pt x="87" y="38"/>
                    </a:lnTo>
                    <a:lnTo>
                      <a:pt x="87" y="34"/>
                    </a:lnTo>
                    <a:lnTo>
                      <a:pt x="91" y="34"/>
                    </a:lnTo>
                    <a:lnTo>
                      <a:pt x="94" y="34"/>
                    </a:lnTo>
                    <a:lnTo>
                      <a:pt x="98" y="34"/>
                    </a:lnTo>
                    <a:lnTo>
                      <a:pt x="102" y="38"/>
                    </a:lnTo>
                    <a:lnTo>
                      <a:pt x="109" y="38"/>
                    </a:lnTo>
                    <a:lnTo>
                      <a:pt x="113" y="38"/>
                    </a:lnTo>
                    <a:lnTo>
                      <a:pt x="117" y="38"/>
                    </a:lnTo>
                    <a:lnTo>
                      <a:pt x="121" y="38"/>
                    </a:lnTo>
                    <a:lnTo>
                      <a:pt x="124" y="34"/>
                    </a:lnTo>
                    <a:lnTo>
                      <a:pt x="128" y="34"/>
                    </a:lnTo>
                    <a:lnTo>
                      <a:pt x="132" y="34"/>
                    </a:lnTo>
                    <a:lnTo>
                      <a:pt x="136" y="34"/>
                    </a:lnTo>
                    <a:lnTo>
                      <a:pt x="136" y="38"/>
                    </a:lnTo>
                    <a:lnTo>
                      <a:pt x="140" y="38"/>
                    </a:lnTo>
                    <a:lnTo>
                      <a:pt x="143" y="38"/>
                    </a:lnTo>
                    <a:lnTo>
                      <a:pt x="147" y="38"/>
                    </a:lnTo>
                    <a:lnTo>
                      <a:pt x="151" y="38"/>
                    </a:lnTo>
                    <a:lnTo>
                      <a:pt x="162" y="38"/>
                    </a:lnTo>
                    <a:lnTo>
                      <a:pt x="166" y="38"/>
                    </a:lnTo>
                    <a:lnTo>
                      <a:pt x="170" y="38"/>
                    </a:lnTo>
                    <a:lnTo>
                      <a:pt x="174" y="34"/>
                    </a:lnTo>
                    <a:lnTo>
                      <a:pt x="177" y="34"/>
                    </a:lnTo>
                    <a:lnTo>
                      <a:pt x="181" y="34"/>
                    </a:lnTo>
                    <a:lnTo>
                      <a:pt x="185" y="34"/>
                    </a:lnTo>
                    <a:lnTo>
                      <a:pt x="192" y="34"/>
                    </a:lnTo>
                    <a:lnTo>
                      <a:pt x="200" y="34"/>
                    </a:lnTo>
                    <a:lnTo>
                      <a:pt x="204" y="34"/>
                    </a:lnTo>
                    <a:lnTo>
                      <a:pt x="207" y="34"/>
                    </a:lnTo>
                    <a:lnTo>
                      <a:pt x="211" y="34"/>
                    </a:lnTo>
                    <a:lnTo>
                      <a:pt x="215" y="34"/>
                    </a:lnTo>
                    <a:lnTo>
                      <a:pt x="223" y="30"/>
                    </a:lnTo>
                    <a:lnTo>
                      <a:pt x="226" y="30"/>
                    </a:lnTo>
                    <a:lnTo>
                      <a:pt x="230" y="30"/>
                    </a:lnTo>
                    <a:lnTo>
                      <a:pt x="226" y="30"/>
                    </a:lnTo>
                    <a:lnTo>
                      <a:pt x="223" y="30"/>
                    </a:lnTo>
                    <a:lnTo>
                      <a:pt x="211" y="26"/>
                    </a:lnTo>
                    <a:lnTo>
                      <a:pt x="200" y="26"/>
                    </a:lnTo>
                    <a:lnTo>
                      <a:pt x="196" y="21"/>
                    </a:lnTo>
                    <a:lnTo>
                      <a:pt x="192" y="21"/>
                    </a:lnTo>
                    <a:lnTo>
                      <a:pt x="189" y="21"/>
                    </a:lnTo>
                    <a:lnTo>
                      <a:pt x="181" y="17"/>
                    </a:lnTo>
                    <a:lnTo>
                      <a:pt x="174" y="17"/>
                    </a:lnTo>
                    <a:lnTo>
                      <a:pt x="166" y="17"/>
                    </a:lnTo>
                    <a:lnTo>
                      <a:pt x="158" y="13"/>
                    </a:lnTo>
                    <a:lnTo>
                      <a:pt x="155" y="13"/>
                    </a:lnTo>
                    <a:lnTo>
                      <a:pt x="151" y="13"/>
                    </a:lnTo>
                    <a:lnTo>
                      <a:pt x="147" y="9"/>
                    </a:lnTo>
                    <a:close/>
                  </a:path>
                </a:pathLst>
              </a:custGeom>
              <a:solidFill>
                <a:srgbClr val="000000"/>
              </a:solidFill>
              <a:ln w="6350">
                <a:solidFill>
                  <a:srgbClr val="000000"/>
                </a:solidFill>
                <a:round/>
                <a:headEnd/>
                <a:tailEnd/>
              </a:ln>
            </p:spPr>
            <p:txBody>
              <a:bodyPr/>
              <a:lstStyle/>
              <a:p>
                <a:endParaRPr lang="fa-IR"/>
              </a:p>
            </p:txBody>
          </p:sp>
          <p:sp>
            <p:nvSpPr>
              <p:cNvPr id="394" name="Freeform 683"/>
              <p:cNvSpPr>
                <a:spLocks/>
              </p:cNvSpPr>
              <p:nvPr/>
            </p:nvSpPr>
            <p:spPr bwMode="auto">
              <a:xfrm>
                <a:off x="1721" y="3617"/>
                <a:ext cx="37" cy="42"/>
              </a:xfrm>
              <a:custGeom>
                <a:avLst/>
                <a:gdLst>
                  <a:gd name="T0" fmla="*/ 11 w 37"/>
                  <a:gd name="T1" fmla="*/ 13 h 42"/>
                  <a:gd name="T2" fmla="*/ 11 w 37"/>
                  <a:gd name="T3" fmla="*/ 21 h 42"/>
                  <a:gd name="T4" fmla="*/ 7 w 37"/>
                  <a:gd name="T5" fmla="*/ 25 h 42"/>
                  <a:gd name="T6" fmla="*/ 7 w 37"/>
                  <a:gd name="T7" fmla="*/ 25 h 42"/>
                  <a:gd name="T8" fmla="*/ 7 w 37"/>
                  <a:gd name="T9" fmla="*/ 30 h 42"/>
                  <a:gd name="T10" fmla="*/ 7 w 37"/>
                  <a:gd name="T11" fmla="*/ 34 h 42"/>
                  <a:gd name="T12" fmla="*/ 4 w 37"/>
                  <a:gd name="T13" fmla="*/ 34 h 42"/>
                  <a:gd name="T14" fmla="*/ 0 w 37"/>
                  <a:gd name="T15" fmla="*/ 38 h 42"/>
                  <a:gd name="T16" fmla="*/ 0 w 37"/>
                  <a:gd name="T17" fmla="*/ 42 h 42"/>
                  <a:gd name="T18" fmla="*/ 4 w 37"/>
                  <a:gd name="T19" fmla="*/ 42 h 42"/>
                  <a:gd name="T20" fmla="*/ 15 w 37"/>
                  <a:gd name="T21" fmla="*/ 42 h 42"/>
                  <a:gd name="T22" fmla="*/ 15 w 37"/>
                  <a:gd name="T23" fmla="*/ 38 h 42"/>
                  <a:gd name="T24" fmla="*/ 19 w 37"/>
                  <a:gd name="T25" fmla="*/ 42 h 42"/>
                  <a:gd name="T26" fmla="*/ 22 w 37"/>
                  <a:gd name="T27" fmla="*/ 38 h 42"/>
                  <a:gd name="T28" fmla="*/ 22 w 37"/>
                  <a:gd name="T29" fmla="*/ 38 h 42"/>
                  <a:gd name="T30" fmla="*/ 26 w 37"/>
                  <a:gd name="T31" fmla="*/ 42 h 42"/>
                  <a:gd name="T32" fmla="*/ 30 w 37"/>
                  <a:gd name="T33" fmla="*/ 42 h 42"/>
                  <a:gd name="T34" fmla="*/ 37 w 37"/>
                  <a:gd name="T35" fmla="*/ 42 h 42"/>
                  <a:gd name="T36" fmla="*/ 37 w 37"/>
                  <a:gd name="T37" fmla="*/ 42 h 42"/>
                  <a:gd name="T38" fmla="*/ 34 w 37"/>
                  <a:gd name="T39" fmla="*/ 38 h 42"/>
                  <a:gd name="T40" fmla="*/ 30 w 37"/>
                  <a:gd name="T41" fmla="*/ 34 h 42"/>
                  <a:gd name="T42" fmla="*/ 30 w 37"/>
                  <a:gd name="T43" fmla="*/ 34 h 42"/>
                  <a:gd name="T44" fmla="*/ 30 w 37"/>
                  <a:gd name="T45" fmla="*/ 30 h 42"/>
                  <a:gd name="T46" fmla="*/ 30 w 37"/>
                  <a:gd name="T47" fmla="*/ 30 h 42"/>
                  <a:gd name="T48" fmla="*/ 26 w 37"/>
                  <a:gd name="T49" fmla="*/ 25 h 42"/>
                  <a:gd name="T50" fmla="*/ 26 w 37"/>
                  <a:gd name="T51" fmla="*/ 25 h 42"/>
                  <a:gd name="T52" fmla="*/ 26 w 37"/>
                  <a:gd name="T53" fmla="*/ 21 h 42"/>
                  <a:gd name="T54" fmla="*/ 26 w 37"/>
                  <a:gd name="T55" fmla="*/ 21 h 42"/>
                  <a:gd name="T56" fmla="*/ 26 w 37"/>
                  <a:gd name="T57" fmla="*/ 17 h 42"/>
                  <a:gd name="T58" fmla="*/ 26 w 37"/>
                  <a:gd name="T59" fmla="*/ 17 h 42"/>
                  <a:gd name="T60" fmla="*/ 26 w 37"/>
                  <a:gd name="T61" fmla="*/ 17 h 42"/>
                  <a:gd name="T62" fmla="*/ 26 w 37"/>
                  <a:gd name="T63" fmla="*/ 13 h 42"/>
                  <a:gd name="T64" fmla="*/ 26 w 37"/>
                  <a:gd name="T65" fmla="*/ 13 h 42"/>
                  <a:gd name="T66" fmla="*/ 22 w 37"/>
                  <a:gd name="T67" fmla="*/ 8 h 42"/>
                  <a:gd name="T68" fmla="*/ 22 w 37"/>
                  <a:gd name="T69" fmla="*/ 8 h 42"/>
                  <a:gd name="T70" fmla="*/ 22 w 37"/>
                  <a:gd name="T71" fmla="*/ 4 h 42"/>
                  <a:gd name="T72" fmla="*/ 19 w 37"/>
                  <a:gd name="T73" fmla="*/ 4 h 42"/>
                  <a:gd name="T74" fmla="*/ 19 w 37"/>
                  <a:gd name="T75" fmla="*/ 0 h 42"/>
                  <a:gd name="T76" fmla="*/ 19 w 37"/>
                  <a:gd name="T77" fmla="*/ 4 h 42"/>
                  <a:gd name="T78" fmla="*/ 19 w 37"/>
                  <a:gd name="T79" fmla="*/ 4 h 42"/>
                  <a:gd name="T80" fmla="*/ 15 w 37"/>
                  <a:gd name="T81" fmla="*/ 8 h 42"/>
                  <a:gd name="T82" fmla="*/ 15 w 37"/>
                  <a:gd name="T83" fmla="*/ 8 h 42"/>
                  <a:gd name="T84" fmla="*/ 15 w 37"/>
                  <a:gd name="T85" fmla="*/ 13 h 42"/>
                  <a:gd name="T86" fmla="*/ 11 w 37"/>
                  <a:gd name="T87" fmla="*/ 13 h 42"/>
                  <a:gd name="T88" fmla="*/ 11 w 37"/>
                  <a:gd name="T89" fmla="*/ 13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42"/>
                  <a:gd name="T137" fmla="*/ 37 w 37"/>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42">
                    <a:moveTo>
                      <a:pt x="11" y="13"/>
                    </a:moveTo>
                    <a:lnTo>
                      <a:pt x="11" y="13"/>
                    </a:lnTo>
                    <a:lnTo>
                      <a:pt x="11" y="17"/>
                    </a:lnTo>
                    <a:lnTo>
                      <a:pt x="11" y="21"/>
                    </a:lnTo>
                    <a:lnTo>
                      <a:pt x="7" y="21"/>
                    </a:lnTo>
                    <a:lnTo>
                      <a:pt x="7" y="25"/>
                    </a:lnTo>
                    <a:lnTo>
                      <a:pt x="7" y="30"/>
                    </a:lnTo>
                    <a:lnTo>
                      <a:pt x="7" y="34"/>
                    </a:lnTo>
                    <a:lnTo>
                      <a:pt x="4" y="34"/>
                    </a:lnTo>
                    <a:lnTo>
                      <a:pt x="0" y="38"/>
                    </a:lnTo>
                    <a:lnTo>
                      <a:pt x="0" y="42"/>
                    </a:lnTo>
                    <a:lnTo>
                      <a:pt x="4" y="42"/>
                    </a:lnTo>
                    <a:lnTo>
                      <a:pt x="11" y="42"/>
                    </a:lnTo>
                    <a:lnTo>
                      <a:pt x="15" y="42"/>
                    </a:lnTo>
                    <a:lnTo>
                      <a:pt x="15" y="38"/>
                    </a:lnTo>
                    <a:lnTo>
                      <a:pt x="19" y="42"/>
                    </a:lnTo>
                    <a:lnTo>
                      <a:pt x="22" y="42"/>
                    </a:lnTo>
                    <a:lnTo>
                      <a:pt x="22" y="38"/>
                    </a:lnTo>
                    <a:lnTo>
                      <a:pt x="26" y="38"/>
                    </a:lnTo>
                    <a:lnTo>
                      <a:pt x="26" y="42"/>
                    </a:lnTo>
                    <a:lnTo>
                      <a:pt x="30" y="42"/>
                    </a:lnTo>
                    <a:lnTo>
                      <a:pt x="34" y="42"/>
                    </a:lnTo>
                    <a:lnTo>
                      <a:pt x="37" y="42"/>
                    </a:lnTo>
                    <a:lnTo>
                      <a:pt x="34" y="38"/>
                    </a:lnTo>
                    <a:lnTo>
                      <a:pt x="30" y="34"/>
                    </a:lnTo>
                    <a:lnTo>
                      <a:pt x="30" y="30"/>
                    </a:lnTo>
                    <a:lnTo>
                      <a:pt x="26" y="25"/>
                    </a:lnTo>
                    <a:lnTo>
                      <a:pt x="26" y="21"/>
                    </a:lnTo>
                    <a:lnTo>
                      <a:pt x="26" y="17"/>
                    </a:lnTo>
                    <a:lnTo>
                      <a:pt x="26" y="13"/>
                    </a:lnTo>
                    <a:lnTo>
                      <a:pt x="22" y="13"/>
                    </a:lnTo>
                    <a:lnTo>
                      <a:pt x="22" y="8"/>
                    </a:lnTo>
                    <a:lnTo>
                      <a:pt x="22" y="4"/>
                    </a:lnTo>
                    <a:lnTo>
                      <a:pt x="19" y="4"/>
                    </a:lnTo>
                    <a:lnTo>
                      <a:pt x="19" y="0"/>
                    </a:lnTo>
                    <a:lnTo>
                      <a:pt x="19" y="4"/>
                    </a:lnTo>
                    <a:lnTo>
                      <a:pt x="15" y="8"/>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sp>
            <p:nvSpPr>
              <p:cNvPr id="395" name="Freeform 684"/>
              <p:cNvSpPr>
                <a:spLocks/>
              </p:cNvSpPr>
              <p:nvPr/>
            </p:nvSpPr>
            <p:spPr bwMode="auto">
              <a:xfrm>
                <a:off x="1706" y="3494"/>
                <a:ext cx="52" cy="68"/>
              </a:xfrm>
              <a:custGeom>
                <a:avLst/>
                <a:gdLst>
                  <a:gd name="T0" fmla="*/ 26 w 52"/>
                  <a:gd name="T1" fmla="*/ 17 h 68"/>
                  <a:gd name="T2" fmla="*/ 30 w 52"/>
                  <a:gd name="T3" fmla="*/ 13 h 68"/>
                  <a:gd name="T4" fmla="*/ 26 w 52"/>
                  <a:gd name="T5" fmla="*/ 13 h 68"/>
                  <a:gd name="T6" fmla="*/ 22 w 52"/>
                  <a:gd name="T7" fmla="*/ 8 h 68"/>
                  <a:gd name="T8" fmla="*/ 22 w 52"/>
                  <a:gd name="T9" fmla="*/ 0 h 68"/>
                  <a:gd name="T10" fmla="*/ 19 w 52"/>
                  <a:gd name="T11" fmla="*/ 4 h 68"/>
                  <a:gd name="T12" fmla="*/ 15 w 52"/>
                  <a:gd name="T13" fmla="*/ 17 h 68"/>
                  <a:gd name="T14" fmla="*/ 15 w 52"/>
                  <a:gd name="T15" fmla="*/ 21 h 68"/>
                  <a:gd name="T16" fmla="*/ 11 w 52"/>
                  <a:gd name="T17" fmla="*/ 21 h 68"/>
                  <a:gd name="T18" fmla="*/ 11 w 52"/>
                  <a:gd name="T19" fmla="*/ 25 h 68"/>
                  <a:gd name="T20" fmla="*/ 7 w 52"/>
                  <a:gd name="T21" fmla="*/ 30 h 68"/>
                  <a:gd name="T22" fmla="*/ 7 w 52"/>
                  <a:gd name="T23" fmla="*/ 34 h 68"/>
                  <a:gd name="T24" fmla="*/ 3 w 52"/>
                  <a:gd name="T25" fmla="*/ 38 h 68"/>
                  <a:gd name="T26" fmla="*/ 7 w 52"/>
                  <a:gd name="T27" fmla="*/ 42 h 68"/>
                  <a:gd name="T28" fmla="*/ 3 w 52"/>
                  <a:gd name="T29" fmla="*/ 51 h 68"/>
                  <a:gd name="T30" fmla="*/ 0 w 52"/>
                  <a:gd name="T31" fmla="*/ 51 h 68"/>
                  <a:gd name="T32" fmla="*/ 0 w 52"/>
                  <a:gd name="T33" fmla="*/ 55 h 68"/>
                  <a:gd name="T34" fmla="*/ 3 w 52"/>
                  <a:gd name="T35" fmla="*/ 55 h 68"/>
                  <a:gd name="T36" fmla="*/ 7 w 52"/>
                  <a:gd name="T37" fmla="*/ 55 h 68"/>
                  <a:gd name="T38" fmla="*/ 7 w 52"/>
                  <a:gd name="T39" fmla="*/ 59 h 68"/>
                  <a:gd name="T40" fmla="*/ 0 w 52"/>
                  <a:gd name="T41" fmla="*/ 68 h 68"/>
                  <a:gd name="T42" fmla="*/ 0 w 52"/>
                  <a:gd name="T43" fmla="*/ 68 h 68"/>
                  <a:gd name="T44" fmla="*/ 11 w 52"/>
                  <a:gd name="T45" fmla="*/ 68 h 68"/>
                  <a:gd name="T46" fmla="*/ 19 w 52"/>
                  <a:gd name="T47" fmla="*/ 68 h 68"/>
                  <a:gd name="T48" fmla="*/ 41 w 52"/>
                  <a:gd name="T49" fmla="*/ 64 h 68"/>
                  <a:gd name="T50" fmla="*/ 49 w 52"/>
                  <a:gd name="T51" fmla="*/ 68 h 68"/>
                  <a:gd name="T52" fmla="*/ 52 w 52"/>
                  <a:gd name="T53" fmla="*/ 68 h 68"/>
                  <a:gd name="T54" fmla="*/ 49 w 52"/>
                  <a:gd name="T55" fmla="*/ 64 h 68"/>
                  <a:gd name="T56" fmla="*/ 45 w 52"/>
                  <a:gd name="T57" fmla="*/ 59 h 68"/>
                  <a:gd name="T58" fmla="*/ 45 w 52"/>
                  <a:gd name="T59" fmla="*/ 55 h 68"/>
                  <a:gd name="T60" fmla="*/ 45 w 52"/>
                  <a:gd name="T61" fmla="*/ 55 h 68"/>
                  <a:gd name="T62" fmla="*/ 49 w 52"/>
                  <a:gd name="T63" fmla="*/ 55 h 68"/>
                  <a:gd name="T64" fmla="*/ 45 w 52"/>
                  <a:gd name="T65" fmla="*/ 51 h 68"/>
                  <a:gd name="T66" fmla="*/ 41 w 52"/>
                  <a:gd name="T67" fmla="*/ 51 h 68"/>
                  <a:gd name="T68" fmla="*/ 37 w 52"/>
                  <a:gd name="T69" fmla="*/ 47 h 68"/>
                  <a:gd name="T70" fmla="*/ 37 w 52"/>
                  <a:gd name="T71" fmla="*/ 42 h 68"/>
                  <a:gd name="T72" fmla="*/ 41 w 52"/>
                  <a:gd name="T73" fmla="*/ 42 h 68"/>
                  <a:gd name="T74" fmla="*/ 41 w 52"/>
                  <a:gd name="T75" fmla="*/ 38 h 68"/>
                  <a:gd name="T76" fmla="*/ 37 w 52"/>
                  <a:gd name="T77" fmla="*/ 34 h 68"/>
                  <a:gd name="T78" fmla="*/ 34 w 52"/>
                  <a:gd name="T79" fmla="*/ 34 h 68"/>
                  <a:gd name="T80" fmla="*/ 34 w 52"/>
                  <a:gd name="T81" fmla="*/ 30 h 68"/>
                  <a:gd name="T82" fmla="*/ 37 w 52"/>
                  <a:gd name="T83" fmla="*/ 25 h 68"/>
                  <a:gd name="T84" fmla="*/ 37 w 52"/>
                  <a:gd name="T85" fmla="*/ 25 h 68"/>
                  <a:gd name="T86" fmla="*/ 34 w 52"/>
                  <a:gd name="T87" fmla="*/ 2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68"/>
                  <a:gd name="T134" fmla="*/ 52 w 52"/>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68">
                    <a:moveTo>
                      <a:pt x="30" y="17"/>
                    </a:moveTo>
                    <a:lnTo>
                      <a:pt x="30" y="17"/>
                    </a:lnTo>
                    <a:lnTo>
                      <a:pt x="26" y="17"/>
                    </a:lnTo>
                    <a:lnTo>
                      <a:pt x="30" y="17"/>
                    </a:lnTo>
                    <a:lnTo>
                      <a:pt x="30" y="13"/>
                    </a:lnTo>
                    <a:lnTo>
                      <a:pt x="26" y="13"/>
                    </a:lnTo>
                    <a:lnTo>
                      <a:pt x="26" y="8"/>
                    </a:lnTo>
                    <a:lnTo>
                      <a:pt x="22" y="8"/>
                    </a:lnTo>
                    <a:lnTo>
                      <a:pt x="22" y="4"/>
                    </a:lnTo>
                    <a:lnTo>
                      <a:pt x="22" y="0"/>
                    </a:lnTo>
                    <a:lnTo>
                      <a:pt x="19" y="0"/>
                    </a:lnTo>
                    <a:lnTo>
                      <a:pt x="19" y="4"/>
                    </a:lnTo>
                    <a:lnTo>
                      <a:pt x="15" y="13"/>
                    </a:lnTo>
                    <a:lnTo>
                      <a:pt x="15" y="17"/>
                    </a:lnTo>
                    <a:lnTo>
                      <a:pt x="15" y="21"/>
                    </a:lnTo>
                    <a:lnTo>
                      <a:pt x="11" y="21"/>
                    </a:lnTo>
                    <a:lnTo>
                      <a:pt x="11" y="25"/>
                    </a:lnTo>
                    <a:lnTo>
                      <a:pt x="11" y="30"/>
                    </a:lnTo>
                    <a:lnTo>
                      <a:pt x="7" y="30"/>
                    </a:lnTo>
                    <a:lnTo>
                      <a:pt x="7" y="34"/>
                    </a:lnTo>
                    <a:lnTo>
                      <a:pt x="11" y="34"/>
                    </a:lnTo>
                    <a:lnTo>
                      <a:pt x="3" y="38"/>
                    </a:lnTo>
                    <a:lnTo>
                      <a:pt x="7" y="38"/>
                    </a:lnTo>
                    <a:lnTo>
                      <a:pt x="7" y="42"/>
                    </a:lnTo>
                    <a:lnTo>
                      <a:pt x="7" y="47"/>
                    </a:lnTo>
                    <a:lnTo>
                      <a:pt x="3" y="51"/>
                    </a:lnTo>
                    <a:lnTo>
                      <a:pt x="0" y="51"/>
                    </a:lnTo>
                    <a:lnTo>
                      <a:pt x="0" y="55"/>
                    </a:lnTo>
                    <a:lnTo>
                      <a:pt x="3" y="55"/>
                    </a:lnTo>
                    <a:lnTo>
                      <a:pt x="7" y="55"/>
                    </a:lnTo>
                    <a:lnTo>
                      <a:pt x="7" y="59"/>
                    </a:lnTo>
                    <a:lnTo>
                      <a:pt x="3" y="64"/>
                    </a:lnTo>
                    <a:lnTo>
                      <a:pt x="0" y="68"/>
                    </a:lnTo>
                    <a:lnTo>
                      <a:pt x="3" y="68"/>
                    </a:lnTo>
                    <a:lnTo>
                      <a:pt x="7" y="68"/>
                    </a:lnTo>
                    <a:lnTo>
                      <a:pt x="11" y="68"/>
                    </a:lnTo>
                    <a:lnTo>
                      <a:pt x="15" y="68"/>
                    </a:lnTo>
                    <a:lnTo>
                      <a:pt x="19" y="68"/>
                    </a:lnTo>
                    <a:lnTo>
                      <a:pt x="41" y="64"/>
                    </a:lnTo>
                    <a:lnTo>
                      <a:pt x="45" y="64"/>
                    </a:lnTo>
                    <a:lnTo>
                      <a:pt x="49" y="68"/>
                    </a:lnTo>
                    <a:lnTo>
                      <a:pt x="52" y="68"/>
                    </a:lnTo>
                    <a:lnTo>
                      <a:pt x="49" y="64"/>
                    </a:lnTo>
                    <a:lnTo>
                      <a:pt x="45" y="59"/>
                    </a:lnTo>
                    <a:lnTo>
                      <a:pt x="45" y="55"/>
                    </a:lnTo>
                    <a:lnTo>
                      <a:pt x="49" y="55"/>
                    </a:lnTo>
                    <a:lnTo>
                      <a:pt x="49" y="51"/>
                    </a:lnTo>
                    <a:lnTo>
                      <a:pt x="45" y="51"/>
                    </a:lnTo>
                    <a:lnTo>
                      <a:pt x="41" y="51"/>
                    </a:lnTo>
                    <a:lnTo>
                      <a:pt x="41" y="47"/>
                    </a:lnTo>
                    <a:lnTo>
                      <a:pt x="37" y="47"/>
                    </a:lnTo>
                    <a:lnTo>
                      <a:pt x="37" y="42"/>
                    </a:lnTo>
                    <a:lnTo>
                      <a:pt x="41" y="42"/>
                    </a:lnTo>
                    <a:lnTo>
                      <a:pt x="45" y="38"/>
                    </a:lnTo>
                    <a:lnTo>
                      <a:pt x="41" y="38"/>
                    </a:lnTo>
                    <a:lnTo>
                      <a:pt x="37" y="34"/>
                    </a:lnTo>
                    <a:lnTo>
                      <a:pt x="34" y="34"/>
                    </a:lnTo>
                    <a:lnTo>
                      <a:pt x="34" y="30"/>
                    </a:lnTo>
                    <a:lnTo>
                      <a:pt x="37" y="30"/>
                    </a:lnTo>
                    <a:lnTo>
                      <a:pt x="37" y="25"/>
                    </a:lnTo>
                    <a:lnTo>
                      <a:pt x="34" y="21"/>
                    </a:lnTo>
                    <a:lnTo>
                      <a:pt x="30" y="21"/>
                    </a:lnTo>
                    <a:lnTo>
                      <a:pt x="30" y="17"/>
                    </a:lnTo>
                    <a:close/>
                  </a:path>
                </a:pathLst>
              </a:custGeom>
              <a:solidFill>
                <a:srgbClr val="228129"/>
              </a:solidFill>
              <a:ln w="6350">
                <a:solidFill>
                  <a:srgbClr val="228129"/>
                </a:solidFill>
                <a:round/>
                <a:headEnd/>
                <a:tailEnd/>
              </a:ln>
            </p:spPr>
            <p:txBody>
              <a:bodyPr/>
              <a:lstStyle/>
              <a:p>
                <a:endParaRPr lang="fa-IR"/>
              </a:p>
            </p:txBody>
          </p:sp>
          <p:sp>
            <p:nvSpPr>
              <p:cNvPr id="396" name="Freeform 685"/>
              <p:cNvSpPr>
                <a:spLocks/>
              </p:cNvSpPr>
              <p:nvPr/>
            </p:nvSpPr>
            <p:spPr bwMode="auto">
              <a:xfrm>
                <a:off x="1332" y="3231"/>
                <a:ext cx="80" cy="102"/>
              </a:xfrm>
              <a:custGeom>
                <a:avLst/>
                <a:gdLst>
                  <a:gd name="T0" fmla="*/ 42 w 80"/>
                  <a:gd name="T1" fmla="*/ 25 h 102"/>
                  <a:gd name="T2" fmla="*/ 42 w 80"/>
                  <a:gd name="T3" fmla="*/ 25 h 102"/>
                  <a:gd name="T4" fmla="*/ 42 w 80"/>
                  <a:gd name="T5" fmla="*/ 21 h 102"/>
                  <a:gd name="T6" fmla="*/ 38 w 80"/>
                  <a:gd name="T7" fmla="*/ 13 h 102"/>
                  <a:gd name="T8" fmla="*/ 34 w 80"/>
                  <a:gd name="T9" fmla="*/ 8 h 102"/>
                  <a:gd name="T10" fmla="*/ 30 w 80"/>
                  <a:gd name="T11" fmla="*/ 4 h 102"/>
                  <a:gd name="T12" fmla="*/ 30 w 80"/>
                  <a:gd name="T13" fmla="*/ 0 h 102"/>
                  <a:gd name="T14" fmla="*/ 27 w 80"/>
                  <a:gd name="T15" fmla="*/ 4 h 102"/>
                  <a:gd name="T16" fmla="*/ 23 w 80"/>
                  <a:gd name="T17" fmla="*/ 25 h 102"/>
                  <a:gd name="T18" fmla="*/ 23 w 80"/>
                  <a:gd name="T19" fmla="*/ 30 h 102"/>
                  <a:gd name="T20" fmla="*/ 19 w 80"/>
                  <a:gd name="T21" fmla="*/ 34 h 102"/>
                  <a:gd name="T22" fmla="*/ 15 w 80"/>
                  <a:gd name="T23" fmla="*/ 34 h 102"/>
                  <a:gd name="T24" fmla="*/ 19 w 80"/>
                  <a:gd name="T25" fmla="*/ 38 h 102"/>
                  <a:gd name="T26" fmla="*/ 15 w 80"/>
                  <a:gd name="T27" fmla="*/ 42 h 102"/>
                  <a:gd name="T28" fmla="*/ 12 w 80"/>
                  <a:gd name="T29" fmla="*/ 47 h 102"/>
                  <a:gd name="T30" fmla="*/ 15 w 80"/>
                  <a:gd name="T31" fmla="*/ 47 h 102"/>
                  <a:gd name="T32" fmla="*/ 15 w 80"/>
                  <a:gd name="T33" fmla="*/ 51 h 102"/>
                  <a:gd name="T34" fmla="*/ 12 w 80"/>
                  <a:gd name="T35" fmla="*/ 59 h 102"/>
                  <a:gd name="T36" fmla="*/ 8 w 80"/>
                  <a:gd name="T37" fmla="*/ 72 h 102"/>
                  <a:gd name="T38" fmla="*/ 4 w 80"/>
                  <a:gd name="T39" fmla="*/ 76 h 102"/>
                  <a:gd name="T40" fmla="*/ 0 w 80"/>
                  <a:gd name="T41" fmla="*/ 81 h 102"/>
                  <a:gd name="T42" fmla="*/ 4 w 80"/>
                  <a:gd name="T43" fmla="*/ 81 h 102"/>
                  <a:gd name="T44" fmla="*/ 8 w 80"/>
                  <a:gd name="T45" fmla="*/ 85 h 102"/>
                  <a:gd name="T46" fmla="*/ 15 w 80"/>
                  <a:gd name="T47" fmla="*/ 85 h 102"/>
                  <a:gd name="T48" fmla="*/ 8 w 80"/>
                  <a:gd name="T49" fmla="*/ 93 h 102"/>
                  <a:gd name="T50" fmla="*/ 4 w 80"/>
                  <a:gd name="T51" fmla="*/ 98 h 102"/>
                  <a:gd name="T52" fmla="*/ 0 w 80"/>
                  <a:gd name="T53" fmla="*/ 102 h 102"/>
                  <a:gd name="T54" fmla="*/ 4 w 80"/>
                  <a:gd name="T55" fmla="*/ 102 h 102"/>
                  <a:gd name="T56" fmla="*/ 19 w 80"/>
                  <a:gd name="T57" fmla="*/ 98 h 102"/>
                  <a:gd name="T58" fmla="*/ 27 w 80"/>
                  <a:gd name="T59" fmla="*/ 102 h 102"/>
                  <a:gd name="T60" fmla="*/ 61 w 80"/>
                  <a:gd name="T61" fmla="*/ 98 h 102"/>
                  <a:gd name="T62" fmla="*/ 68 w 80"/>
                  <a:gd name="T63" fmla="*/ 98 h 102"/>
                  <a:gd name="T64" fmla="*/ 80 w 80"/>
                  <a:gd name="T65" fmla="*/ 102 h 102"/>
                  <a:gd name="T66" fmla="*/ 76 w 80"/>
                  <a:gd name="T67" fmla="*/ 98 h 102"/>
                  <a:gd name="T68" fmla="*/ 68 w 80"/>
                  <a:gd name="T69" fmla="*/ 93 h 102"/>
                  <a:gd name="T70" fmla="*/ 64 w 80"/>
                  <a:gd name="T71" fmla="*/ 89 h 102"/>
                  <a:gd name="T72" fmla="*/ 64 w 80"/>
                  <a:gd name="T73" fmla="*/ 85 h 102"/>
                  <a:gd name="T74" fmla="*/ 68 w 80"/>
                  <a:gd name="T75" fmla="*/ 85 h 102"/>
                  <a:gd name="T76" fmla="*/ 72 w 80"/>
                  <a:gd name="T77" fmla="*/ 81 h 102"/>
                  <a:gd name="T78" fmla="*/ 68 w 80"/>
                  <a:gd name="T79" fmla="*/ 76 h 102"/>
                  <a:gd name="T80" fmla="*/ 64 w 80"/>
                  <a:gd name="T81" fmla="*/ 76 h 102"/>
                  <a:gd name="T82" fmla="*/ 57 w 80"/>
                  <a:gd name="T83" fmla="*/ 72 h 102"/>
                  <a:gd name="T84" fmla="*/ 57 w 80"/>
                  <a:gd name="T85" fmla="*/ 68 h 102"/>
                  <a:gd name="T86" fmla="*/ 61 w 80"/>
                  <a:gd name="T87" fmla="*/ 64 h 102"/>
                  <a:gd name="T88" fmla="*/ 64 w 80"/>
                  <a:gd name="T89" fmla="*/ 59 h 102"/>
                  <a:gd name="T90" fmla="*/ 61 w 80"/>
                  <a:gd name="T91" fmla="*/ 55 h 102"/>
                  <a:gd name="T92" fmla="*/ 57 w 80"/>
                  <a:gd name="T93" fmla="*/ 51 h 102"/>
                  <a:gd name="T94" fmla="*/ 53 w 80"/>
                  <a:gd name="T95" fmla="*/ 47 h 102"/>
                  <a:gd name="T96" fmla="*/ 49 w 80"/>
                  <a:gd name="T97" fmla="*/ 47 h 102"/>
                  <a:gd name="T98" fmla="*/ 53 w 80"/>
                  <a:gd name="T99" fmla="*/ 42 h 102"/>
                  <a:gd name="T100" fmla="*/ 57 w 80"/>
                  <a:gd name="T101" fmla="*/ 38 h 102"/>
                  <a:gd name="T102" fmla="*/ 53 w 80"/>
                  <a:gd name="T103" fmla="*/ 34 h 102"/>
                  <a:gd name="T104" fmla="*/ 49 w 80"/>
                  <a:gd name="T105" fmla="*/ 34 h 102"/>
                  <a:gd name="T106" fmla="*/ 42 w 80"/>
                  <a:gd name="T107" fmla="*/ 30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02"/>
                  <a:gd name="T164" fmla="*/ 80 w 80"/>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02">
                    <a:moveTo>
                      <a:pt x="42" y="25"/>
                    </a:moveTo>
                    <a:lnTo>
                      <a:pt x="42" y="25"/>
                    </a:lnTo>
                    <a:lnTo>
                      <a:pt x="42" y="21"/>
                    </a:lnTo>
                    <a:lnTo>
                      <a:pt x="38" y="13"/>
                    </a:lnTo>
                    <a:lnTo>
                      <a:pt x="34" y="13"/>
                    </a:lnTo>
                    <a:lnTo>
                      <a:pt x="34" y="8"/>
                    </a:lnTo>
                    <a:lnTo>
                      <a:pt x="30" y="4"/>
                    </a:lnTo>
                    <a:lnTo>
                      <a:pt x="30" y="0"/>
                    </a:lnTo>
                    <a:lnTo>
                      <a:pt x="30" y="4"/>
                    </a:lnTo>
                    <a:lnTo>
                      <a:pt x="27" y="4"/>
                    </a:lnTo>
                    <a:lnTo>
                      <a:pt x="23" y="21"/>
                    </a:lnTo>
                    <a:lnTo>
                      <a:pt x="23" y="25"/>
                    </a:lnTo>
                    <a:lnTo>
                      <a:pt x="23" y="30"/>
                    </a:lnTo>
                    <a:lnTo>
                      <a:pt x="19" y="30"/>
                    </a:lnTo>
                    <a:lnTo>
                      <a:pt x="19" y="34"/>
                    </a:lnTo>
                    <a:lnTo>
                      <a:pt x="15" y="34"/>
                    </a:lnTo>
                    <a:lnTo>
                      <a:pt x="19" y="38"/>
                    </a:lnTo>
                    <a:lnTo>
                      <a:pt x="15" y="38"/>
                    </a:lnTo>
                    <a:lnTo>
                      <a:pt x="15" y="42"/>
                    </a:lnTo>
                    <a:lnTo>
                      <a:pt x="12" y="47"/>
                    </a:lnTo>
                    <a:lnTo>
                      <a:pt x="8" y="47"/>
                    </a:lnTo>
                    <a:lnTo>
                      <a:pt x="12" y="47"/>
                    </a:lnTo>
                    <a:lnTo>
                      <a:pt x="15" y="47"/>
                    </a:lnTo>
                    <a:lnTo>
                      <a:pt x="15" y="51"/>
                    </a:lnTo>
                    <a:lnTo>
                      <a:pt x="8" y="59"/>
                    </a:lnTo>
                    <a:lnTo>
                      <a:pt x="12" y="59"/>
                    </a:lnTo>
                    <a:lnTo>
                      <a:pt x="12" y="64"/>
                    </a:lnTo>
                    <a:lnTo>
                      <a:pt x="12" y="68"/>
                    </a:lnTo>
                    <a:lnTo>
                      <a:pt x="8" y="72"/>
                    </a:lnTo>
                    <a:lnTo>
                      <a:pt x="8" y="76"/>
                    </a:lnTo>
                    <a:lnTo>
                      <a:pt x="4" y="76"/>
                    </a:lnTo>
                    <a:lnTo>
                      <a:pt x="0" y="81"/>
                    </a:lnTo>
                    <a:lnTo>
                      <a:pt x="4" y="81"/>
                    </a:lnTo>
                    <a:lnTo>
                      <a:pt x="8" y="81"/>
                    </a:lnTo>
                    <a:lnTo>
                      <a:pt x="8" y="85"/>
                    </a:lnTo>
                    <a:lnTo>
                      <a:pt x="12" y="85"/>
                    </a:lnTo>
                    <a:lnTo>
                      <a:pt x="15" y="85"/>
                    </a:lnTo>
                    <a:lnTo>
                      <a:pt x="12" y="89"/>
                    </a:lnTo>
                    <a:lnTo>
                      <a:pt x="8" y="93"/>
                    </a:lnTo>
                    <a:lnTo>
                      <a:pt x="4" y="98"/>
                    </a:lnTo>
                    <a:lnTo>
                      <a:pt x="0" y="102"/>
                    </a:lnTo>
                    <a:lnTo>
                      <a:pt x="4" y="102"/>
                    </a:lnTo>
                    <a:lnTo>
                      <a:pt x="15" y="102"/>
                    </a:lnTo>
                    <a:lnTo>
                      <a:pt x="19" y="98"/>
                    </a:lnTo>
                    <a:lnTo>
                      <a:pt x="23" y="102"/>
                    </a:lnTo>
                    <a:lnTo>
                      <a:pt x="27" y="102"/>
                    </a:lnTo>
                    <a:lnTo>
                      <a:pt x="30" y="102"/>
                    </a:lnTo>
                    <a:lnTo>
                      <a:pt x="61" y="98"/>
                    </a:lnTo>
                    <a:lnTo>
                      <a:pt x="64" y="98"/>
                    </a:lnTo>
                    <a:lnTo>
                      <a:pt x="68" y="98"/>
                    </a:lnTo>
                    <a:lnTo>
                      <a:pt x="76" y="102"/>
                    </a:lnTo>
                    <a:lnTo>
                      <a:pt x="80" y="102"/>
                    </a:lnTo>
                    <a:lnTo>
                      <a:pt x="76" y="102"/>
                    </a:lnTo>
                    <a:lnTo>
                      <a:pt x="76" y="98"/>
                    </a:lnTo>
                    <a:lnTo>
                      <a:pt x="72" y="98"/>
                    </a:lnTo>
                    <a:lnTo>
                      <a:pt x="68" y="93"/>
                    </a:lnTo>
                    <a:lnTo>
                      <a:pt x="64" y="89"/>
                    </a:lnTo>
                    <a:lnTo>
                      <a:pt x="64" y="85"/>
                    </a:lnTo>
                    <a:lnTo>
                      <a:pt x="68" y="85"/>
                    </a:lnTo>
                    <a:lnTo>
                      <a:pt x="68" y="81"/>
                    </a:lnTo>
                    <a:lnTo>
                      <a:pt x="72" y="81"/>
                    </a:lnTo>
                    <a:lnTo>
                      <a:pt x="68" y="81"/>
                    </a:lnTo>
                    <a:lnTo>
                      <a:pt x="68" y="76"/>
                    </a:lnTo>
                    <a:lnTo>
                      <a:pt x="64" y="76"/>
                    </a:lnTo>
                    <a:lnTo>
                      <a:pt x="61" y="72"/>
                    </a:lnTo>
                    <a:lnTo>
                      <a:pt x="57" y="72"/>
                    </a:lnTo>
                    <a:lnTo>
                      <a:pt x="57" y="68"/>
                    </a:lnTo>
                    <a:lnTo>
                      <a:pt x="57" y="64"/>
                    </a:lnTo>
                    <a:lnTo>
                      <a:pt x="61" y="64"/>
                    </a:lnTo>
                    <a:lnTo>
                      <a:pt x="61" y="59"/>
                    </a:lnTo>
                    <a:lnTo>
                      <a:pt x="64" y="59"/>
                    </a:lnTo>
                    <a:lnTo>
                      <a:pt x="61" y="59"/>
                    </a:lnTo>
                    <a:lnTo>
                      <a:pt x="61" y="55"/>
                    </a:lnTo>
                    <a:lnTo>
                      <a:pt x="57" y="55"/>
                    </a:lnTo>
                    <a:lnTo>
                      <a:pt x="57" y="51"/>
                    </a:lnTo>
                    <a:lnTo>
                      <a:pt x="53" y="51"/>
                    </a:lnTo>
                    <a:lnTo>
                      <a:pt x="53" y="47"/>
                    </a:lnTo>
                    <a:lnTo>
                      <a:pt x="49" y="47"/>
                    </a:lnTo>
                    <a:lnTo>
                      <a:pt x="53" y="42"/>
                    </a:lnTo>
                    <a:lnTo>
                      <a:pt x="53" y="38"/>
                    </a:lnTo>
                    <a:lnTo>
                      <a:pt x="57" y="38"/>
                    </a:lnTo>
                    <a:lnTo>
                      <a:pt x="53" y="38"/>
                    </a:lnTo>
                    <a:lnTo>
                      <a:pt x="53" y="34"/>
                    </a:lnTo>
                    <a:lnTo>
                      <a:pt x="49" y="34"/>
                    </a:lnTo>
                    <a:lnTo>
                      <a:pt x="46" y="30"/>
                    </a:lnTo>
                    <a:lnTo>
                      <a:pt x="42" y="30"/>
                    </a:lnTo>
                    <a:lnTo>
                      <a:pt x="42" y="25"/>
                    </a:lnTo>
                    <a:close/>
                  </a:path>
                </a:pathLst>
              </a:custGeom>
              <a:solidFill>
                <a:srgbClr val="114324"/>
              </a:solidFill>
              <a:ln w="6350">
                <a:solidFill>
                  <a:srgbClr val="114324"/>
                </a:solidFill>
                <a:round/>
                <a:headEnd/>
                <a:tailEnd/>
              </a:ln>
            </p:spPr>
            <p:txBody>
              <a:bodyPr/>
              <a:lstStyle/>
              <a:p>
                <a:endParaRPr lang="fa-IR"/>
              </a:p>
            </p:txBody>
          </p:sp>
          <p:grpSp>
            <p:nvGrpSpPr>
              <p:cNvPr id="397" name="Group 686"/>
              <p:cNvGrpSpPr>
                <a:grpSpLocks/>
              </p:cNvGrpSpPr>
              <p:nvPr/>
            </p:nvGrpSpPr>
            <p:grpSpPr bwMode="auto">
              <a:xfrm>
                <a:off x="1313" y="3095"/>
                <a:ext cx="159" cy="110"/>
                <a:chOff x="1313" y="3095"/>
                <a:chExt cx="159" cy="110"/>
              </a:xfrm>
            </p:grpSpPr>
            <p:sp>
              <p:nvSpPr>
                <p:cNvPr id="1552" name="Freeform 687"/>
                <p:cNvSpPr>
                  <a:spLocks/>
                </p:cNvSpPr>
                <p:nvPr/>
              </p:nvSpPr>
              <p:spPr bwMode="auto">
                <a:xfrm>
                  <a:off x="1332" y="3121"/>
                  <a:ext cx="38" cy="21"/>
                </a:xfrm>
                <a:custGeom>
                  <a:avLst/>
                  <a:gdLst>
                    <a:gd name="T0" fmla="*/ 23 w 38"/>
                    <a:gd name="T1" fmla="*/ 8 h 21"/>
                    <a:gd name="T2" fmla="*/ 15 w 38"/>
                    <a:gd name="T3" fmla="*/ 8 h 21"/>
                    <a:gd name="T4" fmla="*/ 12 w 38"/>
                    <a:gd name="T5" fmla="*/ 4 h 21"/>
                    <a:gd name="T6" fmla="*/ 8 w 38"/>
                    <a:gd name="T7" fmla="*/ 4 h 21"/>
                    <a:gd name="T8" fmla="*/ 4 w 38"/>
                    <a:gd name="T9" fmla="*/ 4 h 21"/>
                    <a:gd name="T10" fmla="*/ 4 w 38"/>
                    <a:gd name="T11" fmla="*/ 4 h 21"/>
                    <a:gd name="T12" fmla="*/ 4 w 38"/>
                    <a:gd name="T13" fmla="*/ 0 h 21"/>
                    <a:gd name="T14" fmla="*/ 4 w 38"/>
                    <a:gd name="T15" fmla="*/ 0 h 21"/>
                    <a:gd name="T16" fmla="*/ 0 w 38"/>
                    <a:gd name="T17" fmla="*/ 8 h 21"/>
                    <a:gd name="T18" fmla="*/ 0 w 38"/>
                    <a:gd name="T19" fmla="*/ 8 h 21"/>
                    <a:gd name="T20" fmla="*/ 0 w 38"/>
                    <a:gd name="T21" fmla="*/ 8 h 21"/>
                    <a:gd name="T22" fmla="*/ 0 w 38"/>
                    <a:gd name="T23" fmla="*/ 12 h 21"/>
                    <a:gd name="T24" fmla="*/ 0 w 38"/>
                    <a:gd name="T25" fmla="*/ 12 h 21"/>
                    <a:gd name="T26" fmla="*/ 4 w 38"/>
                    <a:gd name="T27" fmla="*/ 12 h 21"/>
                    <a:gd name="T28" fmla="*/ 4 w 38"/>
                    <a:gd name="T29" fmla="*/ 17 h 21"/>
                    <a:gd name="T30" fmla="*/ 4 w 38"/>
                    <a:gd name="T31" fmla="*/ 21 h 21"/>
                    <a:gd name="T32" fmla="*/ 8 w 38"/>
                    <a:gd name="T33" fmla="*/ 17 h 21"/>
                    <a:gd name="T34" fmla="*/ 8 w 38"/>
                    <a:gd name="T35" fmla="*/ 17 h 21"/>
                    <a:gd name="T36" fmla="*/ 12 w 38"/>
                    <a:gd name="T37" fmla="*/ 17 h 21"/>
                    <a:gd name="T38" fmla="*/ 12 w 38"/>
                    <a:gd name="T39" fmla="*/ 17 h 21"/>
                    <a:gd name="T40" fmla="*/ 15 w 38"/>
                    <a:gd name="T41" fmla="*/ 17 h 21"/>
                    <a:gd name="T42" fmla="*/ 19 w 38"/>
                    <a:gd name="T43" fmla="*/ 17 h 21"/>
                    <a:gd name="T44" fmla="*/ 23 w 38"/>
                    <a:gd name="T45" fmla="*/ 17 h 21"/>
                    <a:gd name="T46" fmla="*/ 23 w 38"/>
                    <a:gd name="T47" fmla="*/ 17 h 21"/>
                    <a:gd name="T48" fmla="*/ 27 w 38"/>
                    <a:gd name="T49" fmla="*/ 17 h 21"/>
                    <a:gd name="T50" fmla="*/ 27 w 38"/>
                    <a:gd name="T51" fmla="*/ 17 h 21"/>
                    <a:gd name="T52" fmla="*/ 30 w 38"/>
                    <a:gd name="T53" fmla="*/ 17 h 21"/>
                    <a:gd name="T54" fmla="*/ 30 w 38"/>
                    <a:gd name="T55" fmla="*/ 17 h 21"/>
                    <a:gd name="T56" fmla="*/ 34 w 38"/>
                    <a:gd name="T57" fmla="*/ 17 h 21"/>
                    <a:gd name="T58" fmla="*/ 34 w 38"/>
                    <a:gd name="T59" fmla="*/ 17 h 21"/>
                    <a:gd name="T60" fmla="*/ 38 w 38"/>
                    <a:gd name="T61" fmla="*/ 17 h 21"/>
                    <a:gd name="T62" fmla="*/ 34 w 38"/>
                    <a:gd name="T63" fmla="*/ 12 h 21"/>
                    <a:gd name="T64" fmla="*/ 34 w 38"/>
                    <a:gd name="T65" fmla="*/ 12 h 21"/>
                    <a:gd name="T66" fmla="*/ 27 w 38"/>
                    <a:gd name="T67" fmla="*/ 12 h 21"/>
                    <a:gd name="T68" fmla="*/ 27 w 38"/>
                    <a:gd name="T69" fmla="*/ 8 h 21"/>
                    <a:gd name="T70" fmla="*/ 23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3" y="8"/>
                      </a:moveTo>
                      <a:lnTo>
                        <a:pt x="23" y="8"/>
                      </a:lnTo>
                      <a:lnTo>
                        <a:pt x="15" y="8"/>
                      </a:lnTo>
                      <a:lnTo>
                        <a:pt x="12" y="4"/>
                      </a:lnTo>
                      <a:lnTo>
                        <a:pt x="8" y="4"/>
                      </a:lnTo>
                      <a:lnTo>
                        <a:pt x="4" y="4"/>
                      </a:lnTo>
                      <a:lnTo>
                        <a:pt x="0" y="4"/>
                      </a:lnTo>
                      <a:lnTo>
                        <a:pt x="4" y="4"/>
                      </a:lnTo>
                      <a:lnTo>
                        <a:pt x="4" y="0"/>
                      </a:lnTo>
                      <a:lnTo>
                        <a:pt x="0" y="8"/>
                      </a:lnTo>
                      <a:lnTo>
                        <a:pt x="0" y="12"/>
                      </a:lnTo>
                      <a:lnTo>
                        <a:pt x="4" y="12"/>
                      </a:lnTo>
                      <a:lnTo>
                        <a:pt x="4" y="17"/>
                      </a:lnTo>
                      <a:lnTo>
                        <a:pt x="4" y="21"/>
                      </a:lnTo>
                      <a:lnTo>
                        <a:pt x="8" y="21"/>
                      </a:lnTo>
                      <a:lnTo>
                        <a:pt x="8" y="17"/>
                      </a:lnTo>
                      <a:lnTo>
                        <a:pt x="12" y="17"/>
                      </a:lnTo>
                      <a:lnTo>
                        <a:pt x="15" y="17"/>
                      </a:lnTo>
                      <a:lnTo>
                        <a:pt x="19" y="17"/>
                      </a:lnTo>
                      <a:lnTo>
                        <a:pt x="23" y="17"/>
                      </a:lnTo>
                      <a:lnTo>
                        <a:pt x="27" y="17"/>
                      </a:lnTo>
                      <a:lnTo>
                        <a:pt x="30" y="17"/>
                      </a:lnTo>
                      <a:lnTo>
                        <a:pt x="34" y="17"/>
                      </a:lnTo>
                      <a:lnTo>
                        <a:pt x="38" y="17"/>
                      </a:lnTo>
                      <a:lnTo>
                        <a:pt x="34" y="12"/>
                      </a:lnTo>
                      <a:lnTo>
                        <a:pt x="30" y="12"/>
                      </a:lnTo>
                      <a:lnTo>
                        <a:pt x="27" y="12"/>
                      </a:lnTo>
                      <a:lnTo>
                        <a:pt x="27" y="8"/>
                      </a:lnTo>
                      <a:lnTo>
                        <a:pt x="23" y="8"/>
                      </a:lnTo>
                      <a:close/>
                    </a:path>
                  </a:pathLst>
                </a:custGeom>
                <a:solidFill>
                  <a:srgbClr val="000000"/>
                </a:solidFill>
                <a:ln w="6350">
                  <a:solidFill>
                    <a:srgbClr val="000000"/>
                  </a:solidFill>
                  <a:round/>
                  <a:headEnd/>
                  <a:tailEnd/>
                </a:ln>
              </p:spPr>
              <p:txBody>
                <a:bodyPr/>
                <a:lstStyle/>
                <a:p>
                  <a:endParaRPr lang="fa-IR"/>
                </a:p>
              </p:txBody>
            </p:sp>
            <p:sp>
              <p:nvSpPr>
                <p:cNvPr id="1553" name="Freeform 688"/>
                <p:cNvSpPr>
                  <a:spLocks/>
                </p:cNvSpPr>
                <p:nvPr/>
              </p:nvSpPr>
              <p:spPr bwMode="auto">
                <a:xfrm>
                  <a:off x="1359" y="3116"/>
                  <a:ext cx="37" cy="22"/>
                </a:xfrm>
                <a:custGeom>
                  <a:avLst/>
                  <a:gdLst>
                    <a:gd name="T0" fmla="*/ 22 w 37"/>
                    <a:gd name="T1" fmla="*/ 9 h 22"/>
                    <a:gd name="T2" fmla="*/ 15 w 37"/>
                    <a:gd name="T3" fmla="*/ 9 h 22"/>
                    <a:gd name="T4" fmla="*/ 7 w 37"/>
                    <a:gd name="T5" fmla="*/ 5 h 22"/>
                    <a:gd name="T6" fmla="*/ 7 w 37"/>
                    <a:gd name="T7" fmla="*/ 5 h 22"/>
                    <a:gd name="T8" fmla="*/ 0 w 37"/>
                    <a:gd name="T9" fmla="*/ 5 h 22"/>
                    <a:gd name="T10" fmla="*/ 0 w 37"/>
                    <a:gd name="T11" fmla="*/ 5 h 22"/>
                    <a:gd name="T12" fmla="*/ 3 w 37"/>
                    <a:gd name="T13" fmla="*/ 0 h 22"/>
                    <a:gd name="T14" fmla="*/ 3 w 37"/>
                    <a:gd name="T15" fmla="*/ 0 h 22"/>
                    <a:gd name="T16" fmla="*/ 0 w 37"/>
                    <a:gd name="T17" fmla="*/ 9 h 22"/>
                    <a:gd name="T18" fmla="*/ 0 w 37"/>
                    <a:gd name="T19" fmla="*/ 9 h 22"/>
                    <a:gd name="T20" fmla="*/ 0 w 37"/>
                    <a:gd name="T21" fmla="*/ 9 h 22"/>
                    <a:gd name="T22" fmla="*/ 0 w 37"/>
                    <a:gd name="T23" fmla="*/ 13 h 22"/>
                    <a:gd name="T24" fmla="*/ 0 w 37"/>
                    <a:gd name="T25" fmla="*/ 13 h 22"/>
                    <a:gd name="T26" fmla="*/ 0 w 37"/>
                    <a:gd name="T27" fmla="*/ 13 h 22"/>
                    <a:gd name="T28" fmla="*/ 3 w 37"/>
                    <a:gd name="T29" fmla="*/ 17 h 22"/>
                    <a:gd name="T30" fmla="*/ 3 w 37"/>
                    <a:gd name="T31" fmla="*/ 22 h 22"/>
                    <a:gd name="T32" fmla="*/ 7 w 37"/>
                    <a:gd name="T33" fmla="*/ 17 h 22"/>
                    <a:gd name="T34" fmla="*/ 7 w 37"/>
                    <a:gd name="T35" fmla="*/ 17 h 22"/>
                    <a:gd name="T36" fmla="*/ 11 w 37"/>
                    <a:gd name="T37" fmla="*/ 17 h 22"/>
                    <a:gd name="T38" fmla="*/ 11 w 37"/>
                    <a:gd name="T39" fmla="*/ 17 h 22"/>
                    <a:gd name="T40" fmla="*/ 15 w 37"/>
                    <a:gd name="T41" fmla="*/ 17 h 22"/>
                    <a:gd name="T42" fmla="*/ 19 w 37"/>
                    <a:gd name="T43" fmla="*/ 17 h 22"/>
                    <a:gd name="T44" fmla="*/ 22 w 37"/>
                    <a:gd name="T45" fmla="*/ 17 h 22"/>
                    <a:gd name="T46" fmla="*/ 22 w 37"/>
                    <a:gd name="T47" fmla="*/ 17 h 22"/>
                    <a:gd name="T48" fmla="*/ 22 w 37"/>
                    <a:gd name="T49" fmla="*/ 17 h 22"/>
                    <a:gd name="T50" fmla="*/ 26 w 37"/>
                    <a:gd name="T51" fmla="*/ 17 h 22"/>
                    <a:gd name="T52" fmla="*/ 26 w 37"/>
                    <a:gd name="T53" fmla="*/ 17 h 22"/>
                    <a:gd name="T54" fmla="*/ 30 w 37"/>
                    <a:gd name="T55" fmla="*/ 17 h 22"/>
                    <a:gd name="T56" fmla="*/ 34 w 37"/>
                    <a:gd name="T57" fmla="*/ 17 h 22"/>
                    <a:gd name="T58" fmla="*/ 34 w 37"/>
                    <a:gd name="T59" fmla="*/ 17 h 22"/>
                    <a:gd name="T60" fmla="*/ 34 w 37"/>
                    <a:gd name="T61" fmla="*/ 17 h 22"/>
                    <a:gd name="T62" fmla="*/ 34 w 37"/>
                    <a:gd name="T63" fmla="*/ 13 h 22"/>
                    <a:gd name="T64" fmla="*/ 34 w 37"/>
                    <a:gd name="T65" fmla="*/ 13 h 22"/>
                    <a:gd name="T66" fmla="*/ 26 w 37"/>
                    <a:gd name="T67" fmla="*/ 13 h 22"/>
                    <a:gd name="T68" fmla="*/ 26 w 37"/>
                    <a:gd name="T69" fmla="*/ 9 h 22"/>
                    <a:gd name="T70" fmla="*/ 22 w 37"/>
                    <a:gd name="T71" fmla="*/ 9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22"/>
                    <a:gd name="T110" fmla="*/ 37 w 37"/>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22">
                      <a:moveTo>
                        <a:pt x="22" y="9"/>
                      </a:moveTo>
                      <a:lnTo>
                        <a:pt x="22" y="9"/>
                      </a:lnTo>
                      <a:lnTo>
                        <a:pt x="15" y="9"/>
                      </a:lnTo>
                      <a:lnTo>
                        <a:pt x="11" y="5"/>
                      </a:lnTo>
                      <a:lnTo>
                        <a:pt x="7" y="5"/>
                      </a:lnTo>
                      <a:lnTo>
                        <a:pt x="3" y="5"/>
                      </a:lnTo>
                      <a:lnTo>
                        <a:pt x="0" y="5"/>
                      </a:lnTo>
                      <a:lnTo>
                        <a:pt x="3" y="0"/>
                      </a:lnTo>
                      <a:lnTo>
                        <a:pt x="0" y="9"/>
                      </a:lnTo>
                      <a:lnTo>
                        <a:pt x="0" y="13"/>
                      </a:lnTo>
                      <a:lnTo>
                        <a:pt x="3" y="13"/>
                      </a:lnTo>
                      <a:lnTo>
                        <a:pt x="0" y="13"/>
                      </a:lnTo>
                      <a:lnTo>
                        <a:pt x="3" y="17"/>
                      </a:lnTo>
                      <a:lnTo>
                        <a:pt x="3" y="22"/>
                      </a:lnTo>
                      <a:lnTo>
                        <a:pt x="7" y="17"/>
                      </a:lnTo>
                      <a:lnTo>
                        <a:pt x="11" y="17"/>
                      </a:lnTo>
                      <a:lnTo>
                        <a:pt x="15" y="17"/>
                      </a:lnTo>
                      <a:lnTo>
                        <a:pt x="19" y="17"/>
                      </a:lnTo>
                      <a:lnTo>
                        <a:pt x="22" y="17"/>
                      </a:lnTo>
                      <a:lnTo>
                        <a:pt x="26" y="17"/>
                      </a:lnTo>
                      <a:lnTo>
                        <a:pt x="30" y="17"/>
                      </a:lnTo>
                      <a:lnTo>
                        <a:pt x="34" y="17"/>
                      </a:lnTo>
                      <a:lnTo>
                        <a:pt x="37" y="17"/>
                      </a:lnTo>
                      <a:lnTo>
                        <a:pt x="34" y="13"/>
                      </a:lnTo>
                      <a:lnTo>
                        <a:pt x="30" y="13"/>
                      </a:lnTo>
                      <a:lnTo>
                        <a:pt x="26" y="13"/>
                      </a:lnTo>
                      <a:lnTo>
                        <a:pt x="26" y="9"/>
                      </a:lnTo>
                      <a:lnTo>
                        <a:pt x="22" y="9"/>
                      </a:lnTo>
                      <a:close/>
                    </a:path>
                  </a:pathLst>
                </a:custGeom>
                <a:solidFill>
                  <a:srgbClr val="000000"/>
                </a:solidFill>
                <a:ln w="6350">
                  <a:solidFill>
                    <a:srgbClr val="000000"/>
                  </a:solidFill>
                  <a:round/>
                  <a:headEnd/>
                  <a:tailEnd/>
                </a:ln>
              </p:spPr>
              <p:txBody>
                <a:bodyPr/>
                <a:lstStyle/>
                <a:p>
                  <a:endParaRPr lang="fa-IR"/>
                </a:p>
              </p:txBody>
            </p:sp>
            <p:sp>
              <p:nvSpPr>
                <p:cNvPr id="1554" name="Freeform 689"/>
                <p:cNvSpPr>
                  <a:spLocks/>
                </p:cNvSpPr>
                <p:nvPr/>
              </p:nvSpPr>
              <p:spPr bwMode="auto">
                <a:xfrm>
                  <a:off x="1374" y="3146"/>
                  <a:ext cx="68" cy="21"/>
                </a:xfrm>
                <a:custGeom>
                  <a:avLst/>
                  <a:gdLst>
                    <a:gd name="T0" fmla="*/ 45 w 68"/>
                    <a:gd name="T1" fmla="*/ 4 h 21"/>
                    <a:gd name="T2" fmla="*/ 30 w 68"/>
                    <a:gd name="T3" fmla="*/ 4 h 21"/>
                    <a:gd name="T4" fmla="*/ 22 w 68"/>
                    <a:gd name="T5" fmla="*/ 4 h 21"/>
                    <a:gd name="T6" fmla="*/ 22 w 68"/>
                    <a:gd name="T7" fmla="*/ 4 h 21"/>
                    <a:gd name="T8" fmla="*/ 15 w 68"/>
                    <a:gd name="T9" fmla="*/ 0 h 21"/>
                    <a:gd name="T10" fmla="*/ 11 w 68"/>
                    <a:gd name="T11" fmla="*/ 0 h 21"/>
                    <a:gd name="T12" fmla="*/ 7 w 68"/>
                    <a:gd name="T13" fmla="*/ 0 h 21"/>
                    <a:gd name="T14" fmla="*/ 7 w 68"/>
                    <a:gd name="T15" fmla="*/ 0 h 21"/>
                    <a:gd name="T16" fmla="*/ 0 w 68"/>
                    <a:gd name="T17" fmla="*/ 4 h 21"/>
                    <a:gd name="T18" fmla="*/ 0 w 68"/>
                    <a:gd name="T19" fmla="*/ 9 h 21"/>
                    <a:gd name="T20" fmla="*/ 0 w 68"/>
                    <a:gd name="T21" fmla="*/ 9 h 21"/>
                    <a:gd name="T22" fmla="*/ 4 w 68"/>
                    <a:gd name="T23" fmla="*/ 9 h 21"/>
                    <a:gd name="T24" fmla="*/ 4 w 68"/>
                    <a:gd name="T25" fmla="*/ 13 h 21"/>
                    <a:gd name="T26" fmla="*/ 4 w 68"/>
                    <a:gd name="T27" fmla="*/ 17 h 21"/>
                    <a:gd name="T28" fmla="*/ 4 w 68"/>
                    <a:gd name="T29" fmla="*/ 17 h 21"/>
                    <a:gd name="T30" fmla="*/ 4 w 68"/>
                    <a:gd name="T31" fmla="*/ 21 h 21"/>
                    <a:gd name="T32" fmla="*/ 7 w 68"/>
                    <a:gd name="T33" fmla="*/ 21 h 21"/>
                    <a:gd name="T34" fmla="*/ 7 w 68"/>
                    <a:gd name="T35" fmla="*/ 21 h 21"/>
                    <a:gd name="T36" fmla="*/ 11 w 68"/>
                    <a:gd name="T37" fmla="*/ 21 h 21"/>
                    <a:gd name="T38" fmla="*/ 19 w 68"/>
                    <a:gd name="T39" fmla="*/ 17 h 21"/>
                    <a:gd name="T40" fmla="*/ 19 w 68"/>
                    <a:gd name="T41" fmla="*/ 17 h 21"/>
                    <a:gd name="T42" fmla="*/ 22 w 68"/>
                    <a:gd name="T43" fmla="*/ 17 h 21"/>
                    <a:gd name="T44" fmla="*/ 26 w 68"/>
                    <a:gd name="T45" fmla="*/ 17 h 21"/>
                    <a:gd name="T46" fmla="*/ 30 w 68"/>
                    <a:gd name="T47" fmla="*/ 17 h 21"/>
                    <a:gd name="T48" fmla="*/ 34 w 68"/>
                    <a:gd name="T49" fmla="*/ 17 h 21"/>
                    <a:gd name="T50" fmla="*/ 38 w 68"/>
                    <a:gd name="T51" fmla="*/ 17 h 21"/>
                    <a:gd name="T52" fmla="*/ 41 w 68"/>
                    <a:gd name="T53" fmla="*/ 17 h 21"/>
                    <a:gd name="T54" fmla="*/ 45 w 68"/>
                    <a:gd name="T55" fmla="*/ 17 h 21"/>
                    <a:gd name="T56" fmla="*/ 49 w 68"/>
                    <a:gd name="T57" fmla="*/ 17 h 21"/>
                    <a:gd name="T58" fmla="*/ 53 w 68"/>
                    <a:gd name="T59" fmla="*/ 17 h 21"/>
                    <a:gd name="T60" fmla="*/ 53 w 68"/>
                    <a:gd name="T61" fmla="*/ 17 h 21"/>
                    <a:gd name="T62" fmla="*/ 56 w 68"/>
                    <a:gd name="T63" fmla="*/ 17 h 21"/>
                    <a:gd name="T64" fmla="*/ 60 w 68"/>
                    <a:gd name="T65" fmla="*/ 13 h 21"/>
                    <a:gd name="T66" fmla="*/ 64 w 68"/>
                    <a:gd name="T67" fmla="*/ 13 h 21"/>
                    <a:gd name="T68" fmla="*/ 68 w 68"/>
                    <a:gd name="T69" fmla="*/ 13 h 21"/>
                    <a:gd name="T70" fmla="*/ 64 w 68"/>
                    <a:gd name="T71" fmla="*/ 13 h 21"/>
                    <a:gd name="T72" fmla="*/ 56 w 68"/>
                    <a:gd name="T73" fmla="*/ 13 h 21"/>
                    <a:gd name="T74" fmla="*/ 53 w 68"/>
                    <a:gd name="T75" fmla="*/ 9 h 21"/>
                    <a:gd name="T76" fmla="*/ 49 w 68"/>
                    <a:gd name="T77" fmla="*/ 9 h 21"/>
                    <a:gd name="T78" fmla="*/ 49 w 68"/>
                    <a:gd name="T79" fmla="*/ 9 h 21"/>
                    <a:gd name="T80" fmla="*/ 45 w 68"/>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
                    <a:gd name="T125" fmla="*/ 68 w 68"/>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
                      <a:moveTo>
                        <a:pt x="45" y="4"/>
                      </a:moveTo>
                      <a:lnTo>
                        <a:pt x="45" y="4"/>
                      </a:lnTo>
                      <a:lnTo>
                        <a:pt x="34" y="4"/>
                      </a:lnTo>
                      <a:lnTo>
                        <a:pt x="30" y="4"/>
                      </a:lnTo>
                      <a:lnTo>
                        <a:pt x="22" y="4"/>
                      </a:lnTo>
                      <a:lnTo>
                        <a:pt x="19" y="0"/>
                      </a:lnTo>
                      <a:lnTo>
                        <a:pt x="15" y="0"/>
                      </a:lnTo>
                      <a:lnTo>
                        <a:pt x="11" y="0"/>
                      </a:lnTo>
                      <a:lnTo>
                        <a:pt x="7" y="0"/>
                      </a:lnTo>
                      <a:lnTo>
                        <a:pt x="4" y="0"/>
                      </a:lnTo>
                      <a:lnTo>
                        <a:pt x="0" y="4"/>
                      </a:lnTo>
                      <a:lnTo>
                        <a:pt x="0" y="9"/>
                      </a:lnTo>
                      <a:lnTo>
                        <a:pt x="4" y="9"/>
                      </a:lnTo>
                      <a:lnTo>
                        <a:pt x="4" y="13"/>
                      </a:lnTo>
                      <a:lnTo>
                        <a:pt x="4" y="17"/>
                      </a:lnTo>
                      <a:lnTo>
                        <a:pt x="4" y="21"/>
                      </a:lnTo>
                      <a:lnTo>
                        <a:pt x="7" y="21"/>
                      </a:lnTo>
                      <a:lnTo>
                        <a:pt x="11" y="21"/>
                      </a:lnTo>
                      <a:lnTo>
                        <a:pt x="15" y="17"/>
                      </a:lnTo>
                      <a:lnTo>
                        <a:pt x="19" y="17"/>
                      </a:lnTo>
                      <a:lnTo>
                        <a:pt x="22" y="17"/>
                      </a:lnTo>
                      <a:lnTo>
                        <a:pt x="26" y="17"/>
                      </a:lnTo>
                      <a:lnTo>
                        <a:pt x="30" y="17"/>
                      </a:lnTo>
                      <a:lnTo>
                        <a:pt x="34" y="17"/>
                      </a:lnTo>
                      <a:lnTo>
                        <a:pt x="38" y="17"/>
                      </a:lnTo>
                      <a:lnTo>
                        <a:pt x="41" y="17"/>
                      </a:lnTo>
                      <a:lnTo>
                        <a:pt x="45" y="17"/>
                      </a:lnTo>
                      <a:lnTo>
                        <a:pt x="49" y="17"/>
                      </a:lnTo>
                      <a:lnTo>
                        <a:pt x="53" y="17"/>
                      </a:lnTo>
                      <a:lnTo>
                        <a:pt x="56" y="17"/>
                      </a:lnTo>
                      <a:lnTo>
                        <a:pt x="60" y="13"/>
                      </a:lnTo>
                      <a:lnTo>
                        <a:pt x="64" y="13"/>
                      </a:lnTo>
                      <a:lnTo>
                        <a:pt x="68" y="13"/>
                      </a:lnTo>
                      <a:lnTo>
                        <a:pt x="64" y="13"/>
                      </a:lnTo>
                      <a:lnTo>
                        <a:pt x="60" y="13"/>
                      </a:lnTo>
                      <a:lnTo>
                        <a:pt x="56" y="13"/>
                      </a:lnTo>
                      <a:lnTo>
                        <a:pt x="56" y="9"/>
                      </a:lnTo>
                      <a:lnTo>
                        <a:pt x="53" y="9"/>
                      </a:lnTo>
                      <a:lnTo>
                        <a:pt x="49" y="9"/>
                      </a:lnTo>
                      <a:lnTo>
                        <a:pt x="45" y="9"/>
                      </a:lnTo>
                      <a:lnTo>
                        <a:pt x="45" y="4"/>
                      </a:lnTo>
                      <a:close/>
                    </a:path>
                  </a:pathLst>
                </a:custGeom>
                <a:solidFill>
                  <a:srgbClr val="000000"/>
                </a:solidFill>
                <a:ln w="6350">
                  <a:solidFill>
                    <a:srgbClr val="000000"/>
                  </a:solidFill>
                  <a:round/>
                  <a:headEnd/>
                  <a:tailEnd/>
                </a:ln>
              </p:spPr>
              <p:txBody>
                <a:bodyPr/>
                <a:lstStyle/>
                <a:p>
                  <a:endParaRPr lang="fa-IR"/>
                </a:p>
              </p:txBody>
            </p:sp>
            <p:sp>
              <p:nvSpPr>
                <p:cNvPr id="1555" name="Freeform 690"/>
                <p:cNvSpPr>
                  <a:spLocks/>
                </p:cNvSpPr>
                <p:nvPr/>
              </p:nvSpPr>
              <p:spPr bwMode="auto">
                <a:xfrm>
                  <a:off x="1404" y="3176"/>
                  <a:ext cx="68" cy="29"/>
                </a:xfrm>
                <a:custGeom>
                  <a:avLst/>
                  <a:gdLst>
                    <a:gd name="T0" fmla="*/ 53 w 68"/>
                    <a:gd name="T1" fmla="*/ 21 h 29"/>
                    <a:gd name="T2" fmla="*/ 53 w 68"/>
                    <a:gd name="T3" fmla="*/ 21 h 29"/>
                    <a:gd name="T4" fmla="*/ 53 w 68"/>
                    <a:gd name="T5" fmla="*/ 21 h 29"/>
                    <a:gd name="T6" fmla="*/ 57 w 68"/>
                    <a:gd name="T7" fmla="*/ 21 h 29"/>
                    <a:gd name="T8" fmla="*/ 60 w 68"/>
                    <a:gd name="T9" fmla="*/ 21 h 29"/>
                    <a:gd name="T10" fmla="*/ 60 w 68"/>
                    <a:gd name="T11" fmla="*/ 17 h 29"/>
                    <a:gd name="T12" fmla="*/ 64 w 68"/>
                    <a:gd name="T13" fmla="*/ 17 h 29"/>
                    <a:gd name="T14" fmla="*/ 64 w 68"/>
                    <a:gd name="T15" fmla="*/ 17 h 29"/>
                    <a:gd name="T16" fmla="*/ 60 w 68"/>
                    <a:gd name="T17" fmla="*/ 17 h 29"/>
                    <a:gd name="T18" fmla="*/ 49 w 68"/>
                    <a:gd name="T19" fmla="*/ 13 h 29"/>
                    <a:gd name="T20" fmla="*/ 45 w 68"/>
                    <a:gd name="T21" fmla="*/ 13 h 29"/>
                    <a:gd name="T22" fmla="*/ 45 w 68"/>
                    <a:gd name="T23" fmla="*/ 8 h 29"/>
                    <a:gd name="T24" fmla="*/ 41 w 68"/>
                    <a:gd name="T25" fmla="*/ 8 h 29"/>
                    <a:gd name="T26" fmla="*/ 38 w 68"/>
                    <a:gd name="T27" fmla="*/ 8 h 29"/>
                    <a:gd name="T28" fmla="*/ 34 w 68"/>
                    <a:gd name="T29" fmla="*/ 4 h 29"/>
                    <a:gd name="T30" fmla="*/ 34 w 68"/>
                    <a:gd name="T31" fmla="*/ 4 h 29"/>
                    <a:gd name="T32" fmla="*/ 34 w 68"/>
                    <a:gd name="T33" fmla="*/ 4 h 29"/>
                    <a:gd name="T34" fmla="*/ 23 w 68"/>
                    <a:gd name="T35" fmla="*/ 0 h 29"/>
                    <a:gd name="T36" fmla="*/ 23 w 68"/>
                    <a:gd name="T37" fmla="*/ 4 h 29"/>
                    <a:gd name="T38" fmla="*/ 19 w 68"/>
                    <a:gd name="T39" fmla="*/ 4 h 29"/>
                    <a:gd name="T40" fmla="*/ 15 w 68"/>
                    <a:gd name="T41" fmla="*/ 0 h 29"/>
                    <a:gd name="T42" fmla="*/ 8 w 68"/>
                    <a:gd name="T43" fmla="*/ 0 h 29"/>
                    <a:gd name="T44" fmla="*/ 8 w 68"/>
                    <a:gd name="T45" fmla="*/ 0 h 29"/>
                    <a:gd name="T46" fmla="*/ 4 w 68"/>
                    <a:gd name="T47" fmla="*/ 4 h 29"/>
                    <a:gd name="T48" fmla="*/ 4 w 68"/>
                    <a:gd name="T49" fmla="*/ 8 h 29"/>
                    <a:gd name="T50" fmla="*/ 8 w 68"/>
                    <a:gd name="T51" fmla="*/ 17 h 29"/>
                    <a:gd name="T52" fmla="*/ 15 w 68"/>
                    <a:gd name="T53" fmla="*/ 25 h 29"/>
                    <a:gd name="T54" fmla="*/ 19 w 68"/>
                    <a:gd name="T55" fmla="*/ 25 h 29"/>
                    <a:gd name="T56" fmla="*/ 19 w 68"/>
                    <a:gd name="T57" fmla="*/ 25 h 29"/>
                    <a:gd name="T58" fmla="*/ 23 w 68"/>
                    <a:gd name="T59" fmla="*/ 29 h 29"/>
                    <a:gd name="T60" fmla="*/ 23 w 68"/>
                    <a:gd name="T61" fmla="*/ 29 h 29"/>
                    <a:gd name="T62" fmla="*/ 23 w 68"/>
                    <a:gd name="T63" fmla="*/ 29 h 29"/>
                    <a:gd name="T64" fmla="*/ 23 w 68"/>
                    <a:gd name="T65" fmla="*/ 29 h 29"/>
                    <a:gd name="T66" fmla="*/ 26 w 68"/>
                    <a:gd name="T67" fmla="*/ 29 h 29"/>
                    <a:gd name="T68" fmla="*/ 26 w 68"/>
                    <a:gd name="T69" fmla="*/ 25 h 29"/>
                    <a:gd name="T70" fmla="*/ 30 w 68"/>
                    <a:gd name="T71" fmla="*/ 25 h 29"/>
                    <a:gd name="T72" fmla="*/ 34 w 68"/>
                    <a:gd name="T73" fmla="*/ 25 h 29"/>
                    <a:gd name="T74" fmla="*/ 34 w 68"/>
                    <a:gd name="T75" fmla="*/ 29 h 29"/>
                    <a:gd name="T76" fmla="*/ 38 w 68"/>
                    <a:gd name="T77" fmla="*/ 29 h 29"/>
                    <a:gd name="T78" fmla="*/ 38 w 68"/>
                    <a:gd name="T79" fmla="*/ 25 h 29"/>
                    <a:gd name="T80" fmla="*/ 38 w 68"/>
                    <a:gd name="T81" fmla="*/ 25 h 29"/>
                    <a:gd name="T82" fmla="*/ 41 w 68"/>
                    <a:gd name="T83" fmla="*/ 25 h 29"/>
                    <a:gd name="T84" fmla="*/ 41 w 68"/>
                    <a:gd name="T85" fmla="*/ 25 h 29"/>
                    <a:gd name="T86" fmla="*/ 45 w 68"/>
                    <a:gd name="T87" fmla="*/ 25 h 29"/>
                    <a:gd name="T88" fmla="*/ 49 w 68"/>
                    <a:gd name="T89" fmla="*/ 25 h 29"/>
                    <a:gd name="T90" fmla="*/ 49 w 68"/>
                    <a:gd name="T91" fmla="*/ 25 h 29"/>
                    <a:gd name="T92" fmla="*/ 49 w 68"/>
                    <a:gd name="T93" fmla="*/ 25 h 29"/>
                    <a:gd name="T94" fmla="*/ 49 w 68"/>
                    <a:gd name="T95" fmla="*/ 21 h 29"/>
                    <a:gd name="T96" fmla="*/ 53 w 68"/>
                    <a:gd name="T97" fmla="*/ 21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29"/>
                    <a:gd name="T149" fmla="*/ 68 w 68"/>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29">
                      <a:moveTo>
                        <a:pt x="53" y="21"/>
                      </a:moveTo>
                      <a:lnTo>
                        <a:pt x="53" y="21"/>
                      </a:lnTo>
                      <a:lnTo>
                        <a:pt x="57" y="21"/>
                      </a:lnTo>
                      <a:lnTo>
                        <a:pt x="60" y="21"/>
                      </a:lnTo>
                      <a:lnTo>
                        <a:pt x="60" y="17"/>
                      </a:lnTo>
                      <a:lnTo>
                        <a:pt x="64" y="17"/>
                      </a:lnTo>
                      <a:lnTo>
                        <a:pt x="68" y="17"/>
                      </a:lnTo>
                      <a:lnTo>
                        <a:pt x="64" y="17"/>
                      </a:lnTo>
                      <a:lnTo>
                        <a:pt x="60" y="17"/>
                      </a:lnTo>
                      <a:lnTo>
                        <a:pt x="53" y="13"/>
                      </a:lnTo>
                      <a:lnTo>
                        <a:pt x="49" y="13"/>
                      </a:lnTo>
                      <a:lnTo>
                        <a:pt x="45" y="13"/>
                      </a:lnTo>
                      <a:lnTo>
                        <a:pt x="45" y="8"/>
                      </a:lnTo>
                      <a:lnTo>
                        <a:pt x="41" y="8"/>
                      </a:lnTo>
                      <a:lnTo>
                        <a:pt x="38" y="8"/>
                      </a:lnTo>
                      <a:lnTo>
                        <a:pt x="34" y="4"/>
                      </a:lnTo>
                      <a:lnTo>
                        <a:pt x="23" y="0"/>
                      </a:lnTo>
                      <a:lnTo>
                        <a:pt x="23" y="4"/>
                      </a:lnTo>
                      <a:lnTo>
                        <a:pt x="19" y="4"/>
                      </a:lnTo>
                      <a:lnTo>
                        <a:pt x="19" y="0"/>
                      </a:lnTo>
                      <a:lnTo>
                        <a:pt x="15" y="0"/>
                      </a:lnTo>
                      <a:lnTo>
                        <a:pt x="11" y="0"/>
                      </a:lnTo>
                      <a:lnTo>
                        <a:pt x="8" y="0"/>
                      </a:lnTo>
                      <a:lnTo>
                        <a:pt x="4" y="4"/>
                      </a:lnTo>
                      <a:lnTo>
                        <a:pt x="4" y="8"/>
                      </a:lnTo>
                      <a:lnTo>
                        <a:pt x="0" y="8"/>
                      </a:lnTo>
                      <a:lnTo>
                        <a:pt x="8" y="17"/>
                      </a:lnTo>
                      <a:lnTo>
                        <a:pt x="15" y="25"/>
                      </a:lnTo>
                      <a:lnTo>
                        <a:pt x="19" y="25"/>
                      </a:lnTo>
                      <a:lnTo>
                        <a:pt x="19" y="29"/>
                      </a:lnTo>
                      <a:lnTo>
                        <a:pt x="23" y="29"/>
                      </a:lnTo>
                      <a:lnTo>
                        <a:pt x="26" y="29"/>
                      </a:lnTo>
                      <a:lnTo>
                        <a:pt x="26" y="25"/>
                      </a:lnTo>
                      <a:lnTo>
                        <a:pt x="30" y="25"/>
                      </a:lnTo>
                      <a:lnTo>
                        <a:pt x="34" y="25"/>
                      </a:lnTo>
                      <a:lnTo>
                        <a:pt x="34" y="29"/>
                      </a:lnTo>
                      <a:lnTo>
                        <a:pt x="38" y="29"/>
                      </a:lnTo>
                      <a:lnTo>
                        <a:pt x="38" y="25"/>
                      </a:lnTo>
                      <a:lnTo>
                        <a:pt x="41" y="25"/>
                      </a:lnTo>
                      <a:lnTo>
                        <a:pt x="45" y="25"/>
                      </a:lnTo>
                      <a:lnTo>
                        <a:pt x="49" y="25"/>
                      </a:lnTo>
                      <a:lnTo>
                        <a:pt x="49" y="21"/>
                      </a:lnTo>
                      <a:lnTo>
                        <a:pt x="53" y="21"/>
                      </a:lnTo>
                      <a:close/>
                    </a:path>
                  </a:pathLst>
                </a:custGeom>
                <a:solidFill>
                  <a:srgbClr val="000000"/>
                </a:solidFill>
                <a:ln w="6350">
                  <a:solidFill>
                    <a:srgbClr val="000000"/>
                  </a:solidFill>
                  <a:round/>
                  <a:headEnd/>
                  <a:tailEnd/>
                </a:ln>
              </p:spPr>
              <p:txBody>
                <a:bodyPr/>
                <a:lstStyle/>
                <a:p>
                  <a:endParaRPr lang="fa-IR"/>
                </a:p>
              </p:txBody>
            </p:sp>
            <p:grpSp>
              <p:nvGrpSpPr>
                <p:cNvPr id="1556" name="Group 691"/>
                <p:cNvGrpSpPr>
                  <a:grpSpLocks/>
                </p:cNvGrpSpPr>
                <p:nvPr/>
              </p:nvGrpSpPr>
              <p:grpSpPr bwMode="auto">
                <a:xfrm>
                  <a:off x="1313" y="3095"/>
                  <a:ext cx="106" cy="89"/>
                  <a:chOff x="1313" y="3095"/>
                  <a:chExt cx="106" cy="89"/>
                </a:xfrm>
              </p:grpSpPr>
              <p:sp>
                <p:nvSpPr>
                  <p:cNvPr id="1557" name="Freeform 692"/>
                  <p:cNvSpPr>
                    <a:spLocks/>
                  </p:cNvSpPr>
                  <p:nvPr/>
                </p:nvSpPr>
                <p:spPr bwMode="auto">
                  <a:xfrm>
                    <a:off x="1313" y="3104"/>
                    <a:ext cx="31" cy="29"/>
                  </a:xfrm>
                  <a:custGeom>
                    <a:avLst/>
                    <a:gdLst>
                      <a:gd name="T0" fmla="*/ 12 w 31"/>
                      <a:gd name="T1" fmla="*/ 8 h 29"/>
                      <a:gd name="T2" fmla="*/ 12 w 31"/>
                      <a:gd name="T3" fmla="*/ 12 h 29"/>
                      <a:gd name="T4" fmla="*/ 8 w 31"/>
                      <a:gd name="T5" fmla="*/ 17 h 29"/>
                      <a:gd name="T6" fmla="*/ 8 w 31"/>
                      <a:gd name="T7" fmla="*/ 17 h 29"/>
                      <a:gd name="T8" fmla="*/ 8 w 31"/>
                      <a:gd name="T9" fmla="*/ 21 h 29"/>
                      <a:gd name="T10" fmla="*/ 8 w 31"/>
                      <a:gd name="T11" fmla="*/ 21 h 29"/>
                      <a:gd name="T12" fmla="*/ 4 w 31"/>
                      <a:gd name="T13" fmla="*/ 21 h 29"/>
                      <a:gd name="T14" fmla="*/ 4 w 31"/>
                      <a:gd name="T15" fmla="*/ 25 h 29"/>
                      <a:gd name="T16" fmla="*/ 0 w 31"/>
                      <a:gd name="T17" fmla="*/ 29 h 29"/>
                      <a:gd name="T18" fmla="*/ 4 w 31"/>
                      <a:gd name="T19" fmla="*/ 29 h 29"/>
                      <a:gd name="T20" fmla="*/ 12 w 31"/>
                      <a:gd name="T21" fmla="*/ 29 h 29"/>
                      <a:gd name="T22" fmla="*/ 16 w 31"/>
                      <a:gd name="T23" fmla="*/ 29 h 29"/>
                      <a:gd name="T24" fmla="*/ 19 w 31"/>
                      <a:gd name="T25" fmla="*/ 29 h 29"/>
                      <a:gd name="T26" fmla="*/ 19 w 31"/>
                      <a:gd name="T27" fmla="*/ 29 h 29"/>
                      <a:gd name="T28" fmla="*/ 23 w 31"/>
                      <a:gd name="T29" fmla="*/ 29 h 29"/>
                      <a:gd name="T30" fmla="*/ 27 w 31"/>
                      <a:gd name="T31" fmla="*/ 29 h 29"/>
                      <a:gd name="T32" fmla="*/ 31 w 31"/>
                      <a:gd name="T33" fmla="*/ 29 h 29"/>
                      <a:gd name="T34" fmla="*/ 31 w 31"/>
                      <a:gd name="T35" fmla="*/ 29 h 29"/>
                      <a:gd name="T36" fmla="*/ 27 w 31"/>
                      <a:gd name="T37" fmla="*/ 25 h 29"/>
                      <a:gd name="T38" fmla="*/ 27 w 31"/>
                      <a:gd name="T39" fmla="*/ 25 h 29"/>
                      <a:gd name="T40" fmla="*/ 27 w 31"/>
                      <a:gd name="T41" fmla="*/ 21 h 29"/>
                      <a:gd name="T42" fmla="*/ 27 w 31"/>
                      <a:gd name="T43" fmla="*/ 21 h 29"/>
                      <a:gd name="T44" fmla="*/ 23 w 31"/>
                      <a:gd name="T45" fmla="*/ 21 h 29"/>
                      <a:gd name="T46" fmla="*/ 23 w 31"/>
                      <a:gd name="T47" fmla="*/ 17 h 29"/>
                      <a:gd name="T48" fmla="*/ 27 w 31"/>
                      <a:gd name="T49" fmla="*/ 17 h 29"/>
                      <a:gd name="T50" fmla="*/ 27 w 31"/>
                      <a:gd name="T51" fmla="*/ 12 h 29"/>
                      <a:gd name="T52" fmla="*/ 23 w 31"/>
                      <a:gd name="T53" fmla="*/ 12 h 29"/>
                      <a:gd name="T54" fmla="*/ 23 w 31"/>
                      <a:gd name="T55" fmla="*/ 8 h 29"/>
                      <a:gd name="T56" fmla="*/ 23 w 31"/>
                      <a:gd name="T57" fmla="*/ 8 h 29"/>
                      <a:gd name="T58" fmla="*/ 23 w 31"/>
                      <a:gd name="T59" fmla="*/ 8 h 29"/>
                      <a:gd name="T60" fmla="*/ 23 w 31"/>
                      <a:gd name="T61" fmla="*/ 4 h 29"/>
                      <a:gd name="T62" fmla="*/ 23 w 31"/>
                      <a:gd name="T63" fmla="*/ 4 h 29"/>
                      <a:gd name="T64" fmla="*/ 23 w 31"/>
                      <a:gd name="T65" fmla="*/ 0 h 29"/>
                      <a:gd name="T66" fmla="*/ 19 w 31"/>
                      <a:gd name="T67" fmla="*/ 0 h 29"/>
                      <a:gd name="T68" fmla="*/ 19 w 31"/>
                      <a:gd name="T69" fmla="*/ 0 h 29"/>
                      <a:gd name="T70" fmla="*/ 19 w 31"/>
                      <a:gd name="T71" fmla="*/ 0 h 29"/>
                      <a:gd name="T72" fmla="*/ 19 w 31"/>
                      <a:gd name="T73" fmla="*/ 0 h 29"/>
                      <a:gd name="T74" fmla="*/ 16 w 31"/>
                      <a:gd name="T75" fmla="*/ 4 h 29"/>
                      <a:gd name="T76" fmla="*/ 16 w 31"/>
                      <a:gd name="T77" fmla="*/ 4 h 29"/>
                      <a:gd name="T78" fmla="*/ 16 w 31"/>
                      <a:gd name="T79" fmla="*/ 4 h 29"/>
                      <a:gd name="T80" fmla="*/ 16 w 31"/>
                      <a:gd name="T81" fmla="*/ 4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9"/>
                      <a:gd name="T125" fmla="*/ 31 w 31"/>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9">
                        <a:moveTo>
                          <a:pt x="12" y="8"/>
                        </a:moveTo>
                        <a:lnTo>
                          <a:pt x="12" y="8"/>
                        </a:lnTo>
                        <a:lnTo>
                          <a:pt x="12" y="12"/>
                        </a:lnTo>
                        <a:lnTo>
                          <a:pt x="8" y="12"/>
                        </a:lnTo>
                        <a:lnTo>
                          <a:pt x="8" y="17"/>
                        </a:lnTo>
                        <a:lnTo>
                          <a:pt x="8" y="21"/>
                        </a:lnTo>
                        <a:lnTo>
                          <a:pt x="4" y="21"/>
                        </a:lnTo>
                        <a:lnTo>
                          <a:pt x="4" y="25"/>
                        </a:lnTo>
                        <a:lnTo>
                          <a:pt x="0" y="25"/>
                        </a:lnTo>
                        <a:lnTo>
                          <a:pt x="0" y="29"/>
                        </a:lnTo>
                        <a:lnTo>
                          <a:pt x="4" y="29"/>
                        </a:lnTo>
                        <a:lnTo>
                          <a:pt x="8" y="29"/>
                        </a:lnTo>
                        <a:lnTo>
                          <a:pt x="12" y="29"/>
                        </a:lnTo>
                        <a:lnTo>
                          <a:pt x="16" y="29"/>
                        </a:lnTo>
                        <a:lnTo>
                          <a:pt x="19" y="29"/>
                        </a:lnTo>
                        <a:lnTo>
                          <a:pt x="23" y="29"/>
                        </a:lnTo>
                        <a:lnTo>
                          <a:pt x="27" y="29"/>
                        </a:lnTo>
                        <a:lnTo>
                          <a:pt x="31" y="29"/>
                        </a:lnTo>
                        <a:lnTo>
                          <a:pt x="27" y="25"/>
                        </a:lnTo>
                        <a:lnTo>
                          <a:pt x="27" y="21"/>
                        </a:lnTo>
                        <a:lnTo>
                          <a:pt x="23" y="21"/>
                        </a:lnTo>
                        <a:lnTo>
                          <a:pt x="23" y="17"/>
                        </a:lnTo>
                        <a:lnTo>
                          <a:pt x="27" y="17"/>
                        </a:lnTo>
                        <a:lnTo>
                          <a:pt x="27" y="12"/>
                        </a:lnTo>
                        <a:lnTo>
                          <a:pt x="23" y="12"/>
                        </a:lnTo>
                        <a:lnTo>
                          <a:pt x="23" y="8"/>
                        </a:lnTo>
                        <a:lnTo>
                          <a:pt x="23" y="4"/>
                        </a:lnTo>
                        <a:lnTo>
                          <a:pt x="23" y="0"/>
                        </a:lnTo>
                        <a:lnTo>
                          <a:pt x="19" y="0"/>
                        </a:lnTo>
                        <a:lnTo>
                          <a:pt x="16" y="4"/>
                        </a:lnTo>
                        <a:lnTo>
                          <a:pt x="12" y="8"/>
                        </a:lnTo>
                        <a:close/>
                      </a:path>
                    </a:pathLst>
                  </a:custGeom>
                  <a:solidFill>
                    <a:srgbClr val="005E31"/>
                  </a:solidFill>
                  <a:ln w="6350">
                    <a:solidFill>
                      <a:srgbClr val="005E31"/>
                    </a:solidFill>
                    <a:round/>
                    <a:headEnd/>
                    <a:tailEnd/>
                  </a:ln>
                </p:spPr>
                <p:txBody>
                  <a:bodyPr/>
                  <a:lstStyle/>
                  <a:p>
                    <a:endParaRPr lang="fa-IR"/>
                  </a:p>
                </p:txBody>
              </p:sp>
              <p:sp>
                <p:nvSpPr>
                  <p:cNvPr id="1558" name="Freeform 693"/>
                  <p:cNvSpPr>
                    <a:spLocks/>
                  </p:cNvSpPr>
                  <p:nvPr/>
                </p:nvSpPr>
                <p:spPr bwMode="auto">
                  <a:xfrm>
                    <a:off x="1340" y="3095"/>
                    <a:ext cx="30" cy="34"/>
                  </a:xfrm>
                  <a:custGeom>
                    <a:avLst/>
                    <a:gdLst>
                      <a:gd name="T0" fmla="*/ 11 w 30"/>
                      <a:gd name="T1" fmla="*/ 9 h 34"/>
                      <a:gd name="T2" fmla="*/ 7 w 30"/>
                      <a:gd name="T3" fmla="*/ 13 h 34"/>
                      <a:gd name="T4" fmla="*/ 7 w 30"/>
                      <a:gd name="T5" fmla="*/ 17 h 34"/>
                      <a:gd name="T6" fmla="*/ 4 w 30"/>
                      <a:gd name="T7" fmla="*/ 17 h 34"/>
                      <a:gd name="T8" fmla="*/ 4 w 30"/>
                      <a:gd name="T9" fmla="*/ 21 h 34"/>
                      <a:gd name="T10" fmla="*/ 4 w 30"/>
                      <a:gd name="T11" fmla="*/ 21 h 34"/>
                      <a:gd name="T12" fmla="*/ 4 w 30"/>
                      <a:gd name="T13" fmla="*/ 21 h 34"/>
                      <a:gd name="T14" fmla="*/ 0 w 30"/>
                      <a:gd name="T15" fmla="*/ 26 h 34"/>
                      <a:gd name="T16" fmla="*/ 0 w 30"/>
                      <a:gd name="T17" fmla="*/ 30 h 34"/>
                      <a:gd name="T18" fmla="*/ 4 w 30"/>
                      <a:gd name="T19" fmla="*/ 30 h 34"/>
                      <a:gd name="T20" fmla="*/ 11 w 30"/>
                      <a:gd name="T21" fmla="*/ 30 h 34"/>
                      <a:gd name="T22" fmla="*/ 11 w 30"/>
                      <a:gd name="T23" fmla="*/ 30 h 34"/>
                      <a:gd name="T24" fmla="*/ 15 w 30"/>
                      <a:gd name="T25" fmla="*/ 30 h 34"/>
                      <a:gd name="T26" fmla="*/ 15 w 30"/>
                      <a:gd name="T27" fmla="*/ 30 h 34"/>
                      <a:gd name="T28" fmla="*/ 22 w 30"/>
                      <a:gd name="T29" fmla="*/ 30 h 34"/>
                      <a:gd name="T30" fmla="*/ 26 w 30"/>
                      <a:gd name="T31" fmla="*/ 34 h 34"/>
                      <a:gd name="T32" fmla="*/ 26 w 30"/>
                      <a:gd name="T33" fmla="*/ 34 h 34"/>
                      <a:gd name="T34" fmla="*/ 30 w 30"/>
                      <a:gd name="T35" fmla="*/ 34 h 34"/>
                      <a:gd name="T36" fmla="*/ 26 w 30"/>
                      <a:gd name="T37" fmla="*/ 30 h 34"/>
                      <a:gd name="T38" fmla="*/ 22 w 30"/>
                      <a:gd name="T39" fmla="*/ 26 h 34"/>
                      <a:gd name="T40" fmla="*/ 22 w 30"/>
                      <a:gd name="T41" fmla="*/ 26 h 34"/>
                      <a:gd name="T42" fmla="*/ 22 w 30"/>
                      <a:gd name="T43" fmla="*/ 21 h 34"/>
                      <a:gd name="T44" fmla="*/ 22 w 30"/>
                      <a:gd name="T45" fmla="*/ 21 h 34"/>
                      <a:gd name="T46" fmla="*/ 22 w 30"/>
                      <a:gd name="T47" fmla="*/ 17 h 34"/>
                      <a:gd name="T48" fmla="*/ 22 w 30"/>
                      <a:gd name="T49" fmla="*/ 17 h 34"/>
                      <a:gd name="T50" fmla="*/ 22 w 30"/>
                      <a:gd name="T51" fmla="*/ 13 h 34"/>
                      <a:gd name="T52" fmla="*/ 22 w 30"/>
                      <a:gd name="T53" fmla="*/ 13 h 34"/>
                      <a:gd name="T54" fmla="*/ 22 w 30"/>
                      <a:gd name="T55" fmla="*/ 13 h 34"/>
                      <a:gd name="T56" fmla="*/ 22 w 30"/>
                      <a:gd name="T57" fmla="*/ 9 h 34"/>
                      <a:gd name="T58" fmla="*/ 22 w 30"/>
                      <a:gd name="T59" fmla="*/ 9 h 34"/>
                      <a:gd name="T60" fmla="*/ 19 w 30"/>
                      <a:gd name="T61" fmla="*/ 9 h 34"/>
                      <a:gd name="T62" fmla="*/ 19 w 30"/>
                      <a:gd name="T63" fmla="*/ 4 h 34"/>
                      <a:gd name="T64" fmla="*/ 19 w 30"/>
                      <a:gd name="T65" fmla="*/ 4 h 34"/>
                      <a:gd name="T66" fmla="*/ 19 w 30"/>
                      <a:gd name="T67" fmla="*/ 0 h 34"/>
                      <a:gd name="T68" fmla="*/ 15 w 30"/>
                      <a:gd name="T69" fmla="*/ 0 h 34"/>
                      <a:gd name="T70" fmla="*/ 15 w 30"/>
                      <a:gd name="T71" fmla="*/ 0 h 34"/>
                      <a:gd name="T72" fmla="*/ 15 w 30"/>
                      <a:gd name="T73" fmla="*/ 4 h 34"/>
                      <a:gd name="T74" fmla="*/ 11 w 30"/>
                      <a:gd name="T75" fmla="*/ 4 h 34"/>
                      <a:gd name="T76" fmla="*/ 11 w 30"/>
                      <a:gd name="T77" fmla="*/ 4 h 34"/>
                      <a:gd name="T78" fmla="*/ 11 w 30"/>
                      <a:gd name="T79" fmla="*/ 4 h 34"/>
                      <a:gd name="T80" fmla="*/ 11 w 30"/>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9"/>
                        </a:moveTo>
                        <a:lnTo>
                          <a:pt x="11" y="9"/>
                        </a:lnTo>
                        <a:lnTo>
                          <a:pt x="7" y="13"/>
                        </a:lnTo>
                        <a:lnTo>
                          <a:pt x="7" y="17"/>
                        </a:lnTo>
                        <a:lnTo>
                          <a:pt x="4" y="17"/>
                        </a:lnTo>
                        <a:lnTo>
                          <a:pt x="4" y="21"/>
                        </a:lnTo>
                        <a:lnTo>
                          <a:pt x="0" y="26"/>
                        </a:lnTo>
                        <a:lnTo>
                          <a:pt x="0" y="30"/>
                        </a:lnTo>
                        <a:lnTo>
                          <a:pt x="4" y="30"/>
                        </a:lnTo>
                        <a:lnTo>
                          <a:pt x="7" y="30"/>
                        </a:lnTo>
                        <a:lnTo>
                          <a:pt x="11" y="30"/>
                        </a:lnTo>
                        <a:lnTo>
                          <a:pt x="15" y="30"/>
                        </a:lnTo>
                        <a:lnTo>
                          <a:pt x="19" y="30"/>
                        </a:lnTo>
                        <a:lnTo>
                          <a:pt x="22" y="30"/>
                        </a:lnTo>
                        <a:lnTo>
                          <a:pt x="26" y="34"/>
                        </a:lnTo>
                        <a:lnTo>
                          <a:pt x="30" y="34"/>
                        </a:lnTo>
                        <a:lnTo>
                          <a:pt x="26" y="30"/>
                        </a:lnTo>
                        <a:lnTo>
                          <a:pt x="22" y="26"/>
                        </a:lnTo>
                        <a:lnTo>
                          <a:pt x="22" y="21"/>
                        </a:lnTo>
                        <a:lnTo>
                          <a:pt x="22" y="17"/>
                        </a:lnTo>
                        <a:lnTo>
                          <a:pt x="22" y="13"/>
                        </a:lnTo>
                        <a:lnTo>
                          <a:pt x="22" y="9"/>
                        </a:lnTo>
                        <a:lnTo>
                          <a:pt x="19" y="9"/>
                        </a:lnTo>
                        <a:lnTo>
                          <a:pt x="19" y="4"/>
                        </a:lnTo>
                        <a:lnTo>
                          <a:pt x="19" y="0"/>
                        </a:lnTo>
                        <a:lnTo>
                          <a:pt x="15" y="0"/>
                        </a:lnTo>
                        <a:lnTo>
                          <a:pt x="15" y="4"/>
                        </a:lnTo>
                        <a:lnTo>
                          <a:pt x="11" y="4"/>
                        </a:lnTo>
                        <a:lnTo>
                          <a:pt x="11" y="9"/>
                        </a:lnTo>
                        <a:close/>
                      </a:path>
                    </a:pathLst>
                  </a:custGeom>
                  <a:solidFill>
                    <a:srgbClr val="114324"/>
                  </a:solidFill>
                  <a:ln w="6350">
                    <a:solidFill>
                      <a:srgbClr val="114324"/>
                    </a:solidFill>
                    <a:round/>
                    <a:headEnd/>
                    <a:tailEnd/>
                  </a:ln>
                </p:spPr>
                <p:txBody>
                  <a:bodyPr/>
                  <a:lstStyle/>
                  <a:p>
                    <a:endParaRPr lang="fa-IR"/>
                  </a:p>
                </p:txBody>
              </p:sp>
              <p:sp>
                <p:nvSpPr>
                  <p:cNvPr id="1559" name="Freeform 694"/>
                  <p:cNvSpPr>
                    <a:spLocks/>
                  </p:cNvSpPr>
                  <p:nvPr/>
                </p:nvSpPr>
                <p:spPr bwMode="auto">
                  <a:xfrm>
                    <a:off x="1351" y="3112"/>
                    <a:ext cx="30" cy="55"/>
                  </a:xfrm>
                  <a:custGeom>
                    <a:avLst/>
                    <a:gdLst>
                      <a:gd name="T0" fmla="*/ 15 w 30"/>
                      <a:gd name="T1" fmla="*/ 13 h 55"/>
                      <a:gd name="T2" fmla="*/ 11 w 30"/>
                      <a:gd name="T3" fmla="*/ 26 h 55"/>
                      <a:gd name="T4" fmla="*/ 11 w 30"/>
                      <a:gd name="T5" fmla="*/ 30 h 55"/>
                      <a:gd name="T6" fmla="*/ 11 w 30"/>
                      <a:gd name="T7" fmla="*/ 30 h 55"/>
                      <a:gd name="T8" fmla="*/ 8 w 30"/>
                      <a:gd name="T9" fmla="*/ 38 h 55"/>
                      <a:gd name="T10" fmla="*/ 8 w 30"/>
                      <a:gd name="T11" fmla="*/ 38 h 55"/>
                      <a:gd name="T12" fmla="*/ 8 w 30"/>
                      <a:gd name="T13" fmla="*/ 43 h 55"/>
                      <a:gd name="T14" fmla="*/ 4 w 30"/>
                      <a:gd name="T15" fmla="*/ 43 h 55"/>
                      <a:gd name="T16" fmla="*/ 4 w 30"/>
                      <a:gd name="T17" fmla="*/ 47 h 55"/>
                      <a:gd name="T18" fmla="*/ 0 w 30"/>
                      <a:gd name="T19" fmla="*/ 51 h 55"/>
                      <a:gd name="T20" fmla="*/ 0 w 30"/>
                      <a:gd name="T21" fmla="*/ 51 h 55"/>
                      <a:gd name="T22" fmla="*/ 8 w 30"/>
                      <a:gd name="T23" fmla="*/ 51 h 55"/>
                      <a:gd name="T24" fmla="*/ 11 w 30"/>
                      <a:gd name="T25" fmla="*/ 51 h 55"/>
                      <a:gd name="T26" fmla="*/ 15 w 30"/>
                      <a:gd name="T27" fmla="*/ 51 h 55"/>
                      <a:gd name="T28" fmla="*/ 19 w 30"/>
                      <a:gd name="T29" fmla="*/ 51 h 55"/>
                      <a:gd name="T30" fmla="*/ 19 w 30"/>
                      <a:gd name="T31" fmla="*/ 51 h 55"/>
                      <a:gd name="T32" fmla="*/ 19 w 30"/>
                      <a:gd name="T33" fmla="*/ 51 h 55"/>
                      <a:gd name="T34" fmla="*/ 23 w 30"/>
                      <a:gd name="T35" fmla="*/ 51 h 55"/>
                      <a:gd name="T36" fmla="*/ 27 w 30"/>
                      <a:gd name="T37" fmla="*/ 55 h 55"/>
                      <a:gd name="T38" fmla="*/ 30 w 30"/>
                      <a:gd name="T39" fmla="*/ 55 h 55"/>
                      <a:gd name="T40" fmla="*/ 30 w 30"/>
                      <a:gd name="T41" fmla="*/ 55 h 55"/>
                      <a:gd name="T42" fmla="*/ 30 w 30"/>
                      <a:gd name="T43" fmla="*/ 55 h 55"/>
                      <a:gd name="T44" fmla="*/ 27 w 30"/>
                      <a:gd name="T45" fmla="*/ 47 h 55"/>
                      <a:gd name="T46" fmla="*/ 27 w 30"/>
                      <a:gd name="T47" fmla="*/ 43 h 55"/>
                      <a:gd name="T48" fmla="*/ 27 w 30"/>
                      <a:gd name="T49" fmla="*/ 43 h 55"/>
                      <a:gd name="T50" fmla="*/ 27 w 30"/>
                      <a:gd name="T51" fmla="*/ 38 h 55"/>
                      <a:gd name="T52" fmla="*/ 27 w 30"/>
                      <a:gd name="T53" fmla="*/ 34 h 55"/>
                      <a:gd name="T54" fmla="*/ 27 w 30"/>
                      <a:gd name="T55" fmla="*/ 30 h 55"/>
                      <a:gd name="T56" fmla="*/ 27 w 30"/>
                      <a:gd name="T57" fmla="*/ 30 h 55"/>
                      <a:gd name="T58" fmla="*/ 27 w 30"/>
                      <a:gd name="T59" fmla="*/ 26 h 55"/>
                      <a:gd name="T60" fmla="*/ 27 w 30"/>
                      <a:gd name="T61" fmla="*/ 21 h 55"/>
                      <a:gd name="T62" fmla="*/ 27 w 30"/>
                      <a:gd name="T63" fmla="*/ 21 h 55"/>
                      <a:gd name="T64" fmla="*/ 27 w 30"/>
                      <a:gd name="T65" fmla="*/ 17 h 55"/>
                      <a:gd name="T66" fmla="*/ 27 w 30"/>
                      <a:gd name="T67" fmla="*/ 17 h 55"/>
                      <a:gd name="T68" fmla="*/ 27 w 30"/>
                      <a:gd name="T69" fmla="*/ 13 h 55"/>
                      <a:gd name="T70" fmla="*/ 23 w 30"/>
                      <a:gd name="T71" fmla="*/ 13 h 55"/>
                      <a:gd name="T72" fmla="*/ 27 w 30"/>
                      <a:gd name="T73" fmla="*/ 9 h 55"/>
                      <a:gd name="T74" fmla="*/ 23 w 30"/>
                      <a:gd name="T75" fmla="*/ 4 h 55"/>
                      <a:gd name="T76" fmla="*/ 23 w 30"/>
                      <a:gd name="T77" fmla="*/ 0 h 55"/>
                      <a:gd name="T78" fmla="*/ 23 w 30"/>
                      <a:gd name="T79" fmla="*/ 0 h 55"/>
                      <a:gd name="T80" fmla="*/ 23 w 30"/>
                      <a:gd name="T81" fmla="*/ 4 h 55"/>
                      <a:gd name="T82" fmla="*/ 19 w 30"/>
                      <a:gd name="T83" fmla="*/ 4 h 55"/>
                      <a:gd name="T84" fmla="*/ 19 w 30"/>
                      <a:gd name="T85" fmla="*/ 9 h 55"/>
                      <a:gd name="T86" fmla="*/ 19 w 30"/>
                      <a:gd name="T87" fmla="*/ 9 h 55"/>
                      <a:gd name="T88" fmla="*/ 15 w 30"/>
                      <a:gd name="T89" fmla="*/ 13 h 55"/>
                      <a:gd name="T90" fmla="*/ 15 w 30"/>
                      <a:gd name="T91" fmla="*/ 13 h 55"/>
                      <a:gd name="T92" fmla="*/ 15 w 30"/>
                      <a:gd name="T93" fmla="*/ 13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55"/>
                      <a:gd name="T143" fmla="*/ 30 w 30"/>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55">
                        <a:moveTo>
                          <a:pt x="15" y="13"/>
                        </a:moveTo>
                        <a:lnTo>
                          <a:pt x="15" y="13"/>
                        </a:lnTo>
                        <a:lnTo>
                          <a:pt x="15" y="21"/>
                        </a:lnTo>
                        <a:lnTo>
                          <a:pt x="11" y="26"/>
                        </a:lnTo>
                        <a:lnTo>
                          <a:pt x="11" y="30"/>
                        </a:lnTo>
                        <a:lnTo>
                          <a:pt x="8" y="34"/>
                        </a:lnTo>
                        <a:lnTo>
                          <a:pt x="8" y="38"/>
                        </a:lnTo>
                        <a:lnTo>
                          <a:pt x="8" y="43"/>
                        </a:lnTo>
                        <a:lnTo>
                          <a:pt x="4" y="43"/>
                        </a:lnTo>
                        <a:lnTo>
                          <a:pt x="4" y="47"/>
                        </a:lnTo>
                        <a:lnTo>
                          <a:pt x="0" y="51"/>
                        </a:lnTo>
                        <a:lnTo>
                          <a:pt x="4" y="51"/>
                        </a:lnTo>
                        <a:lnTo>
                          <a:pt x="8" y="51"/>
                        </a:lnTo>
                        <a:lnTo>
                          <a:pt x="11" y="51"/>
                        </a:lnTo>
                        <a:lnTo>
                          <a:pt x="15" y="51"/>
                        </a:lnTo>
                        <a:lnTo>
                          <a:pt x="19" y="51"/>
                        </a:lnTo>
                        <a:lnTo>
                          <a:pt x="23" y="51"/>
                        </a:lnTo>
                        <a:lnTo>
                          <a:pt x="27" y="51"/>
                        </a:lnTo>
                        <a:lnTo>
                          <a:pt x="27" y="55"/>
                        </a:lnTo>
                        <a:lnTo>
                          <a:pt x="30" y="55"/>
                        </a:lnTo>
                        <a:lnTo>
                          <a:pt x="30" y="51"/>
                        </a:lnTo>
                        <a:lnTo>
                          <a:pt x="27" y="47"/>
                        </a:lnTo>
                        <a:lnTo>
                          <a:pt x="27" y="43"/>
                        </a:lnTo>
                        <a:lnTo>
                          <a:pt x="27" y="38"/>
                        </a:lnTo>
                        <a:lnTo>
                          <a:pt x="27" y="34"/>
                        </a:lnTo>
                        <a:lnTo>
                          <a:pt x="27" y="30"/>
                        </a:lnTo>
                        <a:lnTo>
                          <a:pt x="27" y="26"/>
                        </a:lnTo>
                        <a:lnTo>
                          <a:pt x="27" y="21"/>
                        </a:lnTo>
                        <a:lnTo>
                          <a:pt x="27" y="17"/>
                        </a:lnTo>
                        <a:lnTo>
                          <a:pt x="27" y="13"/>
                        </a:lnTo>
                        <a:lnTo>
                          <a:pt x="23" y="13"/>
                        </a:lnTo>
                        <a:lnTo>
                          <a:pt x="27" y="9"/>
                        </a:lnTo>
                        <a:lnTo>
                          <a:pt x="23" y="4"/>
                        </a:lnTo>
                        <a:lnTo>
                          <a:pt x="23" y="0"/>
                        </a:lnTo>
                        <a:lnTo>
                          <a:pt x="23" y="4"/>
                        </a:lnTo>
                        <a:lnTo>
                          <a:pt x="19" y="4"/>
                        </a:lnTo>
                        <a:lnTo>
                          <a:pt x="19" y="9"/>
                        </a:lnTo>
                        <a:lnTo>
                          <a:pt x="15" y="13"/>
                        </a:lnTo>
                        <a:close/>
                      </a:path>
                    </a:pathLst>
                  </a:custGeom>
                  <a:solidFill>
                    <a:srgbClr val="005E31"/>
                  </a:solidFill>
                  <a:ln w="6350">
                    <a:solidFill>
                      <a:srgbClr val="005E31"/>
                    </a:solidFill>
                    <a:round/>
                    <a:headEnd/>
                    <a:tailEnd/>
                  </a:ln>
                </p:spPr>
                <p:txBody>
                  <a:bodyPr/>
                  <a:lstStyle/>
                  <a:p>
                    <a:endParaRPr lang="fa-IR"/>
                  </a:p>
                </p:txBody>
              </p:sp>
              <p:sp>
                <p:nvSpPr>
                  <p:cNvPr id="1560" name="Freeform 695"/>
                  <p:cNvSpPr>
                    <a:spLocks/>
                  </p:cNvSpPr>
                  <p:nvPr/>
                </p:nvSpPr>
                <p:spPr bwMode="auto">
                  <a:xfrm>
                    <a:off x="1378" y="3133"/>
                    <a:ext cx="41" cy="51"/>
                  </a:xfrm>
                  <a:custGeom>
                    <a:avLst/>
                    <a:gdLst>
                      <a:gd name="T0" fmla="*/ 26 w 41"/>
                      <a:gd name="T1" fmla="*/ 13 h 51"/>
                      <a:gd name="T2" fmla="*/ 26 w 41"/>
                      <a:gd name="T3" fmla="*/ 13 h 51"/>
                      <a:gd name="T4" fmla="*/ 26 w 41"/>
                      <a:gd name="T5" fmla="*/ 13 h 51"/>
                      <a:gd name="T6" fmla="*/ 26 w 41"/>
                      <a:gd name="T7" fmla="*/ 9 h 51"/>
                      <a:gd name="T8" fmla="*/ 22 w 41"/>
                      <a:gd name="T9" fmla="*/ 9 h 51"/>
                      <a:gd name="T10" fmla="*/ 22 w 41"/>
                      <a:gd name="T11" fmla="*/ 5 h 51"/>
                      <a:gd name="T12" fmla="*/ 22 w 41"/>
                      <a:gd name="T13" fmla="*/ 0 h 51"/>
                      <a:gd name="T14" fmla="*/ 22 w 41"/>
                      <a:gd name="T15" fmla="*/ 0 h 51"/>
                      <a:gd name="T16" fmla="*/ 18 w 41"/>
                      <a:gd name="T17" fmla="*/ 0 h 51"/>
                      <a:gd name="T18" fmla="*/ 15 w 41"/>
                      <a:gd name="T19" fmla="*/ 9 h 51"/>
                      <a:gd name="T20" fmla="*/ 15 w 41"/>
                      <a:gd name="T21" fmla="*/ 13 h 51"/>
                      <a:gd name="T22" fmla="*/ 15 w 41"/>
                      <a:gd name="T23" fmla="*/ 13 h 51"/>
                      <a:gd name="T24" fmla="*/ 15 w 41"/>
                      <a:gd name="T25" fmla="*/ 13 h 51"/>
                      <a:gd name="T26" fmla="*/ 11 w 41"/>
                      <a:gd name="T27" fmla="*/ 17 h 51"/>
                      <a:gd name="T28" fmla="*/ 11 w 41"/>
                      <a:gd name="T29" fmla="*/ 17 h 51"/>
                      <a:gd name="T30" fmla="*/ 11 w 41"/>
                      <a:gd name="T31" fmla="*/ 17 h 51"/>
                      <a:gd name="T32" fmla="*/ 11 w 41"/>
                      <a:gd name="T33" fmla="*/ 22 h 51"/>
                      <a:gd name="T34" fmla="*/ 7 w 41"/>
                      <a:gd name="T35" fmla="*/ 22 h 51"/>
                      <a:gd name="T36" fmla="*/ 11 w 41"/>
                      <a:gd name="T37" fmla="*/ 22 h 51"/>
                      <a:gd name="T38" fmla="*/ 3 w 41"/>
                      <a:gd name="T39" fmla="*/ 26 h 51"/>
                      <a:gd name="T40" fmla="*/ 7 w 41"/>
                      <a:gd name="T41" fmla="*/ 30 h 51"/>
                      <a:gd name="T42" fmla="*/ 7 w 41"/>
                      <a:gd name="T43" fmla="*/ 30 h 51"/>
                      <a:gd name="T44" fmla="*/ 3 w 41"/>
                      <a:gd name="T45" fmla="*/ 34 h 51"/>
                      <a:gd name="T46" fmla="*/ 0 w 41"/>
                      <a:gd name="T47" fmla="*/ 39 h 51"/>
                      <a:gd name="T48" fmla="*/ 0 w 41"/>
                      <a:gd name="T49" fmla="*/ 39 h 51"/>
                      <a:gd name="T50" fmla="*/ 3 w 41"/>
                      <a:gd name="T51" fmla="*/ 39 h 51"/>
                      <a:gd name="T52" fmla="*/ 7 w 41"/>
                      <a:gd name="T53" fmla="*/ 43 h 51"/>
                      <a:gd name="T54" fmla="*/ 3 w 41"/>
                      <a:gd name="T55" fmla="*/ 43 h 51"/>
                      <a:gd name="T56" fmla="*/ 3 w 41"/>
                      <a:gd name="T57" fmla="*/ 47 h 51"/>
                      <a:gd name="T58" fmla="*/ 0 w 41"/>
                      <a:gd name="T59" fmla="*/ 47 h 51"/>
                      <a:gd name="T60" fmla="*/ 0 w 41"/>
                      <a:gd name="T61" fmla="*/ 47 h 51"/>
                      <a:gd name="T62" fmla="*/ 7 w 41"/>
                      <a:gd name="T63" fmla="*/ 47 h 51"/>
                      <a:gd name="T64" fmla="*/ 11 w 41"/>
                      <a:gd name="T65" fmla="*/ 47 h 51"/>
                      <a:gd name="T66" fmla="*/ 11 w 41"/>
                      <a:gd name="T67" fmla="*/ 51 h 51"/>
                      <a:gd name="T68" fmla="*/ 30 w 41"/>
                      <a:gd name="T69" fmla="*/ 51 h 51"/>
                      <a:gd name="T70" fmla="*/ 34 w 41"/>
                      <a:gd name="T71" fmla="*/ 51 h 51"/>
                      <a:gd name="T72" fmla="*/ 41 w 41"/>
                      <a:gd name="T73" fmla="*/ 51 h 51"/>
                      <a:gd name="T74" fmla="*/ 37 w 41"/>
                      <a:gd name="T75" fmla="*/ 51 h 51"/>
                      <a:gd name="T76" fmla="*/ 34 w 41"/>
                      <a:gd name="T77" fmla="*/ 47 h 51"/>
                      <a:gd name="T78" fmla="*/ 34 w 41"/>
                      <a:gd name="T79" fmla="*/ 47 h 51"/>
                      <a:gd name="T80" fmla="*/ 34 w 41"/>
                      <a:gd name="T81" fmla="*/ 43 h 51"/>
                      <a:gd name="T82" fmla="*/ 37 w 41"/>
                      <a:gd name="T83" fmla="*/ 43 h 51"/>
                      <a:gd name="T84" fmla="*/ 37 w 41"/>
                      <a:gd name="T85" fmla="*/ 43 h 51"/>
                      <a:gd name="T86" fmla="*/ 37 w 41"/>
                      <a:gd name="T87" fmla="*/ 43 h 51"/>
                      <a:gd name="T88" fmla="*/ 34 w 41"/>
                      <a:gd name="T89" fmla="*/ 39 h 51"/>
                      <a:gd name="T90" fmla="*/ 30 w 41"/>
                      <a:gd name="T91" fmla="*/ 39 h 51"/>
                      <a:gd name="T92" fmla="*/ 30 w 41"/>
                      <a:gd name="T93" fmla="*/ 34 h 51"/>
                      <a:gd name="T94" fmla="*/ 30 w 41"/>
                      <a:gd name="T95" fmla="*/ 34 h 51"/>
                      <a:gd name="T96" fmla="*/ 34 w 41"/>
                      <a:gd name="T97" fmla="*/ 34 h 51"/>
                      <a:gd name="T98" fmla="*/ 34 w 41"/>
                      <a:gd name="T99" fmla="*/ 30 h 51"/>
                      <a:gd name="T100" fmla="*/ 34 w 41"/>
                      <a:gd name="T101" fmla="*/ 30 h 51"/>
                      <a:gd name="T102" fmla="*/ 34 w 41"/>
                      <a:gd name="T103" fmla="*/ 26 h 51"/>
                      <a:gd name="T104" fmla="*/ 30 w 41"/>
                      <a:gd name="T105" fmla="*/ 26 h 51"/>
                      <a:gd name="T106" fmla="*/ 30 w 41"/>
                      <a:gd name="T107" fmla="*/ 26 h 51"/>
                      <a:gd name="T108" fmla="*/ 30 w 41"/>
                      <a:gd name="T109" fmla="*/ 22 h 51"/>
                      <a:gd name="T110" fmla="*/ 30 w 41"/>
                      <a:gd name="T111" fmla="*/ 22 h 51"/>
                      <a:gd name="T112" fmla="*/ 30 w 41"/>
                      <a:gd name="T113" fmla="*/ 17 h 51"/>
                      <a:gd name="T114" fmla="*/ 30 w 41"/>
                      <a:gd name="T115" fmla="*/ 17 h 51"/>
                      <a:gd name="T116" fmla="*/ 30 w 41"/>
                      <a:gd name="T117" fmla="*/ 17 h 51"/>
                      <a:gd name="T118" fmla="*/ 30 w 41"/>
                      <a:gd name="T119" fmla="*/ 17 h 51"/>
                      <a:gd name="T120" fmla="*/ 26 w 41"/>
                      <a:gd name="T121" fmla="*/ 13 h 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1"/>
                      <a:gd name="T185" fmla="*/ 41 w 41"/>
                      <a:gd name="T186" fmla="*/ 51 h 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1">
                        <a:moveTo>
                          <a:pt x="26" y="13"/>
                        </a:moveTo>
                        <a:lnTo>
                          <a:pt x="26" y="13"/>
                        </a:lnTo>
                        <a:lnTo>
                          <a:pt x="26" y="9"/>
                        </a:lnTo>
                        <a:lnTo>
                          <a:pt x="22" y="9"/>
                        </a:lnTo>
                        <a:lnTo>
                          <a:pt x="22" y="5"/>
                        </a:lnTo>
                        <a:lnTo>
                          <a:pt x="22" y="0"/>
                        </a:lnTo>
                        <a:lnTo>
                          <a:pt x="18" y="0"/>
                        </a:lnTo>
                        <a:lnTo>
                          <a:pt x="15" y="9"/>
                        </a:lnTo>
                        <a:lnTo>
                          <a:pt x="15" y="13"/>
                        </a:lnTo>
                        <a:lnTo>
                          <a:pt x="11" y="13"/>
                        </a:lnTo>
                        <a:lnTo>
                          <a:pt x="11" y="17"/>
                        </a:lnTo>
                        <a:lnTo>
                          <a:pt x="11" y="22"/>
                        </a:lnTo>
                        <a:lnTo>
                          <a:pt x="7" y="22"/>
                        </a:lnTo>
                        <a:lnTo>
                          <a:pt x="11" y="22"/>
                        </a:lnTo>
                        <a:lnTo>
                          <a:pt x="3" y="26"/>
                        </a:lnTo>
                        <a:lnTo>
                          <a:pt x="7" y="30"/>
                        </a:lnTo>
                        <a:lnTo>
                          <a:pt x="7" y="34"/>
                        </a:lnTo>
                        <a:lnTo>
                          <a:pt x="3" y="34"/>
                        </a:lnTo>
                        <a:lnTo>
                          <a:pt x="3" y="39"/>
                        </a:lnTo>
                        <a:lnTo>
                          <a:pt x="0" y="39"/>
                        </a:lnTo>
                        <a:lnTo>
                          <a:pt x="3" y="39"/>
                        </a:lnTo>
                        <a:lnTo>
                          <a:pt x="7" y="39"/>
                        </a:lnTo>
                        <a:lnTo>
                          <a:pt x="7" y="43"/>
                        </a:lnTo>
                        <a:lnTo>
                          <a:pt x="3" y="43"/>
                        </a:lnTo>
                        <a:lnTo>
                          <a:pt x="3" y="47"/>
                        </a:lnTo>
                        <a:lnTo>
                          <a:pt x="0" y="47"/>
                        </a:lnTo>
                        <a:lnTo>
                          <a:pt x="3" y="47"/>
                        </a:lnTo>
                        <a:lnTo>
                          <a:pt x="7" y="47"/>
                        </a:lnTo>
                        <a:lnTo>
                          <a:pt x="11" y="47"/>
                        </a:lnTo>
                        <a:lnTo>
                          <a:pt x="11" y="51"/>
                        </a:lnTo>
                        <a:lnTo>
                          <a:pt x="15" y="51"/>
                        </a:lnTo>
                        <a:lnTo>
                          <a:pt x="30" y="51"/>
                        </a:lnTo>
                        <a:lnTo>
                          <a:pt x="34" y="51"/>
                        </a:lnTo>
                        <a:lnTo>
                          <a:pt x="41" y="51"/>
                        </a:lnTo>
                        <a:lnTo>
                          <a:pt x="37" y="51"/>
                        </a:lnTo>
                        <a:lnTo>
                          <a:pt x="34" y="47"/>
                        </a:lnTo>
                        <a:lnTo>
                          <a:pt x="34" y="43"/>
                        </a:lnTo>
                        <a:lnTo>
                          <a:pt x="37" y="43"/>
                        </a:lnTo>
                        <a:lnTo>
                          <a:pt x="34" y="39"/>
                        </a:lnTo>
                        <a:lnTo>
                          <a:pt x="30" y="39"/>
                        </a:lnTo>
                        <a:lnTo>
                          <a:pt x="30" y="34"/>
                        </a:lnTo>
                        <a:lnTo>
                          <a:pt x="34" y="34"/>
                        </a:lnTo>
                        <a:lnTo>
                          <a:pt x="34" y="30"/>
                        </a:lnTo>
                        <a:lnTo>
                          <a:pt x="34" y="26"/>
                        </a:lnTo>
                        <a:lnTo>
                          <a:pt x="30" y="26"/>
                        </a:lnTo>
                        <a:lnTo>
                          <a:pt x="30" y="22"/>
                        </a:lnTo>
                        <a:lnTo>
                          <a:pt x="30" y="17"/>
                        </a:lnTo>
                        <a:lnTo>
                          <a:pt x="26" y="13"/>
                        </a:lnTo>
                        <a:close/>
                      </a:path>
                    </a:pathLst>
                  </a:custGeom>
                  <a:solidFill>
                    <a:srgbClr val="114324"/>
                  </a:solidFill>
                  <a:ln w="6350">
                    <a:solidFill>
                      <a:srgbClr val="114324"/>
                    </a:solidFill>
                    <a:round/>
                    <a:headEnd/>
                    <a:tailEnd/>
                  </a:ln>
                </p:spPr>
                <p:txBody>
                  <a:bodyPr/>
                  <a:lstStyle/>
                  <a:p>
                    <a:endParaRPr lang="fa-IR"/>
                  </a:p>
                </p:txBody>
              </p:sp>
            </p:grpSp>
          </p:grpSp>
          <p:sp>
            <p:nvSpPr>
              <p:cNvPr id="398" name="Freeform 696"/>
              <p:cNvSpPr>
                <a:spLocks/>
              </p:cNvSpPr>
              <p:nvPr/>
            </p:nvSpPr>
            <p:spPr bwMode="auto">
              <a:xfrm>
                <a:off x="1457" y="3180"/>
                <a:ext cx="15" cy="42"/>
              </a:xfrm>
              <a:custGeom>
                <a:avLst/>
                <a:gdLst>
                  <a:gd name="T0" fmla="*/ 4 w 15"/>
                  <a:gd name="T1" fmla="*/ 13 h 42"/>
                  <a:gd name="T2" fmla="*/ 4 w 15"/>
                  <a:gd name="T3" fmla="*/ 21 h 42"/>
                  <a:gd name="T4" fmla="*/ 4 w 15"/>
                  <a:gd name="T5" fmla="*/ 25 h 42"/>
                  <a:gd name="T6" fmla="*/ 4 w 15"/>
                  <a:gd name="T7" fmla="*/ 30 h 42"/>
                  <a:gd name="T8" fmla="*/ 4 w 15"/>
                  <a:gd name="T9" fmla="*/ 30 h 42"/>
                  <a:gd name="T10" fmla="*/ 0 w 15"/>
                  <a:gd name="T11" fmla="*/ 34 h 42"/>
                  <a:gd name="T12" fmla="*/ 0 w 15"/>
                  <a:gd name="T13" fmla="*/ 34 h 42"/>
                  <a:gd name="T14" fmla="*/ 0 w 15"/>
                  <a:gd name="T15" fmla="*/ 38 h 42"/>
                  <a:gd name="T16" fmla="*/ 0 w 15"/>
                  <a:gd name="T17" fmla="*/ 42 h 42"/>
                  <a:gd name="T18" fmla="*/ 4 w 15"/>
                  <a:gd name="T19" fmla="*/ 38 h 42"/>
                  <a:gd name="T20" fmla="*/ 7 w 15"/>
                  <a:gd name="T21" fmla="*/ 38 h 42"/>
                  <a:gd name="T22" fmla="*/ 7 w 15"/>
                  <a:gd name="T23" fmla="*/ 38 h 42"/>
                  <a:gd name="T24" fmla="*/ 7 w 15"/>
                  <a:gd name="T25" fmla="*/ 38 h 42"/>
                  <a:gd name="T26" fmla="*/ 7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4 h 42"/>
                  <a:gd name="T40" fmla="*/ 11 w 15"/>
                  <a:gd name="T41" fmla="*/ 30 h 42"/>
                  <a:gd name="T42" fmla="*/ 11 w 15"/>
                  <a:gd name="T43" fmla="*/ 25 h 42"/>
                  <a:gd name="T44" fmla="*/ 11 w 15"/>
                  <a:gd name="T45" fmla="*/ 21 h 42"/>
                  <a:gd name="T46" fmla="*/ 11 w 15"/>
                  <a:gd name="T47" fmla="*/ 21 h 42"/>
                  <a:gd name="T48" fmla="*/ 11 w 15"/>
                  <a:gd name="T49" fmla="*/ 17 h 42"/>
                  <a:gd name="T50" fmla="*/ 11 w 15"/>
                  <a:gd name="T51" fmla="*/ 17 h 42"/>
                  <a:gd name="T52" fmla="*/ 11 w 15"/>
                  <a:gd name="T53" fmla="*/ 13 h 42"/>
                  <a:gd name="T54" fmla="*/ 11 w 15"/>
                  <a:gd name="T55" fmla="*/ 13 h 42"/>
                  <a:gd name="T56" fmla="*/ 11 w 15"/>
                  <a:gd name="T57" fmla="*/ 9 h 42"/>
                  <a:gd name="T58" fmla="*/ 11 w 15"/>
                  <a:gd name="T59" fmla="*/ 4 h 42"/>
                  <a:gd name="T60" fmla="*/ 7 w 15"/>
                  <a:gd name="T61" fmla="*/ 4 h 42"/>
                  <a:gd name="T62" fmla="*/ 7 w 15"/>
                  <a:gd name="T63" fmla="*/ 0 h 42"/>
                  <a:gd name="T64" fmla="*/ 7 w 15"/>
                  <a:gd name="T65" fmla="*/ 4 h 42"/>
                  <a:gd name="T66" fmla="*/ 7 w 15"/>
                  <a:gd name="T67" fmla="*/ 4 h 42"/>
                  <a:gd name="T68" fmla="*/ 4 w 15"/>
                  <a:gd name="T69" fmla="*/ 9 h 42"/>
                  <a:gd name="T70" fmla="*/ 4 w 15"/>
                  <a:gd name="T71" fmla="*/ 9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4" y="30"/>
                    </a:lnTo>
                    <a:lnTo>
                      <a:pt x="0" y="30"/>
                    </a:lnTo>
                    <a:lnTo>
                      <a:pt x="0" y="34"/>
                    </a:lnTo>
                    <a:lnTo>
                      <a:pt x="0" y="38"/>
                    </a:lnTo>
                    <a:lnTo>
                      <a:pt x="0" y="42"/>
                    </a:lnTo>
                    <a:lnTo>
                      <a:pt x="4" y="38"/>
                    </a:lnTo>
                    <a:lnTo>
                      <a:pt x="7" y="38"/>
                    </a:lnTo>
                    <a:lnTo>
                      <a:pt x="11" y="38"/>
                    </a:lnTo>
                    <a:lnTo>
                      <a:pt x="15" y="38"/>
                    </a:lnTo>
                    <a:lnTo>
                      <a:pt x="15" y="34"/>
                    </a:lnTo>
                    <a:lnTo>
                      <a:pt x="11" y="34"/>
                    </a:lnTo>
                    <a:lnTo>
                      <a:pt x="11" y="30"/>
                    </a:lnTo>
                    <a:lnTo>
                      <a:pt x="11" y="25"/>
                    </a:lnTo>
                    <a:lnTo>
                      <a:pt x="11" y="21"/>
                    </a:lnTo>
                    <a:lnTo>
                      <a:pt x="11" y="17"/>
                    </a:lnTo>
                    <a:lnTo>
                      <a:pt x="11" y="13"/>
                    </a:lnTo>
                    <a:lnTo>
                      <a:pt x="11" y="9"/>
                    </a:lnTo>
                    <a:lnTo>
                      <a:pt x="11" y="4"/>
                    </a:lnTo>
                    <a:lnTo>
                      <a:pt x="7" y="4"/>
                    </a:lnTo>
                    <a:lnTo>
                      <a:pt x="7" y="0"/>
                    </a:lnTo>
                    <a:lnTo>
                      <a:pt x="7" y="4"/>
                    </a:lnTo>
                    <a:lnTo>
                      <a:pt x="4" y="9"/>
                    </a:lnTo>
                    <a:lnTo>
                      <a:pt x="4" y="13"/>
                    </a:lnTo>
                    <a:close/>
                  </a:path>
                </a:pathLst>
              </a:custGeom>
              <a:solidFill>
                <a:srgbClr val="005E31"/>
              </a:solidFill>
              <a:ln w="6350">
                <a:solidFill>
                  <a:srgbClr val="005E31"/>
                </a:solidFill>
                <a:round/>
                <a:headEnd/>
                <a:tailEnd/>
              </a:ln>
            </p:spPr>
            <p:txBody>
              <a:bodyPr/>
              <a:lstStyle/>
              <a:p>
                <a:endParaRPr lang="fa-IR"/>
              </a:p>
            </p:txBody>
          </p:sp>
          <p:sp>
            <p:nvSpPr>
              <p:cNvPr id="399" name="Freeform 697"/>
              <p:cNvSpPr>
                <a:spLocks/>
              </p:cNvSpPr>
              <p:nvPr/>
            </p:nvSpPr>
            <p:spPr bwMode="auto">
              <a:xfrm>
                <a:off x="1427" y="3456"/>
                <a:ext cx="56" cy="106"/>
              </a:xfrm>
              <a:custGeom>
                <a:avLst/>
                <a:gdLst>
                  <a:gd name="T0" fmla="*/ 15 w 56"/>
                  <a:gd name="T1" fmla="*/ 29 h 106"/>
                  <a:gd name="T2" fmla="*/ 15 w 56"/>
                  <a:gd name="T3" fmla="*/ 46 h 106"/>
                  <a:gd name="T4" fmla="*/ 11 w 56"/>
                  <a:gd name="T5" fmla="*/ 59 h 106"/>
                  <a:gd name="T6" fmla="*/ 11 w 56"/>
                  <a:gd name="T7" fmla="*/ 63 h 106"/>
                  <a:gd name="T8" fmla="*/ 11 w 56"/>
                  <a:gd name="T9" fmla="*/ 72 h 106"/>
                  <a:gd name="T10" fmla="*/ 11 w 56"/>
                  <a:gd name="T11" fmla="*/ 76 h 106"/>
                  <a:gd name="T12" fmla="*/ 7 w 56"/>
                  <a:gd name="T13" fmla="*/ 80 h 106"/>
                  <a:gd name="T14" fmla="*/ 7 w 56"/>
                  <a:gd name="T15" fmla="*/ 80 h 106"/>
                  <a:gd name="T16" fmla="*/ 3 w 56"/>
                  <a:gd name="T17" fmla="*/ 85 h 106"/>
                  <a:gd name="T18" fmla="*/ 3 w 56"/>
                  <a:gd name="T19" fmla="*/ 89 h 106"/>
                  <a:gd name="T20" fmla="*/ 0 w 56"/>
                  <a:gd name="T21" fmla="*/ 97 h 106"/>
                  <a:gd name="T22" fmla="*/ 0 w 56"/>
                  <a:gd name="T23" fmla="*/ 106 h 106"/>
                  <a:gd name="T24" fmla="*/ 0 w 56"/>
                  <a:gd name="T25" fmla="*/ 106 h 106"/>
                  <a:gd name="T26" fmla="*/ 7 w 56"/>
                  <a:gd name="T27" fmla="*/ 106 h 106"/>
                  <a:gd name="T28" fmla="*/ 22 w 56"/>
                  <a:gd name="T29" fmla="*/ 102 h 106"/>
                  <a:gd name="T30" fmla="*/ 22 w 56"/>
                  <a:gd name="T31" fmla="*/ 97 h 106"/>
                  <a:gd name="T32" fmla="*/ 26 w 56"/>
                  <a:gd name="T33" fmla="*/ 97 h 106"/>
                  <a:gd name="T34" fmla="*/ 30 w 56"/>
                  <a:gd name="T35" fmla="*/ 102 h 106"/>
                  <a:gd name="T36" fmla="*/ 30 w 56"/>
                  <a:gd name="T37" fmla="*/ 97 h 106"/>
                  <a:gd name="T38" fmla="*/ 34 w 56"/>
                  <a:gd name="T39" fmla="*/ 97 h 106"/>
                  <a:gd name="T40" fmla="*/ 34 w 56"/>
                  <a:gd name="T41" fmla="*/ 97 h 106"/>
                  <a:gd name="T42" fmla="*/ 41 w 56"/>
                  <a:gd name="T43" fmla="*/ 97 h 106"/>
                  <a:gd name="T44" fmla="*/ 45 w 56"/>
                  <a:gd name="T45" fmla="*/ 102 h 106"/>
                  <a:gd name="T46" fmla="*/ 49 w 56"/>
                  <a:gd name="T47" fmla="*/ 102 h 106"/>
                  <a:gd name="T48" fmla="*/ 56 w 56"/>
                  <a:gd name="T49" fmla="*/ 102 h 106"/>
                  <a:gd name="T50" fmla="*/ 56 w 56"/>
                  <a:gd name="T51" fmla="*/ 102 h 106"/>
                  <a:gd name="T52" fmla="*/ 56 w 56"/>
                  <a:gd name="T53" fmla="*/ 102 h 106"/>
                  <a:gd name="T54" fmla="*/ 52 w 56"/>
                  <a:gd name="T55" fmla="*/ 93 h 106"/>
                  <a:gd name="T56" fmla="*/ 49 w 56"/>
                  <a:gd name="T57" fmla="*/ 89 h 106"/>
                  <a:gd name="T58" fmla="*/ 45 w 56"/>
                  <a:gd name="T59" fmla="*/ 85 h 106"/>
                  <a:gd name="T60" fmla="*/ 45 w 56"/>
                  <a:gd name="T61" fmla="*/ 80 h 106"/>
                  <a:gd name="T62" fmla="*/ 45 w 56"/>
                  <a:gd name="T63" fmla="*/ 76 h 106"/>
                  <a:gd name="T64" fmla="*/ 45 w 56"/>
                  <a:gd name="T65" fmla="*/ 76 h 106"/>
                  <a:gd name="T66" fmla="*/ 45 w 56"/>
                  <a:gd name="T67" fmla="*/ 72 h 106"/>
                  <a:gd name="T68" fmla="*/ 41 w 56"/>
                  <a:gd name="T69" fmla="*/ 63 h 106"/>
                  <a:gd name="T70" fmla="*/ 41 w 56"/>
                  <a:gd name="T71" fmla="*/ 59 h 106"/>
                  <a:gd name="T72" fmla="*/ 41 w 56"/>
                  <a:gd name="T73" fmla="*/ 55 h 106"/>
                  <a:gd name="T74" fmla="*/ 41 w 56"/>
                  <a:gd name="T75" fmla="*/ 51 h 106"/>
                  <a:gd name="T76" fmla="*/ 41 w 56"/>
                  <a:gd name="T77" fmla="*/ 46 h 106"/>
                  <a:gd name="T78" fmla="*/ 41 w 56"/>
                  <a:gd name="T79" fmla="*/ 42 h 106"/>
                  <a:gd name="T80" fmla="*/ 37 w 56"/>
                  <a:gd name="T81" fmla="*/ 42 h 106"/>
                  <a:gd name="T82" fmla="*/ 37 w 56"/>
                  <a:gd name="T83" fmla="*/ 38 h 106"/>
                  <a:gd name="T84" fmla="*/ 37 w 56"/>
                  <a:gd name="T85" fmla="*/ 34 h 106"/>
                  <a:gd name="T86" fmla="*/ 37 w 56"/>
                  <a:gd name="T87" fmla="*/ 34 h 106"/>
                  <a:gd name="T88" fmla="*/ 37 w 56"/>
                  <a:gd name="T89" fmla="*/ 29 h 106"/>
                  <a:gd name="T90" fmla="*/ 37 w 56"/>
                  <a:gd name="T91" fmla="*/ 29 h 106"/>
                  <a:gd name="T92" fmla="*/ 34 w 56"/>
                  <a:gd name="T93" fmla="*/ 25 h 106"/>
                  <a:gd name="T94" fmla="*/ 34 w 56"/>
                  <a:gd name="T95" fmla="*/ 21 h 106"/>
                  <a:gd name="T96" fmla="*/ 34 w 56"/>
                  <a:gd name="T97" fmla="*/ 17 h 106"/>
                  <a:gd name="T98" fmla="*/ 34 w 56"/>
                  <a:gd name="T99" fmla="*/ 13 h 106"/>
                  <a:gd name="T100" fmla="*/ 34 w 56"/>
                  <a:gd name="T101" fmla="*/ 8 h 106"/>
                  <a:gd name="T102" fmla="*/ 30 w 56"/>
                  <a:gd name="T103" fmla="*/ 4 h 106"/>
                  <a:gd name="T104" fmla="*/ 30 w 56"/>
                  <a:gd name="T105" fmla="*/ 4 h 106"/>
                  <a:gd name="T106" fmla="*/ 26 w 56"/>
                  <a:gd name="T107" fmla="*/ 4 h 106"/>
                  <a:gd name="T108" fmla="*/ 26 w 56"/>
                  <a:gd name="T109" fmla="*/ 4 h 106"/>
                  <a:gd name="T110" fmla="*/ 26 w 56"/>
                  <a:gd name="T111" fmla="*/ 8 h 106"/>
                  <a:gd name="T112" fmla="*/ 26 w 56"/>
                  <a:gd name="T113" fmla="*/ 13 h 106"/>
                  <a:gd name="T114" fmla="*/ 22 w 56"/>
                  <a:gd name="T115" fmla="*/ 17 h 106"/>
                  <a:gd name="T116" fmla="*/ 18 w 56"/>
                  <a:gd name="T117" fmla="*/ 21 h 106"/>
                  <a:gd name="T118" fmla="*/ 18 w 56"/>
                  <a:gd name="T119" fmla="*/ 21 h 106"/>
                  <a:gd name="T120" fmla="*/ 18 w 56"/>
                  <a:gd name="T121" fmla="*/ 25 h 106"/>
                  <a:gd name="T122" fmla="*/ 18 w 56"/>
                  <a:gd name="T123" fmla="*/ 25 h 106"/>
                  <a:gd name="T124" fmla="*/ 15 w 56"/>
                  <a:gd name="T125" fmla="*/ 29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
                  <a:gd name="T190" fmla="*/ 0 h 106"/>
                  <a:gd name="T191" fmla="*/ 56 w 56"/>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 h="106">
                    <a:moveTo>
                      <a:pt x="15" y="29"/>
                    </a:moveTo>
                    <a:lnTo>
                      <a:pt x="15" y="29"/>
                    </a:lnTo>
                    <a:lnTo>
                      <a:pt x="15" y="46"/>
                    </a:lnTo>
                    <a:lnTo>
                      <a:pt x="11" y="51"/>
                    </a:lnTo>
                    <a:lnTo>
                      <a:pt x="11" y="59"/>
                    </a:lnTo>
                    <a:lnTo>
                      <a:pt x="11" y="63"/>
                    </a:lnTo>
                    <a:lnTo>
                      <a:pt x="11" y="72"/>
                    </a:lnTo>
                    <a:lnTo>
                      <a:pt x="11" y="76"/>
                    </a:lnTo>
                    <a:lnTo>
                      <a:pt x="7" y="80"/>
                    </a:lnTo>
                    <a:lnTo>
                      <a:pt x="7" y="85"/>
                    </a:lnTo>
                    <a:lnTo>
                      <a:pt x="3" y="85"/>
                    </a:lnTo>
                    <a:lnTo>
                      <a:pt x="3" y="89"/>
                    </a:lnTo>
                    <a:lnTo>
                      <a:pt x="3" y="97"/>
                    </a:lnTo>
                    <a:lnTo>
                      <a:pt x="0" y="97"/>
                    </a:lnTo>
                    <a:lnTo>
                      <a:pt x="0" y="102"/>
                    </a:lnTo>
                    <a:lnTo>
                      <a:pt x="0" y="106"/>
                    </a:lnTo>
                    <a:lnTo>
                      <a:pt x="3" y="106"/>
                    </a:lnTo>
                    <a:lnTo>
                      <a:pt x="7" y="106"/>
                    </a:lnTo>
                    <a:lnTo>
                      <a:pt x="15" y="102"/>
                    </a:lnTo>
                    <a:lnTo>
                      <a:pt x="22" y="102"/>
                    </a:lnTo>
                    <a:lnTo>
                      <a:pt x="22" y="97"/>
                    </a:lnTo>
                    <a:lnTo>
                      <a:pt x="26" y="97"/>
                    </a:lnTo>
                    <a:lnTo>
                      <a:pt x="30" y="102"/>
                    </a:lnTo>
                    <a:lnTo>
                      <a:pt x="30" y="97"/>
                    </a:lnTo>
                    <a:lnTo>
                      <a:pt x="34" y="97"/>
                    </a:lnTo>
                    <a:lnTo>
                      <a:pt x="41" y="97"/>
                    </a:lnTo>
                    <a:lnTo>
                      <a:pt x="41" y="102"/>
                    </a:lnTo>
                    <a:lnTo>
                      <a:pt x="45" y="102"/>
                    </a:lnTo>
                    <a:lnTo>
                      <a:pt x="49" y="102"/>
                    </a:lnTo>
                    <a:lnTo>
                      <a:pt x="52" y="102"/>
                    </a:lnTo>
                    <a:lnTo>
                      <a:pt x="56" y="102"/>
                    </a:lnTo>
                    <a:lnTo>
                      <a:pt x="56" y="97"/>
                    </a:lnTo>
                    <a:lnTo>
                      <a:pt x="52" y="93"/>
                    </a:lnTo>
                    <a:lnTo>
                      <a:pt x="49" y="93"/>
                    </a:lnTo>
                    <a:lnTo>
                      <a:pt x="49" y="89"/>
                    </a:lnTo>
                    <a:lnTo>
                      <a:pt x="45" y="85"/>
                    </a:lnTo>
                    <a:lnTo>
                      <a:pt x="45" y="80"/>
                    </a:lnTo>
                    <a:lnTo>
                      <a:pt x="45" y="76"/>
                    </a:lnTo>
                    <a:lnTo>
                      <a:pt x="45" y="72"/>
                    </a:lnTo>
                    <a:lnTo>
                      <a:pt x="41" y="68"/>
                    </a:lnTo>
                    <a:lnTo>
                      <a:pt x="41" y="63"/>
                    </a:lnTo>
                    <a:lnTo>
                      <a:pt x="41" y="59"/>
                    </a:lnTo>
                    <a:lnTo>
                      <a:pt x="41" y="55"/>
                    </a:lnTo>
                    <a:lnTo>
                      <a:pt x="41" y="51"/>
                    </a:lnTo>
                    <a:lnTo>
                      <a:pt x="41" y="46"/>
                    </a:lnTo>
                    <a:lnTo>
                      <a:pt x="41" y="42"/>
                    </a:lnTo>
                    <a:lnTo>
                      <a:pt x="37" y="42"/>
                    </a:lnTo>
                    <a:lnTo>
                      <a:pt x="37" y="38"/>
                    </a:lnTo>
                    <a:lnTo>
                      <a:pt x="37" y="34"/>
                    </a:lnTo>
                    <a:lnTo>
                      <a:pt x="37" y="29"/>
                    </a:lnTo>
                    <a:lnTo>
                      <a:pt x="37" y="25"/>
                    </a:lnTo>
                    <a:lnTo>
                      <a:pt x="34" y="25"/>
                    </a:lnTo>
                    <a:lnTo>
                      <a:pt x="34" y="21"/>
                    </a:lnTo>
                    <a:lnTo>
                      <a:pt x="34" y="17"/>
                    </a:lnTo>
                    <a:lnTo>
                      <a:pt x="34" y="13"/>
                    </a:lnTo>
                    <a:lnTo>
                      <a:pt x="34" y="8"/>
                    </a:lnTo>
                    <a:lnTo>
                      <a:pt x="30" y="4"/>
                    </a:lnTo>
                    <a:lnTo>
                      <a:pt x="30" y="0"/>
                    </a:lnTo>
                    <a:lnTo>
                      <a:pt x="26" y="4"/>
                    </a:lnTo>
                    <a:lnTo>
                      <a:pt x="26" y="8"/>
                    </a:lnTo>
                    <a:lnTo>
                      <a:pt x="26" y="13"/>
                    </a:lnTo>
                    <a:lnTo>
                      <a:pt x="22" y="13"/>
                    </a:lnTo>
                    <a:lnTo>
                      <a:pt x="22" y="17"/>
                    </a:lnTo>
                    <a:lnTo>
                      <a:pt x="18" y="21"/>
                    </a:lnTo>
                    <a:lnTo>
                      <a:pt x="18" y="25"/>
                    </a:lnTo>
                    <a:lnTo>
                      <a:pt x="18" y="29"/>
                    </a:lnTo>
                    <a:lnTo>
                      <a:pt x="15" y="29"/>
                    </a:lnTo>
                    <a:close/>
                  </a:path>
                </a:pathLst>
              </a:custGeom>
              <a:solidFill>
                <a:srgbClr val="005E31"/>
              </a:solidFill>
              <a:ln w="6350">
                <a:solidFill>
                  <a:srgbClr val="005E31"/>
                </a:solidFill>
                <a:round/>
                <a:headEnd/>
                <a:tailEnd/>
              </a:ln>
            </p:spPr>
            <p:txBody>
              <a:bodyPr/>
              <a:lstStyle/>
              <a:p>
                <a:endParaRPr lang="fa-IR"/>
              </a:p>
            </p:txBody>
          </p:sp>
          <p:sp>
            <p:nvSpPr>
              <p:cNvPr id="400" name="Freeform 698"/>
              <p:cNvSpPr>
                <a:spLocks/>
              </p:cNvSpPr>
              <p:nvPr/>
            </p:nvSpPr>
            <p:spPr bwMode="auto">
              <a:xfrm>
                <a:off x="1807" y="3647"/>
                <a:ext cx="57" cy="38"/>
              </a:xfrm>
              <a:custGeom>
                <a:avLst/>
                <a:gdLst>
                  <a:gd name="T0" fmla="*/ 42 w 57"/>
                  <a:gd name="T1" fmla="*/ 21 h 38"/>
                  <a:gd name="T2" fmla="*/ 34 w 57"/>
                  <a:gd name="T3" fmla="*/ 17 h 38"/>
                  <a:gd name="T4" fmla="*/ 27 w 57"/>
                  <a:gd name="T5" fmla="*/ 17 h 38"/>
                  <a:gd name="T6" fmla="*/ 27 w 57"/>
                  <a:gd name="T7" fmla="*/ 12 h 38"/>
                  <a:gd name="T8" fmla="*/ 23 w 57"/>
                  <a:gd name="T9" fmla="*/ 12 h 38"/>
                  <a:gd name="T10" fmla="*/ 19 w 57"/>
                  <a:gd name="T11" fmla="*/ 12 h 38"/>
                  <a:gd name="T12" fmla="*/ 19 w 57"/>
                  <a:gd name="T13" fmla="*/ 8 h 38"/>
                  <a:gd name="T14" fmla="*/ 16 w 57"/>
                  <a:gd name="T15" fmla="*/ 8 h 38"/>
                  <a:gd name="T16" fmla="*/ 16 w 57"/>
                  <a:gd name="T17" fmla="*/ 8 h 38"/>
                  <a:gd name="T18" fmla="*/ 8 w 57"/>
                  <a:gd name="T19" fmla="*/ 0 h 38"/>
                  <a:gd name="T20" fmla="*/ 8 w 57"/>
                  <a:gd name="T21" fmla="*/ 0 h 38"/>
                  <a:gd name="T22" fmla="*/ 4 w 57"/>
                  <a:gd name="T23" fmla="*/ 4 h 38"/>
                  <a:gd name="T24" fmla="*/ 4 w 57"/>
                  <a:gd name="T25" fmla="*/ 17 h 38"/>
                  <a:gd name="T26" fmla="*/ 8 w 57"/>
                  <a:gd name="T27" fmla="*/ 17 h 38"/>
                  <a:gd name="T28" fmla="*/ 4 w 57"/>
                  <a:gd name="T29" fmla="*/ 17 h 38"/>
                  <a:gd name="T30" fmla="*/ 4 w 57"/>
                  <a:gd name="T31" fmla="*/ 21 h 38"/>
                  <a:gd name="T32" fmla="*/ 4 w 57"/>
                  <a:gd name="T33" fmla="*/ 21 h 38"/>
                  <a:gd name="T34" fmla="*/ 4 w 57"/>
                  <a:gd name="T35" fmla="*/ 25 h 38"/>
                  <a:gd name="T36" fmla="*/ 4 w 57"/>
                  <a:gd name="T37" fmla="*/ 29 h 38"/>
                  <a:gd name="T38" fmla="*/ 0 w 57"/>
                  <a:gd name="T39" fmla="*/ 34 h 38"/>
                  <a:gd name="T40" fmla="*/ 0 w 57"/>
                  <a:gd name="T41" fmla="*/ 34 h 38"/>
                  <a:gd name="T42" fmla="*/ 0 w 57"/>
                  <a:gd name="T43" fmla="*/ 38 h 38"/>
                  <a:gd name="T44" fmla="*/ 4 w 57"/>
                  <a:gd name="T45" fmla="*/ 38 h 38"/>
                  <a:gd name="T46" fmla="*/ 8 w 57"/>
                  <a:gd name="T47" fmla="*/ 34 h 38"/>
                  <a:gd name="T48" fmla="*/ 12 w 57"/>
                  <a:gd name="T49" fmla="*/ 34 h 38"/>
                  <a:gd name="T50" fmla="*/ 16 w 57"/>
                  <a:gd name="T51" fmla="*/ 34 h 38"/>
                  <a:gd name="T52" fmla="*/ 16 w 57"/>
                  <a:gd name="T53" fmla="*/ 34 h 38"/>
                  <a:gd name="T54" fmla="*/ 19 w 57"/>
                  <a:gd name="T55" fmla="*/ 34 h 38"/>
                  <a:gd name="T56" fmla="*/ 23 w 57"/>
                  <a:gd name="T57" fmla="*/ 34 h 38"/>
                  <a:gd name="T58" fmla="*/ 27 w 57"/>
                  <a:gd name="T59" fmla="*/ 34 h 38"/>
                  <a:gd name="T60" fmla="*/ 31 w 57"/>
                  <a:gd name="T61" fmla="*/ 38 h 38"/>
                  <a:gd name="T62" fmla="*/ 31 w 57"/>
                  <a:gd name="T63" fmla="*/ 38 h 38"/>
                  <a:gd name="T64" fmla="*/ 34 w 57"/>
                  <a:gd name="T65" fmla="*/ 34 h 38"/>
                  <a:gd name="T66" fmla="*/ 34 w 57"/>
                  <a:gd name="T67" fmla="*/ 34 h 38"/>
                  <a:gd name="T68" fmla="*/ 38 w 57"/>
                  <a:gd name="T69" fmla="*/ 38 h 38"/>
                  <a:gd name="T70" fmla="*/ 38 w 57"/>
                  <a:gd name="T71" fmla="*/ 38 h 38"/>
                  <a:gd name="T72" fmla="*/ 42 w 57"/>
                  <a:gd name="T73" fmla="*/ 38 h 38"/>
                  <a:gd name="T74" fmla="*/ 46 w 57"/>
                  <a:gd name="T75" fmla="*/ 34 h 38"/>
                  <a:gd name="T76" fmla="*/ 50 w 57"/>
                  <a:gd name="T77" fmla="*/ 38 h 38"/>
                  <a:gd name="T78" fmla="*/ 53 w 57"/>
                  <a:gd name="T79" fmla="*/ 34 h 38"/>
                  <a:gd name="T80" fmla="*/ 53 w 57"/>
                  <a:gd name="T81" fmla="*/ 34 h 38"/>
                  <a:gd name="T82" fmla="*/ 57 w 57"/>
                  <a:gd name="T83" fmla="*/ 34 h 38"/>
                  <a:gd name="T84" fmla="*/ 53 w 57"/>
                  <a:gd name="T85" fmla="*/ 34 h 38"/>
                  <a:gd name="T86" fmla="*/ 53 w 57"/>
                  <a:gd name="T87" fmla="*/ 29 h 38"/>
                  <a:gd name="T88" fmla="*/ 50 w 57"/>
                  <a:gd name="T89" fmla="*/ 29 h 38"/>
                  <a:gd name="T90" fmla="*/ 50 w 57"/>
                  <a:gd name="T91" fmla="*/ 25 h 38"/>
                  <a:gd name="T92" fmla="*/ 46 w 57"/>
                  <a:gd name="T93" fmla="*/ 25 h 38"/>
                  <a:gd name="T94" fmla="*/ 46 w 57"/>
                  <a:gd name="T95" fmla="*/ 25 h 38"/>
                  <a:gd name="T96" fmla="*/ 42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2" y="21"/>
                    </a:moveTo>
                    <a:lnTo>
                      <a:pt x="42" y="21"/>
                    </a:lnTo>
                    <a:lnTo>
                      <a:pt x="34" y="21"/>
                    </a:lnTo>
                    <a:lnTo>
                      <a:pt x="34" y="17"/>
                    </a:lnTo>
                    <a:lnTo>
                      <a:pt x="31" y="17"/>
                    </a:lnTo>
                    <a:lnTo>
                      <a:pt x="27" y="17"/>
                    </a:lnTo>
                    <a:lnTo>
                      <a:pt x="27" y="12"/>
                    </a:lnTo>
                    <a:lnTo>
                      <a:pt x="23" y="12"/>
                    </a:lnTo>
                    <a:lnTo>
                      <a:pt x="19" y="12"/>
                    </a:lnTo>
                    <a:lnTo>
                      <a:pt x="19" y="8"/>
                    </a:lnTo>
                    <a:lnTo>
                      <a:pt x="16" y="8"/>
                    </a:lnTo>
                    <a:lnTo>
                      <a:pt x="12" y="4"/>
                    </a:lnTo>
                    <a:lnTo>
                      <a:pt x="8" y="0"/>
                    </a:lnTo>
                    <a:lnTo>
                      <a:pt x="4" y="0"/>
                    </a:lnTo>
                    <a:lnTo>
                      <a:pt x="4" y="4"/>
                    </a:lnTo>
                    <a:lnTo>
                      <a:pt x="4" y="8"/>
                    </a:lnTo>
                    <a:lnTo>
                      <a:pt x="4" y="17"/>
                    </a:lnTo>
                    <a:lnTo>
                      <a:pt x="8" y="17"/>
                    </a:lnTo>
                    <a:lnTo>
                      <a:pt x="4" y="17"/>
                    </a:lnTo>
                    <a:lnTo>
                      <a:pt x="4" y="21"/>
                    </a:lnTo>
                    <a:lnTo>
                      <a:pt x="4" y="25"/>
                    </a:lnTo>
                    <a:lnTo>
                      <a:pt x="4" y="29"/>
                    </a:lnTo>
                    <a:lnTo>
                      <a:pt x="0" y="29"/>
                    </a:lnTo>
                    <a:lnTo>
                      <a:pt x="0" y="34"/>
                    </a:lnTo>
                    <a:lnTo>
                      <a:pt x="0" y="38"/>
                    </a:lnTo>
                    <a:lnTo>
                      <a:pt x="4" y="38"/>
                    </a:lnTo>
                    <a:lnTo>
                      <a:pt x="8" y="34"/>
                    </a:lnTo>
                    <a:lnTo>
                      <a:pt x="12" y="34"/>
                    </a:lnTo>
                    <a:lnTo>
                      <a:pt x="16" y="34"/>
                    </a:lnTo>
                    <a:lnTo>
                      <a:pt x="19" y="34"/>
                    </a:lnTo>
                    <a:lnTo>
                      <a:pt x="23" y="34"/>
                    </a:lnTo>
                    <a:lnTo>
                      <a:pt x="27" y="34"/>
                    </a:lnTo>
                    <a:lnTo>
                      <a:pt x="31" y="38"/>
                    </a:lnTo>
                    <a:lnTo>
                      <a:pt x="34" y="38"/>
                    </a:lnTo>
                    <a:lnTo>
                      <a:pt x="34" y="34"/>
                    </a:lnTo>
                    <a:lnTo>
                      <a:pt x="38" y="34"/>
                    </a:lnTo>
                    <a:lnTo>
                      <a:pt x="38" y="38"/>
                    </a:lnTo>
                    <a:lnTo>
                      <a:pt x="42" y="38"/>
                    </a:lnTo>
                    <a:lnTo>
                      <a:pt x="42" y="34"/>
                    </a:lnTo>
                    <a:lnTo>
                      <a:pt x="46" y="34"/>
                    </a:lnTo>
                    <a:lnTo>
                      <a:pt x="50" y="38"/>
                    </a:lnTo>
                    <a:lnTo>
                      <a:pt x="53" y="34"/>
                    </a:lnTo>
                    <a:lnTo>
                      <a:pt x="57" y="34"/>
                    </a:lnTo>
                    <a:lnTo>
                      <a:pt x="53" y="34"/>
                    </a:lnTo>
                    <a:lnTo>
                      <a:pt x="53" y="29"/>
                    </a:lnTo>
                    <a:lnTo>
                      <a:pt x="50" y="29"/>
                    </a:lnTo>
                    <a:lnTo>
                      <a:pt x="50" y="25"/>
                    </a:lnTo>
                    <a:lnTo>
                      <a:pt x="46" y="25"/>
                    </a:lnTo>
                    <a:lnTo>
                      <a:pt x="42" y="21"/>
                    </a:lnTo>
                    <a:close/>
                  </a:path>
                </a:pathLst>
              </a:custGeom>
              <a:solidFill>
                <a:srgbClr val="000000"/>
              </a:solidFill>
              <a:ln w="6350">
                <a:solidFill>
                  <a:srgbClr val="000000"/>
                </a:solidFill>
                <a:round/>
                <a:headEnd/>
                <a:tailEnd/>
              </a:ln>
            </p:spPr>
            <p:txBody>
              <a:bodyPr/>
              <a:lstStyle/>
              <a:p>
                <a:endParaRPr lang="fa-IR"/>
              </a:p>
            </p:txBody>
          </p:sp>
          <p:sp>
            <p:nvSpPr>
              <p:cNvPr id="401" name="Freeform 699"/>
              <p:cNvSpPr>
                <a:spLocks/>
              </p:cNvSpPr>
              <p:nvPr/>
            </p:nvSpPr>
            <p:spPr bwMode="auto">
              <a:xfrm>
                <a:off x="1792" y="3659"/>
                <a:ext cx="19" cy="9"/>
              </a:xfrm>
              <a:custGeom>
                <a:avLst/>
                <a:gdLst>
                  <a:gd name="T0" fmla="*/ 15 w 19"/>
                  <a:gd name="T1" fmla="*/ 9 h 9"/>
                  <a:gd name="T2" fmla="*/ 15 w 19"/>
                  <a:gd name="T3" fmla="*/ 9 h 9"/>
                  <a:gd name="T4" fmla="*/ 15 w 19"/>
                  <a:gd name="T5" fmla="*/ 9 h 9"/>
                  <a:gd name="T6" fmla="*/ 15 w 19"/>
                  <a:gd name="T7" fmla="*/ 9 h 9"/>
                  <a:gd name="T8" fmla="*/ 15 w 19"/>
                  <a:gd name="T9" fmla="*/ 5 h 9"/>
                  <a:gd name="T10" fmla="*/ 15 w 19"/>
                  <a:gd name="T11" fmla="*/ 5 h 9"/>
                  <a:gd name="T12" fmla="*/ 12 w 19"/>
                  <a:gd name="T13" fmla="*/ 5 h 9"/>
                  <a:gd name="T14" fmla="*/ 8 w 19"/>
                  <a:gd name="T15" fmla="*/ 0 h 9"/>
                  <a:gd name="T16" fmla="*/ 4 w 19"/>
                  <a:gd name="T17" fmla="*/ 0 h 9"/>
                  <a:gd name="T18" fmla="*/ 0 w 19"/>
                  <a:gd name="T19" fmla="*/ 0 h 9"/>
                  <a:gd name="T20" fmla="*/ 0 w 19"/>
                  <a:gd name="T21" fmla="*/ 5 h 9"/>
                  <a:gd name="T22" fmla="*/ 12 w 19"/>
                  <a:gd name="T23" fmla="*/ 5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5"/>
                    </a:lnTo>
                    <a:lnTo>
                      <a:pt x="12" y="5"/>
                    </a:lnTo>
                    <a:lnTo>
                      <a:pt x="8" y="0"/>
                    </a:lnTo>
                    <a:lnTo>
                      <a:pt x="4" y="0"/>
                    </a:lnTo>
                    <a:lnTo>
                      <a:pt x="0" y="0"/>
                    </a:lnTo>
                    <a:lnTo>
                      <a:pt x="0" y="5"/>
                    </a:lnTo>
                    <a:lnTo>
                      <a:pt x="12" y="5"/>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402" name="Freeform 700"/>
              <p:cNvSpPr>
                <a:spLocks/>
              </p:cNvSpPr>
              <p:nvPr/>
            </p:nvSpPr>
            <p:spPr bwMode="auto">
              <a:xfrm>
                <a:off x="1789" y="3638"/>
                <a:ext cx="7" cy="26"/>
              </a:xfrm>
              <a:custGeom>
                <a:avLst/>
                <a:gdLst>
                  <a:gd name="T0" fmla="*/ 0 w 7"/>
                  <a:gd name="T1" fmla="*/ 0 h 26"/>
                  <a:gd name="T2" fmla="*/ 0 w 7"/>
                  <a:gd name="T3" fmla="*/ 0 h 26"/>
                  <a:gd name="T4" fmla="*/ 0 w 7"/>
                  <a:gd name="T5" fmla="*/ 26 h 26"/>
                  <a:gd name="T6" fmla="*/ 7 w 7"/>
                  <a:gd name="T7" fmla="*/ 21 h 26"/>
                  <a:gd name="T8" fmla="*/ 3 w 7"/>
                  <a:gd name="T9" fmla="*/ 0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0" y="26"/>
                    </a:lnTo>
                    <a:lnTo>
                      <a:pt x="7" y="21"/>
                    </a:lnTo>
                    <a:lnTo>
                      <a:pt x="3" y="0"/>
                    </a:lnTo>
                    <a:lnTo>
                      <a:pt x="0" y="0"/>
                    </a:lnTo>
                    <a:close/>
                  </a:path>
                </a:pathLst>
              </a:custGeom>
              <a:solidFill>
                <a:srgbClr val="000000"/>
              </a:solidFill>
              <a:ln w="6350">
                <a:solidFill>
                  <a:srgbClr val="000000"/>
                </a:solidFill>
                <a:round/>
                <a:headEnd/>
                <a:tailEnd/>
              </a:ln>
            </p:spPr>
            <p:txBody>
              <a:bodyPr/>
              <a:lstStyle/>
              <a:p>
                <a:endParaRPr lang="fa-IR"/>
              </a:p>
            </p:txBody>
          </p:sp>
          <p:sp>
            <p:nvSpPr>
              <p:cNvPr id="403" name="Freeform 701"/>
              <p:cNvSpPr>
                <a:spLocks/>
              </p:cNvSpPr>
              <p:nvPr/>
            </p:nvSpPr>
            <p:spPr bwMode="auto">
              <a:xfrm>
                <a:off x="1815" y="3647"/>
                <a:ext cx="19" cy="42"/>
              </a:xfrm>
              <a:custGeom>
                <a:avLst/>
                <a:gdLst>
                  <a:gd name="T0" fmla="*/ 8 w 19"/>
                  <a:gd name="T1" fmla="*/ 12 h 42"/>
                  <a:gd name="T2" fmla="*/ 4 w 19"/>
                  <a:gd name="T3" fmla="*/ 21 h 42"/>
                  <a:gd name="T4" fmla="*/ 4 w 19"/>
                  <a:gd name="T5" fmla="*/ 25 h 42"/>
                  <a:gd name="T6" fmla="*/ 4 w 19"/>
                  <a:gd name="T7" fmla="*/ 29 h 42"/>
                  <a:gd name="T8" fmla="*/ 4 w 19"/>
                  <a:gd name="T9" fmla="*/ 29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42 h 42"/>
                  <a:gd name="T36" fmla="*/ 15 w 19"/>
                  <a:gd name="T37" fmla="*/ 34 h 42"/>
                  <a:gd name="T38" fmla="*/ 15 w 19"/>
                  <a:gd name="T39" fmla="*/ 34 h 42"/>
                  <a:gd name="T40" fmla="*/ 15 w 19"/>
                  <a:gd name="T41" fmla="*/ 29 h 42"/>
                  <a:gd name="T42" fmla="*/ 15 w 19"/>
                  <a:gd name="T43" fmla="*/ 25 h 42"/>
                  <a:gd name="T44" fmla="*/ 15 w 19"/>
                  <a:gd name="T45" fmla="*/ 25 h 42"/>
                  <a:gd name="T46" fmla="*/ 15 w 19"/>
                  <a:gd name="T47" fmla="*/ 21 h 42"/>
                  <a:gd name="T48" fmla="*/ 15 w 19"/>
                  <a:gd name="T49" fmla="*/ 17 h 42"/>
                  <a:gd name="T50" fmla="*/ 11 w 19"/>
                  <a:gd name="T51" fmla="*/ 17 h 42"/>
                  <a:gd name="T52" fmla="*/ 15 w 19"/>
                  <a:gd name="T53" fmla="*/ 12 h 42"/>
                  <a:gd name="T54" fmla="*/ 11 w 19"/>
                  <a:gd name="T55" fmla="*/ 12 h 42"/>
                  <a:gd name="T56" fmla="*/ 11 w 19"/>
                  <a:gd name="T57" fmla="*/ 8 h 42"/>
                  <a:gd name="T58" fmla="*/ 11 w 19"/>
                  <a:gd name="T59" fmla="*/ 8 h 42"/>
                  <a:gd name="T60" fmla="*/ 11 w 19"/>
                  <a:gd name="T61" fmla="*/ 4 h 42"/>
                  <a:gd name="T62" fmla="*/ 11 w 19"/>
                  <a:gd name="T63" fmla="*/ 0 h 42"/>
                  <a:gd name="T64" fmla="*/ 8 w 19"/>
                  <a:gd name="T65" fmla="*/ 4 h 42"/>
                  <a:gd name="T66" fmla="*/ 8 w 19"/>
                  <a:gd name="T67" fmla="*/ 4 h 42"/>
                  <a:gd name="T68" fmla="*/ 8 w 19"/>
                  <a:gd name="T69" fmla="*/ 8 h 42"/>
                  <a:gd name="T70" fmla="*/ 8 w 19"/>
                  <a:gd name="T71" fmla="*/ 12 h 42"/>
                  <a:gd name="T72" fmla="*/ 8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2"/>
                    </a:moveTo>
                    <a:lnTo>
                      <a:pt x="8" y="12"/>
                    </a:lnTo>
                    <a:lnTo>
                      <a:pt x="8" y="17"/>
                    </a:lnTo>
                    <a:lnTo>
                      <a:pt x="4" y="21"/>
                    </a:lnTo>
                    <a:lnTo>
                      <a:pt x="4" y="25"/>
                    </a:lnTo>
                    <a:lnTo>
                      <a:pt x="4" y="29"/>
                    </a:lnTo>
                    <a:lnTo>
                      <a:pt x="4" y="34"/>
                    </a:lnTo>
                    <a:lnTo>
                      <a:pt x="0" y="38"/>
                    </a:lnTo>
                    <a:lnTo>
                      <a:pt x="0" y="42"/>
                    </a:lnTo>
                    <a:lnTo>
                      <a:pt x="4" y="42"/>
                    </a:lnTo>
                    <a:lnTo>
                      <a:pt x="8" y="38"/>
                    </a:lnTo>
                    <a:lnTo>
                      <a:pt x="11" y="38"/>
                    </a:lnTo>
                    <a:lnTo>
                      <a:pt x="15" y="38"/>
                    </a:lnTo>
                    <a:lnTo>
                      <a:pt x="15" y="42"/>
                    </a:lnTo>
                    <a:lnTo>
                      <a:pt x="19" y="42"/>
                    </a:lnTo>
                    <a:lnTo>
                      <a:pt x="19" y="38"/>
                    </a:lnTo>
                    <a:lnTo>
                      <a:pt x="15" y="34"/>
                    </a:lnTo>
                    <a:lnTo>
                      <a:pt x="15" y="29"/>
                    </a:lnTo>
                    <a:lnTo>
                      <a:pt x="15" y="25"/>
                    </a:lnTo>
                    <a:lnTo>
                      <a:pt x="15" y="21"/>
                    </a:lnTo>
                    <a:lnTo>
                      <a:pt x="15" y="17"/>
                    </a:lnTo>
                    <a:lnTo>
                      <a:pt x="11" y="17"/>
                    </a:lnTo>
                    <a:lnTo>
                      <a:pt x="15" y="12"/>
                    </a:lnTo>
                    <a:lnTo>
                      <a:pt x="11" y="12"/>
                    </a:lnTo>
                    <a:lnTo>
                      <a:pt x="11" y="8"/>
                    </a:lnTo>
                    <a:lnTo>
                      <a:pt x="11" y="4"/>
                    </a:lnTo>
                    <a:lnTo>
                      <a:pt x="11" y="0"/>
                    </a:lnTo>
                    <a:lnTo>
                      <a:pt x="8" y="4"/>
                    </a:lnTo>
                    <a:lnTo>
                      <a:pt x="8" y="8"/>
                    </a:lnTo>
                    <a:lnTo>
                      <a:pt x="8" y="12"/>
                    </a:lnTo>
                    <a:close/>
                  </a:path>
                </a:pathLst>
              </a:custGeom>
              <a:solidFill>
                <a:srgbClr val="005E31"/>
              </a:solidFill>
              <a:ln w="6350">
                <a:solidFill>
                  <a:srgbClr val="005E31"/>
                </a:solidFill>
                <a:round/>
                <a:headEnd/>
                <a:tailEnd/>
              </a:ln>
            </p:spPr>
            <p:txBody>
              <a:bodyPr/>
              <a:lstStyle/>
              <a:p>
                <a:endParaRPr lang="fa-IR"/>
              </a:p>
            </p:txBody>
          </p:sp>
          <p:sp>
            <p:nvSpPr>
              <p:cNvPr id="404" name="Freeform 702"/>
              <p:cNvSpPr>
                <a:spLocks/>
              </p:cNvSpPr>
              <p:nvPr/>
            </p:nvSpPr>
            <p:spPr bwMode="auto">
              <a:xfrm>
                <a:off x="2343" y="3519"/>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0 w 34"/>
                  <a:gd name="T13" fmla="*/ 22 h 30"/>
                  <a:gd name="T14" fmla="*/ 4 w 34"/>
                  <a:gd name="T15" fmla="*/ 22 h 30"/>
                  <a:gd name="T16" fmla="*/ 4 w 34"/>
                  <a:gd name="T17" fmla="*/ 26 h 30"/>
                  <a:gd name="T18" fmla="*/ 4 w 34"/>
                  <a:gd name="T19" fmla="*/ 26 h 30"/>
                  <a:gd name="T20" fmla="*/ 8 w 34"/>
                  <a:gd name="T21" fmla="*/ 26 h 30"/>
                  <a:gd name="T22" fmla="*/ 8 w 34"/>
                  <a:gd name="T23" fmla="*/ 26 h 30"/>
                  <a:gd name="T24" fmla="*/ 8 w 34"/>
                  <a:gd name="T25" fmla="*/ 26 h 30"/>
                  <a:gd name="T26" fmla="*/ 11 w 34"/>
                  <a:gd name="T27" fmla="*/ 30 h 30"/>
                  <a:gd name="T28" fmla="*/ 15 w 34"/>
                  <a:gd name="T29" fmla="*/ 30 h 30"/>
                  <a:gd name="T30" fmla="*/ 19 w 34"/>
                  <a:gd name="T31" fmla="*/ 30 h 30"/>
                  <a:gd name="T32" fmla="*/ 23 w 34"/>
                  <a:gd name="T33" fmla="*/ 30 h 30"/>
                  <a:gd name="T34" fmla="*/ 23 w 34"/>
                  <a:gd name="T35" fmla="*/ 26 h 30"/>
                  <a:gd name="T36" fmla="*/ 26 w 34"/>
                  <a:gd name="T37" fmla="*/ 26 h 30"/>
                  <a:gd name="T38" fmla="*/ 30 w 34"/>
                  <a:gd name="T39" fmla="*/ 22 h 30"/>
                  <a:gd name="T40" fmla="*/ 30 w 34"/>
                  <a:gd name="T41" fmla="*/ 22 h 30"/>
                  <a:gd name="T42" fmla="*/ 30 w 34"/>
                  <a:gd name="T43" fmla="*/ 22 h 30"/>
                  <a:gd name="T44" fmla="*/ 34 w 34"/>
                  <a:gd name="T45" fmla="*/ 17 h 30"/>
                  <a:gd name="T46" fmla="*/ 34 w 34"/>
                  <a:gd name="T47" fmla="*/ 17 h 30"/>
                  <a:gd name="T48" fmla="*/ 34 w 34"/>
                  <a:gd name="T49" fmla="*/ 13 h 30"/>
                  <a:gd name="T50" fmla="*/ 34 w 34"/>
                  <a:gd name="T51" fmla="*/ 13 h 30"/>
                  <a:gd name="T52" fmla="*/ 34 w 34"/>
                  <a:gd name="T53" fmla="*/ 13 h 30"/>
                  <a:gd name="T54" fmla="*/ 30 w 34"/>
                  <a:gd name="T55" fmla="*/ 9 h 30"/>
                  <a:gd name="T56" fmla="*/ 30 w 34"/>
                  <a:gd name="T57" fmla="*/ 9 h 30"/>
                  <a:gd name="T58" fmla="*/ 30 w 34"/>
                  <a:gd name="T59" fmla="*/ 9 h 30"/>
                  <a:gd name="T60" fmla="*/ 26 w 34"/>
                  <a:gd name="T61" fmla="*/ 5 h 30"/>
                  <a:gd name="T62" fmla="*/ 26 w 34"/>
                  <a:gd name="T63" fmla="*/ 5 h 30"/>
                  <a:gd name="T64" fmla="*/ 23 w 34"/>
                  <a:gd name="T65" fmla="*/ 5 h 30"/>
                  <a:gd name="T66" fmla="*/ 19 w 34"/>
                  <a:gd name="T67" fmla="*/ 0 h 30"/>
                  <a:gd name="T68" fmla="*/ 19 w 34"/>
                  <a:gd name="T69" fmla="*/ 0 h 30"/>
                  <a:gd name="T70" fmla="*/ 15 w 34"/>
                  <a:gd name="T71" fmla="*/ 0 h 30"/>
                  <a:gd name="T72" fmla="*/ 11 w 34"/>
                  <a:gd name="T73" fmla="*/ 0 h 30"/>
                  <a:gd name="T74" fmla="*/ 8 w 34"/>
                  <a:gd name="T75" fmla="*/ 0 h 30"/>
                  <a:gd name="T76" fmla="*/ 8 w 34"/>
                  <a:gd name="T77" fmla="*/ 0 h 30"/>
                  <a:gd name="T78" fmla="*/ 4 w 34"/>
                  <a:gd name="T79" fmla="*/ 5 h 30"/>
                  <a:gd name="T80" fmla="*/ 4 w 34"/>
                  <a:gd name="T81" fmla="*/ 5 h 30"/>
                  <a:gd name="T82" fmla="*/ 0 w 34"/>
                  <a:gd name="T83" fmla="*/ 5 h 30"/>
                  <a:gd name="T84" fmla="*/ 0 w 34"/>
                  <a:gd name="T85" fmla="*/ 5 h 30"/>
                  <a:gd name="T86" fmla="*/ 0 w 34"/>
                  <a:gd name="T87" fmla="*/ 5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2"/>
                    </a:lnTo>
                    <a:lnTo>
                      <a:pt x="4" y="22"/>
                    </a:lnTo>
                    <a:lnTo>
                      <a:pt x="4" y="26"/>
                    </a:lnTo>
                    <a:lnTo>
                      <a:pt x="8" y="26"/>
                    </a:lnTo>
                    <a:lnTo>
                      <a:pt x="11" y="30"/>
                    </a:lnTo>
                    <a:lnTo>
                      <a:pt x="15" y="30"/>
                    </a:lnTo>
                    <a:lnTo>
                      <a:pt x="19" y="30"/>
                    </a:lnTo>
                    <a:lnTo>
                      <a:pt x="23" y="30"/>
                    </a:lnTo>
                    <a:lnTo>
                      <a:pt x="23" y="26"/>
                    </a:lnTo>
                    <a:lnTo>
                      <a:pt x="26" y="26"/>
                    </a:lnTo>
                    <a:lnTo>
                      <a:pt x="30" y="22"/>
                    </a:lnTo>
                    <a:lnTo>
                      <a:pt x="34" y="17"/>
                    </a:lnTo>
                    <a:lnTo>
                      <a:pt x="34" y="13"/>
                    </a:lnTo>
                    <a:lnTo>
                      <a:pt x="30" y="9"/>
                    </a:lnTo>
                    <a:lnTo>
                      <a:pt x="26" y="5"/>
                    </a:lnTo>
                    <a:lnTo>
                      <a:pt x="23" y="5"/>
                    </a:lnTo>
                    <a:lnTo>
                      <a:pt x="19" y="0"/>
                    </a:lnTo>
                    <a:lnTo>
                      <a:pt x="15" y="0"/>
                    </a:lnTo>
                    <a:lnTo>
                      <a:pt x="11" y="0"/>
                    </a:lnTo>
                    <a:lnTo>
                      <a:pt x="8" y="0"/>
                    </a:lnTo>
                    <a:lnTo>
                      <a:pt x="4" y="5"/>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05" name="Freeform 703"/>
              <p:cNvSpPr>
                <a:spLocks/>
              </p:cNvSpPr>
              <p:nvPr/>
            </p:nvSpPr>
            <p:spPr bwMode="auto">
              <a:xfrm>
                <a:off x="2226" y="3536"/>
                <a:ext cx="26" cy="30"/>
              </a:xfrm>
              <a:custGeom>
                <a:avLst/>
                <a:gdLst>
                  <a:gd name="T0" fmla="*/ 0 w 26"/>
                  <a:gd name="T1" fmla="*/ 13 h 30"/>
                  <a:gd name="T2" fmla="*/ 0 w 26"/>
                  <a:gd name="T3" fmla="*/ 13 h 30"/>
                  <a:gd name="T4" fmla="*/ 0 w 26"/>
                  <a:gd name="T5" fmla="*/ 17 h 30"/>
                  <a:gd name="T6" fmla="*/ 0 w 26"/>
                  <a:gd name="T7" fmla="*/ 17 h 30"/>
                  <a:gd name="T8" fmla="*/ 0 w 26"/>
                  <a:gd name="T9" fmla="*/ 22 h 30"/>
                  <a:gd name="T10" fmla="*/ 4 w 26"/>
                  <a:gd name="T11" fmla="*/ 26 h 30"/>
                  <a:gd name="T12" fmla="*/ 4 w 26"/>
                  <a:gd name="T13" fmla="*/ 26 h 30"/>
                  <a:gd name="T14" fmla="*/ 4 w 26"/>
                  <a:gd name="T15" fmla="*/ 26 h 30"/>
                  <a:gd name="T16" fmla="*/ 4 w 26"/>
                  <a:gd name="T17" fmla="*/ 30 h 30"/>
                  <a:gd name="T18" fmla="*/ 8 w 26"/>
                  <a:gd name="T19" fmla="*/ 30 h 30"/>
                  <a:gd name="T20" fmla="*/ 8 w 26"/>
                  <a:gd name="T21" fmla="*/ 30 h 30"/>
                  <a:gd name="T22" fmla="*/ 11 w 26"/>
                  <a:gd name="T23" fmla="*/ 30 h 30"/>
                  <a:gd name="T24" fmla="*/ 11 w 26"/>
                  <a:gd name="T25" fmla="*/ 30 h 30"/>
                  <a:gd name="T26" fmla="*/ 15 w 26"/>
                  <a:gd name="T27" fmla="*/ 30 h 30"/>
                  <a:gd name="T28" fmla="*/ 15 w 26"/>
                  <a:gd name="T29" fmla="*/ 30 h 30"/>
                  <a:gd name="T30" fmla="*/ 19 w 26"/>
                  <a:gd name="T31" fmla="*/ 26 h 30"/>
                  <a:gd name="T32" fmla="*/ 19 w 26"/>
                  <a:gd name="T33" fmla="*/ 26 h 30"/>
                  <a:gd name="T34" fmla="*/ 23 w 26"/>
                  <a:gd name="T35" fmla="*/ 26 h 30"/>
                  <a:gd name="T36" fmla="*/ 23 w 26"/>
                  <a:gd name="T37" fmla="*/ 26 h 30"/>
                  <a:gd name="T38" fmla="*/ 23 w 26"/>
                  <a:gd name="T39" fmla="*/ 22 h 30"/>
                  <a:gd name="T40" fmla="*/ 23 w 26"/>
                  <a:gd name="T41" fmla="*/ 22 h 30"/>
                  <a:gd name="T42" fmla="*/ 26 w 26"/>
                  <a:gd name="T43" fmla="*/ 22 h 30"/>
                  <a:gd name="T44" fmla="*/ 26 w 26"/>
                  <a:gd name="T45" fmla="*/ 17 h 30"/>
                  <a:gd name="T46" fmla="*/ 26 w 26"/>
                  <a:gd name="T47" fmla="*/ 17 h 30"/>
                  <a:gd name="T48" fmla="*/ 26 w 26"/>
                  <a:gd name="T49" fmla="*/ 13 h 30"/>
                  <a:gd name="T50" fmla="*/ 26 w 26"/>
                  <a:gd name="T51" fmla="*/ 9 h 30"/>
                  <a:gd name="T52" fmla="*/ 26 w 26"/>
                  <a:gd name="T53" fmla="*/ 9 h 30"/>
                  <a:gd name="T54" fmla="*/ 23 w 26"/>
                  <a:gd name="T55" fmla="*/ 9 h 30"/>
                  <a:gd name="T56" fmla="*/ 23 w 26"/>
                  <a:gd name="T57" fmla="*/ 5 h 30"/>
                  <a:gd name="T58" fmla="*/ 23 w 26"/>
                  <a:gd name="T59" fmla="*/ 5 h 30"/>
                  <a:gd name="T60" fmla="*/ 23 w 26"/>
                  <a:gd name="T61" fmla="*/ 5 h 30"/>
                  <a:gd name="T62" fmla="*/ 19 w 26"/>
                  <a:gd name="T63" fmla="*/ 5 h 30"/>
                  <a:gd name="T64" fmla="*/ 19 w 26"/>
                  <a:gd name="T65" fmla="*/ 0 h 30"/>
                  <a:gd name="T66" fmla="*/ 15 w 26"/>
                  <a:gd name="T67" fmla="*/ 0 h 30"/>
                  <a:gd name="T68" fmla="*/ 15 w 26"/>
                  <a:gd name="T69" fmla="*/ 0 h 30"/>
                  <a:gd name="T70" fmla="*/ 11 w 26"/>
                  <a:gd name="T71" fmla="*/ 0 h 30"/>
                  <a:gd name="T72" fmla="*/ 8 w 26"/>
                  <a:gd name="T73" fmla="*/ 0 h 30"/>
                  <a:gd name="T74" fmla="*/ 8 w 26"/>
                  <a:gd name="T75" fmla="*/ 5 h 30"/>
                  <a:gd name="T76" fmla="*/ 4 w 26"/>
                  <a:gd name="T77" fmla="*/ 5 h 30"/>
                  <a:gd name="T78" fmla="*/ 4 w 26"/>
                  <a:gd name="T79" fmla="*/ 5 h 30"/>
                  <a:gd name="T80" fmla="*/ 0 w 26"/>
                  <a:gd name="T81" fmla="*/ 5 h 30"/>
                  <a:gd name="T82" fmla="*/ 0 w 26"/>
                  <a:gd name="T83" fmla="*/ 9 h 30"/>
                  <a:gd name="T84" fmla="*/ 0 w 26"/>
                  <a:gd name="T85" fmla="*/ 9 h 30"/>
                  <a:gd name="T86" fmla="*/ 0 w 26"/>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13"/>
                    </a:moveTo>
                    <a:lnTo>
                      <a:pt x="0" y="13"/>
                    </a:lnTo>
                    <a:lnTo>
                      <a:pt x="0" y="17"/>
                    </a:lnTo>
                    <a:lnTo>
                      <a:pt x="0" y="22"/>
                    </a:lnTo>
                    <a:lnTo>
                      <a:pt x="4" y="26"/>
                    </a:lnTo>
                    <a:lnTo>
                      <a:pt x="4" y="30"/>
                    </a:lnTo>
                    <a:lnTo>
                      <a:pt x="8" y="30"/>
                    </a:lnTo>
                    <a:lnTo>
                      <a:pt x="11" y="30"/>
                    </a:lnTo>
                    <a:lnTo>
                      <a:pt x="15" y="30"/>
                    </a:lnTo>
                    <a:lnTo>
                      <a:pt x="19" y="26"/>
                    </a:lnTo>
                    <a:lnTo>
                      <a:pt x="23" y="26"/>
                    </a:lnTo>
                    <a:lnTo>
                      <a:pt x="23" y="22"/>
                    </a:lnTo>
                    <a:lnTo>
                      <a:pt x="26" y="22"/>
                    </a:lnTo>
                    <a:lnTo>
                      <a:pt x="26" y="17"/>
                    </a:lnTo>
                    <a:lnTo>
                      <a:pt x="26" y="13"/>
                    </a:lnTo>
                    <a:lnTo>
                      <a:pt x="26" y="9"/>
                    </a:lnTo>
                    <a:lnTo>
                      <a:pt x="23" y="9"/>
                    </a:lnTo>
                    <a:lnTo>
                      <a:pt x="23" y="5"/>
                    </a:lnTo>
                    <a:lnTo>
                      <a:pt x="19" y="5"/>
                    </a:lnTo>
                    <a:lnTo>
                      <a:pt x="19" y="0"/>
                    </a:lnTo>
                    <a:lnTo>
                      <a:pt x="15" y="0"/>
                    </a:lnTo>
                    <a:lnTo>
                      <a:pt x="11" y="0"/>
                    </a:lnTo>
                    <a:lnTo>
                      <a:pt x="8" y="0"/>
                    </a:lnTo>
                    <a:lnTo>
                      <a:pt x="8" y="5"/>
                    </a:lnTo>
                    <a:lnTo>
                      <a:pt x="4" y="5"/>
                    </a:lnTo>
                    <a:lnTo>
                      <a:pt x="0" y="5"/>
                    </a:lnTo>
                    <a:lnTo>
                      <a:pt x="0" y="9"/>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06" name="Freeform 704"/>
              <p:cNvSpPr>
                <a:spLocks/>
              </p:cNvSpPr>
              <p:nvPr/>
            </p:nvSpPr>
            <p:spPr bwMode="auto">
              <a:xfrm>
                <a:off x="2200" y="3494"/>
                <a:ext cx="15" cy="13"/>
              </a:xfrm>
              <a:custGeom>
                <a:avLst/>
                <a:gdLst>
                  <a:gd name="T0" fmla="*/ 0 w 15"/>
                  <a:gd name="T1" fmla="*/ 4 h 13"/>
                  <a:gd name="T2" fmla="*/ 0 w 15"/>
                  <a:gd name="T3" fmla="*/ 4 h 13"/>
                  <a:gd name="T4" fmla="*/ 0 w 15"/>
                  <a:gd name="T5" fmla="*/ 8 h 13"/>
                  <a:gd name="T6" fmla="*/ 0 w 15"/>
                  <a:gd name="T7" fmla="*/ 8 h 13"/>
                  <a:gd name="T8" fmla="*/ 0 w 15"/>
                  <a:gd name="T9" fmla="*/ 13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1 w 15"/>
                  <a:gd name="T41" fmla="*/ 4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13"/>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07" name="Freeform 705"/>
              <p:cNvSpPr>
                <a:spLocks/>
              </p:cNvSpPr>
              <p:nvPr/>
            </p:nvSpPr>
            <p:spPr bwMode="auto">
              <a:xfrm>
                <a:off x="2215" y="3524"/>
                <a:ext cx="15" cy="17"/>
              </a:xfrm>
              <a:custGeom>
                <a:avLst/>
                <a:gdLst>
                  <a:gd name="T0" fmla="*/ 0 w 15"/>
                  <a:gd name="T1" fmla="*/ 4 h 17"/>
                  <a:gd name="T2" fmla="*/ 0 w 15"/>
                  <a:gd name="T3" fmla="*/ 4 h 17"/>
                  <a:gd name="T4" fmla="*/ 0 w 15"/>
                  <a:gd name="T5" fmla="*/ 8 h 17"/>
                  <a:gd name="T6" fmla="*/ 0 w 15"/>
                  <a:gd name="T7" fmla="*/ 8 h 17"/>
                  <a:gd name="T8" fmla="*/ 0 w 15"/>
                  <a:gd name="T9" fmla="*/ 12 h 17"/>
                  <a:gd name="T10" fmla="*/ 0 w 15"/>
                  <a:gd name="T11" fmla="*/ 12 h 17"/>
                  <a:gd name="T12" fmla="*/ 4 w 15"/>
                  <a:gd name="T13" fmla="*/ 12 h 17"/>
                  <a:gd name="T14" fmla="*/ 4 w 15"/>
                  <a:gd name="T15" fmla="*/ 12 h 17"/>
                  <a:gd name="T16" fmla="*/ 4 w 15"/>
                  <a:gd name="T17" fmla="*/ 17 h 17"/>
                  <a:gd name="T18" fmla="*/ 7 w 15"/>
                  <a:gd name="T19" fmla="*/ 12 h 17"/>
                  <a:gd name="T20" fmla="*/ 7 w 15"/>
                  <a:gd name="T21" fmla="*/ 12 h 17"/>
                  <a:gd name="T22" fmla="*/ 11 w 15"/>
                  <a:gd name="T23" fmla="*/ 12 h 17"/>
                  <a:gd name="T24" fmla="*/ 11 w 15"/>
                  <a:gd name="T25" fmla="*/ 12 h 17"/>
                  <a:gd name="T26" fmla="*/ 11 w 15"/>
                  <a:gd name="T27" fmla="*/ 12 h 17"/>
                  <a:gd name="T28" fmla="*/ 15 w 15"/>
                  <a:gd name="T29" fmla="*/ 8 h 17"/>
                  <a:gd name="T30" fmla="*/ 15 w 15"/>
                  <a:gd name="T31" fmla="*/ 8 h 17"/>
                  <a:gd name="T32" fmla="*/ 15 w 15"/>
                  <a:gd name="T33" fmla="*/ 8 h 17"/>
                  <a:gd name="T34" fmla="*/ 15 w 15"/>
                  <a:gd name="T35" fmla="*/ 4 h 17"/>
                  <a:gd name="T36" fmla="*/ 15 w 15"/>
                  <a:gd name="T37" fmla="*/ 4 h 17"/>
                  <a:gd name="T38" fmla="*/ 11 w 15"/>
                  <a:gd name="T39" fmla="*/ 4 h 17"/>
                  <a:gd name="T40" fmla="*/ 11 w 15"/>
                  <a:gd name="T41" fmla="*/ 4 h 17"/>
                  <a:gd name="T42" fmla="*/ 11 w 15"/>
                  <a:gd name="T43" fmla="*/ 0 h 17"/>
                  <a:gd name="T44" fmla="*/ 7 w 15"/>
                  <a:gd name="T45" fmla="*/ 0 h 17"/>
                  <a:gd name="T46" fmla="*/ 7 w 15"/>
                  <a:gd name="T47" fmla="*/ 0 h 17"/>
                  <a:gd name="T48" fmla="*/ 4 w 15"/>
                  <a:gd name="T49" fmla="*/ 0 h 17"/>
                  <a:gd name="T50" fmla="*/ 4 w 15"/>
                  <a:gd name="T51" fmla="*/ 0 h 17"/>
                  <a:gd name="T52" fmla="*/ 0 w 15"/>
                  <a:gd name="T53" fmla="*/ 0 h 17"/>
                  <a:gd name="T54" fmla="*/ 0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2"/>
                    </a:lnTo>
                    <a:lnTo>
                      <a:pt x="4" y="12"/>
                    </a:lnTo>
                    <a:lnTo>
                      <a:pt x="4" y="17"/>
                    </a:lnTo>
                    <a:lnTo>
                      <a:pt x="7" y="12"/>
                    </a:lnTo>
                    <a:lnTo>
                      <a:pt x="11" y="12"/>
                    </a:lnTo>
                    <a:lnTo>
                      <a:pt x="15" y="8"/>
                    </a:lnTo>
                    <a:lnTo>
                      <a:pt x="15" y="4"/>
                    </a:lnTo>
                    <a:lnTo>
                      <a:pt x="11" y="4"/>
                    </a:lnTo>
                    <a:lnTo>
                      <a:pt x="11" y="0"/>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08" name="Freeform 706"/>
              <p:cNvSpPr>
                <a:spLocks/>
              </p:cNvSpPr>
              <p:nvPr/>
            </p:nvSpPr>
            <p:spPr bwMode="auto">
              <a:xfrm>
                <a:off x="2185" y="3477"/>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3 w 15"/>
                  <a:gd name="T11" fmla="*/ 13 h 17"/>
                  <a:gd name="T12" fmla="*/ 3 w 15"/>
                  <a:gd name="T13" fmla="*/ 13 h 17"/>
                  <a:gd name="T14" fmla="*/ 3 w 15"/>
                  <a:gd name="T15" fmla="*/ 13 h 17"/>
                  <a:gd name="T16" fmla="*/ 7 w 15"/>
                  <a:gd name="T17" fmla="*/ 17 h 17"/>
                  <a:gd name="T18" fmla="*/ 7 w 15"/>
                  <a:gd name="T19" fmla="*/ 17 h 17"/>
                  <a:gd name="T20" fmla="*/ 11 w 15"/>
                  <a:gd name="T21" fmla="*/ 13 h 17"/>
                  <a:gd name="T22" fmla="*/ 11 w 15"/>
                  <a:gd name="T23" fmla="*/ 13 h 17"/>
                  <a:gd name="T24" fmla="*/ 11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1 w 15"/>
                  <a:gd name="T41" fmla="*/ 4 h 17"/>
                  <a:gd name="T42" fmla="*/ 11 w 15"/>
                  <a:gd name="T43" fmla="*/ 4 h 17"/>
                  <a:gd name="T44" fmla="*/ 11 w 15"/>
                  <a:gd name="T45" fmla="*/ 0 h 17"/>
                  <a:gd name="T46" fmla="*/ 7 w 15"/>
                  <a:gd name="T47" fmla="*/ 0 h 17"/>
                  <a:gd name="T48" fmla="*/ 3 w 15"/>
                  <a:gd name="T49" fmla="*/ 0 h 17"/>
                  <a:gd name="T50" fmla="*/ 3 w 15"/>
                  <a:gd name="T51" fmla="*/ 0 h 17"/>
                  <a:gd name="T52" fmla="*/ 3 w 15"/>
                  <a:gd name="T53" fmla="*/ 0 h 17"/>
                  <a:gd name="T54" fmla="*/ 0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3" y="13"/>
                    </a:lnTo>
                    <a:lnTo>
                      <a:pt x="7" y="17"/>
                    </a:lnTo>
                    <a:lnTo>
                      <a:pt x="11" y="13"/>
                    </a:lnTo>
                    <a:lnTo>
                      <a:pt x="15" y="13"/>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09" name="Freeform 707"/>
              <p:cNvSpPr>
                <a:spLocks/>
              </p:cNvSpPr>
              <p:nvPr/>
            </p:nvSpPr>
            <p:spPr bwMode="auto">
              <a:xfrm>
                <a:off x="1758" y="3205"/>
                <a:ext cx="12" cy="13"/>
              </a:xfrm>
              <a:custGeom>
                <a:avLst/>
                <a:gdLst>
                  <a:gd name="T0" fmla="*/ 0 w 12"/>
                  <a:gd name="T1" fmla="*/ 5 h 13"/>
                  <a:gd name="T2" fmla="*/ 0 w 12"/>
                  <a:gd name="T3" fmla="*/ 5 h 13"/>
                  <a:gd name="T4" fmla="*/ 0 w 12"/>
                  <a:gd name="T5" fmla="*/ 9 h 13"/>
                  <a:gd name="T6" fmla="*/ 0 w 12"/>
                  <a:gd name="T7" fmla="*/ 9 h 13"/>
                  <a:gd name="T8" fmla="*/ 4 w 12"/>
                  <a:gd name="T9" fmla="*/ 9 h 13"/>
                  <a:gd name="T10" fmla="*/ 4 w 12"/>
                  <a:gd name="T11" fmla="*/ 9 h 13"/>
                  <a:gd name="T12" fmla="*/ 4 w 12"/>
                  <a:gd name="T13" fmla="*/ 13 h 13"/>
                  <a:gd name="T14" fmla="*/ 4 w 12"/>
                  <a:gd name="T15" fmla="*/ 13 h 13"/>
                  <a:gd name="T16" fmla="*/ 8 w 12"/>
                  <a:gd name="T17" fmla="*/ 13 h 13"/>
                  <a:gd name="T18" fmla="*/ 8 w 12"/>
                  <a:gd name="T19" fmla="*/ 13 h 13"/>
                  <a:gd name="T20" fmla="*/ 8 w 12"/>
                  <a:gd name="T21" fmla="*/ 13 h 13"/>
                  <a:gd name="T22" fmla="*/ 12 w 12"/>
                  <a:gd name="T23" fmla="*/ 13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12 w 12"/>
                  <a:gd name="T37" fmla="*/ 5 h 13"/>
                  <a:gd name="T38" fmla="*/ 12 w 12"/>
                  <a:gd name="T39" fmla="*/ 5 h 13"/>
                  <a:gd name="T40" fmla="*/ 12 w 12"/>
                  <a:gd name="T41" fmla="*/ 5 h 13"/>
                  <a:gd name="T42" fmla="*/ 8 w 12"/>
                  <a:gd name="T43" fmla="*/ 0 h 13"/>
                  <a:gd name="T44" fmla="*/ 8 w 12"/>
                  <a:gd name="T45" fmla="*/ 0 h 13"/>
                  <a:gd name="T46" fmla="*/ 4 w 12"/>
                  <a:gd name="T47" fmla="*/ 0 h 13"/>
                  <a:gd name="T48" fmla="*/ 4 w 12"/>
                  <a:gd name="T49" fmla="*/ 5 h 13"/>
                  <a:gd name="T50" fmla="*/ 0 w 12"/>
                  <a:gd name="T51" fmla="*/ 5 h 13"/>
                  <a:gd name="T52" fmla="*/ 0 w 12"/>
                  <a:gd name="T53" fmla="*/ 5 h 13"/>
                  <a:gd name="T54" fmla="*/ 0 w 12"/>
                  <a:gd name="T55" fmla="*/ 5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3"/>
                  <a:gd name="T86" fmla="*/ 12 w 1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3">
                    <a:moveTo>
                      <a:pt x="0" y="5"/>
                    </a:moveTo>
                    <a:lnTo>
                      <a:pt x="0" y="5"/>
                    </a:lnTo>
                    <a:lnTo>
                      <a:pt x="0" y="9"/>
                    </a:lnTo>
                    <a:lnTo>
                      <a:pt x="4" y="9"/>
                    </a:lnTo>
                    <a:lnTo>
                      <a:pt x="4" y="13"/>
                    </a:lnTo>
                    <a:lnTo>
                      <a:pt x="8" y="13"/>
                    </a:lnTo>
                    <a:lnTo>
                      <a:pt x="12" y="13"/>
                    </a:lnTo>
                    <a:lnTo>
                      <a:pt x="12" y="9"/>
                    </a:lnTo>
                    <a:lnTo>
                      <a:pt x="12" y="5"/>
                    </a:lnTo>
                    <a:lnTo>
                      <a:pt x="8"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0" name="Freeform 708"/>
              <p:cNvSpPr>
                <a:spLocks/>
              </p:cNvSpPr>
              <p:nvPr/>
            </p:nvSpPr>
            <p:spPr bwMode="auto">
              <a:xfrm>
                <a:off x="2049" y="3345"/>
                <a:ext cx="15" cy="17"/>
              </a:xfrm>
              <a:custGeom>
                <a:avLst/>
                <a:gdLst>
                  <a:gd name="T0" fmla="*/ 0 w 15"/>
                  <a:gd name="T1" fmla="*/ 9 h 17"/>
                  <a:gd name="T2" fmla="*/ 0 w 15"/>
                  <a:gd name="T3" fmla="*/ 9 h 17"/>
                  <a:gd name="T4" fmla="*/ 0 w 15"/>
                  <a:gd name="T5" fmla="*/ 9 h 17"/>
                  <a:gd name="T6" fmla="*/ 0 w 15"/>
                  <a:gd name="T7" fmla="*/ 13 h 17"/>
                  <a:gd name="T8" fmla="*/ 4 w 15"/>
                  <a:gd name="T9" fmla="*/ 13 h 17"/>
                  <a:gd name="T10" fmla="*/ 4 w 15"/>
                  <a:gd name="T11" fmla="*/ 13 h 17"/>
                  <a:gd name="T12" fmla="*/ 4 w 15"/>
                  <a:gd name="T13" fmla="*/ 17 h 17"/>
                  <a:gd name="T14" fmla="*/ 7 w 15"/>
                  <a:gd name="T15" fmla="*/ 17 h 17"/>
                  <a:gd name="T16" fmla="*/ 7 w 15"/>
                  <a:gd name="T17" fmla="*/ 17 h 17"/>
                  <a:gd name="T18" fmla="*/ 7 w 15"/>
                  <a:gd name="T19" fmla="*/ 17 h 17"/>
                  <a:gd name="T20" fmla="*/ 11 w 15"/>
                  <a:gd name="T21" fmla="*/ 17 h 17"/>
                  <a:gd name="T22" fmla="*/ 11 w 15"/>
                  <a:gd name="T23" fmla="*/ 17 h 17"/>
                  <a:gd name="T24" fmla="*/ 11 w 15"/>
                  <a:gd name="T25" fmla="*/ 13 h 17"/>
                  <a:gd name="T26" fmla="*/ 15 w 15"/>
                  <a:gd name="T27" fmla="*/ 13 h 17"/>
                  <a:gd name="T28" fmla="*/ 15 w 15"/>
                  <a:gd name="T29" fmla="*/ 13 h 17"/>
                  <a:gd name="T30" fmla="*/ 15 w 15"/>
                  <a:gd name="T31" fmla="*/ 9 h 17"/>
                  <a:gd name="T32" fmla="*/ 15 w 15"/>
                  <a:gd name="T33" fmla="*/ 9 h 17"/>
                  <a:gd name="T34" fmla="*/ 15 w 15"/>
                  <a:gd name="T35" fmla="*/ 9 h 17"/>
                  <a:gd name="T36" fmla="*/ 15 w 15"/>
                  <a:gd name="T37" fmla="*/ 9 h 17"/>
                  <a:gd name="T38" fmla="*/ 15 w 15"/>
                  <a:gd name="T39" fmla="*/ 5 h 17"/>
                  <a:gd name="T40" fmla="*/ 15 w 15"/>
                  <a:gd name="T41" fmla="*/ 5 h 17"/>
                  <a:gd name="T42" fmla="*/ 15 w 15"/>
                  <a:gd name="T43" fmla="*/ 5 h 17"/>
                  <a:gd name="T44" fmla="*/ 11 w 15"/>
                  <a:gd name="T45" fmla="*/ 5 h 17"/>
                  <a:gd name="T46" fmla="*/ 11 w 15"/>
                  <a:gd name="T47" fmla="*/ 0 h 17"/>
                  <a:gd name="T48" fmla="*/ 11 w 15"/>
                  <a:gd name="T49" fmla="*/ 0 h 17"/>
                  <a:gd name="T50" fmla="*/ 7 w 15"/>
                  <a:gd name="T51" fmla="*/ 0 h 17"/>
                  <a:gd name="T52" fmla="*/ 7 w 15"/>
                  <a:gd name="T53" fmla="*/ 0 h 17"/>
                  <a:gd name="T54" fmla="*/ 4 w 15"/>
                  <a:gd name="T55" fmla="*/ 0 h 17"/>
                  <a:gd name="T56" fmla="*/ 4 w 15"/>
                  <a:gd name="T57" fmla="*/ 0 h 17"/>
                  <a:gd name="T58" fmla="*/ 0 w 15"/>
                  <a:gd name="T59" fmla="*/ 0 h 17"/>
                  <a:gd name="T60" fmla="*/ 0 w 15"/>
                  <a:gd name="T61" fmla="*/ 0 h 17"/>
                  <a:gd name="T62" fmla="*/ 0 w 15"/>
                  <a:gd name="T63" fmla="*/ 5 h 17"/>
                  <a:gd name="T64" fmla="*/ 0 w 15"/>
                  <a:gd name="T65" fmla="*/ 5 h 17"/>
                  <a:gd name="T66" fmla="*/ 0 w 15"/>
                  <a:gd name="T67" fmla="*/ 5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4" y="13"/>
                    </a:lnTo>
                    <a:lnTo>
                      <a:pt x="4" y="17"/>
                    </a:lnTo>
                    <a:lnTo>
                      <a:pt x="7" y="17"/>
                    </a:lnTo>
                    <a:lnTo>
                      <a:pt x="11" y="17"/>
                    </a:lnTo>
                    <a:lnTo>
                      <a:pt x="11" y="13"/>
                    </a:lnTo>
                    <a:lnTo>
                      <a:pt x="15" y="13"/>
                    </a:lnTo>
                    <a:lnTo>
                      <a:pt x="15" y="9"/>
                    </a:lnTo>
                    <a:lnTo>
                      <a:pt x="15" y="5"/>
                    </a:lnTo>
                    <a:lnTo>
                      <a:pt x="11" y="5"/>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1" name="Freeform 709"/>
              <p:cNvSpPr>
                <a:spLocks/>
              </p:cNvSpPr>
              <p:nvPr/>
            </p:nvSpPr>
            <p:spPr bwMode="auto">
              <a:xfrm>
                <a:off x="2068" y="3367"/>
                <a:ext cx="19" cy="17"/>
              </a:xfrm>
              <a:custGeom>
                <a:avLst/>
                <a:gdLst>
                  <a:gd name="T0" fmla="*/ 0 w 19"/>
                  <a:gd name="T1" fmla="*/ 4 h 17"/>
                  <a:gd name="T2" fmla="*/ 0 w 19"/>
                  <a:gd name="T3" fmla="*/ 4 h 17"/>
                  <a:gd name="T4" fmla="*/ 0 w 19"/>
                  <a:gd name="T5" fmla="*/ 8 h 17"/>
                  <a:gd name="T6" fmla="*/ 0 w 19"/>
                  <a:gd name="T7" fmla="*/ 8 h 17"/>
                  <a:gd name="T8" fmla="*/ 3 w 19"/>
                  <a:gd name="T9" fmla="*/ 12 h 17"/>
                  <a:gd name="T10" fmla="*/ 3 w 19"/>
                  <a:gd name="T11" fmla="*/ 12 h 17"/>
                  <a:gd name="T12" fmla="*/ 3 w 19"/>
                  <a:gd name="T13" fmla="*/ 12 h 17"/>
                  <a:gd name="T14" fmla="*/ 7 w 19"/>
                  <a:gd name="T15" fmla="*/ 17 h 17"/>
                  <a:gd name="T16" fmla="*/ 7 w 19"/>
                  <a:gd name="T17" fmla="*/ 17 h 17"/>
                  <a:gd name="T18" fmla="*/ 7 w 19"/>
                  <a:gd name="T19" fmla="*/ 17 h 17"/>
                  <a:gd name="T20" fmla="*/ 11 w 19"/>
                  <a:gd name="T21" fmla="*/ 17 h 17"/>
                  <a:gd name="T22" fmla="*/ 11 w 19"/>
                  <a:gd name="T23" fmla="*/ 17 h 17"/>
                  <a:gd name="T24" fmla="*/ 15 w 19"/>
                  <a:gd name="T25" fmla="*/ 17 h 17"/>
                  <a:gd name="T26" fmla="*/ 15 w 19"/>
                  <a:gd name="T27" fmla="*/ 17 h 17"/>
                  <a:gd name="T28" fmla="*/ 19 w 19"/>
                  <a:gd name="T29" fmla="*/ 17 h 17"/>
                  <a:gd name="T30" fmla="*/ 19 w 19"/>
                  <a:gd name="T31" fmla="*/ 17 h 17"/>
                  <a:gd name="T32" fmla="*/ 19 w 19"/>
                  <a:gd name="T33" fmla="*/ 12 h 17"/>
                  <a:gd name="T34" fmla="*/ 19 w 19"/>
                  <a:gd name="T35" fmla="*/ 12 h 17"/>
                  <a:gd name="T36" fmla="*/ 15 w 19"/>
                  <a:gd name="T37" fmla="*/ 8 h 17"/>
                  <a:gd name="T38" fmla="*/ 15 w 19"/>
                  <a:gd name="T39" fmla="*/ 8 h 17"/>
                  <a:gd name="T40" fmla="*/ 15 w 19"/>
                  <a:gd name="T41" fmla="*/ 4 h 17"/>
                  <a:gd name="T42" fmla="*/ 11 w 19"/>
                  <a:gd name="T43" fmla="*/ 4 h 17"/>
                  <a:gd name="T44" fmla="*/ 7 w 19"/>
                  <a:gd name="T45" fmla="*/ 0 h 17"/>
                  <a:gd name="T46" fmla="*/ 7 w 19"/>
                  <a:gd name="T47" fmla="*/ 0 h 17"/>
                  <a:gd name="T48" fmla="*/ 3 w 19"/>
                  <a:gd name="T49" fmla="*/ 0 h 17"/>
                  <a:gd name="T50" fmla="*/ 3 w 19"/>
                  <a:gd name="T51" fmla="*/ 0 h 17"/>
                  <a:gd name="T52" fmla="*/ 0 w 19"/>
                  <a:gd name="T53" fmla="*/ 0 h 17"/>
                  <a:gd name="T54" fmla="*/ 0 w 19"/>
                  <a:gd name="T55" fmla="*/ 0 h 17"/>
                  <a:gd name="T56" fmla="*/ 0 w 19"/>
                  <a:gd name="T57" fmla="*/ 0 h 17"/>
                  <a:gd name="T58" fmla="*/ 0 w 19"/>
                  <a:gd name="T59" fmla="*/ 0 h 17"/>
                  <a:gd name="T60" fmla="*/ 0 w 19"/>
                  <a:gd name="T61" fmla="*/ 4 h 17"/>
                  <a:gd name="T62" fmla="*/ 0 w 19"/>
                  <a:gd name="T63" fmla="*/ 4 h 17"/>
                  <a:gd name="T64" fmla="*/ 0 w 19"/>
                  <a:gd name="T65" fmla="*/ 4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7"/>
                  <a:gd name="T101" fmla="*/ 19 w 1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7">
                    <a:moveTo>
                      <a:pt x="0" y="4"/>
                    </a:moveTo>
                    <a:lnTo>
                      <a:pt x="0" y="4"/>
                    </a:lnTo>
                    <a:lnTo>
                      <a:pt x="0" y="8"/>
                    </a:lnTo>
                    <a:lnTo>
                      <a:pt x="3" y="12"/>
                    </a:lnTo>
                    <a:lnTo>
                      <a:pt x="7" y="17"/>
                    </a:lnTo>
                    <a:lnTo>
                      <a:pt x="11" y="17"/>
                    </a:lnTo>
                    <a:lnTo>
                      <a:pt x="15" y="17"/>
                    </a:lnTo>
                    <a:lnTo>
                      <a:pt x="19" y="17"/>
                    </a:lnTo>
                    <a:lnTo>
                      <a:pt x="19" y="12"/>
                    </a:lnTo>
                    <a:lnTo>
                      <a:pt x="15" y="8"/>
                    </a:lnTo>
                    <a:lnTo>
                      <a:pt x="15" y="4"/>
                    </a:lnTo>
                    <a:lnTo>
                      <a:pt x="11" y="4"/>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2" name="Freeform 710"/>
              <p:cNvSpPr>
                <a:spLocks/>
              </p:cNvSpPr>
              <p:nvPr/>
            </p:nvSpPr>
            <p:spPr bwMode="auto">
              <a:xfrm>
                <a:off x="2087" y="3384"/>
                <a:ext cx="15" cy="17"/>
              </a:xfrm>
              <a:custGeom>
                <a:avLst/>
                <a:gdLst>
                  <a:gd name="T0" fmla="*/ 0 w 15"/>
                  <a:gd name="T1" fmla="*/ 4 h 17"/>
                  <a:gd name="T2" fmla="*/ 0 w 15"/>
                  <a:gd name="T3" fmla="*/ 4 h 17"/>
                  <a:gd name="T4" fmla="*/ 0 w 15"/>
                  <a:gd name="T5" fmla="*/ 8 h 17"/>
                  <a:gd name="T6" fmla="*/ 0 w 15"/>
                  <a:gd name="T7" fmla="*/ 8 h 17"/>
                  <a:gd name="T8" fmla="*/ 0 w 15"/>
                  <a:gd name="T9" fmla="*/ 12 h 17"/>
                  <a:gd name="T10" fmla="*/ 3 w 15"/>
                  <a:gd name="T11" fmla="*/ 12 h 17"/>
                  <a:gd name="T12" fmla="*/ 3 w 15"/>
                  <a:gd name="T13" fmla="*/ 12 h 17"/>
                  <a:gd name="T14" fmla="*/ 3 w 15"/>
                  <a:gd name="T15" fmla="*/ 12 h 17"/>
                  <a:gd name="T16" fmla="*/ 7 w 15"/>
                  <a:gd name="T17" fmla="*/ 17 h 17"/>
                  <a:gd name="T18" fmla="*/ 7 w 15"/>
                  <a:gd name="T19" fmla="*/ 17 h 17"/>
                  <a:gd name="T20" fmla="*/ 7 w 15"/>
                  <a:gd name="T21" fmla="*/ 12 h 17"/>
                  <a:gd name="T22" fmla="*/ 11 w 15"/>
                  <a:gd name="T23" fmla="*/ 12 h 17"/>
                  <a:gd name="T24" fmla="*/ 11 w 15"/>
                  <a:gd name="T25" fmla="*/ 12 h 17"/>
                  <a:gd name="T26" fmla="*/ 15 w 15"/>
                  <a:gd name="T27" fmla="*/ 12 h 17"/>
                  <a:gd name="T28" fmla="*/ 15 w 15"/>
                  <a:gd name="T29" fmla="*/ 8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1 w 15"/>
                  <a:gd name="T43" fmla="*/ 4 h 17"/>
                  <a:gd name="T44" fmla="*/ 11 w 15"/>
                  <a:gd name="T45" fmla="*/ 0 h 17"/>
                  <a:gd name="T46" fmla="*/ 11 w 15"/>
                  <a:gd name="T47" fmla="*/ 0 h 17"/>
                  <a:gd name="T48" fmla="*/ 7 w 15"/>
                  <a:gd name="T49" fmla="*/ 0 h 17"/>
                  <a:gd name="T50" fmla="*/ 7 w 15"/>
                  <a:gd name="T51" fmla="*/ 0 h 17"/>
                  <a:gd name="T52" fmla="*/ 3 w 15"/>
                  <a:gd name="T53" fmla="*/ 0 h 17"/>
                  <a:gd name="T54" fmla="*/ 3 w 15"/>
                  <a:gd name="T55" fmla="*/ 0 h 17"/>
                  <a:gd name="T56" fmla="*/ 0 w 15"/>
                  <a:gd name="T57" fmla="*/ 0 h 17"/>
                  <a:gd name="T58" fmla="*/ 0 w 15"/>
                  <a:gd name="T59" fmla="*/ 0 h 17"/>
                  <a:gd name="T60" fmla="*/ 0 w 15"/>
                  <a:gd name="T61" fmla="*/ 0 h 17"/>
                  <a:gd name="T62" fmla="*/ 0 w 15"/>
                  <a:gd name="T63" fmla="*/ 0 h 17"/>
                  <a:gd name="T64" fmla="*/ 0 w 15"/>
                  <a:gd name="T65" fmla="*/ 4 h 17"/>
                  <a:gd name="T66" fmla="*/ 0 w 15"/>
                  <a:gd name="T67" fmla="*/ 4 h 17"/>
                  <a:gd name="T68" fmla="*/ 0 w 15"/>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4"/>
                    </a:moveTo>
                    <a:lnTo>
                      <a:pt x="0" y="4"/>
                    </a:lnTo>
                    <a:lnTo>
                      <a:pt x="0" y="8"/>
                    </a:lnTo>
                    <a:lnTo>
                      <a:pt x="0" y="12"/>
                    </a:lnTo>
                    <a:lnTo>
                      <a:pt x="3" y="12"/>
                    </a:lnTo>
                    <a:lnTo>
                      <a:pt x="7" y="17"/>
                    </a:lnTo>
                    <a:lnTo>
                      <a:pt x="7" y="12"/>
                    </a:lnTo>
                    <a:lnTo>
                      <a:pt x="11" y="12"/>
                    </a:lnTo>
                    <a:lnTo>
                      <a:pt x="15" y="12"/>
                    </a:lnTo>
                    <a:lnTo>
                      <a:pt x="15" y="8"/>
                    </a:lnTo>
                    <a:lnTo>
                      <a:pt x="15" y="4"/>
                    </a:lnTo>
                    <a:lnTo>
                      <a:pt x="11" y="4"/>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3" name="Freeform 711"/>
              <p:cNvSpPr>
                <a:spLocks/>
              </p:cNvSpPr>
              <p:nvPr/>
            </p:nvSpPr>
            <p:spPr bwMode="auto">
              <a:xfrm>
                <a:off x="2102" y="3401"/>
                <a:ext cx="18" cy="17"/>
              </a:xfrm>
              <a:custGeom>
                <a:avLst/>
                <a:gdLst>
                  <a:gd name="T0" fmla="*/ 0 w 18"/>
                  <a:gd name="T1" fmla="*/ 8 h 17"/>
                  <a:gd name="T2" fmla="*/ 0 w 18"/>
                  <a:gd name="T3" fmla="*/ 8 h 17"/>
                  <a:gd name="T4" fmla="*/ 3 w 18"/>
                  <a:gd name="T5" fmla="*/ 8 h 17"/>
                  <a:gd name="T6" fmla="*/ 3 w 18"/>
                  <a:gd name="T7" fmla="*/ 12 h 17"/>
                  <a:gd name="T8" fmla="*/ 3 w 18"/>
                  <a:gd name="T9" fmla="*/ 12 h 17"/>
                  <a:gd name="T10" fmla="*/ 3 w 18"/>
                  <a:gd name="T11" fmla="*/ 17 h 17"/>
                  <a:gd name="T12" fmla="*/ 7 w 18"/>
                  <a:gd name="T13" fmla="*/ 17 h 17"/>
                  <a:gd name="T14" fmla="*/ 7 w 18"/>
                  <a:gd name="T15" fmla="*/ 17 h 17"/>
                  <a:gd name="T16" fmla="*/ 7 w 18"/>
                  <a:gd name="T17" fmla="*/ 17 h 17"/>
                  <a:gd name="T18" fmla="*/ 11 w 18"/>
                  <a:gd name="T19" fmla="*/ 17 h 17"/>
                  <a:gd name="T20" fmla="*/ 11 w 18"/>
                  <a:gd name="T21" fmla="*/ 17 h 17"/>
                  <a:gd name="T22" fmla="*/ 11 w 18"/>
                  <a:gd name="T23" fmla="*/ 17 h 17"/>
                  <a:gd name="T24" fmla="*/ 15 w 18"/>
                  <a:gd name="T25" fmla="*/ 12 h 17"/>
                  <a:gd name="T26" fmla="*/ 15 w 18"/>
                  <a:gd name="T27" fmla="*/ 12 h 17"/>
                  <a:gd name="T28" fmla="*/ 18 w 18"/>
                  <a:gd name="T29" fmla="*/ 12 h 17"/>
                  <a:gd name="T30" fmla="*/ 18 w 18"/>
                  <a:gd name="T31" fmla="*/ 12 h 17"/>
                  <a:gd name="T32" fmla="*/ 18 w 18"/>
                  <a:gd name="T33" fmla="*/ 8 h 17"/>
                  <a:gd name="T34" fmla="*/ 18 w 18"/>
                  <a:gd name="T35" fmla="*/ 8 h 17"/>
                  <a:gd name="T36" fmla="*/ 18 w 18"/>
                  <a:gd name="T37" fmla="*/ 8 h 17"/>
                  <a:gd name="T38" fmla="*/ 18 w 18"/>
                  <a:gd name="T39" fmla="*/ 4 h 17"/>
                  <a:gd name="T40" fmla="*/ 15 w 18"/>
                  <a:gd name="T41" fmla="*/ 4 h 17"/>
                  <a:gd name="T42" fmla="*/ 15 w 18"/>
                  <a:gd name="T43" fmla="*/ 4 h 17"/>
                  <a:gd name="T44" fmla="*/ 15 w 18"/>
                  <a:gd name="T45" fmla="*/ 4 h 17"/>
                  <a:gd name="T46" fmla="*/ 15 w 18"/>
                  <a:gd name="T47" fmla="*/ 0 h 17"/>
                  <a:gd name="T48" fmla="*/ 11 w 18"/>
                  <a:gd name="T49" fmla="*/ 0 h 17"/>
                  <a:gd name="T50" fmla="*/ 11 w 18"/>
                  <a:gd name="T51" fmla="*/ 0 h 17"/>
                  <a:gd name="T52" fmla="*/ 7 w 18"/>
                  <a:gd name="T53" fmla="*/ 0 h 17"/>
                  <a:gd name="T54" fmla="*/ 7 w 18"/>
                  <a:gd name="T55" fmla="*/ 0 h 17"/>
                  <a:gd name="T56" fmla="*/ 3 w 18"/>
                  <a:gd name="T57" fmla="*/ 0 h 17"/>
                  <a:gd name="T58" fmla="*/ 3 w 18"/>
                  <a:gd name="T59" fmla="*/ 0 h 17"/>
                  <a:gd name="T60" fmla="*/ 3 w 18"/>
                  <a:gd name="T61" fmla="*/ 4 h 17"/>
                  <a:gd name="T62" fmla="*/ 3 w 18"/>
                  <a:gd name="T63" fmla="*/ 4 h 17"/>
                  <a:gd name="T64" fmla="*/ 0 w 18"/>
                  <a:gd name="T65" fmla="*/ 4 h 17"/>
                  <a:gd name="T66" fmla="*/ 0 w 18"/>
                  <a:gd name="T67" fmla="*/ 4 h 17"/>
                  <a:gd name="T68" fmla="*/ 0 w 18"/>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8"/>
                    </a:moveTo>
                    <a:lnTo>
                      <a:pt x="0" y="8"/>
                    </a:lnTo>
                    <a:lnTo>
                      <a:pt x="3" y="8"/>
                    </a:lnTo>
                    <a:lnTo>
                      <a:pt x="3" y="12"/>
                    </a:lnTo>
                    <a:lnTo>
                      <a:pt x="3" y="17"/>
                    </a:lnTo>
                    <a:lnTo>
                      <a:pt x="7" y="17"/>
                    </a:lnTo>
                    <a:lnTo>
                      <a:pt x="11" y="17"/>
                    </a:lnTo>
                    <a:lnTo>
                      <a:pt x="15" y="12"/>
                    </a:lnTo>
                    <a:lnTo>
                      <a:pt x="18" y="12"/>
                    </a:lnTo>
                    <a:lnTo>
                      <a:pt x="18" y="8"/>
                    </a:lnTo>
                    <a:lnTo>
                      <a:pt x="18" y="4"/>
                    </a:lnTo>
                    <a:lnTo>
                      <a:pt x="15" y="4"/>
                    </a:lnTo>
                    <a:lnTo>
                      <a:pt x="15" y="0"/>
                    </a:lnTo>
                    <a:lnTo>
                      <a:pt x="11" y="0"/>
                    </a:lnTo>
                    <a:lnTo>
                      <a:pt x="7" y="0"/>
                    </a:lnTo>
                    <a:lnTo>
                      <a:pt x="3" y="0"/>
                    </a:lnTo>
                    <a:lnTo>
                      <a:pt x="3"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4" name="Freeform 712"/>
              <p:cNvSpPr>
                <a:spLocks/>
              </p:cNvSpPr>
              <p:nvPr/>
            </p:nvSpPr>
            <p:spPr bwMode="auto">
              <a:xfrm>
                <a:off x="2147" y="3447"/>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7 w 19"/>
                  <a:gd name="T13" fmla="*/ 17 h 17"/>
                  <a:gd name="T14" fmla="*/ 7 w 19"/>
                  <a:gd name="T15" fmla="*/ 17 h 17"/>
                  <a:gd name="T16" fmla="*/ 7 w 19"/>
                  <a:gd name="T17" fmla="*/ 17 h 17"/>
                  <a:gd name="T18" fmla="*/ 11 w 19"/>
                  <a:gd name="T19" fmla="*/ 17 h 17"/>
                  <a:gd name="T20" fmla="*/ 11 w 19"/>
                  <a:gd name="T21" fmla="*/ 17 h 17"/>
                  <a:gd name="T22" fmla="*/ 11 w 19"/>
                  <a:gd name="T23" fmla="*/ 17 h 17"/>
                  <a:gd name="T24" fmla="*/ 15 w 19"/>
                  <a:gd name="T25" fmla="*/ 13 h 17"/>
                  <a:gd name="T26" fmla="*/ 15 w 19"/>
                  <a:gd name="T27" fmla="*/ 13 h 17"/>
                  <a:gd name="T28" fmla="*/ 15 w 19"/>
                  <a:gd name="T29" fmla="*/ 13 h 17"/>
                  <a:gd name="T30" fmla="*/ 19 w 19"/>
                  <a:gd name="T31" fmla="*/ 9 h 17"/>
                  <a:gd name="T32" fmla="*/ 19 w 19"/>
                  <a:gd name="T33" fmla="*/ 9 h 17"/>
                  <a:gd name="T34" fmla="*/ 19 w 19"/>
                  <a:gd name="T35" fmla="*/ 9 h 17"/>
                  <a:gd name="T36" fmla="*/ 19 w 19"/>
                  <a:gd name="T37" fmla="*/ 9 h 17"/>
                  <a:gd name="T38" fmla="*/ 15 w 19"/>
                  <a:gd name="T39" fmla="*/ 5 h 17"/>
                  <a:gd name="T40" fmla="*/ 15 w 19"/>
                  <a:gd name="T41" fmla="*/ 5 h 17"/>
                  <a:gd name="T42" fmla="*/ 15 w 19"/>
                  <a:gd name="T43" fmla="*/ 5 h 17"/>
                  <a:gd name="T44" fmla="*/ 15 w 19"/>
                  <a:gd name="T45" fmla="*/ 0 h 17"/>
                  <a:gd name="T46" fmla="*/ 11 w 19"/>
                  <a:gd name="T47" fmla="*/ 0 h 17"/>
                  <a:gd name="T48" fmla="*/ 11 w 19"/>
                  <a:gd name="T49" fmla="*/ 0 h 17"/>
                  <a:gd name="T50" fmla="*/ 7 w 19"/>
                  <a:gd name="T51" fmla="*/ 0 h 17"/>
                  <a:gd name="T52" fmla="*/ 7 w 19"/>
                  <a:gd name="T53" fmla="*/ 0 h 17"/>
                  <a:gd name="T54" fmla="*/ 4 w 19"/>
                  <a:gd name="T55" fmla="*/ 0 h 17"/>
                  <a:gd name="T56" fmla="*/ 4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7" y="17"/>
                    </a:lnTo>
                    <a:lnTo>
                      <a:pt x="11" y="17"/>
                    </a:lnTo>
                    <a:lnTo>
                      <a:pt x="15" y="13"/>
                    </a:lnTo>
                    <a:lnTo>
                      <a:pt x="19" y="9"/>
                    </a:lnTo>
                    <a:lnTo>
                      <a:pt x="15" y="5"/>
                    </a:lnTo>
                    <a:lnTo>
                      <a:pt x="15" y="0"/>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5" name="Freeform 713"/>
              <p:cNvSpPr>
                <a:spLocks/>
              </p:cNvSpPr>
              <p:nvPr/>
            </p:nvSpPr>
            <p:spPr bwMode="auto">
              <a:xfrm>
                <a:off x="2162" y="3460"/>
                <a:ext cx="15" cy="17"/>
              </a:xfrm>
              <a:custGeom>
                <a:avLst/>
                <a:gdLst>
                  <a:gd name="T0" fmla="*/ 0 w 15"/>
                  <a:gd name="T1" fmla="*/ 9 h 17"/>
                  <a:gd name="T2" fmla="*/ 0 w 15"/>
                  <a:gd name="T3" fmla="*/ 9 h 17"/>
                  <a:gd name="T4" fmla="*/ 0 w 15"/>
                  <a:gd name="T5" fmla="*/ 9 h 17"/>
                  <a:gd name="T6" fmla="*/ 0 w 15"/>
                  <a:gd name="T7" fmla="*/ 13 h 17"/>
                  <a:gd name="T8" fmla="*/ 4 w 15"/>
                  <a:gd name="T9" fmla="*/ 13 h 17"/>
                  <a:gd name="T10" fmla="*/ 4 w 15"/>
                  <a:gd name="T11" fmla="*/ 17 h 17"/>
                  <a:gd name="T12" fmla="*/ 4 w 15"/>
                  <a:gd name="T13" fmla="*/ 17 h 17"/>
                  <a:gd name="T14" fmla="*/ 8 w 15"/>
                  <a:gd name="T15" fmla="*/ 17 h 17"/>
                  <a:gd name="T16" fmla="*/ 8 w 15"/>
                  <a:gd name="T17" fmla="*/ 17 h 17"/>
                  <a:gd name="T18" fmla="*/ 8 w 15"/>
                  <a:gd name="T19" fmla="*/ 17 h 17"/>
                  <a:gd name="T20" fmla="*/ 11 w 15"/>
                  <a:gd name="T21" fmla="*/ 17 h 17"/>
                  <a:gd name="T22" fmla="*/ 11 w 15"/>
                  <a:gd name="T23" fmla="*/ 17 h 17"/>
                  <a:gd name="T24" fmla="*/ 11 w 15"/>
                  <a:gd name="T25" fmla="*/ 13 h 17"/>
                  <a:gd name="T26" fmla="*/ 15 w 15"/>
                  <a:gd name="T27" fmla="*/ 13 h 17"/>
                  <a:gd name="T28" fmla="*/ 15 w 15"/>
                  <a:gd name="T29" fmla="*/ 13 h 17"/>
                  <a:gd name="T30" fmla="*/ 15 w 15"/>
                  <a:gd name="T31" fmla="*/ 13 h 17"/>
                  <a:gd name="T32" fmla="*/ 15 w 15"/>
                  <a:gd name="T33" fmla="*/ 9 h 17"/>
                  <a:gd name="T34" fmla="*/ 15 w 15"/>
                  <a:gd name="T35" fmla="*/ 9 h 17"/>
                  <a:gd name="T36" fmla="*/ 15 w 15"/>
                  <a:gd name="T37" fmla="*/ 9 h 17"/>
                  <a:gd name="T38" fmla="*/ 15 w 15"/>
                  <a:gd name="T39" fmla="*/ 4 h 17"/>
                  <a:gd name="T40" fmla="*/ 15 w 15"/>
                  <a:gd name="T41" fmla="*/ 4 h 17"/>
                  <a:gd name="T42" fmla="*/ 15 w 15"/>
                  <a:gd name="T43" fmla="*/ 4 h 17"/>
                  <a:gd name="T44" fmla="*/ 11 w 15"/>
                  <a:gd name="T45" fmla="*/ 4 h 17"/>
                  <a:gd name="T46" fmla="*/ 11 w 15"/>
                  <a:gd name="T47" fmla="*/ 0 h 17"/>
                  <a:gd name="T48" fmla="*/ 11 w 15"/>
                  <a:gd name="T49" fmla="*/ 0 h 17"/>
                  <a:gd name="T50" fmla="*/ 8 w 15"/>
                  <a:gd name="T51" fmla="*/ 0 h 17"/>
                  <a:gd name="T52" fmla="*/ 8 w 15"/>
                  <a:gd name="T53" fmla="*/ 0 h 17"/>
                  <a:gd name="T54" fmla="*/ 4 w 15"/>
                  <a:gd name="T55" fmla="*/ 0 h 17"/>
                  <a:gd name="T56" fmla="*/ 4 w 15"/>
                  <a:gd name="T57" fmla="*/ 0 h 17"/>
                  <a:gd name="T58" fmla="*/ 0 w 15"/>
                  <a:gd name="T59" fmla="*/ 0 h 17"/>
                  <a:gd name="T60" fmla="*/ 0 w 15"/>
                  <a:gd name="T61" fmla="*/ 4 h 17"/>
                  <a:gd name="T62" fmla="*/ 0 w 15"/>
                  <a:gd name="T63" fmla="*/ 4 h 17"/>
                  <a:gd name="T64" fmla="*/ 0 w 15"/>
                  <a:gd name="T65" fmla="*/ 4 h 17"/>
                  <a:gd name="T66" fmla="*/ 0 w 15"/>
                  <a:gd name="T67" fmla="*/ 4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4" y="13"/>
                    </a:lnTo>
                    <a:lnTo>
                      <a:pt x="4" y="17"/>
                    </a:lnTo>
                    <a:lnTo>
                      <a:pt x="8" y="17"/>
                    </a:lnTo>
                    <a:lnTo>
                      <a:pt x="11" y="17"/>
                    </a:lnTo>
                    <a:lnTo>
                      <a:pt x="11" y="13"/>
                    </a:lnTo>
                    <a:lnTo>
                      <a:pt x="15" y="13"/>
                    </a:lnTo>
                    <a:lnTo>
                      <a:pt x="15" y="9"/>
                    </a:lnTo>
                    <a:lnTo>
                      <a:pt x="15" y="4"/>
                    </a:lnTo>
                    <a:lnTo>
                      <a:pt x="11" y="4"/>
                    </a:lnTo>
                    <a:lnTo>
                      <a:pt x="11" y="0"/>
                    </a:lnTo>
                    <a:lnTo>
                      <a:pt x="8" y="0"/>
                    </a:lnTo>
                    <a:lnTo>
                      <a:pt x="4"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6" name="Freeform 714"/>
              <p:cNvSpPr>
                <a:spLocks/>
              </p:cNvSpPr>
              <p:nvPr/>
            </p:nvSpPr>
            <p:spPr bwMode="auto">
              <a:xfrm>
                <a:off x="1762" y="3214"/>
                <a:ext cx="15" cy="13"/>
              </a:xfrm>
              <a:custGeom>
                <a:avLst/>
                <a:gdLst>
                  <a:gd name="T0" fmla="*/ 4 w 15"/>
                  <a:gd name="T1" fmla="*/ 4 h 13"/>
                  <a:gd name="T2" fmla="*/ 4 w 15"/>
                  <a:gd name="T3" fmla="*/ 4 h 13"/>
                  <a:gd name="T4" fmla="*/ 4 w 15"/>
                  <a:gd name="T5" fmla="*/ 8 h 13"/>
                  <a:gd name="T6" fmla="*/ 4 w 15"/>
                  <a:gd name="T7" fmla="*/ 8 h 13"/>
                  <a:gd name="T8" fmla="*/ 4 w 15"/>
                  <a:gd name="T9" fmla="*/ 8 h 13"/>
                  <a:gd name="T10" fmla="*/ 4 w 15"/>
                  <a:gd name="T11" fmla="*/ 8 h 13"/>
                  <a:gd name="T12" fmla="*/ 4 w 15"/>
                  <a:gd name="T13" fmla="*/ 8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8 h 13"/>
                  <a:gd name="T26" fmla="*/ 12 w 15"/>
                  <a:gd name="T27" fmla="*/ 8 h 13"/>
                  <a:gd name="T28" fmla="*/ 12 w 15"/>
                  <a:gd name="T29" fmla="*/ 8 h 13"/>
                  <a:gd name="T30" fmla="*/ 15 w 15"/>
                  <a:gd name="T31" fmla="*/ 4 h 13"/>
                  <a:gd name="T32" fmla="*/ 12 w 15"/>
                  <a:gd name="T33" fmla="*/ 4 h 13"/>
                  <a:gd name="T34" fmla="*/ 12 w 15"/>
                  <a:gd name="T35" fmla="*/ 4 h 13"/>
                  <a:gd name="T36" fmla="*/ 12 w 15"/>
                  <a:gd name="T37" fmla="*/ 4 h 13"/>
                  <a:gd name="T38" fmla="*/ 12 w 15"/>
                  <a:gd name="T39" fmla="*/ 0 h 13"/>
                  <a:gd name="T40" fmla="*/ 12 w 15"/>
                  <a:gd name="T41" fmla="*/ 0 h 13"/>
                  <a:gd name="T42" fmla="*/ 8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4 w 15"/>
                  <a:gd name="T55" fmla="*/ 0 h 13"/>
                  <a:gd name="T56" fmla="*/ 0 w 15"/>
                  <a:gd name="T57" fmla="*/ 4 h 13"/>
                  <a:gd name="T58" fmla="*/ 0 w 15"/>
                  <a:gd name="T59" fmla="*/ 4 h 13"/>
                  <a:gd name="T60" fmla="*/ 0 w 15"/>
                  <a:gd name="T61" fmla="*/ 4 h 13"/>
                  <a:gd name="T62" fmla="*/ 4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4" y="4"/>
                    </a:moveTo>
                    <a:lnTo>
                      <a:pt x="4" y="4"/>
                    </a:lnTo>
                    <a:lnTo>
                      <a:pt x="4" y="8"/>
                    </a:lnTo>
                    <a:lnTo>
                      <a:pt x="4" y="13"/>
                    </a:lnTo>
                    <a:lnTo>
                      <a:pt x="8" y="13"/>
                    </a:lnTo>
                    <a:lnTo>
                      <a:pt x="12" y="13"/>
                    </a:lnTo>
                    <a:lnTo>
                      <a:pt x="12" y="8"/>
                    </a:lnTo>
                    <a:lnTo>
                      <a:pt x="15" y="4"/>
                    </a:lnTo>
                    <a:lnTo>
                      <a:pt x="12" y="4"/>
                    </a:lnTo>
                    <a:lnTo>
                      <a:pt x="12" y="0"/>
                    </a:lnTo>
                    <a:lnTo>
                      <a:pt x="8" y="0"/>
                    </a:lnTo>
                    <a:lnTo>
                      <a:pt x="4" y="0"/>
                    </a:lnTo>
                    <a:lnTo>
                      <a:pt x="0"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7" name="Freeform 715"/>
              <p:cNvSpPr>
                <a:spLocks/>
              </p:cNvSpPr>
              <p:nvPr/>
            </p:nvSpPr>
            <p:spPr bwMode="auto">
              <a:xfrm>
                <a:off x="2151" y="3405"/>
                <a:ext cx="15" cy="13"/>
              </a:xfrm>
              <a:custGeom>
                <a:avLst/>
                <a:gdLst>
                  <a:gd name="T0" fmla="*/ 0 w 15"/>
                  <a:gd name="T1" fmla="*/ 4 h 13"/>
                  <a:gd name="T2" fmla="*/ 0 w 15"/>
                  <a:gd name="T3" fmla="*/ 4 h 13"/>
                  <a:gd name="T4" fmla="*/ 0 w 15"/>
                  <a:gd name="T5" fmla="*/ 8 h 13"/>
                  <a:gd name="T6" fmla="*/ 0 w 15"/>
                  <a:gd name="T7" fmla="*/ 8 h 13"/>
                  <a:gd name="T8" fmla="*/ 3 w 15"/>
                  <a:gd name="T9" fmla="*/ 13 h 13"/>
                  <a:gd name="T10" fmla="*/ 3 w 15"/>
                  <a:gd name="T11" fmla="*/ 13 h 13"/>
                  <a:gd name="T12" fmla="*/ 3 w 15"/>
                  <a:gd name="T13" fmla="*/ 13 h 13"/>
                  <a:gd name="T14" fmla="*/ 7 w 15"/>
                  <a:gd name="T15" fmla="*/ 13 h 13"/>
                  <a:gd name="T16" fmla="*/ 7 w 15"/>
                  <a:gd name="T17" fmla="*/ 13 h 13"/>
                  <a:gd name="T18" fmla="*/ 7 w 15"/>
                  <a:gd name="T19" fmla="*/ 13 h 13"/>
                  <a:gd name="T20" fmla="*/ 11 w 15"/>
                  <a:gd name="T21" fmla="*/ 13 h 13"/>
                  <a:gd name="T22" fmla="*/ 11 w 15"/>
                  <a:gd name="T23" fmla="*/ 13 h 13"/>
                  <a:gd name="T24" fmla="*/ 15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5 w 15"/>
                  <a:gd name="T41" fmla="*/ 4 h 13"/>
                  <a:gd name="T42" fmla="*/ 15 w 15"/>
                  <a:gd name="T43" fmla="*/ 4 h 13"/>
                  <a:gd name="T44" fmla="*/ 15 w 15"/>
                  <a:gd name="T45" fmla="*/ 0 h 13"/>
                  <a:gd name="T46" fmla="*/ 11 w 15"/>
                  <a:gd name="T47" fmla="*/ 0 h 13"/>
                  <a:gd name="T48" fmla="*/ 11 w 15"/>
                  <a:gd name="T49" fmla="*/ 0 h 13"/>
                  <a:gd name="T50" fmla="*/ 7 w 15"/>
                  <a:gd name="T51" fmla="*/ 0 h 13"/>
                  <a:gd name="T52" fmla="*/ 7 w 15"/>
                  <a:gd name="T53" fmla="*/ 0 h 13"/>
                  <a:gd name="T54" fmla="*/ 3 w 15"/>
                  <a:gd name="T55" fmla="*/ 0 h 13"/>
                  <a:gd name="T56" fmla="*/ 3 w 15"/>
                  <a:gd name="T57" fmla="*/ 0 h 13"/>
                  <a:gd name="T58" fmla="*/ 3 w 15"/>
                  <a:gd name="T59" fmla="*/ 0 h 13"/>
                  <a:gd name="T60" fmla="*/ 0 w 15"/>
                  <a:gd name="T61" fmla="*/ 0 h 13"/>
                  <a:gd name="T62" fmla="*/ 0 w 15"/>
                  <a:gd name="T63" fmla="*/ 0 h 13"/>
                  <a:gd name="T64" fmla="*/ 0 w 15"/>
                  <a:gd name="T65" fmla="*/ 0 h 13"/>
                  <a:gd name="T66" fmla="*/ 0 w 15"/>
                  <a:gd name="T67" fmla="*/ 4 h 13"/>
                  <a:gd name="T68" fmla="*/ 0 w 15"/>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3"/>
                  <a:gd name="T107" fmla="*/ 15 w 15"/>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3">
                    <a:moveTo>
                      <a:pt x="0" y="4"/>
                    </a:moveTo>
                    <a:lnTo>
                      <a:pt x="0" y="4"/>
                    </a:lnTo>
                    <a:lnTo>
                      <a:pt x="0" y="8"/>
                    </a:lnTo>
                    <a:lnTo>
                      <a:pt x="3" y="13"/>
                    </a:lnTo>
                    <a:lnTo>
                      <a:pt x="7" y="13"/>
                    </a:lnTo>
                    <a:lnTo>
                      <a:pt x="11" y="13"/>
                    </a:lnTo>
                    <a:lnTo>
                      <a:pt x="15" y="13"/>
                    </a:lnTo>
                    <a:lnTo>
                      <a:pt x="15" y="8"/>
                    </a:lnTo>
                    <a:lnTo>
                      <a:pt x="15" y="4"/>
                    </a:lnTo>
                    <a:lnTo>
                      <a:pt x="15" y="0"/>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8" name="Freeform 716"/>
              <p:cNvSpPr>
                <a:spLocks/>
              </p:cNvSpPr>
              <p:nvPr/>
            </p:nvSpPr>
            <p:spPr bwMode="auto">
              <a:xfrm>
                <a:off x="2113" y="3405"/>
                <a:ext cx="19" cy="13"/>
              </a:xfrm>
              <a:custGeom>
                <a:avLst/>
                <a:gdLst>
                  <a:gd name="T0" fmla="*/ 0 w 19"/>
                  <a:gd name="T1" fmla="*/ 4 h 13"/>
                  <a:gd name="T2" fmla="*/ 0 w 19"/>
                  <a:gd name="T3" fmla="*/ 4 h 13"/>
                  <a:gd name="T4" fmla="*/ 4 w 19"/>
                  <a:gd name="T5" fmla="*/ 8 h 13"/>
                  <a:gd name="T6" fmla="*/ 4 w 19"/>
                  <a:gd name="T7" fmla="*/ 8 h 13"/>
                  <a:gd name="T8" fmla="*/ 4 w 19"/>
                  <a:gd name="T9" fmla="*/ 13 h 13"/>
                  <a:gd name="T10" fmla="*/ 4 w 19"/>
                  <a:gd name="T11" fmla="*/ 13 h 13"/>
                  <a:gd name="T12" fmla="*/ 7 w 19"/>
                  <a:gd name="T13" fmla="*/ 13 h 13"/>
                  <a:gd name="T14" fmla="*/ 7 w 19"/>
                  <a:gd name="T15" fmla="*/ 13 h 13"/>
                  <a:gd name="T16" fmla="*/ 7 w 19"/>
                  <a:gd name="T17" fmla="*/ 13 h 13"/>
                  <a:gd name="T18" fmla="*/ 11 w 19"/>
                  <a:gd name="T19" fmla="*/ 13 h 13"/>
                  <a:gd name="T20" fmla="*/ 11 w 19"/>
                  <a:gd name="T21" fmla="*/ 13 h 13"/>
                  <a:gd name="T22" fmla="*/ 11 w 19"/>
                  <a:gd name="T23" fmla="*/ 13 h 13"/>
                  <a:gd name="T24" fmla="*/ 15 w 19"/>
                  <a:gd name="T25" fmla="*/ 13 h 13"/>
                  <a:gd name="T26" fmla="*/ 15 w 19"/>
                  <a:gd name="T27" fmla="*/ 8 h 13"/>
                  <a:gd name="T28" fmla="*/ 19 w 19"/>
                  <a:gd name="T29" fmla="*/ 8 h 13"/>
                  <a:gd name="T30" fmla="*/ 19 w 19"/>
                  <a:gd name="T31" fmla="*/ 8 h 13"/>
                  <a:gd name="T32" fmla="*/ 19 w 19"/>
                  <a:gd name="T33" fmla="*/ 8 h 13"/>
                  <a:gd name="T34" fmla="*/ 19 w 19"/>
                  <a:gd name="T35" fmla="*/ 4 h 13"/>
                  <a:gd name="T36" fmla="*/ 19 w 19"/>
                  <a:gd name="T37" fmla="*/ 4 h 13"/>
                  <a:gd name="T38" fmla="*/ 15 w 19"/>
                  <a:gd name="T39" fmla="*/ 4 h 13"/>
                  <a:gd name="T40" fmla="*/ 15 w 19"/>
                  <a:gd name="T41" fmla="*/ 4 h 13"/>
                  <a:gd name="T42" fmla="*/ 15 w 19"/>
                  <a:gd name="T43" fmla="*/ 0 h 13"/>
                  <a:gd name="T44" fmla="*/ 15 w 19"/>
                  <a:gd name="T45" fmla="*/ 0 h 13"/>
                  <a:gd name="T46" fmla="*/ 11 w 19"/>
                  <a:gd name="T47" fmla="*/ 0 h 13"/>
                  <a:gd name="T48" fmla="*/ 11 w 19"/>
                  <a:gd name="T49" fmla="*/ 0 h 13"/>
                  <a:gd name="T50" fmla="*/ 11 w 19"/>
                  <a:gd name="T51" fmla="*/ 0 h 13"/>
                  <a:gd name="T52" fmla="*/ 7 w 19"/>
                  <a:gd name="T53" fmla="*/ 0 h 13"/>
                  <a:gd name="T54" fmla="*/ 7 w 19"/>
                  <a:gd name="T55" fmla="*/ 0 h 13"/>
                  <a:gd name="T56" fmla="*/ 4 w 19"/>
                  <a:gd name="T57" fmla="*/ 0 h 13"/>
                  <a:gd name="T58" fmla="*/ 4 w 19"/>
                  <a:gd name="T59" fmla="*/ 0 h 13"/>
                  <a:gd name="T60" fmla="*/ 4 w 19"/>
                  <a:gd name="T61" fmla="*/ 0 h 13"/>
                  <a:gd name="T62" fmla="*/ 0 w 19"/>
                  <a:gd name="T63" fmla="*/ 0 h 13"/>
                  <a:gd name="T64" fmla="*/ 0 w 19"/>
                  <a:gd name="T65" fmla="*/ 0 h 13"/>
                  <a:gd name="T66" fmla="*/ 0 w 19"/>
                  <a:gd name="T67" fmla="*/ 4 h 13"/>
                  <a:gd name="T68" fmla="*/ 0 w 19"/>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3"/>
                  <a:gd name="T107" fmla="*/ 19 w 1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3">
                    <a:moveTo>
                      <a:pt x="0" y="4"/>
                    </a:moveTo>
                    <a:lnTo>
                      <a:pt x="0" y="4"/>
                    </a:lnTo>
                    <a:lnTo>
                      <a:pt x="4" y="8"/>
                    </a:lnTo>
                    <a:lnTo>
                      <a:pt x="4" y="13"/>
                    </a:lnTo>
                    <a:lnTo>
                      <a:pt x="7" y="13"/>
                    </a:lnTo>
                    <a:lnTo>
                      <a:pt x="11" y="13"/>
                    </a:lnTo>
                    <a:lnTo>
                      <a:pt x="15" y="13"/>
                    </a:lnTo>
                    <a:lnTo>
                      <a:pt x="15" y="8"/>
                    </a:lnTo>
                    <a:lnTo>
                      <a:pt x="19" y="8"/>
                    </a:lnTo>
                    <a:lnTo>
                      <a:pt x="19" y="4"/>
                    </a:lnTo>
                    <a:lnTo>
                      <a:pt x="15" y="4"/>
                    </a:lnTo>
                    <a:lnTo>
                      <a:pt x="15" y="0"/>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19" name="Freeform 717"/>
              <p:cNvSpPr>
                <a:spLocks/>
              </p:cNvSpPr>
              <p:nvPr/>
            </p:nvSpPr>
            <p:spPr bwMode="auto">
              <a:xfrm>
                <a:off x="672" y="3473"/>
                <a:ext cx="1237" cy="280"/>
              </a:xfrm>
              <a:custGeom>
                <a:avLst/>
                <a:gdLst>
                  <a:gd name="T0" fmla="*/ 0 w 1237"/>
                  <a:gd name="T1" fmla="*/ 110 h 280"/>
                  <a:gd name="T2" fmla="*/ 15 w 1237"/>
                  <a:gd name="T3" fmla="*/ 110 h 280"/>
                  <a:gd name="T4" fmla="*/ 46 w 1237"/>
                  <a:gd name="T5" fmla="*/ 102 h 280"/>
                  <a:gd name="T6" fmla="*/ 68 w 1237"/>
                  <a:gd name="T7" fmla="*/ 102 h 280"/>
                  <a:gd name="T8" fmla="*/ 91 w 1237"/>
                  <a:gd name="T9" fmla="*/ 102 h 280"/>
                  <a:gd name="T10" fmla="*/ 110 w 1237"/>
                  <a:gd name="T11" fmla="*/ 102 h 280"/>
                  <a:gd name="T12" fmla="*/ 121 w 1237"/>
                  <a:gd name="T13" fmla="*/ 102 h 280"/>
                  <a:gd name="T14" fmla="*/ 129 w 1237"/>
                  <a:gd name="T15" fmla="*/ 106 h 280"/>
                  <a:gd name="T16" fmla="*/ 193 w 1237"/>
                  <a:gd name="T17" fmla="*/ 119 h 280"/>
                  <a:gd name="T18" fmla="*/ 234 w 1237"/>
                  <a:gd name="T19" fmla="*/ 131 h 280"/>
                  <a:gd name="T20" fmla="*/ 268 w 1237"/>
                  <a:gd name="T21" fmla="*/ 140 h 280"/>
                  <a:gd name="T22" fmla="*/ 310 w 1237"/>
                  <a:gd name="T23" fmla="*/ 152 h 280"/>
                  <a:gd name="T24" fmla="*/ 328 w 1237"/>
                  <a:gd name="T25" fmla="*/ 157 h 280"/>
                  <a:gd name="T26" fmla="*/ 351 w 1237"/>
                  <a:gd name="T27" fmla="*/ 161 h 280"/>
                  <a:gd name="T28" fmla="*/ 381 w 1237"/>
                  <a:gd name="T29" fmla="*/ 165 h 280"/>
                  <a:gd name="T30" fmla="*/ 547 w 1237"/>
                  <a:gd name="T31" fmla="*/ 186 h 280"/>
                  <a:gd name="T32" fmla="*/ 653 w 1237"/>
                  <a:gd name="T33" fmla="*/ 199 h 280"/>
                  <a:gd name="T34" fmla="*/ 675 w 1237"/>
                  <a:gd name="T35" fmla="*/ 203 h 280"/>
                  <a:gd name="T36" fmla="*/ 698 w 1237"/>
                  <a:gd name="T37" fmla="*/ 208 h 280"/>
                  <a:gd name="T38" fmla="*/ 732 w 1237"/>
                  <a:gd name="T39" fmla="*/ 216 h 280"/>
                  <a:gd name="T40" fmla="*/ 755 w 1237"/>
                  <a:gd name="T41" fmla="*/ 220 h 280"/>
                  <a:gd name="T42" fmla="*/ 777 w 1237"/>
                  <a:gd name="T43" fmla="*/ 233 h 280"/>
                  <a:gd name="T44" fmla="*/ 815 w 1237"/>
                  <a:gd name="T45" fmla="*/ 246 h 280"/>
                  <a:gd name="T46" fmla="*/ 841 w 1237"/>
                  <a:gd name="T47" fmla="*/ 254 h 280"/>
                  <a:gd name="T48" fmla="*/ 860 w 1237"/>
                  <a:gd name="T49" fmla="*/ 259 h 280"/>
                  <a:gd name="T50" fmla="*/ 883 w 1237"/>
                  <a:gd name="T51" fmla="*/ 263 h 280"/>
                  <a:gd name="T52" fmla="*/ 905 w 1237"/>
                  <a:gd name="T53" fmla="*/ 267 h 280"/>
                  <a:gd name="T54" fmla="*/ 970 w 1237"/>
                  <a:gd name="T55" fmla="*/ 280 h 280"/>
                  <a:gd name="T56" fmla="*/ 985 w 1237"/>
                  <a:gd name="T57" fmla="*/ 280 h 280"/>
                  <a:gd name="T58" fmla="*/ 1000 w 1237"/>
                  <a:gd name="T59" fmla="*/ 280 h 280"/>
                  <a:gd name="T60" fmla="*/ 1022 w 1237"/>
                  <a:gd name="T61" fmla="*/ 280 h 280"/>
                  <a:gd name="T62" fmla="*/ 1049 w 1237"/>
                  <a:gd name="T63" fmla="*/ 276 h 280"/>
                  <a:gd name="T64" fmla="*/ 1098 w 1237"/>
                  <a:gd name="T65" fmla="*/ 271 h 280"/>
                  <a:gd name="T66" fmla="*/ 1135 w 1237"/>
                  <a:gd name="T67" fmla="*/ 263 h 280"/>
                  <a:gd name="T68" fmla="*/ 1154 w 1237"/>
                  <a:gd name="T69" fmla="*/ 263 h 280"/>
                  <a:gd name="T70" fmla="*/ 1177 w 1237"/>
                  <a:gd name="T71" fmla="*/ 254 h 280"/>
                  <a:gd name="T72" fmla="*/ 1203 w 1237"/>
                  <a:gd name="T73" fmla="*/ 250 h 280"/>
                  <a:gd name="T74" fmla="*/ 1185 w 1237"/>
                  <a:gd name="T75" fmla="*/ 229 h 280"/>
                  <a:gd name="T76" fmla="*/ 619 w 1237"/>
                  <a:gd name="T77" fmla="*/ 119 h 280"/>
                  <a:gd name="T78" fmla="*/ 0 w 1237"/>
                  <a:gd name="T79" fmla="*/ 110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7"/>
                  <a:gd name="T121" fmla="*/ 0 h 280"/>
                  <a:gd name="T122" fmla="*/ 1237 w 1237"/>
                  <a:gd name="T123" fmla="*/ 280 h 2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7" h="280">
                    <a:moveTo>
                      <a:pt x="0" y="110"/>
                    </a:moveTo>
                    <a:lnTo>
                      <a:pt x="0" y="110"/>
                    </a:lnTo>
                    <a:lnTo>
                      <a:pt x="4" y="110"/>
                    </a:lnTo>
                    <a:lnTo>
                      <a:pt x="15" y="110"/>
                    </a:lnTo>
                    <a:lnTo>
                      <a:pt x="31" y="106"/>
                    </a:lnTo>
                    <a:lnTo>
                      <a:pt x="46" y="102"/>
                    </a:lnTo>
                    <a:lnTo>
                      <a:pt x="57" y="102"/>
                    </a:lnTo>
                    <a:lnTo>
                      <a:pt x="68" y="102"/>
                    </a:lnTo>
                    <a:lnTo>
                      <a:pt x="80" y="102"/>
                    </a:lnTo>
                    <a:lnTo>
                      <a:pt x="91" y="102"/>
                    </a:lnTo>
                    <a:lnTo>
                      <a:pt x="98" y="102"/>
                    </a:lnTo>
                    <a:lnTo>
                      <a:pt x="110" y="102"/>
                    </a:lnTo>
                    <a:lnTo>
                      <a:pt x="117" y="102"/>
                    </a:lnTo>
                    <a:lnTo>
                      <a:pt x="121" y="102"/>
                    </a:lnTo>
                    <a:lnTo>
                      <a:pt x="125" y="102"/>
                    </a:lnTo>
                    <a:lnTo>
                      <a:pt x="129" y="106"/>
                    </a:lnTo>
                    <a:lnTo>
                      <a:pt x="163" y="114"/>
                    </a:lnTo>
                    <a:lnTo>
                      <a:pt x="193" y="119"/>
                    </a:lnTo>
                    <a:lnTo>
                      <a:pt x="215" y="127"/>
                    </a:lnTo>
                    <a:lnTo>
                      <a:pt x="234" y="131"/>
                    </a:lnTo>
                    <a:lnTo>
                      <a:pt x="253" y="136"/>
                    </a:lnTo>
                    <a:lnTo>
                      <a:pt x="268" y="140"/>
                    </a:lnTo>
                    <a:lnTo>
                      <a:pt x="291" y="148"/>
                    </a:lnTo>
                    <a:lnTo>
                      <a:pt x="310" y="152"/>
                    </a:lnTo>
                    <a:lnTo>
                      <a:pt x="317" y="157"/>
                    </a:lnTo>
                    <a:lnTo>
                      <a:pt x="328" y="157"/>
                    </a:lnTo>
                    <a:lnTo>
                      <a:pt x="340" y="161"/>
                    </a:lnTo>
                    <a:lnTo>
                      <a:pt x="351" y="161"/>
                    </a:lnTo>
                    <a:lnTo>
                      <a:pt x="366" y="165"/>
                    </a:lnTo>
                    <a:lnTo>
                      <a:pt x="381" y="165"/>
                    </a:lnTo>
                    <a:lnTo>
                      <a:pt x="464" y="178"/>
                    </a:lnTo>
                    <a:lnTo>
                      <a:pt x="547" y="186"/>
                    </a:lnTo>
                    <a:lnTo>
                      <a:pt x="641" y="195"/>
                    </a:lnTo>
                    <a:lnTo>
                      <a:pt x="653" y="199"/>
                    </a:lnTo>
                    <a:lnTo>
                      <a:pt x="668" y="199"/>
                    </a:lnTo>
                    <a:lnTo>
                      <a:pt x="675" y="203"/>
                    </a:lnTo>
                    <a:lnTo>
                      <a:pt x="683" y="203"/>
                    </a:lnTo>
                    <a:lnTo>
                      <a:pt x="698" y="208"/>
                    </a:lnTo>
                    <a:lnTo>
                      <a:pt x="717" y="208"/>
                    </a:lnTo>
                    <a:lnTo>
                      <a:pt x="732" y="216"/>
                    </a:lnTo>
                    <a:lnTo>
                      <a:pt x="747" y="220"/>
                    </a:lnTo>
                    <a:lnTo>
                      <a:pt x="755" y="220"/>
                    </a:lnTo>
                    <a:lnTo>
                      <a:pt x="762" y="225"/>
                    </a:lnTo>
                    <a:lnTo>
                      <a:pt x="777" y="233"/>
                    </a:lnTo>
                    <a:lnTo>
                      <a:pt x="792" y="237"/>
                    </a:lnTo>
                    <a:lnTo>
                      <a:pt x="815" y="246"/>
                    </a:lnTo>
                    <a:lnTo>
                      <a:pt x="830" y="250"/>
                    </a:lnTo>
                    <a:lnTo>
                      <a:pt x="841" y="254"/>
                    </a:lnTo>
                    <a:lnTo>
                      <a:pt x="849" y="259"/>
                    </a:lnTo>
                    <a:lnTo>
                      <a:pt x="860" y="259"/>
                    </a:lnTo>
                    <a:lnTo>
                      <a:pt x="871" y="263"/>
                    </a:lnTo>
                    <a:lnTo>
                      <a:pt x="883" y="263"/>
                    </a:lnTo>
                    <a:lnTo>
                      <a:pt x="894" y="267"/>
                    </a:lnTo>
                    <a:lnTo>
                      <a:pt x="905" y="267"/>
                    </a:lnTo>
                    <a:lnTo>
                      <a:pt x="962" y="280"/>
                    </a:lnTo>
                    <a:lnTo>
                      <a:pt x="970" y="280"/>
                    </a:lnTo>
                    <a:lnTo>
                      <a:pt x="977" y="280"/>
                    </a:lnTo>
                    <a:lnTo>
                      <a:pt x="985" y="280"/>
                    </a:lnTo>
                    <a:lnTo>
                      <a:pt x="992" y="280"/>
                    </a:lnTo>
                    <a:lnTo>
                      <a:pt x="1000" y="280"/>
                    </a:lnTo>
                    <a:lnTo>
                      <a:pt x="1007" y="280"/>
                    </a:lnTo>
                    <a:lnTo>
                      <a:pt x="1022" y="280"/>
                    </a:lnTo>
                    <a:lnTo>
                      <a:pt x="1034" y="280"/>
                    </a:lnTo>
                    <a:lnTo>
                      <a:pt x="1049" y="276"/>
                    </a:lnTo>
                    <a:lnTo>
                      <a:pt x="1086" y="271"/>
                    </a:lnTo>
                    <a:lnTo>
                      <a:pt x="1098" y="271"/>
                    </a:lnTo>
                    <a:lnTo>
                      <a:pt x="1113" y="267"/>
                    </a:lnTo>
                    <a:lnTo>
                      <a:pt x="1135" y="263"/>
                    </a:lnTo>
                    <a:lnTo>
                      <a:pt x="1143" y="263"/>
                    </a:lnTo>
                    <a:lnTo>
                      <a:pt x="1154" y="263"/>
                    </a:lnTo>
                    <a:lnTo>
                      <a:pt x="1169" y="259"/>
                    </a:lnTo>
                    <a:lnTo>
                      <a:pt x="1177" y="254"/>
                    </a:lnTo>
                    <a:lnTo>
                      <a:pt x="1185" y="254"/>
                    </a:lnTo>
                    <a:lnTo>
                      <a:pt x="1203" y="250"/>
                    </a:lnTo>
                    <a:lnTo>
                      <a:pt x="1237" y="237"/>
                    </a:lnTo>
                    <a:lnTo>
                      <a:pt x="1185" y="229"/>
                    </a:lnTo>
                    <a:lnTo>
                      <a:pt x="1045" y="199"/>
                    </a:lnTo>
                    <a:lnTo>
                      <a:pt x="619" y="119"/>
                    </a:lnTo>
                    <a:lnTo>
                      <a:pt x="0" y="0"/>
                    </a:lnTo>
                    <a:lnTo>
                      <a:pt x="0" y="110"/>
                    </a:lnTo>
                    <a:close/>
                  </a:path>
                </a:pathLst>
              </a:custGeom>
              <a:solidFill>
                <a:srgbClr val="783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420" name="Group 718"/>
              <p:cNvGrpSpPr>
                <a:grpSpLocks/>
              </p:cNvGrpSpPr>
              <p:nvPr/>
            </p:nvGrpSpPr>
            <p:grpSpPr bwMode="auto">
              <a:xfrm>
                <a:off x="1574" y="3401"/>
                <a:ext cx="215" cy="186"/>
                <a:chOff x="1574" y="3401"/>
                <a:chExt cx="215" cy="186"/>
              </a:xfrm>
            </p:grpSpPr>
            <p:sp>
              <p:nvSpPr>
                <p:cNvPr id="1548" name="Freeform 719"/>
                <p:cNvSpPr>
                  <a:spLocks/>
                </p:cNvSpPr>
                <p:nvPr/>
              </p:nvSpPr>
              <p:spPr bwMode="auto">
                <a:xfrm>
                  <a:off x="1608" y="3545"/>
                  <a:ext cx="11" cy="25"/>
                </a:xfrm>
                <a:custGeom>
                  <a:avLst/>
                  <a:gdLst>
                    <a:gd name="T0" fmla="*/ 0 w 11"/>
                    <a:gd name="T1" fmla="*/ 4 h 25"/>
                    <a:gd name="T2" fmla="*/ 0 w 11"/>
                    <a:gd name="T3" fmla="*/ 4 h 25"/>
                    <a:gd name="T4" fmla="*/ 0 w 11"/>
                    <a:gd name="T5" fmla="*/ 25 h 25"/>
                    <a:gd name="T6" fmla="*/ 7 w 11"/>
                    <a:gd name="T7" fmla="*/ 25 h 25"/>
                    <a:gd name="T8" fmla="*/ 7 w 11"/>
                    <a:gd name="T9" fmla="*/ 25 h 25"/>
                    <a:gd name="T10" fmla="*/ 7 w 11"/>
                    <a:gd name="T11" fmla="*/ 25 h 25"/>
                    <a:gd name="T12" fmla="*/ 11 w 11"/>
                    <a:gd name="T13" fmla="*/ 25 h 25"/>
                    <a:gd name="T14" fmla="*/ 11 w 11"/>
                    <a:gd name="T15" fmla="*/ 25 h 25"/>
                    <a:gd name="T16" fmla="*/ 11 w 11"/>
                    <a:gd name="T17" fmla="*/ 25 h 25"/>
                    <a:gd name="T18" fmla="*/ 11 w 11"/>
                    <a:gd name="T19" fmla="*/ 4 h 25"/>
                    <a:gd name="T20" fmla="*/ 7 w 11"/>
                    <a:gd name="T21" fmla="*/ 4 h 25"/>
                    <a:gd name="T22" fmla="*/ 3 w 11"/>
                    <a:gd name="T23" fmla="*/ 0 h 25"/>
                    <a:gd name="T24" fmla="*/ 0 w 11"/>
                    <a:gd name="T25" fmla="*/ 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0" y="4"/>
                      </a:moveTo>
                      <a:lnTo>
                        <a:pt x="0" y="4"/>
                      </a:lnTo>
                      <a:lnTo>
                        <a:pt x="0" y="25"/>
                      </a:lnTo>
                      <a:lnTo>
                        <a:pt x="7" y="25"/>
                      </a:lnTo>
                      <a:lnTo>
                        <a:pt x="11" y="25"/>
                      </a:lnTo>
                      <a:lnTo>
                        <a:pt x="11" y="4"/>
                      </a:lnTo>
                      <a:lnTo>
                        <a:pt x="7" y="4"/>
                      </a:lnTo>
                      <a:lnTo>
                        <a:pt x="3" y="0"/>
                      </a:lnTo>
                      <a:lnTo>
                        <a:pt x="0" y="4"/>
                      </a:lnTo>
                      <a:close/>
                    </a:path>
                  </a:pathLst>
                </a:custGeom>
                <a:solidFill>
                  <a:srgbClr val="5C241D"/>
                </a:solidFill>
                <a:ln w="6350">
                  <a:solidFill>
                    <a:srgbClr val="5C241D"/>
                  </a:solidFill>
                  <a:round/>
                  <a:headEnd/>
                  <a:tailEnd/>
                </a:ln>
              </p:spPr>
              <p:txBody>
                <a:bodyPr/>
                <a:lstStyle/>
                <a:p>
                  <a:endParaRPr lang="fa-IR"/>
                </a:p>
              </p:txBody>
            </p:sp>
            <p:sp>
              <p:nvSpPr>
                <p:cNvPr id="1549" name="Freeform 720"/>
                <p:cNvSpPr>
                  <a:spLocks/>
                </p:cNvSpPr>
                <p:nvPr/>
              </p:nvSpPr>
              <p:spPr bwMode="auto">
                <a:xfrm>
                  <a:off x="1574" y="3401"/>
                  <a:ext cx="71" cy="148"/>
                </a:xfrm>
                <a:custGeom>
                  <a:avLst/>
                  <a:gdLst>
                    <a:gd name="T0" fmla="*/ 19 w 71"/>
                    <a:gd name="T1" fmla="*/ 59 h 148"/>
                    <a:gd name="T2" fmla="*/ 19 w 71"/>
                    <a:gd name="T3" fmla="*/ 68 h 148"/>
                    <a:gd name="T4" fmla="*/ 15 w 71"/>
                    <a:gd name="T5" fmla="*/ 72 h 148"/>
                    <a:gd name="T6" fmla="*/ 11 w 71"/>
                    <a:gd name="T7" fmla="*/ 72 h 148"/>
                    <a:gd name="T8" fmla="*/ 11 w 71"/>
                    <a:gd name="T9" fmla="*/ 76 h 148"/>
                    <a:gd name="T10" fmla="*/ 15 w 71"/>
                    <a:gd name="T11" fmla="*/ 80 h 148"/>
                    <a:gd name="T12" fmla="*/ 15 w 71"/>
                    <a:gd name="T13" fmla="*/ 84 h 148"/>
                    <a:gd name="T14" fmla="*/ 19 w 71"/>
                    <a:gd name="T15" fmla="*/ 89 h 148"/>
                    <a:gd name="T16" fmla="*/ 15 w 71"/>
                    <a:gd name="T17" fmla="*/ 93 h 148"/>
                    <a:gd name="T18" fmla="*/ 11 w 71"/>
                    <a:gd name="T19" fmla="*/ 97 h 148"/>
                    <a:gd name="T20" fmla="*/ 7 w 71"/>
                    <a:gd name="T21" fmla="*/ 106 h 148"/>
                    <a:gd name="T22" fmla="*/ 11 w 71"/>
                    <a:gd name="T23" fmla="*/ 110 h 148"/>
                    <a:gd name="T24" fmla="*/ 11 w 71"/>
                    <a:gd name="T25" fmla="*/ 110 h 148"/>
                    <a:gd name="T26" fmla="*/ 15 w 71"/>
                    <a:gd name="T27" fmla="*/ 114 h 148"/>
                    <a:gd name="T28" fmla="*/ 15 w 71"/>
                    <a:gd name="T29" fmla="*/ 118 h 148"/>
                    <a:gd name="T30" fmla="*/ 15 w 71"/>
                    <a:gd name="T31" fmla="*/ 118 h 148"/>
                    <a:gd name="T32" fmla="*/ 3 w 71"/>
                    <a:gd name="T33" fmla="*/ 123 h 148"/>
                    <a:gd name="T34" fmla="*/ 0 w 71"/>
                    <a:gd name="T35" fmla="*/ 127 h 148"/>
                    <a:gd name="T36" fmla="*/ 0 w 71"/>
                    <a:gd name="T37" fmla="*/ 131 h 148"/>
                    <a:gd name="T38" fmla="*/ 0 w 71"/>
                    <a:gd name="T39" fmla="*/ 131 h 148"/>
                    <a:gd name="T40" fmla="*/ 7 w 71"/>
                    <a:gd name="T41" fmla="*/ 135 h 148"/>
                    <a:gd name="T42" fmla="*/ 11 w 71"/>
                    <a:gd name="T43" fmla="*/ 140 h 148"/>
                    <a:gd name="T44" fmla="*/ 11 w 71"/>
                    <a:gd name="T45" fmla="*/ 144 h 148"/>
                    <a:gd name="T46" fmla="*/ 15 w 71"/>
                    <a:gd name="T47" fmla="*/ 144 h 148"/>
                    <a:gd name="T48" fmla="*/ 22 w 71"/>
                    <a:gd name="T49" fmla="*/ 148 h 148"/>
                    <a:gd name="T50" fmla="*/ 30 w 71"/>
                    <a:gd name="T51" fmla="*/ 148 h 148"/>
                    <a:gd name="T52" fmla="*/ 37 w 71"/>
                    <a:gd name="T53" fmla="*/ 148 h 148"/>
                    <a:gd name="T54" fmla="*/ 45 w 71"/>
                    <a:gd name="T55" fmla="*/ 148 h 148"/>
                    <a:gd name="T56" fmla="*/ 56 w 71"/>
                    <a:gd name="T57" fmla="*/ 144 h 148"/>
                    <a:gd name="T58" fmla="*/ 60 w 71"/>
                    <a:gd name="T59" fmla="*/ 135 h 148"/>
                    <a:gd name="T60" fmla="*/ 71 w 71"/>
                    <a:gd name="T61" fmla="*/ 135 h 148"/>
                    <a:gd name="T62" fmla="*/ 71 w 71"/>
                    <a:gd name="T63" fmla="*/ 131 h 148"/>
                    <a:gd name="T64" fmla="*/ 71 w 71"/>
                    <a:gd name="T65" fmla="*/ 131 h 148"/>
                    <a:gd name="T66" fmla="*/ 64 w 71"/>
                    <a:gd name="T67" fmla="*/ 127 h 148"/>
                    <a:gd name="T68" fmla="*/ 60 w 71"/>
                    <a:gd name="T69" fmla="*/ 127 h 148"/>
                    <a:gd name="T70" fmla="*/ 60 w 71"/>
                    <a:gd name="T71" fmla="*/ 118 h 148"/>
                    <a:gd name="T72" fmla="*/ 60 w 71"/>
                    <a:gd name="T73" fmla="*/ 114 h 148"/>
                    <a:gd name="T74" fmla="*/ 64 w 71"/>
                    <a:gd name="T75" fmla="*/ 114 h 148"/>
                    <a:gd name="T76" fmla="*/ 60 w 71"/>
                    <a:gd name="T77" fmla="*/ 110 h 148"/>
                    <a:gd name="T78" fmla="*/ 56 w 71"/>
                    <a:gd name="T79" fmla="*/ 101 h 148"/>
                    <a:gd name="T80" fmla="*/ 56 w 71"/>
                    <a:gd name="T81" fmla="*/ 97 h 148"/>
                    <a:gd name="T82" fmla="*/ 56 w 71"/>
                    <a:gd name="T83" fmla="*/ 93 h 148"/>
                    <a:gd name="T84" fmla="*/ 60 w 71"/>
                    <a:gd name="T85" fmla="*/ 89 h 148"/>
                    <a:gd name="T86" fmla="*/ 56 w 71"/>
                    <a:gd name="T87" fmla="*/ 80 h 148"/>
                    <a:gd name="T88" fmla="*/ 52 w 71"/>
                    <a:gd name="T89" fmla="*/ 76 h 148"/>
                    <a:gd name="T90" fmla="*/ 52 w 71"/>
                    <a:gd name="T91" fmla="*/ 72 h 148"/>
                    <a:gd name="T92" fmla="*/ 52 w 71"/>
                    <a:gd name="T93" fmla="*/ 63 h 148"/>
                    <a:gd name="T94" fmla="*/ 52 w 71"/>
                    <a:gd name="T95" fmla="*/ 59 h 148"/>
                    <a:gd name="T96" fmla="*/ 52 w 71"/>
                    <a:gd name="T97" fmla="*/ 55 h 148"/>
                    <a:gd name="T98" fmla="*/ 49 w 71"/>
                    <a:gd name="T99" fmla="*/ 46 h 148"/>
                    <a:gd name="T100" fmla="*/ 45 w 71"/>
                    <a:gd name="T101" fmla="*/ 38 h 148"/>
                    <a:gd name="T102" fmla="*/ 45 w 71"/>
                    <a:gd name="T103" fmla="*/ 29 h 148"/>
                    <a:gd name="T104" fmla="*/ 45 w 71"/>
                    <a:gd name="T105" fmla="*/ 21 h 148"/>
                    <a:gd name="T106" fmla="*/ 45 w 71"/>
                    <a:gd name="T107" fmla="*/ 17 h 148"/>
                    <a:gd name="T108" fmla="*/ 41 w 71"/>
                    <a:gd name="T109" fmla="*/ 17 h 148"/>
                    <a:gd name="T110" fmla="*/ 37 w 71"/>
                    <a:gd name="T111" fmla="*/ 8 h 148"/>
                    <a:gd name="T112" fmla="*/ 34 w 71"/>
                    <a:gd name="T113" fmla="*/ 0 h 148"/>
                    <a:gd name="T114" fmla="*/ 34 w 71"/>
                    <a:gd name="T115" fmla="*/ 8 h 148"/>
                    <a:gd name="T116" fmla="*/ 30 w 71"/>
                    <a:gd name="T117" fmla="*/ 25 h 148"/>
                    <a:gd name="T118" fmla="*/ 26 w 71"/>
                    <a:gd name="T119" fmla="*/ 34 h 148"/>
                    <a:gd name="T120" fmla="*/ 22 w 71"/>
                    <a:gd name="T121" fmla="*/ 46 h 148"/>
                    <a:gd name="T122" fmla="*/ 19 w 71"/>
                    <a:gd name="T123" fmla="*/ 55 h 148"/>
                    <a:gd name="T124" fmla="*/ 19 w 71"/>
                    <a:gd name="T125" fmla="*/ 5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
                    <a:gd name="T190" fmla="*/ 0 h 148"/>
                    <a:gd name="T191" fmla="*/ 71 w 71"/>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 h="148">
                      <a:moveTo>
                        <a:pt x="19" y="59"/>
                      </a:moveTo>
                      <a:lnTo>
                        <a:pt x="19" y="59"/>
                      </a:lnTo>
                      <a:lnTo>
                        <a:pt x="19" y="63"/>
                      </a:lnTo>
                      <a:lnTo>
                        <a:pt x="19" y="68"/>
                      </a:lnTo>
                      <a:lnTo>
                        <a:pt x="15" y="72"/>
                      </a:lnTo>
                      <a:lnTo>
                        <a:pt x="11" y="72"/>
                      </a:lnTo>
                      <a:lnTo>
                        <a:pt x="11" y="76"/>
                      </a:lnTo>
                      <a:lnTo>
                        <a:pt x="11" y="80"/>
                      </a:lnTo>
                      <a:lnTo>
                        <a:pt x="15" y="80"/>
                      </a:lnTo>
                      <a:lnTo>
                        <a:pt x="15" y="84"/>
                      </a:lnTo>
                      <a:lnTo>
                        <a:pt x="15" y="89"/>
                      </a:lnTo>
                      <a:lnTo>
                        <a:pt x="19" y="89"/>
                      </a:lnTo>
                      <a:lnTo>
                        <a:pt x="15" y="93"/>
                      </a:lnTo>
                      <a:lnTo>
                        <a:pt x="11" y="93"/>
                      </a:lnTo>
                      <a:lnTo>
                        <a:pt x="11" y="97"/>
                      </a:lnTo>
                      <a:lnTo>
                        <a:pt x="11" y="101"/>
                      </a:lnTo>
                      <a:lnTo>
                        <a:pt x="7" y="106"/>
                      </a:lnTo>
                      <a:lnTo>
                        <a:pt x="11" y="106"/>
                      </a:lnTo>
                      <a:lnTo>
                        <a:pt x="11" y="110"/>
                      </a:lnTo>
                      <a:lnTo>
                        <a:pt x="15" y="110"/>
                      </a:lnTo>
                      <a:lnTo>
                        <a:pt x="15" y="114"/>
                      </a:lnTo>
                      <a:lnTo>
                        <a:pt x="15" y="118"/>
                      </a:lnTo>
                      <a:lnTo>
                        <a:pt x="7" y="118"/>
                      </a:lnTo>
                      <a:lnTo>
                        <a:pt x="3" y="123"/>
                      </a:lnTo>
                      <a:lnTo>
                        <a:pt x="0" y="123"/>
                      </a:lnTo>
                      <a:lnTo>
                        <a:pt x="0" y="127"/>
                      </a:lnTo>
                      <a:lnTo>
                        <a:pt x="0" y="131"/>
                      </a:lnTo>
                      <a:lnTo>
                        <a:pt x="3" y="131"/>
                      </a:lnTo>
                      <a:lnTo>
                        <a:pt x="3" y="135"/>
                      </a:lnTo>
                      <a:lnTo>
                        <a:pt x="7" y="135"/>
                      </a:lnTo>
                      <a:lnTo>
                        <a:pt x="11" y="135"/>
                      </a:lnTo>
                      <a:lnTo>
                        <a:pt x="11" y="140"/>
                      </a:lnTo>
                      <a:lnTo>
                        <a:pt x="11" y="144"/>
                      </a:lnTo>
                      <a:lnTo>
                        <a:pt x="15" y="144"/>
                      </a:lnTo>
                      <a:lnTo>
                        <a:pt x="19" y="148"/>
                      </a:lnTo>
                      <a:lnTo>
                        <a:pt x="22" y="148"/>
                      </a:lnTo>
                      <a:lnTo>
                        <a:pt x="30" y="148"/>
                      </a:lnTo>
                      <a:lnTo>
                        <a:pt x="34" y="148"/>
                      </a:lnTo>
                      <a:lnTo>
                        <a:pt x="37" y="148"/>
                      </a:lnTo>
                      <a:lnTo>
                        <a:pt x="41" y="148"/>
                      </a:lnTo>
                      <a:lnTo>
                        <a:pt x="45" y="148"/>
                      </a:lnTo>
                      <a:lnTo>
                        <a:pt x="49" y="148"/>
                      </a:lnTo>
                      <a:lnTo>
                        <a:pt x="52" y="144"/>
                      </a:lnTo>
                      <a:lnTo>
                        <a:pt x="56" y="144"/>
                      </a:lnTo>
                      <a:lnTo>
                        <a:pt x="56" y="140"/>
                      </a:lnTo>
                      <a:lnTo>
                        <a:pt x="60" y="140"/>
                      </a:lnTo>
                      <a:lnTo>
                        <a:pt x="60" y="135"/>
                      </a:lnTo>
                      <a:lnTo>
                        <a:pt x="71" y="135"/>
                      </a:lnTo>
                      <a:lnTo>
                        <a:pt x="71" y="131"/>
                      </a:lnTo>
                      <a:lnTo>
                        <a:pt x="68" y="131"/>
                      </a:lnTo>
                      <a:lnTo>
                        <a:pt x="64" y="127"/>
                      </a:lnTo>
                      <a:lnTo>
                        <a:pt x="60" y="127"/>
                      </a:lnTo>
                      <a:lnTo>
                        <a:pt x="60" y="123"/>
                      </a:lnTo>
                      <a:lnTo>
                        <a:pt x="60" y="118"/>
                      </a:lnTo>
                      <a:lnTo>
                        <a:pt x="60" y="114"/>
                      </a:lnTo>
                      <a:lnTo>
                        <a:pt x="64" y="114"/>
                      </a:lnTo>
                      <a:lnTo>
                        <a:pt x="64" y="110"/>
                      </a:lnTo>
                      <a:lnTo>
                        <a:pt x="60" y="110"/>
                      </a:lnTo>
                      <a:lnTo>
                        <a:pt x="60" y="106"/>
                      </a:lnTo>
                      <a:lnTo>
                        <a:pt x="56" y="106"/>
                      </a:lnTo>
                      <a:lnTo>
                        <a:pt x="56" y="101"/>
                      </a:lnTo>
                      <a:lnTo>
                        <a:pt x="56" y="97"/>
                      </a:lnTo>
                      <a:lnTo>
                        <a:pt x="56" y="93"/>
                      </a:lnTo>
                      <a:lnTo>
                        <a:pt x="60" y="93"/>
                      </a:lnTo>
                      <a:lnTo>
                        <a:pt x="60" y="89"/>
                      </a:lnTo>
                      <a:lnTo>
                        <a:pt x="56" y="84"/>
                      </a:lnTo>
                      <a:lnTo>
                        <a:pt x="56" y="80"/>
                      </a:lnTo>
                      <a:lnTo>
                        <a:pt x="52" y="80"/>
                      </a:lnTo>
                      <a:lnTo>
                        <a:pt x="52" y="76"/>
                      </a:lnTo>
                      <a:lnTo>
                        <a:pt x="52" y="72"/>
                      </a:lnTo>
                      <a:lnTo>
                        <a:pt x="52" y="68"/>
                      </a:lnTo>
                      <a:lnTo>
                        <a:pt x="52" y="63"/>
                      </a:lnTo>
                      <a:lnTo>
                        <a:pt x="52" y="59"/>
                      </a:lnTo>
                      <a:lnTo>
                        <a:pt x="52" y="55"/>
                      </a:lnTo>
                      <a:lnTo>
                        <a:pt x="49" y="51"/>
                      </a:lnTo>
                      <a:lnTo>
                        <a:pt x="49" y="46"/>
                      </a:lnTo>
                      <a:lnTo>
                        <a:pt x="49" y="42"/>
                      </a:lnTo>
                      <a:lnTo>
                        <a:pt x="45" y="38"/>
                      </a:lnTo>
                      <a:lnTo>
                        <a:pt x="45" y="34"/>
                      </a:lnTo>
                      <a:lnTo>
                        <a:pt x="45" y="29"/>
                      </a:lnTo>
                      <a:lnTo>
                        <a:pt x="45" y="25"/>
                      </a:lnTo>
                      <a:lnTo>
                        <a:pt x="45" y="21"/>
                      </a:lnTo>
                      <a:lnTo>
                        <a:pt x="45" y="17"/>
                      </a:lnTo>
                      <a:lnTo>
                        <a:pt x="41" y="17"/>
                      </a:lnTo>
                      <a:lnTo>
                        <a:pt x="41" y="12"/>
                      </a:lnTo>
                      <a:lnTo>
                        <a:pt x="37" y="12"/>
                      </a:lnTo>
                      <a:lnTo>
                        <a:pt x="37" y="8"/>
                      </a:lnTo>
                      <a:lnTo>
                        <a:pt x="37" y="4"/>
                      </a:lnTo>
                      <a:lnTo>
                        <a:pt x="37" y="0"/>
                      </a:lnTo>
                      <a:lnTo>
                        <a:pt x="34" y="0"/>
                      </a:lnTo>
                      <a:lnTo>
                        <a:pt x="34" y="4"/>
                      </a:lnTo>
                      <a:lnTo>
                        <a:pt x="34" y="8"/>
                      </a:lnTo>
                      <a:lnTo>
                        <a:pt x="30" y="12"/>
                      </a:lnTo>
                      <a:lnTo>
                        <a:pt x="30" y="21"/>
                      </a:lnTo>
                      <a:lnTo>
                        <a:pt x="30" y="25"/>
                      </a:lnTo>
                      <a:lnTo>
                        <a:pt x="30" y="29"/>
                      </a:lnTo>
                      <a:lnTo>
                        <a:pt x="26" y="29"/>
                      </a:lnTo>
                      <a:lnTo>
                        <a:pt x="26" y="34"/>
                      </a:lnTo>
                      <a:lnTo>
                        <a:pt x="26" y="38"/>
                      </a:lnTo>
                      <a:lnTo>
                        <a:pt x="22" y="38"/>
                      </a:lnTo>
                      <a:lnTo>
                        <a:pt x="22" y="46"/>
                      </a:lnTo>
                      <a:lnTo>
                        <a:pt x="22" y="51"/>
                      </a:lnTo>
                      <a:lnTo>
                        <a:pt x="19" y="55"/>
                      </a:lnTo>
                      <a:lnTo>
                        <a:pt x="19" y="59"/>
                      </a:lnTo>
                      <a:close/>
                    </a:path>
                  </a:pathLst>
                </a:custGeom>
                <a:solidFill>
                  <a:srgbClr val="114324"/>
                </a:solidFill>
                <a:ln w="6350">
                  <a:solidFill>
                    <a:srgbClr val="114324"/>
                  </a:solidFill>
                  <a:round/>
                  <a:headEnd/>
                  <a:tailEnd/>
                </a:ln>
              </p:spPr>
              <p:txBody>
                <a:bodyPr/>
                <a:lstStyle/>
                <a:p>
                  <a:endParaRPr lang="fa-IR"/>
                </a:p>
              </p:txBody>
            </p:sp>
            <p:sp>
              <p:nvSpPr>
                <p:cNvPr id="1550" name="Freeform 721"/>
                <p:cNvSpPr>
                  <a:spLocks/>
                </p:cNvSpPr>
                <p:nvPr/>
              </p:nvSpPr>
              <p:spPr bwMode="auto">
                <a:xfrm>
                  <a:off x="1611" y="3558"/>
                  <a:ext cx="178" cy="29"/>
                </a:xfrm>
                <a:custGeom>
                  <a:avLst/>
                  <a:gdLst>
                    <a:gd name="T0" fmla="*/ 110 w 178"/>
                    <a:gd name="T1" fmla="*/ 8 h 29"/>
                    <a:gd name="T2" fmla="*/ 102 w 178"/>
                    <a:gd name="T3" fmla="*/ 8 h 29"/>
                    <a:gd name="T4" fmla="*/ 98 w 178"/>
                    <a:gd name="T5" fmla="*/ 4 h 29"/>
                    <a:gd name="T6" fmla="*/ 95 w 178"/>
                    <a:gd name="T7" fmla="*/ 4 h 29"/>
                    <a:gd name="T8" fmla="*/ 87 w 178"/>
                    <a:gd name="T9" fmla="*/ 4 h 29"/>
                    <a:gd name="T10" fmla="*/ 80 w 178"/>
                    <a:gd name="T11" fmla="*/ 4 h 29"/>
                    <a:gd name="T12" fmla="*/ 76 w 178"/>
                    <a:gd name="T13" fmla="*/ 4 h 29"/>
                    <a:gd name="T14" fmla="*/ 64 w 178"/>
                    <a:gd name="T15" fmla="*/ 0 h 29"/>
                    <a:gd name="T16" fmla="*/ 61 w 178"/>
                    <a:gd name="T17" fmla="*/ 0 h 29"/>
                    <a:gd name="T18" fmla="*/ 53 w 178"/>
                    <a:gd name="T19" fmla="*/ 0 h 29"/>
                    <a:gd name="T20" fmla="*/ 53 w 178"/>
                    <a:gd name="T21" fmla="*/ 0 h 29"/>
                    <a:gd name="T22" fmla="*/ 49 w 178"/>
                    <a:gd name="T23" fmla="*/ 0 h 29"/>
                    <a:gd name="T24" fmla="*/ 42 w 178"/>
                    <a:gd name="T25" fmla="*/ 0 h 29"/>
                    <a:gd name="T26" fmla="*/ 34 w 178"/>
                    <a:gd name="T27" fmla="*/ 4 h 29"/>
                    <a:gd name="T28" fmla="*/ 0 w 178"/>
                    <a:gd name="T29" fmla="*/ 8 h 29"/>
                    <a:gd name="T30" fmla="*/ 0 w 178"/>
                    <a:gd name="T31" fmla="*/ 8 h 29"/>
                    <a:gd name="T32" fmla="*/ 4 w 178"/>
                    <a:gd name="T33" fmla="*/ 12 h 29"/>
                    <a:gd name="T34" fmla="*/ 15 w 178"/>
                    <a:gd name="T35" fmla="*/ 12 h 29"/>
                    <a:gd name="T36" fmla="*/ 27 w 178"/>
                    <a:gd name="T37" fmla="*/ 12 h 29"/>
                    <a:gd name="T38" fmla="*/ 27 w 178"/>
                    <a:gd name="T39" fmla="*/ 21 h 29"/>
                    <a:gd name="T40" fmla="*/ 31 w 178"/>
                    <a:gd name="T41" fmla="*/ 25 h 29"/>
                    <a:gd name="T42" fmla="*/ 53 w 178"/>
                    <a:gd name="T43" fmla="*/ 25 h 29"/>
                    <a:gd name="T44" fmla="*/ 57 w 178"/>
                    <a:gd name="T45" fmla="*/ 29 h 29"/>
                    <a:gd name="T46" fmla="*/ 61 w 178"/>
                    <a:gd name="T47" fmla="*/ 29 h 29"/>
                    <a:gd name="T48" fmla="*/ 68 w 178"/>
                    <a:gd name="T49" fmla="*/ 29 h 29"/>
                    <a:gd name="T50" fmla="*/ 72 w 178"/>
                    <a:gd name="T51" fmla="*/ 25 h 29"/>
                    <a:gd name="T52" fmla="*/ 80 w 178"/>
                    <a:gd name="T53" fmla="*/ 29 h 29"/>
                    <a:gd name="T54" fmla="*/ 87 w 178"/>
                    <a:gd name="T55" fmla="*/ 29 h 29"/>
                    <a:gd name="T56" fmla="*/ 95 w 178"/>
                    <a:gd name="T57" fmla="*/ 29 h 29"/>
                    <a:gd name="T58" fmla="*/ 98 w 178"/>
                    <a:gd name="T59" fmla="*/ 25 h 29"/>
                    <a:gd name="T60" fmla="*/ 106 w 178"/>
                    <a:gd name="T61" fmla="*/ 29 h 29"/>
                    <a:gd name="T62" fmla="*/ 110 w 178"/>
                    <a:gd name="T63" fmla="*/ 29 h 29"/>
                    <a:gd name="T64" fmla="*/ 114 w 178"/>
                    <a:gd name="T65" fmla="*/ 29 h 29"/>
                    <a:gd name="T66" fmla="*/ 125 w 178"/>
                    <a:gd name="T67" fmla="*/ 29 h 29"/>
                    <a:gd name="T68" fmla="*/ 136 w 178"/>
                    <a:gd name="T69" fmla="*/ 25 h 29"/>
                    <a:gd name="T70" fmla="*/ 147 w 178"/>
                    <a:gd name="T71" fmla="*/ 25 h 29"/>
                    <a:gd name="T72" fmla="*/ 159 w 178"/>
                    <a:gd name="T73" fmla="*/ 25 h 29"/>
                    <a:gd name="T74" fmla="*/ 166 w 178"/>
                    <a:gd name="T75" fmla="*/ 25 h 29"/>
                    <a:gd name="T76" fmla="*/ 178 w 178"/>
                    <a:gd name="T77" fmla="*/ 25 h 29"/>
                    <a:gd name="T78" fmla="*/ 170 w 178"/>
                    <a:gd name="T79" fmla="*/ 21 h 29"/>
                    <a:gd name="T80" fmla="*/ 151 w 178"/>
                    <a:gd name="T81" fmla="*/ 17 h 29"/>
                    <a:gd name="T82" fmla="*/ 140 w 178"/>
                    <a:gd name="T83" fmla="*/ 17 h 29"/>
                    <a:gd name="T84" fmla="*/ 121 w 178"/>
                    <a:gd name="T85" fmla="*/ 12 h 29"/>
                    <a:gd name="T86" fmla="*/ 117 w 178"/>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9"/>
                    <a:gd name="T134" fmla="*/ 178 w 178"/>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9">
                      <a:moveTo>
                        <a:pt x="114" y="8"/>
                      </a:moveTo>
                      <a:lnTo>
                        <a:pt x="114" y="8"/>
                      </a:lnTo>
                      <a:lnTo>
                        <a:pt x="110" y="8"/>
                      </a:lnTo>
                      <a:lnTo>
                        <a:pt x="106" y="8"/>
                      </a:lnTo>
                      <a:lnTo>
                        <a:pt x="102" y="8"/>
                      </a:lnTo>
                      <a:lnTo>
                        <a:pt x="98" y="4"/>
                      </a:lnTo>
                      <a:lnTo>
                        <a:pt x="95" y="4"/>
                      </a:lnTo>
                      <a:lnTo>
                        <a:pt x="91" y="4"/>
                      </a:lnTo>
                      <a:lnTo>
                        <a:pt x="87" y="4"/>
                      </a:lnTo>
                      <a:lnTo>
                        <a:pt x="83" y="4"/>
                      </a:lnTo>
                      <a:lnTo>
                        <a:pt x="80" y="4"/>
                      </a:lnTo>
                      <a:lnTo>
                        <a:pt x="76" y="4"/>
                      </a:lnTo>
                      <a:lnTo>
                        <a:pt x="72" y="0"/>
                      </a:lnTo>
                      <a:lnTo>
                        <a:pt x="68" y="0"/>
                      </a:lnTo>
                      <a:lnTo>
                        <a:pt x="64" y="0"/>
                      </a:lnTo>
                      <a:lnTo>
                        <a:pt x="61" y="0"/>
                      </a:lnTo>
                      <a:lnTo>
                        <a:pt x="57" y="0"/>
                      </a:lnTo>
                      <a:lnTo>
                        <a:pt x="53" y="0"/>
                      </a:lnTo>
                      <a:lnTo>
                        <a:pt x="49" y="0"/>
                      </a:lnTo>
                      <a:lnTo>
                        <a:pt x="46" y="0"/>
                      </a:lnTo>
                      <a:lnTo>
                        <a:pt x="42" y="0"/>
                      </a:lnTo>
                      <a:lnTo>
                        <a:pt x="38" y="0"/>
                      </a:lnTo>
                      <a:lnTo>
                        <a:pt x="38" y="4"/>
                      </a:lnTo>
                      <a:lnTo>
                        <a:pt x="34" y="4"/>
                      </a:lnTo>
                      <a:lnTo>
                        <a:pt x="34" y="8"/>
                      </a:lnTo>
                      <a:lnTo>
                        <a:pt x="31" y="8"/>
                      </a:lnTo>
                      <a:lnTo>
                        <a:pt x="0" y="8"/>
                      </a:lnTo>
                      <a:lnTo>
                        <a:pt x="0" y="12"/>
                      </a:lnTo>
                      <a:lnTo>
                        <a:pt x="4" y="12"/>
                      </a:lnTo>
                      <a:lnTo>
                        <a:pt x="8" y="12"/>
                      </a:lnTo>
                      <a:lnTo>
                        <a:pt x="15" y="12"/>
                      </a:lnTo>
                      <a:lnTo>
                        <a:pt x="23" y="12"/>
                      </a:lnTo>
                      <a:lnTo>
                        <a:pt x="27" y="12"/>
                      </a:lnTo>
                      <a:lnTo>
                        <a:pt x="27" y="17"/>
                      </a:lnTo>
                      <a:lnTo>
                        <a:pt x="27" y="21"/>
                      </a:lnTo>
                      <a:lnTo>
                        <a:pt x="31" y="25"/>
                      </a:lnTo>
                      <a:lnTo>
                        <a:pt x="38" y="25"/>
                      </a:lnTo>
                      <a:lnTo>
                        <a:pt x="53" y="25"/>
                      </a:lnTo>
                      <a:lnTo>
                        <a:pt x="53" y="29"/>
                      </a:lnTo>
                      <a:lnTo>
                        <a:pt x="57" y="29"/>
                      </a:lnTo>
                      <a:lnTo>
                        <a:pt x="61" y="29"/>
                      </a:lnTo>
                      <a:lnTo>
                        <a:pt x="64" y="29"/>
                      </a:lnTo>
                      <a:lnTo>
                        <a:pt x="68" y="29"/>
                      </a:lnTo>
                      <a:lnTo>
                        <a:pt x="68" y="25"/>
                      </a:lnTo>
                      <a:lnTo>
                        <a:pt x="72" y="25"/>
                      </a:lnTo>
                      <a:lnTo>
                        <a:pt x="76" y="25"/>
                      </a:lnTo>
                      <a:lnTo>
                        <a:pt x="76" y="29"/>
                      </a:lnTo>
                      <a:lnTo>
                        <a:pt x="80" y="29"/>
                      </a:lnTo>
                      <a:lnTo>
                        <a:pt x="83" y="29"/>
                      </a:lnTo>
                      <a:lnTo>
                        <a:pt x="87" y="29"/>
                      </a:lnTo>
                      <a:lnTo>
                        <a:pt x="91" y="29"/>
                      </a:lnTo>
                      <a:lnTo>
                        <a:pt x="95" y="29"/>
                      </a:lnTo>
                      <a:lnTo>
                        <a:pt x="95" y="25"/>
                      </a:lnTo>
                      <a:lnTo>
                        <a:pt x="98" y="25"/>
                      </a:lnTo>
                      <a:lnTo>
                        <a:pt x="102" y="25"/>
                      </a:lnTo>
                      <a:lnTo>
                        <a:pt x="102" y="29"/>
                      </a:lnTo>
                      <a:lnTo>
                        <a:pt x="106" y="29"/>
                      </a:lnTo>
                      <a:lnTo>
                        <a:pt x="110" y="29"/>
                      </a:lnTo>
                      <a:lnTo>
                        <a:pt x="114" y="29"/>
                      </a:lnTo>
                      <a:lnTo>
                        <a:pt x="117" y="29"/>
                      </a:lnTo>
                      <a:lnTo>
                        <a:pt x="125" y="29"/>
                      </a:lnTo>
                      <a:lnTo>
                        <a:pt x="129" y="29"/>
                      </a:lnTo>
                      <a:lnTo>
                        <a:pt x="132" y="29"/>
                      </a:lnTo>
                      <a:lnTo>
                        <a:pt x="136" y="25"/>
                      </a:lnTo>
                      <a:lnTo>
                        <a:pt x="140" y="25"/>
                      </a:lnTo>
                      <a:lnTo>
                        <a:pt x="147" y="25"/>
                      </a:lnTo>
                      <a:lnTo>
                        <a:pt x="155" y="29"/>
                      </a:lnTo>
                      <a:lnTo>
                        <a:pt x="159" y="25"/>
                      </a:lnTo>
                      <a:lnTo>
                        <a:pt x="163" y="25"/>
                      </a:lnTo>
                      <a:lnTo>
                        <a:pt x="166" y="25"/>
                      </a:lnTo>
                      <a:lnTo>
                        <a:pt x="170" y="25"/>
                      </a:lnTo>
                      <a:lnTo>
                        <a:pt x="178" y="25"/>
                      </a:lnTo>
                      <a:lnTo>
                        <a:pt x="174" y="25"/>
                      </a:lnTo>
                      <a:lnTo>
                        <a:pt x="174" y="21"/>
                      </a:lnTo>
                      <a:lnTo>
                        <a:pt x="170" y="21"/>
                      </a:lnTo>
                      <a:lnTo>
                        <a:pt x="166" y="21"/>
                      </a:lnTo>
                      <a:lnTo>
                        <a:pt x="163" y="21"/>
                      </a:lnTo>
                      <a:lnTo>
                        <a:pt x="151" y="17"/>
                      </a:lnTo>
                      <a:lnTo>
                        <a:pt x="147" y="17"/>
                      </a:lnTo>
                      <a:lnTo>
                        <a:pt x="144" y="17"/>
                      </a:lnTo>
                      <a:lnTo>
                        <a:pt x="140" y="17"/>
                      </a:lnTo>
                      <a:lnTo>
                        <a:pt x="132" y="12"/>
                      </a:lnTo>
                      <a:lnTo>
                        <a:pt x="129" y="12"/>
                      </a:lnTo>
                      <a:lnTo>
                        <a:pt x="121" y="12"/>
                      </a:lnTo>
                      <a:lnTo>
                        <a:pt x="117" y="8"/>
                      </a:lnTo>
                      <a:lnTo>
                        <a:pt x="114" y="8"/>
                      </a:lnTo>
                      <a:close/>
                    </a:path>
                  </a:pathLst>
                </a:custGeom>
                <a:solidFill>
                  <a:srgbClr val="000000"/>
                </a:solidFill>
                <a:ln w="6350">
                  <a:solidFill>
                    <a:srgbClr val="000000"/>
                  </a:solidFill>
                  <a:round/>
                  <a:headEnd/>
                  <a:tailEnd/>
                </a:ln>
              </p:spPr>
              <p:txBody>
                <a:bodyPr/>
                <a:lstStyle/>
                <a:p>
                  <a:endParaRPr lang="fa-IR"/>
                </a:p>
              </p:txBody>
            </p:sp>
            <p:sp>
              <p:nvSpPr>
                <p:cNvPr id="1551" name="Freeform 722"/>
                <p:cNvSpPr>
                  <a:spLocks/>
                </p:cNvSpPr>
                <p:nvPr/>
              </p:nvSpPr>
              <p:spPr bwMode="auto">
                <a:xfrm>
                  <a:off x="1600" y="3409"/>
                  <a:ext cx="42" cy="144"/>
                </a:xfrm>
                <a:custGeom>
                  <a:avLst/>
                  <a:gdLst>
                    <a:gd name="T0" fmla="*/ 8 w 42"/>
                    <a:gd name="T1" fmla="*/ 9 h 144"/>
                    <a:gd name="T2" fmla="*/ 4 w 42"/>
                    <a:gd name="T3" fmla="*/ 13 h 144"/>
                    <a:gd name="T4" fmla="*/ 8 w 42"/>
                    <a:gd name="T5" fmla="*/ 17 h 144"/>
                    <a:gd name="T6" fmla="*/ 4 w 42"/>
                    <a:gd name="T7" fmla="*/ 26 h 144"/>
                    <a:gd name="T8" fmla="*/ 8 w 42"/>
                    <a:gd name="T9" fmla="*/ 30 h 144"/>
                    <a:gd name="T10" fmla="*/ 4 w 42"/>
                    <a:gd name="T11" fmla="*/ 34 h 144"/>
                    <a:gd name="T12" fmla="*/ 4 w 42"/>
                    <a:gd name="T13" fmla="*/ 43 h 144"/>
                    <a:gd name="T14" fmla="*/ 0 w 42"/>
                    <a:gd name="T15" fmla="*/ 60 h 144"/>
                    <a:gd name="T16" fmla="*/ 0 w 42"/>
                    <a:gd name="T17" fmla="*/ 64 h 144"/>
                    <a:gd name="T18" fmla="*/ 0 w 42"/>
                    <a:gd name="T19" fmla="*/ 68 h 144"/>
                    <a:gd name="T20" fmla="*/ 8 w 42"/>
                    <a:gd name="T21" fmla="*/ 76 h 144"/>
                    <a:gd name="T22" fmla="*/ 11 w 42"/>
                    <a:gd name="T23" fmla="*/ 81 h 144"/>
                    <a:gd name="T24" fmla="*/ 11 w 42"/>
                    <a:gd name="T25" fmla="*/ 85 h 144"/>
                    <a:gd name="T26" fmla="*/ 11 w 42"/>
                    <a:gd name="T27" fmla="*/ 89 h 144"/>
                    <a:gd name="T28" fmla="*/ 4 w 42"/>
                    <a:gd name="T29" fmla="*/ 98 h 144"/>
                    <a:gd name="T30" fmla="*/ 0 w 42"/>
                    <a:gd name="T31" fmla="*/ 106 h 144"/>
                    <a:gd name="T32" fmla="*/ 0 w 42"/>
                    <a:gd name="T33" fmla="*/ 115 h 144"/>
                    <a:gd name="T34" fmla="*/ 4 w 42"/>
                    <a:gd name="T35" fmla="*/ 115 h 144"/>
                    <a:gd name="T36" fmla="*/ 8 w 42"/>
                    <a:gd name="T37" fmla="*/ 119 h 144"/>
                    <a:gd name="T38" fmla="*/ 8 w 42"/>
                    <a:gd name="T39" fmla="*/ 123 h 144"/>
                    <a:gd name="T40" fmla="*/ 11 w 42"/>
                    <a:gd name="T41" fmla="*/ 140 h 144"/>
                    <a:gd name="T42" fmla="*/ 15 w 42"/>
                    <a:gd name="T43" fmla="*/ 140 h 144"/>
                    <a:gd name="T44" fmla="*/ 19 w 42"/>
                    <a:gd name="T45" fmla="*/ 136 h 144"/>
                    <a:gd name="T46" fmla="*/ 26 w 42"/>
                    <a:gd name="T47" fmla="*/ 132 h 144"/>
                    <a:gd name="T48" fmla="*/ 34 w 42"/>
                    <a:gd name="T49" fmla="*/ 127 h 144"/>
                    <a:gd name="T50" fmla="*/ 34 w 42"/>
                    <a:gd name="T51" fmla="*/ 127 h 144"/>
                    <a:gd name="T52" fmla="*/ 34 w 42"/>
                    <a:gd name="T53" fmla="*/ 127 h 144"/>
                    <a:gd name="T54" fmla="*/ 42 w 42"/>
                    <a:gd name="T55" fmla="*/ 127 h 144"/>
                    <a:gd name="T56" fmla="*/ 42 w 42"/>
                    <a:gd name="T57" fmla="*/ 123 h 144"/>
                    <a:gd name="T58" fmla="*/ 38 w 42"/>
                    <a:gd name="T59" fmla="*/ 119 h 144"/>
                    <a:gd name="T60" fmla="*/ 34 w 42"/>
                    <a:gd name="T61" fmla="*/ 119 h 144"/>
                    <a:gd name="T62" fmla="*/ 34 w 42"/>
                    <a:gd name="T63" fmla="*/ 115 h 144"/>
                    <a:gd name="T64" fmla="*/ 30 w 42"/>
                    <a:gd name="T65" fmla="*/ 110 h 144"/>
                    <a:gd name="T66" fmla="*/ 26 w 42"/>
                    <a:gd name="T67" fmla="*/ 106 h 144"/>
                    <a:gd name="T68" fmla="*/ 26 w 42"/>
                    <a:gd name="T69" fmla="*/ 106 h 144"/>
                    <a:gd name="T70" fmla="*/ 23 w 42"/>
                    <a:gd name="T71" fmla="*/ 98 h 144"/>
                    <a:gd name="T72" fmla="*/ 23 w 42"/>
                    <a:gd name="T73" fmla="*/ 93 h 144"/>
                    <a:gd name="T74" fmla="*/ 23 w 42"/>
                    <a:gd name="T75" fmla="*/ 85 h 144"/>
                    <a:gd name="T76" fmla="*/ 23 w 42"/>
                    <a:gd name="T77" fmla="*/ 76 h 144"/>
                    <a:gd name="T78" fmla="*/ 23 w 42"/>
                    <a:gd name="T79" fmla="*/ 76 h 144"/>
                    <a:gd name="T80" fmla="*/ 19 w 42"/>
                    <a:gd name="T81" fmla="*/ 72 h 144"/>
                    <a:gd name="T82" fmla="*/ 19 w 42"/>
                    <a:gd name="T83" fmla="*/ 64 h 144"/>
                    <a:gd name="T84" fmla="*/ 15 w 42"/>
                    <a:gd name="T85" fmla="*/ 43 h 144"/>
                    <a:gd name="T86" fmla="*/ 11 w 42"/>
                    <a:gd name="T87" fmla="*/ 38 h 144"/>
                    <a:gd name="T88" fmla="*/ 11 w 42"/>
                    <a:gd name="T89" fmla="*/ 34 h 144"/>
                    <a:gd name="T90" fmla="*/ 8 w 42"/>
                    <a:gd name="T91" fmla="*/ 0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144"/>
                    <a:gd name="T140" fmla="*/ 42 w 42"/>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144">
                      <a:moveTo>
                        <a:pt x="8" y="0"/>
                      </a:moveTo>
                      <a:lnTo>
                        <a:pt x="8" y="0"/>
                      </a:lnTo>
                      <a:lnTo>
                        <a:pt x="8" y="9"/>
                      </a:lnTo>
                      <a:lnTo>
                        <a:pt x="4" y="13"/>
                      </a:lnTo>
                      <a:lnTo>
                        <a:pt x="4" y="17"/>
                      </a:lnTo>
                      <a:lnTo>
                        <a:pt x="8" y="17"/>
                      </a:lnTo>
                      <a:lnTo>
                        <a:pt x="8" y="21"/>
                      </a:lnTo>
                      <a:lnTo>
                        <a:pt x="4" y="26"/>
                      </a:lnTo>
                      <a:lnTo>
                        <a:pt x="8" y="26"/>
                      </a:lnTo>
                      <a:lnTo>
                        <a:pt x="8" y="30"/>
                      </a:lnTo>
                      <a:lnTo>
                        <a:pt x="4" y="30"/>
                      </a:lnTo>
                      <a:lnTo>
                        <a:pt x="4" y="34"/>
                      </a:lnTo>
                      <a:lnTo>
                        <a:pt x="4" y="38"/>
                      </a:lnTo>
                      <a:lnTo>
                        <a:pt x="4" y="43"/>
                      </a:lnTo>
                      <a:lnTo>
                        <a:pt x="4" y="60"/>
                      </a:lnTo>
                      <a:lnTo>
                        <a:pt x="0" y="60"/>
                      </a:lnTo>
                      <a:lnTo>
                        <a:pt x="0" y="64"/>
                      </a:lnTo>
                      <a:lnTo>
                        <a:pt x="0" y="68"/>
                      </a:lnTo>
                      <a:lnTo>
                        <a:pt x="4" y="72"/>
                      </a:lnTo>
                      <a:lnTo>
                        <a:pt x="8" y="76"/>
                      </a:lnTo>
                      <a:lnTo>
                        <a:pt x="11" y="76"/>
                      </a:lnTo>
                      <a:lnTo>
                        <a:pt x="11" y="81"/>
                      </a:lnTo>
                      <a:lnTo>
                        <a:pt x="11" y="85"/>
                      </a:lnTo>
                      <a:lnTo>
                        <a:pt x="11" y="89"/>
                      </a:lnTo>
                      <a:lnTo>
                        <a:pt x="8" y="93"/>
                      </a:lnTo>
                      <a:lnTo>
                        <a:pt x="8" y="98"/>
                      </a:lnTo>
                      <a:lnTo>
                        <a:pt x="4" y="98"/>
                      </a:lnTo>
                      <a:lnTo>
                        <a:pt x="4" y="102"/>
                      </a:lnTo>
                      <a:lnTo>
                        <a:pt x="4" y="106"/>
                      </a:lnTo>
                      <a:lnTo>
                        <a:pt x="0" y="106"/>
                      </a:lnTo>
                      <a:lnTo>
                        <a:pt x="0" y="110"/>
                      </a:lnTo>
                      <a:lnTo>
                        <a:pt x="0" y="115"/>
                      </a:lnTo>
                      <a:lnTo>
                        <a:pt x="4" y="115"/>
                      </a:lnTo>
                      <a:lnTo>
                        <a:pt x="4" y="119"/>
                      </a:lnTo>
                      <a:lnTo>
                        <a:pt x="8" y="119"/>
                      </a:lnTo>
                      <a:lnTo>
                        <a:pt x="8" y="123"/>
                      </a:lnTo>
                      <a:lnTo>
                        <a:pt x="8" y="127"/>
                      </a:lnTo>
                      <a:lnTo>
                        <a:pt x="8" y="140"/>
                      </a:lnTo>
                      <a:lnTo>
                        <a:pt x="11" y="140"/>
                      </a:lnTo>
                      <a:lnTo>
                        <a:pt x="11" y="144"/>
                      </a:lnTo>
                      <a:lnTo>
                        <a:pt x="15" y="140"/>
                      </a:lnTo>
                      <a:lnTo>
                        <a:pt x="19" y="140"/>
                      </a:lnTo>
                      <a:lnTo>
                        <a:pt x="19" y="136"/>
                      </a:lnTo>
                      <a:lnTo>
                        <a:pt x="23" y="132"/>
                      </a:lnTo>
                      <a:lnTo>
                        <a:pt x="26" y="132"/>
                      </a:lnTo>
                      <a:lnTo>
                        <a:pt x="30" y="132"/>
                      </a:lnTo>
                      <a:lnTo>
                        <a:pt x="30" y="127"/>
                      </a:lnTo>
                      <a:lnTo>
                        <a:pt x="34" y="127"/>
                      </a:lnTo>
                      <a:lnTo>
                        <a:pt x="38" y="127"/>
                      </a:lnTo>
                      <a:lnTo>
                        <a:pt x="42" y="127"/>
                      </a:lnTo>
                      <a:lnTo>
                        <a:pt x="42" y="123"/>
                      </a:lnTo>
                      <a:lnTo>
                        <a:pt x="38" y="123"/>
                      </a:lnTo>
                      <a:lnTo>
                        <a:pt x="38" y="119"/>
                      </a:lnTo>
                      <a:lnTo>
                        <a:pt x="34" y="119"/>
                      </a:lnTo>
                      <a:lnTo>
                        <a:pt x="34" y="115"/>
                      </a:lnTo>
                      <a:lnTo>
                        <a:pt x="30" y="115"/>
                      </a:lnTo>
                      <a:lnTo>
                        <a:pt x="30" y="110"/>
                      </a:lnTo>
                      <a:lnTo>
                        <a:pt x="26" y="106"/>
                      </a:lnTo>
                      <a:lnTo>
                        <a:pt x="26" y="102"/>
                      </a:lnTo>
                      <a:lnTo>
                        <a:pt x="23" y="98"/>
                      </a:lnTo>
                      <a:lnTo>
                        <a:pt x="23" y="93"/>
                      </a:lnTo>
                      <a:lnTo>
                        <a:pt x="23" y="89"/>
                      </a:lnTo>
                      <a:lnTo>
                        <a:pt x="23" y="85"/>
                      </a:lnTo>
                      <a:lnTo>
                        <a:pt x="23" y="81"/>
                      </a:lnTo>
                      <a:lnTo>
                        <a:pt x="23" y="76"/>
                      </a:lnTo>
                      <a:lnTo>
                        <a:pt x="23" y="72"/>
                      </a:lnTo>
                      <a:lnTo>
                        <a:pt x="19" y="72"/>
                      </a:lnTo>
                      <a:lnTo>
                        <a:pt x="19" y="68"/>
                      </a:lnTo>
                      <a:lnTo>
                        <a:pt x="19" y="64"/>
                      </a:lnTo>
                      <a:lnTo>
                        <a:pt x="19" y="43"/>
                      </a:lnTo>
                      <a:lnTo>
                        <a:pt x="15" y="43"/>
                      </a:lnTo>
                      <a:lnTo>
                        <a:pt x="15" y="38"/>
                      </a:lnTo>
                      <a:lnTo>
                        <a:pt x="11" y="38"/>
                      </a:lnTo>
                      <a:lnTo>
                        <a:pt x="11" y="34"/>
                      </a:lnTo>
                      <a:lnTo>
                        <a:pt x="8" y="0"/>
                      </a:lnTo>
                      <a:close/>
                    </a:path>
                  </a:pathLst>
                </a:custGeom>
                <a:solidFill>
                  <a:srgbClr val="005E31"/>
                </a:solidFill>
                <a:ln w="6350">
                  <a:solidFill>
                    <a:srgbClr val="005E31"/>
                  </a:solidFill>
                  <a:round/>
                  <a:headEnd/>
                  <a:tailEnd/>
                </a:ln>
              </p:spPr>
              <p:txBody>
                <a:bodyPr/>
                <a:lstStyle/>
                <a:p>
                  <a:endParaRPr lang="fa-IR"/>
                </a:p>
              </p:txBody>
            </p:sp>
          </p:grpSp>
          <p:grpSp>
            <p:nvGrpSpPr>
              <p:cNvPr id="421" name="Group 723"/>
              <p:cNvGrpSpPr>
                <a:grpSpLocks/>
              </p:cNvGrpSpPr>
              <p:nvPr/>
            </p:nvGrpSpPr>
            <p:grpSpPr bwMode="auto">
              <a:xfrm>
                <a:off x="1623" y="3426"/>
                <a:ext cx="215" cy="187"/>
                <a:chOff x="1623" y="3426"/>
                <a:chExt cx="215" cy="187"/>
              </a:xfrm>
            </p:grpSpPr>
            <p:sp>
              <p:nvSpPr>
                <p:cNvPr id="1544" name="Freeform 724"/>
                <p:cNvSpPr>
                  <a:spLocks/>
                </p:cNvSpPr>
                <p:nvPr/>
              </p:nvSpPr>
              <p:spPr bwMode="auto">
                <a:xfrm>
                  <a:off x="1657" y="3575"/>
                  <a:ext cx="11" cy="25"/>
                </a:xfrm>
                <a:custGeom>
                  <a:avLst/>
                  <a:gdLst>
                    <a:gd name="T0" fmla="*/ 0 w 11"/>
                    <a:gd name="T1" fmla="*/ 0 h 25"/>
                    <a:gd name="T2" fmla="*/ 0 w 11"/>
                    <a:gd name="T3" fmla="*/ 0 h 25"/>
                    <a:gd name="T4" fmla="*/ 0 w 11"/>
                    <a:gd name="T5" fmla="*/ 21 h 25"/>
                    <a:gd name="T6" fmla="*/ 7 w 11"/>
                    <a:gd name="T7" fmla="*/ 25 h 25"/>
                    <a:gd name="T8" fmla="*/ 7 w 11"/>
                    <a:gd name="T9" fmla="*/ 25 h 25"/>
                    <a:gd name="T10" fmla="*/ 7 w 11"/>
                    <a:gd name="T11" fmla="*/ 21 h 25"/>
                    <a:gd name="T12" fmla="*/ 11 w 11"/>
                    <a:gd name="T13" fmla="*/ 21 h 25"/>
                    <a:gd name="T14" fmla="*/ 11 w 11"/>
                    <a:gd name="T15" fmla="*/ 21 h 25"/>
                    <a:gd name="T16" fmla="*/ 11 w 11"/>
                    <a:gd name="T17" fmla="*/ 21 h 25"/>
                    <a:gd name="T18" fmla="*/ 11 w 11"/>
                    <a:gd name="T19" fmla="*/ 0 h 25"/>
                    <a:gd name="T20" fmla="*/ 7 w 11"/>
                    <a:gd name="T21" fmla="*/ 0 h 25"/>
                    <a:gd name="T22" fmla="*/ 3 w 11"/>
                    <a:gd name="T23" fmla="*/ 0 h 25"/>
                    <a:gd name="T24" fmla="*/ 0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0" y="0"/>
                      </a:moveTo>
                      <a:lnTo>
                        <a:pt x="0" y="0"/>
                      </a:lnTo>
                      <a:lnTo>
                        <a:pt x="0" y="21"/>
                      </a:lnTo>
                      <a:lnTo>
                        <a:pt x="7" y="25"/>
                      </a:lnTo>
                      <a:lnTo>
                        <a:pt x="7" y="21"/>
                      </a:lnTo>
                      <a:lnTo>
                        <a:pt x="11" y="21"/>
                      </a:lnTo>
                      <a:lnTo>
                        <a:pt x="11" y="0"/>
                      </a:lnTo>
                      <a:lnTo>
                        <a:pt x="7" y="0"/>
                      </a:lnTo>
                      <a:lnTo>
                        <a:pt x="3" y="0"/>
                      </a:lnTo>
                      <a:lnTo>
                        <a:pt x="0" y="0"/>
                      </a:lnTo>
                      <a:close/>
                    </a:path>
                  </a:pathLst>
                </a:custGeom>
                <a:solidFill>
                  <a:srgbClr val="5C241D"/>
                </a:solidFill>
                <a:ln w="6350">
                  <a:solidFill>
                    <a:srgbClr val="5C241D"/>
                  </a:solidFill>
                  <a:round/>
                  <a:headEnd/>
                  <a:tailEnd/>
                </a:ln>
              </p:spPr>
              <p:txBody>
                <a:bodyPr/>
                <a:lstStyle/>
                <a:p>
                  <a:endParaRPr lang="fa-IR"/>
                </a:p>
              </p:txBody>
            </p:sp>
            <p:sp>
              <p:nvSpPr>
                <p:cNvPr id="1545" name="Freeform 725"/>
                <p:cNvSpPr>
                  <a:spLocks/>
                </p:cNvSpPr>
                <p:nvPr/>
              </p:nvSpPr>
              <p:spPr bwMode="auto">
                <a:xfrm>
                  <a:off x="1623" y="3426"/>
                  <a:ext cx="71" cy="153"/>
                </a:xfrm>
                <a:custGeom>
                  <a:avLst/>
                  <a:gdLst>
                    <a:gd name="T0" fmla="*/ 19 w 71"/>
                    <a:gd name="T1" fmla="*/ 64 h 153"/>
                    <a:gd name="T2" fmla="*/ 19 w 71"/>
                    <a:gd name="T3" fmla="*/ 68 h 153"/>
                    <a:gd name="T4" fmla="*/ 15 w 71"/>
                    <a:gd name="T5" fmla="*/ 72 h 153"/>
                    <a:gd name="T6" fmla="*/ 15 w 71"/>
                    <a:gd name="T7" fmla="*/ 72 h 153"/>
                    <a:gd name="T8" fmla="*/ 11 w 71"/>
                    <a:gd name="T9" fmla="*/ 76 h 153"/>
                    <a:gd name="T10" fmla="*/ 15 w 71"/>
                    <a:gd name="T11" fmla="*/ 85 h 153"/>
                    <a:gd name="T12" fmla="*/ 15 w 71"/>
                    <a:gd name="T13" fmla="*/ 85 h 153"/>
                    <a:gd name="T14" fmla="*/ 19 w 71"/>
                    <a:gd name="T15" fmla="*/ 89 h 153"/>
                    <a:gd name="T16" fmla="*/ 15 w 71"/>
                    <a:gd name="T17" fmla="*/ 93 h 153"/>
                    <a:gd name="T18" fmla="*/ 11 w 71"/>
                    <a:gd name="T19" fmla="*/ 98 h 153"/>
                    <a:gd name="T20" fmla="*/ 7 w 71"/>
                    <a:gd name="T21" fmla="*/ 106 h 153"/>
                    <a:gd name="T22" fmla="*/ 11 w 71"/>
                    <a:gd name="T23" fmla="*/ 110 h 153"/>
                    <a:gd name="T24" fmla="*/ 15 w 71"/>
                    <a:gd name="T25" fmla="*/ 110 h 153"/>
                    <a:gd name="T26" fmla="*/ 15 w 71"/>
                    <a:gd name="T27" fmla="*/ 115 h 153"/>
                    <a:gd name="T28" fmla="*/ 15 w 71"/>
                    <a:gd name="T29" fmla="*/ 119 h 153"/>
                    <a:gd name="T30" fmla="*/ 15 w 71"/>
                    <a:gd name="T31" fmla="*/ 119 h 153"/>
                    <a:gd name="T32" fmla="*/ 3 w 71"/>
                    <a:gd name="T33" fmla="*/ 123 h 153"/>
                    <a:gd name="T34" fmla="*/ 0 w 71"/>
                    <a:gd name="T35" fmla="*/ 127 h 153"/>
                    <a:gd name="T36" fmla="*/ 0 w 71"/>
                    <a:gd name="T37" fmla="*/ 132 h 153"/>
                    <a:gd name="T38" fmla="*/ 0 w 71"/>
                    <a:gd name="T39" fmla="*/ 132 h 153"/>
                    <a:gd name="T40" fmla="*/ 7 w 71"/>
                    <a:gd name="T41" fmla="*/ 136 h 153"/>
                    <a:gd name="T42" fmla="*/ 11 w 71"/>
                    <a:gd name="T43" fmla="*/ 140 h 153"/>
                    <a:gd name="T44" fmla="*/ 15 w 71"/>
                    <a:gd name="T45" fmla="*/ 144 h 153"/>
                    <a:gd name="T46" fmla="*/ 15 w 71"/>
                    <a:gd name="T47" fmla="*/ 149 h 153"/>
                    <a:gd name="T48" fmla="*/ 22 w 71"/>
                    <a:gd name="T49" fmla="*/ 149 h 153"/>
                    <a:gd name="T50" fmla="*/ 30 w 71"/>
                    <a:gd name="T51" fmla="*/ 149 h 153"/>
                    <a:gd name="T52" fmla="*/ 37 w 71"/>
                    <a:gd name="T53" fmla="*/ 153 h 153"/>
                    <a:gd name="T54" fmla="*/ 45 w 71"/>
                    <a:gd name="T55" fmla="*/ 153 h 153"/>
                    <a:gd name="T56" fmla="*/ 56 w 71"/>
                    <a:gd name="T57" fmla="*/ 144 h 153"/>
                    <a:gd name="T58" fmla="*/ 60 w 71"/>
                    <a:gd name="T59" fmla="*/ 136 h 153"/>
                    <a:gd name="T60" fmla="*/ 71 w 71"/>
                    <a:gd name="T61" fmla="*/ 136 h 153"/>
                    <a:gd name="T62" fmla="*/ 71 w 71"/>
                    <a:gd name="T63" fmla="*/ 132 h 153"/>
                    <a:gd name="T64" fmla="*/ 71 w 71"/>
                    <a:gd name="T65" fmla="*/ 132 h 153"/>
                    <a:gd name="T66" fmla="*/ 64 w 71"/>
                    <a:gd name="T67" fmla="*/ 127 h 153"/>
                    <a:gd name="T68" fmla="*/ 60 w 71"/>
                    <a:gd name="T69" fmla="*/ 127 h 153"/>
                    <a:gd name="T70" fmla="*/ 60 w 71"/>
                    <a:gd name="T71" fmla="*/ 123 h 153"/>
                    <a:gd name="T72" fmla="*/ 60 w 71"/>
                    <a:gd name="T73" fmla="*/ 119 h 153"/>
                    <a:gd name="T74" fmla="*/ 64 w 71"/>
                    <a:gd name="T75" fmla="*/ 115 h 153"/>
                    <a:gd name="T76" fmla="*/ 64 w 71"/>
                    <a:gd name="T77" fmla="*/ 110 h 153"/>
                    <a:gd name="T78" fmla="*/ 56 w 71"/>
                    <a:gd name="T79" fmla="*/ 106 h 153"/>
                    <a:gd name="T80" fmla="*/ 56 w 71"/>
                    <a:gd name="T81" fmla="*/ 98 h 153"/>
                    <a:gd name="T82" fmla="*/ 60 w 71"/>
                    <a:gd name="T83" fmla="*/ 93 h 153"/>
                    <a:gd name="T84" fmla="*/ 60 w 71"/>
                    <a:gd name="T85" fmla="*/ 89 h 153"/>
                    <a:gd name="T86" fmla="*/ 56 w 71"/>
                    <a:gd name="T87" fmla="*/ 85 h 153"/>
                    <a:gd name="T88" fmla="*/ 52 w 71"/>
                    <a:gd name="T89" fmla="*/ 76 h 153"/>
                    <a:gd name="T90" fmla="*/ 52 w 71"/>
                    <a:gd name="T91" fmla="*/ 72 h 153"/>
                    <a:gd name="T92" fmla="*/ 56 w 71"/>
                    <a:gd name="T93" fmla="*/ 68 h 153"/>
                    <a:gd name="T94" fmla="*/ 52 w 71"/>
                    <a:gd name="T95" fmla="*/ 64 h 153"/>
                    <a:gd name="T96" fmla="*/ 52 w 71"/>
                    <a:gd name="T97" fmla="*/ 55 h 153"/>
                    <a:gd name="T98" fmla="*/ 49 w 71"/>
                    <a:gd name="T99" fmla="*/ 47 h 153"/>
                    <a:gd name="T100" fmla="*/ 45 w 71"/>
                    <a:gd name="T101" fmla="*/ 38 h 153"/>
                    <a:gd name="T102" fmla="*/ 45 w 71"/>
                    <a:gd name="T103" fmla="*/ 30 h 153"/>
                    <a:gd name="T104" fmla="*/ 45 w 71"/>
                    <a:gd name="T105" fmla="*/ 21 h 153"/>
                    <a:gd name="T106" fmla="*/ 45 w 71"/>
                    <a:gd name="T107" fmla="*/ 17 h 153"/>
                    <a:gd name="T108" fmla="*/ 41 w 71"/>
                    <a:gd name="T109" fmla="*/ 17 h 153"/>
                    <a:gd name="T110" fmla="*/ 37 w 71"/>
                    <a:gd name="T111" fmla="*/ 9 h 153"/>
                    <a:gd name="T112" fmla="*/ 34 w 71"/>
                    <a:gd name="T113" fmla="*/ 0 h 153"/>
                    <a:gd name="T114" fmla="*/ 34 w 71"/>
                    <a:gd name="T115" fmla="*/ 9 h 153"/>
                    <a:gd name="T116" fmla="*/ 30 w 71"/>
                    <a:gd name="T117" fmla="*/ 26 h 153"/>
                    <a:gd name="T118" fmla="*/ 26 w 71"/>
                    <a:gd name="T119" fmla="*/ 34 h 153"/>
                    <a:gd name="T120" fmla="*/ 22 w 71"/>
                    <a:gd name="T121" fmla="*/ 47 h 153"/>
                    <a:gd name="T122" fmla="*/ 19 w 71"/>
                    <a:gd name="T123" fmla="*/ 55 h 153"/>
                    <a:gd name="T124" fmla="*/ 19 w 71"/>
                    <a:gd name="T125" fmla="*/ 59 h 1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
                    <a:gd name="T190" fmla="*/ 0 h 153"/>
                    <a:gd name="T191" fmla="*/ 71 w 71"/>
                    <a:gd name="T192" fmla="*/ 153 h 1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 h="153">
                      <a:moveTo>
                        <a:pt x="19" y="59"/>
                      </a:moveTo>
                      <a:lnTo>
                        <a:pt x="19" y="59"/>
                      </a:lnTo>
                      <a:lnTo>
                        <a:pt x="19" y="64"/>
                      </a:lnTo>
                      <a:lnTo>
                        <a:pt x="19" y="68"/>
                      </a:lnTo>
                      <a:lnTo>
                        <a:pt x="19" y="72"/>
                      </a:lnTo>
                      <a:lnTo>
                        <a:pt x="15" y="72"/>
                      </a:lnTo>
                      <a:lnTo>
                        <a:pt x="11" y="76"/>
                      </a:lnTo>
                      <a:lnTo>
                        <a:pt x="11" y="81"/>
                      </a:lnTo>
                      <a:lnTo>
                        <a:pt x="15" y="85"/>
                      </a:lnTo>
                      <a:lnTo>
                        <a:pt x="15" y="89"/>
                      </a:lnTo>
                      <a:lnTo>
                        <a:pt x="19" y="89"/>
                      </a:lnTo>
                      <a:lnTo>
                        <a:pt x="15" y="93"/>
                      </a:lnTo>
                      <a:lnTo>
                        <a:pt x="11" y="98"/>
                      </a:lnTo>
                      <a:lnTo>
                        <a:pt x="11" y="102"/>
                      </a:lnTo>
                      <a:lnTo>
                        <a:pt x="7" y="106"/>
                      </a:lnTo>
                      <a:lnTo>
                        <a:pt x="11" y="106"/>
                      </a:lnTo>
                      <a:lnTo>
                        <a:pt x="11" y="110"/>
                      </a:lnTo>
                      <a:lnTo>
                        <a:pt x="15" y="110"/>
                      </a:lnTo>
                      <a:lnTo>
                        <a:pt x="15" y="115"/>
                      </a:lnTo>
                      <a:lnTo>
                        <a:pt x="15" y="119"/>
                      </a:lnTo>
                      <a:lnTo>
                        <a:pt x="11" y="119"/>
                      </a:lnTo>
                      <a:lnTo>
                        <a:pt x="3" y="123"/>
                      </a:lnTo>
                      <a:lnTo>
                        <a:pt x="0" y="127"/>
                      </a:lnTo>
                      <a:lnTo>
                        <a:pt x="0" y="132"/>
                      </a:lnTo>
                      <a:lnTo>
                        <a:pt x="3" y="136"/>
                      </a:lnTo>
                      <a:lnTo>
                        <a:pt x="7" y="136"/>
                      </a:lnTo>
                      <a:lnTo>
                        <a:pt x="11" y="140"/>
                      </a:lnTo>
                      <a:lnTo>
                        <a:pt x="11" y="144"/>
                      </a:lnTo>
                      <a:lnTo>
                        <a:pt x="15" y="144"/>
                      </a:lnTo>
                      <a:lnTo>
                        <a:pt x="15" y="149"/>
                      </a:lnTo>
                      <a:lnTo>
                        <a:pt x="19" y="149"/>
                      </a:lnTo>
                      <a:lnTo>
                        <a:pt x="22" y="149"/>
                      </a:lnTo>
                      <a:lnTo>
                        <a:pt x="30" y="149"/>
                      </a:lnTo>
                      <a:lnTo>
                        <a:pt x="34" y="149"/>
                      </a:lnTo>
                      <a:lnTo>
                        <a:pt x="34" y="153"/>
                      </a:lnTo>
                      <a:lnTo>
                        <a:pt x="37" y="153"/>
                      </a:lnTo>
                      <a:lnTo>
                        <a:pt x="41" y="153"/>
                      </a:lnTo>
                      <a:lnTo>
                        <a:pt x="45" y="153"/>
                      </a:lnTo>
                      <a:lnTo>
                        <a:pt x="49" y="149"/>
                      </a:lnTo>
                      <a:lnTo>
                        <a:pt x="52" y="144"/>
                      </a:lnTo>
                      <a:lnTo>
                        <a:pt x="56" y="144"/>
                      </a:lnTo>
                      <a:lnTo>
                        <a:pt x="56" y="140"/>
                      </a:lnTo>
                      <a:lnTo>
                        <a:pt x="60" y="140"/>
                      </a:lnTo>
                      <a:lnTo>
                        <a:pt x="60" y="136"/>
                      </a:lnTo>
                      <a:lnTo>
                        <a:pt x="71" y="136"/>
                      </a:lnTo>
                      <a:lnTo>
                        <a:pt x="71" y="132"/>
                      </a:lnTo>
                      <a:lnTo>
                        <a:pt x="68" y="132"/>
                      </a:lnTo>
                      <a:lnTo>
                        <a:pt x="64" y="127"/>
                      </a:lnTo>
                      <a:lnTo>
                        <a:pt x="60" y="127"/>
                      </a:lnTo>
                      <a:lnTo>
                        <a:pt x="60" y="123"/>
                      </a:lnTo>
                      <a:lnTo>
                        <a:pt x="60" y="119"/>
                      </a:lnTo>
                      <a:lnTo>
                        <a:pt x="64" y="115"/>
                      </a:lnTo>
                      <a:lnTo>
                        <a:pt x="64" y="110"/>
                      </a:lnTo>
                      <a:lnTo>
                        <a:pt x="60" y="106"/>
                      </a:lnTo>
                      <a:lnTo>
                        <a:pt x="56" y="106"/>
                      </a:lnTo>
                      <a:lnTo>
                        <a:pt x="56" y="102"/>
                      </a:lnTo>
                      <a:lnTo>
                        <a:pt x="56" y="98"/>
                      </a:lnTo>
                      <a:lnTo>
                        <a:pt x="60" y="93"/>
                      </a:lnTo>
                      <a:lnTo>
                        <a:pt x="60" y="89"/>
                      </a:lnTo>
                      <a:lnTo>
                        <a:pt x="56" y="85"/>
                      </a:lnTo>
                      <a:lnTo>
                        <a:pt x="56" y="81"/>
                      </a:lnTo>
                      <a:lnTo>
                        <a:pt x="52" y="76"/>
                      </a:lnTo>
                      <a:lnTo>
                        <a:pt x="52" y="72"/>
                      </a:lnTo>
                      <a:lnTo>
                        <a:pt x="52" y="68"/>
                      </a:lnTo>
                      <a:lnTo>
                        <a:pt x="56" y="68"/>
                      </a:lnTo>
                      <a:lnTo>
                        <a:pt x="56" y="64"/>
                      </a:lnTo>
                      <a:lnTo>
                        <a:pt x="52" y="64"/>
                      </a:lnTo>
                      <a:lnTo>
                        <a:pt x="52" y="59"/>
                      </a:lnTo>
                      <a:lnTo>
                        <a:pt x="52" y="55"/>
                      </a:lnTo>
                      <a:lnTo>
                        <a:pt x="49" y="51"/>
                      </a:lnTo>
                      <a:lnTo>
                        <a:pt x="49" y="47"/>
                      </a:lnTo>
                      <a:lnTo>
                        <a:pt x="49" y="43"/>
                      </a:lnTo>
                      <a:lnTo>
                        <a:pt x="45" y="38"/>
                      </a:lnTo>
                      <a:lnTo>
                        <a:pt x="45" y="34"/>
                      </a:lnTo>
                      <a:lnTo>
                        <a:pt x="45" y="30"/>
                      </a:lnTo>
                      <a:lnTo>
                        <a:pt x="45" y="26"/>
                      </a:lnTo>
                      <a:lnTo>
                        <a:pt x="45" y="21"/>
                      </a:lnTo>
                      <a:lnTo>
                        <a:pt x="45" y="17"/>
                      </a:lnTo>
                      <a:lnTo>
                        <a:pt x="41" y="17"/>
                      </a:lnTo>
                      <a:lnTo>
                        <a:pt x="37" y="13"/>
                      </a:lnTo>
                      <a:lnTo>
                        <a:pt x="37" y="9"/>
                      </a:lnTo>
                      <a:lnTo>
                        <a:pt x="37" y="4"/>
                      </a:lnTo>
                      <a:lnTo>
                        <a:pt x="37" y="0"/>
                      </a:lnTo>
                      <a:lnTo>
                        <a:pt x="34" y="0"/>
                      </a:lnTo>
                      <a:lnTo>
                        <a:pt x="34" y="4"/>
                      </a:lnTo>
                      <a:lnTo>
                        <a:pt x="34" y="9"/>
                      </a:lnTo>
                      <a:lnTo>
                        <a:pt x="30" y="13"/>
                      </a:lnTo>
                      <a:lnTo>
                        <a:pt x="30" y="26"/>
                      </a:lnTo>
                      <a:lnTo>
                        <a:pt x="30" y="30"/>
                      </a:lnTo>
                      <a:lnTo>
                        <a:pt x="26" y="34"/>
                      </a:lnTo>
                      <a:lnTo>
                        <a:pt x="26" y="38"/>
                      </a:lnTo>
                      <a:lnTo>
                        <a:pt x="22" y="38"/>
                      </a:lnTo>
                      <a:lnTo>
                        <a:pt x="22" y="47"/>
                      </a:lnTo>
                      <a:lnTo>
                        <a:pt x="22" y="51"/>
                      </a:lnTo>
                      <a:lnTo>
                        <a:pt x="22" y="55"/>
                      </a:lnTo>
                      <a:lnTo>
                        <a:pt x="19" y="55"/>
                      </a:lnTo>
                      <a:lnTo>
                        <a:pt x="19" y="59"/>
                      </a:lnTo>
                      <a:close/>
                    </a:path>
                  </a:pathLst>
                </a:custGeom>
                <a:solidFill>
                  <a:srgbClr val="114324"/>
                </a:solidFill>
                <a:ln w="6350">
                  <a:solidFill>
                    <a:srgbClr val="114324"/>
                  </a:solidFill>
                  <a:round/>
                  <a:headEnd/>
                  <a:tailEnd/>
                </a:ln>
              </p:spPr>
              <p:txBody>
                <a:bodyPr/>
                <a:lstStyle/>
                <a:p>
                  <a:endParaRPr lang="fa-IR"/>
                </a:p>
              </p:txBody>
            </p:sp>
            <p:sp>
              <p:nvSpPr>
                <p:cNvPr id="1546" name="Freeform 726"/>
                <p:cNvSpPr>
                  <a:spLocks/>
                </p:cNvSpPr>
                <p:nvPr/>
              </p:nvSpPr>
              <p:spPr bwMode="auto">
                <a:xfrm>
                  <a:off x="1660" y="3583"/>
                  <a:ext cx="178" cy="30"/>
                </a:xfrm>
                <a:custGeom>
                  <a:avLst/>
                  <a:gdLst>
                    <a:gd name="T0" fmla="*/ 110 w 178"/>
                    <a:gd name="T1" fmla="*/ 9 h 30"/>
                    <a:gd name="T2" fmla="*/ 102 w 178"/>
                    <a:gd name="T3" fmla="*/ 9 h 30"/>
                    <a:gd name="T4" fmla="*/ 98 w 178"/>
                    <a:gd name="T5" fmla="*/ 4 h 30"/>
                    <a:gd name="T6" fmla="*/ 95 w 178"/>
                    <a:gd name="T7" fmla="*/ 4 h 30"/>
                    <a:gd name="T8" fmla="*/ 87 w 178"/>
                    <a:gd name="T9" fmla="*/ 4 h 30"/>
                    <a:gd name="T10" fmla="*/ 80 w 178"/>
                    <a:gd name="T11" fmla="*/ 4 h 30"/>
                    <a:gd name="T12" fmla="*/ 76 w 178"/>
                    <a:gd name="T13" fmla="*/ 4 h 30"/>
                    <a:gd name="T14" fmla="*/ 65 w 178"/>
                    <a:gd name="T15" fmla="*/ 0 h 30"/>
                    <a:gd name="T16" fmla="*/ 61 w 178"/>
                    <a:gd name="T17" fmla="*/ 0 h 30"/>
                    <a:gd name="T18" fmla="*/ 57 w 178"/>
                    <a:gd name="T19" fmla="*/ 0 h 30"/>
                    <a:gd name="T20" fmla="*/ 53 w 178"/>
                    <a:gd name="T21" fmla="*/ 4 h 30"/>
                    <a:gd name="T22" fmla="*/ 49 w 178"/>
                    <a:gd name="T23" fmla="*/ 0 h 30"/>
                    <a:gd name="T24" fmla="*/ 42 w 178"/>
                    <a:gd name="T25" fmla="*/ 0 h 30"/>
                    <a:gd name="T26" fmla="*/ 34 w 178"/>
                    <a:gd name="T27" fmla="*/ 4 h 30"/>
                    <a:gd name="T28" fmla="*/ 0 w 178"/>
                    <a:gd name="T29" fmla="*/ 9 h 30"/>
                    <a:gd name="T30" fmla="*/ 0 w 178"/>
                    <a:gd name="T31" fmla="*/ 9 h 30"/>
                    <a:gd name="T32" fmla="*/ 4 w 178"/>
                    <a:gd name="T33" fmla="*/ 17 h 30"/>
                    <a:gd name="T34" fmla="*/ 15 w 178"/>
                    <a:gd name="T35" fmla="*/ 17 h 30"/>
                    <a:gd name="T36" fmla="*/ 27 w 178"/>
                    <a:gd name="T37" fmla="*/ 17 h 30"/>
                    <a:gd name="T38" fmla="*/ 27 w 178"/>
                    <a:gd name="T39" fmla="*/ 21 h 30"/>
                    <a:gd name="T40" fmla="*/ 31 w 178"/>
                    <a:gd name="T41" fmla="*/ 26 h 30"/>
                    <a:gd name="T42" fmla="*/ 53 w 178"/>
                    <a:gd name="T43" fmla="*/ 30 h 30"/>
                    <a:gd name="T44" fmla="*/ 57 w 178"/>
                    <a:gd name="T45" fmla="*/ 30 h 30"/>
                    <a:gd name="T46" fmla="*/ 65 w 178"/>
                    <a:gd name="T47" fmla="*/ 30 h 30"/>
                    <a:gd name="T48" fmla="*/ 68 w 178"/>
                    <a:gd name="T49" fmla="*/ 30 h 30"/>
                    <a:gd name="T50" fmla="*/ 72 w 178"/>
                    <a:gd name="T51" fmla="*/ 26 h 30"/>
                    <a:gd name="T52" fmla="*/ 80 w 178"/>
                    <a:gd name="T53" fmla="*/ 30 h 30"/>
                    <a:gd name="T54" fmla="*/ 87 w 178"/>
                    <a:gd name="T55" fmla="*/ 30 h 30"/>
                    <a:gd name="T56" fmla="*/ 95 w 178"/>
                    <a:gd name="T57" fmla="*/ 30 h 30"/>
                    <a:gd name="T58" fmla="*/ 102 w 178"/>
                    <a:gd name="T59" fmla="*/ 30 h 30"/>
                    <a:gd name="T60" fmla="*/ 106 w 178"/>
                    <a:gd name="T61" fmla="*/ 30 h 30"/>
                    <a:gd name="T62" fmla="*/ 110 w 178"/>
                    <a:gd name="T63" fmla="*/ 30 h 30"/>
                    <a:gd name="T64" fmla="*/ 114 w 178"/>
                    <a:gd name="T65" fmla="*/ 30 h 30"/>
                    <a:gd name="T66" fmla="*/ 129 w 178"/>
                    <a:gd name="T67" fmla="*/ 30 h 30"/>
                    <a:gd name="T68" fmla="*/ 136 w 178"/>
                    <a:gd name="T69" fmla="*/ 30 h 30"/>
                    <a:gd name="T70" fmla="*/ 147 w 178"/>
                    <a:gd name="T71" fmla="*/ 30 h 30"/>
                    <a:gd name="T72" fmla="*/ 159 w 178"/>
                    <a:gd name="T73" fmla="*/ 30 h 30"/>
                    <a:gd name="T74" fmla="*/ 166 w 178"/>
                    <a:gd name="T75" fmla="*/ 26 h 30"/>
                    <a:gd name="T76" fmla="*/ 178 w 178"/>
                    <a:gd name="T77" fmla="*/ 26 h 30"/>
                    <a:gd name="T78" fmla="*/ 170 w 178"/>
                    <a:gd name="T79" fmla="*/ 21 h 30"/>
                    <a:gd name="T80" fmla="*/ 151 w 178"/>
                    <a:gd name="T81" fmla="*/ 21 h 30"/>
                    <a:gd name="T82" fmla="*/ 140 w 178"/>
                    <a:gd name="T83" fmla="*/ 17 h 30"/>
                    <a:gd name="T84" fmla="*/ 121 w 178"/>
                    <a:gd name="T85" fmla="*/ 13 h 30"/>
                    <a:gd name="T86" fmla="*/ 117 w 178"/>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30"/>
                    <a:gd name="T134" fmla="*/ 178 w 178"/>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30">
                      <a:moveTo>
                        <a:pt x="114" y="9"/>
                      </a:moveTo>
                      <a:lnTo>
                        <a:pt x="114" y="9"/>
                      </a:lnTo>
                      <a:lnTo>
                        <a:pt x="110" y="9"/>
                      </a:lnTo>
                      <a:lnTo>
                        <a:pt x="106" y="9"/>
                      </a:lnTo>
                      <a:lnTo>
                        <a:pt x="102" y="9"/>
                      </a:lnTo>
                      <a:lnTo>
                        <a:pt x="98" y="4"/>
                      </a:lnTo>
                      <a:lnTo>
                        <a:pt x="95" y="4"/>
                      </a:lnTo>
                      <a:lnTo>
                        <a:pt x="91" y="4"/>
                      </a:lnTo>
                      <a:lnTo>
                        <a:pt x="87" y="4"/>
                      </a:lnTo>
                      <a:lnTo>
                        <a:pt x="83" y="4"/>
                      </a:lnTo>
                      <a:lnTo>
                        <a:pt x="80" y="4"/>
                      </a:lnTo>
                      <a:lnTo>
                        <a:pt x="76" y="4"/>
                      </a:lnTo>
                      <a:lnTo>
                        <a:pt x="72" y="0"/>
                      </a:lnTo>
                      <a:lnTo>
                        <a:pt x="68" y="0"/>
                      </a:lnTo>
                      <a:lnTo>
                        <a:pt x="65" y="0"/>
                      </a:lnTo>
                      <a:lnTo>
                        <a:pt x="61" y="0"/>
                      </a:lnTo>
                      <a:lnTo>
                        <a:pt x="57" y="0"/>
                      </a:lnTo>
                      <a:lnTo>
                        <a:pt x="53" y="0"/>
                      </a:lnTo>
                      <a:lnTo>
                        <a:pt x="53" y="4"/>
                      </a:lnTo>
                      <a:lnTo>
                        <a:pt x="49" y="0"/>
                      </a:lnTo>
                      <a:lnTo>
                        <a:pt x="46" y="0"/>
                      </a:lnTo>
                      <a:lnTo>
                        <a:pt x="42" y="0"/>
                      </a:lnTo>
                      <a:lnTo>
                        <a:pt x="38" y="4"/>
                      </a:lnTo>
                      <a:lnTo>
                        <a:pt x="34" y="4"/>
                      </a:lnTo>
                      <a:lnTo>
                        <a:pt x="34" y="9"/>
                      </a:lnTo>
                      <a:lnTo>
                        <a:pt x="31" y="9"/>
                      </a:lnTo>
                      <a:lnTo>
                        <a:pt x="0" y="9"/>
                      </a:lnTo>
                      <a:lnTo>
                        <a:pt x="0" y="13"/>
                      </a:lnTo>
                      <a:lnTo>
                        <a:pt x="4" y="17"/>
                      </a:lnTo>
                      <a:lnTo>
                        <a:pt x="8" y="17"/>
                      </a:lnTo>
                      <a:lnTo>
                        <a:pt x="15" y="17"/>
                      </a:lnTo>
                      <a:lnTo>
                        <a:pt x="23" y="13"/>
                      </a:lnTo>
                      <a:lnTo>
                        <a:pt x="27" y="13"/>
                      </a:lnTo>
                      <a:lnTo>
                        <a:pt x="27" y="17"/>
                      </a:lnTo>
                      <a:lnTo>
                        <a:pt x="31" y="17"/>
                      </a:lnTo>
                      <a:lnTo>
                        <a:pt x="27" y="21"/>
                      </a:lnTo>
                      <a:lnTo>
                        <a:pt x="31" y="26"/>
                      </a:lnTo>
                      <a:lnTo>
                        <a:pt x="38" y="26"/>
                      </a:lnTo>
                      <a:lnTo>
                        <a:pt x="53" y="30"/>
                      </a:lnTo>
                      <a:lnTo>
                        <a:pt x="57" y="30"/>
                      </a:lnTo>
                      <a:lnTo>
                        <a:pt x="61" y="30"/>
                      </a:lnTo>
                      <a:lnTo>
                        <a:pt x="65" y="30"/>
                      </a:lnTo>
                      <a:lnTo>
                        <a:pt x="68" y="30"/>
                      </a:lnTo>
                      <a:lnTo>
                        <a:pt x="68" y="26"/>
                      </a:lnTo>
                      <a:lnTo>
                        <a:pt x="72" y="26"/>
                      </a:lnTo>
                      <a:lnTo>
                        <a:pt x="76" y="30"/>
                      </a:lnTo>
                      <a:lnTo>
                        <a:pt x="80" y="30"/>
                      </a:lnTo>
                      <a:lnTo>
                        <a:pt x="83" y="30"/>
                      </a:lnTo>
                      <a:lnTo>
                        <a:pt x="87" y="30"/>
                      </a:lnTo>
                      <a:lnTo>
                        <a:pt x="91" y="30"/>
                      </a:lnTo>
                      <a:lnTo>
                        <a:pt x="95" y="30"/>
                      </a:lnTo>
                      <a:lnTo>
                        <a:pt x="98" y="30"/>
                      </a:lnTo>
                      <a:lnTo>
                        <a:pt x="102" y="30"/>
                      </a:lnTo>
                      <a:lnTo>
                        <a:pt x="106" y="30"/>
                      </a:lnTo>
                      <a:lnTo>
                        <a:pt x="110" y="30"/>
                      </a:lnTo>
                      <a:lnTo>
                        <a:pt x="114" y="30"/>
                      </a:lnTo>
                      <a:lnTo>
                        <a:pt x="117" y="30"/>
                      </a:lnTo>
                      <a:lnTo>
                        <a:pt x="125" y="30"/>
                      </a:lnTo>
                      <a:lnTo>
                        <a:pt x="129" y="30"/>
                      </a:lnTo>
                      <a:lnTo>
                        <a:pt x="132" y="30"/>
                      </a:lnTo>
                      <a:lnTo>
                        <a:pt x="136" y="30"/>
                      </a:lnTo>
                      <a:lnTo>
                        <a:pt x="140" y="30"/>
                      </a:lnTo>
                      <a:lnTo>
                        <a:pt x="144" y="30"/>
                      </a:lnTo>
                      <a:lnTo>
                        <a:pt x="147" y="30"/>
                      </a:lnTo>
                      <a:lnTo>
                        <a:pt x="155" y="30"/>
                      </a:lnTo>
                      <a:lnTo>
                        <a:pt x="159" y="30"/>
                      </a:lnTo>
                      <a:lnTo>
                        <a:pt x="159" y="26"/>
                      </a:lnTo>
                      <a:lnTo>
                        <a:pt x="163" y="26"/>
                      </a:lnTo>
                      <a:lnTo>
                        <a:pt x="166" y="26"/>
                      </a:lnTo>
                      <a:lnTo>
                        <a:pt x="170" y="26"/>
                      </a:lnTo>
                      <a:lnTo>
                        <a:pt x="174" y="26"/>
                      </a:lnTo>
                      <a:lnTo>
                        <a:pt x="178" y="26"/>
                      </a:lnTo>
                      <a:lnTo>
                        <a:pt x="174" y="26"/>
                      </a:lnTo>
                      <a:lnTo>
                        <a:pt x="170" y="21"/>
                      </a:lnTo>
                      <a:lnTo>
                        <a:pt x="166" y="21"/>
                      </a:lnTo>
                      <a:lnTo>
                        <a:pt x="163" y="21"/>
                      </a:lnTo>
                      <a:lnTo>
                        <a:pt x="151" y="21"/>
                      </a:lnTo>
                      <a:lnTo>
                        <a:pt x="147" y="17"/>
                      </a:lnTo>
                      <a:lnTo>
                        <a:pt x="144" y="17"/>
                      </a:lnTo>
                      <a:lnTo>
                        <a:pt x="140" y="17"/>
                      </a:lnTo>
                      <a:lnTo>
                        <a:pt x="132" y="13"/>
                      </a:lnTo>
                      <a:lnTo>
                        <a:pt x="129" y="13"/>
                      </a:lnTo>
                      <a:lnTo>
                        <a:pt x="121" y="13"/>
                      </a:lnTo>
                      <a:lnTo>
                        <a:pt x="117" y="13"/>
                      </a:lnTo>
                      <a:lnTo>
                        <a:pt x="117" y="9"/>
                      </a:lnTo>
                      <a:lnTo>
                        <a:pt x="114" y="9"/>
                      </a:lnTo>
                      <a:close/>
                    </a:path>
                  </a:pathLst>
                </a:custGeom>
                <a:solidFill>
                  <a:srgbClr val="000000"/>
                </a:solidFill>
                <a:ln w="6350">
                  <a:solidFill>
                    <a:srgbClr val="000000"/>
                  </a:solidFill>
                  <a:round/>
                  <a:headEnd/>
                  <a:tailEnd/>
                </a:ln>
              </p:spPr>
              <p:txBody>
                <a:bodyPr/>
                <a:lstStyle/>
                <a:p>
                  <a:endParaRPr lang="fa-IR"/>
                </a:p>
              </p:txBody>
            </p:sp>
            <p:sp>
              <p:nvSpPr>
                <p:cNvPr id="1547" name="Freeform 727"/>
                <p:cNvSpPr>
                  <a:spLocks/>
                </p:cNvSpPr>
                <p:nvPr/>
              </p:nvSpPr>
              <p:spPr bwMode="auto">
                <a:xfrm>
                  <a:off x="1649" y="3435"/>
                  <a:ext cx="42" cy="144"/>
                </a:xfrm>
                <a:custGeom>
                  <a:avLst/>
                  <a:gdLst>
                    <a:gd name="T0" fmla="*/ 8 w 42"/>
                    <a:gd name="T1" fmla="*/ 8 h 144"/>
                    <a:gd name="T2" fmla="*/ 4 w 42"/>
                    <a:gd name="T3" fmla="*/ 12 h 144"/>
                    <a:gd name="T4" fmla="*/ 8 w 42"/>
                    <a:gd name="T5" fmla="*/ 17 h 144"/>
                    <a:gd name="T6" fmla="*/ 4 w 42"/>
                    <a:gd name="T7" fmla="*/ 25 h 144"/>
                    <a:gd name="T8" fmla="*/ 8 w 42"/>
                    <a:gd name="T9" fmla="*/ 29 h 144"/>
                    <a:gd name="T10" fmla="*/ 4 w 42"/>
                    <a:gd name="T11" fmla="*/ 34 h 144"/>
                    <a:gd name="T12" fmla="*/ 4 w 42"/>
                    <a:gd name="T13" fmla="*/ 42 h 144"/>
                    <a:gd name="T14" fmla="*/ 0 w 42"/>
                    <a:gd name="T15" fmla="*/ 59 h 144"/>
                    <a:gd name="T16" fmla="*/ 0 w 42"/>
                    <a:gd name="T17" fmla="*/ 63 h 144"/>
                    <a:gd name="T18" fmla="*/ 0 w 42"/>
                    <a:gd name="T19" fmla="*/ 67 h 144"/>
                    <a:gd name="T20" fmla="*/ 8 w 42"/>
                    <a:gd name="T21" fmla="*/ 76 h 144"/>
                    <a:gd name="T22" fmla="*/ 11 w 42"/>
                    <a:gd name="T23" fmla="*/ 80 h 144"/>
                    <a:gd name="T24" fmla="*/ 11 w 42"/>
                    <a:gd name="T25" fmla="*/ 84 h 144"/>
                    <a:gd name="T26" fmla="*/ 11 w 42"/>
                    <a:gd name="T27" fmla="*/ 89 h 144"/>
                    <a:gd name="T28" fmla="*/ 4 w 42"/>
                    <a:gd name="T29" fmla="*/ 97 h 144"/>
                    <a:gd name="T30" fmla="*/ 4 w 42"/>
                    <a:gd name="T31" fmla="*/ 106 h 144"/>
                    <a:gd name="T32" fmla="*/ 0 w 42"/>
                    <a:gd name="T33" fmla="*/ 114 h 144"/>
                    <a:gd name="T34" fmla="*/ 4 w 42"/>
                    <a:gd name="T35" fmla="*/ 114 h 144"/>
                    <a:gd name="T36" fmla="*/ 8 w 42"/>
                    <a:gd name="T37" fmla="*/ 118 h 144"/>
                    <a:gd name="T38" fmla="*/ 8 w 42"/>
                    <a:gd name="T39" fmla="*/ 123 h 144"/>
                    <a:gd name="T40" fmla="*/ 11 w 42"/>
                    <a:gd name="T41" fmla="*/ 144 h 144"/>
                    <a:gd name="T42" fmla="*/ 15 w 42"/>
                    <a:gd name="T43" fmla="*/ 144 h 144"/>
                    <a:gd name="T44" fmla="*/ 19 w 42"/>
                    <a:gd name="T45" fmla="*/ 135 h 144"/>
                    <a:gd name="T46" fmla="*/ 26 w 42"/>
                    <a:gd name="T47" fmla="*/ 131 h 144"/>
                    <a:gd name="T48" fmla="*/ 34 w 42"/>
                    <a:gd name="T49" fmla="*/ 131 h 144"/>
                    <a:gd name="T50" fmla="*/ 34 w 42"/>
                    <a:gd name="T51" fmla="*/ 127 h 144"/>
                    <a:gd name="T52" fmla="*/ 34 w 42"/>
                    <a:gd name="T53" fmla="*/ 127 h 144"/>
                    <a:gd name="T54" fmla="*/ 42 w 42"/>
                    <a:gd name="T55" fmla="*/ 127 h 144"/>
                    <a:gd name="T56" fmla="*/ 42 w 42"/>
                    <a:gd name="T57" fmla="*/ 123 h 144"/>
                    <a:gd name="T58" fmla="*/ 38 w 42"/>
                    <a:gd name="T59" fmla="*/ 123 h 144"/>
                    <a:gd name="T60" fmla="*/ 34 w 42"/>
                    <a:gd name="T61" fmla="*/ 118 h 144"/>
                    <a:gd name="T62" fmla="*/ 34 w 42"/>
                    <a:gd name="T63" fmla="*/ 118 h 144"/>
                    <a:gd name="T64" fmla="*/ 30 w 42"/>
                    <a:gd name="T65" fmla="*/ 110 h 144"/>
                    <a:gd name="T66" fmla="*/ 26 w 42"/>
                    <a:gd name="T67" fmla="*/ 110 h 144"/>
                    <a:gd name="T68" fmla="*/ 26 w 42"/>
                    <a:gd name="T69" fmla="*/ 106 h 144"/>
                    <a:gd name="T70" fmla="*/ 23 w 42"/>
                    <a:gd name="T71" fmla="*/ 97 h 144"/>
                    <a:gd name="T72" fmla="*/ 23 w 42"/>
                    <a:gd name="T73" fmla="*/ 97 h 144"/>
                    <a:gd name="T74" fmla="*/ 23 w 42"/>
                    <a:gd name="T75" fmla="*/ 89 h 144"/>
                    <a:gd name="T76" fmla="*/ 23 w 42"/>
                    <a:gd name="T77" fmla="*/ 80 h 144"/>
                    <a:gd name="T78" fmla="*/ 23 w 42"/>
                    <a:gd name="T79" fmla="*/ 76 h 144"/>
                    <a:gd name="T80" fmla="*/ 19 w 42"/>
                    <a:gd name="T81" fmla="*/ 72 h 144"/>
                    <a:gd name="T82" fmla="*/ 19 w 42"/>
                    <a:gd name="T83" fmla="*/ 67 h 144"/>
                    <a:gd name="T84" fmla="*/ 15 w 42"/>
                    <a:gd name="T85" fmla="*/ 42 h 144"/>
                    <a:gd name="T86" fmla="*/ 11 w 42"/>
                    <a:gd name="T87" fmla="*/ 38 h 144"/>
                    <a:gd name="T88" fmla="*/ 11 w 42"/>
                    <a:gd name="T89" fmla="*/ 34 h 144"/>
                    <a:gd name="T90" fmla="*/ 8 w 42"/>
                    <a:gd name="T91" fmla="*/ 0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144"/>
                    <a:gd name="T140" fmla="*/ 42 w 42"/>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144">
                      <a:moveTo>
                        <a:pt x="8" y="0"/>
                      </a:moveTo>
                      <a:lnTo>
                        <a:pt x="8" y="0"/>
                      </a:lnTo>
                      <a:lnTo>
                        <a:pt x="8" y="8"/>
                      </a:lnTo>
                      <a:lnTo>
                        <a:pt x="8" y="12"/>
                      </a:lnTo>
                      <a:lnTo>
                        <a:pt x="4" y="12"/>
                      </a:lnTo>
                      <a:lnTo>
                        <a:pt x="4" y="17"/>
                      </a:lnTo>
                      <a:lnTo>
                        <a:pt x="8" y="17"/>
                      </a:lnTo>
                      <a:lnTo>
                        <a:pt x="8" y="21"/>
                      </a:lnTo>
                      <a:lnTo>
                        <a:pt x="4" y="25"/>
                      </a:lnTo>
                      <a:lnTo>
                        <a:pt x="8" y="25"/>
                      </a:lnTo>
                      <a:lnTo>
                        <a:pt x="8" y="29"/>
                      </a:lnTo>
                      <a:lnTo>
                        <a:pt x="8" y="34"/>
                      </a:lnTo>
                      <a:lnTo>
                        <a:pt x="4" y="34"/>
                      </a:lnTo>
                      <a:lnTo>
                        <a:pt x="4" y="38"/>
                      </a:lnTo>
                      <a:lnTo>
                        <a:pt x="4" y="42"/>
                      </a:lnTo>
                      <a:lnTo>
                        <a:pt x="4" y="59"/>
                      </a:lnTo>
                      <a:lnTo>
                        <a:pt x="0" y="59"/>
                      </a:lnTo>
                      <a:lnTo>
                        <a:pt x="0" y="63"/>
                      </a:lnTo>
                      <a:lnTo>
                        <a:pt x="0" y="67"/>
                      </a:lnTo>
                      <a:lnTo>
                        <a:pt x="4" y="72"/>
                      </a:lnTo>
                      <a:lnTo>
                        <a:pt x="8" y="72"/>
                      </a:lnTo>
                      <a:lnTo>
                        <a:pt x="8" y="76"/>
                      </a:lnTo>
                      <a:lnTo>
                        <a:pt x="11" y="76"/>
                      </a:lnTo>
                      <a:lnTo>
                        <a:pt x="11" y="80"/>
                      </a:lnTo>
                      <a:lnTo>
                        <a:pt x="11" y="84"/>
                      </a:lnTo>
                      <a:lnTo>
                        <a:pt x="11" y="89"/>
                      </a:lnTo>
                      <a:lnTo>
                        <a:pt x="8" y="93"/>
                      </a:lnTo>
                      <a:lnTo>
                        <a:pt x="8" y="97"/>
                      </a:lnTo>
                      <a:lnTo>
                        <a:pt x="4" y="97"/>
                      </a:lnTo>
                      <a:lnTo>
                        <a:pt x="4" y="101"/>
                      </a:lnTo>
                      <a:lnTo>
                        <a:pt x="4" y="106"/>
                      </a:lnTo>
                      <a:lnTo>
                        <a:pt x="0" y="110"/>
                      </a:lnTo>
                      <a:lnTo>
                        <a:pt x="0" y="114"/>
                      </a:lnTo>
                      <a:lnTo>
                        <a:pt x="4" y="114"/>
                      </a:lnTo>
                      <a:lnTo>
                        <a:pt x="4" y="118"/>
                      </a:lnTo>
                      <a:lnTo>
                        <a:pt x="8" y="118"/>
                      </a:lnTo>
                      <a:lnTo>
                        <a:pt x="8" y="123"/>
                      </a:lnTo>
                      <a:lnTo>
                        <a:pt x="8" y="127"/>
                      </a:lnTo>
                      <a:lnTo>
                        <a:pt x="8" y="140"/>
                      </a:lnTo>
                      <a:lnTo>
                        <a:pt x="11" y="144"/>
                      </a:lnTo>
                      <a:lnTo>
                        <a:pt x="15" y="144"/>
                      </a:lnTo>
                      <a:lnTo>
                        <a:pt x="15" y="140"/>
                      </a:lnTo>
                      <a:lnTo>
                        <a:pt x="19" y="140"/>
                      </a:lnTo>
                      <a:lnTo>
                        <a:pt x="19" y="135"/>
                      </a:lnTo>
                      <a:lnTo>
                        <a:pt x="23" y="131"/>
                      </a:lnTo>
                      <a:lnTo>
                        <a:pt x="26" y="131"/>
                      </a:lnTo>
                      <a:lnTo>
                        <a:pt x="30" y="131"/>
                      </a:lnTo>
                      <a:lnTo>
                        <a:pt x="34" y="131"/>
                      </a:lnTo>
                      <a:lnTo>
                        <a:pt x="34" y="127"/>
                      </a:lnTo>
                      <a:lnTo>
                        <a:pt x="38" y="127"/>
                      </a:lnTo>
                      <a:lnTo>
                        <a:pt x="42" y="127"/>
                      </a:lnTo>
                      <a:lnTo>
                        <a:pt x="42" y="123"/>
                      </a:lnTo>
                      <a:lnTo>
                        <a:pt x="38" y="123"/>
                      </a:lnTo>
                      <a:lnTo>
                        <a:pt x="34" y="118"/>
                      </a:lnTo>
                      <a:lnTo>
                        <a:pt x="34" y="114"/>
                      </a:lnTo>
                      <a:lnTo>
                        <a:pt x="30" y="114"/>
                      </a:lnTo>
                      <a:lnTo>
                        <a:pt x="30" y="110"/>
                      </a:lnTo>
                      <a:lnTo>
                        <a:pt x="26" y="110"/>
                      </a:lnTo>
                      <a:lnTo>
                        <a:pt x="26" y="106"/>
                      </a:lnTo>
                      <a:lnTo>
                        <a:pt x="26" y="101"/>
                      </a:lnTo>
                      <a:lnTo>
                        <a:pt x="23" y="97"/>
                      </a:lnTo>
                      <a:lnTo>
                        <a:pt x="23" y="93"/>
                      </a:lnTo>
                      <a:lnTo>
                        <a:pt x="23" y="89"/>
                      </a:lnTo>
                      <a:lnTo>
                        <a:pt x="23" y="84"/>
                      </a:lnTo>
                      <a:lnTo>
                        <a:pt x="23" y="80"/>
                      </a:lnTo>
                      <a:lnTo>
                        <a:pt x="23" y="76"/>
                      </a:lnTo>
                      <a:lnTo>
                        <a:pt x="19" y="72"/>
                      </a:lnTo>
                      <a:lnTo>
                        <a:pt x="19" y="67"/>
                      </a:lnTo>
                      <a:lnTo>
                        <a:pt x="19" y="63"/>
                      </a:lnTo>
                      <a:lnTo>
                        <a:pt x="19" y="42"/>
                      </a:lnTo>
                      <a:lnTo>
                        <a:pt x="15" y="42"/>
                      </a:lnTo>
                      <a:lnTo>
                        <a:pt x="15" y="38"/>
                      </a:lnTo>
                      <a:lnTo>
                        <a:pt x="11" y="38"/>
                      </a:lnTo>
                      <a:lnTo>
                        <a:pt x="11" y="34"/>
                      </a:lnTo>
                      <a:lnTo>
                        <a:pt x="8" y="0"/>
                      </a:lnTo>
                      <a:close/>
                    </a:path>
                  </a:pathLst>
                </a:custGeom>
                <a:solidFill>
                  <a:srgbClr val="005E31"/>
                </a:solidFill>
                <a:ln w="6350">
                  <a:solidFill>
                    <a:srgbClr val="005E31"/>
                  </a:solidFill>
                  <a:round/>
                  <a:headEnd/>
                  <a:tailEnd/>
                </a:ln>
              </p:spPr>
              <p:txBody>
                <a:bodyPr/>
                <a:lstStyle/>
                <a:p>
                  <a:endParaRPr lang="fa-IR"/>
                </a:p>
              </p:txBody>
            </p:sp>
          </p:grpSp>
          <p:sp>
            <p:nvSpPr>
              <p:cNvPr id="422" name="Freeform 728"/>
              <p:cNvSpPr>
                <a:spLocks/>
              </p:cNvSpPr>
              <p:nvPr/>
            </p:nvSpPr>
            <p:spPr bwMode="auto">
              <a:xfrm>
                <a:off x="1626" y="3575"/>
                <a:ext cx="38" cy="42"/>
              </a:xfrm>
              <a:custGeom>
                <a:avLst/>
                <a:gdLst>
                  <a:gd name="T0" fmla="*/ 12 w 38"/>
                  <a:gd name="T1" fmla="*/ 12 h 42"/>
                  <a:gd name="T2" fmla="*/ 8 w 38"/>
                  <a:gd name="T3" fmla="*/ 21 h 42"/>
                  <a:gd name="T4" fmla="*/ 8 w 38"/>
                  <a:gd name="T5" fmla="*/ 25 h 42"/>
                  <a:gd name="T6" fmla="*/ 8 w 38"/>
                  <a:gd name="T7" fmla="*/ 29 h 42"/>
                  <a:gd name="T8" fmla="*/ 8 w 38"/>
                  <a:gd name="T9" fmla="*/ 34 h 42"/>
                  <a:gd name="T10" fmla="*/ 4 w 38"/>
                  <a:gd name="T11" fmla="*/ 34 h 42"/>
                  <a:gd name="T12" fmla="*/ 4 w 38"/>
                  <a:gd name="T13" fmla="*/ 34 h 42"/>
                  <a:gd name="T14" fmla="*/ 0 w 38"/>
                  <a:gd name="T15" fmla="*/ 42 h 42"/>
                  <a:gd name="T16" fmla="*/ 0 w 38"/>
                  <a:gd name="T17" fmla="*/ 42 h 42"/>
                  <a:gd name="T18" fmla="*/ 4 w 38"/>
                  <a:gd name="T19" fmla="*/ 42 h 42"/>
                  <a:gd name="T20" fmla="*/ 16 w 38"/>
                  <a:gd name="T21" fmla="*/ 42 h 42"/>
                  <a:gd name="T22" fmla="*/ 16 w 38"/>
                  <a:gd name="T23" fmla="*/ 42 h 42"/>
                  <a:gd name="T24" fmla="*/ 19 w 38"/>
                  <a:gd name="T25" fmla="*/ 42 h 42"/>
                  <a:gd name="T26" fmla="*/ 23 w 38"/>
                  <a:gd name="T27" fmla="*/ 42 h 42"/>
                  <a:gd name="T28" fmla="*/ 23 w 38"/>
                  <a:gd name="T29" fmla="*/ 42 h 42"/>
                  <a:gd name="T30" fmla="*/ 27 w 38"/>
                  <a:gd name="T31" fmla="*/ 42 h 42"/>
                  <a:gd name="T32" fmla="*/ 31 w 38"/>
                  <a:gd name="T33" fmla="*/ 42 h 42"/>
                  <a:gd name="T34" fmla="*/ 34 w 38"/>
                  <a:gd name="T35" fmla="*/ 42 h 42"/>
                  <a:gd name="T36" fmla="*/ 38 w 38"/>
                  <a:gd name="T37" fmla="*/ 42 h 42"/>
                  <a:gd name="T38" fmla="*/ 34 w 38"/>
                  <a:gd name="T39" fmla="*/ 38 h 42"/>
                  <a:gd name="T40" fmla="*/ 31 w 38"/>
                  <a:gd name="T41" fmla="*/ 38 h 42"/>
                  <a:gd name="T42" fmla="*/ 31 w 38"/>
                  <a:gd name="T43" fmla="*/ 34 h 42"/>
                  <a:gd name="T44" fmla="*/ 31 w 38"/>
                  <a:gd name="T45" fmla="*/ 34 h 42"/>
                  <a:gd name="T46" fmla="*/ 31 w 38"/>
                  <a:gd name="T47" fmla="*/ 29 h 42"/>
                  <a:gd name="T48" fmla="*/ 27 w 38"/>
                  <a:gd name="T49" fmla="*/ 29 h 42"/>
                  <a:gd name="T50" fmla="*/ 27 w 38"/>
                  <a:gd name="T51" fmla="*/ 25 h 42"/>
                  <a:gd name="T52" fmla="*/ 27 w 38"/>
                  <a:gd name="T53" fmla="*/ 25 h 42"/>
                  <a:gd name="T54" fmla="*/ 27 w 38"/>
                  <a:gd name="T55" fmla="*/ 21 h 42"/>
                  <a:gd name="T56" fmla="*/ 27 w 38"/>
                  <a:gd name="T57" fmla="*/ 21 h 42"/>
                  <a:gd name="T58" fmla="*/ 27 w 38"/>
                  <a:gd name="T59" fmla="*/ 17 h 42"/>
                  <a:gd name="T60" fmla="*/ 27 w 38"/>
                  <a:gd name="T61" fmla="*/ 17 h 42"/>
                  <a:gd name="T62" fmla="*/ 27 w 38"/>
                  <a:gd name="T63" fmla="*/ 12 h 42"/>
                  <a:gd name="T64" fmla="*/ 23 w 38"/>
                  <a:gd name="T65" fmla="*/ 12 h 42"/>
                  <a:gd name="T66" fmla="*/ 23 w 38"/>
                  <a:gd name="T67" fmla="*/ 12 h 42"/>
                  <a:gd name="T68" fmla="*/ 23 w 38"/>
                  <a:gd name="T69" fmla="*/ 8 h 42"/>
                  <a:gd name="T70" fmla="*/ 23 w 38"/>
                  <a:gd name="T71" fmla="*/ 4 h 42"/>
                  <a:gd name="T72" fmla="*/ 19 w 38"/>
                  <a:gd name="T73" fmla="*/ 4 h 42"/>
                  <a:gd name="T74" fmla="*/ 19 w 38"/>
                  <a:gd name="T75" fmla="*/ 0 h 42"/>
                  <a:gd name="T76" fmla="*/ 19 w 38"/>
                  <a:gd name="T77" fmla="*/ 4 h 42"/>
                  <a:gd name="T78" fmla="*/ 16 w 38"/>
                  <a:gd name="T79" fmla="*/ 8 h 42"/>
                  <a:gd name="T80" fmla="*/ 16 w 38"/>
                  <a:gd name="T81" fmla="*/ 8 h 42"/>
                  <a:gd name="T82" fmla="*/ 16 w 38"/>
                  <a:gd name="T83" fmla="*/ 8 h 42"/>
                  <a:gd name="T84" fmla="*/ 12 w 38"/>
                  <a:gd name="T85" fmla="*/ 12 h 42"/>
                  <a:gd name="T86" fmla="*/ 12 w 38"/>
                  <a:gd name="T87" fmla="*/ 12 h 42"/>
                  <a:gd name="T88" fmla="*/ 12 w 38"/>
                  <a:gd name="T89" fmla="*/ 12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42"/>
                  <a:gd name="T137" fmla="*/ 38 w 38"/>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42">
                    <a:moveTo>
                      <a:pt x="12" y="12"/>
                    </a:moveTo>
                    <a:lnTo>
                      <a:pt x="12" y="12"/>
                    </a:lnTo>
                    <a:lnTo>
                      <a:pt x="12" y="21"/>
                    </a:lnTo>
                    <a:lnTo>
                      <a:pt x="8" y="21"/>
                    </a:lnTo>
                    <a:lnTo>
                      <a:pt x="8" y="25"/>
                    </a:lnTo>
                    <a:lnTo>
                      <a:pt x="8" y="29"/>
                    </a:lnTo>
                    <a:lnTo>
                      <a:pt x="8" y="34"/>
                    </a:lnTo>
                    <a:lnTo>
                      <a:pt x="4" y="34"/>
                    </a:lnTo>
                    <a:lnTo>
                      <a:pt x="4" y="38"/>
                    </a:lnTo>
                    <a:lnTo>
                      <a:pt x="0" y="42"/>
                    </a:lnTo>
                    <a:lnTo>
                      <a:pt x="4" y="42"/>
                    </a:lnTo>
                    <a:lnTo>
                      <a:pt x="8" y="42"/>
                    </a:lnTo>
                    <a:lnTo>
                      <a:pt x="16" y="42"/>
                    </a:lnTo>
                    <a:lnTo>
                      <a:pt x="19" y="42"/>
                    </a:lnTo>
                    <a:lnTo>
                      <a:pt x="23" y="42"/>
                    </a:lnTo>
                    <a:lnTo>
                      <a:pt x="27" y="42"/>
                    </a:lnTo>
                    <a:lnTo>
                      <a:pt x="31" y="42"/>
                    </a:lnTo>
                    <a:lnTo>
                      <a:pt x="34" y="42"/>
                    </a:lnTo>
                    <a:lnTo>
                      <a:pt x="38" y="42"/>
                    </a:lnTo>
                    <a:lnTo>
                      <a:pt x="34" y="38"/>
                    </a:lnTo>
                    <a:lnTo>
                      <a:pt x="31" y="38"/>
                    </a:lnTo>
                    <a:lnTo>
                      <a:pt x="31" y="34"/>
                    </a:lnTo>
                    <a:lnTo>
                      <a:pt x="31" y="29"/>
                    </a:lnTo>
                    <a:lnTo>
                      <a:pt x="27" y="29"/>
                    </a:lnTo>
                    <a:lnTo>
                      <a:pt x="27" y="25"/>
                    </a:lnTo>
                    <a:lnTo>
                      <a:pt x="27" y="21"/>
                    </a:lnTo>
                    <a:lnTo>
                      <a:pt x="27" y="17"/>
                    </a:lnTo>
                    <a:lnTo>
                      <a:pt x="27" y="12"/>
                    </a:lnTo>
                    <a:lnTo>
                      <a:pt x="23" y="12"/>
                    </a:lnTo>
                    <a:lnTo>
                      <a:pt x="23" y="8"/>
                    </a:lnTo>
                    <a:lnTo>
                      <a:pt x="23" y="4"/>
                    </a:lnTo>
                    <a:lnTo>
                      <a:pt x="19" y="4"/>
                    </a:lnTo>
                    <a:lnTo>
                      <a:pt x="19" y="0"/>
                    </a:lnTo>
                    <a:lnTo>
                      <a:pt x="19" y="4"/>
                    </a:lnTo>
                    <a:lnTo>
                      <a:pt x="16" y="8"/>
                    </a:lnTo>
                    <a:lnTo>
                      <a:pt x="16" y="12"/>
                    </a:lnTo>
                    <a:lnTo>
                      <a:pt x="12" y="12"/>
                    </a:lnTo>
                    <a:close/>
                  </a:path>
                </a:pathLst>
              </a:custGeom>
              <a:solidFill>
                <a:srgbClr val="005E31"/>
              </a:solidFill>
              <a:ln w="6350">
                <a:solidFill>
                  <a:srgbClr val="005E31"/>
                </a:solidFill>
                <a:round/>
                <a:headEnd/>
                <a:tailEnd/>
              </a:ln>
            </p:spPr>
            <p:txBody>
              <a:bodyPr/>
              <a:lstStyle/>
              <a:p>
                <a:endParaRPr lang="fa-IR"/>
              </a:p>
            </p:txBody>
          </p:sp>
          <p:sp>
            <p:nvSpPr>
              <p:cNvPr id="423" name="Freeform 729"/>
              <p:cNvSpPr>
                <a:spLocks/>
              </p:cNvSpPr>
              <p:nvPr/>
            </p:nvSpPr>
            <p:spPr bwMode="auto">
              <a:xfrm>
                <a:off x="2056" y="3668"/>
                <a:ext cx="136" cy="199"/>
              </a:xfrm>
              <a:custGeom>
                <a:avLst/>
                <a:gdLst>
                  <a:gd name="T0" fmla="*/ 0 w 136"/>
                  <a:gd name="T1" fmla="*/ 199 h 199"/>
                  <a:gd name="T2" fmla="*/ 12 w 136"/>
                  <a:gd name="T3" fmla="*/ 191 h 199"/>
                  <a:gd name="T4" fmla="*/ 15 w 136"/>
                  <a:gd name="T5" fmla="*/ 187 h 199"/>
                  <a:gd name="T6" fmla="*/ 19 w 136"/>
                  <a:gd name="T7" fmla="*/ 182 h 199"/>
                  <a:gd name="T8" fmla="*/ 23 w 136"/>
                  <a:gd name="T9" fmla="*/ 178 h 199"/>
                  <a:gd name="T10" fmla="*/ 31 w 136"/>
                  <a:gd name="T11" fmla="*/ 174 h 199"/>
                  <a:gd name="T12" fmla="*/ 38 w 136"/>
                  <a:gd name="T13" fmla="*/ 170 h 199"/>
                  <a:gd name="T14" fmla="*/ 57 w 136"/>
                  <a:gd name="T15" fmla="*/ 161 h 199"/>
                  <a:gd name="T16" fmla="*/ 57 w 136"/>
                  <a:gd name="T17" fmla="*/ 157 h 199"/>
                  <a:gd name="T18" fmla="*/ 61 w 136"/>
                  <a:gd name="T19" fmla="*/ 153 h 199"/>
                  <a:gd name="T20" fmla="*/ 64 w 136"/>
                  <a:gd name="T21" fmla="*/ 148 h 199"/>
                  <a:gd name="T22" fmla="*/ 72 w 136"/>
                  <a:gd name="T23" fmla="*/ 144 h 199"/>
                  <a:gd name="T24" fmla="*/ 80 w 136"/>
                  <a:gd name="T25" fmla="*/ 136 h 199"/>
                  <a:gd name="T26" fmla="*/ 91 w 136"/>
                  <a:gd name="T27" fmla="*/ 131 h 199"/>
                  <a:gd name="T28" fmla="*/ 95 w 136"/>
                  <a:gd name="T29" fmla="*/ 127 h 199"/>
                  <a:gd name="T30" fmla="*/ 98 w 136"/>
                  <a:gd name="T31" fmla="*/ 123 h 199"/>
                  <a:gd name="T32" fmla="*/ 98 w 136"/>
                  <a:gd name="T33" fmla="*/ 119 h 199"/>
                  <a:gd name="T34" fmla="*/ 98 w 136"/>
                  <a:gd name="T35" fmla="*/ 114 h 199"/>
                  <a:gd name="T36" fmla="*/ 102 w 136"/>
                  <a:gd name="T37" fmla="*/ 110 h 199"/>
                  <a:gd name="T38" fmla="*/ 106 w 136"/>
                  <a:gd name="T39" fmla="*/ 106 h 199"/>
                  <a:gd name="T40" fmla="*/ 110 w 136"/>
                  <a:gd name="T41" fmla="*/ 102 h 199"/>
                  <a:gd name="T42" fmla="*/ 114 w 136"/>
                  <a:gd name="T43" fmla="*/ 93 h 199"/>
                  <a:gd name="T44" fmla="*/ 117 w 136"/>
                  <a:gd name="T45" fmla="*/ 81 h 199"/>
                  <a:gd name="T46" fmla="*/ 117 w 136"/>
                  <a:gd name="T47" fmla="*/ 64 h 199"/>
                  <a:gd name="T48" fmla="*/ 117 w 136"/>
                  <a:gd name="T49" fmla="*/ 59 h 199"/>
                  <a:gd name="T50" fmla="*/ 117 w 136"/>
                  <a:gd name="T51" fmla="*/ 55 h 199"/>
                  <a:gd name="T52" fmla="*/ 117 w 136"/>
                  <a:gd name="T53" fmla="*/ 51 h 199"/>
                  <a:gd name="T54" fmla="*/ 117 w 136"/>
                  <a:gd name="T55" fmla="*/ 47 h 199"/>
                  <a:gd name="T56" fmla="*/ 117 w 136"/>
                  <a:gd name="T57" fmla="*/ 42 h 199"/>
                  <a:gd name="T58" fmla="*/ 121 w 136"/>
                  <a:gd name="T59" fmla="*/ 38 h 199"/>
                  <a:gd name="T60" fmla="*/ 125 w 136"/>
                  <a:gd name="T61" fmla="*/ 30 h 199"/>
                  <a:gd name="T62" fmla="*/ 132 w 136"/>
                  <a:gd name="T63" fmla="*/ 21 h 199"/>
                  <a:gd name="T64" fmla="*/ 132 w 136"/>
                  <a:gd name="T65" fmla="*/ 8 h 199"/>
                  <a:gd name="T66" fmla="*/ 136 w 136"/>
                  <a:gd name="T67" fmla="*/ 0 h 199"/>
                  <a:gd name="T68" fmla="*/ 68 w 136"/>
                  <a:gd name="T69" fmla="*/ 38 h 199"/>
                  <a:gd name="T70" fmla="*/ 8 w 136"/>
                  <a:gd name="T71" fmla="*/ 72 h 199"/>
                  <a:gd name="T72" fmla="*/ 0 w 136"/>
                  <a:gd name="T73" fmla="*/ 106 h 199"/>
                  <a:gd name="T74" fmla="*/ 0 w 136"/>
                  <a:gd name="T75" fmla="*/ 187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99"/>
                  <a:gd name="T116" fmla="*/ 136 w 136"/>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99">
                    <a:moveTo>
                      <a:pt x="0" y="199"/>
                    </a:moveTo>
                    <a:lnTo>
                      <a:pt x="0" y="199"/>
                    </a:lnTo>
                    <a:lnTo>
                      <a:pt x="8" y="195"/>
                    </a:lnTo>
                    <a:lnTo>
                      <a:pt x="12" y="191"/>
                    </a:lnTo>
                    <a:lnTo>
                      <a:pt x="15" y="191"/>
                    </a:lnTo>
                    <a:lnTo>
                      <a:pt x="15" y="187"/>
                    </a:lnTo>
                    <a:lnTo>
                      <a:pt x="19" y="187"/>
                    </a:lnTo>
                    <a:lnTo>
                      <a:pt x="19" y="182"/>
                    </a:lnTo>
                    <a:lnTo>
                      <a:pt x="23" y="182"/>
                    </a:lnTo>
                    <a:lnTo>
                      <a:pt x="23" y="178"/>
                    </a:lnTo>
                    <a:lnTo>
                      <a:pt x="27" y="178"/>
                    </a:lnTo>
                    <a:lnTo>
                      <a:pt x="31" y="174"/>
                    </a:lnTo>
                    <a:lnTo>
                      <a:pt x="34" y="170"/>
                    </a:lnTo>
                    <a:lnTo>
                      <a:pt x="38" y="170"/>
                    </a:lnTo>
                    <a:lnTo>
                      <a:pt x="49" y="161"/>
                    </a:lnTo>
                    <a:lnTo>
                      <a:pt x="57" y="161"/>
                    </a:lnTo>
                    <a:lnTo>
                      <a:pt x="57" y="157"/>
                    </a:lnTo>
                    <a:lnTo>
                      <a:pt x="61" y="157"/>
                    </a:lnTo>
                    <a:lnTo>
                      <a:pt x="61" y="153"/>
                    </a:lnTo>
                    <a:lnTo>
                      <a:pt x="64" y="148"/>
                    </a:lnTo>
                    <a:lnTo>
                      <a:pt x="68" y="148"/>
                    </a:lnTo>
                    <a:lnTo>
                      <a:pt x="72" y="144"/>
                    </a:lnTo>
                    <a:lnTo>
                      <a:pt x="76" y="140"/>
                    </a:lnTo>
                    <a:lnTo>
                      <a:pt x="80" y="136"/>
                    </a:lnTo>
                    <a:lnTo>
                      <a:pt x="91" y="131"/>
                    </a:lnTo>
                    <a:lnTo>
                      <a:pt x="95" y="131"/>
                    </a:lnTo>
                    <a:lnTo>
                      <a:pt x="95" y="127"/>
                    </a:lnTo>
                    <a:lnTo>
                      <a:pt x="98" y="123"/>
                    </a:lnTo>
                    <a:lnTo>
                      <a:pt x="98" y="119"/>
                    </a:lnTo>
                    <a:lnTo>
                      <a:pt x="98" y="114"/>
                    </a:lnTo>
                    <a:lnTo>
                      <a:pt x="102" y="110"/>
                    </a:lnTo>
                    <a:lnTo>
                      <a:pt x="106" y="106"/>
                    </a:lnTo>
                    <a:lnTo>
                      <a:pt x="110" y="106"/>
                    </a:lnTo>
                    <a:lnTo>
                      <a:pt x="110" y="102"/>
                    </a:lnTo>
                    <a:lnTo>
                      <a:pt x="114" y="97"/>
                    </a:lnTo>
                    <a:lnTo>
                      <a:pt x="114" y="93"/>
                    </a:lnTo>
                    <a:lnTo>
                      <a:pt x="114" y="89"/>
                    </a:lnTo>
                    <a:lnTo>
                      <a:pt x="117" y="81"/>
                    </a:lnTo>
                    <a:lnTo>
                      <a:pt x="117" y="68"/>
                    </a:lnTo>
                    <a:lnTo>
                      <a:pt x="117" y="64"/>
                    </a:lnTo>
                    <a:lnTo>
                      <a:pt x="117" y="59"/>
                    </a:lnTo>
                    <a:lnTo>
                      <a:pt x="117" y="55"/>
                    </a:lnTo>
                    <a:lnTo>
                      <a:pt x="117" y="51"/>
                    </a:lnTo>
                    <a:lnTo>
                      <a:pt x="117" y="47"/>
                    </a:lnTo>
                    <a:lnTo>
                      <a:pt x="117" y="42"/>
                    </a:lnTo>
                    <a:lnTo>
                      <a:pt x="121" y="42"/>
                    </a:lnTo>
                    <a:lnTo>
                      <a:pt x="121" y="38"/>
                    </a:lnTo>
                    <a:lnTo>
                      <a:pt x="125" y="34"/>
                    </a:lnTo>
                    <a:lnTo>
                      <a:pt x="125" y="30"/>
                    </a:lnTo>
                    <a:lnTo>
                      <a:pt x="129" y="25"/>
                    </a:lnTo>
                    <a:lnTo>
                      <a:pt x="132" y="21"/>
                    </a:lnTo>
                    <a:lnTo>
                      <a:pt x="132" y="17"/>
                    </a:lnTo>
                    <a:lnTo>
                      <a:pt x="132" y="8"/>
                    </a:lnTo>
                    <a:lnTo>
                      <a:pt x="136" y="4"/>
                    </a:lnTo>
                    <a:lnTo>
                      <a:pt x="136" y="0"/>
                    </a:lnTo>
                    <a:lnTo>
                      <a:pt x="114" y="13"/>
                    </a:lnTo>
                    <a:lnTo>
                      <a:pt x="68" y="38"/>
                    </a:lnTo>
                    <a:lnTo>
                      <a:pt x="23" y="64"/>
                    </a:lnTo>
                    <a:lnTo>
                      <a:pt x="8" y="72"/>
                    </a:lnTo>
                    <a:lnTo>
                      <a:pt x="0" y="76"/>
                    </a:lnTo>
                    <a:lnTo>
                      <a:pt x="0" y="106"/>
                    </a:lnTo>
                    <a:lnTo>
                      <a:pt x="0" y="148"/>
                    </a:lnTo>
                    <a:lnTo>
                      <a:pt x="0" y="187"/>
                    </a:lnTo>
                    <a:lnTo>
                      <a:pt x="0" y="199"/>
                    </a:lnTo>
                    <a:close/>
                  </a:path>
                </a:pathLst>
              </a:custGeom>
              <a:solidFill>
                <a:srgbClr val="007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24" name="Freeform 730"/>
              <p:cNvSpPr>
                <a:spLocks/>
              </p:cNvSpPr>
              <p:nvPr/>
            </p:nvSpPr>
            <p:spPr bwMode="auto">
              <a:xfrm>
                <a:off x="1906" y="3710"/>
                <a:ext cx="150" cy="162"/>
              </a:xfrm>
              <a:custGeom>
                <a:avLst/>
                <a:gdLst>
                  <a:gd name="T0" fmla="*/ 0 w 150"/>
                  <a:gd name="T1" fmla="*/ 0 h 162"/>
                  <a:gd name="T2" fmla="*/ 7 w 150"/>
                  <a:gd name="T3" fmla="*/ 9 h 162"/>
                  <a:gd name="T4" fmla="*/ 15 w 150"/>
                  <a:gd name="T5" fmla="*/ 13 h 162"/>
                  <a:gd name="T6" fmla="*/ 22 w 150"/>
                  <a:gd name="T7" fmla="*/ 17 h 162"/>
                  <a:gd name="T8" fmla="*/ 26 w 150"/>
                  <a:gd name="T9" fmla="*/ 22 h 162"/>
                  <a:gd name="T10" fmla="*/ 30 w 150"/>
                  <a:gd name="T11" fmla="*/ 22 h 162"/>
                  <a:gd name="T12" fmla="*/ 33 w 150"/>
                  <a:gd name="T13" fmla="*/ 30 h 162"/>
                  <a:gd name="T14" fmla="*/ 33 w 150"/>
                  <a:gd name="T15" fmla="*/ 34 h 162"/>
                  <a:gd name="T16" fmla="*/ 33 w 150"/>
                  <a:gd name="T17" fmla="*/ 39 h 162"/>
                  <a:gd name="T18" fmla="*/ 37 w 150"/>
                  <a:gd name="T19" fmla="*/ 43 h 162"/>
                  <a:gd name="T20" fmla="*/ 41 w 150"/>
                  <a:gd name="T21" fmla="*/ 51 h 162"/>
                  <a:gd name="T22" fmla="*/ 45 w 150"/>
                  <a:gd name="T23" fmla="*/ 55 h 162"/>
                  <a:gd name="T24" fmla="*/ 49 w 150"/>
                  <a:gd name="T25" fmla="*/ 64 h 162"/>
                  <a:gd name="T26" fmla="*/ 52 w 150"/>
                  <a:gd name="T27" fmla="*/ 68 h 162"/>
                  <a:gd name="T28" fmla="*/ 49 w 150"/>
                  <a:gd name="T29" fmla="*/ 72 h 162"/>
                  <a:gd name="T30" fmla="*/ 49 w 150"/>
                  <a:gd name="T31" fmla="*/ 81 h 162"/>
                  <a:gd name="T32" fmla="*/ 49 w 150"/>
                  <a:gd name="T33" fmla="*/ 85 h 162"/>
                  <a:gd name="T34" fmla="*/ 52 w 150"/>
                  <a:gd name="T35" fmla="*/ 89 h 162"/>
                  <a:gd name="T36" fmla="*/ 56 w 150"/>
                  <a:gd name="T37" fmla="*/ 94 h 162"/>
                  <a:gd name="T38" fmla="*/ 67 w 150"/>
                  <a:gd name="T39" fmla="*/ 102 h 162"/>
                  <a:gd name="T40" fmla="*/ 71 w 150"/>
                  <a:gd name="T41" fmla="*/ 102 h 162"/>
                  <a:gd name="T42" fmla="*/ 79 w 150"/>
                  <a:gd name="T43" fmla="*/ 106 h 162"/>
                  <a:gd name="T44" fmla="*/ 86 w 150"/>
                  <a:gd name="T45" fmla="*/ 106 h 162"/>
                  <a:gd name="T46" fmla="*/ 94 w 150"/>
                  <a:gd name="T47" fmla="*/ 111 h 162"/>
                  <a:gd name="T48" fmla="*/ 98 w 150"/>
                  <a:gd name="T49" fmla="*/ 111 h 162"/>
                  <a:gd name="T50" fmla="*/ 101 w 150"/>
                  <a:gd name="T51" fmla="*/ 115 h 162"/>
                  <a:gd name="T52" fmla="*/ 105 w 150"/>
                  <a:gd name="T53" fmla="*/ 123 h 162"/>
                  <a:gd name="T54" fmla="*/ 109 w 150"/>
                  <a:gd name="T55" fmla="*/ 136 h 162"/>
                  <a:gd name="T56" fmla="*/ 113 w 150"/>
                  <a:gd name="T57" fmla="*/ 145 h 162"/>
                  <a:gd name="T58" fmla="*/ 113 w 150"/>
                  <a:gd name="T59" fmla="*/ 145 h 162"/>
                  <a:gd name="T60" fmla="*/ 113 w 150"/>
                  <a:gd name="T61" fmla="*/ 145 h 162"/>
                  <a:gd name="T62" fmla="*/ 116 w 150"/>
                  <a:gd name="T63" fmla="*/ 149 h 162"/>
                  <a:gd name="T64" fmla="*/ 120 w 150"/>
                  <a:gd name="T65" fmla="*/ 149 h 162"/>
                  <a:gd name="T66" fmla="*/ 128 w 150"/>
                  <a:gd name="T67" fmla="*/ 149 h 162"/>
                  <a:gd name="T68" fmla="*/ 147 w 150"/>
                  <a:gd name="T69" fmla="*/ 162 h 162"/>
                  <a:gd name="T70" fmla="*/ 147 w 150"/>
                  <a:gd name="T71" fmla="*/ 162 h 162"/>
                  <a:gd name="T72" fmla="*/ 150 w 150"/>
                  <a:gd name="T73" fmla="*/ 162 h 162"/>
                  <a:gd name="T74" fmla="*/ 150 w 150"/>
                  <a:gd name="T75" fmla="*/ 162 h 162"/>
                  <a:gd name="T76" fmla="*/ 150 w 150"/>
                  <a:gd name="T77" fmla="*/ 157 h 162"/>
                  <a:gd name="T78" fmla="*/ 75 w 150"/>
                  <a:gd name="T79" fmla="*/ 17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62"/>
                  <a:gd name="T122" fmla="*/ 150 w 150"/>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62">
                    <a:moveTo>
                      <a:pt x="0" y="0"/>
                    </a:moveTo>
                    <a:lnTo>
                      <a:pt x="0" y="0"/>
                    </a:lnTo>
                    <a:lnTo>
                      <a:pt x="3" y="5"/>
                    </a:lnTo>
                    <a:lnTo>
                      <a:pt x="7" y="9"/>
                    </a:lnTo>
                    <a:lnTo>
                      <a:pt x="11" y="9"/>
                    </a:lnTo>
                    <a:lnTo>
                      <a:pt x="15" y="13"/>
                    </a:lnTo>
                    <a:lnTo>
                      <a:pt x="18" y="17"/>
                    </a:lnTo>
                    <a:lnTo>
                      <a:pt x="22" y="17"/>
                    </a:lnTo>
                    <a:lnTo>
                      <a:pt x="22" y="22"/>
                    </a:lnTo>
                    <a:lnTo>
                      <a:pt x="26" y="22"/>
                    </a:lnTo>
                    <a:lnTo>
                      <a:pt x="30" y="22"/>
                    </a:lnTo>
                    <a:lnTo>
                      <a:pt x="30" y="26"/>
                    </a:lnTo>
                    <a:lnTo>
                      <a:pt x="33" y="30"/>
                    </a:lnTo>
                    <a:lnTo>
                      <a:pt x="33" y="34"/>
                    </a:lnTo>
                    <a:lnTo>
                      <a:pt x="33" y="39"/>
                    </a:lnTo>
                    <a:lnTo>
                      <a:pt x="37" y="43"/>
                    </a:lnTo>
                    <a:lnTo>
                      <a:pt x="37" y="47"/>
                    </a:lnTo>
                    <a:lnTo>
                      <a:pt x="41" y="51"/>
                    </a:lnTo>
                    <a:lnTo>
                      <a:pt x="45" y="51"/>
                    </a:lnTo>
                    <a:lnTo>
                      <a:pt x="45" y="55"/>
                    </a:lnTo>
                    <a:lnTo>
                      <a:pt x="49" y="60"/>
                    </a:lnTo>
                    <a:lnTo>
                      <a:pt x="49" y="64"/>
                    </a:lnTo>
                    <a:lnTo>
                      <a:pt x="52" y="64"/>
                    </a:lnTo>
                    <a:lnTo>
                      <a:pt x="52" y="68"/>
                    </a:lnTo>
                    <a:lnTo>
                      <a:pt x="49" y="72"/>
                    </a:lnTo>
                    <a:lnTo>
                      <a:pt x="49" y="77"/>
                    </a:lnTo>
                    <a:lnTo>
                      <a:pt x="49" y="81"/>
                    </a:lnTo>
                    <a:lnTo>
                      <a:pt x="49" y="85"/>
                    </a:lnTo>
                    <a:lnTo>
                      <a:pt x="52" y="85"/>
                    </a:lnTo>
                    <a:lnTo>
                      <a:pt x="52" y="89"/>
                    </a:lnTo>
                    <a:lnTo>
                      <a:pt x="56" y="94"/>
                    </a:lnTo>
                    <a:lnTo>
                      <a:pt x="60" y="98"/>
                    </a:lnTo>
                    <a:lnTo>
                      <a:pt x="67" y="102"/>
                    </a:lnTo>
                    <a:lnTo>
                      <a:pt x="71" y="102"/>
                    </a:lnTo>
                    <a:lnTo>
                      <a:pt x="79" y="106"/>
                    </a:lnTo>
                    <a:lnTo>
                      <a:pt x="83" y="106"/>
                    </a:lnTo>
                    <a:lnTo>
                      <a:pt x="86" y="106"/>
                    </a:lnTo>
                    <a:lnTo>
                      <a:pt x="90" y="106"/>
                    </a:lnTo>
                    <a:lnTo>
                      <a:pt x="94" y="111"/>
                    </a:lnTo>
                    <a:lnTo>
                      <a:pt x="98" y="111"/>
                    </a:lnTo>
                    <a:lnTo>
                      <a:pt x="101" y="115"/>
                    </a:lnTo>
                    <a:lnTo>
                      <a:pt x="101" y="119"/>
                    </a:lnTo>
                    <a:lnTo>
                      <a:pt x="105" y="123"/>
                    </a:lnTo>
                    <a:lnTo>
                      <a:pt x="105" y="132"/>
                    </a:lnTo>
                    <a:lnTo>
                      <a:pt x="109" y="136"/>
                    </a:lnTo>
                    <a:lnTo>
                      <a:pt x="109" y="140"/>
                    </a:lnTo>
                    <a:lnTo>
                      <a:pt x="113" y="145"/>
                    </a:lnTo>
                    <a:lnTo>
                      <a:pt x="116" y="145"/>
                    </a:lnTo>
                    <a:lnTo>
                      <a:pt x="116" y="149"/>
                    </a:lnTo>
                    <a:lnTo>
                      <a:pt x="120" y="149"/>
                    </a:lnTo>
                    <a:lnTo>
                      <a:pt x="124" y="149"/>
                    </a:lnTo>
                    <a:lnTo>
                      <a:pt x="128" y="149"/>
                    </a:lnTo>
                    <a:lnTo>
                      <a:pt x="132" y="157"/>
                    </a:lnTo>
                    <a:lnTo>
                      <a:pt x="147" y="162"/>
                    </a:lnTo>
                    <a:lnTo>
                      <a:pt x="150" y="162"/>
                    </a:lnTo>
                    <a:lnTo>
                      <a:pt x="150" y="157"/>
                    </a:lnTo>
                    <a:lnTo>
                      <a:pt x="150" y="34"/>
                    </a:lnTo>
                    <a:lnTo>
                      <a:pt x="75" y="17"/>
                    </a:lnTo>
                    <a:lnTo>
                      <a:pt x="0" y="0"/>
                    </a:lnTo>
                    <a:close/>
                  </a:path>
                </a:pathLst>
              </a:custGeom>
              <a:solidFill>
                <a:srgbClr val="47C3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25" name="Freeform 731"/>
              <p:cNvSpPr>
                <a:spLocks/>
              </p:cNvSpPr>
              <p:nvPr/>
            </p:nvSpPr>
            <p:spPr bwMode="auto">
              <a:xfrm>
                <a:off x="1819" y="3600"/>
                <a:ext cx="19" cy="38"/>
              </a:xfrm>
              <a:custGeom>
                <a:avLst/>
                <a:gdLst>
                  <a:gd name="T0" fmla="*/ 4 w 19"/>
                  <a:gd name="T1" fmla="*/ 13 h 38"/>
                  <a:gd name="T2" fmla="*/ 4 w 19"/>
                  <a:gd name="T3" fmla="*/ 21 h 38"/>
                  <a:gd name="T4" fmla="*/ 4 w 19"/>
                  <a:gd name="T5" fmla="*/ 21 h 38"/>
                  <a:gd name="T6" fmla="*/ 4 w 19"/>
                  <a:gd name="T7" fmla="*/ 25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1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5 h 38"/>
                  <a:gd name="T44" fmla="*/ 11 w 19"/>
                  <a:gd name="T45" fmla="*/ 21 h 38"/>
                  <a:gd name="T46" fmla="*/ 15 w 19"/>
                  <a:gd name="T47" fmla="*/ 21 h 38"/>
                  <a:gd name="T48" fmla="*/ 11 w 19"/>
                  <a:gd name="T49" fmla="*/ 17 h 38"/>
                  <a:gd name="T50" fmla="*/ 11 w 19"/>
                  <a:gd name="T51" fmla="*/ 13 h 38"/>
                  <a:gd name="T52" fmla="*/ 11 w 19"/>
                  <a:gd name="T53" fmla="*/ 13 h 38"/>
                  <a:gd name="T54" fmla="*/ 11 w 19"/>
                  <a:gd name="T55" fmla="*/ 9 h 38"/>
                  <a:gd name="T56" fmla="*/ 11 w 19"/>
                  <a:gd name="T57" fmla="*/ 9 h 38"/>
                  <a:gd name="T58" fmla="*/ 11 w 19"/>
                  <a:gd name="T59" fmla="*/ 4 h 38"/>
                  <a:gd name="T60" fmla="*/ 11 w 19"/>
                  <a:gd name="T61" fmla="*/ 0 h 38"/>
                  <a:gd name="T62" fmla="*/ 7 w 19"/>
                  <a:gd name="T63" fmla="*/ 0 h 38"/>
                  <a:gd name="T64" fmla="*/ 7 w 19"/>
                  <a:gd name="T65" fmla="*/ 0 h 38"/>
                  <a:gd name="T66" fmla="*/ 7 w 19"/>
                  <a:gd name="T67" fmla="*/ 4 h 38"/>
                  <a:gd name="T68" fmla="*/ 7 w 19"/>
                  <a:gd name="T69" fmla="*/ 4 h 38"/>
                  <a:gd name="T70" fmla="*/ 7 w 19"/>
                  <a:gd name="T71" fmla="*/ 9 h 38"/>
                  <a:gd name="T72" fmla="*/ 4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4" y="13"/>
                    </a:moveTo>
                    <a:lnTo>
                      <a:pt x="4" y="13"/>
                    </a:lnTo>
                    <a:lnTo>
                      <a:pt x="4" y="17"/>
                    </a:lnTo>
                    <a:lnTo>
                      <a:pt x="4" y="21"/>
                    </a:lnTo>
                    <a:lnTo>
                      <a:pt x="4" y="25"/>
                    </a:lnTo>
                    <a:lnTo>
                      <a:pt x="4" y="30"/>
                    </a:lnTo>
                    <a:lnTo>
                      <a:pt x="4" y="34"/>
                    </a:lnTo>
                    <a:lnTo>
                      <a:pt x="0" y="38"/>
                    </a:lnTo>
                    <a:lnTo>
                      <a:pt x="4" y="38"/>
                    </a:lnTo>
                    <a:lnTo>
                      <a:pt x="7" y="38"/>
                    </a:lnTo>
                    <a:lnTo>
                      <a:pt x="11" y="38"/>
                    </a:lnTo>
                    <a:lnTo>
                      <a:pt x="15" y="38"/>
                    </a:lnTo>
                    <a:lnTo>
                      <a:pt x="19" y="38"/>
                    </a:lnTo>
                    <a:lnTo>
                      <a:pt x="15" y="34"/>
                    </a:lnTo>
                    <a:lnTo>
                      <a:pt x="15" y="30"/>
                    </a:lnTo>
                    <a:lnTo>
                      <a:pt x="15" y="25"/>
                    </a:lnTo>
                    <a:lnTo>
                      <a:pt x="11" y="21"/>
                    </a:lnTo>
                    <a:lnTo>
                      <a:pt x="15" y="21"/>
                    </a:lnTo>
                    <a:lnTo>
                      <a:pt x="15" y="17"/>
                    </a:lnTo>
                    <a:lnTo>
                      <a:pt x="11" y="17"/>
                    </a:lnTo>
                    <a:lnTo>
                      <a:pt x="11" y="13"/>
                    </a:lnTo>
                    <a:lnTo>
                      <a:pt x="11" y="9"/>
                    </a:lnTo>
                    <a:lnTo>
                      <a:pt x="11" y="4"/>
                    </a:lnTo>
                    <a:lnTo>
                      <a:pt x="11" y="0"/>
                    </a:lnTo>
                    <a:lnTo>
                      <a:pt x="7" y="0"/>
                    </a:lnTo>
                    <a:lnTo>
                      <a:pt x="7" y="4"/>
                    </a:lnTo>
                    <a:lnTo>
                      <a:pt x="7" y="9"/>
                    </a:lnTo>
                    <a:lnTo>
                      <a:pt x="4" y="13"/>
                    </a:lnTo>
                    <a:close/>
                  </a:path>
                </a:pathLst>
              </a:custGeom>
              <a:solidFill>
                <a:srgbClr val="114324"/>
              </a:solidFill>
              <a:ln w="6350">
                <a:solidFill>
                  <a:srgbClr val="114324"/>
                </a:solidFill>
                <a:round/>
                <a:headEnd/>
                <a:tailEnd/>
              </a:ln>
            </p:spPr>
            <p:txBody>
              <a:bodyPr/>
              <a:lstStyle/>
              <a:p>
                <a:endParaRPr lang="fa-IR"/>
              </a:p>
            </p:txBody>
          </p:sp>
          <p:sp>
            <p:nvSpPr>
              <p:cNvPr id="426" name="Freeform 732"/>
              <p:cNvSpPr>
                <a:spLocks/>
              </p:cNvSpPr>
              <p:nvPr/>
            </p:nvSpPr>
            <p:spPr bwMode="auto">
              <a:xfrm>
                <a:off x="1774" y="3566"/>
                <a:ext cx="41" cy="76"/>
              </a:xfrm>
              <a:custGeom>
                <a:avLst/>
                <a:gdLst>
                  <a:gd name="T0" fmla="*/ 11 w 41"/>
                  <a:gd name="T1" fmla="*/ 21 h 76"/>
                  <a:gd name="T2" fmla="*/ 11 w 41"/>
                  <a:gd name="T3" fmla="*/ 34 h 76"/>
                  <a:gd name="T4" fmla="*/ 7 w 41"/>
                  <a:gd name="T5" fmla="*/ 47 h 76"/>
                  <a:gd name="T6" fmla="*/ 7 w 41"/>
                  <a:gd name="T7" fmla="*/ 47 h 76"/>
                  <a:gd name="T8" fmla="*/ 7 w 41"/>
                  <a:gd name="T9" fmla="*/ 55 h 76"/>
                  <a:gd name="T10" fmla="*/ 7 w 41"/>
                  <a:gd name="T11" fmla="*/ 55 h 76"/>
                  <a:gd name="T12" fmla="*/ 3 w 41"/>
                  <a:gd name="T13" fmla="*/ 59 h 76"/>
                  <a:gd name="T14" fmla="*/ 3 w 41"/>
                  <a:gd name="T15" fmla="*/ 59 h 76"/>
                  <a:gd name="T16" fmla="*/ 3 w 41"/>
                  <a:gd name="T17" fmla="*/ 64 h 76"/>
                  <a:gd name="T18" fmla="*/ 0 w 41"/>
                  <a:gd name="T19" fmla="*/ 72 h 76"/>
                  <a:gd name="T20" fmla="*/ 0 w 41"/>
                  <a:gd name="T21" fmla="*/ 76 h 76"/>
                  <a:gd name="T22" fmla="*/ 0 w 41"/>
                  <a:gd name="T23" fmla="*/ 76 h 76"/>
                  <a:gd name="T24" fmla="*/ 7 w 41"/>
                  <a:gd name="T25" fmla="*/ 76 h 76"/>
                  <a:gd name="T26" fmla="*/ 15 w 41"/>
                  <a:gd name="T27" fmla="*/ 72 h 76"/>
                  <a:gd name="T28" fmla="*/ 15 w 41"/>
                  <a:gd name="T29" fmla="*/ 72 h 76"/>
                  <a:gd name="T30" fmla="*/ 18 w 41"/>
                  <a:gd name="T31" fmla="*/ 72 h 76"/>
                  <a:gd name="T32" fmla="*/ 22 w 41"/>
                  <a:gd name="T33" fmla="*/ 72 h 76"/>
                  <a:gd name="T34" fmla="*/ 22 w 41"/>
                  <a:gd name="T35" fmla="*/ 72 h 76"/>
                  <a:gd name="T36" fmla="*/ 30 w 41"/>
                  <a:gd name="T37" fmla="*/ 72 h 76"/>
                  <a:gd name="T38" fmla="*/ 30 w 41"/>
                  <a:gd name="T39" fmla="*/ 72 h 76"/>
                  <a:gd name="T40" fmla="*/ 33 w 41"/>
                  <a:gd name="T41" fmla="*/ 76 h 76"/>
                  <a:gd name="T42" fmla="*/ 41 w 41"/>
                  <a:gd name="T43" fmla="*/ 76 h 76"/>
                  <a:gd name="T44" fmla="*/ 41 w 41"/>
                  <a:gd name="T45" fmla="*/ 76 h 76"/>
                  <a:gd name="T46" fmla="*/ 37 w 41"/>
                  <a:gd name="T47" fmla="*/ 72 h 76"/>
                  <a:gd name="T48" fmla="*/ 33 w 41"/>
                  <a:gd name="T49" fmla="*/ 64 h 76"/>
                  <a:gd name="T50" fmla="*/ 33 w 41"/>
                  <a:gd name="T51" fmla="*/ 59 h 76"/>
                  <a:gd name="T52" fmla="*/ 33 w 41"/>
                  <a:gd name="T53" fmla="*/ 55 h 76"/>
                  <a:gd name="T54" fmla="*/ 33 w 41"/>
                  <a:gd name="T55" fmla="*/ 51 h 76"/>
                  <a:gd name="T56" fmla="*/ 30 w 41"/>
                  <a:gd name="T57" fmla="*/ 47 h 76"/>
                  <a:gd name="T58" fmla="*/ 30 w 41"/>
                  <a:gd name="T59" fmla="*/ 43 h 76"/>
                  <a:gd name="T60" fmla="*/ 30 w 41"/>
                  <a:gd name="T61" fmla="*/ 43 h 76"/>
                  <a:gd name="T62" fmla="*/ 30 w 41"/>
                  <a:gd name="T63" fmla="*/ 38 h 76"/>
                  <a:gd name="T64" fmla="*/ 30 w 41"/>
                  <a:gd name="T65" fmla="*/ 34 h 76"/>
                  <a:gd name="T66" fmla="*/ 30 w 41"/>
                  <a:gd name="T67" fmla="*/ 30 h 76"/>
                  <a:gd name="T68" fmla="*/ 26 w 41"/>
                  <a:gd name="T69" fmla="*/ 26 h 76"/>
                  <a:gd name="T70" fmla="*/ 30 w 41"/>
                  <a:gd name="T71" fmla="*/ 26 h 76"/>
                  <a:gd name="T72" fmla="*/ 26 w 41"/>
                  <a:gd name="T73" fmla="*/ 21 h 76"/>
                  <a:gd name="T74" fmla="*/ 26 w 41"/>
                  <a:gd name="T75" fmla="*/ 17 h 76"/>
                  <a:gd name="T76" fmla="*/ 26 w 41"/>
                  <a:gd name="T77" fmla="*/ 13 h 76"/>
                  <a:gd name="T78" fmla="*/ 22 w 41"/>
                  <a:gd name="T79" fmla="*/ 9 h 76"/>
                  <a:gd name="T80" fmla="*/ 22 w 41"/>
                  <a:gd name="T81" fmla="*/ 4 h 76"/>
                  <a:gd name="T82" fmla="*/ 22 w 41"/>
                  <a:gd name="T83" fmla="*/ 0 h 76"/>
                  <a:gd name="T84" fmla="*/ 18 w 41"/>
                  <a:gd name="T85" fmla="*/ 0 h 76"/>
                  <a:gd name="T86" fmla="*/ 18 w 41"/>
                  <a:gd name="T87" fmla="*/ 4 h 76"/>
                  <a:gd name="T88" fmla="*/ 18 w 41"/>
                  <a:gd name="T89" fmla="*/ 4 h 76"/>
                  <a:gd name="T90" fmla="*/ 18 w 41"/>
                  <a:gd name="T91" fmla="*/ 9 h 76"/>
                  <a:gd name="T92" fmla="*/ 15 w 41"/>
                  <a:gd name="T93" fmla="*/ 13 h 76"/>
                  <a:gd name="T94" fmla="*/ 15 w 41"/>
                  <a:gd name="T95" fmla="*/ 13 h 76"/>
                  <a:gd name="T96" fmla="*/ 15 w 41"/>
                  <a:gd name="T97" fmla="*/ 17 h 76"/>
                  <a:gd name="T98" fmla="*/ 15 w 41"/>
                  <a:gd name="T99" fmla="*/ 17 h 76"/>
                  <a:gd name="T100" fmla="*/ 11 w 41"/>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76"/>
                  <a:gd name="T155" fmla="*/ 41 w 41"/>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76">
                    <a:moveTo>
                      <a:pt x="11" y="21"/>
                    </a:moveTo>
                    <a:lnTo>
                      <a:pt x="11" y="21"/>
                    </a:lnTo>
                    <a:lnTo>
                      <a:pt x="11" y="34"/>
                    </a:lnTo>
                    <a:lnTo>
                      <a:pt x="7" y="38"/>
                    </a:lnTo>
                    <a:lnTo>
                      <a:pt x="7" y="47"/>
                    </a:lnTo>
                    <a:lnTo>
                      <a:pt x="7" y="55"/>
                    </a:lnTo>
                    <a:lnTo>
                      <a:pt x="3" y="59"/>
                    </a:lnTo>
                    <a:lnTo>
                      <a:pt x="3" y="64"/>
                    </a:lnTo>
                    <a:lnTo>
                      <a:pt x="0" y="72"/>
                    </a:lnTo>
                    <a:lnTo>
                      <a:pt x="0" y="76"/>
                    </a:lnTo>
                    <a:lnTo>
                      <a:pt x="3" y="76"/>
                    </a:lnTo>
                    <a:lnTo>
                      <a:pt x="7" y="76"/>
                    </a:lnTo>
                    <a:lnTo>
                      <a:pt x="15" y="76"/>
                    </a:lnTo>
                    <a:lnTo>
                      <a:pt x="15" y="72"/>
                    </a:lnTo>
                    <a:lnTo>
                      <a:pt x="18" y="72"/>
                    </a:lnTo>
                    <a:lnTo>
                      <a:pt x="22" y="72"/>
                    </a:lnTo>
                    <a:lnTo>
                      <a:pt x="30" y="72"/>
                    </a:lnTo>
                    <a:lnTo>
                      <a:pt x="33" y="76"/>
                    </a:lnTo>
                    <a:lnTo>
                      <a:pt x="37" y="76"/>
                    </a:lnTo>
                    <a:lnTo>
                      <a:pt x="41" y="76"/>
                    </a:lnTo>
                    <a:lnTo>
                      <a:pt x="37" y="72"/>
                    </a:lnTo>
                    <a:lnTo>
                      <a:pt x="37" y="68"/>
                    </a:lnTo>
                    <a:lnTo>
                      <a:pt x="33" y="64"/>
                    </a:lnTo>
                    <a:lnTo>
                      <a:pt x="33" y="59"/>
                    </a:lnTo>
                    <a:lnTo>
                      <a:pt x="33" y="55"/>
                    </a:lnTo>
                    <a:lnTo>
                      <a:pt x="33" y="51"/>
                    </a:lnTo>
                    <a:lnTo>
                      <a:pt x="30" y="51"/>
                    </a:lnTo>
                    <a:lnTo>
                      <a:pt x="30" y="47"/>
                    </a:lnTo>
                    <a:lnTo>
                      <a:pt x="30" y="43"/>
                    </a:lnTo>
                    <a:lnTo>
                      <a:pt x="30" y="38"/>
                    </a:lnTo>
                    <a:lnTo>
                      <a:pt x="30" y="34"/>
                    </a:lnTo>
                    <a:lnTo>
                      <a:pt x="30" y="30"/>
                    </a:lnTo>
                    <a:lnTo>
                      <a:pt x="26" y="30"/>
                    </a:lnTo>
                    <a:lnTo>
                      <a:pt x="26" y="26"/>
                    </a:lnTo>
                    <a:lnTo>
                      <a:pt x="30" y="26"/>
                    </a:lnTo>
                    <a:lnTo>
                      <a:pt x="30" y="21"/>
                    </a:lnTo>
                    <a:lnTo>
                      <a:pt x="26" y="21"/>
                    </a:lnTo>
                    <a:lnTo>
                      <a:pt x="26" y="17"/>
                    </a:lnTo>
                    <a:lnTo>
                      <a:pt x="26" y="13"/>
                    </a:lnTo>
                    <a:lnTo>
                      <a:pt x="26" y="9"/>
                    </a:lnTo>
                    <a:lnTo>
                      <a:pt x="22" y="9"/>
                    </a:lnTo>
                    <a:lnTo>
                      <a:pt x="22" y="4"/>
                    </a:lnTo>
                    <a:lnTo>
                      <a:pt x="22" y="0"/>
                    </a:lnTo>
                    <a:lnTo>
                      <a:pt x="18" y="0"/>
                    </a:lnTo>
                    <a:lnTo>
                      <a:pt x="18" y="4"/>
                    </a:lnTo>
                    <a:lnTo>
                      <a:pt x="18" y="9"/>
                    </a:lnTo>
                    <a:lnTo>
                      <a:pt x="15" y="13"/>
                    </a:lnTo>
                    <a:lnTo>
                      <a:pt x="15"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427" name="Freeform 733"/>
              <p:cNvSpPr>
                <a:spLocks/>
              </p:cNvSpPr>
              <p:nvPr/>
            </p:nvSpPr>
            <p:spPr bwMode="auto">
              <a:xfrm>
                <a:off x="1751" y="3528"/>
                <a:ext cx="41" cy="55"/>
              </a:xfrm>
              <a:custGeom>
                <a:avLst/>
                <a:gdLst>
                  <a:gd name="T0" fmla="*/ 11 w 41"/>
                  <a:gd name="T1" fmla="*/ 17 h 55"/>
                  <a:gd name="T2" fmla="*/ 7 w 41"/>
                  <a:gd name="T3" fmla="*/ 25 h 55"/>
                  <a:gd name="T4" fmla="*/ 7 w 41"/>
                  <a:gd name="T5" fmla="*/ 30 h 55"/>
                  <a:gd name="T6" fmla="*/ 7 w 41"/>
                  <a:gd name="T7" fmla="*/ 34 h 55"/>
                  <a:gd name="T8" fmla="*/ 7 w 41"/>
                  <a:gd name="T9" fmla="*/ 38 h 55"/>
                  <a:gd name="T10" fmla="*/ 4 w 41"/>
                  <a:gd name="T11" fmla="*/ 38 h 55"/>
                  <a:gd name="T12" fmla="*/ 4 w 41"/>
                  <a:gd name="T13" fmla="*/ 42 h 55"/>
                  <a:gd name="T14" fmla="*/ 4 w 41"/>
                  <a:gd name="T15" fmla="*/ 42 h 55"/>
                  <a:gd name="T16" fmla="*/ 4 w 41"/>
                  <a:gd name="T17" fmla="*/ 47 h 55"/>
                  <a:gd name="T18" fmla="*/ 0 w 41"/>
                  <a:gd name="T19" fmla="*/ 51 h 55"/>
                  <a:gd name="T20" fmla="*/ 0 w 41"/>
                  <a:gd name="T21" fmla="*/ 55 h 55"/>
                  <a:gd name="T22" fmla="*/ 0 w 41"/>
                  <a:gd name="T23" fmla="*/ 55 h 55"/>
                  <a:gd name="T24" fmla="*/ 4 w 41"/>
                  <a:gd name="T25" fmla="*/ 55 h 55"/>
                  <a:gd name="T26" fmla="*/ 15 w 41"/>
                  <a:gd name="T27" fmla="*/ 55 h 55"/>
                  <a:gd name="T28" fmla="*/ 15 w 41"/>
                  <a:gd name="T29" fmla="*/ 51 h 55"/>
                  <a:gd name="T30" fmla="*/ 19 w 41"/>
                  <a:gd name="T31" fmla="*/ 51 h 55"/>
                  <a:gd name="T32" fmla="*/ 23 w 41"/>
                  <a:gd name="T33" fmla="*/ 51 h 55"/>
                  <a:gd name="T34" fmla="*/ 23 w 41"/>
                  <a:gd name="T35" fmla="*/ 51 h 55"/>
                  <a:gd name="T36" fmla="*/ 30 w 41"/>
                  <a:gd name="T37" fmla="*/ 51 h 55"/>
                  <a:gd name="T38" fmla="*/ 34 w 41"/>
                  <a:gd name="T39" fmla="*/ 55 h 55"/>
                  <a:gd name="T40" fmla="*/ 41 w 41"/>
                  <a:gd name="T41" fmla="*/ 55 h 55"/>
                  <a:gd name="T42" fmla="*/ 41 w 41"/>
                  <a:gd name="T43" fmla="*/ 55 h 55"/>
                  <a:gd name="T44" fmla="*/ 34 w 41"/>
                  <a:gd name="T45" fmla="*/ 47 h 55"/>
                  <a:gd name="T46" fmla="*/ 34 w 41"/>
                  <a:gd name="T47" fmla="*/ 42 h 55"/>
                  <a:gd name="T48" fmla="*/ 34 w 41"/>
                  <a:gd name="T49" fmla="*/ 42 h 55"/>
                  <a:gd name="T50" fmla="*/ 34 w 41"/>
                  <a:gd name="T51" fmla="*/ 38 h 55"/>
                  <a:gd name="T52" fmla="*/ 30 w 41"/>
                  <a:gd name="T53" fmla="*/ 38 h 55"/>
                  <a:gd name="T54" fmla="*/ 30 w 41"/>
                  <a:gd name="T55" fmla="*/ 34 h 55"/>
                  <a:gd name="T56" fmla="*/ 30 w 41"/>
                  <a:gd name="T57" fmla="*/ 30 h 55"/>
                  <a:gd name="T58" fmla="*/ 30 w 41"/>
                  <a:gd name="T59" fmla="*/ 30 h 55"/>
                  <a:gd name="T60" fmla="*/ 30 w 41"/>
                  <a:gd name="T61" fmla="*/ 25 h 55"/>
                  <a:gd name="T62" fmla="*/ 30 w 41"/>
                  <a:gd name="T63" fmla="*/ 21 h 55"/>
                  <a:gd name="T64" fmla="*/ 26 w 41"/>
                  <a:gd name="T65" fmla="*/ 21 h 55"/>
                  <a:gd name="T66" fmla="*/ 26 w 41"/>
                  <a:gd name="T67" fmla="*/ 17 h 55"/>
                  <a:gd name="T68" fmla="*/ 26 w 41"/>
                  <a:gd name="T69" fmla="*/ 17 h 55"/>
                  <a:gd name="T70" fmla="*/ 26 w 41"/>
                  <a:gd name="T71" fmla="*/ 13 h 55"/>
                  <a:gd name="T72" fmla="*/ 26 w 41"/>
                  <a:gd name="T73" fmla="*/ 13 h 55"/>
                  <a:gd name="T74" fmla="*/ 23 w 41"/>
                  <a:gd name="T75" fmla="*/ 8 h 55"/>
                  <a:gd name="T76" fmla="*/ 23 w 41"/>
                  <a:gd name="T77" fmla="*/ 4 h 55"/>
                  <a:gd name="T78" fmla="*/ 23 w 41"/>
                  <a:gd name="T79" fmla="*/ 0 h 55"/>
                  <a:gd name="T80" fmla="*/ 19 w 41"/>
                  <a:gd name="T81" fmla="*/ 0 h 55"/>
                  <a:gd name="T82" fmla="*/ 19 w 41"/>
                  <a:gd name="T83" fmla="*/ 0 h 55"/>
                  <a:gd name="T84" fmla="*/ 19 w 41"/>
                  <a:gd name="T85" fmla="*/ 4 h 55"/>
                  <a:gd name="T86" fmla="*/ 19 w 41"/>
                  <a:gd name="T87" fmla="*/ 4 h 55"/>
                  <a:gd name="T88" fmla="*/ 15 w 41"/>
                  <a:gd name="T89" fmla="*/ 8 h 55"/>
                  <a:gd name="T90" fmla="*/ 15 w 41"/>
                  <a:gd name="T91" fmla="*/ 8 h 55"/>
                  <a:gd name="T92" fmla="*/ 15 w 41"/>
                  <a:gd name="T93" fmla="*/ 13 h 55"/>
                  <a:gd name="T94" fmla="*/ 11 w 41"/>
                  <a:gd name="T95" fmla="*/ 13 h 55"/>
                  <a:gd name="T96" fmla="*/ 11 w 41"/>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55"/>
                  <a:gd name="T149" fmla="*/ 41 w 41"/>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55">
                    <a:moveTo>
                      <a:pt x="11" y="17"/>
                    </a:moveTo>
                    <a:lnTo>
                      <a:pt x="11" y="17"/>
                    </a:lnTo>
                    <a:lnTo>
                      <a:pt x="11" y="25"/>
                    </a:lnTo>
                    <a:lnTo>
                      <a:pt x="7" y="25"/>
                    </a:lnTo>
                    <a:lnTo>
                      <a:pt x="7" y="30"/>
                    </a:lnTo>
                    <a:lnTo>
                      <a:pt x="7" y="34"/>
                    </a:lnTo>
                    <a:lnTo>
                      <a:pt x="7" y="38"/>
                    </a:lnTo>
                    <a:lnTo>
                      <a:pt x="4" y="38"/>
                    </a:lnTo>
                    <a:lnTo>
                      <a:pt x="4" y="42"/>
                    </a:lnTo>
                    <a:lnTo>
                      <a:pt x="4" y="47"/>
                    </a:lnTo>
                    <a:lnTo>
                      <a:pt x="0" y="51"/>
                    </a:lnTo>
                    <a:lnTo>
                      <a:pt x="0" y="55"/>
                    </a:lnTo>
                    <a:lnTo>
                      <a:pt x="4" y="55"/>
                    </a:lnTo>
                    <a:lnTo>
                      <a:pt x="7" y="55"/>
                    </a:lnTo>
                    <a:lnTo>
                      <a:pt x="15" y="55"/>
                    </a:lnTo>
                    <a:lnTo>
                      <a:pt x="15" y="51"/>
                    </a:lnTo>
                    <a:lnTo>
                      <a:pt x="19" y="51"/>
                    </a:lnTo>
                    <a:lnTo>
                      <a:pt x="23" y="51"/>
                    </a:lnTo>
                    <a:lnTo>
                      <a:pt x="30" y="51"/>
                    </a:lnTo>
                    <a:lnTo>
                      <a:pt x="34" y="55"/>
                    </a:lnTo>
                    <a:lnTo>
                      <a:pt x="38" y="55"/>
                    </a:lnTo>
                    <a:lnTo>
                      <a:pt x="41" y="55"/>
                    </a:lnTo>
                    <a:lnTo>
                      <a:pt x="38" y="51"/>
                    </a:lnTo>
                    <a:lnTo>
                      <a:pt x="34" y="47"/>
                    </a:lnTo>
                    <a:lnTo>
                      <a:pt x="34" y="42"/>
                    </a:lnTo>
                    <a:lnTo>
                      <a:pt x="30" y="42"/>
                    </a:lnTo>
                    <a:lnTo>
                      <a:pt x="34" y="42"/>
                    </a:lnTo>
                    <a:lnTo>
                      <a:pt x="34" y="38"/>
                    </a:lnTo>
                    <a:lnTo>
                      <a:pt x="30" y="38"/>
                    </a:lnTo>
                    <a:lnTo>
                      <a:pt x="30" y="34"/>
                    </a:lnTo>
                    <a:lnTo>
                      <a:pt x="30" y="30"/>
                    </a:lnTo>
                    <a:lnTo>
                      <a:pt x="30" y="25"/>
                    </a:lnTo>
                    <a:lnTo>
                      <a:pt x="30" y="21"/>
                    </a:lnTo>
                    <a:lnTo>
                      <a:pt x="26" y="21"/>
                    </a:lnTo>
                    <a:lnTo>
                      <a:pt x="26" y="17"/>
                    </a:lnTo>
                    <a:lnTo>
                      <a:pt x="26" y="13"/>
                    </a:lnTo>
                    <a:lnTo>
                      <a:pt x="26" y="8"/>
                    </a:lnTo>
                    <a:lnTo>
                      <a:pt x="23" y="8"/>
                    </a:lnTo>
                    <a:lnTo>
                      <a:pt x="23" y="4"/>
                    </a:lnTo>
                    <a:lnTo>
                      <a:pt x="23" y="0"/>
                    </a:lnTo>
                    <a:lnTo>
                      <a:pt x="19" y="0"/>
                    </a:lnTo>
                    <a:lnTo>
                      <a:pt x="19" y="4"/>
                    </a:lnTo>
                    <a:lnTo>
                      <a:pt x="15" y="8"/>
                    </a:lnTo>
                    <a:lnTo>
                      <a:pt x="15" y="13"/>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428" name="Freeform 734"/>
              <p:cNvSpPr>
                <a:spLocks/>
              </p:cNvSpPr>
              <p:nvPr/>
            </p:nvSpPr>
            <p:spPr bwMode="auto">
              <a:xfrm>
                <a:off x="1675" y="3091"/>
                <a:ext cx="577" cy="573"/>
              </a:xfrm>
              <a:custGeom>
                <a:avLst/>
                <a:gdLst>
                  <a:gd name="T0" fmla="*/ 0 w 577"/>
                  <a:gd name="T1" fmla="*/ 0 h 573"/>
                  <a:gd name="T2" fmla="*/ 8 w 577"/>
                  <a:gd name="T3" fmla="*/ 17 h 573"/>
                  <a:gd name="T4" fmla="*/ 19 w 577"/>
                  <a:gd name="T5" fmla="*/ 38 h 573"/>
                  <a:gd name="T6" fmla="*/ 34 w 577"/>
                  <a:gd name="T7" fmla="*/ 59 h 573"/>
                  <a:gd name="T8" fmla="*/ 50 w 577"/>
                  <a:gd name="T9" fmla="*/ 85 h 573"/>
                  <a:gd name="T10" fmla="*/ 65 w 577"/>
                  <a:gd name="T11" fmla="*/ 106 h 573"/>
                  <a:gd name="T12" fmla="*/ 80 w 577"/>
                  <a:gd name="T13" fmla="*/ 127 h 573"/>
                  <a:gd name="T14" fmla="*/ 91 w 577"/>
                  <a:gd name="T15" fmla="*/ 136 h 573"/>
                  <a:gd name="T16" fmla="*/ 102 w 577"/>
                  <a:gd name="T17" fmla="*/ 148 h 573"/>
                  <a:gd name="T18" fmla="*/ 114 w 577"/>
                  <a:gd name="T19" fmla="*/ 157 h 573"/>
                  <a:gd name="T20" fmla="*/ 144 w 577"/>
                  <a:gd name="T21" fmla="*/ 178 h 573"/>
                  <a:gd name="T22" fmla="*/ 170 w 577"/>
                  <a:gd name="T23" fmla="*/ 199 h 573"/>
                  <a:gd name="T24" fmla="*/ 189 w 577"/>
                  <a:gd name="T25" fmla="*/ 216 h 573"/>
                  <a:gd name="T26" fmla="*/ 223 w 577"/>
                  <a:gd name="T27" fmla="*/ 246 h 573"/>
                  <a:gd name="T28" fmla="*/ 234 w 577"/>
                  <a:gd name="T29" fmla="*/ 259 h 573"/>
                  <a:gd name="T30" fmla="*/ 242 w 577"/>
                  <a:gd name="T31" fmla="*/ 267 h 573"/>
                  <a:gd name="T32" fmla="*/ 249 w 577"/>
                  <a:gd name="T33" fmla="*/ 276 h 573"/>
                  <a:gd name="T34" fmla="*/ 257 w 577"/>
                  <a:gd name="T35" fmla="*/ 284 h 573"/>
                  <a:gd name="T36" fmla="*/ 272 w 577"/>
                  <a:gd name="T37" fmla="*/ 314 h 573"/>
                  <a:gd name="T38" fmla="*/ 283 w 577"/>
                  <a:gd name="T39" fmla="*/ 331 h 573"/>
                  <a:gd name="T40" fmla="*/ 295 w 577"/>
                  <a:gd name="T41" fmla="*/ 348 h 573"/>
                  <a:gd name="T42" fmla="*/ 340 w 577"/>
                  <a:gd name="T43" fmla="*/ 403 h 573"/>
                  <a:gd name="T44" fmla="*/ 366 w 577"/>
                  <a:gd name="T45" fmla="*/ 433 h 573"/>
                  <a:gd name="T46" fmla="*/ 389 w 577"/>
                  <a:gd name="T47" fmla="*/ 454 h 573"/>
                  <a:gd name="T48" fmla="*/ 408 w 577"/>
                  <a:gd name="T49" fmla="*/ 475 h 573"/>
                  <a:gd name="T50" fmla="*/ 430 w 577"/>
                  <a:gd name="T51" fmla="*/ 492 h 573"/>
                  <a:gd name="T52" fmla="*/ 487 w 577"/>
                  <a:gd name="T53" fmla="*/ 539 h 573"/>
                  <a:gd name="T54" fmla="*/ 525 w 577"/>
                  <a:gd name="T55" fmla="*/ 573 h 573"/>
                  <a:gd name="T56" fmla="*/ 528 w 577"/>
                  <a:gd name="T57" fmla="*/ 573 h 573"/>
                  <a:gd name="T58" fmla="*/ 532 w 577"/>
                  <a:gd name="T59" fmla="*/ 573 h 573"/>
                  <a:gd name="T60" fmla="*/ 551 w 577"/>
                  <a:gd name="T61" fmla="*/ 560 h 573"/>
                  <a:gd name="T62" fmla="*/ 577 w 577"/>
                  <a:gd name="T63" fmla="*/ 547 h 573"/>
                  <a:gd name="T64" fmla="*/ 562 w 577"/>
                  <a:gd name="T65" fmla="*/ 539 h 573"/>
                  <a:gd name="T66" fmla="*/ 536 w 577"/>
                  <a:gd name="T67" fmla="*/ 526 h 573"/>
                  <a:gd name="T68" fmla="*/ 502 w 577"/>
                  <a:gd name="T69" fmla="*/ 505 h 573"/>
                  <a:gd name="T70" fmla="*/ 464 w 577"/>
                  <a:gd name="T71" fmla="*/ 479 h 573"/>
                  <a:gd name="T72" fmla="*/ 434 w 577"/>
                  <a:gd name="T73" fmla="*/ 454 h 573"/>
                  <a:gd name="T74" fmla="*/ 415 w 577"/>
                  <a:gd name="T75" fmla="*/ 437 h 573"/>
                  <a:gd name="T76" fmla="*/ 396 w 577"/>
                  <a:gd name="T77" fmla="*/ 420 h 573"/>
                  <a:gd name="T78" fmla="*/ 381 w 577"/>
                  <a:gd name="T79" fmla="*/ 403 h 573"/>
                  <a:gd name="T80" fmla="*/ 374 w 577"/>
                  <a:gd name="T81" fmla="*/ 394 h 573"/>
                  <a:gd name="T82" fmla="*/ 366 w 577"/>
                  <a:gd name="T83" fmla="*/ 386 h 573"/>
                  <a:gd name="T84" fmla="*/ 355 w 577"/>
                  <a:gd name="T85" fmla="*/ 369 h 573"/>
                  <a:gd name="T86" fmla="*/ 347 w 577"/>
                  <a:gd name="T87" fmla="*/ 361 h 573"/>
                  <a:gd name="T88" fmla="*/ 336 w 577"/>
                  <a:gd name="T89" fmla="*/ 339 h 573"/>
                  <a:gd name="T90" fmla="*/ 325 w 577"/>
                  <a:gd name="T91" fmla="*/ 322 h 573"/>
                  <a:gd name="T92" fmla="*/ 317 w 577"/>
                  <a:gd name="T93" fmla="*/ 305 h 573"/>
                  <a:gd name="T94" fmla="*/ 306 w 577"/>
                  <a:gd name="T95" fmla="*/ 293 h 573"/>
                  <a:gd name="T96" fmla="*/ 295 w 577"/>
                  <a:gd name="T97" fmla="*/ 280 h 573"/>
                  <a:gd name="T98" fmla="*/ 283 w 577"/>
                  <a:gd name="T99" fmla="*/ 267 h 573"/>
                  <a:gd name="T100" fmla="*/ 272 w 577"/>
                  <a:gd name="T101" fmla="*/ 254 h 573"/>
                  <a:gd name="T102" fmla="*/ 257 w 577"/>
                  <a:gd name="T103" fmla="*/ 242 h 573"/>
                  <a:gd name="T104" fmla="*/ 234 w 577"/>
                  <a:gd name="T105" fmla="*/ 221 h 573"/>
                  <a:gd name="T106" fmla="*/ 219 w 577"/>
                  <a:gd name="T107" fmla="*/ 208 h 573"/>
                  <a:gd name="T108" fmla="*/ 178 w 577"/>
                  <a:gd name="T109" fmla="*/ 174 h 573"/>
                  <a:gd name="T110" fmla="*/ 140 w 577"/>
                  <a:gd name="T111" fmla="*/ 144 h 573"/>
                  <a:gd name="T112" fmla="*/ 121 w 577"/>
                  <a:gd name="T113" fmla="*/ 127 h 573"/>
                  <a:gd name="T114" fmla="*/ 99 w 577"/>
                  <a:gd name="T115" fmla="*/ 106 h 573"/>
                  <a:gd name="T116" fmla="*/ 76 w 577"/>
                  <a:gd name="T117" fmla="*/ 81 h 573"/>
                  <a:gd name="T118" fmla="*/ 53 w 577"/>
                  <a:gd name="T119" fmla="*/ 55 h 573"/>
                  <a:gd name="T120" fmla="*/ 19 w 577"/>
                  <a:gd name="T121" fmla="*/ 17 h 573"/>
                  <a:gd name="T122" fmla="*/ 0 w 577"/>
                  <a:gd name="T123" fmla="*/ 0 h 5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7"/>
                  <a:gd name="T187" fmla="*/ 0 h 573"/>
                  <a:gd name="T188" fmla="*/ 577 w 577"/>
                  <a:gd name="T189" fmla="*/ 573 h 5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7" h="573">
                    <a:moveTo>
                      <a:pt x="0" y="0"/>
                    </a:moveTo>
                    <a:lnTo>
                      <a:pt x="0" y="0"/>
                    </a:lnTo>
                    <a:lnTo>
                      <a:pt x="4" y="4"/>
                    </a:lnTo>
                    <a:lnTo>
                      <a:pt x="8" y="17"/>
                    </a:lnTo>
                    <a:lnTo>
                      <a:pt x="16" y="25"/>
                    </a:lnTo>
                    <a:lnTo>
                      <a:pt x="19" y="38"/>
                    </a:lnTo>
                    <a:lnTo>
                      <a:pt x="27" y="47"/>
                    </a:lnTo>
                    <a:lnTo>
                      <a:pt x="34" y="59"/>
                    </a:lnTo>
                    <a:lnTo>
                      <a:pt x="42" y="72"/>
                    </a:lnTo>
                    <a:lnTo>
                      <a:pt x="50" y="85"/>
                    </a:lnTo>
                    <a:lnTo>
                      <a:pt x="61" y="102"/>
                    </a:lnTo>
                    <a:lnTo>
                      <a:pt x="65" y="106"/>
                    </a:lnTo>
                    <a:lnTo>
                      <a:pt x="68" y="114"/>
                    </a:lnTo>
                    <a:lnTo>
                      <a:pt x="80" y="127"/>
                    </a:lnTo>
                    <a:lnTo>
                      <a:pt x="87" y="131"/>
                    </a:lnTo>
                    <a:lnTo>
                      <a:pt x="91" y="136"/>
                    </a:lnTo>
                    <a:lnTo>
                      <a:pt x="95" y="144"/>
                    </a:lnTo>
                    <a:lnTo>
                      <a:pt x="102" y="148"/>
                    </a:lnTo>
                    <a:lnTo>
                      <a:pt x="106" y="153"/>
                    </a:lnTo>
                    <a:lnTo>
                      <a:pt x="114" y="157"/>
                    </a:lnTo>
                    <a:lnTo>
                      <a:pt x="129" y="170"/>
                    </a:lnTo>
                    <a:lnTo>
                      <a:pt x="144" y="178"/>
                    </a:lnTo>
                    <a:lnTo>
                      <a:pt x="155" y="191"/>
                    </a:lnTo>
                    <a:lnTo>
                      <a:pt x="170" y="199"/>
                    </a:lnTo>
                    <a:lnTo>
                      <a:pt x="182" y="208"/>
                    </a:lnTo>
                    <a:lnTo>
                      <a:pt x="189" y="216"/>
                    </a:lnTo>
                    <a:lnTo>
                      <a:pt x="208" y="233"/>
                    </a:lnTo>
                    <a:lnTo>
                      <a:pt x="223" y="246"/>
                    </a:lnTo>
                    <a:lnTo>
                      <a:pt x="227" y="250"/>
                    </a:lnTo>
                    <a:lnTo>
                      <a:pt x="234" y="259"/>
                    </a:lnTo>
                    <a:lnTo>
                      <a:pt x="238" y="263"/>
                    </a:lnTo>
                    <a:lnTo>
                      <a:pt x="242" y="267"/>
                    </a:lnTo>
                    <a:lnTo>
                      <a:pt x="246" y="271"/>
                    </a:lnTo>
                    <a:lnTo>
                      <a:pt x="249" y="276"/>
                    </a:lnTo>
                    <a:lnTo>
                      <a:pt x="253" y="280"/>
                    </a:lnTo>
                    <a:lnTo>
                      <a:pt x="257" y="284"/>
                    </a:lnTo>
                    <a:lnTo>
                      <a:pt x="261" y="297"/>
                    </a:lnTo>
                    <a:lnTo>
                      <a:pt x="272" y="314"/>
                    </a:lnTo>
                    <a:lnTo>
                      <a:pt x="280" y="322"/>
                    </a:lnTo>
                    <a:lnTo>
                      <a:pt x="283" y="331"/>
                    </a:lnTo>
                    <a:lnTo>
                      <a:pt x="287" y="335"/>
                    </a:lnTo>
                    <a:lnTo>
                      <a:pt x="295" y="348"/>
                    </a:lnTo>
                    <a:lnTo>
                      <a:pt x="306" y="361"/>
                    </a:lnTo>
                    <a:lnTo>
                      <a:pt x="340" y="403"/>
                    </a:lnTo>
                    <a:lnTo>
                      <a:pt x="355" y="420"/>
                    </a:lnTo>
                    <a:lnTo>
                      <a:pt x="366" y="433"/>
                    </a:lnTo>
                    <a:lnTo>
                      <a:pt x="378" y="445"/>
                    </a:lnTo>
                    <a:lnTo>
                      <a:pt x="389" y="454"/>
                    </a:lnTo>
                    <a:lnTo>
                      <a:pt x="396" y="467"/>
                    </a:lnTo>
                    <a:lnTo>
                      <a:pt x="408" y="475"/>
                    </a:lnTo>
                    <a:lnTo>
                      <a:pt x="419" y="484"/>
                    </a:lnTo>
                    <a:lnTo>
                      <a:pt x="430" y="492"/>
                    </a:lnTo>
                    <a:lnTo>
                      <a:pt x="453" y="513"/>
                    </a:lnTo>
                    <a:lnTo>
                      <a:pt x="487" y="539"/>
                    </a:lnTo>
                    <a:lnTo>
                      <a:pt x="525" y="573"/>
                    </a:lnTo>
                    <a:lnTo>
                      <a:pt x="528" y="573"/>
                    </a:lnTo>
                    <a:lnTo>
                      <a:pt x="532" y="573"/>
                    </a:lnTo>
                    <a:lnTo>
                      <a:pt x="540" y="568"/>
                    </a:lnTo>
                    <a:lnTo>
                      <a:pt x="551" y="560"/>
                    </a:lnTo>
                    <a:lnTo>
                      <a:pt x="570" y="551"/>
                    </a:lnTo>
                    <a:lnTo>
                      <a:pt x="577" y="547"/>
                    </a:lnTo>
                    <a:lnTo>
                      <a:pt x="570" y="543"/>
                    </a:lnTo>
                    <a:lnTo>
                      <a:pt x="562" y="539"/>
                    </a:lnTo>
                    <a:lnTo>
                      <a:pt x="551" y="534"/>
                    </a:lnTo>
                    <a:lnTo>
                      <a:pt x="536" y="526"/>
                    </a:lnTo>
                    <a:lnTo>
                      <a:pt x="521" y="513"/>
                    </a:lnTo>
                    <a:lnTo>
                      <a:pt x="502" y="505"/>
                    </a:lnTo>
                    <a:lnTo>
                      <a:pt x="483" y="492"/>
                    </a:lnTo>
                    <a:lnTo>
                      <a:pt x="464" y="479"/>
                    </a:lnTo>
                    <a:lnTo>
                      <a:pt x="445" y="462"/>
                    </a:lnTo>
                    <a:lnTo>
                      <a:pt x="434" y="454"/>
                    </a:lnTo>
                    <a:lnTo>
                      <a:pt x="427" y="445"/>
                    </a:lnTo>
                    <a:lnTo>
                      <a:pt x="415" y="437"/>
                    </a:lnTo>
                    <a:lnTo>
                      <a:pt x="408" y="428"/>
                    </a:lnTo>
                    <a:lnTo>
                      <a:pt x="396" y="420"/>
                    </a:lnTo>
                    <a:lnTo>
                      <a:pt x="389" y="411"/>
                    </a:lnTo>
                    <a:lnTo>
                      <a:pt x="381" y="403"/>
                    </a:lnTo>
                    <a:lnTo>
                      <a:pt x="378" y="399"/>
                    </a:lnTo>
                    <a:lnTo>
                      <a:pt x="374" y="394"/>
                    </a:lnTo>
                    <a:lnTo>
                      <a:pt x="370" y="390"/>
                    </a:lnTo>
                    <a:lnTo>
                      <a:pt x="366" y="386"/>
                    </a:lnTo>
                    <a:lnTo>
                      <a:pt x="359" y="378"/>
                    </a:lnTo>
                    <a:lnTo>
                      <a:pt x="355" y="369"/>
                    </a:lnTo>
                    <a:lnTo>
                      <a:pt x="351" y="365"/>
                    </a:lnTo>
                    <a:lnTo>
                      <a:pt x="347" y="361"/>
                    </a:lnTo>
                    <a:lnTo>
                      <a:pt x="347" y="356"/>
                    </a:lnTo>
                    <a:lnTo>
                      <a:pt x="336" y="339"/>
                    </a:lnTo>
                    <a:lnTo>
                      <a:pt x="332" y="331"/>
                    </a:lnTo>
                    <a:lnTo>
                      <a:pt x="325" y="322"/>
                    </a:lnTo>
                    <a:lnTo>
                      <a:pt x="321" y="314"/>
                    </a:lnTo>
                    <a:lnTo>
                      <a:pt x="317" y="305"/>
                    </a:lnTo>
                    <a:lnTo>
                      <a:pt x="310" y="301"/>
                    </a:lnTo>
                    <a:lnTo>
                      <a:pt x="306" y="293"/>
                    </a:lnTo>
                    <a:lnTo>
                      <a:pt x="298" y="284"/>
                    </a:lnTo>
                    <a:lnTo>
                      <a:pt x="295" y="280"/>
                    </a:lnTo>
                    <a:lnTo>
                      <a:pt x="287" y="271"/>
                    </a:lnTo>
                    <a:lnTo>
                      <a:pt x="283" y="267"/>
                    </a:lnTo>
                    <a:lnTo>
                      <a:pt x="276" y="259"/>
                    </a:lnTo>
                    <a:lnTo>
                      <a:pt x="272" y="254"/>
                    </a:lnTo>
                    <a:lnTo>
                      <a:pt x="264" y="246"/>
                    </a:lnTo>
                    <a:lnTo>
                      <a:pt x="257" y="242"/>
                    </a:lnTo>
                    <a:lnTo>
                      <a:pt x="246" y="229"/>
                    </a:lnTo>
                    <a:lnTo>
                      <a:pt x="234" y="221"/>
                    </a:lnTo>
                    <a:lnTo>
                      <a:pt x="227" y="212"/>
                    </a:lnTo>
                    <a:lnTo>
                      <a:pt x="219" y="208"/>
                    </a:lnTo>
                    <a:lnTo>
                      <a:pt x="204" y="195"/>
                    </a:lnTo>
                    <a:lnTo>
                      <a:pt x="178" y="174"/>
                    </a:lnTo>
                    <a:lnTo>
                      <a:pt x="144" y="148"/>
                    </a:lnTo>
                    <a:lnTo>
                      <a:pt x="140" y="144"/>
                    </a:lnTo>
                    <a:lnTo>
                      <a:pt x="132" y="140"/>
                    </a:lnTo>
                    <a:lnTo>
                      <a:pt x="121" y="127"/>
                    </a:lnTo>
                    <a:lnTo>
                      <a:pt x="110" y="119"/>
                    </a:lnTo>
                    <a:lnTo>
                      <a:pt x="99" y="106"/>
                    </a:lnTo>
                    <a:lnTo>
                      <a:pt x="87" y="93"/>
                    </a:lnTo>
                    <a:lnTo>
                      <a:pt x="76" y="81"/>
                    </a:lnTo>
                    <a:lnTo>
                      <a:pt x="65" y="68"/>
                    </a:lnTo>
                    <a:lnTo>
                      <a:pt x="53" y="55"/>
                    </a:lnTo>
                    <a:lnTo>
                      <a:pt x="34" y="34"/>
                    </a:lnTo>
                    <a:lnTo>
                      <a:pt x="19" y="17"/>
                    </a:lnTo>
                    <a:lnTo>
                      <a:pt x="8" y="0"/>
                    </a:lnTo>
                    <a:lnTo>
                      <a:pt x="0" y="0"/>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29" name="Freeform 735"/>
              <p:cNvSpPr>
                <a:spLocks/>
              </p:cNvSpPr>
              <p:nvPr/>
            </p:nvSpPr>
            <p:spPr bwMode="auto">
              <a:xfrm>
                <a:off x="1679" y="3087"/>
                <a:ext cx="577" cy="555"/>
              </a:xfrm>
              <a:custGeom>
                <a:avLst/>
                <a:gdLst>
                  <a:gd name="T0" fmla="*/ 0 w 577"/>
                  <a:gd name="T1" fmla="*/ 0 h 555"/>
                  <a:gd name="T2" fmla="*/ 8 w 577"/>
                  <a:gd name="T3" fmla="*/ 12 h 555"/>
                  <a:gd name="T4" fmla="*/ 27 w 577"/>
                  <a:gd name="T5" fmla="*/ 34 h 555"/>
                  <a:gd name="T6" fmla="*/ 42 w 577"/>
                  <a:gd name="T7" fmla="*/ 55 h 555"/>
                  <a:gd name="T8" fmla="*/ 57 w 577"/>
                  <a:gd name="T9" fmla="*/ 76 h 555"/>
                  <a:gd name="T10" fmla="*/ 76 w 577"/>
                  <a:gd name="T11" fmla="*/ 97 h 555"/>
                  <a:gd name="T12" fmla="*/ 98 w 577"/>
                  <a:gd name="T13" fmla="*/ 114 h 555"/>
                  <a:gd name="T14" fmla="*/ 121 w 577"/>
                  <a:gd name="T15" fmla="*/ 140 h 555"/>
                  <a:gd name="T16" fmla="*/ 151 w 577"/>
                  <a:gd name="T17" fmla="*/ 161 h 555"/>
                  <a:gd name="T18" fmla="*/ 200 w 577"/>
                  <a:gd name="T19" fmla="*/ 199 h 555"/>
                  <a:gd name="T20" fmla="*/ 215 w 577"/>
                  <a:gd name="T21" fmla="*/ 212 h 555"/>
                  <a:gd name="T22" fmla="*/ 238 w 577"/>
                  <a:gd name="T23" fmla="*/ 229 h 555"/>
                  <a:gd name="T24" fmla="*/ 260 w 577"/>
                  <a:gd name="T25" fmla="*/ 250 h 555"/>
                  <a:gd name="T26" fmla="*/ 272 w 577"/>
                  <a:gd name="T27" fmla="*/ 263 h 555"/>
                  <a:gd name="T28" fmla="*/ 287 w 577"/>
                  <a:gd name="T29" fmla="*/ 280 h 555"/>
                  <a:gd name="T30" fmla="*/ 298 w 577"/>
                  <a:gd name="T31" fmla="*/ 292 h 555"/>
                  <a:gd name="T32" fmla="*/ 310 w 577"/>
                  <a:gd name="T33" fmla="*/ 309 h 555"/>
                  <a:gd name="T34" fmla="*/ 321 w 577"/>
                  <a:gd name="T35" fmla="*/ 326 h 555"/>
                  <a:gd name="T36" fmla="*/ 328 w 577"/>
                  <a:gd name="T37" fmla="*/ 343 h 555"/>
                  <a:gd name="T38" fmla="*/ 336 w 577"/>
                  <a:gd name="T39" fmla="*/ 356 h 555"/>
                  <a:gd name="T40" fmla="*/ 347 w 577"/>
                  <a:gd name="T41" fmla="*/ 373 h 555"/>
                  <a:gd name="T42" fmla="*/ 362 w 577"/>
                  <a:gd name="T43" fmla="*/ 390 h 555"/>
                  <a:gd name="T44" fmla="*/ 377 w 577"/>
                  <a:gd name="T45" fmla="*/ 411 h 555"/>
                  <a:gd name="T46" fmla="*/ 396 w 577"/>
                  <a:gd name="T47" fmla="*/ 428 h 555"/>
                  <a:gd name="T48" fmla="*/ 415 w 577"/>
                  <a:gd name="T49" fmla="*/ 445 h 555"/>
                  <a:gd name="T50" fmla="*/ 438 w 577"/>
                  <a:gd name="T51" fmla="*/ 462 h 555"/>
                  <a:gd name="T52" fmla="*/ 457 w 577"/>
                  <a:gd name="T53" fmla="*/ 479 h 555"/>
                  <a:gd name="T54" fmla="*/ 479 w 577"/>
                  <a:gd name="T55" fmla="*/ 496 h 555"/>
                  <a:gd name="T56" fmla="*/ 506 w 577"/>
                  <a:gd name="T57" fmla="*/ 513 h 555"/>
                  <a:gd name="T58" fmla="*/ 524 w 577"/>
                  <a:gd name="T59" fmla="*/ 526 h 555"/>
                  <a:gd name="T60" fmla="*/ 551 w 577"/>
                  <a:gd name="T61" fmla="*/ 543 h 555"/>
                  <a:gd name="T62" fmla="*/ 570 w 577"/>
                  <a:gd name="T63" fmla="*/ 555 h 555"/>
                  <a:gd name="T64" fmla="*/ 570 w 577"/>
                  <a:gd name="T65" fmla="*/ 547 h 555"/>
                  <a:gd name="T66" fmla="*/ 547 w 577"/>
                  <a:gd name="T67" fmla="*/ 534 h 555"/>
                  <a:gd name="T68" fmla="*/ 521 w 577"/>
                  <a:gd name="T69" fmla="*/ 517 h 555"/>
                  <a:gd name="T70" fmla="*/ 483 w 577"/>
                  <a:gd name="T71" fmla="*/ 492 h 555"/>
                  <a:gd name="T72" fmla="*/ 445 w 577"/>
                  <a:gd name="T73" fmla="*/ 462 h 555"/>
                  <a:gd name="T74" fmla="*/ 426 w 577"/>
                  <a:gd name="T75" fmla="*/ 445 h 555"/>
                  <a:gd name="T76" fmla="*/ 408 w 577"/>
                  <a:gd name="T77" fmla="*/ 428 h 555"/>
                  <a:gd name="T78" fmla="*/ 389 w 577"/>
                  <a:gd name="T79" fmla="*/ 411 h 555"/>
                  <a:gd name="T80" fmla="*/ 374 w 577"/>
                  <a:gd name="T81" fmla="*/ 394 h 555"/>
                  <a:gd name="T82" fmla="*/ 359 w 577"/>
                  <a:gd name="T83" fmla="*/ 373 h 555"/>
                  <a:gd name="T84" fmla="*/ 347 w 577"/>
                  <a:gd name="T85" fmla="*/ 356 h 555"/>
                  <a:gd name="T86" fmla="*/ 332 w 577"/>
                  <a:gd name="T87" fmla="*/ 331 h 555"/>
                  <a:gd name="T88" fmla="*/ 317 w 577"/>
                  <a:gd name="T89" fmla="*/ 305 h 555"/>
                  <a:gd name="T90" fmla="*/ 306 w 577"/>
                  <a:gd name="T91" fmla="*/ 292 h 555"/>
                  <a:gd name="T92" fmla="*/ 294 w 577"/>
                  <a:gd name="T93" fmla="*/ 280 h 555"/>
                  <a:gd name="T94" fmla="*/ 283 w 577"/>
                  <a:gd name="T95" fmla="*/ 267 h 555"/>
                  <a:gd name="T96" fmla="*/ 272 w 577"/>
                  <a:gd name="T97" fmla="*/ 254 h 555"/>
                  <a:gd name="T98" fmla="*/ 245 w 577"/>
                  <a:gd name="T99" fmla="*/ 229 h 555"/>
                  <a:gd name="T100" fmla="*/ 234 w 577"/>
                  <a:gd name="T101" fmla="*/ 216 h 555"/>
                  <a:gd name="T102" fmla="*/ 219 w 577"/>
                  <a:gd name="T103" fmla="*/ 208 h 555"/>
                  <a:gd name="T104" fmla="*/ 178 w 577"/>
                  <a:gd name="T105" fmla="*/ 174 h 555"/>
                  <a:gd name="T106" fmla="*/ 132 w 577"/>
                  <a:gd name="T107" fmla="*/ 135 h 555"/>
                  <a:gd name="T108" fmla="*/ 110 w 577"/>
                  <a:gd name="T109" fmla="*/ 114 h 555"/>
                  <a:gd name="T110" fmla="*/ 87 w 577"/>
                  <a:gd name="T111" fmla="*/ 93 h 555"/>
                  <a:gd name="T112" fmla="*/ 53 w 577"/>
                  <a:gd name="T113" fmla="*/ 59 h 555"/>
                  <a:gd name="T114" fmla="*/ 23 w 577"/>
                  <a:gd name="T115" fmla="*/ 25 h 555"/>
                  <a:gd name="T116" fmla="*/ 0 w 577"/>
                  <a:gd name="T117" fmla="*/ 0 h 5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7"/>
                  <a:gd name="T178" fmla="*/ 0 h 555"/>
                  <a:gd name="T179" fmla="*/ 577 w 577"/>
                  <a:gd name="T180" fmla="*/ 555 h 5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7" h="555">
                    <a:moveTo>
                      <a:pt x="0" y="0"/>
                    </a:moveTo>
                    <a:lnTo>
                      <a:pt x="0" y="0"/>
                    </a:lnTo>
                    <a:lnTo>
                      <a:pt x="4" y="4"/>
                    </a:lnTo>
                    <a:lnTo>
                      <a:pt x="8" y="12"/>
                    </a:lnTo>
                    <a:lnTo>
                      <a:pt x="19" y="29"/>
                    </a:lnTo>
                    <a:lnTo>
                      <a:pt x="27" y="34"/>
                    </a:lnTo>
                    <a:lnTo>
                      <a:pt x="34" y="46"/>
                    </a:lnTo>
                    <a:lnTo>
                      <a:pt x="42" y="55"/>
                    </a:lnTo>
                    <a:lnTo>
                      <a:pt x="49" y="63"/>
                    </a:lnTo>
                    <a:lnTo>
                      <a:pt x="57" y="76"/>
                    </a:lnTo>
                    <a:lnTo>
                      <a:pt x="68" y="85"/>
                    </a:lnTo>
                    <a:lnTo>
                      <a:pt x="76" y="97"/>
                    </a:lnTo>
                    <a:lnTo>
                      <a:pt x="87" y="106"/>
                    </a:lnTo>
                    <a:lnTo>
                      <a:pt x="98" y="114"/>
                    </a:lnTo>
                    <a:lnTo>
                      <a:pt x="106" y="127"/>
                    </a:lnTo>
                    <a:lnTo>
                      <a:pt x="121" y="140"/>
                    </a:lnTo>
                    <a:lnTo>
                      <a:pt x="136" y="152"/>
                    </a:lnTo>
                    <a:lnTo>
                      <a:pt x="151" y="161"/>
                    </a:lnTo>
                    <a:lnTo>
                      <a:pt x="170" y="174"/>
                    </a:lnTo>
                    <a:lnTo>
                      <a:pt x="200" y="199"/>
                    </a:lnTo>
                    <a:lnTo>
                      <a:pt x="208" y="203"/>
                    </a:lnTo>
                    <a:lnTo>
                      <a:pt x="215" y="212"/>
                    </a:lnTo>
                    <a:lnTo>
                      <a:pt x="230" y="225"/>
                    </a:lnTo>
                    <a:lnTo>
                      <a:pt x="238" y="229"/>
                    </a:lnTo>
                    <a:lnTo>
                      <a:pt x="245" y="237"/>
                    </a:lnTo>
                    <a:lnTo>
                      <a:pt x="260" y="250"/>
                    </a:lnTo>
                    <a:lnTo>
                      <a:pt x="268" y="258"/>
                    </a:lnTo>
                    <a:lnTo>
                      <a:pt x="272" y="263"/>
                    </a:lnTo>
                    <a:lnTo>
                      <a:pt x="279" y="271"/>
                    </a:lnTo>
                    <a:lnTo>
                      <a:pt x="287" y="280"/>
                    </a:lnTo>
                    <a:lnTo>
                      <a:pt x="294" y="284"/>
                    </a:lnTo>
                    <a:lnTo>
                      <a:pt x="298" y="292"/>
                    </a:lnTo>
                    <a:lnTo>
                      <a:pt x="306" y="301"/>
                    </a:lnTo>
                    <a:lnTo>
                      <a:pt x="310" y="309"/>
                    </a:lnTo>
                    <a:lnTo>
                      <a:pt x="317" y="318"/>
                    </a:lnTo>
                    <a:lnTo>
                      <a:pt x="321" y="326"/>
                    </a:lnTo>
                    <a:lnTo>
                      <a:pt x="325" y="335"/>
                    </a:lnTo>
                    <a:lnTo>
                      <a:pt x="328" y="343"/>
                    </a:lnTo>
                    <a:lnTo>
                      <a:pt x="336" y="352"/>
                    </a:lnTo>
                    <a:lnTo>
                      <a:pt x="336" y="356"/>
                    </a:lnTo>
                    <a:lnTo>
                      <a:pt x="340" y="360"/>
                    </a:lnTo>
                    <a:lnTo>
                      <a:pt x="347" y="373"/>
                    </a:lnTo>
                    <a:lnTo>
                      <a:pt x="355" y="382"/>
                    </a:lnTo>
                    <a:lnTo>
                      <a:pt x="362" y="390"/>
                    </a:lnTo>
                    <a:lnTo>
                      <a:pt x="370" y="398"/>
                    </a:lnTo>
                    <a:lnTo>
                      <a:pt x="377" y="411"/>
                    </a:lnTo>
                    <a:lnTo>
                      <a:pt x="389" y="420"/>
                    </a:lnTo>
                    <a:lnTo>
                      <a:pt x="396" y="428"/>
                    </a:lnTo>
                    <a:lnTo>
                      <a:pt x="408" y="437"/>
                    </a:lnTo>
                    <a:lnTo>
                      <a:pt x="415" y="445"/>
                    </a:lnTo>
                    <a:lnTo>
                      <a:pt x="426" y="454"/>
                    </a:lnTo>
                    <a:lnTo>
                      <a:pt x="438" y="462"/>
                    </a:lnTo>
                    <a:lnTo>
                      <a:pt x="449" y="471"/>
                    </a:lnTo>
                    <a:lnTo>
                      <a:pt x="457" y="479"/>
                    </a:lnTo>
                    <a:lnTo>
                      <a:pt x="468" y="488"/>
                    </a:lnTo>
                    <a:lnTo>
                      <a:pt x="479" y="496"/>
                    </a:lnTo>
                    <a:lnTo>
                      <a:pt x="487" y="500"/>
                    </a:lnTo>
                    <a:lnTo>
                      <a:pt x="506" y="513"/>
                    </a:lnTo>
                    <a:lnTo>
                      <a:pt x="517" y="522"/>
                    </a:lnTo>
                    <a:lnTo>
                      <a:pt x="524" y="526"/>
                    </a:lnTo>
                    <a:lnTo>
                      <a:pt x="540" y="534"/>
                    </a:lnTo>
                    <a:lnTo>
                      <a:pt x="551" y="543"/>
                    </a:lnTo>
                    <a:lnTo>
                      <a:pt x="562" y="551"/>
                    </a:lnTo>
                    <a:lnTo>
                      <a:pt x="570" y="555"/>
                    </a:lnTo>
                    <a:lnTo>
                      <a:pt x="577" y="551"/>
                    </a:lnTo>
                    <a:lnTo>
                      <a:pt x="570" y="547"/>
                    </a:lnTo>
                    <a:lnTo>
                      <a:pt x="562" y="543"/>
                    </a:lnTo>
                    <a:lnTo>
                      <a:pt x="547" y="534"/>
                    </a:lnTo>
                    <a:lnTo>
                      <a:pt x="536" y="526"/>
                    </a:lnTo>
                    <a:lnTo>
                      <a:pt x="521" y="517"/>
                    </a:lnTo>
                    <a:lnTo>
                      <a:pt x="502" y="505"/>
                    </a:lnTo>
                    <a:lnTo>
                      <a:pt x="483" y="492"/>
                    </a:lnTo>
                    <a:lnTo>
                      <a:pt x="464" y="479"/>
                    </a:lnTo>
                    <a:lnTo>
                      <a:pt x="445" y="462"/>
                    </a:lnTo>
                    <a:lnTo>
                      <a:pt x="434" y="454"/>
                    </a:lnTo>
                    <a:lnTo>
                      <a:pt x="426" y="445"/>
                    </a:lnTo>
                    <a:lnTo>
                      <a:pt x="415" y="437"/>
                    </a:lnTo>
                    <a:lnTo>
                      <a:pt x="408" y="428"/>
                    </a:lnTo>
                    <a:lnTo>
                      <a:pt x="396" y="420"/>
                    </a:lnTo>
                    <a:lnTo>
                      <a:pt x="389" y="411"/>
                    </a:lnTo>
                    <a:lnTo>
                      <a:pt x="381" y="403"/>
                    </a:lnTo>
                    <a:lnTo>
                      <a:pt x="374" y="394"/>
                    </a:lnTo>
                    <a:lnTo>
                      <a:pt x="366" y="386"/>
                    </a:lnTo>
                    <a:lnTo>
                      <a:pt x="359" y="373"/>
                    </a:lnTo>
                    <a:lnTo>
                      <a:pt x="351" y="365"/>
                    </a:lnTo>
                    <a:lnTo>
                      <a:pt x="347" y="356"/>
                    </a:lnTo>
                    <a:lnTo>
                      <a:pt x="336" y="339"/>
                    </a:lnTo>
                    <a:lnTo>
                      <a:pt x="332" y="331"/>
                    </a:lnTo>
                    <a:lnTo>
                      <a:pt x="325" y="322"/>
                    </a:lnTo>
                    <a:lnTo>
                      <a:pt x="317" y="305"/>
                    </a:lnTo>
                    <a:lnTo>
                      <a:pt x="310" y="297"/>
                    </a:lnTo>
                    <a:lnTo>
                      <a:pt x="306" y="292"/>
                    </a:lnTo>
                    <a:lnTo>
                      <a:pt x="298" y="284"/>
                    </a:lnTo>
                    <a:lnTo>
                      <a:pt x="294" y="280"/>
                    </a:lnTo>
                    <a:lnTo>
                      <a:pt x="287" y="271"/>
                    </a:lnTo>
                    <a:lnTo>
                      <a:pt x="283" y="267"/>
                    </a:lnTo>
                    <a:lnTo>
                      <a:pt x="276" y="258"/>
                    </a:lnTo>
                    <a:lnTo>
                      <a:pt x="272" y="254"/>
                    </a:lnTo>
                    <a:lnTo>
                      <a:pt x="257" y="242"/>
                    </a:lnTo>
                    <a:lnTo>
                      <a:pt x="245" y="229"/>
                    </a:lnTo>
                    <a:lnTo>
                      <a:pt x="238" y="225"/>
                    </a:lnTo>
                    <a:lnTo>
                      <a:pt x="234" y="216"/>
                    </a:lnTo>
                    <a:lnTo>
                      <a:pt x="227" y="212"/>
                    </a:lnTo>
                    <a:lnTo>
                      <a:pt x="219" y="208"/>
                    </a:lnTo>
                    <a:lnTo>
                      <a:pt x="204" y="195"/>
                    </a:lnTo>
                    <a:lnTo>
                      <a:pt x="178" y="174"/>
                    </a:lnTo>
                    <a:lnTo>
                      <a:pt x="144" y="148"/>
                    </a:lnTo>
                    <a:lnTo>
                      <a:pt x="132" y="135"/>
                    </a:lnTo>
                    <a:lnTo>
                      <a:pt x="121" y="127"/>
                    </a:lnTo>
                    <a:lnTo>
                      <a:pt x="110" y="114"/>
                    </a:lnTo>
                    <a:lnTo>
                      <a:pt x="98" y="106"/>
                    </a:lnTo>
                    <a:lnTo>
                      <a:pt x="87" y="93"/>
                    </a:lnTo>
                    <a:lnTo>
                      <a:pt x="76" y="80"/>
                    </a:lnTo>
                    <a:lnTo>
                      <a:pt x="53" y="59"/>
                    </a:lnTo>
                    <a:lnTo>
                      <a:pt x="38" y="42"/>
                    </a:lnTo>
                    <a:lnTo>
                      <a:pt x="23" y="25"/>
                    </a:lnTo>
                    <a:lnTo>
                      <a:pt x="12" y="12"/>
                    </a:lnTo>
                    <a:lnTo>
                      <a:pt x="0"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0" name="Freeform 736"/>
              <p:cNvSpPr>
                <a:spLocks/>
              </p:cNvSpPr>
              <p:nvPr/>
            </p:nvSpPr>
            <p:spPr bwMode="auto">
              <a:xfrm>
                <a:off x="2162" y="3460"/>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1 w 19"/>
                  <a:gd name="T19" fmla="*/ 17 h 17"/>
                  <a:gd name="T20" fmla="*/ 11 w 19"/>
                  <a:gd name="T21" fmla="*/ 17 h 17"/>
                  <a:gd name="T22" fmla="*/ 11 w 19"/>
                  <a:gd name="T23" fmla="*/ 17 h 17"/>
                  <a:gd name="T24" fmla="*/ 15 w 19"/>
                  <a:gd name="T25" fmla="*/ 13 h 17"/>
                  <a:gd name="T26" fmla="*/ 15 w 19"/>
                  <a:gd name="T27" fmla="*/ 13 h 17"/>
                  <a:gd name="T28" fmla="*/ 15 w 19"/>
                  <a:gd name="T29" fmla="*/ 13 h 17"/>
                  <a:gd name="T30" fmla="*/ 15 w 19"/>
                  <a:gd name="T31" fmla="*/ 9 h 17"/>
                  <a:gd name="T32" fmla="*/ 19 w 19"/>
                  <a:gd name="T33" fmla="*/ 9 h 17"/>
                  <a:gd name="T34" fmla="*/ 19 w 19"/>
                  <a:gd name="T35" fmla="*/ 9 h 17"/>
                  <a:gd name="T36" fmla="*/ 15 w 19"/>
                  <a:gd name="T37" fmla="*/ 9 h 17"/>
                  <a:gd name="T38" fmla="*/ 15 w 19"/>
                  <a:gd name="T39" fmla="*/ 4 h 17"/>
                  <a:gd name="T40" fmla="*/ 15 w 19"/>
                  <a:gd name="T41" fmla="*/ 4 h 17"/>
                  <a:gd name="T42" fmla="*/ 15 w 19"/>
                  <a:gd name="T43" fmla="*/ 4 h 17"/>
                  <a:gd name="T44" fmla="*/ 15 w 19"/>
                  <a:gd name="T45" fmla="*/ 4 h 17"/>
                  <a:gd name="T46" fmla="*/ 11 w 19"/>
                  <a:gd name="T47" fmla="*/ 0 h 17"/>
                  <a:gd name="T48" fmla="*/ 11 w 19"/>
                  <a:gd name="T49" fmla="*/ 0 h 17"/>
                  <a:gd name="T50" fmla="*/ 8 w 19"/>
                  <a:gd name="T51" fmla="*/ 0 h 17"/>
                  <a:gd name="T52" fmla="*/ 8 w 19"/>
                  <a:gd name="T53" fmla="*/ 0 h 17"/>
                  <a:gd name="T54" fmla="*/ 4 w 19"/>
                  <a:gd name="T55" fmla="*/ 0 h 17"/>
                  <a:gd name="T56" fmla="*/ 4 w 19"/>
                  <a:gd name="T57" fmla="*/ 0 h 17"/>
                  <a:gd name="T58" fmla="*/ 4 w 19"/>
                  <a:gd name="T59" fmla="*/ 0 h 17"/>
                  <a:gd name="T60" fmla="*/ 0 w 19"/>
                  <a:gd name="T61" fmla="*/ 0 h 17"/>
                  <a:gd name="T62" fmla="*/ 0 w 19"/>
                  <a:gd name="T63" fmla="*/ 4 h 17"/>
                  <a:gd name="T64" fmla="*/ 0 w 19"/>
                  <a:gd name="T65" fmla="*/ 4 h 17"/>
                  <a:gd name="T66" fmla="*/ 0 w 19"/>
                  <a:gd name="T67" fmla="*/ 4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4" y="17"/>
                    </a:lnTo>
                    <a:lnTo>
                      <a:pt x="8" y="17"/>
                    </a:lnTo>
                    <a:lnTo>
                      <a:pt x="11" y="17"/>
                    </a:lnTo>
                    <a:lnTo>
                      <a:pt x="15" y="13"/>
                    </a:lnTo>
                    <a:lnTo>
                      <a:pt x="15" y="9"/>
                    </a:lnTo>
                    <a:lnTo>
                      <a:pt x="19" y="9"/>
                    </a:lnTo>
                    <a:lnTo>
                      <a:pt x="15" y="9"/>
                    </a:lnTo>
                    <a:lnTo>
                      <a:pt x="15" y="4"/>
                    </a:lnTo>
                    <a:lnTo>
                      <a:pt x="11" y="0"/>
                    </a:lnTo>
                    <a:lnTo>
                      <a:pt x="8" y="0"/>
                    </a:lnTo>
                    <a:lnTo>
                      <a:pt x="4"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431" name="Group 737"/>
              <p:cNvGrpSpPr>
                <a:grpSpLocks/>
              </p:cNvGrpSpPr>
              <p:nvPr/>
            </p:nvGrpSpPr>
            <p:grpSpPr bwMode="auto">
              <a:xfrm>
                <a:off x="1985" y="3205"/>
                <a:ext cx="49" cy="51"/>
                <a:chOff x="1985" y="3205"/>
                <a:chExt cx="49" cy="51"/>
              </a:xfrm>
            </p:grpSpPr>
            <p:sp>
              <p:nvSpPr>
                <p:cNvPr id="1542" name="Line 738"/>
                <p:cNvSpPr>
                  <a:spLocks noChangeShapeType="1"/>
                </p:cNvSpPr>
                <p:nvPr/>
              </p:nvSpPr>
              <p:spPr bwMode="auto">
                <a:xfrm>
                  <a:off x="2007" y="3231"/>
                  <a:ext cx="1" cy="25"/>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43" name="Freeform 739"/>
                <p:cNvSpPr>
                  <a:spLocks/>
                </p:cNvSpPr>
                <p:nvPr/>
              </p:nvSpPr>
              <p:spPr bwMode="auto">
                <a:xfrm>
                  <a:off x="1985" y="3205"/>
                  <a:ext cx="49" cy="30"/>
                </a:xfrm>
                <a:custGeom>
                  <a:avLst/>
                  <a:gdLst>
                    <a:gd name="T0" fmla="*/ 0 w 49"/>
                    <a:gd name="T1" fmla="*/ 9 h 30"/>
                    <a:gd name="T2" fmla="*/ 0 w 49"/>
                    <a:gd name="T3" fmla="*/ 9 h 30"/>
                    <a:gd name="T4" fmla="*/ 0 w 49"/>
                    <a:gd name="T5" fmla="*/ 13 h 30"/>
                    <a:gd name="T6" fmla="*/ 4 w 49"/>
                    <a:gd name="T7" fmla="*/ 17 h 30"/>
                    <a:gd name="T8" fmla="*/ 4 w 49"/>
                    <a:gd name="T9" fmla="*/ 17 h 30"/>
                    <a:gd name="T10" fmla="*/ 4 w 49"/>
                    <a:gd name="T11" fmla="*/ 22 h 30"/>
                    <a:gd name="T12" fmla="*/ 4 w 49"/>
                    <a:gd name="T13" fmla="*/ 22 h 30"/>
                    <a:gd name="T14" fmla="*/ 7 w 49"/>
                    <a:gd name="T15" fmla="*/ 22 h 30"/>
                    <a:gd name="T16" fmla="*/ 7 w 49"/>
                    <a:gd name="T17" fmla="*/ 26 h 30"/>
                    <a:gd name="T18" fmla="*/ 11 w 49"/>
                    <a:gd name="T19" fmla="*/ 26 h 30"/>
                    <a:gd name="T20" fmla="*/ 11 w 49"/>
                    <a:gd name="T21" fmla="*/ 26 h 30"/>
                    <a:gd name="T22" fmla="*/ 15 w 49"/>
                    <a:gd name="T23" fmla="*/ 26 h 30"/>
                    <a:gd name="T24" fmla="*/ 15 w 49"/>
                    <a:gd name="T25" fmla="*/ 30 h 30"/>
                    <a:gd name="T26" fmla="*/ 19 w 49"/>
                    <a:gd name="T27" fmla="*/ 30 h 30"/>
                    <a:gd name="T28" fmla="*/ 22 w 49"/>
                    <a:gd name="T29" fmla="*/ 30 h 30"/>
                    <a:gd name="T30" fmla="*/ 26 w 49"/>
                    <a:gd name="T31" fmla="*/ 30 h 30"/>
                    <a:gd name="T32" fmla="*/ 26 w 49"/>
                    <a:gd name="T33" fmla="*/ 30 h 30"/>
                    <a:gd name="T34" fmla="*/ 34 w 49"/>
                    <a:gd name="T35" fmla="*/ 30 h 30"/>
                    <a:gd name="T36" fmla="*/ 37 w 49"/>
                    <a:gd name="T37" fmla="*/ 26 h 30"/>
                    <a:gd name="T38" fmla="*/ 41 w 49"/>
                    <a:gd name="T39" fmla="*/ 26 h 30"/>
                    <a:gd name="T40" fmla="*/ 45 w 49"/>
                    <a:gd name="T41" fmla="*/ 22 h 30"/>
                    <a:gd name="T42" fmla="*/ 45 w 49"/>
                    <a:gd name="T43" fmla="*/ 22 h 30"/>
                    <a:gd name="T44" fmla="*/ 49 w 49"/>
                    <a:gd name="T45" fmla="*/ 22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5 w 49"/>
                    <a:gd name="T67" fmla="*/ 9 h 30"/>
                    <a:gd name="T68" fmla="*/ 45 w 49"/>
                    <a:gd name="T69" fmla="*/ 5 h 30"/>
                    <a:gd name="T70" fmla="*/ 41 w 49"/>
                    <a:gd name="T71" fmla="*/ 5 h 30"/>
                    <a:gd name="T72" fmla="*/ 37 w 49"/>
                    <a:gd name="T73" fmla="*/ 5 h 30"/>
                    <a:gd name="T74" fmla="*/ 34 w 49"/>
                    <a:gd name="T75" fmla="*/ 0 h 30"/>
                    <a:gd name="T76" fmla="*/ 30 w 49"/>
                    <a:gd name="T77" fmla="*/ 0 h 30"/>
                    <a:gd name="T78" fmla="*/ 26 w 49"/>
                    <a:gd name="T79" fmla="*/ 0 h 30"/>
                    <a:gd name="T80" fmla="*/ 19 w 49"/>
                    <a:gd name="T81" fmla="*/ 0 h 30"/>
                    <a:gd name="T82" fmla="*/ 15 w 49"/>
                    <a:gd name="T83" fmla="*/ 0 h 30"/>
                    <a:gd name="T84" fmla="*/ 11 w 49"/>
                    <a:gd name="T85" fmla="*/ 5 h 30"/>
                    <a:gd name="T86" fmla="*/ 7 w 49"/>
                    <a:gd name="T87" fmla="*/ 5 h 30"/>
                    <a:gd name="T88" fmla="*/ 4 w 49"/>
                    <a:gd name="T89" fmla="*/ 5 h 30"/>
                    <a:gd name="T90" fmla="*/ 4 w 49"/>
                    <a:gd name="T91" fmla="*/ 5 h 30"/>
                    <a:gd name="T92" fmla="*/ 4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2"/>
                      </a:lnTo>
                      <a:lnTo>
                        <a:pt x="7" y="22"/>
                      </a:lnTo>
                      <a:lnTo>
                        <a:pt x="7" y="26"/>
                      </a:lnTo>
                      <a:lnTo>
                        <a:pt x="11" y="26"/>
                      </a:lnTo>
                      <a:lnTo>
                        <a:pt x="15" y="26"/>
                      </a:lnTo>
                      <a:lnTo>
                        <a:pt x="15" y="30"/>
                      </a:lnTo>
                      <a:lnTo>
                        <a:pt x="19" y="30"/>
                      </a:lnTo>
                      <a:lnTo>
                        <a:pt x="22" y="30"/>
                      </a:lnTo>
                      <a:lnTo>
                        <a:pt x="26" y="30"/>
                      </a:lnTo>
                      <a:lnTo>
                        <a:pt x="34" y="30"/>
                      </a:lnTo>
                      <a:lnTo>
                        <a:pt x="37" y="26"/>
                      </a:lnTo>
                      <a:lnTo>
                        <a:pt x="41" y="26"/>
                      </a:lnTo>
                      <a:lnTo>
                        <a:pt x="45" y="22"/>
                      </a:lnTo>
                      <a:lnTo>
                        <a:pt x="49" y="22"/>
                      </a:lnTo>
                      <a:lnTo>
                        <a:pt x="49" y="17"/>
                      </a:lnTo>
                      <a:lnTo>
                        <a:pt x="49" y="13"/>
                      </a:lnTo>
                      <a:lnTo>
                        <a:pt x="49" y="9"/>
                      </a:lnTo>
                      <a:lnTo>
                        <a:pt x="45" y="9"/>
                      </a:lnTo>
                      <a:lnTo>
                        <a:pt x="45" y="5"/>
                      </a:lnTo>
                      <a:lnTo>
                        <a:pt x="41" y="5"/>
                      </a:lnTo>
                      <a:lnTo>
                        <a:pt x="37" y="5"/>
                      </a:lnTo>
                      <a:lnTo>
                        <a:pt x="34" y="0"/>
                      </a:lnTo>
                      <a:lnTo>
                        <a:pt x="30" y="0"/>
                      </a:lnTo>
                      <a:lnTo>
                        <a:pt x="26" y="0"/>
                      </a:lnTo>
                      <a:lnTo>
                        <a:pt x="19" y="0"/>
                      </a:lnTo>
                      <a:lnTo>
                        <a:pt x="15" y="0"/>
                      </a:lnTo>
                      <a:lnTo>
                        <a:pt x="11" y="5"/>
                      </a:lnTo>
                      <a:lnTo>
                        <a:pt x="7" y="5"/>
                      </a:lnTo>
                      <a:lnTo>
                        <a:pt x="4" y="5"/>
                      </a:lnTo>
                      <a:lnTo>
                        <a:pt x="4"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32" name="Freeform 740"/>
              <p:cNvSpPr>
                <a:spLocks/>
              </p:cNvSpPr>
              <p:nvPr/>
            </p:nvSpPr>
            <p:spPr bwMode="auto">
              <a:xfrm>
                <a:off x="1849" y="3222"/>
                <a:ext cx="106" cy="34"/>
              </a:xfrm>
              <a:custGeom>
                <a:avLst/>
                <a:gdLst>
                  <a:gd name="T0" fmla="*/ 0 w 106"/>
                  <a:gd name="T1" fmla="*/ 34 h 34"/>
                  <a:gd name="T2" fmla="*/ 8 w 106"/>
                  <a:gd name="T3" fmla="*/ 30 h 34"/>
                  <a:gd name="T4" fmla="*/ 11 w 106"/>
                  <a:gd name="T5" fmla="*/ 26 h 34"/>
                  <a:gd name="T6" fmla="*/ 19 w 106"/>
                  <a:gd name="T7" fmla="*/ 26 h 34"/>
                  <a:gd name="T8" fmla="*/ 23 w 106"/>
                  <a:gd name="T9" fmla="*/ 22 h 34"/>
                  <a:gd name="T10" fmla="*/ 26 w 106"/>
                  <a:gd name="T11" fmla="*/ 22 h 34"/>
                  <a:gd name="T12" fmla="*/ 30 w 106"/>
                  <a:gd name="T13" fmla="*/ 22 h 34"/>
                  <a:gd name="T14" fmla="*/ 34 w 106"/>
                  <a:gd name="T15" fmla="*/ 17 h 34"/>
                  <a:gd name="T16" fmla="*/ 41 w 106"/>
                  <a:gd name="T17" fmla="*/ 17 h 34"/>
                  <a:gd name="T18" fmla="*/ 49 w 106"/>
                  <a:gd name="T19" fmla="*/ 17 h 34"/>
                  <a:gd name="T20" fmla="*/ 53 w 106"/>
                  <a:gd name="T21" fmla="*/ 17 h 34"/>
                  <a:gd name="T22" fmla="*/ 57 w 106"/>
                  <a:gd name="T23" fmla="*/ 17 h 34"/>
                  <a:gd name="T24" fmla="*/ 60 w 106"/>
                  <a:gd name="T25" fmla="*/ 17 h 34"/>
                  <a:gd name="T26" fmla="*/ 68 w 106"/>
                  <a:gd name="T27" fmla="*/ 17 h 34"/>
                  <a:gd name="T28" fmla="*/ 72 w 106"/>
                  <a:gd name="T29" fmla="*/ 13 h 34"/>
                  <a:gd name="T30" fmla="*/ 75 w 106"/>
                  <a:gd name="T31" fmla="*/ 13 h 34"/>
                  <a:gd name="T32" fmla="*/ 79 w 106"/>
                  <a:gd name="T33" fmla="*/ 9 h 34"/>
                  <a:gd name="T34" fmla="*/ 83 w 106"/>
                  <a:gd name="T35" fmla="*/ 9 h 34"/>
                  <a:gd name="T36" fmla="*/ 87 w 106"/>
                  <a:gd name="T37" fmla="*/ 5 h 34"/>
                  <a:gd name="T38" fmla="*/ 90 w 106"/>
                  <a:gd name="T39" fmla="*/ 0 h 34"/>
                  <a:gd name="T40" fmla="*/ 98 w 106"/>
                  <a:gd name="T41" fmla="*/ 0 h 34"/>
                  <a:gd name="T42" fmla="*/ 102 w 106"/>
                  <a:gd name="T43" fmla="*/ 0 h 34"/>
                  <a:gd name="T44" fmla="*/ 106 w 106"/>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34"/>
                  <a:gd name="T71" fmla="*/ 106 w 106"/>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34">
                    <a:moveTo>
                      <a:pt x="0" y="34"/>
                    </a:moveTo>
                    <a:lnTo>
                      <a:pt x="8" y="30"/>
                    </a:lnTo>
                    <a:lnTo>
                      <a:pt x="11" y="26"/>
                    </a:lnTo>
                    <a:lnTo>
                      <a:pt x="19" y="26"/>
                    </a:lnTo>
                    <a:lnTo>
                      <a:pt x="23" y="22"/>
                    </a:lnTo>
                    <a:lnTo>
                      <a:pt x="26" y="22"/>
                    </a:lnTo>
                    <a:lnTo>
                      <a:pt x="30" y="22"/>
                    </a:lnTo>
                    <a:lnTo>
                      <a:pt x="34" y="17"/>
                    </a:lnTo>
                    <a:lnTo>
                      <a:pt x="41" y="17"/>
                    </a:lnTo>
                    <a:lnTo>
                      <a:pt x="49" y="17"/>
                    </a:lnTo>
                    <a:lnTo>
                      <a:pt x="53" y="17"/>
                    </a:lnTo>
                    <a:lnTo>
                      <a:pt x="57" y="17"/>
                    </a:lnTo>
                    <a:lnTo>
                      <a:pt x="60" y="17"/>
                    </a:lnTo>
                    <a:lnTo>
                      <a:pt x="68" y="17"/>
                    </a:lnTo>
                    <a:lnTo>
                      <a:pt x="72" y="13"/>
                    </a:lnTo>
                    <a:lnTo>
                      <a:pt x="75" y="13"/>
                    </a:lnTo>
                    <a:lnTo>
                      <a:pt x="79" y="9"/>
                    </a:lnTo>
                    <a:lnTo>
                      <a:pt x="83" y="9"/>
                    </a:lnTo>
                    <a:lnTo>
                      <a:pt x="87" y="5"/>
                    </a:lnTo>
                    <a:lnTo>
                      <a:pt x="90" y="0"/>
                    </a:lnTo>
                    <a:lnTo>
                      <a:pt x="98" y="0"/>
                    </a:lnTo>
                    <a:lnTo>
                      <a:pt x="102" y="0"/>
                    </a:lnTo>
                    <a:lnTo>
                      <a:pt x="106"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433" name="Freeform 741"/>
              <p:cNvSpPr>
                <a:spLocks/>
              </p:cNvSpPr>
              <p:nvPr/>
            </p:nvSpPr>
            <p:spPr bwMode="auto">
              <a:xfrm>
                <a:off x="2019" y="3435"/>
                <a:ext cx="128" cy="38"/>
              </a:xfrm>
              <a:custGeom>
                <a:avLst/>
                <a:gdLst>
                  <a:gd name="T0" fmla="*/ 0 w 128"/>
                  <a:gd name="T1" fmla="*/ 25 h 38"/>
                  <a:gd name="T2" fmla="*/ 0 w 128"/>
                  <a:gd name="T3" fmla="*/ 25 h 38"/>
                  <a:gd name="T4" fmla="*/ 19 w 128"/>
                  <a:gd name="T5" fmla="*/ 17 h 38"/>
                  <a:gd name="T6" fmla="*/ 49 w 128"/>
                  <a:gd name="T7" fmla="*/ 17 h 38"/>
                  <a:gd name="T8" fmla="*/ 52 w 128"/>
                  <a:gd name="T9" fmla="*/ 17 h 38"/>
                  <a:gd name="T10" fmla="*/ 56 w 128"/>
                  <a:gd name="T11" fmla="*/ 12 h 38"/>
                  <a:gd name="T12" fmla="*/ 60 w 128"/>
                  <a:gd name="T13" fmla="*/ 8 h 38"/>
                  <a:gd name="T14" fmla="*/ 64 w 128"/>
                  <a:gd name="T15" fmla="*/ 8 h 38"/>
                  <a:gd name="T16" fmla="*/ 68 w 128"/>
                  <a:gd name="T17" fmla="*/ 4 h 38"/>
                  <a:gd name="T18" fmla="*/ 71 w 128"/>
                  <a:gd name="T19" fmla="*/ 4 h 38"/>
                  <a:gd name="T20" fmla="*/ 75 w 128"/>
                  <a:gd name="T21" fmla="*/ 0 h 38"/>
                  <a:gd name="T22" fmla="*/ 113 w 128"/>
                  <a:gd name="T23" fmla="*/ 0 h 38"/>
                  <a:gd name="T24" fmla="*/ 113 w 128"/>
                  <a:gd name="T25" fmla="*/ 0 h 38"/>
                  <a:gd name="T26" fmla="*/ 113 w 128"/>
                  <a:gd name="T27" fmla="*/ 0 h 38"/>
                  <a:gd name="T28" fmla="*/ 113 w 128"/>
                  <a:gd name="T29" fmla="*/ 0 h 38"/>
                  <a:gd name="T30" fmla="*/ 117 w 128"/>
                  <a:gd name="T31" fmla="*/ 0 h 38"/>
                  <a:gd name="T32" fmla="*/ 117 w 128"/>
                  <a:gd name="T33" fmla="*/ 0 h 38"/>
                  <a:gd name="T34" fmla="*/ 120 w 128"/>
                  <a:gd name="T35" fmla="*/ 4 h 38"/>
                  <a:gd name="T36" fmla="*/ 124 w 128"/>
                  <a:gd name="T37" fmla="*/ 8 h 38"/>
                  <a:gd name="T38" fmla="*/ 128 w 128"/>
                  <a:gd name="T39" fmla="*/ 8 h 38"/>
                  <a:gd name="T40" fmla="*/ 128 w 128"/>
                  <a:gd name="T41" fmla="*/ 12 h 38"/>
                  <a:gd name="T42" fmla="*/ 128 w 128"/>
                  <a:gd name="T43" fmla="*/ 12 h 38"/>
                  <a:gd name="T44" fmla="*/ 90 w 128"/>
                  <a:gd name="T45" fmla="*/ 12 h 38"/>
                  <a:gd name="T46" fmla="*/ 86 w 128"/>
                  <a:gd name="T47" fmla="*/ 12 h 38"/>
                  <a:gd name="T48" fmla="*/ 83 w 128"/>
                  <a:gd name="T49" fmla="*/ 17 h 38"/>
                  <a:gd name="T50" fmla="*/ 79 w 128"/>
                  <a:gd name="T51" fmla="*/ 17 h 38"/>
                  <a:gd name="T52" fmla="*/ 79 w 128"/>
                  <a:gd name="T53" fmla="*/ 21 h 38"/>
                  <a:gd name="T54" fmla="*/ 71 w 128"/>
                  <a:gd name="T55" fmla="*/ 21 h 38"/>
                  <a:gd name="T56" fmla="*/ 64 w 128"/>
                  <a:gd name="T57" fmla="*/ 25 h 38"/>
                  <a:gd name="T58" fmla="*/ 52 w 128"/>
                  <a:gd name="T59" fmla="*/ 29 h 38"/>
                  <a:gd name="T60" fmla="*/ 45 w 128"/>
                  <a:gd name="T61" fmla="*/ 29 h 38"/>
                  <a:gd name="T62" fmla="*/ 41 w 128"/>
                  <a:gd name="T63" fmla="*/ 34 h 38"/>
                  <a:gd name="T64" fmla="*/ 30 w 128"/>
                  <a:gd name="T65" fmla="*/ 38 h 38"/>
                  <a:gd name="T66" fmla="*/ 26 w 128"/>
                  <a:gd name="T67" fmla="*/ 38 h 38"/>
                  <a:gd name="T68" fmla="*/ 22 w 128"/>
                  <a:gd name="T69" fmla="*/ 38 h 38"/>
                  <a:gd name="T70" fmla="*/ 19 w 128"/>
                  <a:gd name="T71" fmla="*/ 38 h 38"/>
                  <a:gd name="T72" fmla="*/ 19 w 128"/>
                  <a:gd name="T73" fmla="*/ 38 h 38"/>
                  <a:gd name="T74" fmla="*/ 15 w 128"/>
                  <a:gd name="T75" fmla="*/ 38 h 38"/>
                  <a:gd name="T76" fmla="*/ 11 w 128"/>
                  <a:gd name="T77" fmla="*/ 38 h 38"/>
                  <a:gd name="T78" fmla="*/ 11 w 128"/>
                  <a:gd name="T79" fmla="*/ 38 h 38"/>
                  <a:gd name="T80" fmla="*/ 7 w 128"/>
                  <a:gd name="T81" fmla="*/ 38 h 38"/>
                  <a:gd name="T82" fmla="*/ 7 w 128"/>
                  <a:gd name="T83" fmla="*/ 34 h 38"/>
                  <a:gd name="T84" fmla="*/ 3 w 128"/>
                  <a:gd name="T85" fmla="*/ 34 h 38"/>
                  <a:gd name="T86" fmla="*/ 3 w 128"/>
                  <a:gd name="T87" fmla="*/ 34 h 38"/>
                  <a:gd name="T88" fmla="*/ 3 w 128"/>
                  <a:gd name="T89" fmla="*/ 29 h 38"/>
                  <a:gd name="T90" fmla="*/ 0 w 128"/>
                  <a:gd name="T91" fmla="*/ 25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38"/>
                  <a:gd name="T140" fmla="*/ 128 w 12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38">
                    <a:moveTo>
                      <a:pt x="0" y="25"/>
                    </a:moveTo>
                    <a:lnTo>
                      <a:pt x="0" y="25"/>
                    </a:lnTo>
                    <a:lnTo>
                      <a:pt x="19" y="17"/>
                    </a:lnTo>
                    <a:lnTo>
                      <a:pt x="49" y="17"/>
                    </a:lnTo>
                    <a:lnTo>
                      <a:pt x="52" y="17"/>
                    </a:lnTo>
                    <a:lnTo>
                      <a:pt x="56" y="12"/>
                    </a:lnTo>
                    <a:lnTo>
                      <a:pt x="60" y="8"/>
                    </a:lnTo>
                    <a:lnTo>
                      <a:pt x="64" y="8"/>
                    </a:lnTo>
                    <a:lnTo>
                      <a:pt x="68" y="4"/>
                    </a:lnTo>
                    <a:lnTo>
                      <a:pt x="71" y="4"/>
                    </a:lnTo>
                    <a:lnTo>
                      <a:pt x="75" y="0"/>
                    </a:lnTo>
                    <a:lnTo>
                      <a:pt x="113" y="0"/>
                    </a:lnTo>
                    <a:lnTo>
                      <a:pt x="117" y="0"/>
                    </a:lnTo>
                    <a:lnTo>
                      <a:pt x="120" y="4"/>
                    </a:lnTo>
                    <a:lnTo>
                      <a:pt x="124" y="8"/>
                    </a:lnTo>
                    <a:lnTo>
                      <a:pt x="128" y="8"/>
                    </a:lnTo>
                    <a:lnTo>
                      <a:pt x="128" y="12"/>
                    </a:lnTo>
                    <a:lnTo>
                      <a:pt x="90" y="12"/>
                    </a:lnTo>
                    <a:lnTo>
                      <a:pt x="86" y="12"/>
                    </a:lnTo>
                    <a:lnTo>
                      <a:pt x="83" y="17"/>
                    </a:lnTo>
                    <a:lnTo>
                      <a:pt x="79" y="17"/>
                    </a:lnTo>
                    <a:lnTo>
                      <a:pt x="79" y="21"/>
                    </a:lnTo>
                    <a:lnTo>
                      <a:pt x="71" y="21"/>
                    </a:lnTo>
                    <a:lnTo>
                      <a:pt x="64" y="25"/>
                    </a:lnTo>
                    <a:lnTo>
                      <a:pt x="52" y="29"/>
                    </a:lnTo>
                    <a:lnTo>
                      <a:pt x="45" y="29"/>
                    </a:lnTo>
                    <a:lnTo>
                      <a:pt x="41" y="34"/>
                    </a:lnTo>
                    <a:lnTo>
                      <a:pt x="30" y="38"/>
                    </a:lnTo>
                    <a:lnTo>
                      <a:pt x="26" y="38"/>
                    </a:lnTo>
                    <a:lnTo>
                      <a:pt x="22" y="38"/>
                    </a:lnTo>
                    <a:lnTo>
                      <a:pt x="19" y="38"/>
                    </a:lnTo>
                    <a:lnTo>
                      <a:pt x="15" y="38"/>
                    </a:lnTo>
                    <a:lnTo>
                      <a:pt x="11" y="38"/>
                    </a:lnTo>
                    <a:lnTo>
                      <a:pt x="7" y="38"/>
                    </a:lnTo>
                    <a:lnTo>
                      <a:pt x="7" y="34"/>
                    </a:lnTo>
                    <a:lnTo>
                      <a:pt x="3" y="34"/>
                    </a:lnTo>
                    <a:lnTo>
                      <a:pt x="3" y="29"/>
                    </a:lnTo>
                    <a:lnTo>
                      <a:pt x="0" y="25"/>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4" name="Freeform 742"/>
              <p:cNvSpPr>
                <a:spLocks/>
              </p:cNvSpPr>
              <p:nvPr/>
            </p:nvSpPr>
            <p:spPr bwMode="auto">
              <a:xfrm>
                <a:off x="2026" y="3435"/>
                <a:ext cx="106" cy="21"/>
              </a:xfrm>
              <a:custGeom>
                <a:avLst/>
                <a:gdLst>
                  <a:gd name="T0" fmla="*/ 0 w 106"/>
                  <a:gd name="T1" fmla="*/ 21 h 21"/>
                  <a:gd name="T2" fmla="*/ 4 w 106"/>
                  <a:gd name="T3" fmla="*/ 21 h 21"/>
                  <a:gd name="T4" fmla="*/ 15 w 106"/>
                  <a:gd name="T5" fmla="*/ 21 h 21"/>
                  <a:gd name="T6" fmla="*/ 30 w 106"/>
                  <a:gd name="T7" fmla="*/ 17 h 21"/>
                  <a:gd name="T8" fmla="*/ 38 w 106"/>
                  <a:gd name="T9" fmla="*/ 17 h 21"/>
                  <a:gd name="T10" fmla="*/ 42 w 106"/>
                  <a:gd name="T11" fmla="*/ 17 h 21"/>
                  <a:gd name="T12" fmla="*/ 49 w 106"/>
                  <a:gd name="T13" fmla="*/ 12 h 21"/>
                  <a:gd name="T14" fmla="*/ 53 w 106"/>
                  <a:gd name="T15" fmla="*/ 12 h 21"/>
                  <a:gd name="T16" fmla="*/ 61 w 106"/>
                  <a:gd name="T17" fmla="*/ 8 h 21"/>
                  <a:gd name="T18" fmla="*/ 64 w 106"/>
                  <a:gd name="T19" fmla="*/ 4 h 21"/>
                  <a:gd name="T20" fmla="*/ 68 w 106"/>
                  <a:gd name="T21" fmla="*/ 4 h 21"/>
                  <a:gd name="T22" fmla="*/ 72 w 106"/>
                  <a:gd name="T23" fmla="*/ 0 h 21"/>
                  <a:gd name="T24" fmla="*/ 76 w 106"/>
                  <a:gd name="T25" fmla="*/ 0 h 21"/>
                  <a:gd name="T26" fmla="*/ 79 w 106"/>
                  <a:gd name="T27" fmla="*/ 0 h 21"/>
                  <a:gd name="T28" fmla="*/ 83 w 106"/>
                  <a:gd name="T29" fmla="*/ 0 h 21"/>
                  <a:gd name="T30" fmla="*/ 91 w 106"/>
                  <a:gd name="T31" fmla="*/ 0 h 21"/>
                  <a:gd name="T32" fmla="*/ 94 w 106"/>
                  <a:gd name="T33" fmla="*/ 0 h 21"/>
                  <a:gd name="T34" fmla="*/ 102 w 106"/>
                  <a:gd name="T35" fmla="*/ 0 h 21"/>
                  <a:gd name="T36" fmla="*/ 106 w 106"/>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21"/>
                  <a:gd name="T59" fmla="*/ 106 w 10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21">
                    <a:moveTo>
                      <a:pt x="0" y="21"/>
                    </a:moveTo>
                    <a:lnTo>
                      <a:pt x="4" y="21"/>
                    </a:lnTo>
                    <a:lnTo>
                      <a:pt x="15" y="21"/>
                    </a:lnTo>
                    <a:lnTo>
                      <a:pt x="30" y="17"/>
                    </a:lnTo>
                    <a:lnTo>
                      <a:pt x="38" y="17"/>
                    </a:lnTo>
                    <a:lnTo>
                      <a:pt x="42" y="17"/>
                    </a:lnTo>
                    <a:lnTo>
                      <a:pt x="49" y="12"/>
                    </a:lnTo>
                    <a:lnTo>
                      <a:pt x="53" y="12"/>
                    </a:lnTo>
                    <a:lnTo>
                      <a:pt x="61" y="8"/>
                    </a:lnTo>
                    <a:lnTo>
                      <a:pt x="64" y="4"/>
                    </a:lnTo>
                    <a:lnTo>
                      <a:pt x="68" y="4"/>
                    </a:lnTo>
                    <a:lnTo>
                      <a:pt x="72" y="0"/>
                    </a:lnTo>
                    <a:lnTo>
                      <a:pt x="76" y="0"/>
                    </a:lnTo>
                    <a:lnTo>
                      <a:pt x="79" y="0"/>
                    </a:lnTo>
                    <a:lnTo>
                      <a:pt x="83" y="0"/>
                    </a:lnTo>
                    <a:lnTo>
                      <a:pt x="91" y="0"/>
                    </a:lnTo>
                    <a:lnTo>
                      <a:pt x="94" y="0"/>
                    </a:lnTo>
                    <a:lnTo>
                      <a:pt x="102" y="0"/>
                    </a:lnTo>
                    <a:lnTo>
                      <a:pt x="106"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435" name="Freeform 743"/>
              <p:cNvSpPr>
                <a:spLocks/>
              </p:cNvSpPr>
              <p:nvPr/>
            </p:nvSpPr>
            <p:spPr bwMode="auto">
              <a:xfrm>
                <a:off x="2038" y="3447"/>
                <a:ext cx="113" cy="26"/>
              </a:xfrm>
              <a:custGeom>
                <a:avLst/>
                <a:gdLst>
                  <a:gd name="T0" fmla="*/ 0 w 113"/>
                  <a:gd name="T1" fmla="*/ 26 h 26"/>
                  <a:gd name="T2" fmla="*/ 7 w 113"/>
                  <a:gd name="T3" fmla="*/ 26 h 26"/>
                  <a:gd name="T4" fmla="*/ 15 w 113"/>
                  <a:gd name="T5" fmla="*/ 22 h 26"/>
                  <a:gd name="T6" fmla="*/ 30 w 113"/>
                  <a:gd name="T7" fmla="*/ 22 h 26"/>
                  <a:gd name="T8" fmla="*/ 33 w 113"/>
                  <a:gd name="T9" fmla="*/ 17 h 26"/>
                  <a:gd name="T10" fmla="*/ 41 w 113"/>
                  <a:gd name="T11" fmla="*/ 17 h 26"/>
                  <a:gd name="T12" fmla="*/ 45 w 113"/>
                  <a:gd name="T13" fmla="*/ 13 h 26"/>
                  <a:gd name="T14" fmla="*/ 49 w 113"/>
                  <a:gd name="T15" fmla="*/ 13 h 26"/>
                  <a:gd name="T16" fmla="*/ 56 w 113"/>
                  <a:gd name="T17" fmla="*/ 9 h 26"/>
                  <a:gd name="T18" fmla="*/ 60 w 113"/>
                  <a:gd name="T19" fmla="*/ 9 h 26"/>
                  <a:gd name="T20" fmla="*/ 64 w 113"/>
                  <a:gd name="T21" fmla="*/ 5 h 26"/>
                  <a:gd name="T22" fmla="*/ 67 w 113"/>
                  <a:gd name="T23" fmla="*/ 5 h 26"/>
                  <a:gd name="T24" fmla="*/ 71 w 113"/>
                  <a:gd name="T25" fmla="*/ 0 h 26"/>
                  <a:gd name="T26" fmla="*/ 75 w 113"/>
                  <a:gd name="T27" fmla="*/ 0 h 26"/>
                  <a:gd name="T28" fmla="*/ 79 w 113"/>
                  <a:gd name="T29" fmla="*/ 0 h 26"/>
                  <a:gd name="T30" fmla="*/ 82 w 113"/>
                  <a:gd name="T31" fmla="*/ 0 h 26"/>
                  <a:gd name="T32" fmla="*/ 90 w 113"/>
                  <a:gd name="T33" fmla="*/ 0 h 26"/>
                  <a:gd name="T34" fmla="*/ 98 w 113"/>
                  <a:gd name="T35" fmla="*/ 0 h 26"/>
                  <a:gd name="T36" fmla="*/ 109 w 113"/>
                  <a:gd name="T37" fmla="*/ 0 h 26"/>
                  <a:gd name="T38" fmla="*/ 113 w 113"/>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26"/>
                  <a:gd name="T62" fmla="*/ 113 w 11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26">
                    <a:moveTo>
                      <a:pt x="0" y="26"/>
                    </a:moveTo>
                    <a:lnTo>
                      <a:pt x="7" y="26"/>
                    </a:lnTo>
                    <a:lnTo>
                      <a:pt x="15" y="22"/>
                    </a:lnTo>
                    <a:lnTo>
                      <a:pt x="30" y="22"/>
                    </a:lnTo>
                    <a:lnTo>
                      <a:pt x="33" y="17"/>
                    </a:lnTo>
                    <a:lnTo>
                      <a:pt x="41" y="17"/>
                    </a:lnTo>
                    <a:lnTo>
                      <a:pt x="45" y="13"/>
                    </a:lnTo>
                    <a:lnTo>
                      <a:pt x="49" y="13"/>
                    </a:lnTo>
                    <a:lnTo>
                      <a:pt x="56" y="9"/>
                    </a:lnTo>
                    <a:lnTo>
                      <a:pt x="60" y="9"/>
                    </a:lnTo>
                    <a:lnTo>
                      <a:pt x="64" y="5"/>
                    </a:lnTo>
                    <a:lnTo>
                      <a:pt x="67" y="5"/>
                    </a:lnTo>
                    <a:lnTo>
                      <a:pt x="71" y="0"/>
                    </a:lnTo>
                    <a:lnTo>
                      <a:pt x="75" y="0"/>
                    </a:lnTo>
                    <a:lnTo>
                      <a:pt x="79" y="0"/>
                    </a:lnTo>
                    <a:lnTo>
                      <a:pt x="82" y="0"/>
                    </a:lnTo>
                    <a:lnTo>
                      <a:pt x="90" y="0"/>
                    </a:lnTo>
                    <a:lnTo>
                      <a:pt x="98" y="0"/>
                    </a:lnTo>
                    <a:lnTo>
                      <a:pt x="109" y="0"/>
                    </a:lnTo>
                    <a:lnTo>
                      <a:pt x="113"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436" name="Freeform 744"/>
              <p:cNvSpPr>
                <a:spLocks/>
              </p:cNvSpPr>
              <p:nvPr/>
            </p:nvSpPr>
            <p:spPr bwMode="auto">
              <a:xfrm>
                <a:off x="1962" y="3452"/>
                <a:ext cx="15" cy="21"/>
              </a:xfrm>
              <a:custGeom>
                <a:avLst/>
                <a:gdLst>
                  <a:gd name="T0" fmla="*/ 0 w 15"/>
                  <a:gd name="T1" fmla="*/ 4 h 21"/>
                  <a:gd name="T2" fmla="*/ 0 w 15"/>
                  <a:gd name="T3" fmla="*/ 4 h 21"/>
                  <a:gd name="T4" fmla="*/ 0 w 15"/>
                  <a:gd name="T5" fmla="*/ 4 h 21"/>
                  <a:gd name="T6" fmla="*/ 0 w 15"/>
                  <a:gd name="T7" fmla="*/ 4 h 21"/>
                  <a:gd name="T8" fmla="*/ 0 w 15"/>
                  <a:gd name="T9" fmla="*/ 8 h 21"/>
                  <a:gd name="T10" fmla="*/ 0 w 15"/>
                  <a:gd name="T11" fmla="*/ 8 h 21"/>
                  <a:gd name="T12" fmla="*/ 0 w 15"/>
                  <a:gd name="T13" fmla="*/ 12 h 21"/>
                  <a:gd name="T14" fmla="*/ 0 w 15"/>
                  <a:gd name="T15" fmla="*/ 12 h 21"/>
                  <a:gd name="T16" fmla="*/ 4 w 15"/>
                  <a:gd name="T17" fmla="*/ 17 h 21"/>
                  <a:gd name="T18" fmla="*/ 4 w 15"/>
                  <a:gd name="T19" fmla="*/ 17 h 21"/>
                  <a:gd name="T20" fmla="*/ 4 w 15"/>
                  <a:gd name="T21" fmla="*/ 17 h 21"/>
                  <a:gd name="T22" fmla="*/ 8 w 15"/>
                  <a:gd name="T23" fmla="*/ 21 h 21"/>
                  <a:gd name="T24" fmla="*/ 11 w 15"/>
                  <a:gd name="T25" fmla="*/ 21 h 21"/>
                  <a:gd name="T26" fmla="*/ 11 w 15"/>
                  <a:gd name="T27" fmla="*/ 21 h 21"/>
                  <a:gd name="T28" fmla="*/ 15 w 15"/>
                  <a:gd name="T29" fmla="*/ 21 h 21"/>
                  <a:gd name="T30" fmla="*/ 15 w 15"/>
                  <a:gd name="T31" fmla="*/ 21 h 21"/>
                  <a:gd name="T32" fmla="*/ 15 w 15"/>
                  <a:gd name="T33" fmla="*/ 21 h 21"/>
                  <a:gd name="T34" fmla="*/ 15 w 15"/>
                  <a:gd name="T35" fmla="*/ 17 h 21"/>
                  <a:gd name="T36" fmla="*/ 15 w 15"/>
                  <a:gd name="T37" fmla="*/ 17 h 21"/>
                  <a:gd name="T38" fmla="*/ 15 w 15"/>
                  <a:gd name="T39" fmla="*/ 12 h 21"/>
                  <a:gd name="T40" fmla="*/ 15 w 15"/>
                  <a:gd name="T41" fmla="*/ 12 h 21"/>
                  <a:gd name="T42" fmla="*/ 15 w 15"/>
                  <a:gd name="T43" fmla="*/ 8 h 21"/>
                  <a:gd name="T44" fmla="*/ 15 w 15"/>
                  <a:gd name="T45" fmla="*/ 8 h 21"/>
                  <a:gd name="T46" fmla="*/ 11 w 15"/>
                  <a:gd name="T47" fmla="*/ 4 h 21"/>
                  <a:gd name="T48" fmla="*/ 11 w 15"/>
                  <a:gd name="T49" fmla="*/ 4 h 21"/>
                  <a:gd name="T50" fmla="*/ 11 w 15"/>
                  <a:gd name="T51" fmla="*/ 4 h 21"/>
                  <a:gd name="T52" fmla="*/ 8 w 15"/>
                  <a:gd name="T53" fmla="*/ 0 h 21"/>
                  <a:gd name="T54" fmla="*/ 8 w 15"/>
                  <a:gd name="T55" fmla="*/ 0 h 21"/>
                  <a:gd name="T56" fmla="*/ 8 w 15"/>
                  <a:gd name="T57" fmla="*/ 0 h 21"/>
                  <a:gd name="T58" fmla="*/ 4 w 15"/>
                  <a:gd name="T59" fmla="*/ 0 h 21"/>
                  <a:gd name="T60" fmla="*/ 4 w 15"/>
                  <a:gd name="T61" fmla="*/ 0 h 21"/>
                  <a:gd name="T62" fmla="*/ 0 w 15"/>
                  <a:gd name="T63" fmla="*/ 0 h 21"/>
                  <a:gd name="T64" fmla="*/ 0 w 15"/>
                  <a:gd name="T65" fmla="*/ 0 h 21"/>
                  <a:gd name="T66" fmla="*/ 0 w 15"/>
                  <a:gd name="T67" fmla="*/ 4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1"/>
                  <a:gd name="T104" fmla="*/ 15 w 15"/>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1">
                    <a:moveTo>
                      <a:pt x="0" y="4"/>
                    </a:moveTo>
                    <a:lnTo>
                      <a:pt x="0" y="4"/>
                    </a:lnTo>
                    <a:lnTo>
                      <a:pt x="0" y="8"/>
                    </a:lnTo>
                    <a:lnTo>
                      <a:pt x="0" y="12"/>
                    </a:lnTo>
                    <a:lnTo>
                      <a:pt x="4" y="17"/>
                    </a:lnTo>
                    <a:lnTo>
                      <a:pt x="8" y="21"/>
                    </a:lnTo>
                    <a:lnTo>
                      <a:pt x="11" y="21"/>
                    </a:lnTo>
                    <a:lnTo>
                      <a:pt x="15" y="21"/>
                    </a:lnTo>
                    <a:lnTo>
                      <a:pt x="15" y="17"/>
                    </a:lnTo>
                    <a:lnTo>
                      <a:pt x="15" y="12"/>
                    </a:lnTo>
                    <a:lnTo>
                      <a:pt x="15" y="8"/>
                    </a:lnTo>
                    <a:lnTo>
                      <a:pt x="11"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7" name="Freeform 745"/>
              <p:cNvSpPr>
                <a:spLocks/>
              </p:cNvSpPr>
              <p:nvPr/>
            </p:nvSpPr>
            <p:spPr bwMode="auto">
              <a:xfrm>
                <a:off x="1973" y="3469"/>
                <a:ext cx="19" cy="25"/>
              </a:xfrm>
              <a:custGeom>
                <a:avLst/>
                <a:gdLst>
                  <a:gd name="T0" fmla="*/ 0 w 19"/>
                  <a:gd name="T1" fmla="*/ 4 h 25"/>
                  <a:gd name="T2" fmla="*/ 0 w 19"/>
                  <a:gd name="T3" fmla="*/ 4 h 25"/>
                  <a:gd name="T4" fmla="*/ 0 w 19"/>
                  <a:gd name="T5" fmla="*/ 8 h 25"/>
                  <a:gd name="T6" fmla="*/ 0 w 19"/>
                  <a:gd name="T7" fmla="*/ 8 h 25"/>
                  <a:gd name="T8" fmla="*/ 0 w 19"/>
                  <a:gd name="T9" fmla="*/ 12 h 25"/>
                  <a:gd name="T10" fmla="*/ 0 w 19"/>
                  <a:gd name="T11" fmla="*/ 12 h 25"/>
                  <a:gd name="T12" fmla="*/ 0 w 19"/>
                  <a:gd name="T13" fmla="*/ 16 h 25"/>
                  <a:gd name="T14" fmla="*/ 0 w 19"/>
                  <a:gd name="T15" fmla="*/ 16 h 25"/>
                  <a:gd name="T16" fmla="*/ 4 w 19"/>
                  <a:gd name="T17" fmla="*/ 16 h 25"/>
                  <a:gd name="T18" fmla="*/ 4 w 19"/>
                  <a:gd name="T19" fmla="*/ 21 h 25"/>
                  <a:gd name="T20" fmla="*/ 8 w 19"/>
                  <a:gd name="T21" fmla="*/ 21 h 25"/>
                  <a:gd name="T22" fmla="*/ 8 w 19"/>
                  <a:gd name="T23" fmla="*/ 25 h 25"/>
                  <a:gd name="T24" fmla="*/ 12 w 19"/>
                  <a:gd name="T25" fmla="*/ 25 h 25"/>
                  <a:gd name="T26" fmla="*/ 12 w 19"/>
                  <a:gd name="T27" fmla="*/ 25 h 25"/>
                  <a:gd name="T28" fmla="*/ 16 w 19"/>
                  <a:gd name="T29" fmla="*/ 25 h 25"/>
                  <a:gd name="T30" fmla="*/ 16 w 19"/>
                  <a:gd name="T31" fmla="*/ 25 h 25"/>
                  <a:gd name="T32" fmla="*/ 16 w 19"/>
                  <a:gd name="T33" fmla="*/ 25 h 25"/>
                  <a:gd name="T34" fmla="*/ 19 w 19"/>
                  <a:gd name="T35" fmla="*/ 21 h 25"/>
                  <a:gd name="T36" fmla="*/ 19 w 19"/>
                  <a:gd name="T37" fmla="*/ 16 h 25"/>
                  <a:gd name="T38" fmla="*/ 16 w 19"/>
                  <a:gd name="T39" fmla="*/ 16 h 25"/>
                  <a:gd name="T40" fmla="*/ 16 w 19"/>
                  <a:gd name="T41" fmla="*/ 12 h 25"/>
                  <a:gd name="T42" fmla="*/ 16 w 19"/>
                  <a:gd name="T43" fmla="*/ 12 h 25"/>
                  <a:gd name="T44" fmla="*/ 16 w 19"/>
                  <a:gd name="T45" fmla="*/ 8 h 25"/>
                  <a:gd name="T46" fmla="*/ 16 w 19"/>
                  <a:gd name="T47" fmla="*/ 8 h 25"/>
                  <a:gd name="T48" fmla="*/ 12 w 19"/>
                  <a:gd name="T49" fmla="*/ 8 h 25"/>
                  <a:gd name="T50" fmla="*/ 12 w 19"/>
                  <a:gd name="T51" fmla="*/ 4 h 25"/>
                  <a:gd name="T52" fmla="*/ 8 w 19"/>
                  <a:gd name="T53" fmla="*/ 4 h 25"/>
                  <a:gd name="T54" fmla="*/ 8 w 19"/>
                  <a:gd name="T55" fmla="*/ 4 h 25"/>
                  <a:gd name="T56" fmla="*/ 8 w 19"/>
                  <a:gd name="T57" fmla="*/ 4 h 25"/>
                  <a:gd name="T58" fmla="*/ 4 w 19"/>
                  <a:gd name="T59" fmla="*/ 0 h 25"/>
                  <a:gd name="T60" fmla="*/ 4 w 19"/>
                  <a:gd name="T61" fmla="*/ 4 h 25"/>
                  <a:gd name="T62" fmla="*/ 0 w 19"/>
                  <a:gd name="T63" fmla="*/ 4 h 25"/>
                  <a:gd name="T64" fmla="*/ 0 w 19"/>
                  <a:gd name="T65" fmla="*/ 4 h 25"/>
                  <a:gd name="T66" fmla="*/ 0 w 19"/>
                  <a:gd name="T67" fmla="*/ 4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5"/>
                  <a:gd name="T104" fmla="*/ 19 w 1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5">
                    <a:moveTo>
                      <a:pt x="0" y="4"/>
                    </a:moveTo>
                    <a:lnTo>
                      <a:pt x="0" y="4"/>
                    </a:lnTo>
                    <a:lnTo>
                      <a:pt x="0" y="8"/>
                    </a:lnTo>
                    <a:lnTo>
                      <a:pt x="0" y="12"/>
                    </a:lnTo>
                    <a:lnTo>
                      <a:pt x="0" y="16"/>
                    </a:lnTo>
                    <a:lnTo>
                      <a:pt x="4" y="16"/>
                    </a:lnTo>
                    <a:lnTo>
                      <a:pt x="4" y="21"/>
                    </a:lnTo>
                    <a:lnTo>
                      <a:pt x="8" y="21"/>
                    </a:lnTo>
                    <a:lnTo>
                      <a:pt x="8" y="25"/>
                    </a:lnTo>
                    <a:lnTo>
                      <a:pt x="12" y="25"/>
                    </a:lnTo>
                    <a:lnTo>
                      <a:pt x="16" y="25"/>
                    </a:lnTo>
                    <a:lnTo>
                      <a:pt x="19" y="21"/>
                    </a:lnTo>
                    <a:lnTo>
                      <a:pt x="19" y="16"/>
                    </a:lnTo>
                    <a:lnTo>
                      <a:pt x="16" y="16"/>
                    </a:lnTo>
                    <a:lnTo>
                      <a:pt x="16" y="12"/>
                    </a:lnTo>
                    <a:lnTo>
                      <a:pt x="16" y="8"/>
                    </a:lnTo>
                    <a:lnTo>
                      <a:pt x="12" y="8"/>
                    </a:lnTo>
                    <a:lnTo>
                      <a:pt x="12" y="4"/>
                    </a:lnTo>
                    <a:lnTo>
                      <a:pt x="8" y="4"/>
                    </a:lnTo>
                    <a:lnTo>
                      <a:pt x="4" y="0"/>
                    </a:lnTo>
                    <a:lnTo>
                      <a:pt x="4" y="4"/>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8" name="Freeform 746"/>
              <p:cNvSpPr>
                <a:spLocks/>
              </p:cNvSpPr>
              <p:nvPr/>
            </p:nvSpPr>
            <p:spPr bwMode="auto">
              <a:xfrm>
                <a:off x="1947" y="3430"/>
                <a:ext cx="19" cy="17"/>
              </a:xfrm>
              <a:custGeom>
                <a:avLst/>
                <a:gdLst>
                  <a:gd name="T0" fmla="*/ 0 w 19"/>
                  <a:gd name="T1" fmla="*/ 9 h 17"/>
                  <a:gd name="T2" fmla="*/ 0 w 19"/>
                  <a:gd name="T3" fmla="*/ 9 h 17"/>
                  <a:gd name="T4" fmla="*/ 4 w 19"/>
                  <a:gd name="T5" fmla="*/ 13 h 17"/>
                  <a:gd name="T6" fmla="*/ 4 w 19"/>
                  <a:gd name="T7" fmla="*/ 13 h 17"/>
                  <a:gd name="T8" fmla="*/ 4 w 19"/>
                  <a:gd name="T9" fmla="*/ 13 h 17"/>
                  <a:gd name="T10" fmla="*/ 4 w 19"/>
                  <a:gd name="T11" fmla="*/ 17 h 17"/>
                  <a:gd name="T12" fmla="*/ 8 w 19"/>
                  <a:gd name="T13" fmla="*/ 17 h 17"/>
                  <a:gd name="T14" fmla="*/ 8 w 19"/>
                  <a:gd name="T15" fmla="*/ 17 h 17"/>
                  <a:gd name="T16" fmla="*/ 8 w 19"/>
                  <a:gd name="T17" fmla="*/ 17 h 17"/>
                  <a:gd name="T18" fmla="*/ 11 w 19"/>
                  <a:gd name="T19" fmla="*/ 17 h 17"/>
                  <a:gd name="T20" fmla="*/ 11 w 19"/>
                  <a:gd name="T21" fmla="*/ 17 h 17"/>
                  <a:gd name="T22" fmla="*/ 11 w 19"/>
                  <a:gd name="T23" fmla="*/ 17 h 17"/>
                  <a:gd name="T24" fmla="*/ 15 w 19"/>
                  <a:gd name="T25" fmla="*/ 17 h 17"/>
                  <a:gd name="T26" fmla="*/ 15 w 19"/>
                  <a:gd name="T27" fmla="*/ 13 h 17"/>
                  <a:gd name="T28" fmla="*/ 19 w 19"/>
                  <a:gd name="T29" fmla="*/ 13 h 17"/>
                  <a:gd name="T30" fmla="*/ 19 w 19"/>
                  <a:gd name="T31" fmla="*/ 13 h 17"/>
                  <a:gd name="T32" fmla="*/ 19 w 19"/>
                  <a:gd name="T33" fmla="*/ 9 h 17"/>
                  <a:gd name="T34" fmla="*/ 19 w 19"/>
                  <a:gd name="T35" fmla="*/ 9 h 17"/>
                  <a:gd name="T36" fmla="*/ 19 w 19"/>
                  <a:gd name="T37" fmla="*/ 9 h 17"/>
                  <a:gd name="T38" fmla="*/ 19 w 19"/>
                  <a:gd name="T39" fmla="*/ 9 h 17"/>
                  <a:gd name="T40" fmla="*/ 15 w 19"/>
                  <a:gd name="T41" fmla="*/ 5 h 17"/>
                  <a:gd name="T42" fmla="*/ 15 w 19"/>
                  <a:gd name="T43" fmla="*/ 5 h 17"/>
                  <a:gd name="T44" fmla="*/ 15 w 19"/>
                  <a:gd name="T45" fmla="*/ 5 h 17"/>
                  <a:gd name="T46" fmla="*/ 15 w 19"/>
                  <a:gd name="T47" fmla="*/ 5 h 17"/>
                  <a:gd name="T48" fmla="*/ 11 w 19"/>
                  <a:gd name="T49" fmla="*/ 5 h 17"/>
                  <a:gd name="T50" fmla="*/ 11 w 19"/>
                  <a:gd name="T51" fmla="*/ 0 h 17"/>
                  <a:gd name="T52" fmla="*/ 8 w 19"/>
                  <a:gd name="T53" fmla="*/ 0 h 17"/>
                  <a:gd name="T54" fmla="*/ 8 w 19"/>
                  <a:gd name="T55" fmla="*/ 0 h 17"/>
                  <a:gd name="T56" fmla="*/ 4 w 19"/>
                  <a:gd name="T57" fmla="*/ 0 h 17"/>
                  <a:gd name="T58" fmla="*/ 4 w 19"/>
                  <a:gd name="T59" fmla="*/ 5 h 17"/>
                  <a:gd name="T60" fmla="*/ 4 w 19"/>
                  <a:gd name="T61" fmla="*/ 5 h 17"/>
                  <a:gd name="T62" fmla="*/ 4 w 19"/>
                  <a:gd name="T63" fmla="*/ 5 h 17"/>
                  <a:gd name="T64" fmla="*/ 0 w 19"/>
                  <a:gd name="T65" fmla="*/ 5 h 17"/>
                  <a:gd name="T66" fmla="*/ 0 w 19"/>
                  <a:gd name="T67" fmla="*/ 9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4" y="17"/>
                    </a:lnTo>
                    <a:lnTo>
                      <a:pt x="8" y="17"/>
                    </a:lnTo>
                    <a:lnTo>
                      <a:pt x="11" y="17"/>
                    </a:lnTo>
                    <a:lnTo>
                      <a:pt x="15" y="17"/>
                    </a:lnTo>
                    <a:lnTo>
                      <a:pt x="15" y="13"/>
                    </a:lnTo>
                    <a:lnTo>
                      <a:pt x="19" y="13"/>
                    </a:lnTo>
                    <a:lnTo>
                      <a:pt x="19" y="9"/>
                    </a:lnTo>
                    <a:lnTo>
                      <a:pt x="15" y="5"/>
                    </a:lnTo>
                    <a:lnTo>
                      <a:pt x="11" y="5"/>
                    </a:lnTo>
                    <a:lnTo>
                      <a:pt x="11" y="0"/>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9" name="Freeform 747"/>
              <p:cNvSpPr>
                <a:spLocks/>
              </p:cNvSpPr>
              <p:nvPr/>
            </p:nvSpPr>
            <p:spPr bwMode="auto">
              <a:xfrm>
                <a:off x="1913" y="3371"/>
                <a:ext cx="11" cy="13"/>
              </a:xfrm>
              <a:custGeom>
                <a:avLst/>
                <a:gdLst>
                  <a:gd name="T0" fmla="*/ 0 w 11"/>
                  <a:gd name="T1" fmla="*/ 4 h 13"/>
                  <a:gd name="T2" fmla="*/ 0 w 11"/>
                  <a:gd name="T3" fmla="*/ 4 h 13"/>
                  <a:gd name="T4" fmla="*/ 0 w 11"/>
                  <a:gd name="T5" fmla="*/ 8 h 13"/>
                  <a:gd name="T6" fmla="*/ 0 w 11"/>
                  <a:gd name="T7" fmla="*/ 8 h 13"/>
                  <a:gd name="T8" fmla="*/ 0 w 11"/>
                  <a:gd name="T9" fmla="*/ 8 h 13"/>
                  <a:gd name="T10" fmla="*/ 0 w 11"/>
                  <a:gd name="T11" fmla="*/ 8 h 13"/>
                  <a:gd name="T12" fmla="*/ 0 w 11"/>
                  <a:gd name="T13" fmla="*/ 13 h 13"/>
                  <a:gd name="T14" fmla="*/ 4 w 11"/>
                  <a:gd name="T15" fmla="*/ 13 h 13"/>
                  <a:gd name="T16" fmla="*/ 4 w 11"/>
                  <a:gd name="T17" fmla="*/ 13 h 13"/>
                  <a:gd name="T18" fmla="*/ 4 w 11"/>
                  <a:gd name="T19" fmla="*/ 13 h 13"/>
                  <a:gd name="T20" fmla="*/ 8 w 11"/>
                  <a:gd name="T21" fmla="*/ 13 h 13"/>
                  <a:gd name="T22" fmla="*/ 8 w 11"/>
                  <a:gd name="T23" fmla="*/ 13 h 13"/>
                  <a:gd name="T24" fmla="*/ 8 w 11"/>
                  <a:gd name="T25" fmla="*/ 8 h 13"/>
                  <a:gd name="T26" fmla="*/ 8 w 11"/>
                  <a:gd name="T27" fmla="*/ 8 h 13"/>
                  <a:gd name="T28" fmla="*/ 8 w 11"/>
                  <a:gd name="T29" fmla="*/ 8 h 13"/>
                  <a:gd name="T30" fmla="*/ 11 w 11"/>
                  <a:gd name="T31" fmla="*/ 8 h 13"/>
                  <a:gd name="T32" fmla="*/ 11 w 11"/>
                  <a:gd name="T33" fmla="*/ 4 h 13"/>
                  <a:gd name="T34" fmla="*/ 11 w 11"/>
                  <a:gd name="T35" fmla="*/ 4 h 13"/>
                  <a:gd name="T36" fmla="*/ 8 w 11"/>
                  <a:gd name="T37" fmla="*/ 4 h 13"/>
                  <a:gd name="T38" fmla="*/ 8 w 11"/>
                  <a:gd name="T39" fmla="*/ 4 h 13"/>
                  <a:gd name="T40" fmla="*/ 8 w 11"/>
                  <a:gd name="T41" fmla="*/ 4 h 13"/>
                  <a:gd name="T42" fmla="*/ 8 w 11"/>
                  <a:gd name="T43" fmla="*/ 0 h 13"/>
                  <a:gd name="T44" fmla="*/ 4 w 11"/>
                  <a:gd name="T45" fmla="*/ 0 h 13"/>
                  <a:gd name="T46" fmla="*/ 4 w 11"/>
                  <a:gd name="T47" fmla="*/ 0 h 13"/>
                  <a:gd name="T48" fmla="*/ 0 w 11"/>
                  <a:gd name="T49" fmla="*/ 4 h 13"/>
                  <a:gd name="T50" fmla="*/ 0 w 11"/>
                  <a:gd name="T51" fmla="*/ 4 h 13"/>
                  <a:gd name="T52" fmla="*/ 0 w 11"/>
                  <a:gd name="T53" fmla="*/ 4 h 13"/>
                  <a:gd name="T54" fmla="*/ 0 w 11"/>
                  <a:gd name="T55" fmla="*/ 4 h 13"/>
                  <a:gd name="T56" fmla="*/ 0 w 11"/>
                  <a:gd name="T57" fmla="*/ 4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3"/>
                  <a:gd name="T89" fmla="*/ 11 w 11"/>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3">
                    <a:moveTo>
                      <a:pt x="0" y="4"/>
                    </a:moveTo>
                    <a:lnTo>
                      <a:pt x="0" y="4"/>
                    </a:lnTo>
                    <a:lnTo>
                      <a:pt x="0" y="8"/>
                    </a:lnTo>
                    <a:lnTo>
                      <a:pt x="0" y="13"/>
                    </a:lnTo>
                    <a:lnTo>
                      <a:pt x="4" y="13"/>
                    </a:lnTo>
                    <a:lnTo>
                      <a:pt x="8" y="13"/>
                    </a:lnTo>
                    <a:lnTo>
                      <a:pt x="8" y="8"/>
                    </a:lnTo>
                    <a:lnTo>
                      <a:pt x="11" y="8"/>
                    </a:lnTo>
                    <a:lnTo>
                      <a:pt x="11" y="4"/>
                    </a:lnTo>
                    <a:lnTo>
                      <a:pt x="8" y="4"/>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0" name="Freeform 748"/>
              <p:cNvSpPr>
                <a:spLocks/>
              </p:cNvSpPr>
              <p:nvPr/>
            </p:nvSpPr>
            <p:spPr bwMode="auto">
              <a:xfrm>
                <a:off x="1890" y="3350"/>
                <a:ext cx="19" cy="25"/>
              </a:xfrm>
              <a:custGeom>
                <a:avLst/>
                <a:gdLst>
                  <a:gd name="T0" fmla="*/ 4 w 19"/>
                  <a:gd name="T1" fmla="*/ 4 h 25"/>
                  <a:gd name="T2" fmla="*/ 4 w 19"/>
                  <a:gd name="T3" fmla="*/ 4 h 25"/>
                  <a:gd name="T4" fmla="*/ 0 w 19"/>
                  <a:gd name="T5" fmla="*/ 4 h 25"/>
                  <a:gd name="T6" fmla="*/ 0 w 19"/>
                  <a:gd name="T7" fmla="*/ 4 h 25"/>
                  <a:gd name="T8" fmla="*/ 0 w 19"/>
                  <a:gd name="T9" fmla="*/ 4 h 25"/>
                  <a:gd name="T10" fmla="*/ 0 w 19"/>
                  <a:gd name="T11" fmla="*/ 8 h 25"/>
                  <a:gd name="T12" fmla="*/ 0 w 19"/>
                  <a:gd name="T13" fmla="*/ 8 h 25"/>
                  <a:gd name="T14" fmla="*/ 0 w 19"/>
                  <a:gd name="T15" fmla="*/ 8 h 25"/>
                  <a:gd name="T16" fmla="*/ 4 w 19"/>
                  <a:gd name="T17" fmla="*/ 8 h 25"/>
                  <a:gd name="T18" fmla="*/ 4 w 19"/>
                  <a:gd name="T19" fmla="*/ 12 h 25"/>
                  <a:gd name="T20" fmla="*/ 8 w 19"/>
                  <a:gd name="T21" fmla="*/ 17 h 25"/>
                  <a:gd name="T22" fmla="*/ 8 w 19"/>
                  <a:gd name="T23" fmla="*/ 21 h 25"/>
                  <a:gd name="T24" fmla="*/ 12 w 19"/>
                  <a:gd name="T25" fmla="*/ 21 h 25"/>
                  <a:gd name="T26" fmla="*/ 12 w 19"/>
                  <a:gd name="T27" fmla="*/ 25 h 25"/>
                  <a:gd name="T28" fmla="*/ 12 w 19"/>
                  <a:gd name="T29" fmla="*/ 25 h 25"/>
                  <a:gd name="T30" fmla="*/ 12 w 19"/>
                  <a:gd name="T31" fmla="*/ 25 h 25"/>
                  <a:gd name="T32" fmla="*/ 16 w 19"/>
                  <a:gd name="T33" fmla="*/ 25 h 25"/>
                  <a:gd name="T34" fmla="*/ 16 w 19"/>
                  <a:gd name="T35" fmla="*/ 25 h 25"/>
                  <a:gd name="T36" fmla="*/ 16 w 19"/>
                  <a:gd name="T37" fmla="*/ 25 h 25"/>
                  <a:gd name="T38" fmla="*/ 19 w 19"/>
                  <a:gd name="T39" fmla="*/ 25 h 25"/>
                  <a:gd name="T40" fmla="*/ 19 w 19"/>
                  <a:gd name="T41" fmla="*/ 21 h 25"/>
                  <a:gd name="T42" fmla="*/ 19 w 19"/>
                  <a:gd name="T43" fmla="*/ 21 h 25"/>
                  <a:gd name="T44" fmla="*/ 19 w 19"/>
                  <a:gd name="T45" fmla="*/ 21 h 25"/>
                  <a:gd name="T46" fmla="*/ 19 w 19"/>
                  <a:gd name="T47" fmla="*/ 17 h 25"/>
                  <a:gd name="T48" fmla="*/ 19 w 19"/>
                  <a:gd name="T49" fmla="*/ 17 h 25"/>
                  <a:gd name="T50" fmla="*/ 19 w 19"/>
                  <a:gd name="T51" fmla="*/ 12 h 25"/>
                  <a:gd name="T52" fmla="*/ 16 w 19"/>
                  <a:gd name="T53" fmla="*/ 12 h 25"/>
                  <a:gd name="T54" fmla="*/ 16 w 19"/>
                  <a:gd name="T55" fmla="*/ 8 h 25"/>
                  <a:gd name="T56" fmla="*/ 12 w 19"/>
                  <a:gd name="T57" fmla="*/ 8 h 25"/>
                  <a:gd name="T58" fmla="*/ 12 w 19"/>
                  <a:gd name="T59" fmla="*/ 4 h 25"/>
                  <a:gd name="T60" fmla="*/ 8 w 19"/>
                  <a:gd name="T61" fmla="*/ 4 h 25"/>
                  <a:gd name="T62" fmla="*/ 8 w 19"/>
                  <a:gd name="T63" fmla="*/ 4 h 25"/>
                  <a:gd name="T64" fmla="*/ 4 w 19"/>
                  <a:gd name="T65" fmla="*/ 4 h 25"/>
                  <a:gd name="T66" fmla="*/ 4 w 19"/>
                  <a:gd name="T67" fmla="*/ 0 h 25"/>
                  <a:gd name="T68" fmla="*/ 4 w 19"/>
                  <a:gd name="T69" fmla="*/ 0 h 25"/>
                  <a:gd name="T70" fmla="*/ 4 w 19"/>
                  <a:gd name="T71" fmla="*/ 4 h 25"/>
                  <a:gd name="T72" fmla="*/ 4 w 19"/>
                  <a:gd name="T73" fmla="*/ 4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25"/>
                  <a:gd name="T113" fmla="*/ 19 w 19"/>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25">
                    <a:moveTo>
                      <a:pt x="4" y="4"/>
                    </a:moveTo>
                    <a:lnTo>
                      <a:pt x="4" y="4"/>
                    </a:lnTo>
                    <a:lnTo>
                      <a:pt x="0" y="4"/>
                    </a:lnTo>
                    <a:lnTo>
                      <a:pt x="0" y="8"/>
                    </a:lnTo>
                    <a:lnTo>
                      <a:pt x="4" y="8"/>
                    </a:lnTo>
                    <a:lnTo>
                      <a:pt x="4" y="12"/>
                    </a:lnTo>
                    <a:lnTo>
                      <a:pt x="8" y="17"/>
                    </a:lnTo>
                    <a:lnTo>
                      <a:pt x="8" y="21"/>
                    </a:lnTo>
                    <a:lnTo>
                      <a:pt x="12" y="21"/>
                    </a:lnTo>
                    <a:lnTo>
                      <a:pt x="12" y="25"/>
                    </a:lnTo>
                    <a:lnTo>
                      <a:pt x="16" y="25"/>
                    </a:lnTo>
                    <a:lnTo>
                      <a:pt x="19" y="25"/>
                    </a:lnTo>
                    <a:lnTo>
                      <a:pt x="19" y="21"/>
                    </a:lnTo>
                    <a:lnTo>
                      <a:pt x="19" y="17"/>
                    </a:lnTo>
                    <a:lnTo>
                      <a:pt x="19" y="12"/>
                    </a:lnTo>
                    <a:lnTo>
                      <a:pt x="16" y="12"/>
                    </a:lnTo>
                    <a:lnTo>
                      <a:pt x="16" y="8"/>
                    </a:lnTo>
                    <a:lnTo>
                      <a:pt x="12" y="8"/>
                    </a:lnTo>
                    <a:lnTo>
                      <a:pt x="12" y="4"/>
                    </a:lnTo>
                    <a:lnTo>
                      <a:pt x="8" y="4"/>
                    </a:lnTo>
                    <a:lnTo>
                      <a:pt x="4" y="4"/>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1" name="Freeform 749"/>
              <p:cNvSpPr>
                <a:spLocks/>
              </p:cNvSpPr>
              <p:nvPr/>
            </p:nvSpPr>
            <p:spPr bwMode="auto">
              <a:xfrm>
                <a:off x="1989" y="3490"/>
                <a:ext cx="26" cy="38"/>
              </a:xfrm>
              <a:custGeom>
                <a:avLst/>
                <a:gdLst>
                  <a:gd name="T0" fmla="*/ 0 w 26"/>
                  <a:gd name="T1" fmla="*/ 4 h 38"/>
                  <a:gd name="T2" fmla="*/ 0 w 26"/>
                  <a:gd name="T3" fmla="*/ 4 h 38"/>
                  <a:gd name="T4" fmla="*/ 0 w 26"/>
                  <a:gd name="T5" fmla="*/ 4 h 38"/>
                  <a:gd name="T6" fmla="*/ 0 w 26"/>
                  <a:gd name="T7" fmla="*/ 4 h 38"/>
                  <a:gd name="T8" fmla="*/ 0 w 26"/>
                  <a:gd name="T9" fmla="*/ 8 h 38"/>
                  <a:gd name="T10" fmla="*/ 0 w 26"/>
                  <a:gd name="T11" fmla="*/ 8 h 38"/>
                  <a:gd name="T12" fmla="*/ 0 w 26"/>
                  <a:gd name="T13" fmla="*/ 8 h 38"/>
                  <a:gd name="T14" fmla="*/ 0 w 26"/>
                  <a:gd name="T15" fmla="*/ 12 h 38"/>
                  <a:gd name="T16" fmla="*/ 0 w 26"/>
                  <a:gd name="T17" fmla="*/ 12 h 38"/>
                  <a:gd name="T18" fmla="*/ 3 w 26"/>
                  <a:gd name="T19" fmla="*/ 17 h 38"/>
                  <a:gd name="T20" fmla="*/ 3 w 26"/>
                  <a:gd name="T21" fmla="*/ 21 h 38"/>
                  <a:gd name="T22" fmla="*/ 7 w 26"/>
                  <a:gd name="T23" fmla="*/ 25 h 38"/>
                  <a:gd name="T24" fmla="*/ 11 w 26"/>
                  <a:gd name="T25" fmla="*/ 29 h 38"/>
                  <a:gd name="T26" fmla="*/ 11 w 26"/>
                  <a:gd name="T27" fmla="*/ 34 h 38"/>
                  <a:gd name="T28" fmla="*/ 15 w 26"/>
                  <a:gd name="T29" fmla="*/ 34 h 38"/>
                  <a:gd name="T30" fmla="*/ 15 w 26"/>
                  <a:gd name="T31" fmla="*/ 34 h 38"/>
                  <a:gd name="T32" fmla="*/ 15 w 26"/>
                  <a:gd name="T33" fmla="*/ 38 h 38"/>
                  <a:gd name="T34" fmla="*/ 18 w 26"/>
                  <a:gd name="T35" fmla="*/ 38 h 38"/>
                  <a:gd name="T36" fmla="*/ 18 w 26"/>
                  <a:gd name="T37" fmla="*/ 38 h 38"/>
                  <a:gd name="T38" fmla="*/ 22 w 26"/>
                  <a:gd name="T39" fmla="*/ 34 h 38"/>
                  <a:gd name="T40" fmla="*/ 22 w 26"/>
                  <a:gd name="T41" fmla="*/ 34 h 38"/>
                  <a:gd name="T42" fmla="*/ 22 w 26"/>
                  <a:gd name="T43" fmla="*/ 34 h 38"/>
                  <a:gd name="T44" fmla="*/ 22 w 26"/>
                  <a:gd name="T45" fmla="*/ 34 h 38"/>
                  <a:gd name="T46" fmla="*/ 26 w 26"/>
                  <a:gd name="T47" fmla="*/ 34 h 38"/>
                  <a:gd name="T48" fmla="*/ 26 w 26"/>
                  <a:gd name="T49" fmla="*/ 29 h 38"/>
                  <a:gd name="T50" fmla="*/ 26 w 26"/>
                  <a:gd name="T51" fmla="*/ 29 h 38"/>
                  <a:gd name="T52" fmla="*/ 22 w 26"/>
                  <a:gd name="T53" fmla="*/ 25 h 38"/>
                  <a:gd name="T54" fmla="*/ 22 w 26"/>
                  <a:gd name="T55" fmla="*/ 21 h 38"/>
                  <a:gd name="T56" fmla="*/ 22 w 26"/>
                  <a:gd name="T57" fmla="*/ 21 h 38"/>
                  <a:gd name="T58" fmla="*/ 22 w 26"/>
                  <a:gd name="T59" fmla="*/ 17 h 38"/>
                  <a:gd name="T60" fmla="*/ 22 w 26"/>
                  <a:gd name="T61" fmla="*/ 17 h 38"/>
                  <a:gd name="T62" fmla="*/ 18 w 26"/>
                  <a:gd name="T63" fmla="*/ 12 h 38"/>
                  <a:gd name="T64" fmla="*/ 18 w 26"/>
                  <a:gd name="T65" fmla="*/ 8 h 38"/>
                  <a:gd name="T66" fmla="*/ 15 w 26"/>
                  <a:gd name="T67" fmla="*/ 8 h 38"/>
                  <a:gd name="T68" fmla="*/ 15 w 26"/>
                  <a:gd name="T69" fmla="*/ 8 h 38"/>
                  <a:gd name="T70" fmla="*/ 11 w 26"/>
                  <a:gd name="T71" fmla="*/ 4 h 38"/>
                  <a:gd name="T72" fmla="*/ 11 w 26"/>
                  <a:gd name="T73" fmla="*/ 4 h 38"/>
                  <a:gd name="T74" fmla="*/ 7 w 26"/>
                  <a:gd name="T75" fmla="*/ 4 h 38"/>
                  <a:gd name="T76" fmla="*/ 7 w 26"/>
                  <a:gd name="T77" fmla="*/ 4 h 38"/>
                  <a:gd name="T78" fmla="*/ 3 w 26"/>
                  <a:gd name="T79" fmla="*/ 0 h 38"/>
                  <a:gd name="T80" fmla="*/ 3 w 26"/>
                  <a:gd name="T81" fmla="*/ 0 h 38"/>
                  <a:gd name="T82" fmla="*/ 0 w 26"/>
                  <a:gd name="T83" fmla="*/ 4 h 38"/>
                  <a:gd name="T84" fmla="*/ 0 w 26"/>
                  <a:gd name="T85" fmla="*/ 4 h 38"/>
                  <a:gd name="T86" fmla="*/ 0 w 26"/>
                  <a:gd name="T87" fmla="*/ 4 h 38"/>
                  <a:gd name="T88" fmla="*/ 0 w 26"/>
                  <a:gd name="T89" fmla="*/ 4 h 38"/>
                  <a:gd name="T90" fmla="*/ 0 w 26"/>
                  <a:gd name="T91" fmla="*/ 4 h 38"/>
                  <a:gd name="T92" fmla="*/ 0 w 26"/>
                  <a:gd name="T93" fmla="*/ 4 h 38"/>
                  <a:gd name="T94" fmla="*/ 0 w 26"/>
                  <a:gd name="T95" fmla="*/ 4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
                  <a:gd name="T145" fmla="*/ 0 h 38"/>
                  <a:gd name="T146" fmla="*/ 26 w 26"/>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 h="38">
                    <a:moveTo>
                      <a:pt x="0" y="4"/>
                    </a:moveTo>
                    <a:lnTo>
                      <a:pt x="0" y="4"/>
                    </a:lnTo>
                    <a:lnTo>
                      <a:pt x="0" y="8"/>
                    </a:lnTo>
                    <a:lnTo>
                      <a:pt x="0" y="12"/>
                    </a:lnTo>
                    <a:lnTo>
                      <a:pt x="3" y="17"/>
                    </a:lnTo>
                    <a:lnTo>
                      <a:pt x="3" y="21"/>
                    </a:lnTo>
                    <a:lnTo>
                      <a:pt x="7" y="25"/>
                    </a:lnTo>
                    <a:lnTo>
                      <a:pt x="11" y="29"/>
                    </a:lnTo>
                    <a:lnTo>
                      <a:pt x="11" y="34"/>
                    </a:lnTo>
                    <a:lnTo>
                      <a:pt x="15" y="34"/>
                    </a:lnTo>
                    <a:lnTo>
                      <a:pt x="15" y="38"/>
                    </a:lnTo>
                    <a:lnTo>
                      <a:pt x="18" y="38"/>
                    </a:lnTo>
                    <a:lnTo>
                      <a:pt x="22" y="34"/>
                    </a:lnTo>
                    <a:lnTo>
                      <a:pt x="26" y="34"/>
                    </a:lnTo>
                    <a:lnTo>
                      <a:pt x="26" y="29"/>
                    </a:lnTo>
                    <a:lnTo>
                      <a:pt x="22" y="25"/>
                    </a:lnTo>
                    <a:lnTo>
                      <a:pt x="22" y="21"/>
                    </a:lnTo>
                    <a:lnTo>
                      <a:pt x="22" y="17"/>
                    </a:lnTo>
                    <a:lnTo>
                      <a:pt x="18" y="12"/>
                    </a:lnTo>
                    <a:lnTo>
                      <a:pt x="18" y="8"/>
                    </a:lnTo>
                    <a:lnTo>
                      <a:pt x="15" y="8"/>
                    </a:lnTo>
                    <a:lnTo>
                      <a:pt x="11" y="4"/>
                    </a:lnTo>
                    <a:lnTo>
                      <a:pt x="7" y="4"/>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2" name="Freeform 750"/>
              <p:cNvSpPr>
                <a:spLocks/>
              </p:cNvSpPr>
              <p:nvPr/>
            </p:nvSpPr>
            <p:spPr bwMode="auto">
              <a:xfrm>
                <a:off x="1883" y="3341"/>
                <a:ext cx="11" cy="13"/>
              </a:xfrm>
              <a:custGeom>
                <a:avLst/>
                <a:gdLst>
                  <a:gd name="T0" fmla="*/ 0 w 11"/>
                  <a:gd name="T1" fmla="*/ 4 h 13"/>
                  <a:gd name="T2" fmla="*/ 0 w 11"/>
                  <a:gd name="T3" fmla="*/ 4 h 13"/>
                  <a:gd name="T4" fmla="*/ 0 w 11"/>
                  <a:gd name="T5" fmla="*/ 4 h 13"/>
                  <a:gd name="T6" fmla="*/ 4 w 11"/>
                  <a:gd name="T7" fmla="*/ 9 h 13"/>
                  <a:gd name="T8" fmla="*/ 4 w 11"/>
                  <a:gd name="T9" fmla="*/ 9 h 13"/>
                  <a:gd name="T10" fmla="*/ 4 w 11"/>
                  <a:gd name="T11" fmla="*/ 9 h 13"/>
                  <a:gd name="T12" fmla="*/ 4 w 11"/>
                  <a:gd name="T13" fmla="*/ 9 h 13"/>
                  <a:gd name="T14" fmla="*/ 4 w 11"/>
                  <a:gd name="T15" fmla="*/ 9 h 13"/>
                  <a:gd name="T16" fmla="*/ 4 w 11"/>
                  <a:gd name="T17" fmla="*/ 9 h 13"/>
                  <a:gd name="T18" fmla="*/ 7 w 11"/>
                  <a:gd name="T19" fmla="*/ 13 h 13"/>
                  <a:gd name="T20" fmla="*/ 7 w 11"/>
                  <a:gd name="T21" fmla="*/ 13 h 13"/>
                  <a:gd name="T22" fmla="*/ 7 w 11"/>
                  <a:gd name="T23" fmla="*/ 9 h 13"/>
                  <a:gd name="T24" fmla="*/ 11 w 11"/>
                  <a:gd name="T25" fmla="*/ 9 h 13"/>
                  <a:gd name="T26" fmla="*/ 11 w 11"/>
                  <a:gd name="T27" fmla="*/ 9 h 13"/>
                  <a:gd name="T28" fmla="*/ 11 w 11"/>
                  <a:gd name="T29" fmla="*/ 9 h 13"/>
                  <a:gd name="T30" fmla="*/ 11 w 11"/>
                  <a:gd name="T31" fmla="*/ 4 h 13"/>
                  <a:gd name="T32" fmla="*/ 11 w 11"/>
                  <a:gd name="T33" fmla="*/ 4 h 13"/>
                  <a:gd name="T34" fmla="*/ 11 w 11"/>
                  <a:gd name="T35" fmla="*/ 4 h 13"/>
                  <a:gd name="T36" fmla="*/ 11 w 11"/>
                  <a:gd name="T37" fmla="*/ 0 h 13"/>
                  <a:gd name="T38" fmla="*/ 11 w 11"/>
                  <a:gd name="T39" fmla="*/ 0 h 13"/>
                  <a:gd name="T40" fmla="*/ 7 w 11"/>
                  <a:gd name="T41" fmla="*/ 0 h 13"/>
                  <a:gd name="T42" fmla="*/ 7 w 11"/>
                  <a:gd name="T43" fmla="*/ 0 h 13"/>
                  <a:gd name="T44" fmla="*/ 7 w 11"/>
                  <a:gd name="T45" fmla="*/ 0 h 13"/>
                  <a:gd name="T46" fmla="*/ 4 w 11"/>
                  <a:gd name="T47" fmla="*/ 0 h 13"/>
                  <a:gd name="T48" fmla="*/ 4 w 11"/>
                  <a:gd name="T49" fmla="*/ 0 h 13"/>
                  <a:gd name="T50" fmla="*/ 4 w 11"/>
                  <a:gd name="T51" fmla="*/ 0 h 13"/>
                  <a:gd name="T52" fmla="*/ 4 w 11"/>
                  <a:gd name="T53" fmla="*/ 0 h 13"/>
                  <a:gd name="T54" fmla="*/ 0 w 11"/>
                  <a:gd name="T55" fmla="*/ 0 h 13"/>
                  <a:gd name="T56" fmla="*/ 0 w 11"/>
                  <a:gd name="T57" fmla="*/ 0 h 13"/>
                  <a:gd name="T58" fmla="*/ 0 w 11"/>
                  <a:gd name="T59" fmla="*/ 4 h 13"/>
                  <a:gd name="T60" fmla="*/ 0 w 11"/>
                  <a:gd name="T61" fmla="*/ 4 h 13"/>
                  <a:gd name="T62" fmla="*/ 0 w 11"/>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3"/>
                  <a:gd name="T98" fmla="*/ 11 w 11"/>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3">
                    <a:moveTo>
                      <a:pt x="0" y="4"/>
                    </a:moveTo>
                    <a:lnTo>
                      <a:pt x="0" y="4"/>
                    </a:lnTo>
                    <a:lnTo>
                      <a:pt x="4" y="9"/>
                    </a:lnTo>
                    <a:lnTo>
                      <a:pt x="7" y="13"/>
                    </a:lnTo>
                    <a:lnTo>
                      <a:pt x="7" y="9"/>
                    </a:lnTo>
                    <a:lnTo>
                      <a:pt x="11" y="9"/>
                    </a:lnTo>
                    <a:lnTo>
                      <a:pt x="11"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3" name="Freeform 751"/>
              <p:cNvSpPr>
                <a:spLocks/>
              </p:cNvSpPr>
              <p:nvPr/>
            </p:nvSpPr>
            <p:spPr bwMode="auto">
              <a:xfrm>
                <a:off x="1830" y="3295"/>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4 w 11"/>
                  <a:gd name="T11" fmla="*/ 8 h 8"/>
                  <a:gd name="T12" fmla="*/ 4 w 11"/>
                  <a:gd name="T13" fmla="*/ 8 h 8"/>
                  <a:gd name="T14" fmla="*/ 8 w 11"/>
                  <a:gd name="T15" fmla="*/ 8 h 8"/>
                  <a:gd name="T16" fmla="*/ 8 w 11"/>
                  <a:gd name="T17" fmla="*/ 8 h 8"/>
                  <a:gd name="T18" fmla="*/ 11 w 11"/>
                  <a:gd name="T19" fmla="*/ 8 h 8"/>
                  <a:gd name="T20" fmla="*/ 11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8 w 11"/>
                  <a:gd name="T37" fmla="*/ 0 h 8"/>
                  <a:gd name="T38" fmla="*/ 8 w 11"/>
                  <a:gd name="T39" fmla="*/ 0 h 8"/>
                  <a:gd name="T40" fmla="*/ 8 w 11"/>
                  <a:gd name="T41" fmla="*/ 0 h 8"/>
                  <a:gd name="T42" fmla="*/ 4 w 11"/>
                  <a:gd name="T43" fmla="*/ 0 h 8"/>
                  <a:gd name="T44" fmla="*/ 4 w 11"/>
                  <a:gd name="T45" fmla="*/ 0 h 8"/>
                  <a:gd name="T46" fmla="*/ 4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w 11"/>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8"/>
                  <a:gd name="T92" fmla="*/ 11 w 11"/>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8">
                    <a:moveTo>
                      <a:pt x="0" y="4"/>
                    </a:moveTo>
                    <a:lnTo>
                      <a:pt x="0" y="4"/>
                    </a:lnTo>
                    <a:lnTo>
                      <a:pt x="0" y="8"/>
                    </a:lnTo>
                    <a:lnTo>
                      <a:pt x="4" y="8"/>
                    </a:lnTo>
                    <a:lnTo>
                      <a:pt x="8" y="8"/>
                    </a:lnTo>
                    <a:lnTo>
                      <a:pt x="11" y="8"/>
                    </a:lnTo>
                    <a:lnTo>
                      <a:pt x="11"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4" name="Freeform 752"/>
              <p:cNvSpPr>
                <a:spLocks/>
              </p:cNvSpPr>
              <p:nvPr/>
            </p:nvSpPr>
            <p:spPr bwMode="auto">
              <a:xfrm>
                <a:off x="1868" y="3329"/>
                <a:ext cx="15" cy="8"/>
              </a:xfrm>
              <a:custGeom>
                <a:avLst/>
                <a:gdLst>
                  <a:gd name="T0" fmla="*/ 4 w 15"/>
                  <a:gd name="T1" fmla="*/ 4 h 8"/>
                  <a:gd name="T2" fmla="*/ 4 w 15"/>
                  <a:gd name="T3" fmla="*/ 4 h 8"/>
                  <a:gd name="T4" fmla="*/ 4 w 15"/>
                  <a:gd name="T5" fmla="*/ 4 h 8"/>
                  <a:gd name="T6" fmla="*/ 4 w 15"/>
                  <a:gd name="T7" fmla="*/ 4 h 8"/>
                  <a:gd name="T8" fmla="*/ 4 w 15"/>
                  <a:gd name="T9" fmla="*/ 8 h 8"/>
                  <a:gd name="T10" fmla="*/ 4 w 15"/>
                  <a:gd name="T11" fmla="*/ 8 h 8"/>
                  <a:gd name="T12" fmla="*/ 4 w 15"/>
                  <a:gd name="T13" fmla="*/ 8 h 8"/>
                  <a:gd name="T14" fmla="*/ 4 w 15"/>
                  <a:gd name="T15" fmla="*/ 8 h 8"/>
                  <a:gd name="T16" fmla="*/ 7 w 15"/>
                  <a:gd name="T17" fmla="*/ 8 h 8"/>
                  <a:gd name="T18" fmla="*/ 7 w 15"/>
                  <a:gd name="T19" fmla="*/ 8 h 8"/>
                  <a:gd name="T20" fmla="*/ 7 w 15"/>
                  <a:gd name="T21" fmla="*/ 8 h 8"/>
                  <a:gd name="T22" fmla="*/ 11 w 15"/>
                  <a:gd name="T23" fmla="*/ 8 h 8"/>
                  <a:gd name="T24" fmla="*/ 11 w 15"/>
                  <a:gd name="T25" fmla="*/ 8 h 8"/>
                  <a:gd name="T26" fmla="*/ 11 w 15"/>
                  <a:gd name="T27" fmla="*/ 8 h 8"/>
                  <a:gd name="T28" fmla="*/ 11 w 15"/>
                  <a:gd name="T29" fmla="*/ 4 h 8"/>
                  <a:gd name="T30" fmla="*/ 15 w 15"/>
                  <a:gd name="T31" fmla="*/ 4 h 8"/>
                  <a:gd name="T32" fmla="*/ 15 w 15"/>
                  <a:gd name="T33" fmla="*/ 4 h 8"/>
                  <a:gd name="T34" fmla="*/ 11 w 15"/>
                  <a:gd name="T35" fmla="*/ 0 h 8"/>
                  <a:gd name="T36" fmla="*/ 11 w 15"/>
                  <a:gd name="T37" fmla="*/ 0 h 8"/>
                  <a:gd name="T38" fmla="*/ 11 w 15"/>
                  <a:gd name="T39" fmla="*/ 0 h 8"/>
                  <a:gd name="T40" fmla="*/ 11 w 15"/>
                  <a:gd name="T41" fmla="*/ 0 h 8"/>
                  <a:gd name="T42" fmla="*/ 7 w 15"/>
                  <a:gd name="T43" fmla="*/ 0 h 8"/>
                  <a:gd name="T44" fmla="*/ 7 w 15"/>
                  <a:gd name="T45" fmla="*/ 0 h 8"/>
                  <a:gd name="T46" fmla="*/ 7 w 15"/>
                  <a:gd name="T47" fmla="*/ 0 h 8"/>
                  <a:gd name="T48" fmla="*/ 4 w 15"/>
                  <a:gd name="T49" fmla="*/ 0 h 8"/>
                  <a:gd name="T50" fmla="*/ 4 w 15"/>
                  <a:gd name="T51" fmla="*/ 0 h 8"/>
                  <a:gd name="T52" fmla="*/ 4 w 15"/>
                  <a:gd name="T53" fmla="*/ 0 h 8"/>
                  <a:gd name="T54" fmla="*/ 4 w 15"/>
                  <a:gd name="T55" fmla="*/ 0 h 8"/>
                  <a:gd name="T56" fmla="*/ 4 w 15"/>
                  <a:gd name="T57" fmla="*/ 0 h 8"/>
                  <a:gd name="T58" fmla="*/ 0 w 15"/>
                  <a:gd name="T59" fmla="*/ 0 h 8"/>
                  <a:gd name="T60" fmla="*/ 0 w 15"/>
                  <a:gd name="T61" fmla="*/ 4 h 8"/>
                  <a:gd name="T62" fmla="*/ 4 w 15"/>
                  <a:gd name="T63" fmla="*/ 4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8"/>
                  <a:gd name="T98" fmla="*/ 15 w 15"/>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8">
                    <a:moveTo>
                      <a:pt x="4" y="4"/>
                    </a:moveTo>
                    <a:lnTo>
                      <a:pt x="4" y="4"/>
                    </a:lnTo>
                    <a:lnTo>
                      <a:pt x="4" y="8"/>
                    </a:lnTo>
                    <a:lnTo>
                      <a:pt x="7" y="8"/>
                    </a:lnTo>
                    <a:lnTo>
                      <a:pt x="11" y="8"/>
                    </a:lnTo>
                    <a:lnTo>
                      <a:pt x="11" y="4"/>
                    </a:lnTo>
                    <a:lnTo>
                      <a:pt x="15" y="4"/>
                    </a:lnTo>
                    <a:lnTo>
                      <a:pt x="11" y="0"/>
                    </a:lnTo>
                    <a:lnTo>
                      <a:pt x="7" y="0"/>
                    </a:lnTo>
                    <a:lnTo>
                      <a:pt x="4" y="0"/>
                    </a:lnTo>
                    <a:lnTo>
                      <a:pt x="0" y="0"/>
                    </a:lnTo>
                    <a:lnTo>
                      <a:pt x="0"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5" name="Freeform 753"/>
              <p:cNvSpPr>
                <a:spLocks/>
              </p:cNvSpPr>
              <p:nvPr/>
            </p:nvSpPr>
            <p:spPr bwMode="auto">
              <a:xfrm>
                <a:off x="1857" y="3312"/>
                <a:ext cx="11" cy="17"/>
              </a:xfrm>
              <a:custGeom>
                <a:avLst/>
                <a:gdLst>
                  <a:gd name="T0" fmla="*/ 3 w 11"/>
                  <a:gd name="T1" fmla="*/ 0 h 17"/>
                  <a:gd name="T2" fmla="*/ 3 w 11"/>
                  <a:gd name="T3" fmla="*/ 0 h 17"/>
                  <a:gd name="T4" fmla="*/ 3 w 11"/>
                  <a:gd name="T5" fmla="*/ 0 h 17"/>
                  <a:gd name="T6" fmla="*/ 3 w 11"/>
                  <a:gd name="T7" fmla="*/ 0 h 17"/>
                  <a:gd name="T8" fmla="*/ 7 w 11"/>
                  <a:gd name="T9" fmla="*/ 0 h 17"/>
                  <a:gd name="T10" fmla="*/ 7 w 11"/>
                  <a:gd name="T11" fmla="*/ 0 h 17"/>
                  <a:gd name="T12" fmla="*/ 11 w 11"/>
                  <a:gd name="T13" fmla="*/ 4 h 17"/>
                  <a:gd name="T14" fmla="*/ 11 w 11"/>
                  <a:gd name="T15" fmla="*/ 4 h 17"/>
                  <a:gd name="T16" fmla="*/ 11 w 11"/>
                  <a:gd name="T17" fmla="*/ 4 h 17"/>
                  <a:gd name="T18" fmla="*/ 11 w 11"/>
                  <a:gd name="T19" fmla="*/ 8 h 17"/>
                  <a:gd name="T20" fmla="*/ 11 w 11"/>
                  <a:gd name="T21" fmla="*/ 8 h 17"/>
                  <a:gd name="T22" fmla="*/ 11 w 11"/>
                  <a:gd name="T23" fmla="*/ 12 h 17"/>
                  <a:gd name="T24" fmla="*/ 11 w 11"/>
                  <a:gd name="T25" fmla="*/ 12 h 17"/>
                  <a:gd name="T26" fmla="*/ 11 w 11"/>
                  <a:gd name="T27" fmla="*/ 12 h 17"/>
                  <a:gd name="T28" fmla="*/ 11 w 11"/>
                  <a:gd name="T29" fmla="*/ 17 h 17"/>
                  <a:gd name="T30" fmla="*/ 11 w 11"/>
                  <a:gd name="T31" fmla="*/ 17 h 17"/>
                  <a:gd name="T32" fmla="*/ 11 w 11"/>
                  <a:gd name="T33" fmla="*/ 17 h 17"/>
                  <a:gd name="T34" fmla="*/ 7 w 11"/>
                  <a:gd name="T35" fmla="*/ 17 h 17"/>
                  <a:gd name="T36" fmla="*/ 7 w 11"/>
                  <a:gd name="T37" fmla="*/ 17 h 17"/>
                  <a:gd name="T38" fmla="*/ 7 w 11"/>
                  <a:gd name="T39" fmla="*/ 17 h 17"/>
                  <a:gd name="T40" fmla="*/ 3 w 11"/>
                  <a:gd name="T41" fmla="*/ 17 h 17"/>
                  <a:gd name="T42" fmla="*/ 3 w 11"/>
                  <a:gd name="T43" fmla="*/ 17 h 17"/>
                  <a:gd name="T44" fmla="*/ 3 w 11"/>
                  <a:gd name="T45" fmla="*/ 12 h 17"/>
                  <a:gd name="T46" fmla="*/ 0 w 11"/>
                  <a:gd name="T47" fmla="*/ 12 h 17"/>
                  <a:gd name="T48" fmla="*/ 0 w 11"/>
                  <a:gd name="T49" fmla="*/ 12 h 17"/>
                  <a:gd name="T50" fmla="*/ 0 w 11"/>
                  <a:gd name="T51" fmla="*/ 12 h 17"/>
                  <a:gd name="T52" fmla="*/ 0 w 11"/>
                  <a:gd name="T53" fmla="*/ 8 h 17"/>
                  <a:gd name="T54" fmla="*/ 0 w 11"/>
                  <a:gd name="T55" fmla="*/ 8 h 17"/>
                  <a:gd name="T56" fmla="*/ 0 w 11"/>
                  <a:gd name="T57" fmla="*/ 4 h 17"/>
                  <a:gd name="T58" fmla="*/ 0 w 11"/>
                  <a:gd name="T59" fmla="*/ 0 h 17"/>
                  <a:gd name="T60" fmla="*/ 3 w 11"/>
                  <a:gd name="T61" fmla="*/ 0 h 17"/>
                  <a:gd name="T62" fmla="*/ 3 w 11"/>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7"/>
                  <a:gd name="T98" fmla="*/ 11 w 11"/>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7">
                    <a:moveTo>
                      <a:pt x="3" y="0"/>
                    </a:moveTo>
                    <a:lnTo>
                      <a:pt x="3" y="0"/>
                    </a:lnTo>
                    <a:lnTo>
                      <a:pt x="7" y="0"/>
                    </a:lnTo>
                    <a:lnTo>
                      <a:pt x="11" y="4"/>
                    </a:lnTo>
                    <a:lnTo>
                      <a:pt x="11" y="8"/>
                    </a:lnTo>
                    <a:lnTo>
                      <a:pt x="11" y="12"/>
                    </a:lnTo>
                    <a:lnTo>
                      <a:pt x="11" y="17"/>
                    </a:lnTo>
                    <a:lnTo>
                      <a:pt x="7" y="17"/>
                    </a:lnTo>
                    <a:lnTo>
                      <a:pt x="3" y="17"/>
                    </a:lnTo>
                    <a:lnTo>
                      <a:pt x="3" y="12"/>
                    </a:lnTo>
                    <a:lnTo>
                      <a:pt x="0" y="12"/>
                    </a:lnTo>
                    <a:lnTo>
                      <a:pt x="0" y="8"/>
                    </a:lnTo>
                    <a:lnTo>
                      <a:pt x="0" y="4"/>
                    </a:lnTo>
                    <a:lnTo>
                      <a:pt x="0" y="0"/>
                    </a:lnTo>
                    <a:lnTo>
                      <a:pt x="3"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6" name="Freeform 754"/>
              <p:cNvSpPr>
                <a:spLocks/>
              </p:cNvSpPr>
              <p:nvPr/>
            </p:nvSpPr>
            <p:spPr bwMode="auto">
              <a:xfrm>
                <a:off x="2015" y="3524"/>
                <a:ext cx="15" cy="12"/>
              </a:xfrm>
              <a:custGeom>
                <a:avLst/>
                <a:gdLst>
                  <a:gd name="T0" fmla="*/ 0 w 15"/>
                  <a:gd name="T1" fmla="*/ 4 h 12"/>
                  <a:gd name="T2" fmla="*/ 0 w 15"/>
                  <a:gd name="T3" fmla="*/ 4 h 12"/>
                  <a:gd name="T4" fmla="*/ 0 w 15"/>
                  <a:gd name="T5" fmla="*/ 8 h 12"/>
                  <a:gd name="T6" fmla="*/ 0 w 15"/>
                  <a:gd name="T7" fmla="*/ 8 h 12"/>
                  <a:gd name="T8" fmla="*/ 4 w 15"/>
                  <a:gd name="T9" fmla="*/ 12 h 12"/>
                  <a:gd name="T10" fmla="*/ 4 w 15"/>
                  <a:gd name="T11" fmla="*/ 12 h 12"/>
                  <a:gd name="T12" fmla="*/ 4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0 h 12"/>
                  <a:gd name="T42" fmla="*/ 15 w 15"/>
                  <a:gd name="T43" fmla="*/ 0 h 12"/>
                  <a:gd name="T44" fmla="*/ 11 w 15"/>
                  <a:gd name="T45" fmla="*/ 0 h 12"/>
                  <a:gd name="T46" fmla="*/ 7 w 15"/>
                  <a:gd name="T47" fmla="*/ 0 h 12"/>
                  <a:gd name="T48" fmla="*/ 7 w 15"/>
                  <a:gd name="T49" fmla="*/ 0 h 12"/>
                  <a:gd name="T50" fmla="*/ 4 w 15"/>
                  <a:gd name="T51" fmla="*/ 0 h 12"/>
                  <a:gd name="T52" fmla="*/ 4 w 15"/>
                  <a:gd name="T53" fmla="*/ 0 h 12"/>
                  <a:gd name="T54" fmla="*/ 4 w 15"/>
                  <a:gd name="T55" fmla="*/ 0 h 12"/>
                  <a:gd name="T56" fmla="*/ 4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7" y="12"/>
                    </a:lnTo>
                    <a:lnTo>
                      <a:pt x="11" y="12"/>
                    </a:lnTo>
                    <a:lnTo>
                      <a:pt x="15" y="12"/>
                    </a:lnTo>
                    <a:lnTo>
                      <a:pt x="15" y="8"/>
                    </a:lnTo>
                    <a:lnTo>
                      <a:pt x="15" y="4"/>
                    </a:lnTo>
                    <a:lnTo>
                      <a:pt x="15" y="0"/>
                    </a:lnTo>
                    <a:lnTo>
                      <a:pt x="11" y="0"/>
                    </a:lnTo>
                    <a:lnTo>
                      <a:pt x="7"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7" name="Freeform 755"/>
              <p:cNvSpPr>
                <a:spLocks/>
              </p:cNvSpPr>
              <p:nvPr/>
            </p:nvSpPr>
            <p:spPr bwMode="auto">
              <a:xfrm>
                <a:off x="2022" y="3435"/>
                <a:ext cx="16" cy="12"/>
              </a:xfrm>
              <a:custGeom>
                <a:avLst/>
                <a:gdLst>
                  <a:gd name="T0" fmla="*/ 0 w 16"/>
                  <a:gd name="T1" fmla="*/ 4 h 12"/>
                  <a:gd name="T2" fmla="*/ 0 w 16"/>
                  <a:gd name="T3" fmla="*/ 4 h 12"/>
                  <a:gd name="T4" fmla="*/ 0 w 16"/>
                  <a:gd name="T5" fmla="*/ 4 h 12"/>
                  <a:gd name="T6" fmla="*/ 0 w 16"/>
                  <a:gd name="T7" fmla="*/ 8 h 12"/>
                  <a:gd name="T8" fmla="*/ 4 w 16"/>
                  <a:gd name="T9" fmla="*/ 8 h 12"/>
                  <a:gd name="T10" fmla="*/ 4 w 16"/>
                  <a:gd name="T11" fmla="*/ 12 h 12"/>
                  <a:gd name="T12" fmla="*/ 4 w 16"/>
                  <a:gd name="T13" fmla="*/ 12 h 12"/>
                  <a:gd name="T14" fmla="*/ 8 w 16"/>
                  <a:gd name="T15" fmla="*/ 12 h 12"/>
                  <a:gd name="T16" fmla="*/ 8 w 16"/>
                  <a:gd name="T17" fmla="*/ 12 h 12"/>
                  <a:gd name="T18" fmla="*/ 8 w 16"/>
                  <a:gd name="T19" fmla="*/ 12 h 12"/>
                  <a:gd name="T20" fmla="*/ 12 w 16"/>
                  <a:gd name="T21" fmla="*/ 12 h 12"/>
                  <a:gd name="T22" fmla="*/ 12 w 16"/>
                  <a:gd name="T23" fmla="*/ 12 h 12"/>
                  <a:gd name="T24" fmla="*/ 16 w 16"/>
                  <a:gd name="T25" fmla="*/ 12 h 12"/>
                  <a:gd name="T26" fmla="*/ 16 w 16"/>
                  <a:gd name="T27" fmla="*/ 8 h 12"/>
                  <a:gd name="T28" fmla="*/ 16 w 16"/>
                  <a:gd name="T29" fmla="*/ 8 h 12"/>
                  <a:gd name="T30" fmla="*/ 16 w 16"/>
                  <a:gd name="T31" fmla="*/ 8 h 12"/>
                  <a:gd name="T32" fmla="*/ 16 w 16"/>
                  <a:gd name="T33" fmla="*/ 4 h 12"/>
                  <a:gd name="T34" fmla="*/ 16 w 16"/>
                  <a:gd name="T35" fmla="*/ 4 h 12"/>
                  <a:gd name="T36" fmla="*/ 16 w 16"/>
                  <a:gd name="T37" fmla="*/ 4 h 12"/>
                  <a:gd name="T38" fmla="*/ 16 w 16"/>
                  <a:gd name="T39" fmla="*/ 0 h 12"/>
                  <a:gd name="T40" fmla="*/ 16 w 16"/>
                  <a:gd name="T41" fmla="*/ 0 h 12"/>
                  <a:gd name="T42" fmla="*/ 12 w 16"/>
                  <a:gd name="T43" fmla="*/ 0 h 12"/>
                  <a:gd name="T44" fmla="*/ 12 w 16"/>
                  <a:gd name="T45" fmla="*/ 0 h 12"/>
                  <a:gd name="T46" fmla="*/ 8 w 16"/>
                  <a:gd name="T47" fmla="*/ 0 h 12"/>
                  <a:gd name="T48" fmla="*/ 8 w 16"/>
                  <a:gd name="T49" fmla="*/ 0 h 12"/>
                  <a:gd name="T50" fmla="*/ 4 w 16"/>
                  <a:gd name="T51" fmla="*/ 0 h 12"/>
                  <a:gd name="T52" fmla="*/ 4 w 16"/>
                  <a:gd name="T53" fmla="*/ 0 h 12"/>
                  <a:gd name="T54" fmla="*/ 4 w 16"/>
                  <a:gd name="T55" fmla="*/ 0 h 12"/>
                  <a:gd name="T56" fmla="*/ 0 w 16"/>
                  <a:gd name="T57" fmla="*/ 0 h 12"/>
                  <a:gd name="T58" fmla="*/ 0 w 16"/>
                  <a:gd name="T59" fmla="*/ 0 h 12"/>
                  <a:gd name="T60" fmla="*/ 0 w 16"/>
                  <a:gd name="T61" fmla="*/ 4 h 12"/>
                  <a:gd name="T62" fmla="*/ 0 w 16"/>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0" y="4"/>
                    </a:moveTo>
                    <a:lnTo>
                      <a:pt x="0" y="4"/>
                    </a:lnTo>
                    <a:lnTo>
                      <a:pt x="0" y="8"/>
                    </a:lnTo>
                    <a:lnTo>
                      <a:pt x="4" y="8"/>
                    </a:lnTo>
                    <a:lnTo>
                      <a:pt x="4" y="12"/>
                    </a:lnTo>
                    <a:lnTo>
                      <a:pt x="8" y="12"/>
                    </a:lnTo>
                    <a:lnTo>
                      <a:pt x="12" y="12"/>
                    </a:lnTo>
                    <a:lnTo>
                      <a:pt x="16" y="12"/>
                    </a:lnTo>
                    <a:lnTo>
                      <a:pt x="16" y="8"/>
                    </a:lnTo>
                    <a:lnTo>
                      <a:pt x="16" y="4"/>
                    </a:lnTo>
                    <a:lnTo>
                      <a:pt x="16"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8" name="Freeform 756"/>
              <p:cNvSpPr>
                <a:spLocks/>
              </p:cNvSpPr>
              <p:nvPr/>
            </p:nvSpPr>
            <p:spPr bwMode="auto">
              <a:xfrm>
                <a:off x="2038" y="3545"/>
                <a:ext cx="18" cy="13"/>
              </a:xfrm>
              <a:custGeom>
                <a:avLst/>
                <a:gdLst>
                  <a:gd name="T0" fmla="*/ 0 w 18"/>
                  <a:gd name="T1" fmla="*/ 4 h 13"/>
                  <a:gd name="T2" fmla="*/ 0 w 18"/>
                  <a:gd name="T3" fmla="*/ 4 h 13"/>
                  <a:gd name="T4" fmla="*/ 0 w 18"/>
                  <a:gd name="T5" fmla="*/ 8 h 13"/>
                  <a:gd name="T6" fmla="*/ 3 w 18"/>
                  <a:gd name="T7" fmla="*/ 8 h 13"/>
                  <a:gd name="T8" fmla="*/ 3 w 18"/>
                  <a:gd name="T9" fmla="*/ 13 h 13"/>
                  <a:gd name="T10" fmla="*/ 3 w 18"/>
                  <a:gd name="T11" fmla="*/ 13 h 13"/>
                  <a:gd name="T12" fmla="*/ 3 w 18"/>
                  <a:gd name="T13" fmla="*/ 13 h 13"/>
                  <a:gd name="T14" fmla="*/ 7 w 18"/>
                  <a:gd name="T15" fmla="*/ 13 h 13"/>
                  <a:gd name="T16" fmla="*/ 7 w 18"/>
                  <a:gd name="T17" fmla="*/ 13 h 13"/>
                  <a:gd name="T18" fmla="*/ 11 w 18"/>
                  <a:gd name="T19" fmla="*/ 13 h 13"/>
                  <a:gd name="T20" fmla="*/ 11 w 18"/>
                  <a:gd name="T21" fmla="*/ 13 h 13"/>
                  <a:gd name="T22" fmla="*/ 11 w 18"/>
                  <a:gd name="T23" fmla="*/ 13 h 13"/>
                  <a:gd name="T24" fmla="*/ 15 w 18"/>
                  <a:gd name="T25" fmla="*/ 13 h 13"/>
                  <a:gd name="T26" fmla="*/ 15 w 18"/>
                  <a:gd name="T27" fmla="*/ 13 h 13"/>
                  <a:gd name="T28" fmla="*/ 15 w 18"/>
                  <a:gd name="T29" fmla="*/ 8 h 13"/>
                  <a:gd name="T30" fmla="*/ 18 w 18"/>
                  <a:gd name="T31" fmla="*/ 8 h 13"/>
                  <a:gd name="T32" fmla="*/ 18 w 18"/>
                  <a:gd name="T33" fmla="*/ 8 h 13"/>
                  <a:gd name="T34" fmla="*/ 15 w 18"/>
                  <a:gd name="T35" fmla="*/ 4 h 13"/>
                  <a:gd name="T36" fmla="*/ 15 w 18"/>
                  <a:gd name="T37" fmla="*/ 4 h 13"/>
                  <a:gd name="T38" fmla="*/ 15 w 18"/>
                  <a:gd name="T39" fmla="*/ 4 h 13"/>
                  <a:gd name="T40" fmla="*/ 15 w 18"/>
                  <a:gd name="T41" fmla="*/ 0 h 13"/>
                  <a:gd name="T42" fmla="*/ 15 w 18"/>
                  <a:gd name="T43" fmla="*/ 0 h 13"/>
                  <a:gd name="T44" fmla="*/ 11 w 18"/>
                  <a:gd name="T45" fmla="*/ 0 h 13"/>
                  <a:gd name="T46" fmla="*/ 7 w 18"/>
                  <a:gd name="T47" fmla="*/ 0 h 13"/>
                  <a:gd name="T48" fmla="*/ 7 w 18"/>
                  <a:gd name="T49" fmla="*/ 0 h 13"/>
                  <a:gd name="T50" fmla="*/ 7 w 18"/>
                  <a:gd name="T51" fmla="*/ 0 h 13"/>
                  <a:gd name="T52" fmla="*/ 3 w 18"/>
                  <a:gd name="T53" fmla="*/ 0 h 13"/>
                  <a:gd name="T54" fmla="*/ 3 w 18"/>
                  <a:gd name="T55" fmla="*/ 0 h 13"/>
                  <a:gd name="T56" fmla="*/ 3 w 18"/>
                  <a:gd name="T57" fmla="*/ 0 h 13"/>
                  <a:gd name="T58" fmla="*/ 0 w 18"/>
                  <a:gd name="T59" fmla="*/ 4 h 13"/>
                  <a:gd name="T60" fmla="*/ 0 w 18"/>
                  <a:gd name="T61" fmla="*/ 4 h 13"/>
                  <a:gd name="T62" fmla="*/ 0 w 18"/>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3"/>
                  <a:gd name="T98" fmla="*/ 18 w 18"/>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3">
                    <a:moveTo>
                      <a:pt x="0" y="4"/>
                    </a:moveTo>
                    <a:lnTo>
                      <a:pt x="0" y="4"/>
                    </a:lnTo>
                    <a:lnTo>
                      <a:pt x="0" y="8"/>
                    </a:lnTo>
                    <a:lnTo>
                      <a:pt x="3" y="8"/>
                    </a:lnTo>
                    <a:lnTo>
                      <a:pt x="3" y="13"/>
                    </a:lnTo>
                    <a:lnTo>
                      <a:pt x="7" y="13"/>
                    </a:lnTo>
                    <a:lnTo>
                      <a:pt x="11" y="13"/>
                    </a:lnTo>
                    <a:lnTo>
                      <a:pt x="15" y="13"/>
                    </a:lnTo>
                    <a:lnTo>
                      <a:pt x="15" y="8"/>
                    </a:lnTo>
                    <a:lnTo>
                      <a:pt x="18" y="8"/>
                    </a:lnTo>
                    <a:lnTo>
                      <a:pt x="15" y="4"/>
                    </a:lnTo>
                    <a:lnTo>
                      <a:pt x="15" y="0"/>
                    </a:lnTo>
                    <a:lnTo>
                      <a:pt x="11" y="0"/>
                    </a:lnTo>
                    <a:lnTo>
                      <a:pt x="7" y="0"/>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9" name="Freeform 757"/>
              <p:cNvSpPr>
                <a:spLocks/>
              </p:cNvSpPr>
              <p:nvPr/>
            </p:nvSpPr>
            <p:spPr bwMode="auto">
              <a:xfrm>
                <a:off x="2045" y="3558"/>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0 w 15"/>
                  <a:gd name="T11" fmla="*/ 12 h 12"/>
                  <a:gd name="T12" fmla="*/ 4 w 15"/>
                  <a:gd name="T13" fmla="*/ 12 h 12"/>
                  <a:gd name="T14" fmla="*/ 4 w 15"/>
                  <a:gd name="T15" fmla="*/ 12 h 12"/>
                  <a:gd name="T16" fmla="*/ 4 w 15"/>
                  <a:gd name="T17" fmla="*/ 12 h 12"/>
                  <a:gd name="T18" fmla="*/ 8 w 15"/>
                  <a:gd name="T19" fmla="*/ 12 h 12"/>
                  <a:gd name="T20" fmla="*/ 8 w 15"/>
                  <a:gd name="T21" fmla="*/ 12 h 12"/>
                  <a:gd name="T22" fmla="*/ 11 w 15"/>
                  <a:gd name="T23" fmla="*/ 12 h 12"/>
                  <a:gd name="T24" fmla="*/ 11 w 15"/>
                  <a:gd name="T25" fmla="*/ 12 h 12"/>
                  <a:gd name="T26" fmla="*/ 11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1 w 15"/>
                  <a:gd name="T39" fmla="*/ 4 h 12"/>
                  <a:gd name="T40" fmla="*/ 11 w 15"/>
                  <a:gd name="T41" fmla="*/ 4 h 12"/>
                  <a:gd name="T42" fmla="*/ 11 w 15"/>
                  <a:gd name="T43" fmla="*/ 0 h 12"/>
                  <a:gd name="T44" fmla="*/ 8 w 15"/>
                  <a:gd name="T45" fmla="*/ 0 h 12"/>
                  <a:gd name="T46" fmla="*/ 4 w 15"/>
                  <a:gd name="T47" fmla="*/ 0 h 12"/>
                  <a:gd name="T48" fmla="*/ 4 w 15"/>
                  <a:gd name="T49" fmla="*/ 0 h 12"/>
                  <a:gd name="T50" fmla="*/ 4 w 15"/>
                  <a:gd name="T51" fmla="*/ 0 h 12"/>
                  <a:gd name="T52" fmla="*/ 0 w 15"/>
                  <a:gd name="T53" fmla="*/ 0 h 12"/>
                  <a:gd name="T54" fmla="*/ 0 w 15"/>
                  <a:gd name="T55" fmla="*/ 0 h 12"/>
                  <a:gd name="T56" fmla="*/ 0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4" y="12"/>
                    </a:lnTo>
                    <a:lnTo>
                      <a:pt x="8" y="12"/>
                    </a:lnTo>
                    <a:lnTo>
                      <a:pt x="11" y="12"/>
                    </a:lnTo>
                    <a:lnTo>
                      <a:pt x="15" y="8"/>
                    </a:lnTo>
                    <a:lnTo>
                      <a:pt x="15" y="4"/>
                    </a:lnTo>
                    <a:lnTo>
                      <a:pt x="11" y="4"/>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0" name="Freeform 758"/>
              <p:cNvSpPr>
                <a:spLocks/>
              </p:cNvSpPr>
              <p:nvPr/>
            </p:nvSpPr>
            <p:spPr bwMode="auto">
              <a:xfrm>
                <a:off x="2060" y="3566"/>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9 h 13"/>
                  <a:gd name="T34" fmla="*/ 19 w 19"/>
                  <a:gd name="T35" fmla="*/ 4 h 13"/>
                  <a:gd name="T36" fmla="*/ 15 w 19"/>
                  <a:gd name="T37" fmla="*/ 4 h 13"/>
                  <a:gd name="T38" fmla="*/ 15 w 19"/>
                  <a:gd name="T39" fmla="*/ 4 h 13"/>
                  <a:gd name="T40" fmla="*/ 15 w 19"/>
                  <a:gd name="T41" fmla="*/ 4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8" y="13"/>
                    </a:lnTo>
                    <a:lnTo>
                      <a:pt x="11" y="13"/>
                    </a:lnTo>
                    <a:lnTo>
                      <a:pt x="15" y="13"/>
                    </a:lnTo>
                    <a:lnTo>
                      <a:pt x="15" y="9"/>
                    </a:lnTo>
                    <a:lnTo>
                      <a:pt x="19" y="9"/>
                    </a:lnTo>
                    <a:lnTo>
                      <a:pt x="19" y="4"/>
                    </a:lnTo>
                    <a:lnTo>
                      <a:pt x="15" y="4"/>
                    </a:lnTo>
                    <a:lnTo>
                      <a:pt x="15" y="0"/>
                    </a:lnTo>
                    <a:lnTo>
                      <a:pt x="11" y="0"/>
                    </a:lnTo>
                    <a:lnTo>
                      <a:pt x="8" y="0"/>
                    </a:lnTo>
                    <a:lnTo>
                      <a:pt x="4"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1" name="Freeform 759"/>
              <p:cNvSpPr>
                <a:spLocks/>
              </p:cNvSpPr>
              <p:nvPr/>
            </p:nvSpPr>
            <p:spPr bwMode="auto">
              <a:xfrm>
                <a:off x="2064" y="3570"/>
                <a:ext cx="19" cy="17"/>
              </a:xfrm>
              <a:custGeom>
                <a:avLst/>
                <a:gdLst>
                  <a:gd name="T0" fmla="*/ 0 w 19"/>
                  <a:gd name="T1" fmla="*/ 5 h 17"/>
                  <a:gd name="T2" fmla="*/ 0 w 19"/>
                  <a:gd name="T3" fmla="*/ 5 h 17"/>
                  <a:gd name="T4" fmla="*/ 0 w 19"/>
                  <a:gd name="T5" fmla="*/ 9 h 17"/>
                  <a:gd name="T6" fmla="*/ 0 w 19"/>
                  <a:gd name="T7" fmla="*/ 9 h 17"/>
                  <a:gd name="T8" fmla="*/ 0 w 19"/>
                  <a:gd name="T9" fmla="*/ 9 h 17"/>
                  <a:gd name="T10" fmla="*/ 4 w 19"/>
                  <a:gd name="T11" fmla="*/ 13 h 17"/>
                  <a:gd name="T12" fmla="*/ 4 w 19"/>
                  <a:gd name="T13" fmla="*/ 13 h 17"/>
                  <a:gd name="T14" fmla="*/ 4 w 19"/>
                  <a:gd name="T15" fmla="*/ 13 h 17"/>
                  <a:gd name="T16" fmla="*/ 4 w 19"/>
                  <a:gd name="T17" fmla="*/ 17 h 17"/>
                  <a:gd name="T18" fmla="*/ 7 w 19"/>
                  <a:gd name="T19" fmla="*/ 17 h 17"/>
                  <a:gd name="T20" fmla="*/ 7 w 19"/>
                  <a:gd name="T21" fmla="*/ 17 h 17"/>
                  <a:gd name="T22" fmla="*/ 11 w 19"/>
                  <a:gd name="T23" fmla="*/ 17 h 17"/>
                  <a:gd name="T24" fmla="*/ 11 w 19"/>
                  <a:gd name="T25" fmla="*/ 17 h 17"/>
                  <a:gd name="T26" fmla="*/ 15 w 19"/>
                  <a:gd name="T27" fmla="*/ 17 h 17"/>
                  <a:gd name="T28" fmla="*/ 15 w 19"/>
                  <a:gd name="T29" fmla="*/ 13 h 17"/>
                  <a:gd name="T30" fmla="*/ 19 w 19"/>
                  <a:gd name="T31" fmla="*/ 13 h 17"/>
                  <a:gd name="T32" fmla="*/ 19 w 19"/>
                  <a:gd name="T33" fmla="*/ 13 h 17"/>
                  <a:gd name="T34" fmla="*/ 19 w 19"/>
                  <a:gd name="T35" fmla="*/ 9 h 17"/>
                  <a:gd name="T36" fmla="*/ 19 w 19"/>
                  <a:gd name="T37" fmla="*/ 9 h 17"/>
                  <a:gd name="T38" fmla="*/ 19 w 19"/>
                  <a:gd name="T39" fmla="*/ 5 h 17"/>
                  <a:gd name="T40" fmla="*/ 19 w 19"/>
                  <a:gd name="T41" fmla="*/ 5 h 17"/>
                  <a:gd name="T42" fmla="*/ 19 w 19"/>
                  <a:gd name="T43" fmla="*/ 5 h 17"/>
                  <a:gd name="T44" fmla="*/ 15 w 19"/>
                  <a:gd name="T45" fmla="*/ 0 h 17"/>
                  <a:gd name="T46" fmla="*/ 15 w 19"/>
                  <a:gd name="T47" fmla="*/ 0 h 17"/>
                  <a:gd name="T48" fmla="*/ 15 w 19"/>
                  <a:gd name="T49" fmla="*/ 0 h 17"/>
                  <a:gd name="T50" fmla="*/ 11 w 19"/>
                  <a:gd name="T51" fmla="*/ 0 h 17"/>
                  <a:gd name="T52" fmla="*/ 7 w 19"/>
                  <a:gd name="T53" fmla="*/ 0 h 17"/>
                  <a:gd name="T54" fmla="*/ 7 w 19"/>
                  <a:gd name="T55" fmla="*/ 0 h 17"/>
                  <a:gd name="T56" fmla="*/ 7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5"/>
                    </a:moveTo>
                    <a:lnTo>
                      <a:pt x="0" y="5"/>
                    </a:lnTo>
                    <a:lnTo>
                      <a:pt x="0" y="9"/>
                    </a:lnTo>
                    <a:lnTo>
                      <a:pt x="4" y="13"/>
                    </a:lnTo>
                    <a:lnTo>
                      <a:pt x="4" y="17"/>
                    </a:lnTo>
                    <a:lnTo>
                      <a:pt x="7" y="17"/>
                    </a:lnTo>
                    <a:lnTo>
                      <a:pt x="11" y="17"/>
                    </a:lnTo>
                    <a:lnTo>
                      <a:pt x="15" y="17"/>
                    </a:lnTo>
                    <a:lnTo>
                      <a:pt x="15" y="13"/>
                    </a:lnTo>
                    <a:lnTo>
                      <a:pt x="19" y="13"/>
                    </a:lnTo>
                    <a:lnTo>
                      <a:pt x="19" y="9"/>
                    </a:lnTo>
                    <a:lnTo>
                      <a:pt x="19" y="5"/>
                    </a:lnTo>
                    <a:lnTo>
                      <a:pt x="15" y="0"/>
                    </a:lnTo>
                    <a:lnTo>
                      <a:pt x="11" y="0"/>
                    </a:lnTo>
                    <a:lnTo>
                      <a:pt x="7" y="0"/>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2" name="Freeform 760"/>
              <p:cNvSpPr>
                <a:spLocks/>
              </p:cNvSpPr>
              <p:nvPr/>
            </p:nvSpPr>
            <p:spPr bwMode="auto">
              <a:xfrm>
                <a:off x="2079" y="3583"/>
                <a:ext cx="19" cy="17"/>
              </a:xfrm>
              <a:custGeom>
                <a:avLst/>
                <a:gdLst>
                  <a:gd name="T0" fmla="*/ 0 w 19"/>
                  <a:gd name="T1" fmla="*/ 4 h 17"/>
                  <a:gd name="T2" fmla="*/ 0 w 19"/>
                  <a:gd name="T3" fmla="*/ 4 h 17"/>
                  <a:gd name="T4" fmla="*/ 0 w 19"/>
                  <a:gd name="T5" fmla="*/ 9 h 17"/>
                  <a:gd name="T6" fmla="*/ 0 w 19"/>
                  <a:gd name="T7" fmla="*/ 9 h 17"/>
                  <a:gd name="T8" fmla="*/ 0 w 19"/>
                  <a:gd name="T9" fmla="*/ 13 h 17"/>
                  <a:gd name="T10" fmla="*/ 0 w 19"/>
                  <a:gd name="T11" fmla="*/ 13 h 17"/>
                  <a:gd name="T12" fmla="*/ 0 w 19"/>
                  <a:gd name="T13" fmla="*/ 13 h 17"/>
                  <a:gd name="T14" fmla="*/ 4 w 19"/>
                  <a:gd name="T15" fmla="*/ 13 h 17"/>
                  <a:gd name="T16" fmla="*/ 4 w 19"/>
                  <a:gd name="T17" fmla="*/ 17 h 17"/>
                  <a:gd name="T18" fmla="*/ 4 w 19"/>
                  <a:gd name="T19" fmla="*/ 17 h 17"/>
                  <a:gd name="T20" fmla="*/ 8 w 19"/>
                  <a:gd name="T21" fmla="*/ 17 h 17"/>
                  <a:gd name="T22" fmla="*/ 11 w 19"/>
                  <a:gd name="T23" fmla="*/ 17 h 17"/>
                  <a:gd name="T24" fmla="*/ 11 w 19"/>
                  <a:gd name="T25" fmla="*/ 17 h 17"/>
                  <a:gd name="T26" fmla="*/ 11 w 19"/>
                  <a:gd name="T27" fmla="*/ 17 h 17"/>
                  <a:gd name="T28" fmla="*/ 15 w 19"/>
                  <a:gd name="T29" fmla="*/ 13 h 17"/>
                  <a:gd name="T30" fmla="*/ 15 w 19"/>
                  <a:gd name="T31" fmla="*/ 13 h 17"/>
                  <a:gd name="T32" fmla="*/ 19 w 19"/>
                  <a:gd name="T33" fmla="*/ 13 h 17"/>
                  <a:gd name="T34" fmla="*/ 19 w 19"/>
                  <a:gd name="T35" fmla="*/ 9 h 17"/>
                  <a:gd name="T36" fmla="*/ 19 w 19"/>
                  <a:gd name="T37" fmla="*/ 9 h 17"/>
                  <a:gd name="T38" fmla="*/ 19 w 19"/>
                  <a:gd name="T39" fmla="*/ 4 h 17"/>
                  <a:gd name="T40" fmla="*/ 19 w 19"/>
                  <a:gd name="T41" fmla="*/ 4 h 17"/>
                  <a:gd name="T42" fmla="*/ 15 w 19"/>
                  <a:gd name="T43" fmla="*/ 4 h 17"/>
                  <a:gd name="T44" fmla="*/ 15 w 19"/>
                  <a:gd name="T45" fmla="*/ 0 h 17"/>
                  <a:gd name="T46" fmla="*/ 15 w 19"/>
                  <a:gd name="T47" fmla="*/ 0 h 17"/>
                  <a:gd name="T48" fmla="*/ 11 w 19"/>
                  <a:gd name="T49" fmla="*/ 0 h 17"/>
                  <a:gd name="T50" fmla="*/ 11 w 19"/>
                  <a:gd name="T51" fmla="*/ 0 h 17"/>
                  <a:gd name="T52" fmla="*/ 8 w 19"/>
                  <a:gd name="T53" fmla="*/ 0 h 17"/>
                  <a:gd name="T54" fmla="*/ 8 w 19"/>
                  <a:gd name="T55" fmla="*/ 0 h 17"/>
                  <a:gd name="T56" fmla="*/ 4 w 19"/>
                  <a:gd name="T57" fmla="*/ 0 h 17"/>
                  <a:gd name="T58" fmla="*/ 0 w 19"/>
                  <a:gd name="T59" fmla="*/ 0 h 17"/>
                  <a:gd name="T60" fmla="*/ 0 w 19"/>
                  <a:gd name="T61" fmla="*/ 0 h 17"/>
                  <a:gd name="T62" fmla="*/ 0 w 19"/>
                  <a:gd name="T63" fmla="*/ 4 h 17"/>
                  <a:gd name="T64" fmla="*/ 0 w 19"/>
                  <a:gd name="T65" fmla="*/ 4 h 17"/>
                  <a:gd name="T66" fmla="*/ 0 w 19"/>
                  <a:gd name="T67" fmla="*/ 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4"/>
                    </a:moveTo>
                    <a:lnTo>
                      <a:pt x="0" y="4"/>
                    </a:lnTo>
                    <a:lnTo>
                      <a:pt x="0" y="9"/>
                    </a:lnTo>
                    <a:lnTo>
                      <a:pt x="0" y="13"/>
                    </a:lnTo>
                    <a:lnTo>
                      <a:pt x="4" y="13"/>
                    </a:lnTo>
                    <a:lnTo>
                      <a:pt x="4" y="17"/>
                    </a:lnTo>
                    <a:lnTo>
                      <a:pt x="8" y="17"/>
                    </a:lnTo>
                    <a:lnTo>
                      <a:pt x="11" y="17"/>
                    </a:lnTo>
                    <a:lnTo>
                      <a:pt x="15" y="13"/>
                    </a:lnTo>
                    <a:lnTo>
                      <a:pt x="19" y="13"/>
                    </a:lnTo>
                    <a:lnTo>
                      <a:pt x="19" y="9"/>
                    </a:lnTo>
                    <a:lnTo>
                      <a:pt x="19" y="4"/>
                    </a:lnTo>
                    <a:lnTo>
                      <a:pt x="15" y="4"/>
                    </a:lnTo>
                    <a:lnTo>
                      <a:pt x="15" y="0"/>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3" name="Freeform 761"/>
              <p:cNvSpPr>
                <a:spLocks/>
              </p:cNvSpPr>
              <p:nvPr/>
            </p:nvSpPr>
            <p:spPr bwMode="auto">
              <a:xfrm>
                <a:off x="2090" y="3600"/>
                <a:ext cx="27" cy="21"/>
              </a:xfrm>
              <a:custGeom>
                <a:avLst/>
                <a:gdLst>
                  <a:gd name="T0" fmla="*/ 0 w 27"/>
                  <a:gd name="T1" fmla="*/ 4 h 21"/>
                  <a:gd name="T2" fmla="*/ 0 w 27"/>
                  <a:gd name="T3" fmla="*/ 4 h 21"/>
                  <a:gd name="T4" fmla="*/ 0 w 27"/>
                  <a:gd name="T5" fmla="*/ 9 h 21"/>
                  <a:gd name="T6" fmla="*/ 0 w 27"/>
                  <a:gd name="T7" fmla="*/ 9 h 21"/>
                  <a:gd name="T8" fmla="*/ 0 w 27"/>
                  <a:gd name="T9" fmla="*/ 13 h 21"/>
                  <a:gd name="T10" fmla="*/ 4 w 27"/>
                  <a:gd name="T11" fmla="*/ 17 h 21"/>
                  <a:gd name="T12" fmla="*/ 4 w 27"/>
                  <a:gd name="T13" fmla="*/ 17 h 21"/>
                  <a:gd name="T14" fmla="*/ 8 w 27"/>
                  <a:gd name="T15" fmla="*/ 21 h 21"/>
                  <a:gd name="T16" fmla="*/ 8 w 27"/>
                  <a:gd name="T17" fmla="*/ 21 h 21"/>
                  <a:gd name="T18" fmla="*/ 12 w 27"/>
                  <a:gd name="T19" fmla="*/ 21 h 21"/>
                  <a:gd name="T20" fmla="*/ 12 w 27"/>
                  <a:gd name="T21" fmla="*/ 21 h 21"/>
                  <a:gd name="T22" fmla="*/ 15 w 27"/>
                  <a:gd name="T23" fmla="*/ 21 h 21"/>
                  <a:gd name="T24" fmla="*/ 19 w 27"/>
                  <a:gd name="T25" fmla="*/ 21 h 21"/>
                  <a:gd name="T26" fmla="*/ 19 w 27"/>
                  <a:gd name="T27" fmla="*/ 21 h 21"/>
                  <a:gd name="T28" fmla="*/ 23 w 27"/>
                  <a:gd name="T29" fmla="*/ 17 h 21"/>
                  <a:gd name="T30" fmla="*/ 23 w 27"/>
                  <a:gd name="T31" fmla="*/ 17 h 21"/>
                  <a:gd name="T32" fmla="*/ 27 w 27"/>
                  <a:gd name="T33" fmla="*/ 13 h 21"/>
                  <a:gd name="T34" fmla="*/ 27 w 27"/>
                  <a:gd name="T35" fmla="*/ 13 h 21"/>
                  <a:gd name="T36" fmla="*/ 27 w 27"/>
                  <a:gd name="T37" fmla="*/ 13 h 21"/>
                  <a:gd name="T38" fmla="*/ 27 w 27"/>
                  <a:gd name="T39" fmla="*/ 9 h 21"/>
                  <a:gd name="T40" fmla="*/ 27 w 27"/>
                  <a:gd name="T41" fmla="*/ 4 h 21"/>
                  <a:gd name="T42" fmla="*/ 27 w 27"/>
                  <a:gd name="T43" fmla="*/ 4 h 21"/>
                  <a:gd name="T44" fmla="*/ 27 w 27"/>
                  <a:gd name="T45" fmla="*/ 4 h 21"/>
                  <a:gd name="T46" fmla="*/ 23 w 27"/>
                  <a:gd name="T47" fmla="*/ 0 h 21"/>
                  <a:gd name="T48" fmla="*/ 23 w 27"/>
                  <a:gd name="T49" fmla="*/ 0 h 21"/>
                  <a:gd name="T50" fmla="*/ 19 w 27"/>
                  <a:gd name="T51" fmla="*/ 0 h 21"/>
                  <a:gd name="T52" fmla="*/ 19 w 27"/>
                  <a:gd name="T53" fmla="*/ 0 h 21"/>
                  <a:gd name="T54" fmla="*/ 15 w 27"/>
                  <a:gd name="T55" fmla="*/ 0 h 21"/>
                  <a:gd name="T56" fmla="*/ 12 w 27"/>
                  <a:gd name="T57" fmla="*/ 0 h 21"/>
                  <a:gd name="T58" fmla="*/ 12 w 27"/>
                  <a:gd name="T59" fmla="*/ 0 h 21"/>
                  <a:gd name="T60" fmla="*/ 8 w 27"/>
                  <a:gd name="T61" fmla="*/ 0 h 21"/>
                  <a:gd name="T62" fmla="*/ 8 w 27"/>
                  <a:gd name="T63" fmla="*/ 0 h 21"/>
                  <a:gd name="T64" fmla="*/ 4 w 27"/>
                  <a:gd name="T65" fmla="*/ 0 h 21"/>
                  <a:gd name="T66" fmla="*/ 4 w 27"/>
                  <a:gd name="T67" fmla="*/ 0 h 21"/>
                  <a:gd name="T68" fmla="*/ 0 w 27"/>
                  <a:gd name="T69" fmla="*/ 4 h 21"/>
                  <a:gd name="T70" fmla="*/ 0 w 27"/>
                  <a:gd name="T71" fmla="*/ 4 h 21"/>
                  <a:gd name="T72" fmla="*/ 0 w 27"/>
                  <a:gd name="T73" fmla="*/ 4 h 21"/>
                  <a:gd name="T74" fmla="*/ 0 w 27"/>
                  <a:gd name="T75" fmla="*/ 4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1"/>
                  <a:gd name="T116" fmla="*/ 27 w 27"/>
                  <a:gd name="T117" fmla="*/ 21 h 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1">
                    <a:moveTo>
                      <a:pt x="0" y="4"/>
                    </a:moveTo>
                    <a:lnTo>
                      <a:pt x="0" y="4"/>
                    </a:lnTo>
                    <a:lnTo>
                      <a:pt x="0" y="9"/>
                    </a:lnTo>
                    <a:lnTo>
                      <a:pt x="0" y="13"/>
                    </a:lnTo>
                    <a:lnTo>
                      <a:pt x="4" y="17"/>
                    </a:lnTo>
                    <a:lnTo>
                      <a:pt x="8" y="21"/>
                    </a:lnTo>
                    <a:lnTo>
                      <a:pt x="12" y="21"/>
                    </a:lnTo>
                    <a:lnTo>
                      <a:pt x="15" y="21"/>
                    </a:lnTo>
                    <a:lnTo>
                      <a:pt x="19" y="21"/>
                    </a:lnTo>
                    <a:lnTo>
                      <a:pt x="23" y="17"/>
                    </a:lnTo>
                    <a:lnTo>
                      <a:pt x="27" y="13"/>
                    </a:lnTo>
                    <a:lnTo>
                      <a:pt x="27" y="9"/>
                    </a:lnTo>
                    <a:lnTo>
                      <a:pt x="27" y="4"/>
                    </a:lnTo>
                    <a:lnTo>
                      <a:pt x="23" y="0"/>
                    </a:lnTo>
                    <a:lnTo>
                      <a:pt x="19" y="0"/>
                    </a:lnTo>
                    <a:lnTo>
                      <a:pt x="15" y="0"/>
                    </a:lnTo>
                    <a:lnTo>
                      <a:pt x="12" y="0"/>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4" name="Freeform 762"/>
              <p:cNvSpPr>
                <a:spLocks/>
              </p:cNvSpPr>
              <p:nvPr/>
            </p:nvSpPr>
            <p:spPr bwMode="auto">
              <a:xfrm>
                <a:off x="2120" y="3617"/>
                <a:ext cx="19" cy="17"/>
              </a:xfrm>
              <a:custGeom>
                <a:avLst/>
                <a:gdLst>
                  <a:gd name="T0" fmla="*/ 0 w 19"/>
                  <a:gd name="T1" fmla="*/ 4 h 17"/>
                  <a:gd name="T2" fmla="*/ 0 w 19"/>
                  <a:gd name="T3" fmla="*/ 4 h 17"/>
                  <a:gd name="T4" fmla="*/ 0 w 19"/>
                  <a:gd name="T5" fmla="*/ 8 h 17"/>
                  <a:gd name="T6" fmla="*/ 0 w 19"/>
                  <a:gd name="T7" fmla="*/ 8 h 17"/>
                  <a:gd name="T8" fmla="*/ 0 w 19"/>
                  <a:gd name="T9" fmla="*/ 13 h 17"/>
                  <a:gd name="T10" fmla="*/ 4 w 19"/>
                  <a:gd name="T11" fmla="*/ 13 h 17"/>
                  <a:gd name="T12" fmla="*/ 4 w 19"/>
                  <a:gd name="T13" fmla="*/ 13 h 17"/>
                  <a:gd name="T14" fmla="*/ 4 w 19"/>
                  <a:gd name="T15" fmla="*/ 17 h 17"/>
                  <a:gd name="T16" fmla="*/ 4 w 19"/>
                  <a:gd name="T17" fmla="*/ 17 h 17"/>
                  <a:gd name="T18" fmla="*/ 8 w 19"/>
                  <a:gd name="T19" fmla="*/ 17 h 17"/>
                  <a:gd name="T20" fmla="*/ 8 w 19"/>
                  <a:gd name="T21" fmla="*/ 17 h 17"/>
                  <a:gd name="T22" fmla="*/ 12 w 19"/>
                  <a:gd name="T23" fmla="*/ 17 h 17"/>
                  <a:gd name="T24" fmla="*/ 12 w 19"/>
                  <a:gd name="T25" fmla="*/ 17 h 17"/>
                  <a:gd name="T26" fmla="*/ 16 w 19"/>
                  <a:gd name="T27" fmla="*/ 17 h 17"/>
                  <a:gd name="T28" fmla="*/ 16 w 19"/>
                  <a:gd name="T29" fmla="*/ 17 h 17"/>
                  <a:gd name="T30" fmla="*/ 19 w 19"/>
                  <a:gd name="T31" fmla="*/ 13 h 17"/>
                  <a:gd name="T32" fmla="*/ 19 w 19"/>
                  <a:gd name="T33" fmla="*/ 13 h 17"/>
                  <a:gd name="T34" fmla="*/ 19 w 19"/>
                  <a:gd name="T35" fmla="*/ 8 h 17"/>
                  <a:gd name="T36" fmla="*/ 19 w 19"/>
                  <a:gd name="T37" fmla="*/ 8 h 17"/>
                  <a:gd name="T38" fmla="*/ 19 w 19"/>
                  <a:gd name="T39" fmla="*/ 4 h 17"/>
                  <a:gd name="T40" fmla="*/ 19 w 19"/>
                  <a:gd name="T41" fmla="*/ 4 h 17"/>
                  <a:gd name="T42" fmla="*/ 19 w 19"/>
                  <a:gd name="T43" fmla="*/ 4 h 17"/>
                  <a:gd name="T44" fmla="*/ 16 w 19"/>
                  <a:gd name="T45" fmla="*/ 4 h 17"/>
                  <a:gd name="T46" fmla="*/ 16 w 19"/>
                  <a:gd name="T47" fmla="*/ 0 h 17"/>
                  <a:gd name="T48" fmla="*/ 16 w 19"/>
                  <a:gd name="T49" fmla="*/ 0 h 17"/>
                  <a:gd name="T50" fmla="*/ 12 w 19"/>
                  <a:gd name="T51" fmla="*/ 0 h 17"/>
                  <a:gd name="T52" fmla="*/ 8 w 19"/>
                  <a:gd name="T53" fmla="*/ 0 h 17"/>
                  <a:gd name="T54" fmla="*/ 8 w 19"/>
                  <a:gd name="T55" fmla="*/ 0 h 17"/>
                  <a:gd name="T56" fmla="*/ 4 w 19"/>
                  <a:gd name="T57" fmla="*/ 0 h 17"/>
                  <a:gd name="T58" fmla="*/ 4 w 19"/>
                  <a:gd name="T59" fmla="*/ 0 h 17"/>
                  <a:gd name="T60" fmla="*/ 0 w 19"/>
                  <a:gd name="T61" fmla="*/ 4 h 17"/>
                  <a:gd name="T62" fmla="*/ 0 w 19"/>
                  <a:gd name="T63" fmla="*/ 4 h 17"/>
                  <a:gd name="T64" fmla="*/ 0 w 19"/>
                  <a:gd name="T65" fmla="*/ 4 h 17"/>
                  <a:gd name="T66" fmla="*/ 0 w 19"/>
                  <a:gd name="T67" fmla="*/ 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4"/>
                    </a:moveTo>
                    <a:lnTo>
                      <a:pt x="0" y="4"/>
                    </a:lnTo>
                    <a:lnTo>
                      <a:pt x="0" y="8"/>
                    </a:lnTo>
                    <a:lnTo>
                      <a:pt x="0" y="13"/>
                    </a:lnTo>
                    <a:lnTo>
                      <a:pt x="4" y="13"/>
                    </a:lnTo>
                    <a:lnTo>
                      <a:pt x="4" y="17"/>
                    </a:lnTo>
                    <a:lnTo>
                      <a:pt x="8" y="17"/>
                    </a:lnTo>
                    <a:lnTo>
                      <a:pt x="12" y="17"/>
                    </a:lnTo>
                    <a:lnTo>
                      <a:pt x="16" y="17"/>
                    </a:lnTo>
                    <a:lnTo>
                      <a:pt x="19" y="13"/>
                    </a:lnTo>
                    <a:lnTo>
                      <a:pt x="19" y="8"/>
                    </a:lnTo>
                    <a:lnTo>
                      <a:pt x="19" y="4"/>
                    </a:lnTo>
                    <a:lnTo>
                      <a:pt x="16" y="4"/>
                    </a:lnTo>
                    <a:lnTo>
                      <a:pt x="16" y="0"/>
                    </a:lnTo>
                    <a:lnTo>
                      <a:pt x="12"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5" name="Freeform 763"/>
              <p:cNvSpPr>
                <a:spLocks/>
              </p:cNvSpPr>
              <p:nvPr/>
            </p:nvSpPr>
            <p:spPr bwMode="auto">
              <a:xfrm>
                <a:off x="2222" y="3596"/>
                <a:ext cx="30" cy="29"/>
              </a:xfrm>
              <a:custGeom>
                <a:avLst/>
                <a:gdLst>
                  <a:gd name="T0" fmla="*/ 0 w 30"/>
                  <a:gd name="T1" fmla="*/ 8 h 29"/>
                  <a:gd name="T2" fmla="*/ 0 w 30"/>
                  <a:gd name="T3" fmla="*/ 8 h 29"/>
                  <a:gd name="T4" fmla="*/ 0 w 30"/>
                  <a:gd name="T5" fmla="*/ 13 h 29"/>
                  <a:gd name="T6" fmla="*/ 0 w 30"/>
                  <a:gd name="T7" fmla="*/ 13 h 29"/>
                  <a:gd name="T8" fmla="*/ 0 w 30"/>
                  <a:gd name="T9" fmla="*/ 13 h 29"/>
                  <a:gd name="T10" fmla="*/ 0 w 30"/>
                  <a:gd name="T11" fmla="*/ 17 h 29"/>
                  <a:gd name="T12" fmla="*/ 0 w 30"/>
                  <a:gd name="T13" fmla="*/ 17 h 29"/>
                  <a:gd name="T14" fmla="*/ 4 w 30"/>
                  <a:gd name="T15" fmla="*/ 21 h 29"/>
                  <a:gd name="T16" fmla="*/ 4 w 30"/>
                  <a:gd name="T17" fmla="*/ 21 h 29"/>
                  <a:gd name="T18" fmla="*/ 4 w 30"/>
                  <a:gd name="T19" fmla="*/ 21 h 29"/>
                  <a:gd name="T20" fmla="*/ 4 w 30"/>
                  <a:gd name="T21" fmla="*/ 25 h 29"/>
                  <a:gd name="T22" fmla="*/ 8 w 30"/>
                  <a:gd name="T23" fmla="*/ 25 h 29"/>
                  <a:gd name="T24" fmla="*/ 8 w 30"/>
                  <a:gd name="T25" fmla="*/ 25 h 29"/>
                  <a:gd name="T26" fmla="*/ 12 w 30"/>
                  <a:gd name="T27" fmla="*/ 25 h 29"/>
                  <a:gd name="T28" fmla="*/ 15 w 30"/>
                  <a:gd name="T29" fmla="*/ 29 h 29"/>
                  <a:gd name="T30" fmla="*/ 15 w 30"/>
                  <a:gd name="T31" fmla="*/ 29 h 29"/>
                  <a:gd name="T32" fmla="*/ 19 w 30"/>
                  <a:gd name="T33" fmla="*/ 29 h 29"/>
                  <a:gd name="T34" fmla="*/ 19 w 30"/>
                  <a:gd name="T35" fmla="*/ 25 h 29"/>
                  <a:gd name="T36" fmla="*/ 23 w 30"/>
                  <a:gd name="T37" fmla="*/ 25 h 29"/>
                  <a:gd name="T38" fmla="*/ 23 w 30"/>
                  <a:gd name="T39" fmla="*/ 25 h 29"/>
                  <a:gd name="T40" fmla="*/ 27 w 30"/>
                  <a:gd name="T41" fmla="*/ 25 h 29"/>
                  <a:gd name="T42" fmla="*/ 27 w 30"/>
                  <a:gd name="T43" fmla="*/ 21 h 29"/>
                  <a:gd name="T44" fmla="*/ 30 w 30"/>
                  <a:gd name="T45" fmla="*/ 21 h 29"/>
                  <a:gd name="T46" fmla="*/ 30 w 30"/>
                  <a:gd name="T47" fmla="*/ 21 h 29"/>
                  <a:gd name="T48" fmla="*/ 30 w 30"/>
                  <a:gd name="T49" fmla="*/ 17 h 29"/>
                  <a:gd name="T50" fmla="*/ 30 w 30"/>
                  <a:gd name="T51" fmla="*/ 17 h 29"/>
                  <a:gd name="T52" fmla="*/ 30 w 30"/>
                  <a:gd name="T53" fmla="*/ 13 h 29"/>
                  <a:gd name="T54" fmla="*/ 30 w 30"/>
                  <a:gd name="T55" fmla="*/ 13 h 29"/>
                  <a:gd name="T56" fmla="*/ 30 w 30"/>
                  <a:gd name="T57" fmla="*/ 13 h 29"/>
                  <a:gd name="T58" fmla="*/ 30 w 30"/>
                  <a:gd name="T59" fmla="*/ 8 h 29"/>
                  <a:gd name="T60" fmla="*/ 30 w 30"/>
                  <a:gd name="T61" fmla="*/ 8 h 29"/>
                  <a:gd name="T62" fmla="*/ 30 w 30"/>
                  <a:gd name="T63" fmla="*/ 8 h 29"/>
                  <a:gd name="T64" fmla="*/ 30 w 30"/>
                  <a:gd name="T65" fmla="*/ 4 h 29"/>
                  <a:gd name="T66" fmla="*/ 27 w 30"/>
                  <a:gd name="T67" fmla="*/ 4 h 29"/>
                  <a:gd name="T68" fmla="*/ 27 w 30"/>
                  <a:gd name="T69" fmla="*/ 0 h 29"/>
                  <a:gd name="T70" fmla="*/ 23 w 30"/>
                  <a:gd name="T71" fmla="*/ 0 h 29"/>
                  <a:gd name="T72" fmla="*/ 19 w 30"/>
                  <a:gd name="T73" fmla="*/ 0 h 29"/>
                  <a:gd name="T74" fmla="*/ 19 w 30"/>
                  <a:gd name="T75" fmla="*/ 0 h 29"/>
                  <a:gd name="T76" fmla="*/ 15 w 30"/>
                  <a:gd name="T77" fmla="*/ 0 h 29"/>
                  <a:gd name="T78" fmla="*/ 12 w 30"/>
                  <a:gd name="T79" fmla="*/ 0 h 29"/>
                  <a:gd name="T80" fmla="*/ 8 w 30"/>
                  <a:gd name="T81" fmla="*/ 0 h 29"/>
                  <a:gd name="T82" fmla="*/ 8 w 30"/>
                  <a:gd name="T83" fmla="*/ 0 h 29"/>
                  <a:gd name="T84" fmla="*/ 4 w 30"/>
                  <a:gd name="T85" fmla="*/ 0 h 29"/>
                  <a:gd name="T86" fmla="*/ 4 w 30"/>
                  <a:gd name="T87" fmla="*/ 4 h 29"/>
                  <a:gd name="T88" fmla="*/ 0 w 30"/>
                  <a:gd name="T89" fmla="*/ 4 h 29"/>
                  <a:gd name="T90" fmla="*/ 0 w 30"/>
                  <a:gd name="T91" fmla="*/ 8 h 29"/>
                  <a:gd name="T92" fmla="*/ 0 w 30"/>
                  <a:gd name="T93" fmla="*/ 8 h 29"/>
                  <a:gd name="T94" fmla="*/ 0 w 30"/>
                  <a:gd name="T95" fmla="*/ 8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9"/>
                  <a:gd name="T146" fmla="*/ 30 w 30"/>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9">
                    <a:moveTo>
                      <a:pt x="0" y="8"/>
                    </a:moveTo>
                    <a:lnTo>
                      <a:pt x="0" y="8"/>
                    </a:lnTo>
                    <a:lnTo>
                      <a:pt x="0" y="13"/>
                    </a:lnTo>
                    <a:lnTo>
                      <a:pt x="0" y="17"/>
                    </a:lnTo>
                    <a:lnTo>
                      <a:pt x="4" y="21"/>
                    </a:lnTo>
                    <a:lnTo>
                      <a:pt x="4" y="25"/>
                    </a:lnTo>
                    <a:lnTo>
                      <a:pt x="8" y="25"/>
                    </a:lnTo>
                    <a:lnTo>
                      <a:pt x="12" y="25"/>
                    </a:lnTo>
                    <a:lnTo>
                      <a:pt x="15" y="29"/>
                    </a:lnTo>
                    <a:lnTo>
                      <a:pt x="19" y="29"/>
                    </a:lnTo>
                    <a:lnTo>
                      <a:pt x="19" y="25"/>
                    </a:lnTo>
                    <a:lnTo>
                      <a:pt x="23" y="25"/>
                    </a:lnTo>
                    <a:lnTo>
                      <a:pt x="27" y="25"/>
                    </a:lnTo>
                    <a:lnTo>
                      <a:pt x="27" y="21"/>
                    </a:lnTo>
                    <a:lnTo>
                      <a:pt x="30" y="21"/>
                    </a:lnTo>
                    <a:lnTo>
                      <a:pt x="30" y="17"/>
                    </a:lnTo>
                    <a:lnTo>
                      <a:pt x="30" y="13"/>
                    </a:lnTo>
                    <a:lnTo>
                      <a:pt x="30" y="8"/>
                    </a:lnTo>
                    <a:lnTo>
                      <a:pt x="30" y="4"/>
                    </a:lnTo>
                    <a:lnTo>
                      <a:pt x="27" y="4"/>
                    </a:lnTo>
                    <a:lnTo>
                      <a:pt x="27" y="0"/>
                    </a:lnTo>
                    <a:lnTo>
                      <a:pt x="23" y="0"/>
                    </a:lnTo>
                    <a:lnTo>
                      <a:pt x="19" y="0"/>
                    </a:lnTo>
                    <a:lnTo>
                      <a:pt x="15" y="0"/>
                    </a:lnTo>
                    <a:lnTo>
                      <a:pt x="12" y="0"/>
                    </a:lnTo>
                    <a:lnTo>
                      <a:pt x="8" y="0"/>
                    </a:lnTo>
                    <a:lnTo>
                      <a:pt x="4"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6" name="Freeform 764"/>
              <p:cNvSpPr>
                <a:spLocks/>
              </p:cNvSpPr>
              <p:nvPr/>
            </p:nvSpPr>
            <p:spPr bwMode="auto">
              <a:xfrm>
                <a:off x="2192" y="3570"/>
                <a:ext cx="30" cy="30"/>
              </a:xfrm>
              <a:custGeom>
                <a:avLst/>
                <a:gdLst>
                  <a:gd name="T0" fmla="*/ 0 w 30"/>
                  <a:gd name="T1" fmla="*/ 13 h 30"/>
                  <a:gd name="T2" fmla="*/ 0 w 30"/>
                  <a:gd name="T3" fmla="*/ 13 h 30"/>
                  <a:gd name="T4" fmla="*/ 0 w 30"/>
                  <a:gd name="T5" fmla="*/ 13 h 30"/>
                  <a:gd name="T6" fmla="*/ 0 w 30"/>
                  <a:gd name="T7" fmla="*/ 13 h 30"/>
                  <a:gd name="T8" fmla="*/ 0 w 30"/>
                  <a:gd name="T9" fmla="*/ 17 h 30"/>
                  <a:gd name="T10" fmla="*/ 0 w 30"/>
                  <a:gd name="T11" fmla="*/ 17 h 30"/>
                  <a:gd name="T12" fmla="*/ 0 w 30"/>
                  <a:gd name="T13" fmla="*/ 22 h 30"/>
                  <a:gd name="T14" fmla="*/ 0 w 30"/>
                  <a:gd name="T15" fmla="*/ 22 h 30"/>
                  <a:gd name="T16" fmla="*/ 4 w 30"/>
                  <a:gd name="T17" fmla="*/ 26 h 30"/>
                  <a:gd name="T18" fmla="*/ 4 w 30"/>
                  <a:gd name="T19" fmla="*/ 26 h 30"/>
                  <a:gd name="T20" fmla="*/ 4 w 30"/>
                  <a:gd name="T21" fmla="*/ 26 h 30"/>
                  <a:gd name="T22" fmla="*/ 8 w 30"/>
                  <a:gd name="T23" fmla="*/ 26 h 30"/>
                  <a:gd name="T24" fmla="*/ 8 w 30"/>
                  <a:gd name="T25" fmla="*/ 30 h 30"/>
                  <a:gd name="T26" fmla="*/ 11 w 30"/>
                  <a:gd name="T27" fmla="*/ 30 h 30"/>
                  <a:gd name="T28" fmla="*/ 15 w 30"/>
                  <a:gd name="T29" fmla="*/ 30 h 30"/>
                  <a:gd name="T30" fmla="*/ 15 w 30"/>
                  <a:gd name="T31" fmla="*/ 30 h 30"/>
                  <a:gd name="T32" fmla="*/ 15 w 30"/>
                  <a:gd name="T33" fmla="*/ 30 h 30"/>
                  <a:gd name="T34" fmla="*/ 19 w 30"/>
                  <a:gd name="T35" fmla="*/ 30 h 30"/>
                  <a:gd name="T36" fmla="*/ 23 w 30"/>
                  <a:gd name="T37" fmla="*/ 30 h 30"/>
                  <a:gd name="T38" fmla="*/ 23 w 30"/>
                  <a:gd name="T39" fmla="*/ 26 h 30"/>
                  <a:gd name="T40" fmla="*/ 27 w 30"/>
                  <a:gd name="T41" fmla="*/ 26 h 30"/>
                  <a:gd name="T42" fmla="*/ 27 w 30"/>
                  <a:gd name="T43" fmla="*/ 26 h 30"/>
                  <a:gd name="T44" fmla="*/ 27 w 30"/>
                  <a:gd name="T45" fmla="*/ 26 h 30"/>
                  <a:gd name="T46" fmla="*/ 30 w 30"/>
                  <a:gd name="T47" fmla="*/ 22 h 30"/>
                  <a:gd name="T48" fmla="*/ 30 w 30"/>
                  <a:gd name="T49" fmla="*/ 22 h 30"/>
                  <a:gd name="T50" fmla="*/ 30 w 30"/>
                  <a:gd name="T51" fmla="*/ 17 h 30"/>
                  <a:gd name="T52" fmla="*/ 30 w 30"/>
                  <a:gd name="T53" fmla="*/ 17 h 30"/>
                  <a:gd name="T54" fmla="*/ 30 w 30"/>
                  <a:gd name="T55" fmla="*/ 13 h 30"/>
                  <a:gd name="T56" fmla="*/ 30 w 30"/>
                  <a:gd name="T57" fmla="*/ 13 h 30"/>
                  <a:gd name="T58" fmla="*/ 30 w 30"/>
                  <a:gd name="T59" fmla="*/ 13 h 30"/>
                  <a:gd name="T60" fmla="*/ 30 w 30"/>
                  <a:gd name="T61" fmla="*/ 9 h 30"/>
                  <a:gd name="T62" fmla="*/ 30 w 30"/>
                  <a:gd name="T63" fmla="*/ 9 h 30"/>
                  <a:gd name="T64" fmla="*/ 27 w 30"/>
                  <a:gd name="T65" fmla="*/ 9 h 30"/>
                  <a:gd name="T66" fmla="*/ 27 w 30"/>
                  <a:gd name="T67" fmla="*/ 5 h 30"/>
                  <a:gd name="T68" fmla="*/ 23 w 30"/>
                  <a:gd name="T69" fmla="*/ 5 h 30"/>
                  <a:gd name="T70" fmla="*/ 23 w 30"/>
                  <a:gd name="T71" fmla="*/ 5 h 30"/>
                  <a:gd name="T72" fmla="*/ 19 w 30"/>
                  <a:gd name="T73" fmla="*/ 5 h 30"/>
                  <a:gd name="T74" fmla="*/ 15 w 30"/>
                  <a:gd name="T75" fmla="*/ 0 h 30"/>
                  <a:gd name="T76" fmla="*/ 15 w 30"/>
                  <a:gd name="T77" fmla="*/ 0 h 30"/>
                  <a:gd name="T78" fmla="*/ 11 w 30"/>
                  <a:gd name="T79" fmla="*/ 0 h 30"/>
                  <a:gd name="T80" fmla="*/ 8 w 30"/>
                  <a:gd name="T81" fmla="*/ 0 h 30"/>
                  <a:gd name="T82" fmla="*/ 4 w 30"/>
                  <a:gd name="T83" fmla="*/ 5 h 30"/>
                  <a:gd name="T84" fmla="*/ 4 w 30"/>
                  <a:gd name="T85" fmla="*/ 5 h 30"/>
                  <a:gd name="T86" fmla="*/ 0 w 30"/>
                  <a:gd name="T87" fmla="*/ 5 h 30"/>
                  <a:gd name="T88" fmla="*/ 0 w 30"/>
                  <a:gd name="T89" fmla="*/ 9 h 30"/>
                  <a:gd name="T90" fmla="*/ 0 w 30"/>
                  <a:gd name="T91" fmla="*/ 9 h 30"/>
                  <a:gd name="T92" fmla="*/ 0 w 30"/>
                  <a:gd name="T93" fmla="*/ 9 h 30"/>
                  <a:gd name="T94" fmla="*/ 0 w 30"/>
                  <a:gd name="T95" fmla="*/ 13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13"/>
                    </a:moveTo>
                    <a:lnTo>
                      <a:pt x="0" y="13"/>
                    </a:lnTo>
                    <a:lnTo>
                      <a:pt x="0" y="17"/>
                    </a:lnTo>
                    <a:lnTo>
                      <a:pt x="0" y="22"/>
                    </a:lnTo>
                    <a:lnTo>
                      <a:pt x="4" y="26"/>
                    </a:lnTo>
                    <a:lnTo>
                      <a:pt x="8" y="26"/>
                    </a:lnTo>
                    <a:lnTo>
                      <a:pt x="8" y="30"/>
                    </a:lnTo>
                    <a:lnTo>
                      <a:pt x="11" y="30"/>
                    </a:lnTo>
                    <a:lnTo>
                      <a:pt x="15" y="30"/>
                    </a:lnTo>
                    <a:lnTo>
                      <a:pt x="19" y="30"/>
                    </a:lnTo>
                    <a:lnTo>
                      <a:pt x="23" y="30"/>
                    </a:lnTo>
                    <a:lnTo>
                      <a:pt x="23" y="26"/>
                    </a:lnTo>
                    <a:lnTo>
                      <a:pt x="27" y="26"/>
                    </a:lnTo>
                    <a:lnTo>
                      <a:pt x="30" y="22"/>
                    </a:lnTo>
                    <a:lnTo>
                      <a:pt x="30" y="17"/>
                    </a:lnTo>
                    <a:lnTo>
                      <a:pt x="30" y="13"/>
                    </a:lnTo>
                    <a:lnTo>
                      <a:pt x="30" y="9"/>
                    </a:lnTo>
                    <a:lnTo>
                      <a:pt x="27" y="9"/>
                    </a:lnTo>
                    <a:lnTo>
                      <a:pt x="27" y="5"/>
                    </a:lnTo>
                    <a:lnTo>
                      <a:pt x="23" y="5"/>
                    </a:lnTo>
                    <a:lnTo>
                      <a:pt x="19" y="5"/>
                    </a:lnTo>
                    <a:lnTo>
                      <a:pt x="15" y="0"/>
                    </a:lnTo>
                    <a:lnTo>
                      <a:pt x="11" y="0"/>
                    </a:lnTo>
                    <a:lnTo>
                      <a:pt x="8" y="0"/>
                    </a:lnTo>
                    <a:lnTo>
                      <a:pt x="4" y="5"/>
                    </a:lnTo>
                    <a:lnTo>
                      <a:pt x="0" y="5"/>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7" name="Freeform 765"/>
              <p:cNvSpPr>
                <a:spLocks/>
              </p:cNvSpPr>
              <p:nvPr/>
            </p:nvSpPr>
            <p:spPr bwMode="auto">
              <a:xfrm>
                <a:off x="2158" y="3549"/>
                <a:ext cx="38" cy="38"/>
              </a:xfrm>
              <a:custGeom>
                <a:avLst/>
                <a:gdLst>
                  <a:gd name="T0" fmla="*/ 8 w 38"/>
                  <a:gd name="T1" fmla="*/ 21 h 38"/>
                  <a:gd name="T2" fmla="*/ 8 w 38"/>
                  <a:gd name="T3" fmla="*/ 21 h 38"/>
                  <a:gd name="T4" fmla="*/ 12 w 38"/>
                  <a:gd name="T5" fmla="*/ 26 h 38"/>
                  <a:gd name="T6" fmla="*/ 15 w 38"/>
                  <a:gd name="T7" fmla="*/ 30 h 38"/>
                  <a:gd name="T8" fmla="*/ 15 w 38"/>
                  <a:gd name="T9" fmla="*/ 30 h 38"/>
                  <a:gd name="T10" fmla="*/ 23 w 38"/>
                  <a:gd name="T11" fmla="*/ 34 h 38"/>
                  <a:gd name="T12" fmla="*/ 27 w 38"/>
                  <a:gd name="T13" fmla="*/ 34 h 38"/>
                  <a:gd name="T14" fmla="*/ 27 w 38"/>
                  <a:gd name="T15" fmla="*/ 38 h 38"/>
                  <a:gd name="T16" fmla="*/ 30 w 38"/>
                  <a:gd name="T17" fmla="*/ 38 h 38"/>
                  <a:gd name="T18" fmla="*/ 30 w 38"/>
                  <a:gd name="T19" fmla="*/ 38 h 38"/>
                  <a:gd name="T20" fmla="*/ 34 w 38"/>
                  <a:gd name="T21" fmla="*/ 38 h 38"/>
                  <a:gd name="T22" fmla="*/ 34 w 38"/>
                  <a:gd name="T23" fmla="*/ 34 h 38"/>
                  <a:gd name="T24" fmla="*/ 34 w 38"/>
                  <a:gd name="T25" fmla="*/ 34 h 38"/>
                  <a:gd name="T26" fmla="*/ 38 w 38"/>
                  <a:gd name="T27" fmla="*/ 34 h 38"/>
                  <a:gd name="T28" fmla="*/ 38 w 38"/>
                  <a:gd name="T29" fmla="*/ 34 h 38"/>
                  <a:gd name="T30" fmla="*/ 38 w 38"/>
                  <a:gd name="T31" fmla="*/ 34 h 38"/>
                  <a:gd name="T32" fmla="*/ 38 w 38"/>
                  <a:gd name="T33" fmla="*/ 30 h 38"/>
                  <a:gd name="T34" fmla="*/ 38 w 38"/>
                  <a:gd name="T35" fmla="*/ 26 h 38"/>
                  <a:gd name="T36" fmla="*/ 38 w 38"/>
                  <a:gd name="T37" fmla="*/ 21 h 38"/>
                  <a:gd name="T38" fmla="*/ 34 w 38"/>
                  <a:gd name="T39" fmla="*/ 17 h 38"/>
                  <a:gd name="T40" fmla="*/ 30 w 38"/>
                  <a:gd name="T41" fmla="*/ 13 h 38"/>
                  <a:gd name="T42" fmla="*/ 30 w 38"/>
                  <a:gd name="T43" fmla="*/ 9 h 38"/>
                  <a:gd name="T44" fmla="*/ 27 w 38"/>
                  <a:gd name="T45" fmla="*/ 9 h 38"/>
                  <a:gd name="T46" fmla="*/ 27 w 38"/>
                  <a:gd name="T47" fmla="*/ 4 h 38"/>
                  <a:gd name="T48" fmla="*/ 23 w 38"/>
                  <a:gd name="T49" fmla="*/ 4 h 38"/>
                  <a:gd name="T50" fmla="*/ 19 w 38"/>
                  <a:gd name="T51" fmla="*/ 4 h 38"/>
                  <a:gd name="T52" fmla="*/ 15 w 38"/>
                  <a:gd name="T53" fmla="*/ 0 h 38"/>
                  <a:gd name="T54" fmla="*/ 15 w 38"/>
                  <a:gd name="T55" fmla="*/ 0 h 38"/>
                  <a:gd name="T56" fmla="*/ 12 w 38"/>
                  <a:gd name="T57" fmla="*/ 0 h 38"/>
                  <a:gd name="T58" fmla="*/ 12 w 38"/>
                  <a:gd name="T59" fmla="*/ 0 h 38"/>
                  <a:gd name="T60" fmla="*/ 8 w 38"/>
                  <a:gd name="T61" fmla="*/ 4 h 38"/>
                  <a:gd name="T62" fmla="*/ 4 w 38"/>
                  <a:gd name="T63" fmla="*/ 4 h 38"/>
                  <a:gd name="T64" fmla="*/ 4 w 38"/>
                  <a:gd name="T65" fmla="*/ 4 h 38"/>
                  <a:gd name="T66" fmla="*/ 4 w 38"/>
                  <a:gd name="T67" fmla="*/ 4 h 38"/>
                  <a:gd name="T68" fmla="*/ 4 w 38"/>
                  <a:gd name="T69" fmla="*/ 9 h 38"/>
                  <a:gd name="T70" fmla="*/ 4 w 38"/>
                  <a:gd name="T71" fmla="*/ 9 h 38"/>
                  <a:gd name="T72" fmla="*/ 0 w 38"/>
                  <a:gd name="T73" fmla="*/ 9 h 38"/>
                  <a:gd name="T74" fmla="*/ 4 w 38"/>
                  <a:gd name="T75" fmla="*/ 13 h 38"/>
                  <a:gd name="T76" fmla="*/ 4 w 38"/>
                  <a:gd name="T77" fmla="*/ 17 h 38"/>
                  <a:gd name="T78" fmla="*/ 4 w 38"/>
                  <a:gd name="T79" fmla="*/ 17 h 38"/>
                  <a:gd name="T80" fmla="*/ 8 w 38"/>
                  <a:gd name="T81" fmla="*/ 21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8"/>
                  <a:gd name="T125" fmla="*/ 38 w 38"/>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8">
                    <a:moveTo>
                      <a:pt x="8" y="21"/>
                    </a:moveTo>
                    <a:lnTo>
                      <a:pt x="8" y="21"/>
                    </a:lnTo>
                    <a:lnTo>
                      <a:pt x="12" y="26"/>
                    </a:lnTo>
                    <a:lnTo>
                      <a:pt x="15" y="30"/>
                    </a:lnTo>
                    <a:lnTo>
                      <a:pt x="23" y="34"/>
                    </a:lnTo>
                    <a:lnTo>
                      <a:pt x="27" y="34"/>
                    </a:lnTo>
                    <a:lnTo>
                      <a:pt x="27" y="38"/>
                    </a:lnTo>
                    <a:lnTo>
                      <a:pt x="30" y="38"/>
                    </a:lnTo>
                    <a:lnTo>
                      <a:pt x="34" y="38"/>
                    </a:lnTo>
                    <a:lnTo>
                      <a:pt x="34" y="34"/>
                    </a:lnTo>
                    <a:lnTo>
                      <a:pt x="38" y="34"/>
                    </a:lnTo>
                    <a:lnTo>
                      <a:pt x="38" y="30"/>
                    </a:lnTo>
                    <a:lnTo>
                      <a:pt x="38" y="26"/>
                    </a:lnTo>
                    <a:lnTo>
                      <a:pt x="38" y="21"/>
                    </a:lnTo>
                    <a:lnTo>
                      <a:pt x="34" y="17"/>
                    </a:lnTo>
                    <a:lnTo>
                      <a:pt x="30" y="13"/>
                    </a:lnTo>
                    <a:lnTo>
                      <a:pt x="30" y="9"/>
                    </a:lnTo>
                    <a:lnTo>
                      <a:pt x="27" y="9"/>
                    </a:lnTo>
                    <a:lnTo>
                      <a:pt x="27" y="4"/>
                    </a:lnTo>
                    <a:lnTo>
                      <a:pt x="23" y="4"/>
                    </a:lnTo>
                    <a:lnTo>
                      <a:pt x="19" y="4"/>
                    </a:lnTo>
                    <a:lnTo>
                      <a:pt x="15" y="0"/>
                    </a:lnTo>
                    <a:lnTo>
                      <a:pt x="12" y="0"/>
                    </a:lnTo>
                    <a:lnTo>
                      <a:pt x="8" y="4"/>
                    </a:lnTo>
                    <a:lnTo>
                      <a:pt x="4" y="4"/>
                    </a:lnTo>
                    <a:lnTo>
                      <a:pt x="4" y="9"/>
                    </a:lnTo>
                    <a:lnTo>
                      <a:pt x="0" y="9"/>
                    </a:lnTo>
                    <a:lnTo>
                      <a:pt x="4" y="13"/>
                    </a:lnTo>
                    <a:lnTo>
                      <a:pt x="4" y="17"/>
                    </a:lnTo>
                    <a:lnTo>
                      <a:pt x="8" y="21"/>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8" name="Freeform 766"/>
              <p:cNvSpPr>
                <a:spLocks/>
              </p:cNvSpPr>
              <p:nvPr/>
            </p:nvSpPr>
            <p:spPr bwMode="auto">
              <a:xfrm>
                <a:off x="2143" y="3549"/>
                <a:ext cx="15" cy="17"/>
              </a:xfrm>
              <a:custGeom>
                <a:avLst/>
                <a:gdLst>
                  <a:gd name="T0" fmla="*/ 0 w 15"/>
                  <a:gd name="T1" fmla="*/ 4 h 17"/>
                  <a:gd name="T2" fmla="*/ 0 w 15"/>
                  <a:gd name="T3" fmla="*/ 4 h 17"/>
                  <a:gd name="T4" fmla="*/ 0 w 15"/>
                  <a:gd name="T5" fmla="*/ 9 h 17"/>
                  <a:gd name="T6" fmla="*/ 0 w 15"/>
                  <a:gd name="T7" fmla="*/ 9 h 17"/>
                  <a:gd name="T8" fmla="*/ 0 w 15"/>
                  <a:gd name="T9" fmla="*/ 13 h 17"/>
                  <a:gd name="T10" fmla="*/ 4 w 15"/>
                  <a:gd name="T11" fmla="*/ 13 h 17"/>
                  <a:gd name="T12" fmla="*/ 4 w 15"/>
                  <a:gd name="T13" fmla="*/ 13 h 17"/>
                  <a:gd name="T14" fmla="*/ 8 w 15"/>
                  <a:gd name="T15" fmla="*/ 13 h 17"/>
                  <a:gd name="T16" fmla="*/ 8 w 15"/>
                  <a:gd name="T17" fmla="*/ 17 h 17"/>
                  <a:gd name="T18" fmla="*/ 8 w 15"/>
                  <a:gd name="T19" fmla="*/ 17 h 17"/>
                  <a:gd name="T20" fmla="*/ 11 w 15"/>
                  <a:gd name="T21" fmla="*/ 13 h 17"/>
                  <a:gd name="T22" fmla="*/ 11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8 w 15"/>
                  <a:gd name="T47" fmla="*/ 0 h 17"/>
                  <a:gd name="T48" fmla="*/ 8 w 15"/>
                  <a:gd name="T49" fmla="*/ 0 h 17"/>
                  <a:gd name="T50" fmla="*/ 4 w 15"/>
                  <a:gd name="T51" fmla="*/ 0 h 17"/>
                  <a:gd name="T52" fmla="*/ 4 w 15"/>
                  <a:gd name="T53" fmla="*/ 0 h 17"/>
                  <a:gd name="T54" fmla="*/ 4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9"/>
                    </a:lnTo>
                    <a:lnTo>
                      <a:pt x="0" y="13"/>
                    </a:lnTo>
                    <a:lnTo>
                      <a:pt x="4" y="13"/>
                    </a:lnTo>
                    <a:lnTo>
                      <a:pt x="8" y="13"/>
                    </a:lnTo>
                    <a:lnTo>
                      <a:pt x="8" y="17"/>
                    </a:lnTo>
                    <a:lnTo>
                      <a:pt x="11" y="13"/>
                    </a:lnTo>
                    <a:lnTo>
                      <a:pt x="15" y="13"/>
                    </a:lnTo>
                    <a:lnTo>
                      <a:pt x="15" y="9"/>
                    </a:lnTo>
                    <a:lnTo>
                      <a:pt x="15" y="4"/>
                    </a:lnTo>
                    <a:lnTo>
                      <a:pt x="11" y="4"/>
                    </a:lnTo>
                    <a:lnTo>
                      <a:pt x="11"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59" name="Freeform 767"/>
              <p:cNvSpPr>
                <a:spLocks/>
              </p:cNvSpPr>
              <p:nvPr/>
            </p:nvSpPr>
            <p:spPr bwMode="auto">
              <a:xfrm>
                <a:off x="2124" y="3532"/>
                <a:ext cx="23" cy="21"/>
              </a:xfrm>
              <a:custGeom>
                <a:avLst/>
                <a:gdLst>
                  <a:gd name="T0" fmla="*/ 0 w 23"/>
                  <a:gd name="T1" fmla="*/ 9 h 21"/>
                  <a:gd name="T2" fmla="*/ 0 w 23"/>
                  <a:gd name="T3" fmla="*/ 9 h 21"/>
                  <a:gd name="T4" fmla="*/ 0 w 23"/>
                  <a:gd name="T5" fmla="*/ 9 h 21"/>
                  <a:gd name="T6" fmla="*/ 0 w 23"/>
                  <a:gd name="T7" fmla="*/ 13 h 21"/>
                  <a:gd name="T8" fmla="*/ 4 w 23"/>
                  <a:gd name="T9" fmla="*/ 17 h 21"/>
                  <a:gd name="T10" fmla="*/ 4 w 23"/>
                  <a:gd name="T11" fmla="*/ 17 h 21"/>
                  <a:gd name="T12" fmla="*/ 8 w 23"/>
                  <a:gd name="T13" fmla="*/ 17 h 21"/>
                  <a:gd name="T14" fmla="*/ 8 w 23"/>
                  <a:gd name="T15" fmla="*/ 21 h 21"/>
                  <a:gd name="T16" fmla="*/ 12 w 23"/>
                  <a:gd name="T17" fmla="*/ 21 h 21"/>
                  <a:gd name="T18" fmla="*/ 12 w 23"/>
                  <a:gd name="T19" fmla="*/ 21 h 21"/>
                  <a:gd name="T20" fmla="*/ 15 w 23"/>
                  <a:gd name="T21" fmla="*/ 21 h 21"/>
                  <a:gd name="T22" fmla="*/ 19 w 23"/>
                  <a:gd name="T23" fmla="*/ 17 h 21"/>
                  <a:gd name="T24" fmla="*/ 19 w 23"/>
                  <a:gd name="T25" fmla="*/ 17 h 21"/>
                  <a:gd name="T26" fmla="*/ 19 w 23"/>
                  <a:gd name="T27" fmla="*/ 17 h 21"/>
                  <a:gd name="T28" fmla="*/ 23 w 23"/>
                  <a:gd name="T29" fmla="*/ 17 h 21"/>
                  <a:gd name="T30" fmla="*/ 23 w 23"/>
                  <a:gd name="T31" fmla="*/ 13 h 21"/>
                  <a:gd name="T32" fmla="*/ 23 w 23"/>
                  <a:gd name="T33" fmla="*/ 13 h 21"/>
                  <a:gd name="T34" fmla="*/ 23 w 23"/>
                  <a:gd name="T35" fmla="*/ 13 h 21"/>
                  <a:gd name="T36" fmla="*/ 23 w 23"/>
                  <a:gd name="T37" fmla="*/ 9 h 21"/>
                  <a:gd name="T38" fmla="*/ 23 w 23"/>
                  <a:gd name="T39" fmla="*/ 9 h 21"/>
                  <a:gd name="T40" fmla="*/ 23 w 23"/>
                  <a:gd name="T41" fmla="*/ 4 h 21"/>
                  <a:gd name="T42" fmla="*/ 23 w 23"/>
                  <a:gd name="T43" fmla="*/ 4 h 21"/>
                  <a:gd name="T44" fmla="*/ 19 w 23"/>
                  <a:gd name="T45" fmla="*/ 4 h 21"/>
                  <a:gd name="T46" fmla="*/ 19 w 23"/>
                  <a:gd name="T47" fmla="*/ 4 h 21"/>
                  <a:gd name="T48" fmla="*/ 15 w 23"/>
                  <a:gd name="T49" fmla="*/ 0 h 21"/>
                  <a:gd name="T50" fmla="*/ 12 w 23"/>
                  <a:gd name="T51" fmla="*/ 0 h 21"/>
                  <a:gd name="T52" fmla="*/ 12 w 23"/>
                  <a:gd name="T53" fmla="*/ 0 h 21"/>
                  <a:gd name="T54" fmla="*/ 8 w 23"/>
                  <a:gd name="T55" fmla="*/ 0 h 21"/>
                  <a:gd name="T56" fmla="*/ 8 w 23"/>
                  <a:gd name="T57" fmla="*/ 0 h 21"/>
                  <a:gd name="T58" fmla="*/ 4 w 23"/>
                  <a:gd name="T59" fmla="*/ 0 h 21"/>
                  <a:gd name="T60" fmla="*/ 4 w 23"/>
                  <a:gd name="T61" fmla="*/ 0 h 21"/>
                  <a:gd name="T62" fmla="*/ 4 w 23"/>
                  <a:gd name="T63" fmla="*/ 4 h 21"/>
                  <a:gd name="T64" fmla="*/ 0 w 23"/>
                  <a:gd name="T65" fmla="*/ 4 h 21"/>
                  <a:gd name="T66" fmla="*/ 0 w 23"/>
                  <a:gd name="T67" fmla="*/ 4 h 21"/>
                  <a:gd name="T68" fmla="*/ 0 w 23"/>
                  <a:gd name="T69" fmla="*/ 9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21"/>
                  <a:gd name="T107" fmla="*/ 23 w 23"/>
                  <a:gd name="T108" fmla="*/ 21 h 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21">
                    <a:moveTo>
                      <a:pt x="0" y="9"/>
                    </a:moveTo>
                    <a:lnTo>
                      <a:pt x="0" y="9"/>
                    </a:lnTo>
                    <a:lnTo>
                      <a:pt x="0" y="13"/>
                    </a:lnTo>
                    <a:lnTo>
                      <a:pt x="4" y="17"/>
                    </a:lnTo>
                    <a:lnTo>
                      <a:pt x="8" y="17"/>
                    </a:lnTo>
                    <a:lnTo>
                      <a:pt x="8" y="21"/>
                    </a:lnTo>
                    <a:lnTo>
                      <a:pt x="12" y="21"/>
                    </a:lnTo>
                    <a:lnTo>
                      <a:pt x="15" y="21"/>
                    </a:lnTo>
                    <a:lnTo>
                      <a:pt x="19" y="17"/>
                    </a:lnTo>
                    <a:lnTo>
                      <a:pt x="23" y="17"/>
                    </a:lnTo>
                    <a:lnTo>
                      <a:pt x="23" y="13"/>
                    </a:lnTo>
                    <a:lnTo>
                      <a:pt x="23" y="9"/>
                    </a:lnTo>
                    <a:lnTo>
                      <a:pt x="23" y="4"/>
                    </a:lnTo>
                    <a:lnTo>
                      <a:pt x="19" y="4"/>
                    </a:lnTo>
                    <a:lnTo>
                      <a:pt x="15" y="0"/>
                    </a:lnTo>
                    <a:lnTo>
                      <a:pt x="12" y="0"/>
                    </a:lnTo>
                    <a:lnTo>
                      <a:pt x="8" y="0"/>
                    </a:lnTo>
                    <a:lnTo>
                      <a:pt x="4" y="0"/>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0" name="Freeform 768"/>
              <p:cNvSpPr>
                <a:spLocks/>
              </p:cNvSpPr>
              <p:nvPr/>
            </p:nvSpPr>
            <p:spPr bwMode="auto">
              <a:xfrm>
                <a:off x="2105" y="3515"/>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2 w 19"/>
                  <a:gd name="T19" fmla="*/ 17 h 17"/>
                  <a:gd name="T20" fmla="*/ 12 w 19"/>
                  <a:gd name="T21" fmla="*/ 17 h 17"/>
                  <a:gd name="T22" fmla="*/ 12 w 19"/>
                  <a:gd name="T23" fmla="*/ 13 h 17"/>
                  <a:gd name="T24" fmla="*/ 15 w 19"/>
                  <a:gd name="T25" fmla="*/ 13 h 17"/>
                  <a:gd name="T26" fmla="*/ 15 w 19"/>
                  <a:gd name="T27" fmla="*/ 13 h 17"/>
                  <a:gd name="T28" fmla="*/ 15 w 19"/>
                  <a:gd name="T29" fmla="*/ 13 h 17"/>
                  <a:gd name="T30" fmla="*/ 19 w 19"/>
                  <a:gd name="T31" fmla="*/ 9 h 17"/>
                  <a:gd name="T32" fmla="*/ 19 w 19"/>
                  <a:gd name="T33" fmla="*/ 9 h 17"/>
                  <a:gd name="T34" fmla="*/ 19 w 19"/>
                  <a:gd name="T35" fmla="*/ 9 h 17"/>
                  <a:gd name="T36" fmla="*/ 15 w 19"/>
                  <a:gd name="T37" fmla="*/ 4 h 17"/>
                  <a:gd name="T38" fmla="*/ 15 w 19"/>
                  <a:gd name="T39" fmla="*/ 4 h 17"/>
                  <a:gd name="T40" fmla="*/ 15 w 19"/>
                  <a:gd name="T41" fmla="*/ 4 h 17"/>
                  <a:gd name="T42" fmla="*/ 15 w 19"/>
                  <a:gd name="T43" fmla="*/ 4 h 17"/>
                  <a:gd name="T44" fmla="*/ 12 w 19"/>
                  <a:gd name="T45" fmla="*/ 4 h 17"/>
                  <a:gd name="T46" fmla="*/ 8 w 19"/>
                  <a:gd name="T47" fmla="*/ 0 h 17"/>
                  <a:gd name="T48" fmla="*/ 8 w 19"/>
                  <a:gd name="T49" fmla="*/ 0 h 17"/>
                  <a:gd name="T50" fmla="*/ 8 w 19"/>
                  <a:gd name="T51" fmla="*/ 0 h 17"/>
                  <a:gd name="T52" fmla="*/ 4 w 19"/>
                  <a:gd name="T53" fmla="*/ 4 h 17"/>
                  <a:gd name="T54" fmla="*/ 4 w 19"/>
                  <a:gd name="T55" fmla="*/ 4 h 17"/>
                  <a:gd name="T56" fmla="*/ 4 w 19"/>
                  <a:gd name="T57" fmla="*/ 4 h 17"/>
                  <a:gd name="T58" fmla="*/ 0 w 19"/>
                  <a:gd name="T59" fmla="*/ 4 h 17"/>
                  <a:gd name="T60" fmla="*/ 0 w 19"/>
                  <a:gd name="T61" fmla="*/ 4 h 17"/>
                  <a:gd name="T62" fmla="*/ 0 w 19"/>
                  <a:gd name="T63" fmla="*/ 9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9"/>
                    </a:moveTo>
                    <a:lnTo>
                      <a:pt x="0" y="9"/>
                    </a:lnTo>
                    <a:lnTo>
                      <a:pt x="4" y="13"/>
                    </a:lnTo>
                    <a:lnTo>
                      <a:pt x="4" y="17"/>
                    </a:lnTo>
                    <a:lnTo>
                      <a:pt x="8" y="17"/>
                    </a:lnTo>
                    <a:lnTo>
                      <a:pt x="12" y="17"/>
                    </a:lnTo>
                    <a:lnTo>
                      <a:pt x="12" y="13"/>
                    </a:lnTo>
                    <a:lnTo>
                      <a:pt x="15" y="13"/>
                    </a:lnTo>
                    <a:lnTo>
                      <a:pt x="19" y="9"/>
                    </a:lnTo>
                    <a:lnTo>
                      <a:pt x="15" y="4"/>
                    </a:lnTo>
                    <a:lnTo>
                      <a:pt x="12" y="4"/>
                    </a:lnTo>
                    <a:lnTo>
                      <a:pt x="8" y="0"/>
                    </a:lnTo>
                    <a:lnTo>
                      <a:pt x="4"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1" name="Freeform 769"/>
              <p:cNvSpPr>
                <a:spLocks/>
              </p:cNvSpPr>
              <p:nvPr/>
            </p:nvSpPr>
            <p:spPr bwMode="auto">
              <a:xfrm>
                <a:off x="2102" y="3502"/>
                <a:ext cx="18" cy="17"/>
              </a:xfrm>
              <a:custGeom>
                <a:avLst/>
                <a:gdLst>
                  <a:gd name="T0" fmla="*/ 0 w 18"/>
                  <a:gd name="T1" fmla="*/ 5 h 17"/>
                  <a:gd name="T2" fmla="*/ 0 w 18"/>
                  <a:gd name="T3" fmla="*/ 5 h 17"/>
                  <a:gd name="T4" fmla="*/ 0 w 18"/>
                  <a:gd name="T5" fmla="*/ 9 h 17"/>
                  <a:gd name="T6" fmla="*/ 3 w 18"/>
                  <a:gd name="T7" fmla="*/ 13 h 17"/>
                  <a:gd name="T8" fmla="*/ 3 w 18"/>
                  <a:gd name="T9" fmla="*/ 13 h 17"/>
                  <a:gd name="T10" fmla="*/ 3 w 18"/>
                  <a:gd name="T11" fmla="*/ 13 h 17"/>
                  <a:gd name="T12" fmla="*/ 7 w 18"/>
                  <a:gd name="T13" fmla="*/ 17 h 17"/>
                  <a:gd name="T14" fmla="*/ 7 w 18"/>
                  <a:gd name="T15" fmla="*/ 17 h 17"/>
                  <a:gd name="T16" fmla="*/ 7 w 18"/>
                  <a:gd name="T17" fmla="*/ 17 h 17"/>
                  <a:gd name="T18" fmla="*/ 11 w 18"/>
                  <a:gd name="T19" fmla="*/ 17 h 17"/>
                  <a:gd name="T20" fmla="*/ 11 w 18"/>
                  <a:gd name="T21" fmla="*/ 17 h 17"/>
                  <a:gd name="T22" fmla="*/ 15 w 18"/>
                  <a:gd name="T23" fmla="*/ 13 h 17"/>
                  <a:gd name="T24" fmla="*/ 15 w 18"/>
                  <a:gd name="T25" fmla="*/ 13 h 17"/>
                  <a:gd name="T26" fmla="*/ 15 w 18"/>
                  <a:gd name="T27" fmla="*/ 13 h 17"/>
                  <a:gd name="T28" fmla="*/ 15 w 18"/>
                  <a:gd name="T29" fmla="*/ 13 h 17"/>
                  <a:gd name="T30" fmla="*/ 18 w 18"/>
                  <a:gd name="T31" fmla="*/ 9 h 17"/>
                  <a:gd name="T32" fmla="*/ 18 w 18"/>
                  <a:gd name="T33" fmla="*/ 9 h 17"/>
                  <a:gd name="T34" fmla="*/ 18 w 18"/>
                  <a:gd name="T35" fmla="*/ 5 h 17"/>
                  <a:gd name="T36" fmla="*/ 15 w 18"/>
                  <a:gd name="T37" fmla="*/ 5 h 17"/>
                  <a:gd name="T38" fmla="*/ 15 w 18"/>
                  <a:gd name="T39" fmla="*/ 5 h 17"/>
                  <a:gd name="T40" fmla="*/ 15 w 18"/>
                  <a:gd name="T41" fmla="*/ 5 h 17"/>
                  <a:gd name="T42" fmla="*/ 15 w 18"/>
                  <a:gd name="T43" fmla="*/ 5 h 17"/>
                  <a:gd name="T44" fmla="*/ 11 w 18"/>
                  <a:gd name="T45" fmla="*/ 0 h 17"/>
                  <a:gd name="T46" fmla="*/ 7 w 18"/>
                  <a:gd name="T47" fmla="*/ 0 h 17"/>
                  <a:gd name="T48" fmla="*/ 7 w 18"/>
                  <a:gd name="T49" fmla="*/ 0 h 17"/>
                  <a:gd name="T50" fmla="*/ 7 w 18"/>
                  <a:gd name="T51" fmla="*/ 0 h 17"/>
                  <a:gd name="T52" fmla="*/ 3 w 18"/>
                  <a:gd name="T53" fmla="*/ 5 h 17"/>
                  <a:gd name="T54" fmla="*/ 3 w 18"/>
                  <a:gd name="T55" fmla="*/ 5 h 17"/>
                  <a:gd name="T56" fmla="*/ 3 w 18"/>
                  <a:gd name="T57" fmla="*/ 5 h 17"/>
                  <a:gd name="T58" fmla="*/ 3 w 18"/>
                  <a:gd name="T59" fmla="*/ 5 h 17"/>
                  <a:gd name="T60" fmla="*/ 0 w 18"/>
                  <a:gd name="T61" fmla="*/ 5 h 17"/>
                  <a:gd name="T62" fmla="*/ 0 w 18"/>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7"/>
                  <a:gd name="T98" fmla="*/ 18 w 18"/>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7">
                    <a:moveTo>
                      <a:pt x="0" y="5"/>
                    </a:moveTo>
                    <a:lnTo>
                      <a:pt x="0" y="5"/>
                    </a:lnTo>
                    <a:lnTo>
                      <a:pt x="0" y="9"/>
                    </a:lnTo>
                    <a:lnTo>
                      <a:pt x="3" y="13"/>
                    </a:lnTo>
                    <a:lnTo>
                      <a:pt x="7" y="17"/>
                    </a:lnTo>
                    <a:lnTo>
                      <a:pt x="11" y="17"/>
                    </a:lnTo>
                    <a:lnTo>
                      <a:pt x="15" y="13"/>
                    </a:lnTo>
                    <a:lnTo>
                      <a:pt x="18" y="9"/>
                    </a:lnTo>
                    <a:lnTo>
                      <a:pt x="18" y="5"/>
                    </a:lnTo>
                    <a:lnTo>
                      <a:pt x="15" y="5"/>
                    </a:lnTo>
                    <a:lnTo>
                      <a:pt x="11" y="0"/>
                    </a:lnTo>
                    <a:lnTo>
                      <a:pt x="7" y="0"/>
                    </a:lnTo>
                    <a:lnTo>
                      <a:pt x="3"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2" name="Freeform 770"/>
              <p:cNvSpPr>
                <a:spLocks/>
              </p:cNvSpPr>
              <p:nvPr/>
            </p:nvSpPr>
            <p:spPr bwMode="auto">
              <a:xfrm>
                <a:off x="2060" y="3485"/>
                <a:ext cx="27" cy="26"/>
              </a:xfrm>
              <a:custGeom>
                <a:avLst/>
                <a:gdLst>
                  <a:gd name="T0" fmla="*/ 4 w 27"/>
                  <a:gd name="T1" fmla="*/ 0 h 26"/>
                  <a:gd name="T2" fmla="*/ 4 w 27"/>
                  <a:gd name="T3" fmla="*/ 0 h 26"/>
                  <a:gd name="T4" fmla="*/ 4 w 27"/>
                  <a:gd name="T5" fmla="*/ 0 h 26"/>
                  <a:gd name="T6" fmla="*/ 4 w 27"/>
                  <a:gd name="T7" fmla="*/ 0 h 26"/>
                  <a:gd name="T8" fmla="*/ 0 w 27"/>
                  <a:gd name="T9" fmla="*/ 5 h 26"/>
                  <a:gd name="T10" fmla="*/ 0 w 27"/>
                  <a:gd name="T11" fmla="*/ 5 h 26"/>
                  <a:gd name="T12" fmla="*/ 4 w 27"/>
                  <a:gd name="T13" fmla="*/ 5 h 26"/>
                  <a:gd name="T14" fmla="*/ 4 w 27"/>
                  <a:gd name="T15" fmla="*/ 9 h 26"/>
                  <a:gd name="T16" fmla="*/ 8 w 27"/>
                  <a:gd name="T17" fmla="*/ 13 h 26"/>
                  <a:gd name="T18" fmla="*/ 11 w 27"/>
                  <a:gd name="T19" fmla="*/ 17 h 26"/>
                  <a:gd name="T20" fmla="*/ 11 w 27"/>
                  <a:gd name="T21" fmla="*/ 17 h 26"/>
                  <a:gd name="T22" fmla="*/ 15 w 27"/>
                  <a:gd name="T23" fmla="*/ 22 h 26"/>
                  <a:gd name="T24" fmla="*/ 15 w 27"/>
                  <a:gd name="T25" fmla="*/ 22 h 26"/>
                  <a:gd name="T26" fmla="*/ 15 w 27"/>
                  <a:gd name="T27" fmla="*/ 22 h 26"/>
                  <a:gd name="T28" fmla="*/ 19 w 27"/>
                  <a:gd name="T29" fmla="*/ 22 h 26"/>
                  <a:gd name="T30" fmla="*/ 19 w 27"/>
                  <a:gd name="T31" fmla="*/ 26 h 26"/>
                  <a:gd name="T32" fmla="*/ 23 w 27"/>
                  <a:gd name="T33" fmla="*/ 22 h 26"/>
                  <a:gd name="T34" fmla="*/ 23 w 27"/>
                  <a:gd name="T35" fmla="*/ 22 h 26"/>
                  <a:gd name="T36" fmla="*/ 23 w 27"/>
                  <a:gd name="T37" fmla="*/ 22 h 26"/>
                  <a:gd name="T38" fmla="*/ 23 w 27"/>
                  <a:gd name="T39" fmla="*/ 22 h 26"/>
                  <a:gd name="T40" fmla="*/ 27 w 27"/>
                  <a:gd name="T41" fmla="*/ 22 h 26"/>
                  <a:gd name="T42" fmla="*/ 27 w 27"/>
                  <a:gd name="T43" fmla="*/ 22 h 26"/>
                  <a:gd name="T44" fmla="*/ 27 w 27"/>
                  <a:gd name="T45" fmla="*/ 17 h 26"/>
                  <a:gd name="T46" fmla="*/ 27 w 27"/>
                  <a:gd name="T47" fmla="*/ 17 h 26"/>
                  <a:gd name="T48" fmla="*/ 27 w 27"/>
                  <a:gd name="T49" fmla="*/ 13 h 26"/>
                  <a:gd name="T50" fmla="*/ 23 w 27"/>
                  <a:gd name="T51" fmla="*/ 9 h 26"/>
                  <a:gd name="T52" fmla="*/ 23 w 27"/>
                  <a:gd name="T53" fmla="*/ 9 h 26"/>
                  <a:gd name="T54" fmla="*/ 23 w 27"/>
                  <a:gd name="T55" fmla="*/ 5 h 26"/>
                  <a:gd name="T56" fmla="*/ 23 w 27"/>
                  <a:gd name="T57" fmla="*/ 5 h 26"/>
                  <a:gd name="T58" fmla="*/ 19 w 27"/>
                  <a:gd name="T59" fmla="*/ 0 h 26"/>
                  <a:gd name="T60" fmla="*/ 19 w 27"/>
                  <a:gd name="T61" fmla="*/ 0 h 26"/>
                  <a:gd name="T62" fmla="*/ 15 w 27"/>
                  <a:gd name="T63" fmla="*/ 0 h 26"/>
                  <a:gd name="T64" fmla="*/ 11 w 27"/>
                  <a:gd name="T65" fmla="*/ 0 h 26"/>
                  <a:gd name="T66" fmla="*/ 8 w 27"/>
                  <a:gd name="T67" fmla="*/ 0 h 26"/>
                  <a:gd name="T68" fmla="*/ 4 w 27"/>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26"/>
                  <a:gd name="T107" fmla="*/ 27 w 27"/>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26">
                    <a:moveTo>
                      <a:pt x="4" y="0"/>
                    </a:moveTo>
                    <a:lnTo>
                      <a:pt x="4" y="0"/>
                    </a:lnTo>
                    <a:lnTo>
                      <a:pt x="0" y="5"/>
                    </a:lnTo>
                    <a:lnTo>
                      <a:pt x="4" y="5"/>
                    </a:lnTo>
                    <a:lnTo>
                      <a:pt x="4" y="9"/>
                    </a:lnTo>
                    <a:lnTo>
                      <a:pt x="8" y="13"/>
                    </a:lnTo>
                    <a:lnTo>
                      <a:pt x="11" y="17"/>
                    </a:lnTo>
                    <a:lnTo>
                      <a:pt x="15" y="22"/>
                    </a:lnTo>
                    <a:lnTo>
                      <a:pt x="19" y="22"/>
                    </a:lnTo>
                    <a:lnTo>
                      <a:pt x="19" y="26"/>
                    </a:lnTo>
                    <a:lnTo>
                      <a:pt x="23" y="22"/>
                    </a:lnTo>
                    <a:lnTo>
                      <a:pt x="27" y="22"/>
                    </a:lnTo>
                    <a:lnTo>
                      <a:pt x="27" y="17"/>
                    </a:lnTo>
                    <a:lnTo>
                      <a:pt x="27" y="13"/>
                    </a:lnTo>
                    <a:lnTo>
                      <a:pt x="23" y="9"/>
                    </a:lnTo>
                    <a:lnTo>
                      <a:pt x="23" y="5"/>
                    </a:lnTo>
                    <a:lnTo>
                      <a:pt x="19" y="0"/>
                    </a:lnTo>
                    <a:lnTo>
                      <a:pt x="15" y="0"/>
                    </a:lnTo>
                    <a:lnTo>
                      <a:pt x="11" y="0"/>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3" name="Freeform 771"/>
              <p:cNvSpPr>
                <a:spLocks/>
              </p:cNvSpPr>
              <p:nvPr/>
            </p:nvSpPr>
            <p:spPr bwMode="auto">
              <a:xfrm>
                <a:off x="2087" y="3498"/>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3 w 15"/>
                  <a:gd name="T13" fmla="*/ 13 h 13"/>
                  <a:gd name="T14" fmla="*/ 3 w 15"/>
                  <a:gd name="T15" fmla="*/ 13 h 13"/>
                  <a:gd name="T16" fmla="*/ 3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1 w 15"/>
                  <a:gd name="T39" fmla="*/ 4 h 13"/>
                  <a:gd name="T40" fmla="*/ 11 w 15"/>
                  <a:gd name="T41" fmla="*/ 4 h 13"/>
                  <a:gd name="T42" fmla="*/ 11 w 15"/>
                  <a:gd name="T43" fmla="*/ 0 h 13"/>
                  <a:gd name="T44" fmla="*/ 7 w 15"/>
                  <a:gd name="T45" fmla="*/ 0 h 13"/>
                  <a:gd name="T46" fmla="*/ 7 w 15"/>
                  <a:gd name="T47" fmla="*/ 0 h 13"/>
                  <a:gd name="T48" fmla="*/ 3 w 15"/>
                  <a:gd name="T49" fmla="*/ 0 h 13"/>
                  <a:gd name="T50" fmla="*/ 3 w 15"/>
                  <a:gd name="T51" fmla="*/ 0 h 13"/>
                  <a:gd name="T52" fmla="*/ 0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3" y="13"/>
                    </a:lnTo>
                    <a:lnTo>
                      <a:pt x="7" y="13"/>
                    </a:lnTo>
                    <a:lnTo>
                      <a:pt x="11" y="13"/>
                    </a:lnTo>
                    <a:lnTo>
                      <a:pt x="15" y="9"/>
                    </a:lnTo>
                    <a:lnTo>
                      <a:pt x="15" y="4"/>
                    </a:lnTo>
                    <a:lnTo>
                      <a:pt x="11" y="4"/>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4" name="Freeform 772"/>
              <p:cNvSpPr>
                <a:spLocks/>
              </p:cNvSpPr>
              <p:nvPr/>
            </p:nvSpPr>
            <p:spPr bwMode="auto">
              <a:xfrm>
                <a:off x="1815" y="3282"/>
                <a:ext cx="15" cy="8"/>
              </a:xfrm>
              <a:custGeom>
                <a:avLst/>
                <a:gdLst>
                  <a:gd name="T0" fmla="*/ 0 w 15"/>
                  <a:gd name="T1" fmla="*/ 4 h 8"/>
                  <a:gd name="T2" fmla="*/ 0 w 15"/>
                  <a:gd name="T3" fmla="*/ 4 h 8"/>
                  <a:gd name="T4" fmla="*/ 0 w 15"/>
                  <a:gd name="T5" fmla="*/ 4 h 8"/>
                  <a:gd name="T6" fmla="*/ 0 w 15"/>
                  <a:gd name="T7" fmla="*/ 4 h 8"/>
                  <a:gd name="T8" fmla="*/ 4 w 15"/>
                  <a:gd name="T9" fmla="*/ 4 h 8"/>
                  <a:gd name="T10" fmla="*/ 4 w 15"/>
                  <a:gd name="T11" fmla="*/ 8 h 8"/>
                  <a:gd name="T12" fmla="*/ 4 w 15"/>
                  <a:gd name="T13" fmla="*/ 8 h 8"/>
                  <a:gd name="T14" fmla="*/ 8 w 15"/>
                  <a:gd name="T15" fmla="*/ 8 h 8"/>
                  <a:gd name="T16" fmla="*/ 11 w 15"/>
                  <a:gd name="T17" fmla="*/ 8 h 8"/>
                  <a:gd name="T18" fmla="*/ 11 w 15"/>
                  <a:gd name="T19" fmla="*/ 8 h 8"/>
                  <a:gd name="T20" fmla="*/ 11 w 15"/>
                  <a:gd name="T21" fmla="*/ 8 h 8"/>
                  <a:gd name="T22" fmla="*/ 15 w 15"/>
                  <a:gd name="T23" fmla="*/ 8 h 8"/>
                  <a:gd name="T24" fmla="*/ 15 w 15"/>
                  <a:gd name="T25" fmla="*/ 8 h 8"/>
                  <a:gd name="T26" fmla="*/ 15 w 15"/>
                  <a:gd name="T27" fmla="*/ 8 h 8"/>
                  <a:gd name="T28" fmla="*/ 15 w 15"/>
                  <a:gd name="T29" fmla="*/ 4 h 8"/>
                  <a:gd name="T30" fmla="*/ 15 w 15"/>
                  <a:gd name="T31" fmla="*/ 4 h 8"/>
                  <a:gd name="T32" fmla="*/ 15 w 15"/>
                  <a:gd name="T33" fmla="*/ 4 h 8"/>
                  <a:gd name="T34" fmla="*/ 11 w 15"/>
                  <a:gd name="T35" fmla="*/ 4 h 8"/>
                  <a:gd name="T36" fmla="*/ 11 w 15"/>
                  <a:gd name="T37" fmla="*/ 0 h 8"/>
                  <a:gd name="T38" fmla="*/ 8 w 15"/>
                  <a:gd name="T39" fmla="*/ 0 h 8"/>
                  <a:gd name="T40" fmla="*/ 8 w 15"/>
                  <a:gd name="T41" fmla="*/ 0 h 8"/>
                  <a:gd name="T42" fmla="*/ 8 w 15"/>
                  <a:gd name="T43" fmla="*/ 0 h 8"/>
                  <a:gd name="T44" fmla="*/ 4 w 15"/>
                  <a:gd name="T45" fmla="*/ 0 h 8"/>
                  <a:gd name="T46" fmla="*/ 4 w 15"/>
                  <a:gd name="T47" fmla="*/ 0 h 8"/>
                  <a:gd name="T48" fmla="*/ 4 w 15"/>
                  <a:gd name="T49" fmla="*/ 0 h 8"/>
                  <a:gd name="T50" fmla="*/ 0 w 15"/>
                  <a:gd name="T51" fmla="*/ 0 h 8"/>
                  <a:gd name="T52" fmla="*/ 0 w 15"/>
                  <a:gd name="T53" fmla="*/ 0 h 8"/>
                  <a:gd name="T54" fmla="*/ 0 w 15"/>
                  <a:gd name="T55" fmla="*/ 0 h 8"/>
                  <a:gd name="T56" fmla="*/ 0 w 15"/>
                  <a:gd name="T57" fmla="*/ 0 h 8"/>
                  <a:gd name="T58" fmla="*/ 0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0" y="4"/>
                    </a:moveTo>
                    <a:lnTo>
                      <a:pt x="0" y="4"/>
                    </a:lnTo>
                    <a:lnTo>
                      <a:pt x="4" y="4"/>
                    </a:lnTo>
                    <a:lnTo>
                      <a:pt x="4" y="8"/>
                    </a:lnTo>
                    <a:lnTo>
                      <a:pt x="8" y="8"/>
                    </a:lnTo>
                    <a:lnTo>
                      <a:pt x="11" y="8"/>
                    </a:lnTo>
                    <a:lnTo>
                      <a:pt x="15" y="8"/>
                    </a:lnTo>
                    <a:lnTo>
                      <a:pt x="15" y="4"/>
                    </a:lnTo>
                    <a:lnTo>
                      <a:pt x="11" y="4"/>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5" name="Freeform 773"/>
              <p:cNvSpPr>
                <a:spLocks/>
              </p:cNvSpPr>
              <p:nvPr/>
            </p:nvSpPr>
            <p:spPr bwMode="auto">
              <a:xfrm>
                <a:off x="1792" y="3256"/>
                <a:ext cx="12" cy="13"/>
              </a:xfrm>
              <a:custGeom>
                <a:avLst/>
                <a:gdLst>
                  <a:gd name="T0" fmla="*/ 0 w 12"/>
                  <a:gd name="T1" fmla="*/ 5 h 13"/>
                  <a:gd name="T2" fmla="*/ 0 w 12"/>
                  <a:gd name="T3" fmla="*/ 5 h 13"/>
                  <a:gd name="T4" fmla="*/ 0 w 12"/>
                  <a:gd name="T5" fmla="*/ 9 h 13"/>
                  <a:gd name="T6" fmla="*/ 0 w 12"/>
                  <a:gd name="T7" fmla="*/ 9 h 13"/>
                  <a:gd name="T8" fmla="*/ 0 w 12"/>
                  <a:gd name="T9" fmla="*/ 9 h 13"/>
                  <a:gd name="T10" fmla="*/ 4 w 12"/>
                  <a:gd name="T11" fmla="*/ 9 h 13"/>
                  <a:gd name="T12" fmla="*/ 4 w 12"/>
                  <a:gd name="T13" fmla="*/ 13 h 13"/>
                  <a:gd name="T14" fmla="*/ 8 w 12"/>
                  <a:gd name="T15" fmla="*/ 13 h 13"/>
                  <a:gd name="T16" fmla="*/ 8 w 12"/>
                  <a:gd name="T17" fmla="*/ 13 h 13"/>
                  <a:gd name="T18" fmla="*/ 12 w 12"/>
                  <a:gd name="T19" fmla="*/ 13 h 13"/>
                  <a:gd name="T20" fmla="*/ 12 w 12"/>
                  <a:gd name="T21" fmla="*/ 13 h 13"/>
                  <a:gd name="T22" fmla="*/ 12 w 12"/>
                  <a:gd name="T23" fmla="*/ 13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8 w 12"/>
                  <a:gd name="T37" fmla="*/ 5 h 13"/>
                  <a:gd name="T38" fmla="*/ 8 w 12"/>
                  <a:gd name="T39" fmla="*/ 5 h 13"/>
                  <a:gd name="T40" fmla="*/ 8 w 12"/>
                  <a:gd name="T41" fmla="*/ 0 h 13"/>
                  <a:gd name="T42" fmla="*/ 4 w 12"/>
                  <a:gd name="T43" fmla="*/ 0 h 13"/>
                  <a:gd name="T44" fmla="*/ 4 w 12"/>
                  <a:gd name="T45" fmla="*/ 0 h 13"/>
                  <a:gd name="T46" fmla="*/ 4 w 12"/>
                  <a:gd name="T47" fmla="*/ 0 h 13"/>
                  <a:gd name="T48" fmla="*/ 0 w 12"/>
                  <a:gd name="T49" fmla="*/ 0 h 13"/>
                  <a:gd name="T50" fmla="*/ 0 w 12"/>
                  <a:gd name="T51" fmla="*/ 0 h 13"/>
                  <a:gd name="T52" fmla="*/ 0 w 12"/>
                  <a:gd name="T53" fmla="*/ 5 h 13"/>
                  <a:gd name="T54" fmla="*/ 0 w 12"/>
                  <a:gd name="T55" fmla="*/ 5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9"/>
                    </a:lnTo>
                    <a:lnTo>
                      <a:pt x="4" y="13"/>
                    </a:lnTo>
                    <a:lnTo>
                      <a:pt x="8" y="13"/>
                    </a:lnTo>
                    <a:lnTo>
                      <a:pt x="12" y="13"/>
                    </a:lnTo>
                    <a:lnTo>
                      <a:pt x="12" y="9"/>
                    </a:lnTo>
                    <a:lnTo>
                      <a:pt x="12" y="5"/>
                    </a:lnTo>
                    <a:lnTo>
                      <a:pt x="8" y="5"/>
                    </a:lnTo>
                    <a:lnTo>
                      <a:pt x="8" y="0"/>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6" name="Freeform 774"/>
              <p:cNvSpPr>
                <a:spLocks/>
              </p:cNvSpPr>
              <p:nvPr/>
            </p:nvSpPr>
            <p:spPr bwMode="auto">
              <a:xfrm>
                <a:off x="1732" y="3201"/>
                <a:ext cx="11" cy="9"/>
              </a:xfrm>
              <a:custGeom>
                <a:avLst/>
                <a:gdLst>
                  <a:gd name="T0" fmla="*/ 0 w 11"/>
                  <a:gd name="T1" fmla="*/ 4 h 9"/>
                  <a:gd name="T2" fmla="*/ 0 w 11"/>
                  <a:gd name="T3" fmla="*/ 4 h 9"/>
                  <a:gd name="T4" fmla="*/ 0 w 11"/>
                  <a:gd name="T5" fmla="*/ 4 h 9"/>
                  <a:gd name="T6" fmla="*/ 0 w 11"/>
                  <a:gd name="T7" fmla="*/ 4 h 9"/>
                  <a:gd name="T8" fmla="*/ 0 w 11"/>
                  <a:gd name="T9" fmla="*/ 9 h 9"/>
                  <a:gd name="T10" fmla="*/ 0 w 11"/>
                  <a:gd name="T11" fmla="*/ 9 h 9"/>
                  <a:gd name="T12" fmla="*/ 4 w 11"/>
                  <a:gd name="T13" fmla="*/ 9 h 9"/>
                  <a:gd name="T14" fmla="*/ 8 w 11"/>
                  <a:gd name="T15" fmla="*/ 9 h 9"/>
                  <a:gd name="T16" fmla="*/ 8 w 11"/>
                  <a:gd name="T17" fmla="*/ 9 h 9"/>
                  <a:gd name="T18" fmla="*/ 11 w 11"/>
                  <a:gd name="T19" fmla="*/ 9 h 9"/>
                  <a:gd name="T20" fmla="*/ 11 w 11"/>
                  <a:gd name="T21" fmla="*/ 9 h 9"/>
                  <a:gd name="T22" fmla="*/ 11 w 11"/>
                  <a:gd name="T23" fmla="*/ 9 h 9"/>
                  <a:gd name="T24" fmla="*/ 11 w 11"/>
                  <a:gd name="T25" fmla="*/ 9 h 9"/>
                  <a:gd name="T26" fmla="*/ 11 w 11"/>
                  <a:gd name="T27" fmla="*/ 9 h 9"/>
                  <a:gd name="T28" fmla="*/ 11 w 11"/>
                  <a:gd name="T29" fmla="*/ 4 h 9"/>
                  <a:gd name="T30" fmla="*/ 11 w 11"/>
                  <a:gd name="T31" fmla="*/ 4 h 9"/>
                  <a:gd name="T32" fmla="*/ 11 w 11"/>
                  <a:gd name="T33" fmla="*/ 4 h 9"/>
                  <a:gd name="T34" fmla="*/ 11 w 11"/>
                  <a:gd name="T35" fmla="*/ 4 h 9"/>
                  <a:gd name="T36" fmla="*/ 8 w 11"/>
                  <a:gd name="T37" fmla="*/ 0 h 9"/>
                  <a:gd name="T38" fmla="*/ 8 w 11"/>
                  <a:gd name="T39" fmla="*/ 0 h 9"/>
                  <a:gd name="T40" fmla="*/ 4 w 11"/>
                  <a:gd name="T41" fmla="*/ 0 h 9"/>
                  <a:gd name="T42" fmla="*/ 4 w 11"/>
                  <a:gd name="T43" fmla="*/ 0 h 9"/>
                  <a:gd name="T44" fmla="*/ 4 w 11"/>
                  <a:gd name="T45" fmla="*/ 0 h 9"/>
                  <a:gd name="T46" fmla="*/ 0 w 11"/>
                  <a:gd name="T47" fmla="*/ 0 h 9"/>
                  <a:gd name="T48" fmla="*/ 0 w 11"/>
                  <a:gd name="T49" fmla="*/ 0 h 9"/>
                  <a:gd name="T50" fmla="*/ 0 w 11"/>
                  <a:gd name="T51" fmla="*/ 0 h 9"/>
                  <a:gd name="T52" fmla="*/ 0 w 11"/>
                  <a:gd name="T53" fmla="*/ 0 h 9"/>
                  <a:gd name="T54" fmla="*/ 0 w 11"/>
                  <a:gd name="T55" fmla="*/ 0 h 9"/>
                  <a:gd name="T56" fmla="*/ 0 w 11"/>
                  <a:gd name="T57" fmla="*/ 0 h 9"/>
                  <a:gd name="T58" fmla="*/ 0 w 11"/>
                  <a:gd name="T59" fmla="*/ 4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9"/>
                  <a:gd name="T92" fmla="*/ 11 w 11"/>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9">
                    <a:moveTo>
                      <a:pt x="0" y="4"/>
                    </a:moveTo>
                    <a:lnTo>
                      <a:pt x="0" y="4"/>
                    </a:lnTo>
                    <a:lnTo>
                      <a:pt x="0" y="9"/>
                    </a:lnTo>
                    <a:lnTo>
                      <a:pt x="4" y="9"/>
                    </a:lnTo>
                    <a:lnTo>
                      <a:pt x="8" y="9"/>
                    </a:lnTo>
                    <a:lnTo>
                      <a:pt x="11" y="9"/>
                    </a:lnTo>
                    <a:lnTo>
                      <a:pt x="11"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7" name="Freeform 775"/>
              <p:cNvSpPr>
                <a:spLocks/>
              </p:cNvSpPr>
              <p:nvPr/>
            </p:nvSpPr>
            <p:spPr bwMode="auto">
              <a:xfrm>
                <a:off x="2038" y="3545"/>
                <a:ext cx="18" cy="13"/>
              </a:xfrm>
              <a:custGeom>
                <a:avLst/>
                <a:gdLst>
                  <a:gd name="T0" fmla="*/ 0 w 18"/>
                  <a:gd name="T1" fmla="*/ 4 h 13"/>
                  <a:gd name="T2" fmla="*/ 0 w 18"/>
                  <a:gd name="T3" fmla="*/ 4 h 13"/>
                  <a:gd name="T4" fmla="*/ 0 w 18"/>
                  <a:gd name="T5" fmla="*/ 8 h 13"/>
                  <a:gd name="T6" fmla="*/ 3 w 18"/>
                  <a:gd name="T7" fmla="*/ 8 h 13"/>
                  <a:gd name="T8" fmla="*/ 3 w 18"/>
                  <a:gd name="T9" fmla="*/ 13 h 13"/>
                  <a:gd name="T10" fmla="*/ 3 w 18"/>
                  <a:gd name="T11" fmla="*/ 13 h 13"/>
                  <a:gd name="T12" fmla="*/ 3 w 18"/>
                  <a:gd name="T13" fmla="*/ 13 h 13"/>
                  <a:gd name="T14" fmla="*/ 7 w 18"/>
                  <a:gd name="T15" fmla="*/ 13 h 13"/>
                  <a:gd name="T16" fmla="*/ 7 w 18"/>
                  <a:gd name="T17" fmla="*/ 13 h 13"/>
                  <a:gd name="T18" fmla="*/ 11 w 18"/>
                  <a:gd name="T19" fmla="*/ 13 h 13"/>
                  <a:gd name="T20" fmla="*/ 11 w 18"/>
                  <a:gd name="T21" fmla="*/ 13 h 13"/>
                  <a:gd name="T22" fmla="*/ 11 w 18"/>
                  <a:gd name="T23" fmla="*/ 13 h 13"/>
                  <a:gd name="T24" fmla="*/ 15 w 18"/>
                  <a:gd name="T25" fmla="*/ 13 h 13"/>
                  <a:gd name="T26" fmla="*/ 15 w 18"/>
                  <a:gd name="T27" fmla="*/ 13 h 13"/>
                  <a:gd name="T28" fmla="*/ 15 w 18"/>
                  <a:gd name="T29" fmla="*/ 8 h 13"/>
                  <a:gd name="T30" fmla="*/ 18 w 18"/>
                  <a:gd name="T31" fmla="*/ 8 h 13"/>
                  <a:gd name="T32" fmla="*/ 18 w 18"/>
                  <a:gd name="T33" fmla="*/ 8 h 13"/>
                  <a:gd name="T34" fmla="*/ 15 w 18"/>
                  <a:gd name="T35" fmla="*/ 4 h 13"/>
                  <a:gd name="T36" fmla="*/ 15 w 18"/>
                  <a:gd name="T37" fmla="*/ 4 h 13"/>
                  <a:gd name="T38" fmla="*/ 15 w 18"/>
                  <a:gd name="T39" fmla="*/ 4 h 13"/>
                  <a:gd name="T40" fmla="*/ 15 w 18"/>
                  <a:gd name="T41" fmla="*/ 0 h 13"/>
                  <a:gd name="T42" fmla="*/ 15 w 18"/>
                  <a:gd name="T43" fmla="*/ 0 h 13"/>
                  <a:gd name="T44" fmla="*/ 11 w 18"/>
                  <a:gd name="T45" fmla="*/ 0 h 13"/>
                  <a:gd name="T46" fmla="*/ 7 w 18"/>
                  <a:gd name="T47" fmla="*/ 0 h 13"/>
                  <a:gd name="T48" fmla="*/ 7 w 18"/>
                  <a:gd name="T49" fmla="*/ 0 h 13"/>
                  <a:gd name="T50" fmla="*/ 7 w 18"/>
                  <a:gd name="T51" fmla="*/ 0 h 13"/>
                  <a:gd name="T52" fmla="*/ 3 w 18"/>
                  <a:gd name="T53" fmla="*/ 0 h 13"/>
                  <a:gd name="T54" fmla="*/ 3 w 18"/>
                  <a:gd name="T55" fmla="*/ 0 h 13"/>
                  <a:gd name="T56" fmla="*/ 3 w 18"/>
                  <a:gd name="T57" fmla="*/ 0 h 13"/>
                  <a:gd name="T58" fmla="*/ 0 w 18"/>
                  <a:gd name="T59" fmla="*/ 4 h 13"/>
                  <a:gd name="T60" fmla="*/ 0 w 18"/>
                  <a:gd name="T61" fmla="*/ 4 h 13"/>
                  <a:gd name="T62" fmla="*/ 0 w 18"/>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3"/>
                  <a:gd name="T98" fmla="*/ 18 w 18"/>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3">
                    <a:moveTo>
                      <a:pt x="0" y="4"/>
                    </a:moveTo>
                    <a:lnTo>
                      <a:pt x="0" y="4"/>
                    </a:lnTo>
                    <a:lnTo>
                      <a:pt x="0" y="8"/>
                    </a:lnTo>
                    <a:lnTo>
                      <a:pt x="3" y="8"/>
                    </a:lnTo>
                    <a:lnTo>
                      <a:pt x="3" y="13"/>
                    </a:lnTo>
                    <a:lnTo>
                      <a:pt x="7" y="13"/>
                    </a:lnTo>
                    <a:lnTo>
                      <a:pt x="11" y="13"/>
                    </a:lnTo>
                    <a:lnTo>
                      <a:pt x="15" y="13"/>
                    </a:lnTo>
                    <a:lnTo>
                      <a:pt x="15" y="8"/>
                    </a:lnTo>
                    <a:lnTo>
                      <a:pt x="18" y="8"/>
                    </a:lnTo>
                    <a:lnTo>
                      <a:pt x="15" y="4"/>
                    </a:lnTo>
                    <a:lnTo>
                      <a:pt x="15" y="0"/>
                    </a:lnTo>
                    <a:lnTo>
                      <a:pt x="11" y="0"/>
                    </a:lnTo>
                    <a:lnTo>
                      <a:pt x="7" y="0"/>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8" name="Freeform 776"/>
              <p:cNvSpPr>
                <a:spLocks/>
              </p:cNvSpPr>
              <p:nvPr/>
            </p:nvSpPr>
            <p:spPr bwMode="auto">
              <a:xfrm>
                <a:off x="1985" y="3379"/>
                <a:ext cx="11" cy="9"/>
              </a:xfrm>
              <a:custGeom>
                <a:avLst/>
                <a:gdLst>
                  <a:gd name="T0" fmla="*/ 0 w 11"/>
                  <a:gd name="T1" fmla="*/ 0 h 9"/>
                  <a:gd name="T2" fmla="*/ 0 w 11"/>
                  <a:gd name="T3" fmla="*/ 0 h 9"/>
                  <a:gd name="T4" fmla="*/ 0 w 11"/>
                  <a:gd name="T5" fmla="*/ 5 h 9"/>
                  <a:gd name="T6" fmla="*/ 4 w 11"/>
                  <a:gd name="T7" fmla="*/ 5 h 9"/>
                  <a:gd name="T8" fmla="*/ 4 w 11"/>
                  <a:gd name="T9" fmla="*/ 5 h 9"/>
                  <a:gd name="T10" fmla="*/ 4 w 11"/>
                  <a:gd name="T11" fmla="*/ 9 h 9"/>
                  <a:gd name="T12" fmla="*/ 4 w 11"/>
                  <a:gd name="T13" fmla="*/ 9 h 9"/>
                  <a:gd name="T14" fmla="*/ 4 w 11"/>
                  <a:gd name="T15" fmla="*/ 9 h 9"/>
                  <a:gd name="T16" fmla="*/ 7 w 11"/>
                  <a:gd name="T17" fmla="*/ 9 h 9"/>
                  <a:gd name="T18" fmla="*/ 7 w 11"/>
                  <a:gd name="T19" fmla="*/ 9 h 9"/>
                  <a:gd name="T20" fmla="*/ 7 w 11"/>
                  <a:gd name="T21" fmla="*/ 9 h 9"/>
                  <a:gd name="T22" fmla="*/ 11 w 11"/>
                  <a:gd name="T23" fmla="*/ 9 h 9"/>
                  <a:gd name="T24" fmla="*/ 11 w 11"/>
                  <a:gd name="T25" fmla="*/ 9 h 9"/>
                  <a:gd name="T26" fmla="*/ 11 w 11"/>
                  <a:gd name="T27" fmla="*/ 5 h 9"/>
                  <a:gd name="T28" fmla="*/ 11 w 11"/>
                  <a:gd name="T29" fmla="*/ 5 h 9"/>
                  <a:gd name="T30" fmla="*/ 11 w 11"/>
                  <a:gd name="T31" fmla="*/ 5 h 9"/>
                  <a:gd name="T32" fmla="*/ 11 w 11"/>
                  <a:gd name="T33" fmla="*/ 5 h 9"/>
                  <a:gd name="T34" fmla="*/ 11 w 11"/>
                  <a:gd name="T35" fmla="*/ 0 h 9"/>
                  <a:gd name="T36" fmla="*/ 11 w 11"/>
                  <a:gd name="T37" fmla="*/ 0 h 9"/>
                  <a:gd name="T38" fmla="*/ 11 w 11"/>
                  <a:gd name="T39" fmla="*/ 0 h 9"/>
                  <a:gd name="T40" fmla="*/ 11 w 11"/>
                  <a:gd name="T41" fmla="*/ 0 h 9"/>
                  <a:gd name="T42" fmla="*/ 7 w 11"/>
                  <a:gd name="T43" fmla="*/ 0 h 9"/>
                  <a:gd name="T44" fmla="*/ 7 w 11"/>
                  <a:gd name="T45" fmla="*/ 0 h 9"/>
                  <a:gd name="T46" fmla="*/ 4 w 11"/>
                  <a:gd name="T47" fmla="*/ 0 h 9"/>
                  <a:gd name="T48" fmla="*/ 4 w 11"/>
                  <a:gd name="T49" fmla="*/ 0 h 9"/>
                  <a:gd name="T50" fmla="*/ 4 w 11"/>
                  <a:gd name="T51" fmla="*/ 0 h 9"/>
                  <a:gd name="T52" fmla="*/ 4 w 11"/>
                  <a:gd name="T53" fmla="*/ 0 h 9"/>
                  <a:gd name="T54" fmla="*/ 0 w 11"/>
                  <a:gd name="T55" fmla="*/ 0 h 9"/>
                  <a:gd name="T56" fmla="*/ 0 w 11"/>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9"/>
                  <a:gd name="T89" fmla="*/ 11 w 11"/>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9">
                    <a:moveTo>
                      <a:pt x="0" y="0"/>
                    </a:moveTo>
                    <a:lnTo>
                      <a:pt x="0" y="0"/>
                    </a:lnTo>
                    <a:lnTo>
                      <a:pt x="0" y="5"/>
                    </a:lnTo>
                    <a:lnTo>
                      <a:pt x="4" y="5"/>
                    </a:lnTo>
                    <a:lnTo>
                      <a:pt x="4" y="9"/>
                    </a:lnTo>
                    <a:lnTo>
                      <a:pt x="7" y="9"/>
                    </a:lnTo>
                    <a:lnTo>
                      <a:pt x="11" y="9"/>
                    </a:lnTo>
                    <a:lnTo>
                      <a:pt x="11" y="5"/>
                    </a:lnTo>
                    <a:lnTo>
                      <a:pt x="11" y="0"/>
                    </a:lnTo>
                    <a:lnTo>
                      <a:pt x="7"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69" name="Freeform 777"/>
              <p:cNvSpPr>
                <a:spLocks/>
              </p:cNvSpPr>
              <p:nvPr/>
            </p:nvSpPr>
            <p:spPr bwMode="auto">
              <a:xfrm>
                <a:off x="1706" y="3167"/>
                <a:ext cx="11" cy="9"/>
              </a:xfrm>
              <a:custGeom>
                <a:avLst/>
                <a:gdLst>
                  <a:gd name="T0" fmla="*/ 0 w 11"/>
                  <a:gd name="T1" fmla="*/ 5 h 9"/>
                  <a:gd name="T2" fmla="*/ 0 w 11"/>
                  <a:gd name="T3" fmla="*/ 5 h 9"/>
                  <a:gd name="T4" fmla="*/ 0 w 11"/>
                  <a:gd name="T5" fmla="*/ 5 h 9"/>
                  <a:gd name="T6" fmla="*/ 0 w 11"/>
                  <a:gd name="T7" fmla="*/ 9 h 9"/>
                  <a:gd name="T8" fmla="*/ 0 w 11"/>
                  <a:gd name="T9" fmla="*/ 9 h 9"/>
                  <a:gd name="T10" fmla="*/ 0 w 11"/>
                  <a:gd name="T11" fmla="*/ 9 h 9"/>
                  <a:gd name="T12" fmla="*/ 0 w 11"/>
                  <a:gd name="T13" fmla="*/ 9 h 9"/>
                  <a:gd name="T14" fmla="*/ 3 w 11"/>
                  <a:gd name="T15" fmla="*/ 9 h 9"/>
                  <a:gd name="T16" fmla="*/ 3 w 11"/>
                  <a:gd name="T17" fmla="*/ 9 h 9"/>
                  <a:gd name="T18" fmla="*/ 3 w 11"/>
                  <a:gd name="T19" fmla="*/ 9 h 9"/>
                  <a:gd name="T20" fmla="*/ 3 w 11"/>
                  <a:gd name="T21" fmla="*/ 9 h 9"/>
                  <a:gd name="T22" fmla="*/ 7 w 11"/>
                  <a:gd name="T23" fmla="*/ 9 h 9"/>
                  <a:gd name="T24" fmla="*/ 7 w 11"/>
                  <a:gd name="T25" fmla="*/ 9 h 9"/>
                  <a:gd name="T26" fmla="*/ 7 w 11"/>
                  <a:gd name="T27" fmla="*/ 9 h 9"/>
                  <a:gd name="T28" fmla="*/ 11 w 11"/>
                  <a:gd name="T29" fmla="*/ 9 h 9"/>
                  <a:gd name="T30" fmla="*/ 11 w 11"/>
                  <a:gd name="T31" fmla="*/ 5 h 9"/>
                  <a:gd name="T32" fmla="*/ 11 w 11"/>
                  <a:gd name="T33" fmla="*/ 5 h 9"/>
                  <a:gd name="T34" fmla="*/ 11 w 11"/>
                  <a:gd name="T35" fmla="*/ 5 h 9"/>
                  <a:gd name="T36" fmla="*/ 7 w 11"/>
                  <a:gd name="T37" fmla="*/ 0 h 9"/>
                  <a:gd name="T38" fmla="*/ 7 w 11"/>
                  <a:gd name="T39" fmla="*/ 0 h 9"/>
                  <a:gd name="T40" fmla="*/ 7 w 11"/>
                  <a:gd name="T41" fmla="*/ 0 h 9"/>
                  <a:gd name="T42" fmla="*/ 3 w 11"/>
                  <a:gd name="T43" fmla="*/ 0 h 9"/>
                  <a:gd name="T44" fmla="*/ 3 w 11"/>
                  <a:gd name="T45" fmla="*/ 0 h 9"/>
                  <a:gd name="T46" fmla="*/ 3 w 11"/>
                  <a:gd name="T47" fmla="*/ 0 h 9"/>
                  <a:gd name="T48" fmla="*/ 3 w 11"/>
                  <a:gd name="T49" fmla="*/ 0 h 9"/>
                  <a:gd name="T50" fmla="*/ 0 w 11"/>
                  <a:gd name="T51" fmla="*/ 0 h 9"/>
                  <a:gd name="T52" fmla="*/ 0 w 11"/>
                  <a:gd name="T53" fmla="*/ 0 h 9"/>
                  <a:gd name="T54" fmla="*/ 0 w 11"/>
                  <a:gd name="T55" fmla="*/ 0 h 9"/>
                  <a:gd name="T56" fmla="*/ 0 w 11"/>
                  <a:gd name="T57" fmla="*/ 0 h 9"/>
                  <a:gd name="T58" fmla="*/ 0 w 11"/>
                  <a:gd name="T59" fmla="*/ 5 h 9"/>
                  <a:gd name="T60" fmla="*/ 0 w 11"/>
                  <a:gd name="T61" fmla="*/ 5 h 9"/>
                  <a:gd name="T62" fmla="*/ 0 w 11"/>
                  <a:gd name="T63" fmla="*/ 5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9"/>
                  <a:gd name="T98" fmla="*/ 11 w 11"/>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9">
                    <a:moveTo>
                      <a:pt x="0" y="5"/>
                    </a:moveTo>
                    <a:lnTo>
                      <a:pt x="0" y="5"/>
                    </a:lnTo>
                    <a:lnTo>
                      <a:pt x="0" y="9"/>
                    </a:lnTo>
                    <a:lnTo>
                      <a:pt x="3" y="9"/>
                    </a:lnTo>
                    <a:lnTo>
                      <a:pt x="7" y="9"/>
                    </a:lnTo>
                    <a:lnTo>
                      <a:pt x="11" y="9"/>
                    </a:lnTo>
                    <a:lnTo>
                      <a:pt x="11" y="5"/>
                    </a:lnTo>
                    <a:lnTo>
                      <a:pt x="7" y="0"/>
                    </a:lnTo>
                    <a:lnTo>
                      <a:pt x="3"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0" name="Freeform 778"/>
              <p:cNvSpPr>
                <a:spLocks/>
              </p:cNvSpPr>
              <p:nvPr/>
            </p:nvSpPr>
            <p:spPr bwMode="auto">
              <a:xfrm>
                <a:off x="1860" y="3256"/>
                <a:ext cx="12" cy="13"/>
              </a:xfrm>
              <a:custGeom>
                <a:avLst/>
                <a:gdLst>
                  <a:gd name="T0" fmla="*/ 0 w 12"/>
                  <a:gd name="T1" fmla="*/ 5 h 13"/>
                  <a:gd name="T2" fmla="*/ 0 w 12"/>
                  <a:gd name="T3" fmla="*/ 5 h 13"/>
                  <a:gd name="T4" fmla="*/ 0 w 12"/>
                  <a:gd name="T5" fmla="*/ 5 h 13"/>
                  <a:gd name="T6" fmla="*/ 0 w 12"/>
                  <a:gd name="T7" fmla="*/ 9 h 13"/>
                  <a:gd name="T8" fmla="*/ 0 w 12"/>
                  <a:gd name="T9" fmla="*/ 9 h 13"/>
                  <a:gd name="T10" fmla="*/ 4 w 12"/>
                  <a:gd name="T11" fmla="*/ 9 h 13"/>
                  <a:gd name="T12" fmla="*/ 4 w 12"/>
                  <a:gd name="T13" fmla="*/ 9 h 13"/>
                  <a:gd name="T14" fmla="*/ 8 w 12"/>
                  <a:gd name="T15" fmla="*/ 13 h 13"/>
                  <a:gd name="T16" fmla="*/ 8 w 12"/>
                  <a:gd name="T17" fmla="*/ 13 h 13"/>
                  <a:gd name="T18" fmla="*/ 12 w 12"/>
                  <a:gd name="T19" fmla="*/ 9 h 13"/>
                  <a:gd name="T20" fmla="*/ 12 w 12"/>
                  <a:gd name="T21" fmla="*/ 9 h 13"/>
                  <a:gd name="T22" fmla="*/ 12 w 12"/>
                  <a:gd name="T23" fmla="*/ 9 h 13"/>
                  <a:gd name="T24" fmla="*/ 12 w 12"/>
                  <a:gd name="T25" fmla="*/ 9 h 13"/>
                  <a:gd name="T26" fmla="*/ 12 w 12"/>
                  <a:gd name="T27" fmla="*/ 9 h 13"/>
                  <a:gd name="T28" fmla="*/ 12 w 12"/>
                  <a:gd name="T29" fmla="*/ 9 h 13"/>
                  <a:gd name="T30" fmla="*/ 12 w 12"/>
                  <a:gd name="T31" fmla="*/ 5 h 13"/>
                  <a:gd name="T32" fmla="*/ 12 w 12"/>
                  <a:gd name="T33" fmla="*/ 5 h 13"/>
                  <a:gd name="T34" fmla="*/ 12 w 12"/>
                  <a:gd name="T35" fmla="*/ 5 h 13"/>
                  <a:gd name="T36" fmla="*/ 8 w 12"/>
                  <a:gd name="T37" fmla="*/ 0 h 13"/>
                  <a:gd name="T38" fmla="*/ 8 w 12"/>
                  <a:gd name="T39" fmla="*/ 0 h 13"/>
                  <a:gd name="T40" fmla="*/ 8 w 12"/>
                  <a:gd name="T41" fmla="*/ 0 h 13"/>
                  <a:gd name="T42" fmla="*/ 4 w 12"/>
                  <a:gd name="T43" fmla="*/ 0 h 13"/>
                  <a:gd name="T44" fmla="*/ 4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9"/>
                    </a:lnTo>
                    <a:lnTo>
                      <a:pt x="8" y="13"/>
                    </a:lnTo>
                    <a:lnTo>
                      <a:pt x="12" y="9"/>
                    </a:lnTo>
                    <a:lnTo>
                      <a:pt x="12" y="5"/>
                    </a:lnTo>
                    <a:lnTo>
                      <a:pt x="8" y="0"/>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1" name="Freeform 779"/>
              <p:cNvSpPr>
                <a:spLocks/>
              </p:cNvSpPr>
              <p:nvPr/>
            </p:nvSpPr>
            <p:spPr bwMode="auto">
              <a:xfrm>
                <a:off x="1875" y="3261"/>
                <a:ext cx="12" cy="12"/>
              </a:xfrm>
              <a:custGeom>
                <a:avLst/>
                <a:gdLst>
                  <a:gd name="T0" fmla="*/ 0 w 12"/>
                  <a:gd name="T1" fmla="*/ 4 h 12"/>
                  <a:gd name="T2" fmla="*/ 0 w 12"/>
                  <a:gd name="T3" fmla="*/ 4 h 12"/>
                  <a:gd name="T4" fmla="*/ 0 w 12"/>
                  <a:gd name="T5" fmla="*/ 4 h 12"/>
                  <a:gd name="T6" fmla="*/ 0 w 12"/>
                  <a:gd name="T7" fmla="*/ 8 h 12"/>
                  <a:gd name="T8" fmla="*/ 0 w 12"/>
                  <a:gd name="T9" fmla="*/ 8 h 12"/>
                  <a:gd name="T10" fmla="*/ 4 w 12"/>
                  <a:gd name="T11" fmla="*/ 8 h 12"/>
                  <a:gd name="T12" fmla="*/ 4 w 12"/>
                  <a:gd name="T13" fmla="*/ 8 h 12"/>
                  <a:gd name="T14" fmla="*/ 4 w 12"/>
                  <a:gd name="T15" fmla="*/ 12 h 12"/>
                  <a:gd name="T16" fmla="*/ 4 w 12"/>
                  <a:gd name="T17" fmla="*/ 12 h 12"/>
                  <a:gd name="T18" fmla="*/ 8 w 12"/>
                  <a:gd name="T19" fmla="*/ 12 h 12"/>
                  <a:gd name="T20" fmla="*/ 8 w 12"/>
                  <a:gd name="T21" fmla="*/ 8 h 12"/>
                  <a:gd name="T22" fmla="*/ 8 w 12"/>
                  <a:gd name="T23" fmla="*/ 8 h 12"/>
                  <a:gd name="T24" fmla="*/ 12 w 12"/>
                  <a:gd name="T25" fmla="*/ 8 h 12"/>
                  <a:gd name="T26" fmla="*/ 12 w 12"/>
                  <a:gd name="T27" fmla="*/ 8 h 12"/>
                  <a:gd name="T28" fmla="*/ 12 w 12"/>
                  <a:gd name="T29" fmla="*/ 8 h 12"/>
                  <a:gd name="T30" fmla="*/ 12 w 12"/>
                  <a:gd name="T31" fmla="*/ 8 h 12"/>
                  <a:gd name="T32" fmla="*/ 12 w 12"/>
                  <a:gd name="T33" fmla="*/ 4 h 12"/>
                  <a:gd name="T34" fmla="*/ 12 w 12"/>
                  <a:gd name="T35" fmla="*/ 4 h 12"/>
                  <a:gd name="T36" fmla="*/ 12 w 12"/>
                  <a:gd name="T37" fmla="*/ 4 h 12"/>
                  <a:gd name="T38" fmla="*/ 12 w 12"/>
                  <a:gd name="T39" fmla="*/ 4 h 12"/>
                  <a:gd name="T40" fmla="*/ 8 w 12"/>
                  <a:gd name="T41" fmla="*/ 0 h 12"/>
                  <a:gd name="T42" fmla="*/ 8 w 12"/>
                  <a:gd name="T43" fmla="*/ 0 h 12"/>
                  <a:gd name="T44" fmla="*/ 4 w 12"/>
                  <a:gd name="T45" fmla="*/ 0 h 12"/>
                  <a:gd name="T46" fmla="*/ 4 w 12"/>
                  <a:gd name="T47" fmla="*/ 0 h 12"/>
                  <a:gd name="T48" fmla="*/ 4 w 12"/>
                  <a:gd name="T49" fmla="*/ 0 h 12"/>
                  <a:gd name="T50" fmla="*/ 0 w 12"/>
                  <a:gd name="T51" fmla="*/ 4 h 12"/>
                  <a:gd name="T52" fmla="*/ 0 w 12"/>
                  <a:gd name="T53" fmla="*/ 4 h 12"/>
                  <a:gd name="T54" fmla="*/ 0 w 12"/>
                  <a:gd name="T55" fmla="*/ 4 h 12"/>
                  <a:gd name="T56" fmla="*/ 0 w 12"/>
                  <a:gd name="T57" fmla="*/ 4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2"/>
                  <a:gd name="T89" fmla="*/ 12 w 12"/>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2">
                    <a:moveTo>
                      <a:pt x="0" y="4"/>
                    </a:moveTo>
                    <a:lnTo>
                      <a:pt x="0" y="4"/>
                    </a:lnTo>
                    <a:lnTo>
                      <a:pt x="0" y="8"/>
                    </a:lnTo>
                    <a:lnTo>
                      <a:pt x="4" y="8"/>
                    </a:lnTo>
                    <a:lnTo>
                      <a:pt x="4" y="12"/>
                    </a:lnTo>
                    <a:lnTo>
                      <a:pt x="8" y="12"/>
                    </a:lnTo>
                    <a:lnTo>
                      <a:pt x="8" y="8"/>
                    </a:lnTo>
                    <a:lnTo>
                      <a:pt x="12" y="8"/>
                    </a:lnTo>
                    <a:lnTo>
                      <a:pt x="12" y="4"/>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2" name="Freeform 780"/>
              <p:cNvSpPr>
                <a:spLocks/>
              </p:cNvSpPr>
              <p:nvPr/>
            </p:nvSpPr>
            <p:spPr bwMode="auto">
              <a:xfrm>
                <a:off x="1698" y="3104"/>
                <a:ext cx="8" cy="4"/>
              </a:xfrm>
              <a:custGeom>
                <a:avLst/>
                <a:gdLst>
                  <a:gd name="T0" fmla="*/ 0 w 8"/>
                  <a:gd name="T1" fmla="*/ 0 h 4"/>
                  <a:gd name="T2" fmla="*/ 0 w 8"/>
                  <a:gd name="T3" fmla="*/ 0 h 4"/>
                  <a:gd name="T4" fmla="*/ 0 w 8"/>
                  <a:gd name="T5" fmla="*/ 4 h 4"/>
                  <a:gd name="T6" fmla="*/ 0 w 8"/>
                  <a:gd name="T7" fmla="*/ 4 h 4"/>
                  <a:gd name="T8" fmla="*/ 0 w 8"/>
                  <a:gd name="T9" fmla="*/ 4 h 4"/>
                  <a:gd name="T10" fmla="*/ 0 w 8"/>
                  <a:gd name="T11" fmla="*/ 4 h 4"/>
                  <a:gd name="T12" fmla="*/ 4 w 8"/>
                  <a:gd name="T13" fmla="*/ 4 h 4"/>
                  <a:gd name="T14" fmla="*/ 4 w 8"/>
                  <a:gd name="T15" fmla="*/ 4 h 4"/>
                  <a:gd name="T16" fmla="*/ 4 w 8"/>
                  <a:gd name="T17" fmla="*/ 4 h 4"/>
                  <a:gd name="T18" fmla="*/ 4 w 8"/>
                  <a:gd name="T19" fmla="*/ 4 h 4"/>
                  <a:gd name="T20" fmla="*/ 8 w 8"/>
                  <a:gd name="T21" fmla="*/ 4 h 4"/>
                  <a:gd name="T22" fmla="*/ 8 w 8"/>
                  <a:gd name="T23" fmla="*/ 4 h 4"/>
                  <a:gd name="T24" fmla="*/ 8 w 8"/>
                  <a:gd name="T25" fmla="*/ 4 h 4"/>
                  <a:gd name="T26" fmla="*/ 8 w 8"/>
                  <a:gd name="T27" fmla="*/ 4 h 4"/>
                  <a:gd name="T28" fmla="*/ 8 w 8"/>
                  <a:gd name="T29" fmla="*/ 0 h 4"/>
                  <a:gd name="T30" fmla="*/ 8 w 8"/>
                  <a:gd name="T31" fmla="*/ 0 h 4"/>
                  <a:gd name="T32" fmla="*/ 8 w 8"/>
                  <a:gd name="T33" fmla="*/ 0 h 4"/>
                  <a:gd name="T34" fmla="*/ 4 w 8"/>
                  <a:gd name="T35" fmla="*/ 0 h 4"/>
                  <a:gd name="T36" fmla="*/ 4 w 8"/>
                  <a:gd name="T37" fmla="*/ 0 h 4"/>
                  <a:gd name="T38" fmla="*/ 4 w 8"/>
                  <a:gd name="T39" fmla="*/ 0 h 4"/>
                  <a:gd name="T40" fmla="*/ 0 w 8"/>
                  <a:gd name="T41" fmla="*/ 0 h 4"/>
                  <a:gd name="T42" fmla="*/ 0 w 8"/>
                  <a:gd name="T43" fmla="*/ 0 h 4"/>
                  <a:gd name="T44" fmla="*/ 0 w 8"/>
                  <a:gd name="T45" fmla="*/ 0 h 4"/>
                  <a:gd name="T46" fmla="*/ 0 w 8"/>
                  <a:gd name="T47" fmla="*/ 0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4"/>
                  <a:gd name="T74" fmla="*/ 8 w 8"/>
                  <a:gd name="T75" fmla="*/ 4 h 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3" name="Freeform 781"/>
              <p:cNvSpPr>
                <a:spLocks/>
              </p:cNvSpPr>
              <p:nvPr/>
            </p:nvSpPr>
            <p:spPr bwMode="auto">
              <a:xfrm>
                <a:off x="1706" y="3108"/>
                <a:ext cx="7" cy="8"/>
              </a:xfrm>
              <a:custGeom>
                <a:avLst/>
                <a:gdLst>
                  <a:gd name="T0" fmla="*/ 0 w 7"/>
                  <a:gd name="T1" fmla="*/ 4 h 8"/>
                  <a:gd name="T2" fmla="*/ 0 w 7"/>
                  <a:gd name="T3" fmla="*/ 4 h 8"/>
                  <a:gd name="T4" fmla="*/ 0 w 7"/>
                  <a:gd name="T5" fmla="*/ 8 h 8"/>
                  <a:gd name="T6" fmla="*/ 0 w 7"/>
                  <a:gd name="T7" fmla="*/ 8 h 8"/>
                  <a:gd name="T8" fmla="*/ 0 w 7"/>
                  <a:gd name="T9" fmla="*/ 8 h 8"/>
                  <a:gd name="T10" fmla="*/ 0 w 7"/>
                  <a:gd name="T11" fmla="*/ 8 h 8"/>
                  <a:gd name="T12" fmla="*/ 3 w 7"/>
                  <a:gd name="T13" fmla="*/ 8 h 8"/>
                  <a:gd name="T14" fmla="*/ 3 w 7"/>
                  <a:gd name="T15" fmla="*/ 8 h 8"/>
                  <a:gd name="T16" fmla="*/ 3 w 7"/>
                  <a:gd name="T17" fmla="*/ 8 h 8"/>
                  <a:gd name="T18" fmla="*/ 3 w 7"/>
                  <a:gd name="T19" fmla="*/ 8 h 8"/>
                  <a:gd name="T20" fmla="*/ 7 w 7"/>
                  <a:gd name="T21" fmla="*/ 8 h 8"/>
                  <a:gd name="T22" fmla="*/ 7 w 7"/>
                  <a:gd name="T23" fmla="*/ 4 h 8"/>
                  <a:gd name="T24" fmla="*/ 7 w 7"/>
                  <a:gd name="T25" fmla="*/ 4 h 8"/>
                  <a:gd name="T26" fmla="*/ 7 w 7"/>
                  <a:gd name="T27" fmla="*/ 4 h 8"/>
                  <a:gd name="T28" fmla="*/ 3 w 7"/>
                  <a:gd name="T29" fmla="*/ 4 h 8"/>
                  <a:gd name="T30" fmla="*/ 3 w 7"/>
                  <a:gd name="T31" fmla="*/ 4 h 8"/>
                  <a:gd name="T32" fmla="*/ 3 w 7"/>
                  <a:gd name="T33" fmla="*/ 0 h 8"/>
                  <a:gd name="T34" fmla="*/ 0 w 7"/>
                  <a:gd name="T35" fmla="*/ 0 h 8"/>
                  <a:gd name="T36" fmla="*/ 0 w 7"/>
                  <a:gd name="T37" fmla="*/ 0 h 8"/>
                  <a:gd name="T38" fmla="*/ 0 w 7"/>
                  <a:gd name="T39" fmla="*/ 0 h 8"/>
                  <a:gd name="T40" fmla="*/ 0 w 7"/>
                  <a:gd name="T41" fmla="*/ 4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3" y="8"/>
                    </a:lnTo>
                    <a:lnTo>
                      <a:pt x="7" y="8"/>
                    </a:lnTo>
                    <a:lnTo>
                      <a:pt x="7" y="4"/>
                    </a:lnTo>
                    <a:lnTo>
                      <a:pt x="3" y="4"/>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4" name="Freeform 782"/>
              <p:cNvSpPr>
                <a:spLocks/>
              </p:cNvSpPr>
              <p:nvPr/>
            </p:nvSpPr>
            <p:spPr bwMode="auto">
              <a:xfrm>
                <a:off x="1709" y="3116"/>
                <a:ext cx="8" cy="9"/>
              </a:xfrm>
              <a:custGeom>
                <a:avLst/>
                <a:gdLst>
                  <a:gd name="T0" fmla="*/ 4 w 8"/>
                  <a:gd name="T1" fmla="*/ 0 h 9"/>
                  <a:gd name="T2" fmla="*/ 4 w 8"/>
                  <a:gd name="T3" fmla="*/ 0 h 9"/>
                  <a:gd name="T4" fmla="*/ 4 w 8"/>
                  <a:gd name="T5" fmla="*/ 0 h 9"/>
                  <a:gd name="T6" fmla="*/ 4 w 8"/>
                  <a:gd name="T7" fmla="*/ 5 h 9"/>
                  <a:gd name="T8" fmla="*/ 0 w 8"/>
                  <a:gd name="T9" fmla="*/ 5 h 9"/>
                  <a:gd name="T10" fmla="*/ 0 w 8"/>
                  <a:gd name="T11" fmla="*/ 5 h 9"/>
                  <a:gd name="T12" fmla="*/ 0 w 8"/>
                  <a:gd name="T13" fmla="*/ 9 h 9"/>
                  <a:gd name="T14" fmla="*/ 0 w 8"/>
                  <a:gd name="T15" fmla="*/ 9 h 9"/>
                  <a:gd name="T16" fmla="*/ 4 w 8"/>
                  <a:gd name="T17" fmla="*/ 9 h 9"/>
                  <a:gd name="T18" fmla="*/ 4 w 8"/>
                  <a:gd name="T19" fmla="*/ 9 h 9"/>
                  <a:gd name="T20" fmla="*/ 4 w 8"/>
                  <a:gd name="T21" fmla="*/ 9 h 9"/>
                  <a:gd name="T22" fmla="*/ 4 w 8"/>
                  <a:gd name="T23" fmla="*/ 9 h 9"/>
                  <a:gd name="T24" fmla="*/ 8 w 8"/>
                  <a:gd name="T25" fmla="*/ 9 h 9"/>
                  <a:gd name="T26" fmla="*/ 8 w 8"/>
                  <a:gd name="T27" fmla="*/ 9 h 9"/>
                  <a:gd name="T28" fmla="*/ 8 w 8"/>
                  <a:gd name="T29" fmla="*/ 9 h 9"/>
                  <a:gd name="T30" fmla="*/ 8 w 8"/>
                  <a:gd name="T31" fmla="*/ 5 h 9"/>
                  <a:gd name="T32" fmla="*/ 8 w 8"/>
                  <a:gd name="T33" fmla="*/ 5 h 9"/>
                  <a:gd name="T34" fmla="*/ 8 w 8"/>
                  <a:gd name="T35" fmla="*/ 5 h 9"/>
                  <a:gd name="T36" fmla="*/ 8 w 8"/>
                  <a:gd name="T37" fmla="*/ 5 h 9"/>
                  <a:gd name="T38" fmla="*/ 8 w 8"/>
                  <a:gd name="T39" fmla="*/ 0 h 9"/>
                  <a:gd name="T40" fmla="*/ 8 w 8"/>
                  <a:gd name="T41" fmla="*/ 0 h 9"/>
                  <a:gd name="T42" fmla="*/ 8 w 8"/>
                  <a:gd name="T43" fmla="*/ 0 h 9"/>
                  <a:gd name="T44" fmla="*/ 4 w 8"/>
                  <a:gd name="T45" fmla="*/ 0 h 9"/>
                  <a:gd name="T46" fmla="*/ 4 w 8"/>
                  <a:gd name="T47" fmla="*/ 0 h 9"/>
                  <a:gd name="T48" fmla="*/ 4 w 8"/>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9"/>
                  <a:gd name="T77" fmla="*/ 8 w 8"/>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9">
                    <a:moveTo>
                      <a:pt x="4" y="0"/>
                    </a:moveTo>
                    <a:lnTo>
                      <a:pt x="4" y="0"/>
                    </a:lnTo>
                    <a:lnTo>
                      <a:pt x="4" y="5"/>
                    </a:lnTo>
                    <a:lnTo>
                      <a:pt x="0" y="5"/>
                    </a:lnTo>
                    <a:lnTo>
                      <a:pt x="0" y="9"/>
                    </a:lnTo>
                    <a:lnTo>
                      <a:pt x="4" y="9"/>
                    </a:lnTo>
                    <a:lnTo>
                      <a:pt x="8" y="9"/>
                    </a:lnTo>
                    <a:lnTo>
                      <a:pt x="8" y="5"/>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5" name="Freeform 783"/>
              <p:cNvSpPr>
                <a:spLocks/>
              </p:cNvSpPr>
              <p:nvPr/>
            </p:nvSpPr>
            <p:spPr bwMode="auto">
              <a:xfrm>
                <a:off x="1717" y="3125"/>
                <a:ext cx="8" cy="8"/>
              </a:xfrm>
              <a:custGeom>
                <a:avLst/>
                <a:gdLst>
                  <a:gd name="T0" fmla="*/ 4 w 8"/>
                  <a:gd name="T1" fmla="*/ 0 h 8"/>
                  <a:gd name="T2" fmla="*/ 4 w 8"/>
                  <a:gd name="T3" fmla="*/ 0 h 8"/>
                  <a:gd name="T4" fmla="*/ 4 w 8"/>
                  <a:gd name="T5" fmla="*/ 0 h 8"/>
                  <a:gd name="T6" fmla="*/ 4 w 8"/>
                  <a:gd name="T7" fmla="*/ 0 h 8"/>
                  <a:gd name="T8" fmla="*/ 0 w 8"/>
                  <a:gd name="T9" fmla="*/ 4 h 8"/>
                  <a:gd name="T10" fmla="*/ 0 w 8"/>
                  <a:gd name="T11" fmla="*/ 4 h 8"/>
                  <a:gd name="T12" fmla="*/ 0 w 8"/>
                  <a:gd name="T13" fmla="*/ 4 h 8"/>
                  <a:gd name="T14" fmla="*/ 4 w 8"/>
                  <a:gd name="T15" fmla="*/ 8 h 8"/>
                  <a:gd name="T16" fmla="*/ 4 w 8"/>
                  <a:gd name="T17" fmla="*/ 8 h 8"/>
                  <a:gd name="T18" fmla="*/ 4 w 8"/>
                  <a:gd name="T19" fmla="*/ 8 h 8"/>
                  <a:gd name="T20" fmla="*/ 4 w 8"/>
                  <a:gd name="T21" fmla="*/ 8 h 8"/>
                  <a:gd name="T22" fmla="*/ 4 w 8"/>
                  <a:gd name="T23" fmla="*/ 8 h 8"/>
                  <a:gd name="T24" fmla="*/ 8 w 8"/>
                  <a:gd name="T25" fmla="*/ 8 h 8"/>
                  <a:gd name="T26" fmla="*/ 8 w 8"/>
                  <a:gd name="T27" fmla="*/ 8 h 8"/>
                  <a:gd name="T28" fmla="*/ 8 w 8"/>
                  <a:gd name="T29" fmla="*/ 4 h 8"/>
                  <a:gd name="T30" fmla="*/ 8 w 8"/>
                  <a:gd name="T31" fmla="*/ 4 h 8"/>
                  <a:gd name="T32" fmla="*/ 8 w 8"/>
                  <a:gd name="T33" fmla="*/ 4 h 8"/>
                  <a:gd name="T34" fmla="*/ 8 w 8"/>
                  <a:gd name="T35" fmla="*/ 0 h 8"/>
                  <a:gd name="T36" fmla="*/ 8 w 8"/>
                  <a:gd name="T37" fmla="*/ 0 h 8"/>
                  <a:gd name="T38" fmla="*/ 8 w 8"/>
                  <a:gd name="T39" fmla="*/ 0 h 8"/>
                  <a:gd name="T40" fmla="*/ 8 w 8"/>
                  <a:gd name="T41" fmla="*/ 0 h 8"/>
                  <a:gd name="T42" fmla="*/ 8 w 8"/>
                  <a:gd name="T43" fmla="*/ 0 h 8"/>
                  <a:gd name="T44" fmla="*/ 8 w 8"/>
                  <a:gd name="T45" fmla="*/ 0 h 8"/>
                  <a:gd name="T46" fmla="*/ 4 w 8"/>
                  <a:gd name="T47" fmla="*/ 0 h 8"/>
                  <a:gd name="T48" fmla="*/ 4 w 8"/>
                  <a:gd name="T49" fmla="*/ 0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8"/>
                  <a:gd name="T77" fmla="*/ 8 w 8"/>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8">
                    <a:moveTo>
                      <a:pt x="4" y="0"/>
                    </a:moveTo>
                    <a:lnTo>
                      <a:pt x="4" y="0"/>
                    </a:lnTo>
                    <a:lnTo>
                      <a:pt x="0" y="4"/>
                    </a:lnTo>
                    <a:lnTo>
                      <a:pt x="4" y="8"/>
                    </a:lnTo>
                    <a:lnTo>
                      <a:pt x="8" y="8"/>
                    </a:lnTo>
                    <a:lnTo>
                      <a:pt x="8" y="4"/>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6" name="Freeform 784"/>
              <p:cNvSpPr>
                <a:spLocks/>
              </p:cNvSpPr>
              <p:nvPr/>
            </p:nvSpPr>
            <p:spPr bwMode="auto">
              <a:xfrm>
                <a:off x="1728" y="3138"/>
                <a:ext cx="8" cy="4"/>
              </a:xfrm>
              <a:custGeom>
                <a:avLst/>
                <a:gdLst>
                  <a:gd name="T0" fmla="*/ 0 w 8"/>
                  <a:gd name="T1" fmla="*/ 0 h 4"/>
                  <a:gd name="T2" fmla="*/ 0 w 8"/>
                  <a:gd name="T3" fmla="*/ 0 h 4"/>
                  <a:gd name="T4" fmla="*/ 0 w 8"/>
                  <a:gd name="T5" fmla="*/ 4 h 4"/>
                  <a:gd name="T6" fmla="*/ 0 w 8"/>
                  <a:gd name="T7" fmla="*/ 4 h 4"/>
                  <a:gd name="T8" fmla="*/ 4 w 8"/>
                  <a:gd name="T9" fmla="*/ 4 h 4"/>
                  <a:gd name="T10" fmla="*/ 4 w 8"/>
                  <a:gd name="T11" fmla="*/ 4 h 4"/>
                  <a:gd name="T12" fmla="*/ 8 w 8"/>
                  <a:gd name="T13" fmla="*/ 4 h 4"/>
                  <a:gd name="T14" fmla="*/ 8 w 8"/>
                  <a:gd name="T15" fmla="*/ 4 h 4"/>
                  <a:gd name="T16" fmla="*/ 8 w 8"/>
                  <a:gd name="T17" fmla="*/ 4 h 4"/>
                  <a:gd name="T18" fmla="*/ 8 w 8"/>
                  <a:gd name="T19" fmla="*/ 4 h 4"/>
                  <a:gd name="T20" fmla="*/ 8 w 8"/>
                  <a:gd name="T21" fmla="*/ 4 h 4"/>
                  <a:gd name="T22" fmla="*/ 8 w 8"/>
                  <a:gd name="T23" fmla="*/ 4 h 4"/>
                  <a:gd name="T24" fmla="*/ 8 w 8"/>
                  <a:gd name="T25" fmla="*/ 4 h 4"/>
                  <a:gd name="T26" fmla="*/ 8 w 8"/>
                  <a:gd name="T27" fmla="*/ 0 h 4"/>
                  <a:gd name="T28" fmla="*/ 8 w 8"/>
                  <a:gd name="T29" fmla="*/ 0 h 4"/>
                  <a:gd name="T30" fmla="*/ 4 w 8"/>
                  <a:gd name="T31" fmla="*/ 0 h 4"/>
                  <a:gd name="T32" fmla="*/ 4 w 8"/>
                  <a:gd name="T33" fmla="*/ 0 h 4"/>
                  <a:gd name="T34" fmla="*/ 0 w 8"/>
                  <a:gd name="T35" fmla="*/ 0 h 4"/>
                  <a:gd name="T36" fmla="*/ 0 w 8"/>
                  <a:gd name="T37" fmla="*/ 0 h 4"/>
                  <a:gd name="T38" fmla="*/ 0 w 8"/>
                  <a:gd name="T39" fmla="*/ 0 h 4"/>
                  <a:gd name="T40" fmla="*/ 0 w 8"/>
                  <a:gd name="T41" fmla="*/ 0 h 4"/>
                  <a:gd name="T42" fmla="*/ 0 w 8"/>
                  <a:gd name="T43" fmla="*/ 0 h 4"/>
                  <a:gd name="T44" fmla="*/ 0 w 8"/>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4"/>
                  <a:gd name="T71" fmla="*/ 8 w 8"/>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7" name="Freeform 785"/>
              <p:cNvSpPr>
                <a:spLocks/>
              </p:cNvSpPr>
              <p:nvPr/>
            </p:nvSpPr>
            <p:spPr bwMode="auto">
              <a:xfrm>
                <a:off x="1740" y="3142"/>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3 w 11"/>
                  <a:gd name="T11" fmla="*/ 8 h 8"/>
                  <a:gd name="T12" fmla="*/ 3 w 11"/>
                  <a:gd name="T13" fmla="*/ 8 h 8"/>
                  <a:gd name="T14" fmla="*/ 7 w 11"/>
                  <a:gd name="T15" fmla="*/ 8 h 8"/>
                  <a:gd name="T16" fmla="*/ 7 w 11"/>
                  <a:gd name="T17" fmla="*/ 8 h 8"/>
                  <a:gd name="T18" fmla="*/ 11 w 11"/>
                  <a:gd name="T19" fmla="*/ 8 h 8"/>
                  <a:gd name="T20" fmla="*/ 11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7 w 11"/>
                  <a:gd name="T37" fmla="*/ 0 h 8"/>
                  <a:gd name="T38" fmla="*/ 7 w 11"/>
                  <a:gd name="T39" fmla="*/ 0 h 8"/>
                  <a:gd name="T40" fmla="*/ 7 w 11"/>
                  <a:gd name="T41" fmla="*/ 0 h 8"/>
                  <a:gd name="T42" fmla="*/ 3 w 11"/>
                  <a:gd name="T43" fmla="*/ 0 h 8"/>
                  <a:gd name="T44" fmla="*/ 3 w 11"/>
                  <a:gd name="T45" fmla="*/ 0 h 8"/>
                  <a:gd name="T46" fmla="*/ 3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w 11"/>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8"/>
                  <a:gd name="T92" fmla="*/ 11 w 11"/>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8">
                    <a:moveTo>
                      <a:pt x="0" y="4"/>
                    </a:moveTo>
                    <a:lnTo>
                      <a:pt x="0" y="4"/>
                    </a:lnTo>
                    <a:lnTo>
                      <a:pt x="0" y="8"/>
                    </a:lnTo>
                    <a:lnTo>
                      <a:pt x="3" y="8"/>
                    </a:lnTo>
                    <a:lnTo>
                      <a:pt x="7" y="8"/>
                    </a:lnTo>
                    <a:lnTo>
                      <a:pt x="11" y="8"/>
                    </a:lnTo>
                    <a:lnTo>
                      <a:pt x="11" y="4"/>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8" name="Freeform 786"/>
              <p:cNvSpPr>
                <a:spLocks/>
              </p:cNvSpPr>
              <p:nvPr/>
            </p:nvSpPr>
            <p:spPr bwMode="auto">
              <a:xfrm>
                <a:off x="1743" y="3155"/>
                <a:ext cx="15" cy="12"/>
              </a:xfrm>
              <a:custGeom>
                <a:avLst/>
                <a:gdLst>
                  <a:gd name="T0" fmla="*/ 0 w 15"/>
                  <a:gd name="T1" fmla="*/ 4 h 12"/>
                  <a:gd name="T2" fmla="*/ 0 w 15"/>
                  <a:gd name="T3" fmla="*/ 4 h 12"/>
                  <a:gd name="T4" fmla="*/ 4 w 15"/>
                  <a:gd name="T5" fmla="*/ 4 h 12"/>
                  <a:gd name="T6" fmla="*/ 4 w 15"/>
                  <a:gd name="T7" fmla="*/ 8 h 12"/>
                  <a:gd name="T8" fmla="*/ 4 w 15"/>
                  <a:gd name="T9" fmla="*/ 8 h 12"/>
                  <a:gd name="T10" fmla="*/ 4 w 15"/>
                  <a:gd name="T11" fmla="*/ 8 h 12"/>
                  <a:gd name="T12" fmla="*/ 8 w 15"/>
                  <a:gd name="T13" fmla="*/ 8 h 12"/>
                  <a:gd name="T14" fmla="*/ 8 w 15"/>
                  <a:gd name="T15" fmla="*/ 12 h 12"/>
                  <a:gd name="T16" fmla="*/ 12 w 15"/>
                  <a:gd name="T17" fmla="*/ 12 h 12"/>
                  <a:gd name="T18" fmla="*/ 12 w 15"/>
                  <a:gd name="T19" fmla="*/ 8 h 12"/>
                  <a:gd name="T20" fmla="*/ 15 w 15"/>
                  <a:gd name="T21" fmla="*/ 8 h 12"/>
                  <a:gd name="T22" fmla="*/ 15 w 15"/>
                  <a:gd name="T23" fmla="*/ 8 h 12"/>
                  <a:gd name="T24" fmla="*/ 15 w 15"/>
                  <a:gd name="T25" fmla="*/ 8 h 12"/>
                  <a:gd name="T26" fmla="*/ 15 w 15"/>
                  <a:gd name="T27" fmla="*/ 8 h 12"/>
                  <a:gd name="T28" fmla="*/ 15 w 15"/>
                  <a:gd name="T29" fmla="*/ 8 h 12"/>
                  <a:gd name="T30" fmla="*/ 15 w 15"/>
                  <a:gd name="T31" fmla="*/ 4 h 12"/>
                  <a:gd name="T32" fmla="*/ 15 w 15"/>
                  <a:gd name="T33" fmla="*/ 4 h 12"/>
                  <a:gd name="T34" fmla="*/ 15 w 15"/>
                  <a:gd name="T35" fmla="*/ 4 h 12"/>
                  <a:gd name="T36" fmla="*/ 12 w 15"/>
                  <a:gd name="T37" fmla="*/ 0 h 12"/>
                  <a:gd name="T38" fmla="*/ 12 w 15"/>
                  <a:gd name="T39" fmla="*/ 0 h 12"/>
                  <a:gd name="T40" fmla="*/ 8 w 15"/>
                  <a:gd name="T41" fmla="*/ 0 h 12"/>
                  <a:gd name="T42" fmla="*/ 8 w 15"/>
                  <a:gd name="T43" fmla="*/ 0 h 12"/>
                  <a:gd name="T44" fmla="*/ 4 w 15"/>
                  <a:gd name="T45" fmla="*/ 0 h 12"/>
                  <a:gd name="T46" fmla="*/ 4 w 15"/>
                  <a:gd name="T47" fmla="*/ 0 h 12"/>
                  <a:gd name="T48" fmla="*/ 4 w 15"/>
                  <a:gd name="T49" fmla="*/ 0 h 12"/>
                  <a:gd name="T50" fmla="*/ 4 w 15"/>
                  <a:gd name="T51" fmla="*/ 0 h 12"/>
                  <a:gd name="T52" fmla="*/ 4 w 15"/>
                  <a:gd name="T53" fmla="*/ 0 h 12"/>
                  <a:gd name="T54" fmla="*/ 0 w 15"/>
                  <a:gd name="T55" fmla="*/ 0 h 12"/>
                  <a:gd name="T56" fmla="*/ 0 w 15"/>
                  <a:gd name="T57" fmla="*/ 4 h 12"/>
                  <a:gd name="T58" fmla="*/ 0 w 15"/>
                  <a:gd name="T59" fmla="*/ 4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2"/>
                  <a:gd name="T92" fmla="*/ 15 w 15"/>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2">
                    <a:moveTo>
                      <a:pt x="0" y="4"/>
                    </a:moveTo>
                    <a:lnTo>
                      <a:pt x="0" y="4"/>
                    </a:lnTo>
                    <a:lnTo>
                      <a:pt x="4" y="4"/>
                    </a:lnTo>
                    <a:lnTo>
                      <a:pt x="4" y="8"/>
                    </a:lnTo>
                    <a:lnTo>
                      <a:pt x="8" y="8"/>
                    </a:lnTo>
                    <a:lnTo>
                      <a:pt x="8" y="12"/>
                    </a:lnTo>
                    <a:lnTo>
                      <a:pt x="12" y="12"/>
                    </a:lnTo>
                    <a:lnTo>
                      <a:pt x="12" y="8"/>
                    </a:lnTo>
                    <a:lnTo>
                      <a:pt x="15" y="8"/>
                    </a:lnTo>
                    <a:lnTo>
                      <a:pt x="15"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79" name="Freeform 787"/>
              <p:cNvSpPr>
                <a:spLocks/>
              </p:cNvSpPr>
              <p:nvPr/>
            </p:nvSpPr>
            <p:spPr bwMode="auto">
              <a:xfrm>
                <a:off x="1879" y="3273"/>
                <a:ext cx="11" cy="9"/>
              </a:xfrm>
              <a:custGeom>
                <a:avLst/>
                <a:gdLst>
                  <a:gd name="T0" fmla="*/ 0 w 11"/>
                  <a:gd name="T1" fmla="*/ 5 h 9"/>
                  <a:gd name="T2" fmla="*/ 0 w 11"/>
                  <a:gd name="T3" fmla="*/ 5 h 9"/>
                  <a:gd name="T4" fmla="*/ 0 w 11"/>
                  <a:gd name="T5" fmla="*/ 5 h 9"/>
                  <a:gd name="T6" fmla="*/ 4 w 11"/>
                  <a:gd name="T7" fmla="*/ 5 h 9"/>
                  <a:gd name="T8" fmla="*/ 4 w 11"/>
                  <a:gd name="T9" fmla="*/ 9 h 9"/>
                  <a:gd name="T10" fmla="*/ 4 w 11"/>
                  <a:gd name="T11" fmla="*/ 9 h 9"/>
                  <a:gd name="T12" fmla="*/ 4 w 11"/>
                  <a:gd name="T13" fmla="*/ 9 h 9"/>
                  <a:gd name="T14" fmla="*/ 4 w 11"/>
                  <a:gd name="T15" fmla="*/ 9 h 9"/>
                  <a:gd name="T16" fmla="*/ 8 w 11"/>
                  <a:gd name="T17" fmla="*/ 9 h 9"/>
                  <a:gd name="T18" fmla="*/ 8 w 11"/>
                  <a:gd name="T19" fmla="*/ 9 h 9"/>
                  <a:gd name="T20" fmla="*/ 8 w 11"/>
                  <a:gd name="T21" fmla="*/ 9 h 9"/>
                  <a:gd name="T22" fmla="*/ 11 w 11"/>
                  <a:gd name="T23" fmla="*/ 9 h 9"/>
                  <a:gd name="T24" fmla="*/ 11 w 11"/>
                  <a:gd name="T25" fmla="*/ 9 h 9"/>
                  <a:gd name="T26" fmla="*/ 11 w 11"/>
                  <a:gd name="T27" fmla="*/ 9 h 9"/>
                  <a:gd name="T28" fmla="*/ 11 w 11"/>
                  <a:gd name="T29" fmla="*/ 5 h 9"/>
                  <a:gd name="T30" fmla="*/ 11 w 11"/>
                  <a:gd name="T31" fmla="*/ 5 h 9"/>
                  <a:gd name="T32" fmla="*/ 11 w 11"/>
                  <a:gd name="T33" fmla="*/ 5 h 9"/>
                  <a:gd name="T34" fmla="*/ 11 w 11"/>
                  <a:gd name="T35" fmla="*/ 5 h 9"/>
                  <a:gd name="T36" fmla="*/ 11 w 11"/>
                  <a:gd name="T37" fmla="*/ 0 h 9"/>
                  <a:gd name="T38" fmla="*/ 11 w 11"/>
                  <a:gd name="T39" fmla="*/ 0 h 9"/>
                  <a:gd name="T40" fmla="*/ 11 w 11"/>
                  <a:gd name="T41" fmla="*/ 0 h 9"/>
                  <a:gd name="T42" fmla="*/ 8 w 11"/>
                  <a:gd name="T43" fmla="*/ 0 h 9"/>
                  <a:gd name="T44" fmla="*/ 8 w 11"/>
                  <a:gd name="T45" fmla="*/ 0 h 9"/>
                  <a:gd name="T46" fmla="*/ 4 w 11"/>
                  <a:gd name="T47" fmla="*/ 0 h 9"/>
                  <a:gd name="T48" fmla="*/ 4 w 11"/>
                  <a:gd name="T49" fmla="*/ 0 h 9"/>
                  <a:gd name="T50" fmla="*/ 0 w 11"/>
                  <a:gd name="T51" fmla="*/ 0 h 9"/>
                  <a:gd name="T52" fmla="*/ 0 w 11"/>
                  <a:gd name="T53" fmla="*/ 0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4" y="5"/>
                    </a:lnTo>
                    <a:lnTo>
                      <a:pt x="4" y="9"/>
                    </a:lnTo>
                    <a:lnTo>
                      <a:pt x="8" y="9"/>
                    </a:lnTo>
                    <a:lnTo>
                      <a:pt x="11" y="9"/>
                    </a:lnTo>
                    <a:lnTo>
                      <a:pt x="11" y="5"/>
                    </a:lnTo>
                    <a:lnTo>
                      <a:pt x="11" y="0"/>
                    </a:lnTo>
                    <a:lnTo>
                      <a:pt x="8" y="0"/>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0" name="Freeform 788"/>
              <p:cNvSpPr>
                <a:spLocks/>
              </p:cNvSpPr>
              <p:nvPr/>
            </p:nvSpPr>
            <p:spPr bwMode="auto">
              <a:xfrm>
                <a:off x="1887" y="3282"/>
                <a:ext cx="11" cy="8"/>
              </a:xfrm>
              <a:custGeom>
                <a:avLst/>
                <a:gdLst>
                  <a:gd name="T0" fmla="*/ 0 w 11"/>
                  <a:gd name="T1" fmla="*/ 0 h 8"/>
                  <a:gd name="T2" fmla="*/ 0 w 11"/>
                  <a:gd name="T3" fmla="*/ 0 h 8"/>
                  <a:gd name="T4" fmla="*/ 3 w 11"/>
                  <a:gd name="T5" fmla="*/ 4 h 8"/>
                  <a:gd name="T6" fmla="*/ 3 w 11"/>
                  <a:gd name="T7" fmla="*/ 4 h 8"/>
                  <a:gd name="T8" fmla="*/ 3 w 11"/>
                  <a:gd name="T9" fmla="*/ 4 h 8"/>
                  <a:gd name="T10" fmla="*/ 3 w 11"/>
                  <a:gd name="T11" fmla="*/ 8 h 8"/>
                  <a:gd name="T12" fmla="*/ 3 w 11"/>
                  <a:gd name="T13" fmla="*/ 8 h 8"/>
                  <a:gd name="T14" fmla="*/ 7 w 11"/>
                  <a:gd name="T15" fmla="*/ 8 h 8"/>
                  <a:gd name="T16" fmla="*/ 7 w 11"/>
                  <a:gd name="T17" fmla="*/ 8 h 8"/>
                  <a:gd name="T18" fmla="*/ 7 w 11"/>
                  <a:gd name="T19" fmla="*/ 8 h 8"/>
                  <a:gd name="T20" fmla="*/ 7 w 11"/>
                  <a:gd name="T21" fmla="*/ 8 h 8"/>
                  <a:gd name="T22" fmla="*/ 11 w 11"/>
                  <a:gd name="T23" fmla="*/ 8 h 8"/>
                  <a:gd name="T24" fmla="*/ 11 w 11"/>
                  <a:gd name="T25" fmla="*/ 8 h 8"/>
                  <a:gd name="T26" fmla="*/ 11 w 11"/>
                  <a:gd name="T27" fmla="*/ 4 h 8"/>
                  <a:gd name="T28" fmla="*/ 11 w 11"/>
                  <a:gd name="T29" fmla="*/ 4 h 8"/>
                  <a:gd name="T30" fmla="*/ 11 w 11"/>
                  <a:gd name="T31" fmla="*/ 4 h 8"/>
                  <a:gd name="T32" fmla="*/ 11 w 11"/>
                  <a:gd name="T33" fmla="*/ 4 h 8"/>
                  <a:gd name="T34" fmla="*/ 11 w 11"/>
                  <a:gd name="T35" fmla="*/ 0 h 8"/>
                  <a:gd name="T36" fmla="*/ 11 w 11"/>
                  <a:gd name="T37" fmla="*/ 0 h 8"/>
                  <a:gd name="T38" fmla="*/ 11 w 11"/>
                  <a:gd name="T39" fmla="*/ 0 h 8"/>
                  <a:gd name="T40" fmla="*/ 11 w 11"/>
                  <a:gd name="T41" fmla="*/ 0 h 8"/>
                  <a:gd name="T42" fmla="*/ 7 w 11"/>
                  <a:gd name="T43" fmla="*/ 0 h 8"/>
                  <a:gd name="T44" fmla="*/ 7 w 11"/>
                  <a:gd name="T45" fmla="*/ 0 h 8"/>
                  <a:gd name="T46" fmla="*/ 3 w 11"/>
                  <a:gd name="T47" fmla="*/ 0 h 8"/>
                  <a:gd name="T48" fmla="*/ 3 w 11"/>
                  <a:gd name="T49" fmla="*/ 0 h 8"/>
                  <a:gd name="T50" fmla="*/ 3 w 11"/>
                  <a:gd name="T51" fmla="*/ 0 h 8"/>
                  <a:gd name="T52" fmla="*/ 3 w 11"/>
                  <a:gd name="T53" fmla="*/ 0 h 8"/>
                  <a:gd name="T54" fmla="*/ 0 w 11"/>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0"/>
                    </a:moveTo>
                    <a:lnTo>
                      <a:pt x="0" y="0"/>
                    </a:lnTo>
                    <a:lnTo>
                      <a:pt x="3" y="4"/>
                    </a:lnTo>
                    <a:lnTo>
                      <a:pt x="3" y="8"/>
                    </a:lnTo>
                    <a:lnTo>
                      <a:pt x="7" y="8"/>
                    </a:lnTo>
                    <a:lnTo>
                      <a:pt x="11" y="8"/>
                    </a:lnTo>
                    <a:lnTo>
                      <a:pt x="11" y="4"/>
                    </a:lnTo>
                    <a:lnTo>
                      <a:pt x="11" y="0"/>
                    </a:lnTo>
                    <a:lnTo>
                      <a:pt x="7" y="0"/>
                    </a:lnTo>
                    <a:lnTo>
                      <a:pt x="3"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1" name="Freeform 789"/>
              <p:cNvSpPr>
                <a:spLocks/>
              </p:cNvSpPr>
              <p:nvPr/>
            </p:nvSpPr>
            <p:spPr bwMode="auto">
              <a:xfrm>
                <a:off x="1902" y="3286"/>
                <a:ext cx="11" cy="9"/>
              </a:xfrm>
              <a:custGeom>
                <a:avLst/>
                <a:gdLst>
                  <a:gd name="T0" fmla="*/ 0 w 11"/>
                  <a:gd name="T1" fmla="*/ 0 h 9"/>
                  <a:gd name="T2" fmla="*/ 0 w 11"/>
                  <a:gd name="T3" fmla="*/ 0 h 9"/>
                  <a:gd name="T4" fmla="*/ 0 w 11"/>
                  <a:gd name="T5" fmla="*/ 4 h 9"/>
                  <a:gd name="T6" fmla="*/ 0 w 11"/>
                  <a:gd name="T7" fmla="*/ 4 h 9"/>
                  <a:gd name="T8" fmla="*/ 0 w 11"/>
                  <a:gd name="T9" fmla="*/ 9 h 9"/>
                  <a:gd name="T10" fmla="*/ 4 w 11"/>
                  <a:gd name="T11" fmla="*/ 9 h 9"/>
                  <a:gd name="T12" fmla="*/ 4 w 11"/>
                  <a:gd name="T13" fmla="*/ 9 h 9"/>
                  <a:gd name="T14" fmla="*/ 4 w 11"/>
                  <a:gd name="T15" fmla="*/ 9 h 9"/>
                  <a:gd name="T16" fmla="*/ 4 w 11"/>
                  <a:gd name="T17" fmla="*/ 9 h 9"/>
                  <a:gd name="T18" fmla="*/ 7 w 11"/>
                  <a:gd name="T19" fmla="*/ 9 h 9"/>
                  <a:gd name="T20" fmla="*/ 7 w 11"/>
                  <a:gd name="T21" fmla="*/ 9 h 9"/>
                  <a:gd name="T22" fmla="*/ 7 w 11"/>
                  <a:gd name="T23" fmla="*/ 9 h 9"/>
                  <a:gd name="T24" fmla="*/ 11 w 11"/>
                  <a:gd name="T25" fmla="*/ 9 h 9"/>
                  <a:gd name="T26" fmla="*/ 11 w 11"/>
                  <a:gd name="T27" fmla="*/ 9 h 9"/>
                  <a:gd name="T28" fmla="*/ 11 w 11"/>
                  <a:gd name="T29" fmla="*/ 4 h 9"/>
                  <a:gd name="T30" fmla="*/ 11 w 11"/>
                  <a:gd name="T31" fmla="*/ 4 h 9"/>
                  <a:gd name="T32" fmla="*/ 11 w 11"/>
                  <a:gd name="T33" fmla="*/ 4 h 9"/>
                  <a:gd name="T34" fmla="*/ 11 w 11"/>
                  <a:gd name="T35" fmla="*/ 0 h 9"/>
                  <a:gd name="T36" fmla="*/ 11 w 11"/>
                  <a:gd name="T37" fmla="*/ 0 h 9"/>
                  <a:gd name="T38" fmla="*/ 11 w 11"/>
                  <a:gd name="T39" fmla="*/ 0 h 9"/>
                  <a:gd name="T40" fmla="*/ 7 w 11"/>
                  <a:gd name="T41" fmla="*/ 0 h 9"/>
                  <a:gd name="T42" fmla="*/ 7 w 11"/>
                  <a:gd name="T43" fmla="*/ 0 h 9"/>
                  <a:gd name="T44" fmla="*/ 4 w 11"/>
                  <a:gd name="T45" fmla="*/ 0 h 9"/>
                  <a:gd name="T46" fmla="*/ 4 w 11"/>
                  <a:gd name="T47" fmla="*/ 0 h 9"/>
                  <a:gd name="T48" fmla="*/ 4 w 11"/>
                  <a:gd name="T49" fmla="*/ 0 h 9"/>
                  <a:gd name="T50" fmla="*/ 0 w 11"/>
                  <a:gd name="T51" fmla="*/ 0 h 9"/>
                  <a:gd name="T52" fmla="*/ 0 w 11"/>
                  <a:gd name="T53" fmla="*/ 0 h 9"/>
                  <a:gd name="T54" fmla="*/ 0 w 11"/>
                  <a:gd name="T55" fmla="*/ 0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0"/>
                    </a:moveTo>
                    <a:lnTo>
                      <a:pt x="0" y="0"/>
                    </a:lnTo>
                    <a:lnTo>
                      <a:pt x="0" y="4"/>
                    </a:lnTo>
                    <a:lnTo>
                      <a:pt x="0" y="9"/>
                    </a:lnTo>
                    <a:lnTo>
                      <a:pt x="4" y="9"/>
                    </a:lnTo>
                    <a:lnTo>
                      <a:pt x="7" y="9"/>
                    </a:lnTo>
                    <a:lnTo>
                      <a:pt x="11" y="9"/>
                    </a:lnTo>
                    <a:lnTo>
                      <a:pt x="11" y="4"/>
                    </a:lnTo>
                    <a:lnTo>
                      <a:pt x="11" y="0"/>
                    </a:lnTo>
                    <a:lnTo>
                      <a:pt x="7" y="0"/>
                    </a:lnTo>
                    <a:lnTo>
                      <a:pt x="4"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2" name="Freeform 790"/>
              <p:cNvSpPr>
                <a:spLocks/>
              </p:cNvSpPr>
              <p:nvPr/>
            </p:nvSpPr>
            <p:spPr bwMode="auto">
              <a:xfrm>
                <a:off x="1909" y="3295"/>
                <a:ext cx="12" cy="8"/>
              </a:xfrm>
              <a:custGeom>
                <a:avLst/>
                <a:gdLst>
                  <a:gd name="T0" fmla="*/ 0 w 12"/>
                  <a:gd name="T1" fmla="*/ 4 h 8"/>
                  <a:gd name="T2" fmla="*/ 0 w 12"/>
                  <a:gd name="T3" fmla="*/ 4 h 8"/>
                  <a:gd name="T4" fmla="*/ 0 w 12"/>
                  <a:gd name="T5" fmla="*/ 4 h 8"/>
                  <a:gd name="T6" fmla="*/ 0 w 12"/>
                  <a:gd name="T7" fmla="*/ 8 h 8"/>
                  <a:gd name="T8" fmla="*/ 0 w 12"/>
                  <a:gd name="T9" fmla="*/ 8 h 8"/>
                  <a:gd name="T10" fmla="*/ 0 w 12"/>
                  <a:gd name="T11" fmla="*/ 8 h 8"/>
                  <a:gd name="T12" fmla="*/ 4 w 12"/>
                  <a:gd name="T13" fmla="*/ 8 h 8"/>
                  <a:gd name="T14" fmla="*/ 4 w 12"/>
                  <a:gd name="T15" fmla="*/ 8 h 8"/>
                  <a:gd name="T16" fmla="*/ 4 w 12"/>
                  <a:gd name="T17" fmla="*/ 8 h 8"/>
                  <a:gd name="T18" fmla="*/ 4 w 12"/>
                  <a:gd name="T19" fmla="*/ 8 h 8"/>
                  <a:gd name="T20" fmla="*/ 8 w 12"/>
                  <a:gd name="T21" fmla="*/ 8 h 8"/>
                  <a:gd name="T22" fmla="*/ 8 w 12"/>
                  <a:gd name="T23" fmla="*/ 8 h 8"/>
                  <a:gd name="T24" fmla="*/ 8 w 12"/>
                  <a:gd name="T25" fmla="*/ 8 h 8"/>
                  <a:gd name="T26" fmla="*/ 8 w 12"/>
                  <a:gd name="T27" fmla="*/ 8 h 8"/>
                  <a:gd name="T28" fmla="*/ 12 w 12"/>
                  <a:gd name="T29" fmla="*/ 8 h 8"/>
                  <a:gd name="T30" fmla="*/ 12 w 12"/>
                  <a:gd name="T31" fmla="*/ 4 h 8"/>
                  <a:gd name="T32" fmla="*/ 12 w 12"/>
                  <a:gd name="T33" fmla="*/ 4 h 8"/>
                  <a:gd name="T34" fmla="*/ 12 w 12"/>
                  <a:gd name="T35" fmla="*/ 4 h 8"/>
                  <a:gd name="T36" fmla="*/ 12 w 12"/>
                  <a:gd name="T37" fmla="*/ 4 h 8"/>
                  <a:gd name="T38" fmla="*/ 12 w 12"/>
                  <a:gd name="T39" fmla="*/ 0 h 8"/>
                  <a:gd name="T40" fmla="*/ 8 w 12"/>
                  <a:gd name="T41" fmla="*/ 0 h 8"/>
                  <a:gd name="T42" fmla="*/ 8 w 12"/>
                  <a:gd name="T43" fmla="*/ 0 h 8"/>
                  <a:gd name="T44" fmla="*/ 4 w 12"/>
                  <a:gd name="T45" fmla="*/ 0 h 8"/>
                  <a:gd name="T46" fmla="*/ 4 w 12"/>
                  <a:gd name="T47" fmla="*/ 0 h 8"/>
                  <a:gd name="T48" fmla="*/ 0 w 12"/>
                  <a:gd name="T49" fmla="*/ 0 h 8"/>
                  <a:gd name="T50" fmla="*/ 0 w 12"/>
                  <a:gd name="T51" fmla="*/ 0 h 8"/>
                  <a:gd name="T52" fmla="*/ 0 w 12"/>
                  <a:gd name="T53" fmla="*/ 0 h 8"/>
                  <a:gd name="T54" fmla="*/ 0 w 12"/>
                  <a:gd name="T55" fmla="*/ 4 h 8"/>
                  <a:gd name="T56" fmla="*/ 0 w 12"/>
                  <a:gd name="T57" fmla="*/ 4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8"/>
                  <a:gd name="T89" fmla="*/ 12 w 12"/>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8">
                    <a:moveTo>
                      <a:pt x="0" y="4"/>
                    </a:moveTo>
                    <a:lnTo>
                      <a:pt x="0" y="4"/>
                    </a:lnTo>
                    <a:lnTo>
                      <a:pt x="0" y="8"/>
                    </a:lnTo>
                    <a:lnTo>
                      <a:pt x="4" y="8"/>
                    </a:lnTo>
                    <a:lnTo>
                      <a:pt x="8" y="8"/>
                    </a:lnTo>
                    <a:lnTo>
                      <a:pt x="12" y="8"/>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3" name="Freeform 791"/>
              <p:cNvSpPr>
                <a:spLocks/>
              </p:cNvSpPr>
              <p:nvPr/>
            </p:nvSpPr>
            <p:spPr bwMode="auto">
              <a:xfrm>
                <a:off x="1917" y="3303"/>
                <a:ext cx="15" cy="13"/>
              </a:xfrm>
              <a:custGeom>
                <a:avLst/>
                <a:gdLst>
                  <a:gd name="T0" fmla="*/ 0 w 15"/>
                  <a:gd name="T1" fmla="*/ 4 h 13"/>
                  <a:gd name="T2" fmla="*/ 0 w 15"/>
                  <a:gd name="T3" fmla="*/ 4 h 13"/>
                  <a:gd name="T4" fmla="*/ 0 w 15"/>
                  <a:gd name="T5" fmla="*/ 9 h 13"/>
                  <a:gd name="T6" fmla="*/ 0 w 15"/>
                  <a:gd name="T7" fmla="*/ 9 h 13"/>
                  <a:gd name="T8" fmla="*/ 4 w 15"/>
                  <a:gd name="T9" fmla="*/ 9 h 13"/>
                  <a:gd name="T10" fmla="*/ 4 w 15"/>
                  <a:gd name="T11" fmla="*/ 13 h 13"/>
                  <a:gd name="T12" fmla="*/ 4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13 h 13"/>
                  <a:gd name="T26" fmla="*/ 15 w 15"/>
                  <a:gd name="T27" fmla="*/ 9 h 13"/>
                  <a:gd name="T28" fmla="*/ 15 w 15"/>
                  <a:gd name="T29" fmla="*/ 9 h 13"/>
                  <a:gd name="T30" fmla="*/ 15 w 15"/>
                  <a:gd name="T31" fmla="*/ 9 h 13"/>
                  <a:gd name="T32" fmla="*/ 11 w 15"/>
                  <a:gd name="T33" fmla="*/ 9 h 13"/>
                  <a:gd name="T34" fmla="*/ 11 w 15"/>
                  <a:gd name="T35" fmla="*/ 4 h 13"/>
                  <a:gd name="T36" fmla="*/ 11 w 15"/>
                  <a:gd name="T37" fmla="*/ 4 h 13"/>
                  <a:gd name="T38" fmla="*/ 7 w 15"/>
                  <a:gd name="T39" fmla="*/ 4 h 13"/>
                  <a:gd name="T40" fmla="*/ 7 w 15"/>
                  <a:gd name="T41" fmla="*/ 4 h 13"/>
                  <a:gd name="T42" fmla="*/ 4 w 15"/>
                  <a:gd name="T43" fmla="*/ 4 h 13"/>
                  <a:gd name="T44" fmla="*/ 4 w 15"/>
                  <a:gd name="T45" fmla="*/ 0 h 13"/>
                  <a:gd name="T46" fmla="*/ 4 w 15"/>
                  <a:gd name="T47" fmla="*/ 0 h 13"/>
                  <a:gd name="T48" fmla="*/ 0 w 15"/>
                  <a:gd name="T49" fmla="*/ 4 h 13"/>
                  <a:gd name="T50" fmla="*/ 0 w 15"/>
                  <a:gd name="T51" fmla="*/ 4 h 13"/>
                  <a:gd name="T52" fmla="*/ 0 w 15"/>
                  <a:gd name="T53" fmla="*/ 4 h 13"/>
                  <a:gd name="T54" fmla="*/ 0 w 15"/>
                  <a:gd name="T55" fmla="*/ 4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0" y="9"/>
                    </a:lnTo>
                    <a:lnTo>
                      <a:pt x="4" y="9"/>
                    </a:lnTo>
                    <a:lnTo>
                      <a:pt x="4" y="13"/>
                    </a:lnTo>
                    <a:lnTo>
                      <a:pt x="7" y="13"/>
                    </a:lnTo>
                    <a:lnTo>
                      <a:pt x="11" y="13"/>
                    </a:lnTo>
                    <a:lnTo>
                      <a:pt x="15" y="13"/>
                    </a:lnTo>
                    <a:lnTo>
                      <a:pt x="15" y="9"/>
                    </a:lnTo>
                    <a:lnTo>
                      <a:pt x="11" y="9"/>
                    </a:lnTo>
                    <a:lnTo>
                      <a:pt x="11" y="4"/>
                    </a:lnTo>
                    <a:lnTo>
                      <a:pt x="7" y="4"/>
                    </a:lnTo>
                    <a:lnTo>
                      <a:pt x="4" y="4"/>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4" name="Freeform 792"/>
              <p:cNvSpPr>
                <a:spLocks/>
              </p:cNvSpPr>
              <p:nvPr/>
            </p:nvSpPr>
            <p:spPr bwMode="auto">
              <a:xfrm>
                <a:off x="1924" y="3320"/>
                <a:ext cx="15" cy="9"/>
              </a:xfrm>
              <a:custGeom>
                <a:avLst/>
                <a:gdLst>
                  <a:gd name="T0" fmla="*/ 0 w 15"/>
                  <a:gd name="T1" fmla="*/ 4 h 9"/>
                  <a:gd name="T2" fmla="*/ 0 w 15"/>
                  <a:gd name="T3" fmla="*/ 4 h 9"/>
                  <a:gd name="T4" fmla="*/ 0 w 15"/>
                  <a:gd name="T5" fmla="*/ 4 h 9"/>
                  <a:gd name="T6" fmla="*/ 0 w 15"/>
                  <a:gd name="T7" fmla="*/ 4 h 9"/>
                  <a:gd name="T8" fmla="*/ 4 w 15"/>
                  <a:gd name="T9" fmla="*/ 4 h 9"/>
                  <a:gd name="T10" fmla="*/ 4 w 15"/>
                  <a:gd name="T11" fmla="*/ 9 h 9"/>
                  <a:gd name="T12" fmla="*/ 4 w 15"/>
                  <a:gd name="T13" fmla="*/ 9 h 9"/>
                  <a:gd name="T14" fmla="*/ 8 w 15"/>
                  <a:gd name="T15" fmla="*/ 9 h 9"/>
                  <a:gd name="T16" fmla="*/ 12 w 15"/>
                  <a:gd name="T17" fmla="*/ 9 h 9"/>
                  <a:gd name="T18" fmla="*/ 12 w 15"/>
                  <a:gd name="T19" fmla="*/ 9 h 9"/>
                  <a:gd name="T20" fmla="*/ 12 w 15"/>
                  <a:gd name="T21" fmla="*/ 9 h 9"/>
                  <a:gd name="T22" fmla="*/ 15 w 15"/>
                  <a:gd name="T23" fmla="*/ 9 h 9"/>
                  <a:gd name="T24" fmla="*/ 15 w 15"/>
                  <a:gd name="T25" fmla="*/ 9 h 9"/>
                  <a:gd name="T26" fmla="*/ 15 w 15"/>
                  <a:gd name="T27" fmla="*/ 9 h 9"/>
                  <a:gd name="T28" fmla="*/ 15 w 15"/>
                  <a:gd name="T29" fmla="*/ 4 h 9"/>
                  <a:gd name="T30" fmla="*/ 15 w 15"/>
                  <a:gd name="T31" fmla="*/ 4 h 9"/>
                  <a:gd name="T32" fmla="*/ 15 w 15"/>
                  <a:gd name="T33" fmla="*/ 4 h 9"/>
                  <a:gd name="T34" fmla="*/ 12 w 15"/>
                  <a:gd name="T35" fmla="*/ 4 h 9"/>
                  <a:gd name="T36" fmla="*/ 12 w 15"/>
                  <a:gd name="T37" fmla="*/ 0 h 9"/>
                  <a:gd name="T38" fmla="*/ 8 w 15"/>
                  <a:gd name="T39" fmla="*/ 0 h 9"/>
                  <a:gd name="T40" fmla="*/ 8 w 15"/>
                  <a:gd name="T41" fmla="*/ 0 h 9"/>
                  <a:gd name="T42" fmla="*/ 8 w 15"/>
                  <a:gd name="T43" fmla="*/ 0 h 9"/>
                  <a:gd name="T44" fmla="*/ 4 w 15"/>
                  <a:gd name="T45" fmla="*/ 0 h 9"/>
                  <a:gd name="T46" fmla="*/ 4 w 15"/>
                  <a:gd name="T47" fmla="*/ 0 h 9"/>
                  <a:gd name="T48" fmla="*/ 4 w 15"/>
                  <a:gd name="T49" fmla="*/ 0 h 9"/>
                  <a:gd name="T50" fmla="*/ 0 w 15"/>
                  <a:gd name="T51" fmla="*/ 0 h 9"/>
                  <a:gd name="T52" fmla="*/ 0 w 15"/>
                  <a:gd name="T53" fmla="*/ 0 h 9"/>
                  <a:gd name="T54" fmla="*/ 0 w 15"/>
                  <a:gd name="T55" fmla="*/ 0 h 9"/>
                  <a:gd name="T56" fmla="*/ 0 w 15"/>
                  <a:gd name="T57" fmla="*/ 0 h 9"/>
                  <a:gd name="T58" fmla="*/ 0 w 15"/>
                  <a:gd name="T59" fmla="*/ 4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0" y="4"/>
                    </a:moveTo>
                    <a:lnTo>
                      <a:pt x="0" y="4"/>
                    </a:lnTo>
                    <a:lnTo>
                      <a:pt x="4" y="4"/>
                    </a:lnTo>
                    <a:lnTo>
                      <a:pt x="4" y="9"/>
                    </a:lnTo>
                    <a:lnTo>
                      <a:pt x="8" y="9"/>
                    </a:lnTo>
                    <a:lnTo>
                      <a:pt x="12" y="9"/>
                    </a:lnTo>
                    <a:lnTo>
                      <a:pt x="15" y="9"/>
                    </a:lnTo>
                    <a:lnTo>
                      <a:pt x="15" y="4"/>
                    </a:lnTo>
                    <a:lnTo>
                      <a:pt x="12"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5" name="Freeform 793"/>
              <p:cNvSpPr>
                <a:spLocks/>
              </p:cNvSpPr>
              <p:nvPr/>
            </p:nvSpPr>
            <p:spPr bwMode="auto">
              <a:xfrm>
                <a:off x="1936" y="3324"/>
                <a:ext cx="11" cy="9"/>
              </a:xfrm>
              <a:custGeom>
                <a:avLst/>
                <a:gdLst>
                  <a:gd name="T0" fmla="*/ 0 w 11"/>
                  <a:gd name="T1" fmla="*/ 5 h 9"/>
                  <a:gd name="T2" fmla="*/ 0 w 11"/>
                  <a:gd name="T3" fmla="*/ 5 h 9"/>
                  <a:gd name="T4" fmla="*/ 0 w 11"/>
                  <a:gd name="T5" fmla="*/ 5 h 9"/>
                  <a:gd name="T6" fmla="*/ 3 w 11"/>
                  <a:gd name="T7" fmla="*/ 9 h 9"/>
                  <a:gd name="T8" fmla="*/ 3 w 11"/>
                  <a:gd name="T9" fmla="*/ 9 h 9"/>
                  <a:gd name="T10" fmla="*/ 3 w 11"/>
                  <a:gd name="T11" fmla="*/ 9 h 9"/>
                  <a:gd name="T12" fmla="*/ 3 w 11"/>
                  <a:gd name="T13" fmla="*/ 9 h 9"/>
                  <a:gd name="T14" fmla="*/ 3 w 11"/>
                  <a:gd name="T15" fmla="*/ 9 h 9"/>
                  <a:gd name="T16" fmla="*/ 7 w 11"/>
                  <a:gd name="T17" fmla="*/ 9 h 9"/>
                  <a:gd name="T18" fmla="*/ 7 w 11"/>
                  <a:gd name="T19" fmla="*/ 9 h 9"/>
                  <a:gd name="T20" fmla="*/ 7 w 11"/>
                  <a:gd name="T21" fmla="*/ 9 h 9"/>
                  <a:gd name="T22" fmla="*/ 11 w 11"/>
                  <a:gd name="T23" fmla="*/ 9 h 9"/>
                  <a:gd name="T24" fmla="*/ 11 w 11"/>
                  <a:gd name="T25" fmla="*/ 9 h 9"/>
                  <a:gd name="T26" fmla="*/ 11 w 11"/>
                  <a:gd name="T27" fmla="*/ 9 h 9"/>
                  <a:gd name="T28" fmla="*/ 11 w 11"/>
                  <a:gd name="T29" fmla="*/ 9 h 9"/>
                  <a:gd name="T30" fmla="*/ 11 w 11"/>
                  <a:gd name="T31" fmla="*/ 5 h 9"/>
                  <a:gd name="T32" fmla="*/ 11 w 11"/>
                  <a:gd name="T33" fmla="*/ 5 h 9"/>
                  <a:gd name="T34" fmla="*/ 11 w 11"/>
                  <a:gd name="T35" fmla="*/ 5 h 9"/>
                  <a:gd name="T36" fmla="*/ 11 w 11"/>
                  <a:gd name="T37" fmla="*/ 5 h 9"/>
                  <a:gd name="T38" fmla="*/ 11 w 11"/>
                  <a:gd name="T39" fmla="*/ 0 h 9"/>
                  <a:gd name="T40" fmla="*/ 11 w 11"/>
                  <a:gd name="T41" fmla="*/ 0 h 9"/>
                  <a:gd name="T42" fmla="*/ 7 w 11"/>
                  <a:gd name="T43" fmla="*/ 0 h 9"/>
                  <a:gd name="T44" fmla="*/ 7 w 11"/>
                  <a:gd name="T45" fmla="*/ 0 h 9"/>
                  <a:gd name="T46" fmla="*/ 3 w 11"/>
                  <a:gd name="T47" fmla="*/ 0 h 9"/>
                  <a:gd name="T48" fmla="*/ 3 w 11"/>
                  <a:gd name="T49" fmla="*/ 0 h 9"/>
                  <a:gd name="T50" fmla="*/ 3 w 11"/>
                  <a:gd name="T51" fmla="*/ 0 h 9"/>
                  <a:gd name="T52" fmla="*/ 0 w 11"/>
                  <a:gd name="T53" fmla="*/ 5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3" y="9"/>
                    </a:lnTo>
                    <a:lnTo>
                      <a:pt x="7" y="9"/>
                    </a:lnTo>
                    <a:lnTo>
                      <a:pt x="11" y="9"/>
                    </a:lnTo>
                    <a:lnTo>
                      <a:pt x="11" y="5"/>
                    </a:lnTo>
                    <a:lnTo>
                      <a:pt x="11" y="0"/>
                    </a:lnTo>
                    <a:lnTo>
                      <a:pt x="7" y="0"/>
                    </a:lnTo>
                    <a:lnTo>
                      <a:pt x="3"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6" name="Freeform 794"/>
              <p:cNvSpPr>
                <a:spLocks/>
              </p:cNvSpPr>
              <p:nvPr/>
            </p:nvSpPr>
            <p:spPr bwMode="auto">
              <a:xfrm>
                <a:off x="1951" y="3333"/>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0 w 11"/>
                  <a:gd name="T11" fmla="*/ 8 h 8"/>
                  <a:gd name="T12" fmla="*/ 4 w 11"/>
                  <a:gd name="T13" fmla="*/ 8 h 8"/>
                  <a:gd name="T14" fmla="*/ 4 w 11"/>
                  <a:gd name="T15" fmla="*/ 8 h 8"/>
                  <a:gd name="T16" fmla="*/ 4 w 11"/>
                  <a:gd name="T17" fmla="*/ 8 h 8"/>
                  <a:gd name="T18" fmla="*/ 4 w 11"/>
                  <a:gd name="T19" fmla="*/ 8 h 8"/>
                  <a:gd name="T20" fmla="*/ 7 w 11"/>
                  <a:gd name="T21" fmla="*/ 8 h 8"/>
                  <a:gd name="T22" fmla="*/ 7 w 11"/>
                  <a:gd name="T23" fmla="*/ 8 h 8"/>
                  <a:gd name="T24" fmla="*/ 7 w 11"/>
                  <a:gd name="T25" fmla="*/ 8 h 8"/>
                  <a:gd name="T26" fmla="*/ 7 w 11"/>
                  <a:gd name="T27" fmla="*/ 8 h 8"/>
                  <a:gd name="T28" fmla="*/ 11 w 11"/>
                  <a:gd name="T29" fmla="*/ 4 h 8"/>
                  <a:gd name="T30" fmla="*/ 11 w 11"/>
                  <a:gd name="T31" fmla="*/ 4 h 8"/>
                  <a:gd name="T32" fmla="*/ 11 w 11"/>
                  <a:gd name="T33" fmla="*/ 4 h 8"/>
                  <a:gd name="T34" fmla="*/ 11 w 11"/>
                  <a:gd name="T35" fmla="*/ 4 h 8"/>
                  <a:gd name="T36" fmla="*/ 11 w 11"/>
                  <a:gd name="T37" fmla="*/ 0 h 8"/>
                  <a:gd name="T38" fmla="*/ 11 w 11"/>
                  <a:gd name="T39" fmla="*/ 0 h 8"/>
                  <a:gd name="T40" fmla="*/ 7 w 11"/>
                  <a:gd name="T41" fmla="*/ 0 h 8"/>
                  <a:gd name="T42" fmla="*/ 7 w 11"/>
                  <a:gd name="T43" fmla="*/ 0 h 8"/>
                  <a:gd name="T44" fmla="*/ 4 w 11"/>
                  <a:gd name="T45" fmla="*/ 0 h 8"/>
                  <a:gd name="T46" fmla="*/ 4 w 11"/>
                  <a:gd name="T47" fmla="*/ 0 h 8"/>
                  <a:gd name="T48" fmla="*/ 0 w 11"/>
                  <a:gd name="T49" fmla="*/ 0 h 8"/>
                  <a:gd name="T50" fmla="*/ 0 w 11"/>
                  <a:gd name="T51" fmla="*/ 0 h 8"/>
                  <a:gd name="T52" fmla="*/ 0 w 11"/>
                  <a:gd name="T53" fmla="*/ 0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0" y="8"/>
                    </a:lnTo>
                    <a:lnTo>
                      <a:pt x="4" y="8"/>
                    </a:lnTo>
                    <a:lnTo>
                      <a:pt x="7" y="8"/>
                    </a:lnTo>
                    <a:lnTo>
                      <a:pt x="11"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7" name="Freeform 795"/>
              <p:cNvSpPr>
                <a:spLocks/>
              </p:cNvSpPr>
              <p:nvPr/>
            </p:nvSpPr>
            <p:spPr bwMode="auto">
              <a:xfrm>
                <a:off x="1770" y="3176"/>
                <a:ext cx="7" cy="8"/>
              </a:xfrm>
              <a:custGeom>
                <a:avLst/>
                <a:gdLst>
                  <a:gd name="T0" fmla="*/ 0 w 7"/>
                  <a:gd name="T1" fmla="*/ 4 h 8"/>
                  <a:gd name="T2" fmla="*/ 0 w 7"/>
                  <a:gd name="T3" fmla="*/ 4 h 8"/>
                  <a:gd name="T4" fmla="*/ 0 w 7"/>
                  <a:gd name="T5" fmla="*/ 4 h 8"/>
                  <a:gd name="T6" fmla="*/ 0 w 7"/>
                  <a:gd name="T7" fmla="*/ 8 h 8"/>
                  <a:gd name="T8" fmla="*/ 4 w 7"/>
                  <a:gd name="T9" fmla="*/ 8 h 8"/>
                  <a:gd name="T10" fmla="*/ 4 w 7"/>
                  <a:gd name="T11" fmla="*/ 8 h 8"/>
                  <a:gd name="T12" fmla="*/ 7 w 7"/>
                  <a:gd name="T13" fmla="*/ 8 h 8"/>
                  <a:gd name="T14" fmla="*/ 7 w 7"/>
                  <a:gd name="T15" fmla="*/ 8 h 8"/>
                  <a:gd name="T16" fmla="*/ 7 w 7"/>
                  <a:gd name="T17" fmla="*/ 8 h 8"/>
                  <a:gd name="T18" fmla="*/ 7 w 7"/>
                  <a:gd name="T19" fmla="*/ 8 h 8"/>
                  <a:gd name="T20" fmla="*/ 7 w 7"/>
                  <a:gd name="T21" fmla="*/ 8 h 8"/>
                  <a:gd name="T22" fmla="*/ 7 w 7"/>
                  <a:gd name="T23" fmla="*/ 4 h 8"/>
                  <a:gd name="T24" fmla="*/ 7 w 7"/>
                  <a:gd name="T25" fmla="*/ 4 h 8"/>
                  <a:gd name="T26" fmla="*/ 7 w 7"/>
                  <a:gd name="T27" fmla="*/ 4 h 8"/>
                  <a:gd name="T28" fmla="*/ 7 w 7"/>
                  <a:gd name="T29" fmla="*/ 4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4" y="8"/>
                    </a:lnTo>
                    <a:lnTo>
                      <a:pt x="7" y="8"/>
                    </a:lnTo>
                    <a:lnTo>
                      <a:pt x="7"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8" name="Freeform 796"/>
              <p:cNvSpPr>
                <a:spLocks/>
              </p:cNvSpPr>
              <p:nvPr/>
            </p:nvSpPr>
            <p:spPr bwMode="auto">
              <a:xfrm>
                <a:off x="1755" y="3167"/>
                <a:ext cx="15" cy="9"/>
              </a:xfrm>
              <a:custGeom>
                <a:avLst/>
                <a:gdLst>
                  <a:gd name="T0" fmla="*/ 0 w 15"/>
                  <a:gd name="T1" fmla="*/ 5 h 9"/>
                  <a:gd name="T2" fmla="*/ 0 w 15"/>
                  <a:gd name="T3" fmla="*/ 5 h 9"/>
                  <a:gd name="T4" fmla="*/ 0 w 15"/>
                  <a:gd name="T5" fmla="*/ 5 h 9"/>
                  <a:gd name="T6" fmla="*/ 3 w 15"/>
                  <a:gd name="T7" fmla="*/ 5 h 9"/>
                  <a:gd name="T8" fmla="*/ 3 w 15"/>
                  <a:gd name="T9" fmla="*/ 9 h 9"/>
                  <a:gd name="T10" fmla="*/ 3 w 15"/>
                  <a:gd name="T11" fmla="*/ 9 h 9"/>
                  <a:gd name="T12" fmla="*/ 3 w 15"/>
                  <a:gd name="T13" fmla="*/ 9 h 9"/>
                  <a:gd name="T14" fmla="*/ 7 w 15"/>
                  <a:gd name="T15" fmla="*/ 9 h 9"/>
                  <a:gd name="T16" fmla="*/ 11 w 15"/>
                  <a:gd name="T17" fmla="*/ 9 h 9"/>
                  <a:gd name="T18" fmla="*/ 11 w 15"/>
                  <a:gd name="T19" fmla="*/ 9 h 9"/>
                  <a:gd name="T20" fmla="*/ 11 w 15"/>
                  <a:gd name="T21" fmla="*/ 9 h 9"/>
                  <a:gd name="T22" fmla="*/ 15 w 15"/>
                  <a:gd name="T23" fmla="*/ 9 h 9"/>
                  <a:gd name="T24" fmla="*/ 15 w 15"/>
                  <a:gd name="T25" fmla="*/ 9 h 9"/>
                  <a:gd name="T26" fmla="*/ 15 w 15"/>
                  <a:gd name="T27" fmla="*/ 9 h 9"/>
                  <a:gd name="T28" fmla="*/ 15 w 15"/>
                  <a:gd name="T29" fmla="*/ 5 h 9"/>
                  <a:gd name="T30" fmla="*/ 15 w 15"/>
                  <a:gd name="T31" fmla="*/ 5 h 9"/>
                  <a:gd name="T32" fmla="*/ 15 w 15"/>
                  <a:gd name="T33" fmla="*/ 5 h 9"/>
                  <a:gd name="T34" fmla="*/ 11 w 15"/>
                  <a:gd name="T35" fmla="*/ 5 h 9"/>
                  <a:gd name="T36" fmla="*/ 11 w 15"/>
                  <a:gd name="T37" fmla="*/ 0 h 9"/>
                  <a:gd name="T38" fmla="*/ 7 w 15"/>
                  <a:gd name="T39" fmla="*/ 0 h 9"/>
                  <a:gd name="T40" fmla="*/ 7 w 15"/>
                  <a:gd name="T41" fmla="*/ 0 h 9"/>
                  <a:gd name="T42" fmla="*/ 7 w 15"/>
                  <a:gd name="T43" fmla="*/ 0 h 9"/>
                  <a:gd name="T44" fmla="*/ 3 w 15"/>
                  <a:gd name="T45" fmla="*/ 0 h 9"/>
                  <a:gd name="T46" fmla="*/ 3 w 15"/>
                  <a:gd name="T47" fmla="*/ 0 h 9"/>
                  <a:gd name="T48" fmla="*/ 3 w 15"/>
                  <a:gd name="T49" fmla="*/ 0 h 9"/>
                  <a:gd name="T50" fmla="*/ 0 w 15"/>
                  <a:gd name="T51" fmla="*/ 0 h 9"/>
                  <a:gd name="T52" fmla="*/ 0 w 15"/>
                  <a:gd name="T53" fmla="*/ 0 h 9"/>
                  <a:gd name="T54" fmla="*/ 0 w 15"/>
                  <a:gd name="T55" fmla="*/ 0 h 9"/>
                  <a:gd name="T56" fmla="*/ 0 w 15"/>
                  <a:gd name="T57" fmla="*/ 0 h 9"/>
                  <a:gd name="T58" fmla="*/ 0 w 15"/>
                  <a:gd name="T59" fmla="*/ 5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0" y="5"/>
                    </a:moveTo>
                    <a:lnTo>
                      <a:pt x="0" y="5"/>
                    </a:lnTo>
                    <a:lnTo>
                      <a:pt x="3" y="5"/>
                    </a:lnTo>
                    <a:lnTo>
                      <a:pt x="3" y="9"/>
                    </a:lnTo>
                    <a:lnTo>
                      <a:pt x="7" y="9"/>
                    </a:lnTo>
                    <a:lnTo>
                      <a:pt x="11" y="9"/>
                    </a:lnTo>
                    <a:lnTo>
                      <a:pt x="15" y="9"/>
                    </a:lnTo>
                    <a:lnTo>
                      <a:pt x="15" y="5"/>
                    </a:lnTo>
                    <a:lnTo>
                      <a:pt x="11" y="5"/>
                    </a:lnTo>
                    <a:lnTo>
                      <a:pt x="11" y="0"/>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89" name="Freeform 797"/>
              <p:cNvSpPr>
                <a:spLocks/>
              </p:cNvSpPr>
              <p:nvPr/>
            </p:nvSpPr>
            <p:spPr bwMode="auto">
              <a:xfrm>
                <a:off x="1777" y="3184"/>
                <a:ext cx="15" cy="13"/>
              </a:xfrm>
              <a:custGeom>
                <a:avLst/>
                <a:gdLst>
                  <a:gd name="T0" fmla="*/ 0 w 15"/>
                  <a:gd name="T1" fmla="*/ 5 h 13"/>
                  <a:gd name="T2" fmla="*/ 0 w 15"/>
                  <a:gd name="T3" fmla="*/ 5 h 13"/>
                  <a:gd name="T4" fmla="*/ 4 w 15"/>
                  <a:gd name="T5" fmla="*/ 9 h 13"/>
                  <a:gd name="T6" fmla="*/ 4 w 15"/>
                  <a:gd name="T7" fmla="*/ 9 h 13"/>
                  <a:gd name="T8" fmla="*/ 4 w 15"/>
                  <a:gd name="T9" fmla="*/ 9 h 13"/>
                  <a:gd name="T10" fmla="*/ 4 w 15"/>
                  <a:gd name="T11" fmla="*/ 13 h 13"/>
                  <a:gd name="T12" fmla="*/ 8 w 15"/>
                  <a:gd name="T13" fmla="*/ 13 h 13"/>
                  <a:gd name="T14" fmla="*/ 8 w 15"/>
                  <a:gd name="T15" fmla="*/ 13 h 13"/>
                  <a:gd name="T16" fmla="*/ 12 w 15"/>
                  <a:gd name="T17" fmla="*/ 13 h 13"/>
                  <a:gd name="T18" fmla="*/ 12 w 15"/>
                  <a:gd name="T19" fmla="*/ 13 h 13"/>
                  <a:gd name="T20" fmla="*/ 15 w 15"/>
                  <a:gd name="T21" fmla="*/ 13 h 13"/>
                  <a:gd name="T22" fmla="*/ 15 w 15"/>
                  <a:gd name="T23" fmla="*/ 13 h 13"/>
                  <a:gd name="T24" fmla="*/ 15 w 15"/>
                  <a:gd name="T25" fmla="*/ 13 h 13"/>
                  <a:gd name="T26" fmla="*/ 15 w 15"/>
                  <a:gd name="T27" fmla="*/ 9 h 13"/>
                  <a:gd name="T28" fmla="*/ 15 w 15"/>
                  <a:gd name="T29" fmla="*/ 9 h 13"/>
                  <a:gd name="T30" fmla="*/ 15 w 15"/>
                  <a:gd name="T31" fmla="*/ 9 h 13"/>
                  <a:gd name="T32" fmla="*/ 15 w 15"/>
                  <a:gd name="T33" fmla="*/ 9 h 13"/>
                  <a:gd name="T34" fmla="*/ 15 w 15"/>
                  <a:gd name="T35" fmla="*/ 5 h 13"/>
                  <a:gd name="T36" fmla="*/ 12 w 15"/>
                  <a:gd name="T37" fmla="*/ 5 h 13"/>
                  <a:gd name="T38" fmla="*/ 12 w 15"/>
                  <a:gd name="T39" fmla="*/ 5 h 13"/>
                  <a:gd name="T40" fmla="*/ 8 w 15"/>
                  <a:gd name="T41" fmla="*/ 5 h 13"/>
                  <a:gd name="T42" fmla="*/ 8 w 15"/>
                  <a:gd name="T43" fmla="*/ 5 h 13"/>
                  <a:gd name="T44" fmla="*/ 4 w 15"/>
                  <a:gd name="T45" fmla="*/ 0 h 13"/>
                  <a:gd name="T46" fmla="*/ 4 w 15"/>
                  <a:gd name="T47" fmla="*/ 0 h 13"/>
                  <a:gd name="T48" fmla="*/ 4 w 15"/>
                  <a:gd name="T49" fmla="*/ 5 h 13"/>
                  <a:gd name="T50" fmla="*/ 4 w 15"/>
                  <a:gd name="T51" fmla="*/ 5 h 13"/>
                  <a:gd name="T52" fmla="*/ 4 w 15"/>
                  <a:gd name="T53" fmla="*/ 5 h 13"/>
                  <a:gd name="T54" fmla="*/ 0 w 15"/>
                  <a:gd name="T55" fmla="*/ 5 h 13"/>
                  <a:gd name="T56" fmla="*/ 0 w 15"/>
                  <a:gd name="T57" fmla="*/ 5 h 13"/>
                  <a:gd name="T58" fmla="*/ 0 w 15"/>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5"/>
                    </a:moveTo>
                    <a:lnTo>
                      <a:pt x="0" y="5"/>
                    </a:lnTo>
                    <a:lnTo>
                      <a:pt x="4" y="9"/>
                    </a:lnTo>
                    <a:lnTo>
                      <a:pt x="4" y="13"/>
                    </a:lnTo>
                    <a:lnTo>
                      <a:pt x="8" y="13"/>
                    </a:lnTo>
                    <a:lnTo>
                      <a:pt x="12" y="13"/>
                    </a:lnTo>
                    <a:lnTo>
                      <a:pt x="15" y="13"/>
                    </a:lnTo>
                    <a:lnTo>
                      <a:pt x="15" y="9"/>
                    </a:lnTo>
                    <a:lnTo>
                      <a:pt x="15" y="5"/>
                    </a:lnTo>
                    <a:lnTo>
                      <a:pt x="12" y="5"/>
                    </a:lnTo>
                    <a:lnTo>
                      <a:pt x="8" y="5"/>
                    </a:lnTo>
                    <a:lnTo>
                      <a:pt x="4" y="0"/>
                    </a:lnTo>
                    <a:lnTo>
                      <a:pt x="4" y="5"/>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0" name="Freeform 798"/>
              <p:cNvSpPr>
                <a:spLocks/>
              </p:cNvSpPr>
              <p:nvPr/>
            </p:nvSpPr>
            <p:spPr bwMode="auto">
              <a:xfrm>
                <a:off x="1679" y="3108"/>
                <a:ext cx="8" cy="8"/>
              </a:xfrm>
              <a:custGeom>
                <a:avLst/>
                <a:gdLst>
                  <a:gd name="T0" fmla="*/ 0 w 8"/>
                  <a:gd name="T1" fmla="*/ 4 h 8"/>
                  <a:gd name="T2" fmla="*/ 0 w 8"/>
                  <a:gd name="T3" fmla="*/ 4 h 8"/>
                  <a:gd name="T4" fmla="*/ 0 w 8"/>
                  <a:gd name="T5" fmla="*/ 4 h 8"/>
                  <a:gd name="T6" fmla="*/ 0 w 8"/>
                  <a:gd name="T7" fmla="*/ 4 h 8"/>
                  <a:gd name="T8" fmla="*/ 0 w 8"/>
                  <a:gd name="T9" fmla="*/ 8 h 8"/>
                  <a:gd name="T10" fmla="*/ 0 w 8"/>
                  <a:gd name="T11" fmla="*/ 8 h 8"/>
                  <a:gd name="T12" fmla="*/ 4 w 8"/>
                  <a:gd name="T13" fmla="*/ 8 h 8"/>
                  <a:gd name="T14" fmla="*/ 4 w 8"/>
                  <a:gd name="T15" fmla="*/ 8 h 8"/>
                  <a:gd name="T16" fmla="*/ 4 w 8"/>
                  <a:gd name="T17" fmla="*/ 8 h 8"/>
                  <a:gd name="T18" fmla="*/ 4 w 8"/>
                  <a:gd name="T19" fmla="*/ 8 h 8"/>
                  <a:gd name="T20" fmla="*/ 8 w 8"/>
                  <a:gd name="T21" fmla="*/ 8 h 8"/>
                  <a:gd name="T22" fmla="*/ 8 w 8"/>
                  <a:gd name="T23" fmla="*/ 8 h 8"/>
                  <a:gd name="T24" fmla="*/ 8 w 8"/>
                  <a:gd name="T25" fmla="*/ 8 h 8"/>
                  <a:gd name="T26" fmla="*/ 8 w 8"/>
                  <a:gd name="T27" fmla="*/ 4 h 8"/>
                  <a:gd name="T28" fmla="*/ 8 w 8"/>
                  <a:gd name="T29" fmla="*/ 4 h 8"/>
                  <a:gd name="T30" fmla="*/ 8 w 8"/>
                  <a:gd name="T31" fmla="*/ 4 h 8"/>
                  <a:gd name="T32" fmla="*/ 8 w 8"/>
                  <a:gd name="T33" fmla="*/ 4 h 8"/>
                  <a:gd name="T34" fmla="*/ 4 w 8"/>
                  <a:gd name="T35" fmla="*/ 0 h 8"/>
                  <a:gd name="T36" fmla="*/ 4 w 8"/>
                  <a:gd name="T37" fmla="*/ 0 h 8"/>
                  <a:gd name="T38" fmla="*/ 4 w 8"/>
                  <a:gd name="T39" fmla="*/ 0 h 8"/>
                  <a:gd name="T40" fmla="*/ 0 w 8"/>
                  <a:gd name="T41" fmla="*/ 4 h 8"/>
                  <a:gd name="T42" fmla="*/ 0 w 8"/>
                  <a:gd name="T43" fmla="*/ 4 h 8"/>
                  <a:gd name="T44" fmla="*/ 0 w 8"/>
                  <a:gd name="T45" fmla="*/ 4 h 8"/>
                  <a:gd name="T46" fmla="*/ 0 w 8"/>
                  <a:gd name="T47" fmla="*/ 4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8"/>
                  <a:gd name="T74" fmla="*/ 8 w 8"/>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8">
                    <a:moveTo>
                      <a:pt x="0" y="4"/>
                    </a:moveTo>
                    <a:lnTo>
                      <a:pt x="0" y="4"/>
                    </a:lnTo>
                    <a:lnTo>
                      <a:pt x="0" y="8"/>
                    </a:lnTo>
                    <a:lnTo>
                      <a:pt x="4" y="8"/>
                    </a:lnTo>
                    <a:lnTo>
                      <a:pt x="8" y="8"/>
                    </a:lnTo>
                    <a:lnTo>
                      <a:pt x="8" y="4"/>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1" name="Freeform 799"/>
              <p:cNvSpPr>
                <a:spLocks/>
              </p:cNvSpPr>
              <p:nvPr/>
            </p:nvSpPr>
            <p:spPr bwMode="auto">
              <a:xfrm>
                <a:off x="1683" y="3121"/>
                <a:ext cx="8" cy="8"/>
              </a:xfrm>
              <a:custGeom>
                <a:avLst/>
                <a:gdLst>
                  <a:gd name="T0" fmla="*/ 0 w 8"/>
                  <a:gd name="T1" fmla="*/ 4 h 8"/>
                  <a:gd name="T2" fmla="*/ 0 w 8"/>
                  <a:gd name="T3" fmla="*/ 4 h 8"/>
                  <a:gd name="T4" fmla="*/ 0 w 8"/>
                  <a:gd name="T5" fmla="*/ 4 h 8"/>
                  <a:gd name="T6" fmla="*/ 4 w 8"/>
                  <a:gd name="T7" fmla="*/ 8 h 8"/>
                  <a:gd name="T8" fmla="*/ 4 w 8"/>
                  <a:gd name="T9" fmla="*/ 8 h 8"/>
                  <a:gd name="T10" fmla="*/ 4 w 8"/>
                  <a:gd name="T11" fmla="*/ 8 h 8"/>
                  <a:gd name="T12" fmla="*/ 4 w 8"/>
                  <a:gd name="T13" fmla="*/ 8 h 8"/>
                  <a:gd name="T14" fmla="*/ 8 w 8"/>
                  <a:gd name="T15" fmla="*/ 8 h 8"/>
                  <a:gd name="T16" fmla="*/ 8 w 8"/>
                  <a:gd name="T17" fmla="*/ 8 h 8"/>
                  <a:gd name="T18" fmla="*/ 8 w 8"/>
                  <a:gd name="T19" fmla="*/ 4 h 8"/>
                  <a:gd name="T20" fmla="*/ 8 w 8"/>
                  <a:gd name="T21" fmla="*/ 4 h 8"/>
                  <a:gd name="T22" fmla="*/ 8 w 8"/>
                  <a:gd name="T23" fmla="*/ 4 h 8"/>
                  <a:gd name="T24" fmla="*/ 8 w 8"/>
                  <a:gd name="T25" fmla="*/ 4 h 8"/>
                  <a:gd name="T26" fmla="*/ 8 w 8"/>
                  <a:gd name="T27" fmla="*/ 4 h 8"/>
                  <a:gd name="T28" fmla="*/ 8 w 8"/>
                  <a:gd name="T29" fmla="*/ 0 h 8"/>
                  <a:gd name="T30" fmla="*/ 8 w 8"/>
                  <a:gd name="T31" fmla="*/ 0 h 8"/>
                  <a:gd name="T32" fmla="*/ 4 w 8"/>
                  <a:gd name="T33" fmla="*/ 0 h 8"/>
                  <a:gd name="T34" fmla="*/ 4 w 8"/>
                  <a:gd name="T35" fmla="*/ 0 h 8"/>
                  <a:gd name="T36" fmla="*/ 4 w 8"/>
                  <a:gd name="T37" fmla="*/ 0 h 8"/>
                  <a:gd name="T38" fmla="*/ 0 w 8"/>
                  <a:gd name="T39" fmla="*/ 0 h 8"/>
                  <a:gd name="T40" fmla="*/ 0 w 8"/>
                  <a:gd name="T41" fmla="*/ 0 h 8"/>
                  <a:gd name="T42" fmla="*/ 0 w 8"/>
                  <a:gd name="T43" fmla="*/ 0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4" y="8"/>
                    </a:lnTo>
                    <a:lnTo>
                      <a:pt x="8" y="8"/>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2" name="Freeform 800"/>
              <p:cNvSpPr>
                <a:spLocks/>
              </p:cNvSpPr>
              <p:nvPr/>
            </p:nvSpPr>
            <p:spPr bwMode="auto">
              <a:xfrm>
                <a:off x="1687" y="3129"/>
                <a:ext cx="7" cy="13"/>
              </a:xfrm>
              <a:custGeom>
                <a:avLst/>
                <a:gdLst>
                  <a:gd name="T0" fmla="*/ 4 w 7"/>
                  <a:gd name="T1" fmla="*/ 0 h 13"/>
                  <a:gd name="T2" fmla="*/ 4 w 7"/>
                  <a:gd name="T3" fmla="*/ 0 h 13"/>
                  <a:gd name="T4" fmla="*/ 0 w 7"/>
                  <a:gd name="T5" fmla="*/ 4 h 13"/>
                  <a:gd name="T6" fmla="*/ 0 w 7"/>
                  <a:gd name="T7" fmla="*/ 4 h 13"/>
                  <a:gd name="T8" fmla="*/ 0 w 7"/>
                  <a:gd name="T9" fmla="*/ 4 h 13"/>
                  <a:gd name="T10" fmla="*/ 0 w 7"/>
                  <a:gd name="T11" fmla="*/ 9 h 13"/>
                  <a:gd name="T12" fmla="*/ 0 w 7"/>
                  <a:gd name="T13" fmla="*/ 9 h 13"/>
                  <a:gd name="T14" fmla="*/ 0 w 7"/>
                  <a:gd name="T15" fmla="*/ 9 h 13"/>
                  <a:gd name="T16" fmla="*/ 0 w 7"/>
                  <a:gd name="T17" fmla="*/ 9 h 13"/>
                  <a:gd name="T18" fmla="*/ 4 w 7"/>
                  <a:gd name="T19" fmla="*/ 13 h 13"/>
                  <a:gd name="T20" fmla="*/ 4 w 7"/>
                  <a:gd name="T21" fmla="*/ 13 h 13"/>
                  <a:gd name="T22" fmla="*/ 4 w 7"/>
                  <a:gd name="T23" fmla="*/ 13 h 13"/>
                  <a:gd name="T24" fmla="*/ 4 w 7"/>
                  <a:gd name="T25" fmla="*/ 9 h 13"/>
                  <a:gd name="T26" fmla="*/ 7 w 7"/>
                  <a:gd name="T27" fmla="*/ 9 h 13"/>
                  <a:gd name="T28" fmla="*/ 7 w 7"/>
                  <a:gd name="T29" fmla="*/ 9 h 13"/>
                  <a:gd name="T30" fmla="*/ 7 w 7"/>
                  <a:gd name="T31" fmla="*/ 9 h 13"/>
                  <a:gd name="T32" fmla="*/ 7 w 7"/>
                  <a:gd name="T33" fmla="*/ 4 h 13"/>
                  <a:gd name="T34" fmla="*/ 7 w 7"/>
                  <a:gd name="T35" fmla="*/ 4 h 13"/>
                  <a:gd name="T36" fmla="*/ 7 w 7"/>
                  <a:gd name="T37" fmla="*/ 4 h 13"/>
                  <a:gd name="T38" fmla="*/ 7 w 7"/>
                  <a:gd name="T39" fmla="*/ 4 h 13"/>
                  <a:gd name="T40" fmla="*/ 4 w 7"/>
                  <a:gd name="T41" fmla="*/ 0 h 13"/>
                  <a:gd name="T42" fmla="*/ 4 w 7"/>
                  <a:gd name="T43" fmla="*/ 0 h 13"/>
                  <a:gd name="T44" fmla="*/ 4 w 7"/>
                  <a:gd name="T45" fmla="*/ 0 h 13"/>
                  <a:gd name="T46" fmla="*/ 4 w 7"/>
                  <a:gd name="T47" fmla="*/ 0 h 13"/>
                  <a:gd name="T48" fmla="*/ 4 w 7"/>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3"/>
                  <a:gd name="T77" fmla="*/ 7 w 7"/>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3">
                    <a:moveTo>
                      <a:pt x="4" y="0"/>
                    </a:moveTo>
                    <a:lnTo>
                      <a:pt x="4" y="0"/>
                    </a:lnTo>
                    <a:lnTo>
                      <a:pt x="0" y="4"/>
                    </a:lnTo>
                    <a:lnTo>
                      <a:pt x="0" y="9"/>
                    </a:lnTo>
                    <a:lnTo>
                      <a:pt x="4" y="13"/>
                    </a:lnTo>
                    <a:lnTo>
                      <a:pt x="4" y="9"/>
                    </a:lnTo>
                    <a:lnTo>
                      <a:pt x="7" y="9"/>
                    </a:lnTo>
                    <a:lnTo>
                      <a:pt x="7" y="4"/>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3" name="Freeform 801"/>
              <p:cNvSpPr>
                <a:spLocks/>
              </p:cNvSpPr>
              <p:nvPr/>
            </p:nvSpPr>
            <p:spPr bwMode="auto">
              <a:xfrm>
                <a:off x="1694" y="3142"/>
                <a:ext cx="8" cy="8"/>
              </a:xfrm>
              <a:custGeom>
                <a:avLst/>
                <a:gdLst>
                  <a:gd name="T0" fmla="*/ 0 w 8"/>
                  <a:gd name="T1" fmla="*/ 4 h 8"/>
                  <a:gd name="T2" fmla="*/ 0 w 8"/>
                  <a:gd name="T3" fmla="*/ 4 h 8"/>
                  <a:gd name="T4" fmla="*/ 0 w 8"/>
                  <a:gd name="T5" fmla="*/ 4 h 8"/>
                  <a:gd name="T6" fmla="*/ 0 w 8"/>
                  <a:gd name="T7" fmla="*/ 8 h 8"/>
                  <a:gd name="T8" fmla="*/ 4 w 8"/>
                  <a:gd name="T9" fmla="*/ 8 h 8"/>
                  <a:gd name="T10" fmla="*/ 4 w 8"/>
                  <a:gd name="T11" fmla="*/ 8 h 8"/>
                  <a:gd name="T12" fmla="*/ 8 w 8"/>
                  <a:gd name="T13" fmla="*/ 8 h 8"/>
                  <a:gd name="T14" fmla="*/ 8 w 8"/>
                  <a:gd name="T15" fmla="*/ 8 h 8"/>
                  <a:gd name="T16" fmla="*/ 8 w 8"/>
                  <a:gd name="T17" fmla="*/ 8 h 8"/>
                  <a:gd name="T18" fmla="*/ 8 w 8"/>
                  <a:gd name="T19" fmla="*/ 8 h 8"/>
                  <a:gd name="T20" fmla="*/ 8 w 8"/>
                  <a:gd name="T21" fmla="*/ 8 h 8"/>
                  <a:gd name="T22" fmla="*/ 8 w 8"/>
                  <a:gd name="T23" fmla="*/ 8 h 8"/>
                  <a:gd name="T24" fmla="*/ 8 w 8"/>
                  <a:gd name="T25" fmla="*/ 4 h 8"/>
                  <a:gd name="T26" fmla="*/ 8 w 8"/>
                  <a:gd name="T27" fmla="*/ 4 h 8"/>
                  <a:gd name="T28" fmla="*/ 8 w 8"/>
                  <a:gd name="T29" fmla="*/ 4 h 8"/>
                  <a:gd name="T30" fmla="*/ 4 w 8"/>
                  <a:gd name="T31" fmla="*/ 0 h 8"/>
                  <a:gd name="T32" fmla="*/ 4 w 8"/>
                  <a:gd name="T33" fmla="*/ 0 h 8"/>
                  <a:gd name="T34" fmla="*/ 0 w 8"/>
                  <a:gd name="T35" fmla="*/ 0 h 8"/>
                  <a:gd name="T36" fmla="*/ 0 w 8"/>
                  <a:gd name="T37" fmla="*/ 0 h 8"/>
                  <a:gd name="T38" fmla="*/ 0 w 8"/>
                  <a:gd name="T39" fmla="*/ 0 h 8"/>
                  <a:gd name="T40" fmla="*/ 0 w 8"/>
                  <a:gd name="T41" fmla="*/ 4 h 8"/>
                  <a:gd name="T42" fmla="*/ 0 w 8"/>
                  <a:gd name="T43" fmla="*/ 4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0" y="8"/>
                    </a:lnTo>
                    <a:lnTo>
                      <a:pt x="4" y="8"/>
                    </a:lnTo>
                    <a:lnTo>
                      <a:pt x="8" y="8"/>
                    </a:lnTo>
                    <a:lnTo>
                      <a:pt x="8"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4" name="Freeform 802"/>
              <p:cNvSpPr>
                <a:spLocks/>
              </p:cNvSpPr>
              <p:nvPr/>
            </p:nvSpPr>
            <p:spPr bwMode="auto">
              <a:xfrm>
                <a:off x="1698" y="3155"/>
                <a:ext cx="8" cy="8"/>
              </a:xfrm>
              <a:custGeom>
                <a:avLst/>
                <a:gdLst>
                  <a:gd name="T0" fmla="*/ 0 w 8"/>
                  <a:gd name="T1" fmla="*/ 4 h 8"/>
                  <a:gd name="T2" fmla="*/ 0 w 8"/>
                  <a:gd name="T3" fmla="*/ 4 h 8"/>
                  <a:gd name="T4" fmla="*/ 0 w 8"/>
                  <a:gd name="T5" fmla="*/ 4 h 8"/>
                  <a:gd name="T6" fmla="*/ 0 w 8"/>
                  <a:gd name="T7" fmla="*/ 8 h 8"/>
                  <a:gd name="T8" fmla="*/ 0 w 8"/>
                  <a:gd name="T9" fmla="*/ 8 h 8"/>
                  <a:gd name="T10" fmla="*/ 4 w 8"/>
                  <a:gd name="T11" fmla="*/ 8 h 8"/>
                  <a:gd name="T12" fmla="*/ 4 w 8"/>
                  <a:gd name="T13" fmla="*/ 8 h 8"/>
                  <a:gd name="T14" fmla="*/ 8 w 8"/>
                  <a:gd name="T15" fmla="*/ 8 h 8"/>
                  <a:gd name="T16" fmla="*/ 8 w 8"/>
                  <a:gd name="T17" fmla="*/ 8 h 8"/>
                  <a:gd name="T18" fmla="*/ 8 w 8"/>
                  <a:gd name="T19" fmla="*/ 8 h 8"/>
                  <a:gd name="T20" fmla="*/ 8 w 8"/>
                  <a:gd name="T21" fmla="*/ 8 h 8"/>
                  <a:gd name="T22" fmla="*/ 8 w 8"/>
                  <a:gd name="T23" fmla="*/ 4 h 8"/>
                  <a:gd name="T24" fmla="*/ 8 w 8"/>
                  <a:gd name="T25" fmla="*/ 4 h 8"/>
                  <a:gd name="T26" fmla="*/ 8 w 8"/>
                  <a:gd name="T27" fmla="*/ 4 h 8"/>
                  <a:gd name="T28" fmla="*/ 4 w 8"/>
                  <a:gd name="T29" fmla="*/ 4 h 8"/>
                  <a:gd name="T30" fmla="*/ 4 w 8"/>
                  <a:gd name="T31" fmla="*/ 0 h 8"/>
                  <a:gd name="T32" fmla="*/ 0 w 8"/>
                  <a:gd name="T33" fmla="*/ 0 h 8"/>
                  <a:gd name="T34" fmla="*/ 0 w 8"/>
                  <a:gd name="T35" fmla="*/ 0 h 8"/>
                  <a:gd name="T36" fmla="*/ 0 w 8"/>
                  <a:gd name="T37" fmla="*/ 0 h 8"/>
                  <a:gd name="T38" fmla="*/ 0 w 8"/>
                  <a:gd name="T39" fmla="*/ 0 h 8"/>
                  <a:gd name="T40" fmla="*/ 0 w 8"/>
                  <a:gd name="T41" fmla="*/ 0 h 8"/>
                  <a:gd name="T42" fmla="*/ 0 w 8"/>
                  <a:gd name="T43" fmla="*/ 4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0" y="8"/>
                    </a:lnTo>
                    <a:lnTo>
                      <a:pt x="4" y="8"/>
                    </a:lnTo>
                    <a:lnTo>
                      <a:pt x="8" y="8"/>
                    </a:lnTo>
                    <a:lnTo>
                      <a:pt x="8" y="4"/>
                    </a:lnTo>
                    <a:lnTo>
                      <a:pt x="4" y="4"/>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5" name="Freeform 803"/>
              <p:cNvSpPr>
                <a:spLocks/>
              </p:cNvSpPr>
              <p:nvPr/>
            </p:nvSpPr>
            <p:spPr bwMode="auto">
              <a:xfrm>
                <a:off x="1672" y="3099"/>
                <a:ext cx="7" cy="9"/>
              </a:xfrm>
              <a:custGeom>
                <a:avLst/>
                <a:gdLst>
                  <a:gd name="T0" fmla="*/ 0 w 7"/>
                  <a:gd name="T1" fmla="*/ 5 h 9"/>
                  <a:gd name="T2" fmla="*/ 0 w 7"/>
                  <a:gd name="T3" fmla="*/ 5 h 9"/>
                  <a:gd name="T4" fmla="*/ 0 w 7"/>
                  <a:gd name="T5" fmla="*/ 5 h 9"/>
                  <a:gd name="T6" fmla="*/ 0 w 7"/>
                  <a:gd name="T7" fmla="*/ 9 h 9"/>
                  <a:gd name="T8" fmla="*/ 0 w 7"/>
                  <a:gd name="T9" fmla="*/ 9 h 9"/>
                  <a:gd name="T10" fmla="*/ 3 w 7"/>
                  <a:gd name="T11" fmla="*/ 9 h 9"/>
                  <a:gd name="T12" fmla="*/ 3 w 7"/>
                  <a:gd name="T13" fmla="*/ 9 h 9"/>
                  <a:gd name="T14" fmla="*/ 7 w 7"/>
                  <a:gd name="T15" fmla="*/ 9 h 9"/>
                  <a:gd name="T16" fmla="*/ 7 w 7"/>
                  <a:gd name="T17" fmla="*/ 9 h 9"/>
                  <a:gd name="T18" fmla="*/ 7 w 7"/>
                  <a:gd name="T19" fmla="*/ 9 h 9"/>
                  <a:gd name="T20" fmla="*/ 7 w 7"/>
                  <a:gd name="T21" fmla="*/ 9 h 9"/>
                  <a:gd name="T22" fmla="*/ 7 w 7"/>
                  <a:gd name="T23" fmla="*/ 5 h 9"/>
                  <a:gd name="T24" fmla="*/ 7 w 7"/>
                  <a:gd name="T25" fmla="*/ 5 h 9"/>
                  <a:gd name="T26" fmla="*/ 7 w 7"/>
                  <a:gd name="T27" fmla="*/ 5 h 9"/>
                  <a:gd name="T28" fmla="*/ 3 w 7"/>
                  <a:gd name="T29" fmla="*/ 5 h 9"/>
                  <a:gd name="T30" fmla="*/ 3 w 7"/>
                  <a:gd name="T31" fmla="*/ 0 h 9"/>
                  <a:gd name="T32" fmla="*/ 0 w 7"/>
                  <a:gd name="T33" fmla="*/ 0 h 9"/>
                  <a:gd name="T34" fmla="*/ 0 w 7"/>
                  <a:gd name="T35" fmla="*/ 0 h 9"/>
                  <a:gd name="T36" fmla="*/ 0 w 7"/>
                  <a:gd name="T37" fmla="*/ 0 h 9"/>
                  <a:gd name="T38" fmla="*/ 0 w 7"/>
                  <a:gd name="T39" fmla="*/ 0 h 9"/>
                  <a:gd name="T40" fmla="*/ 0 w 7"/>
                  <a:gd name="T41" fmla="*/ 0 h 9"/>
                  <a:gd name="T42" fmla="*/ 0 w 7"/>
                  <a:gd name="T43" fmla="*/ 5 h 9"/>
                  <a:gd name="T44" fmla="*/ 0 w 7"/>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0" y="5"/>
                    </a:moveTo>
                    <a:lnTo>
                      <a:pt x="0" y="5"/>
                    </a:lnTo>
                    <a:lnTo>
                      <a:pt x="0" y="9"/>
                    </a:lnTo>
                    <a:lnTo>
                      <a:pt x="3" y="9"/>
                    </a:lnTo>
                    <a:lnTo>
                      <a:pt x="7" y="9"/>
                    </a:lnTo>
                    <a:lnTo>
                      <a:pt x="7" y="5"/>
                    </a:lnTo>
                    <a:lnTo>
                      <a:pt x="3" y="5"/>
                    </a:lnTo>
                    <a:lnTo>
                      <a:pt x="3"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6" name="Freeform 804"/>
              <p:cNvSpPr>
                <a:spLocks/>
              </p:cNvSpPr>
              <p:nvPr/>
            </p:nvSpPr>
            <p:spPr bwMode="auto">
              <a:xfrm>
                <a:off x="1713" y="3180"/>
                <a:ext cx="12" cy="13"/>
              </a:xfrm>
              <a:custGeom>
                <a:avLst/>
                <a:gdLst>
                  <a:gd name="T0" fmla="*/ 8 w 12"/>
                  <a:gd name="T1" fmla="*/ 0 h 13"/>
                  <a:gd name="T2" fmla="*/ 8 w 12"/>
                  <a:gd name="T3" fmla="*/ 0 h 13"/>
                  <a:gd name="T4" fmla="*/ 8 w 12"/>
                  <a:gd name="T5" fmla="*/ 0 h 13"/>
                  <a:gd name="T6" fmla="*/ 8 w 12"/>
                  <a:gd name="T7" fmla="*/ 0 h 13"/>
                  <a:gd name="T8" fmla="*/ 8 w 12"/>
                  <a:gd name="T9" fmla="*/ 4 h 13"/>
                  <a:gd name="T10" fmla="*/ 12 w 12"/>
                  <a:gd name="T11" fmla="*/ 4 h 13"/>
                  <a:gd name="T12" fmla="*/ 12 w 12"/>
                  <a:gd name="T13" fmla="*/ 4 h 13"/>
                  <a:gd name="T14" fmla="*/ 12 w 12"/>
                  <a:gd name="T15" fmla="*/ 9 h 13"/>
                  <a:gd name="T16" fmla="*/ 12 w 12"/>
                  <a:gd name="T17" fmla="*/ 9 h 13"/>
                  <a:gd name="T18" fmla="*/ 12 w 12"/>
                  <a:gd name="T19" fmla="*/ 9 h 13"/>
                  <a:gd name="T20" fmla="*/ 12 w 12"/>
                  <a:gd name="T21" fmla="*/ 9 h 13"/>
                  <a:gd name="T22" fmla="*/ 12 w 12"/>
                  <a:gd name="T23" fmla="*/ 13 h 13"/>
                  <a:gd name="T24" fmla="*/ 8 w 12"/>
                  <a:gd name="T25" fmla="*/ 13 h 13"/>
                  <a:gd name="T26" fmla="*/ 8 w 12"/>
                  <a:gd name="T27" fmla="*/ 13 h 13"/>
                  <a:gd name="T28" fmla="*/ 8 w 12"/>
                  <a:gd name="T29" fmla="*/ 13 h 13"/>
                  <a:gd name="T30" fmla="*/ 4 w 12"/>
                  <a:gd name="T31" fmla="*/ 13 h 13"/>
                  <a:gd name="T32" fmla="*/ 4 w 12"/>
                  <a:gd name="T33" fmla="*/ 9 h 13"/>
                  <a:gd name="T34" fmla="*/ 4 w 12"/>
                  <a:gd name="T35" fmla="*/ 9 h 13"/>
                  <a:gd name="T36" fmla="*/ 4 w 12"/>
                  <a:gd name="T37" fmla="*/ 9 h 13"/>
                  <a:gd name="T38" fmla="*/ 0 w 12"/>
                  <a:gd name="T39" fmla="*/ 4 h 13"/>
                  <a:gd name="T40" fmla="*/ 0 w 12"/>
                  <a:gd name="T41" fmla="*/ 4 h 13"/>
                  <a:gd name="T42" fmla="*/ 4 w 12"/>
                  <a:gd name="T43" fmla="*/ 4 h 13"/>
                  <a:gd name="T44" fmla="*/ 4 w 12"/>
                  <a:gd name="T45" fmla="*/ 4 h 13"/>
                  <a:gd name="T46" fmla="*/ 4 w 12"/>
                  <a:gd name="T47" fmla="*/ 0 h 13"/>
                  <a:gd name="T48" fmla="*/ 4 w 12"/>
                  <a:gd name="T49" fmla="*/ 0 h 13"/>
                  <a:gd name="T50" fmla="*/ 4 w 12"/>
                  <a:gd name="T51" fmla="*/ 0 h 13"/>
                  <a:gd name="T52" fmla="*/ 8 w 12"/>
                  <a:gd name="T53" fmla="*/ 0 h 13"/>
                  <a:gd name="T54" fmla="*/ 8 w 12"/>
                  <a:gd name="T55" fmla="*/ 0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3"/>
                  <a:gd name="T86" fmla="*/ 12 w 1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3">
                    <a:moveTo>
                      <a:pt x="8" y="0"/>
                    </a:moveTo>
                    <a:lnTo>
                      <a:pt x="8" y="0"/>
                    </a:lnTo>
                    <a:lnTo>
                      <a:pt x="8" y="4"/>
                    </a:lnTo>
                    <a:lnTo>
                      <a:pt x="12" y="4"/>
                    </a:lnTo>
                    <a:lnTo>
                      <a:pt x="12" y="9"/>
                    </a:lnTo>
                    <a:lnTo>
                      <a:pt x="12" y="13"/>
                    </a:lnTo>
                    <a:lnTo>
                      <a:pt x="8" y="13"/>
                    </a:lnTo>
                    <a:lnTo>
                      <a:pt x="4" y="13"/>
                    </a:lnTo>
                    <a:lnTo>
                      <a:pt x="4" y="9"/>
                    </a:lnTo>
                    <a:lnTo>
                      <a:pt x="0" y="4"/>
                    </a:lnTo>
                    <a:lnTo>
                      <a:pt x="4" y="4"/>
                    </a:lnTo>
                    <a:lnTo>
                      <a:pt x="4" y="0"/>
                    </a:lnTo>
                    <a:lnTo>
                      <a:pt x="8"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7" name="Freeform 805"/>
              <p:cNvSpPr>
                <a:spLocks/>
              </p:cNvSpPr>
              <p:nvPr/>
            </p:nvSpPr>
            <p:spPr bwMode="auto">
              <a:xfrm>
                <a:off x="1728" y="3189"/>
                <a:ext cx="12" cy="12"/>
              </a:xfrm>
              <a:custGeom>
                <a:avLst/>
                <a:gdLst>
                  <a:gd name="T0" fmla="*/ 4 w 12"/>
                  <a:gd name="T1" fmla="*/ 0 h 12"/>
                  <a:gd name="T2" fmla="*/ 4 w 12"/>
                  <a:gd name="T3" fmla="*/ 0 h 12"/>
                  <a:gd name="T4" fmla="*/ 8 w 12"/>
                  <a:gd name="T5" fmla="*/ 0 h 12"/>
                  <a:gd name="T6" fmla="*/ 8 w 12"/>
                  <a:gd name="T7" fmla="*/ 0 h 12"/>
                  <a:gd name="T8" fmla="*/ 8 w 12"/>
                  <a:gd name="T9" fmla="*/ 0 h 12"/>
                  <a:gd name="T10" fmla="*/ 12 w 12"/>
                  <a:gd name="T11" fmla="*/ 4 h 12"/>
                  <a:gd name="T12" fmla="*/ 12 w 12"/>
                  <a:gd name="T13" fmla="*/ 4 h 12"/>
                  <a:gd name="T14" fmla="*/ 12 w 12"/>
                  <a:gd name="T15" fmla="*/ 4 h 12"/>
                  <a:gd name="T16" fmla="*/ 12 w 12"/>
                  <a:gd name="T17" fmla="*/ 4 h 12"/>
                  <a:gd name="T18" fmla="*/ 12 w 12"/>
                  <a:gd name="T19" fmla="*/ 8 h 12"/>
                  <a:gd name="T20" fmla="*/ 12 w 12"/>
                  <a:gd name="T21" fmla="*/ 8 h 12"/>
                  <a:gd name="T22" fmla="*/ 8 w 12"/>
                  <a:gd name="T23" fmla="*/ 8 h 12"/>
                  <a:gd name="T24" fmla="*/ 8 w 12"/>
                  <a:gd name="T25" fmla="*/ 12 h 12"/>
                  <a:gd name="T26" fmla="*/ 4 w 12"/>
                  <a:gd name="T27" fmla="*/ 12 h 12"/>
                  <a:gd name="T28" fmla="*/ 4 w 12"/>
                  <a:gd name="T29" fmla="*/ 8 h 12"/>
                  <a:gd name="T30" fmla="*/ 4 w 12"/>
                  <a:gd name="T31" fmla="*/ 8 h 12"/>
                  <a:gd name="T32" fmla="*/ 0 w 12"/>
                  <a:gd name="T33" fmla="*/ 8 h 12"/>
                  <a:gd name="T34" fmla="*/ 0 w 12"/>
                  <a:gd name="T35" fmla="*/ 8 h 12"/>
                  <a:gd name="T36" fmla="*/ 0 w 12"/>
                  <a:gd name="T37" fmla="*/ 4 h 12"/>
                  <a:gd name="T38" fmla="*/ 0 w 12"/>
                  <a:gd name="T39" fmla="*/ 4 h 12"/>
                  <a:gd name="T40" fmla="*/ 0 w 12"/>
                  <a:gd name="T41" fmla="*/ 4 h 12"/>
                  <a:gd name="T42" fmla="*/ 0 w 12"/>
                  <a:gd name="T43" fmla="*/ 4 h 12"/>
                  <a:gd name="T44" fmla="*/ 0 w 12"/>
                  <a:gd name="T45" fmla="*/ 0 h 12"/>
                  <a:gd name="T46" fmla="*/ 0 w 12"/>
                  <a:gd name="T47" fmla="*/ 0 h 12"/>
                  <a:gd name="T48" fmla="*/ 0 w 12"/>
                  <a:gd name="T49" fmla="*/ 0 h 12"/>
                  <a:gd name="T50" fmla="*/ 4 w 12"/>
                  <a:gd name="T51" fmla="*/ 0 h 12"/>
                  <a:gd name="T52" fmla="*/ 4 w 12"/>
                  <a:gd name="T53" fmla="*/ 0 h 12"/>
                  <a:gd name="T54" fmla="*/ 4 w 12"/>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2"/>
                  <a:gd name="T86" fmla="*/ 12 w 12"/>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2">
                    <a:moveTo>
                      <a:pt x="4" y="0"/>
                    </a:moveTo>
                    <a:lnTo>
                      <a:pt x="4" y="0"/>
                    </a:lnTo>
                    <a:lnTo>
                      <a:pt x="8" y="0"/>
                    </a:lnTo>
                    <a:lnTo>
                      <a:pt x="12" y="4"/>
                    </a:lnTo>
                    <a:lnTo>
                      <a:pt x="12" y="8"/>
                    </a:lnTo>
                    <a:lnTo>
                      <a:pt x="8" y="8"/>
                    </a:lnTo>
                    <a:lnTo>
                      <a:pt x="8" y="12"/>
                    </a:lnTo>
                    <a:lnTo>
                      <a:pt x="4" y="12"/>
                    </a:lnTo>
                    <a:lnTo>
                      <a:pt x="4" y="8"/>
                    </a:lnTo>
                    <a:lnTo>
                      <a:pt x="0" y="8"/>
                    </a:lnTo>
                    <a:lnTo>
                      <a:pt x="0" y="4"/>
                    </a:lnTo>
                    <a:lnTo>
                      <a:pt x="0"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8" name="Freeform 806"/>
              <p:cNvSpPr>
                <a:spLocks/>
              </p:cNvSpPr>
              <p:nvPr/>
            </p:nvSpPr>
            <p:spPr bwMode="auto">
              <a:xfrm>
                <a:off x="1687" y="3095"/>
                <a:ext cx="7" cy="9"/>
              </a:xfrm>
              <a:custGeom>
                <a:avLst/>
                <a:gdLst>
                  <a:gd name="T0" fmla="*/ 0 w 7"/>
                  <a:gd name="T1" fmla="*/ 4 h 9"/>
                  <a:gd name="T2" fmla="*/ 0 w 7"/>
                  <a:gd name="T3" fmla="*/ 4 h 9"/>
                  <a:gd name="T4" fmla="*/ 0 w 7"/>
                  <a:gd name="T5" fmla="*/ 4 h 9"/>
                  <a:gd name="T6" fmla="*/ 0 w 7"/>
                  <a:gd name="T7" fmla="*/ 4 h 9"/>
                  <a:gd name="T8" fmla="*/ 4 w 7"/>
                  <a:gd name="T9" fmla="*/ 4 h 9"/>
                  <a:gd name="T10" fmla="*/ 4 w 7"/>
                  <a:gd name="T11" fmla="*/ 4 h 9"/>
                  <a:gd name="T12" fmla="*/ 4 w 7"/>
                  <a:gd name="T13" fmla="*/ 9 h 9"/>
                  <a:gd name="T14" fmla="*/ 4 w 7"/>
                  <a:gd name="T15" fmla="*/ 9 h 9"/>
                  <a:gd name="T16" fmla="*/ 4 w 7"/>
                  <a:gd name="T17" fmla="*/ 9 h 9"/>
                  <a:gd name="T18" fmla="*/ 7 w 7"/>
                  <a:gd name="T19" fmla="*/ 9 h 9"/>
                  <a:gd name="T20" fmla="*/ 7 w 7"/>
                  <a:gd name="T21" fmla="*/ 4 h 9"/>
                  <a:gd name="T22" fmla="*/ 7 w 7"/>
                  <a:gd name="T23" fmla="*/ 4 h 9"/>
                  <a:gd name="T24" fmla="*/ 7 w 7"/>
                  <a:gd name="T25" fmla="*/ 4 h 9"/>
                  <a:gd name="T26" fmla="*/ 7 w 7"/>
                  <a:gd name="T27" fmla="*/ 4 h 9"/>
                  <a:gd name="T28" fmla="*/ 7 w 7"/>
                  <a:gd name="T29" fmla="*/ 4 h 9"/>
                  <a:gd name="T30" fmla="*/ 7 w 7"/>
                  <a:gd name="T31" fmla="*/ 0 h 9"/>
                  <a:gd name="T32" fmla="*/ 7 w 7"/>
                  <a:gd name="T33" fmla="*/ 0 h 9"/>
                  <a:gd name="T34" fmla="*/ 7 w 7"/>
                  <a:gd name="T35" fmla="*/ 0 h 9"/>
                  <a:gd name="T36" fmla="*/ 4 w 7"/>
                  <a:gd name="T37" fmla="*/ 0 h 9"/>
                  <a:gd name="T38" fmla="*/ 4 w 7"/>
                  <a:gd name="T39" fmla="*/ 0 h 9"/>
                  <a:gd name="T40" fmla="*/ 4 w 7"/>
                  <a:gd name="T41" fmla="*/ 0 h 9"/>
                  <a:gd name="T42" fmla="*/ 0 w 7"/>
                  <a:gd name="T43" fmla="*/ 0 h 9"/>
                  <a:gd name="T44" fmla="*/ 0 w 7"/>
                  <a:gd name="T45" fmla="*/ 0 h 9"/>
                  <a:gd name="T46" fmla="*/ 0 w 7"/>
                  <a:gd name="T47" fmla="*/ 4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9"/>
                  <a:gd name="T74" fmla="*/ 7 w 7"/>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9">
                    <a:moveTo>
                      <a:pt x="0" y="4"/>
                    </a:moveTo>
                    <a:lnTo>
                      <a:pt x="0" y="4"/>
                    </a:lnTo>
                    <a:lnTo>
                      <a:pt x="4" y="4"/>
                    </a:lnTo>
                    <a:lnTo>
                      <a:pt x="4" y="9"/>
                    </a:lnTo>
                    <a:lnTo>
                      <a:pt x="7" y="9"/>
                    </a:lnTo>
                    <a:lnTo>
                      <a:pt x="7" y="4"/>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99" name="Freeform 807"/>
              <p:cNvSpPr>
                <a:spLocks/>
              </p:cNvSpPr>
              <p:nvPr/>
            </p:nvSpPr>
            <p:spPr bwMode="auto">
              <a:xfrm>
                <a:off x="1958" y="3341"/>
                <a:ext cx="12" cy="9"/>
              </a:xfrm>
              <a:custGeom>
                <a:avLst/>
                <a:gdLst>
                  <a:gd name="T0" fmla="*/ 0 w 12"/>
                  <a:gd name="T1" fmla="*/ 4 h 9"/>
                  <a:gd name="T2" fmla="*/ 0 w 12"/>
                  <a:gd name="T3" fmla="*/ 4 h 9"/>
                  <a:gd name="T4" fmla="*/ 0 w 12"/>
                  <a:gd name="T5" fmla="*/ 4 h 9"/>
                  <a:gd name="T6" fmla="*/ 0 w 12"/>
                  <a:gd name="T7" fmla="*/ 4 h 9"/>
                  <a:gd name="T8" fmla="*/ 0 w 12"/>
                  <a:gd name="T9" fmla="*/ 9 h 9"/>
                  <a:gd name="T10" fmla="*/ 0 w 12"/>
                  <a:gd name="T11" fmla="*/ 9 h 9"/>
                  <a:gd name="T12" fmla="*/ 4 w 12"/>
                  <a:gd name="T13" fmla="*/ 9 h 9"/>
                  <a:gd name="T14" fmla="*/ 4 w 12"/>
                  <a:gd name="T15" fmla="*/ 9 h 9"/>
                  <a:gd name="T16" fmla="*/ 4 w 12"/>
                  <a:gd name="T17" fmla="*/ 9 h 9"/>
                  <a:gd name="T18" fmla="*/ 8 w 12"/>
                  <a:gd name="T19" fmla="*/ 9 h 9"/>
                  <a:gd name="T20" fmla="*/ 8 w 12"/>
                  <a:gd name="T21" fmla="*/ 9 h 9"/>
                  <a:gd name="T22" fmla="*/ 8 w 12"/>
                  <a:gd name="T23" fmla="*/ 9 h 9"/>
                  <a:gd name="T24" fmla="*/ 8 w 12"/>
                  <a:gd name="T25" fmla="*/ 9 h 9"/>
                  <a:gd name="T26" fmla="*/ 12 w 12"/>
                  <a:gd name="T27" fmla="*/ 9 h 9"/>
                  <a:gd name="T28" fmla="*/ 12 w 12"/>
                  <a:gd name="T29" fmla="*/ 4 h 9"/>
                  <a:gd name="T30" fmla="*/ 12 w 12"/>
                  <a:gd name="T31" fmla="*/ 4 h 9"/>
                  <a:gd name="T32" fmla="*/ 12 w 12"/>
                  <a:gd name="T33" fmla="*/ 4 h 9"/>
                  <a:gd name="T34" fmla="*/ 12 w 12"/>
                  <a:gd name="T35" fmla="*/ 4 h 9"/>
                  <a:gd name="T36" fmla="*/ 12 w 12"/>
                  <a:gd name="T37" fmla="*/ 0 h 9"/>
                  <a:gd name="T38" fmla="*/ 12 w 12"/>
                  <a:gd name="T39" fmla="*/ 0 h 9"/>
                  <a:gd name="T40" fmla="*/ 8 w 12"/>
                  <a:gd name="T41" fmla="*/ 0 h 9"/>
                  <a:gd name="T42" fmla="*/ 8 w 12"/>
                  <a:gd name="T43" fmla="*/ 0 h 9"/>
                  <a:gd name="T44" fmla="*/ 4 w 12"/>
                  <a:gd name="T45" fmla="*/ 0 h 9"/>
                  <a:gd name="T46" fmla="*/ 4 w 12"/>
                  <a:gd name="T47" fmla="*/ 0 h 9"/>
                  <a:gd name="T48" fmla="*/ 0 w 12"/>
                  <a:gd name="T49" fmla="*/ 0 h 9"/>
                  <a:gd name="T50" fmla="*/ 0 w 12"/>
                  <a:gd name="T51" fmla="*/ 0 h 9"/>
                  <a:gd name="T52" fmla="*/ 0 w 12"/>
                  <a:gd name="T53" fmla="*/ 0 h 9"/>
                  <a:gd name="T54" fmla="*/ 0 w 12"/>
                  <a:gd name="T55" fmla="*/ 4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9"/>
                  <a:gd name="T86" fmla="*/ 12 w 12"/>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9">
                    <a:moveTo>
                      <a:pt x="0" y="4"/>
                    </a:moveTo>
                    <a:lnTo>
                      <a:pt x="0" y="4"/>
                    </a:lnTo>
                    <a:lnTo>
                      <a:pt x="0" y="9"/>
                    </a:lnTo>
                    <a:lnTo>
                      <a:pt x="4" y="9"/>
                    </a:lnTo>
                    <a:lnTo>
                      <a:pt x="8" y="9"/>
                    </a:lnTo>
                    <a:lnTo>
                      <a:pt x="12" y="9"/>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0" name="Freeform 808"/>
              <p:cNvSpPr>
                <a:spLocks/>
              </p:cNvSpPr>
              <p:nvPr/>
            </p:nvSpPr>
            <p:spPr bwMode="auto">
              <a:xfrm>
                <a:off x="1962" y="3350"/>
                <a:ext cx="11" cy="8"/>
              </a:xfrm>
              <a:custGeom>
                <a:avLst/>
                <a:gdLst>
                  <a:gd name="T0" fmla="*/ 0 w 11"/>
                  <a:gd name="T1" fmla="*/ 4 h 8"/>
                  <a:gd name="T2" fmla="*/ 0 w 11"/>
                  <a:gd name="T3" fmla="*/ 4 h 8"/>
                  <a:gd name="T4" fmla="*/ 0 w 11"/>
                  <a:gd name="T5" fmla="*/ 4 h 8"/>
                  <a:gd name="T6" fmla="*/ 4 w 11"/>
                  <a:gd name="T7" fmla="*/ 8 h 8"/>
                  <a:gd name="T8" fmla="*/ 4 w 11"/>
                  <a:gd name="T9" fmla="*/ 8 h 8"/>
                  <a:gd name="T10" fmla="*/ 4 w 11"/>
                  <a:gd name="T11" fmla="*/ 8 h 8"/>
                  <a:gd name="T12" fmla="*/ 4 w 11"/>
                  <a:gd name="T13" fmla="*/ 8 h 8"/>
                  <a:gd name="T14" fmla="*/ 8 w 11"/>
                  <a:gd name="T15" fmla="*/ 8 h 8"/>
                  <a:gd name="T16" fmla="*/ 8 w 11"/>
                  <a:gd name="T17" fmla="*/ 8 h 8"/>
                  <a:gd name="T18" fmla="*/ 8 w 11"/>
                  <a:gd name="T19" fmla="*/ 8 h 8"/>
                  <a:gd name="T20" fmla="*/ 8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11 w 11"/>
                  <a:gd name="T37" fmla="*/ 4 h 8"/>
                  <a:gd name="T38" fmla="*/ 11 w 11"/>
                  <a:gd name="T39" fmla="*/ 4 h 8"/>
                  <a:gd name="T40" fmla="*/ 11 w 11"/>
                  <a:gd name="T41" fmla="*/ 0 h 8"/>
                  <a:gd name="T42" fmla="*/ 8 w 11"/>
                  <a:gd name="T43" fmla="*/ 0 h 8"/>
                  <a:gd name="T44" fmla="*/ 8 w 11"/>
                  <a:gd name="T45" fmla="*/ 0 h 8"/>
                  <a:gd name="T46" fmla="*/ 4 w 11"/>
                  <a:gd name="T47" fmla="*/ 0 h 8"/>
                  <a:gd name="T48" fmla="*/ 4 w 11"/>
                  <a:gd name="T49" fmla="*/ 0 h 8"/>
                  <a:gd name="T50" fmla="*/ 4 w 11"/>
                  <a:gd name="T51" fmla="*/ 0 h 8"/>
                  <a:gd name="T52" fmla="*/ 0 w 11"/>
                  <a:gd name="T53" fmla="*/ 4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4" y="8"/>
                    </a:lnTo>
                    <a:lnTo>
                      <a:pt x="8" y="8"/>
                    </a:lnTo>
                    <a:lnTo>
                      <a:pt x="11" y="8"/>
                    </a:lnTo>
                    <a:lnTo>
                      <a:pt x="11" y="4"/>
                    </a:lnTo>
                    <a:lnTo>
                      <a:pt x="11" y="0"/>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1" name="Freeform 809"/>
              <p:cNvSpPr>
                <a:spLocks/>
              </p:cNvSpPr>
              <p:nvPr/>
            </p:nvSpPr>
            <p:spPr bwMode="auto">
              <a:xfrm>
                <a:off x="1981" y="3367"/>
                <a:ext cx="11" cy="8"/>
              </a:xfrm>
              <a:custGeom>
                <a:avLst/>
                <a:gdLst>
                  <a:gd name="T0" fmla="*/ 0 w 11"/>
                  <a:gd name="T1" fmla="*/ 4 h 8"/>
                  <a:gd name="T2" fmla="*/ 0 w 11"/>
                  <a:gd name="T3" fmla="*/ 4 h 8"/>
                  <a:gd name="T4" fmla="*/ 0 w 11"/>
                  <a:gd name="T5" fmla="*/ 4 h 8"/>
                  <a:gd name="T6" fmla="*/ 0 w 11"/>
                  <a:gd name="T7" fmla="*/ 4 h 8"/>
                  <a:gd name="T8" fmla="*/ 4 w 11"/>
                  <a:gd name="T9" fmla="*/ 8 h 8"/>
                  <a:gd name="T10" fmla="*/ 4 w 11"/>
                  <a:gd name="T11" fmla="*/ 8 h 8"/>
                  <a:gd name="T12" fmla="*/ 4 w 11"/>
                  <a:gd name="T13" fmla="*/ 8 h 8"/>
                  <a:gd name="T14" fmla="*/ 4 w 11"/>
                  <a:gd name="T15" fmla="*/ 8 h 8"/>
                  <a:gd name="T16" fmla="*/ 8 w 11"/>
                  <a:gd name="T17" fmla="*/ 8 h 8"/>
                  <a:gd name="T18" fmla="*/ 8 w 11"/>
                  <a:gd name="T19" fmla="*/ 8 h 8"/>
                  <a:gd name="T20" fmla="*/ 8 w 11"/>
                  <a:gd name="T21" fmla="*/ 8 h 8"/>
                  <a:gd name="T22" fmla="*/ 8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11 w 11"/>
                  <a:gd name="T37" fmla="*/ 4 h 8"/>
                  <a:gd name="T38" fmla="*/ 11 w 11"/>
                  <a:gd name="T39" fmla="*/ 0 h 8"/>
                  <a:gd name="T40" fmla="*/ 11 w 11"/>
                  <a:gd name="T41" fmla="*/ 0 h 8"/>
                  <a:gd name="T42" fmla="*/ 8 w 11"/>
                  <a:gd name="T43" fmla="*/ 0 h 8"/>
                  <a:gd name="T44" fmla="*/ 8 w 11"/>
                  <a:gd name="T45" fmla="*/ 0 h 8"/>
                  <a:gd name="T46" fmla="*/ 4 w 11"/>
                  <a:gd name="T47" fmla="*/ 0 h 8"/>
                  <a:gd name="T48" fmla="*/ 4 w 11"/>
                  <a:gd name="T49" fmla="*/ 0 h 8"/>
                  <a:gd name="T50" fmla="*/ 4 w 11"/>
                  <a:gd name="T51" fmla="*/ 0 h 8"/>
                  <a:gd name="T52" fmla="*/ 0 w 11"/>
                  <a:gd name="T53" fmla="*/ 0 h 8"/>
                  <a:gd name="T54" fmla="*/ 0 w 11"/>
                  <a:gd name="T55" fmla="*/ 4 h 8"/>
                  <a:gd name="T56" fmla="*/ 0 w 11"/>
                  <a:gd name="T57" fmla="*/ 4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8"/>
                  <a:gd name="T89" fmla="*/ 11 w 1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8">
                    <a:moveTo>
                      <a:pt x="0" y="4"/>
                    </a:moveTo>
                    <a:lnTo>
                      <a:pt x="0" y="4"/>
                    </a:lnTo>
                    <a:lnTo>
                      <a:pt x="4" y="8"/>
                    </a:lnTo>
                    <a:lnTo>
                      <a:pt x="8" y="8"/>
                    </a:lnTo>
                    <a:lnTo>
                      <a:pt x="11" y="8"/>
                    </a:lnTo>
                    <a:lnTo>
                      <a:pt x="11" y="4"/>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2" name="Freeform 810"/>
              <p:cNvSpPr>
                <a:spLocks/>
              </p:cNvSpPr>
              <p:nvPr/>
            </p:nvSpPr>
            <p:spPr bwMode="auto">
              <a:xfrm>
                <a:off x="1841" y="3303"/>
                <a:ext cx="12" cy="9"/>
              </a:xfrm>
              <a:custGeom>
                <a:avLst/>
                <a:gdLst>
                  <a:gd name="T0" fmla="*/ 0 w 12"/>
                  <a:gd name="T1" fmla="*/ 0 h 9"/>
                  <a:gd name="T2" fmla="*/ 0 w 12"/>
                  <a:gd name="T3" fmla="*/ 0 h 9"/>
                  <a:gd name="T4" fmla="*/ 0 w 12"/>
                  <a:gd name="T5" fmla="*/ 4 h 9"/>
                  <a:gd name="T6" fmla="*/ 0 w 12"/>
                  <a:gd name="T7" fmla="*/ 4 h 9"/>
                  <a:gd name="T8" fmla="*/ 4 w 12"/>
                  <a:gd name="T9" fmla="*/ 4 h 9"/>
                  <a:gd name="T10" fmla="*/ 4 w 12"/>
                  <a:gd name="T11" fmla="*/ 9 h 9"/>
                  <a:gd name="T12" fmla="*/ 4 w 12"/>
                  <a:gd name="T13" fmla="*/ 9 h 9"/>
                  <a:gd name="T14" fmla="*/ 4 w 12"/>
                  <a:gd name="T15" fmla="*/ 9 h 9"/>
                  <a:gd name="T16" fmla="*/ 8 w 12"/>
                  <a:gd name="T17" fmla="*/ 9 h 9"/>
                  <a:gd name="T18" fmla="*/ 8 w 12"/>
                  <a:gd name="T19" fmla="*/ 9 h 9"/>
                  <a:gd name="T20" fmla="*/ 8 w 12"/>
                  <a:gd name="T21" fmla="*/ 9 h 9"/>
                  <a:gd name="T22" fmla="*/ 8 w 12"/>
                  <a:gd name="T23" fmla="*/ 9 h 9"/>
                  <a:gd name="T24" fmla="*/ 12 w 12"/>
                  <a:gd name="T25" fmla="*/ 9 h 9"/>
                  <a:gd name="T26" fmla="*/ 12 w 12"/>
                  <a:gd name="T27" fmla="*/ 4 h 9"/>
                  <a:gd name="T28" fmla="*/ 12 w 12"/>
                  <a:gd name="T29" fmla="*/ 4 h 9"/>
                  <a:gd name="T30" fmla="*/ 12 w 12"/>
                  <a:gd name="T31" fmla="*/ 4 h 9"/>
                  <a:gd name="T32" fmla="*/ 12 w 12"/>
                  <a:gd name="T33" fmla="*/ 4 h 9"/>
                  <a:gd name="T34" fmla="*/ 12 w 12"/>
                  <a:gd name="T35" fmla="*/ 0 h 9"/>
                  <a:gd name="T36" fmla="*/ 12 w 12"/>
                  <a:gd name="T37" fmla="*/ 0 h 9"/>
                  <a:gd name="T38" fmla="*/ 12 w 12"/>
                  <a:gd name="T39" fmla="*/ 0 h 9"/>
                  <a:gd name="T40" fmla="*/ 12 w 12"/>
                  <a:gd name="T41" fmla="*/ 0 h 9"/>
                  <a:gd name="T42" fmla="*/ 8 w 12"/>
                  <a:gd name="T43" fmla="*/ 0 h 9"/>
                  <a:gd name="T44" fmla="*/ 8 w 12"/>
                  <a:gd name="T45" fmla="*/ 0 h 9"/>
                  <a:gd name="T46" fmla="*/ 4 w 12"/>
                  <a:gd name="T47" fmla="*/ 0 h 9"/>
                  <a:gd name="T48" fmla="*/ 4 w 12"/>
                  <a:gd name="T49" fmla="*/ 0 h 9"/>
                  <a:gd name="T50" fmla="*/ 0 w 12"/>
                  <a:gd name="T51" fmla="*/ 0 h 9"/>
                  <a:gd name="T52" fmla="*/ 0 w 12"/>
                  <a:gd name="T53" fmla="*/ 0 h 9"/>
                  <a:gd name="T54" fmla="*/ 0 w 12"/>
                  <a:gd name="T55" fmla="*/ 0 h 9"/>
                  <a:gd name="T56" fmla="*/ 0 w 12"/>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9"/>
                  <a:gd name="T89" fmla="*/ 12 w 12"/>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9">
                    <a:moveTo>
                      <a:pt x="0" y="0"/>
                    </a:moveTo>
                    <a:lnTo>
                      <a:pt x="0" y="0"/>
                    </a:lnTo>
                    <a:lnTo>
                      <a:pt x="0" y="4"/>
                    </a:lnTo>
                    <a:lnTo>
                      <a:pt x="4" y="4"/>
                    </a:lnTo>
                    <a:lnTo>
                      <a:pt x="4" y="9"/>
                    </a:lnTo>
                    <a:lnTo>
                      <a:pt x="8" y="9"/>
                    </a:lnTo>
                    <a:lnTo>
                      <a:pt x="12" y="9"/>
                    </a:lnTo>
                    <a:lnTo>
                      <a:pt x="12" y="4"/>
                    </a:lnTo>
                    <a:lnTo>
                      <a:pt x="12" y="0"/>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3" name="Freeform 811"/>
              <p:cNvSpPr>
                <a:spLocks/>
              </p:cNvSpPr>
              <p:nvPr/>
            </p:nvSpPr>
            <p:spPr bwMode="auto">
              <a:xfrm>
                <a:off x="1774" y="3248"/>
                <a:ext cx="15" cy="13"/>
              </a:xfrm>
              <a:custGeom>
                <a:avLst/>
                <a:gdLst>
                  <a:gd name="T0" fmla="*/ 0 w 15"/>
                  <a:gd name="T1" fmla="*/ 4 h 13"/>
                  <a:gd name="T2" fmla="*/ 0 w 15"/>
                  <a:gd name="T3" fmla="*/ 4 h 13"/>
                  <a:gd name="T4" fmla="*/ 0 w 15"/>
                  <a:gd name="T5" fmla="*/ 4 h 13"/>
                  <a:gd name="T6" fmla="*/ 0 w 15"/>
                  <a:gd name="T7" fmla="*/ 8 h 13"/>
                  <a:gd name="T8" fmla="*/ 3 w 15"/>
                  <a:gd name="T9" fmla="*/ 8 h 13"/>
                  <a:gd name="T10" fmla="*/ 3 w 15"/>
                  <a:gd name="T11" fmla="*/ 8 h 13"/>
                  <a:gd name="T12" fmla="*/ 3 w 15"/>
                  <a:gd name="T13" fmla="*/ 8 h 13"/>
                  <a:gd name="T14" fmla="*/ 7 w 15"/>
                  <a:gd name="T15" fmla="*/ 13 h 13"/>
                  <a:gd name="T16" fmla="*/ 7 w 15"/>
                  <a:gd name="T17" fmla="*/ 13 h 13"/>
                  <a:gd name="T18" fmla="*/ 11 w 15"/>
                  <a:gd name="T19" fmla="*/ 13 h 13"/>
                  <a:gd name="T20" fmla="*/ 11 w 15"/>
                  <a:gd name="T21" fmla="*/ 8 h 13"/>
                  <a:gd name="T22" fmla="*/ 11 w 15"/>
                  <a:gd name="T23" fmla="*/ 8 h 13"/>
                  <a:gd name="T24" fmla="*/ 15 w 15"/>
                  <a:gd name="T25" fmla="*/ 8 h 13"/>
                  <a:gd name="T26" fmla="*/ 15 w 15"/>
                  <a:gd name="T27" fmla="*/ 8 h 13"/>
                  <a:gd name="T28" fmla="*/ 15 w 15"/>
                  <a:gd name="T29" fmla="*/ 8 h 13"/>
                  <a:gd name="T30" fmla="*/ 15 w 15"/>
                  <a:gd name="T31" fmla="*/ 8 h 13"/>
                  <a:gd name="T32" fmla="*/ 11 w 15"/>
                  <a:gd name="T33" fmla="*/ 4 h 13"/>
                  <a:gd name="T34" fmla="*/ 11 w 15"/>
                  <a:gd name="T35" fmla="*/ 4 h 13"/>
                  <a:gd name="T36" fmla="*/ 11 w 15"/>
                  <a:gd name="T37" fmla="*/ 4 h 13"/>
                  <a:gd name="T38" fmla="*/ 7 w 15"/>
                  <a:gd name="T39" fmla="*/ 0 h 13"/>
                  <a:gd name="T40" fmla="*/ 7 w 15"/>
                  <a:gd name="T41" fmla="*/ 0 h 13"/>
                  <a:gd name="T42" fmla="*/ 3 w 15"/>
                  <a:gd name="T43" fmla="*/ 0 h 13"/>
                  <a:gd name="T44" fmla="*/ 3 w 15"/>
                  <a:gd name="T45" fmla="*/ 0 h 13"/>
                  <a:gd name="T46" fmla="*/ 3 w 15"/>
                  <a:gd name="T47" fmla="*/ 0 h 13"/>
                  <a:gd name="T48" fmla="*/ 0 w 15"/>
                  <a:gd name="T49" fmla="*/ 0 h 13"/>
                  <a:gd name="T50" fmla="*/ 0 w 15"/>
                  <a:gd name="T51" fmla="*/ 0 h 13"/>
                  <a:gd name="T52" fmla="*/ 0 w 15"/>
                  <a:gd name="T53" fmla="*/ 0 h 13"/>
                  <a:gd name="T54" fmla="*/ 0 w 15"/>
                  <a:gd name="T55" fmla="*/ 0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0" y="8"/>
                    </a:lnTo>
                    <a:lnTo>
                      <a:pt x="3" y="8"/>
                    </a:lnTo>
                    <a:lnTo>
                      <a:pt x="7" y="13"/>
                    </a:lnTo>
                    <a:lnTo>
                      <a:pt x="11" y="13"/>
                    </a:lnTo>
                    <a:lnTo>
                      <a:pt x="11" y="8"/>
                    </a:lnTo>
                    <a:lnTo>
                      <a:pt x="15" y="8"/>
                    </a:lnTo>
                    <a:lnTo>
                      <a:pt x="11" y="4"/>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4" name="Freeform 812"/>
              <p:cNvSpPr>
                <a:spLocks/>
              </p:cNvSpPr>
              <p:nvPr/>
            </p:nvSpPr>
            <p:spPr bwMode="auto">
              <a:xfrm>
                <a:off x="1747" y="3214"/>
                <a:ext cx="11" cy="13"/>
              </a:xfrm>
              <a:custGeom>
                <a:avLst/>
                <a:gdLst>
                  <a:gd name="T0" fmla="*/ 0 w 11"/>
                  <a:gd name="T1" fmla="*/ 4 h 13"/>
                  <a:gd name="T2" fmla="*/ 0 w 11"/>
                  <a:gd name="T3" fmla="*/ 4 h 13"/>
                  <a:gd name="T4" fmla="*/ 0 w 11"/>
                  <a:gd name="T5" fmla="*/ 8 h 13"/>
                  <a:gd name="T6" fmla="*/ 0 w 11"/>
                  <a:gd name="T7" fmla="*/ 8 h 13"/>
                  <a:gd name="T8" fmla="*/ 4 w 11"/>
                  <a:gd name="T9" fmla="*/ 8 h 13"/>
                  <a:gd name="T10" fmla="*/ 4 w 11"/>
                  <a:gd name="T11" fmla="*/ 8 h 13"/>
                  <a:gd name="T12" fmla="*/ 4 w 11"/>
                  <a:gd name="T13" fmla="*/ 13 h 13"/>
                  <a:gd name="T14" fmla="*/ 4 w 11"/>
                  <a:gd name="T15" fmla="*/ 13 h 13"/>
                  <a:gd name="T16" fmla="*/ 4 w 11"/>
                  <a:gd name="T17" fmla="*/ 13 h 13"/>
                  <a:gd name="T18" fmla="*/ 4 w 11"/>
                  <a:gd name="T19" fmla="*/ 13 h 13"/>
                  <a:gd name="T20" fmla="*/ 8 w 11"/>
                  <a:gd name="T21" fmla="*/ 13 h 13"/>
                  <a:gd name="T22" fmla="*/ 8 w 11"/>
                  <a:gd name="T23" fmla="*/ 13 h 13"/>
                  <a:gd name="T24" fmla="*/ 11 w 11"/>
                  <a:gd name="T25" fmla="*/ 8 h 13"/>
                  <a:gd name="T26" fmla="*/ 11 w 11"/>
                  <a:gd name="T27" fmla="*/ 8 h 13"/>
                  <a:gd name="T28" fmla="*/ 11 w 11"/>
                  <a:gd name="T29" fmla="*/ 8 h 13"/>
                  <a:gd name="T30" fmla="*/ 11 w 11"/>
                  <a:gd name="T31" fmla="*/ 8 h 13"/>
                  <a:gd name="T32" fmla="*/ 11 w 11"/>
                  <a:gd name="T33" fmla="*/ 4 h 13"/>
                  <a:gd name="T34" fmla="*/ 11 w 11"/>
                  <a:gd name="T35" fmla="*/ 4 h 13"/>
                  <a:gd name="T36" fmla="*/ 11 w 11"/>
                  <a:gd name="T37" fmla="*/ 4 h 13"/>
                  <a:gd name="T38" fmla="*/ 8 w 11"/>
                  <a:gd name="T39" fmla="*/ 4 h 13"/>
                  <a:gd name="T40" fmla="*/ 8 w 11"/>
                  <a:gd name="T41" fmla="*/ 0 h 13"/>
                  <a:gd name="T42" fmla="*/ 8 w 11"/>
                  <a:gd name="T43" fmla="*/ 0 h 13"/>
                  <a:gd name="T44" fmla="*/ 8 w 11"/>
                  <a:gd name="T45" fmla="*/ 0 h 13"/>
                  <a:gd name="T46" fmla="*/ 4 w 11"/>
                  <a:gd name="T47" fmla="*/ 0 h 13"/>
                  <a:gd name="T48" fmla="*/ 4 w 11"/>
                  <a:gd name="T49" fmla="*/ 0 h 13"/>
                  <a:gd name="T50" fmla="*/ 4 w 11"/>
                  <a:gd name="T51" fmla="*/ 0 h 13"/>
                  <a:gd name="T52" fmla="*/ 0 w 11"/>
                  <a:gd name="T53" fmla="*/ 0 h 13"/>
                  <a:gd name="T54" fmla="*/ 0 w 11"/>
                  <a:gd name="T55" fmla="*/ 0 h 13"/>
                  <a:gd name="T56" fmla="*/ 0 w 11"/>
                  <a:gd name="T57" fmla="*/ 4 h 13"/>
                  <a:gd name="T58" fmla="*/ 0 w 11"/>
                  <a:gd name="T59" fmla="*/ 4 h 13"/>
                  <a:gd name="T60" fmla="*/ 0 w 11"/>
                  <a:gd name="T61" fmla="*/ 4 h 13"/>
                  <a:gd name="T62" fmla="*/ 0 w 11"/>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3"/>
                  <a:gd name="T98" fmla="*/ 11 w 11"/>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3">
                    <a:moveTo>
                      <a:pt x="0" y="4"/>
                    </a:moveTo>
                    <a:lnTo>
                      <a:pt x="0" y="4"/>
                    </a:lnTo>
                    <a:lnTo>
                      <a:pt x="0" y="8"/>
                    </a:lnTo>
                    <a:lnTo>
                      <a:pt x="4" y="8"/>
                    </a:lnTo>
                    <a:lnTo>
                      <a:pt x="4" y="13"/>
                    </a:lnTo>
                    <a:lnTo>
                      <a:pt x="8" y="13"/>
                    </a:lnTo>
                    <a:lnTo>
                      <a:pt x="11" y="8"/>
                    </a:lnTo>
                    <a:lnTo>
                      <a:pt x="11" y="4"/>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5" name="Freeform 813"/>
              <p:cNvSpPr>
                <a:spLocks/>
              </p:cNvSpPr>
              <p:nvPr/>
            </p:nvSpPr>
            <p:spPr bwMode="auto">
              <a:xfrm>
                <a:off x="1792" y="3197"/>
                <a:ext cx="15" cy="8"/>
              </a:xfrm>
              <a:custGeom>
                <a:avLst/>
                <a:gdLst>
                  <a:gd name="T0" fmla="*/ 0 w 15"/>
                  <a:gd name="T1" fmla="*/ 4 h 8"/>
                  <a:gd name="T2" fmla="*/ 0 w 15"/>
                  <a:gd name="T3" fmla="*/ 4 h 8"/>
                  <a:gd name="T4" fmla="*/ 4 w 15"/>
                  <a:gd name="T5" fmla="*/ 4 h 8"/>
                  <a:gd name="T6" fmla="*/ 4 w 15"/>
                  <a:gd name="T7" fmla="*/ 4 h 8"/>
                  <a:gd name="T8" fmla="*/ 4 w 15"/>
                  <a:gd name="T9" fmla="*/ 8 h 8"/>
                  <a:gd name="T10" fmla="*/ 4 w 15"/>
                  <a:gd name="T11" fmla="*/ 8 h 8"/>
                  <a:gd name="T12" fmla="*/ 8 w 15"/>
                  <a:gd name="T13" fmla="*/ 8 h 8"/>
                  <a:gd name="T14" fmla="*/ 8 w 15"/>
                  <a:gd name="T15" fmla="*/ 8 h 8"/>
                  <a:gd name="T16" fmla="*/ 12 w 15"/>
                  <a:gd name="T17" fmla="*/ 8 h 8"/>
                  <a:gd name="T18" fmla="*/ 12 w 15"/>
                  <a:gd name="T19" fmla="*/ 8 h 8"/>
                  <a:gd name="T20" fmla="*/ 15 w 15"/>
                  <a:gd name="T21" fmla="*/ 8 h 8"/>
                  <a:gd name="T22" fmla="*/ 15 w 15"/>
                  <a:gd name="T23" fmla="*/ 8 h 8"/>
                  <a:gd name="T24" fmla="*/ 15 w 15"/>
                  <a:gd name="T25" fmla="*/ 8 h 8"/>
                  <a:gd name="T26" fmla="*/ 15 w 15"/>
                  <a:gd name="T27" fmla="*/ 8 h 8"/>
                  <a:gd name="T28" fmla="*/ 15 w 15"/>
                  <a:gd name="T29" fmla="*/ 8 h 8"/>
                  <a:gd name="T30" fmla="*/ 15 w 15"/>
                  <a:gd name="T31" fmla="*/ 4 h 8"/>
                  <a:gd name="T32" fmla="*/ 15 w 15"/>
                  <a:gd name="T33" fmla="*/ 4 h 8"/>
                  <a:gd name="T34" fmla="*/ 12 w 15"/>
                  <a:gd name="T35" fmla="*/ 4 h 8"/>
                  <a:gd name="T36" fmla="*/ 12 w 15"/>
                  <a:gd name="T37" fmla="*/ 0 h 8"/>
                  <a:gd name="T38" fmla="*/ 12 w 15"/>
                  <a:gd name="T39" fmla="*/ 0 h 8"/>
                  <a:gd name="T40" fmla="*/ 8 w 15"/>
                  <a:gd name="T41" fmla="*/ 0 h 8"/>
                  <a:gd name="T42" fmla="*/ 8 w 15"/>
                  <a:gd name="T43" fmla="*/ 0 h 8"/>
                  <a:gd name="T44" fmla="*/ 4 w 15"/>
                  <a:gd name="T45" fmla="*/ 0 h 8"/>
                  <a:gd name="T46" fmla="*/ 4 w 15"/>
                  <a:gd name="T47" fmla="*/ 0 h 8"/>
                  <a:gd name="T48" fmla="*/ 4 w 15"/>
                  <a:gd name="T49" fmla="*/ 0 h 8"/>
                  <a:gd name="T50" fmla="*/ 4 w 15"/>
                  <a:gd name="T51" fmla="*/ 0 h 8"/>
                  <a:gd name="T52" fmla="*/ 0 w 15"/>
                  <a:gd name="T53" fmla="*/ 0 h 8"/>
                  <a:gd name="T54" fmla="*/ 0 w 15"/>
                  <a:gd name="T55" fmla="*/ 0 h 8"/>
                  <a:gd name="T56" fmla="*/ 0 w 15"/>
                  <a:gd name="T57" fmla="*/ 0 h 8"/>
                  <a:gd name="T58" fmla="*/ 0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0" y="4"/>
                    </a:moveTo>
                    <a:lnTo>
                      <a:pt x="0" y="4"/>
                    </a:lnTo>
                    <a:lnTo>
                      <a:pt x="4" y="4"/>
                    </a:lnTo>
                    <a:lnTo>
                      <a:pt x="4" y="8"/>
                    </a:lnTo>
                    <a:lnTo>
                      <a:pt x="8" y="8"/>
                    </a:lnTo>
                    <a:lnTo>
                      <a:pt x="12" y="8"/>
                    </a:lnTo>
                    <a:lnTo>
                      <a:pt x="15" y="8"/>
                    </a:lnTo>
                    <a:lnTo>
                      <a:pt x="15" y="4"/>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6" name="Freeform 814"/>
              <p:cNvSpPr>
                <a:spLocks/>
              </p:cNvSpPr>
              <p:nvPr/>
            </p:nvSpPr>
            <p:spPr bwMode="auto">
              <a:xfrm>
                <a:off x="1758" y="3227"/>
                <a:ext cx="12" cy="12"/>
              </a:xfrm>
              <a:custGeom>
                <a:avLst/>
                <a:gdLst>
                  <a:gd name="T0" fmla="*/ 4 w 12"/>
                  <a:gd name="T1" fmla="*/ 0 h 12"/>
                  <a:gd name="T2" fmla="*/ 4 w 12"/>
                  <a:gd name="T3" fmla="*/ 0 h 12"/>
                  <a:gd name="T4" fmla="*/ 8 w 12"/>
                  <a:gd name="T5" fmla="*/ 0 h 12"/>
                  <a:gd name="T6" fmla="*/ 8 w 12"/>
                  <a:gd name="T7" fmla="*/ 4 h 12"/>
                  <a:gd name="T8" fmla="*/ 8 w 12"/>
                  <a:gd name="T9" fmla="*/ 4 h 12"/>
                  <a:gd name="T10" fmla="*/ 12 w 12"/>
                  <a:gd name="T11" fmla="*/ 4 h 12"/>
                  <a:gd name="T12" fmla="*/ 12 w 12"/>
                  <a:gd name="T13" fmla="*/ 8 h 12"/>
                  <a:gd name="T14" fmla="*/ 12 w 12"/>
                  <a:gd name="T15" fmla="*/ 8 h 12"/>
                  <a:gd name="T16" fmla="*/ 12 w 12"/>
                  <a:gd name="T17" fmla="*/ 8 h 12"/>
                  <a:gd name="T18" fmla="*/ 12 w 12"/>
                  <a:gd name="T19" fmla="*/ 8 h 12"/>
                  <a:gd name="T20" fmla="*/ 8 w 12"/>
                  <a:gd name="T21" fmla="*/ 12 h 12"/>
                  <a:gd name="T22" fmla="*/ 8 w 12"/>
                  <a:gd name="T23" fmla="*/ 12 h 12"/>
                  <a:gd name="T24" fmla="*/ 8 w 12"/>
                  <a:gd name="T25" fmla="*/ 12 h 12"/>
                  <a:gd name="T26" fmla="*/ 4 w 12"/>
                  <a:gd name="T27" fmla="*/ 12 h 12"/>
                  <a:gd name="T28" fmla="*/ 4 w 12"/>
                  <a:gd name="T29" fmla="*/ 12 h 12"/>
                  <a:gd name="T30" fmla="*/ 4 w 12"/>
                  <a:gd name="T31" fmla="*/ 12 h 12"/>
                  <a:gd name="T32" fmla="*/ 0 w 12"/>
                  <a:gd name="T33" fmla="*/ 12 h 12"/>
                  <a:gd name="T34" fmla="*/ 0 w 12"/>
                  <a:gd name="T35" fmla="*/ 8 h 12"/>
                  <a:gd name="T36" fmla="*/ 0 w 12"/>
                  <a:gd name="T37" fmla="*/ 8 h 12"/>
                  <a:gd name="T38" fmla="*/ 0 w 12"/>
                  <a:gd name="T39" fmla="*/ 8 h 12"/>
                  <a:gd name="T40" fmla="*/ 0 w 12"/>
                  <a:gd name="T41" fmla="*/ 4 h 12"/>
                  <a:gd name="T42" fmla="*/ 0 w 12"/>
                  <a:gd name="T43" fmla="*/ 4 h 12"/>
                  <a:gd name="T44" fmla="*/ 0 w 12"/>
                  <a:gd name="T45" fmla="*/ 4 h 12"/>
                  <a:gd name="T46" fmla="*/ 0 w 12"/>
                  <a:gd name="T47" fmla="*/ 4 h 12"/>
                  <a:gd name="T48" fmla="*/ 0 w 12"/>
                  <a:gd name="T49" fmla="*/ 4 h 12"/>
                  <a:gd name="T50" fmla="*/ 4 w 12"/>
                  <a:gd name="T51" fmla="*/ 4 h 12"/>
                  <a:gd name="T52" fmla="*/ 4 w 12"/>
                  <a:gd name="T53" fmla="*/ 0 h 12"/>
                  <a:gd name="T54" fmla="*/ 4 w 12"/>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2"/>
                  <a:gd name="T86" fmla="*/ 12 w 12"/>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2">
                    <a:moveTo>
                      <a:pt x="4" y="0"/>
                    </a:moveTo>
                    <a:lnTo>
                      <a:pt x="4" y="0"/>
                    </a:lnTo>
                    <a:lnTo>
                      <a:pt x="8" y="0"/>
                    </a:lnTo>
                    <a:lnTo>
                      <a:pt x="8" y="4"/>
                    </a:lnTo>
                    <a:lnTo>
                      <a:pt x="12" y="4"/>
                    </a:lnTo>
                    <a:lnTo>
                      <a:pt x="12" y="8"/>
                    </a:lnTo>
                    <a:lnTo>
                      <a:pt x="8" y="12"/>
                    </a:lnTo>
                    <a:lnTo>
                      <a:pt x="4" y="12"/>
                    </a:lnTo>
                    <a:lnTo>
                      <a:pt x="0" y="12"/>
                    </a:lnTo>
                    <a:lnTo>
                      <a:pt x="0" y="8"/>
                    </a:lnTo>
                    <a:lnTo>
                      <a:pt x="0" y="4"/>
                    </a:lnTo>
                    <a:lnTo>
                      <a:pt x="4" y="4"/>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7" name="Freeform 815"/>
              <p:cNvSpPr>
                <a:spLocks/>
              </p:cNvSpPr>
              <p:nvPr/>
            </p:nvSpPr>
            <p:spPr bwMode="auto">
              <a:xfrm>
                <a:off x="1770" y="3235"/>
                <a:ext cx="11" cy="13"/>
              </a:xfrm>
              <a:custGeom>
                <a:avLst/>
                <a:gdLst>
                  <a:gd name="T0" fmla="*/ 7 w 11"/>
                  <a:gd name="T1" fmla="*/ 0 h 13"/>
                  <a:gd name="T2" fmla="*/ 7 w 11"/>
                  <a:gd name="T3" fmla="*/ 0 h 13"/>
                  <a:gd name="T4" fmla="*/ 7 w 11"/>
                  <a:gd name="T5" fmla="*/ 0 h 13"/>
                  <a:gd name="T6" fmla="*/ 7 w 11"/>
                  <a:gd name="T7" fmla="*/ 0 h 13"/>
                  <a:gd name="T8" fmla="*/ 7 w 11"/>
                  <a:gd name="T9" fmla="*/ 4 h 13"/>
                  <a:gd name="T10" fmla="*/ 11 w 11"/>
                  <a:gd name="T11" fmla="*/ 4 h 13"/>
                  <a:gd name="T12" fmla="*/ 11 w 11"/>
                  <a:gd name="T13" fmla="*/ 4 h 13"/>
                  <a:gd name="T14" fmla="*/ 11 w 11"/>
                  <a:gd name="T15" fmla="*/ 9 h 13"/>
                  <a:gd name="T16" fmla="*/ 11 w 11"/>
                  <a:gd name="T17" fmla="*/ 9 h 13"/>
                  <a:gd name="T18" fmla="*/ 11 w 11"/>
                  <a:gd name="T19" fmla="*/ 9 h 13"/>
                  <a:gd name="T20" fmla="*/ 11 w 11"/>
                  <a:gd name="T21" fmla="*/ 9 h 13"/>
                  <a:gd name="T22" fmla="*/ 7 w 11"/>
                  <a:gd name="T23" fmla="*/ 13 h 13"/>
                  <a:gd name="T24" fmla="*/ 7 w 11"/>
                  <a:gd name="T25" fmla="*/ 13 h 13"/>
                  <a:gd name="T26" fmla="*/ 7 w 11"/>
                  <a:gd name="T27" fmla="*/ 13 h 13"/>
                  <a:gd name="T28" fmla="*/ 4 w 11"/>
                  <a:gd name="T29" fmla="*/ 13 h 13"/>
                  <a:gd name="T30" fmla="*/ 4 w 11"/>
                  <a:gd name="T31" fmla="*/ 9 h 13"/>
                  <a:gd name="T32" fmla="*/ 4 w 11"/>
                  <a:gd name="T33" fmla="*/ 9 h 13"/>
                  <a:gd name="T34" fmla="*/ 4 w 11"/>
                  <a:gd name="T35" fmla="*/ 9 h 13"/>
                  <a:gd name="T36" fmla="*/ 0 w 11"/>
                  <a:gd name="T37" fmla="*/ 9 h 13"/>
                  <a:gd name="T38" fmla="*/ 0 w 11"/>
                  <a:gd name="T39" fmla="*/ 4 h 13"/>
                  <a:gd name="T40" fmla="*/ 0 w 11"/>
                  <a:gd name="T41" fmla="*/ 4 h 13"/>
                  <a:gd name="T42" fmla="*/ 0 w 11"/>
                  <a:gd name="T43" fmla="*/ 4 h 13"/>
                  <a:gd name="T44" fmla="*/ 4 w 11"/>
                  <a:gd name="T45" fmla="*/ 4 h 13"/>
                  <a:gd name="T46" fmla="*/ 4 w 11"/>
                  <a:gd name="T47" fmla="*/ 0 h 13"/>
                  <a:gd name="T48" fmla="*/ 4 w 11"/>
                  <a:gd name="T49" fmla="*/ 0 h 13"/>
                  <a:gd name="T50" fmla="*/ 4 w 11"/>
                  <a:gd name="T51" fmla="*/ 0 h 13"/>
                  <a:gd name="T52" fmla="*/ 4 w 11"/>
                  <a:gd name="T53" fmla="*/ 0 h 13"/>
                  <a:gd name="T54" fmla="*/ 7 w 11"/>
                  <a:gd name="T55" fmla="*/ 0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13"/>
                  <a:gd name="T86" fmla="*/ 11 w 11"/>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13">
                    <a:moveTo>
                      <a:pt x="7" y="0"/>
                    </a:moveTo>
                    <a:lnTo>
                      <a:pt x="7" y="0"/>
                    </a:lnTo>
                    <a:lnTo>
                      <a:pt x="7" y="4"/>
                    </a:lnTo>
                    <a:lnTo>
                      <a:pt x="11" y="4"/>
                    </a:lnTo>
                    <a:lnTo>
                      <a:pt x="11" y="9"/>
                    </a:lnTo>
                    <a:lnTo>
                      <a:pt x="7" y="13"/>
                    </a:lnTo>
                    <a:lnTo>
                      <a:pt x="4" y="13"/>
                    </a:lnTo>
                    <a:lnTo>
                      <a:pt x="4" y="9"/>
                    </a:lnTo>
                    <a:lnTo>
                      <a:pt x="0" y="9"/>
                    </a:lnTo>
                    <a:lnTo>
                      <a:pt x="0" y="4"/>
                    </a:lnTo>
                    <a:lnTo>
                      <a:pt x="4" y="4"/>
                    </a:lnTo>
                    <a:lnTo>
                      <a:pt x="4" y="0"/>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8" name="Freeform 816"/>
              <p:cNvSpPr>
                <a:spLocks/>
              </p:cNvSpPr>
              <p:nvPr/>
            </p:nvSpPr>
            <p:spPr bwMode="auto">
              <a:xfrm>
                <a:off x="1804" y="3210"/>
                <a:ext cx="7" cy="8"/>
              </a:xfrm>
              <a:custGeom>
                <a:avLst/>
                <a:gdLst>
                  <a:gd name="T0" fmla="*/ 0 w 7"/>
                  <a:gd name="T1" fmla="*/ 4 h 8"/>
                  <a:gd name="T2" fmla="*/ 0 w 7"/>
                  <a:gd name="T3" fmla="*/ 4 h 8"/>
                  <a:gd name="T4" fmla="*/ 0 w 7"/>
                  <a:gd name="T5" fmla="*/ 4 h 8"/>
                  <a:gd name="T6" fmla="*/ 3 w 7"/>
                  <a:gd name="T7" fmla="*/ 8 h 8"/>
                  <a:gd name="T8" fmla="*/ 3 w 7"/>
                  <a:gd name="T9" fmla="*/ 8 h 8"/>
                  <a:gd name="T10" fmla="*/ 3 w 7"/>
                  <a:gd name="T11" fmla="*/ 8 h 8"/>
                  <a:gd name="T12" fmla="*/ 7 w 7"/>
                  <a:gd name="T13" fmla="*/ 8 h 8"/>
                  <a:gd name="T14" fmla="*/ 7 w 7"/>
                  <a:gd name="T15" fmla="*/ 8 h 8"/>
                  <a:gd name="T16" fmla="*/ 7 w 7"/>
                  <a:gd name="T17" fmla="*/ 8 h 8"/>
                  <a:gd name="T18" fmla="*/ 7 w 7"/>
                  <a:gd name="T19" fmla="*/ 8 h 8"/>
                  <a:gd name="T20" fmla="*/ 7 w 7"/>
                  <a:gd name="T21" fmla="*/ 8 h 8"/>
                  <a:gd name="T22" fmla="*/ 7 w 7"/>
                  <a:gd name="T23" fmla="*/ 4 h 8"/>
                  <a:gd name="T24" fmla="*/ 7 w 7"/>
                  <a:gd name="T25" fmla="*/ 4 h 8"/>
                  <a:gd name="T26" fmla="*/ 7 w 7"/>
                  <a:gd name="T27" fmla="*/ 4 h 8"/>
                  <a:gd name="T28" fmla="*/ 7 w 7"/>
                  <a:gd name="T29" fmla="*/ 4 h 8"/>
                  <a:gd name="T30" fmla="*/ 3 w 7"/>
                  <a:gd name="T31" fmla="*/ 0 h 8"/>
                  <a:gd name="T32" fmla="*/ 3 w 7"/>
                  <a:gd name="T33" fmla="*/ 0 h 8"/>
                  <a:gd name="T34" fmla="*/ 0 w 7"/>
                  <a:gd name="T35" fmla="*/ 0 h 8"/>
                  <a:gd name="T36" fmla="*/ 0 w 7"/>
                  <a:gd name="T37" fmla="*/ 0 h 8"/>
                  <a:gd name="T38" fmla="*/ 0 w 7"/>
                  <a:gd name="T39" fmla="*/ 0 h 8"/>
                  <a:gd name="T40" fmla="*/ 0 w 7"/>
                  <a:gd name="T41" fmla="*/ 0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3" y="8"/>
                    </a:lnTo>
                    <a:lnTo>
                      <a:pt x="7" y="8"/>
                    </a:lnTo>
                    <a:lnTo>
                      <a:pt x="7" y="4"/>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09" name="Freeform 817"/>
              <p:cNvSpPr>
                <a:spLocks/>
              </p:cNvSpPr>
              <p:nvPr/>
            </p:nvSpPr>
            <p:spPr bwMode="auto">
              <a:xfrm>
                <a:off x="1807" y="3205"/>
                <a:ext cx="16" cy="9"/>
              </a:xfrm>
              <a:custGeom>
                <a:avLst/>
                <a:gdLst>
                  <a:gd name="T0" fmla="*/ 0 w 16"/>
                  <a:gd name="T1" fmla="*/ 0 h 9"/>
                  <a:gd name="T2" fmla="*/ 0 w 16"/>
                  <a:gd name="T3" fmla="*/ 0 h 9"/>
                  <a:gd name="T4" fmla="*/ 0 w 16"/>
                  <a:gd name="T5" fmla="*/ 5 h 9"/>
                  <a:gd name="T6" fmla="*/ 4 w 16"/>
                  <a:gd name="T7" fmla="*/ 5 h 9"/>
                  <a:gd name="T8" fmla="*/ 4 w 16"/>
                  <a:gd name="T9" fmla="*/ 5 h 9"/>
                  <a:gd name="T10" fmla="*/ 4 w 16"/>
                  <a:gd name="T11" fmla="*/ 9 h 9"/>
                  <a:gd name="T12" fmla="*/ 8 w 16"/>
                  <a:gd name="T13" fmla="*/ 9 h 9"/>
                  <a:gd name="T14" fmla="*/ 8 w 16"/>
                  <a:gd name="T15" fmla="*/ 9 h 9"/>
                  <a:gd name="T16" fmla="*/ 12 w 16"/>
                  <a:gd name="T17" fmla="*/ 9 h 9"/>
                  <a:gd name="T18" fmla="*/ 12 w 16"/>
                  <a:gd name="T19" fmla="*/ 9 h 9"/>
                  <a:gd name="T20" fmla="*/ 16 w 16"/>
                  <a:gd name="T21" fmla="*/ 9 h 9"/>
                  <a:gd name="T22" fmla="*/ 16 w 16"/>
                  <a:gd name="T23" fmla="*/ 9 h 9"/>
                  <a:gd name="T24" fmla="*/ 16 w 16"/>
                  <a:gd name="T25" fmla="*/ 9 h 9"/>
                  <a:gd name="T26" fmla="*/ 16 w 16"/>
                  <a:gd name="T27" fmla="*/ 5 h 9"/>
                  <a:gd name="T28" fmla="*/ 16 w 16"/>
                  <a:gd name="T29" fmla="*/ 5 h 9"/>
                  <a:gd name="T30" fmla="*/ 16 w 16"/>
                  <a:gd name="T31" fmla="*/ 5 h 9"/>
                  <a:gd name="T32" fmla="*/ 16 w 16"/>
                  <a:gd name="T33" fmla="*/ 5 h 9"/>
                  <a:gd name="T34" fmla="*/ 12 w 16"/>
                  <a:gd name="T35" fmla="*/ 0 h 9"/>
                  <a:gd name="T36" fmla="*/ 12 w 16"/>
                  <a:gd name="T37" fmla="*/ 0 h 9"/>
                  <a:gd name="T38" fmla="*/ 8 w 16"/>
                  <a:gd name="T39" fmla="*/ 0 h 9"/>
                  <a:gd name="T40" fmla="*/ 8 w 16"/>
                  <a:gd name="T41" fmla="*/ 0 h 9"/>
                  <a:gd name="T42" fmla="*/ 8 w 16"/>
                  <a:gd name="T43" fmla="*/ 0 h 9"/>
                  <a:gd name="T44" fmla="*/ 4 w 16"/>
                  <a:gd name="T45" fmla="*/ 0 h 9"/>
                  <a:gd name="T46" fmla="*/ 4 w 16"/>
                  <a:gd name="T47" fmla="*/ 0 h 9"/>
                  <a:gd name="T48" fmla="*/ 4 w 16"/>
                  <a:gd name="T49" fmla="*/ 0 h 9"/>
                  <a:gd name="T50" fmla="*/ 4 w 16"/>
                  <a:gd name="T51" fmla="*/ 0 h 9"/>
                  <a:gd name="T52" fmla="*/ 0 w 16"/>
                  <a:gd name="T53" fmla="*/ 0 h 9"/>
                  <a:gd name="T54" fmla="*/ 0 w 16"/>
                  <a:gd name="T55" fmla="*/ 0 h 9"/>
                  <a:gd name="T56" fmla="*/ 0 w 16"/>
                  <a:gd name="T57" fmla="*/ 0 h 9"/>
                  <a:gd name="T58" fmla="*/ 0 w 16"/>
                  <a:gd name="T59" fmla="*/ 0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9"/>
                  <a:gd name="T92" fmla="*/ 16 w 16"/>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9">
                    <a:moveTo>
                      <a:pt x="0" y="0"/>
                    </a:moveTo>
                    <a:lnTo>
                      <a:pt x="0" y="0"/>
                    </a:lnTo>
                    <a:lnTo>
                      <a:pt x="0" y="5"/>
                    </a:lnTo>
                    <a:lnTo>
                      <a:pt x="4" y="5"/>
                    </a:lnTo>
                    <a:lnTo>
                      <a:pt x="4" y="9"/>
                    </a:lnTo>
                    <a:lnTo>
                      <a:pt x="8" y="9"/>
                    </a:lnTo>
                    <a:lnTo>
                      <a:pt x="12" y="9"/>
                    </a:lnTo>
                    <a:lnTo>
                      <a:pt x="16" y="9"/>
                    </a:lnTo>
                    <a:lnTo>
                      <a:pt x="16" y="5"/>
                    </a:lnTo>
                    <a:lnTo>
                      <a:pt x="12" y="0"/>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0" name="Freeform 818"/>
              <p:cNvSpPr>
                <a:spLocks/>
              </p:cNvSpPr>
              <p:nvPr/>
            </p:nvSpPr>
            <p:spPr bwMode="auto">
              <a:xfrm>
                <a:off x="1815" y="3218"/>
                <a:ext cx="11" cy="13"/>
              </a:xfrm>
              <a:custGeom>
                <a:avLst/>
                <a:gdLst>
                  <a:gd name="T0" fmla="*/ 0 w 11"/>
                  <a:gd name="T1" fmla="*/ 4 h 13"/>
                  <a:gd name="T2" fmla="*/ 0 w 11"/>
                  <a:gd name="T3" fmla="*/ 4 h 13"/>
                  <a:gd name="T4" fmla="*/ 0 w 11"/>
                  <a:gd name="T5" fmla="*/ 9 h 13"/>
                  <a:gd name="T6" fmla="*/ 0 w 11"/>
                  <a:gd name="T7" fmla="*/ 9 h 13"/>
                  <a:gd name="T8" fmla="*/ 0 w 11"/>
                  <a:gd name="T9" fmla="*/ 9 h 13"/>
                  <a:gd name="T10" fmla="*/ 0 w 11"/>
                  <a:gd name="T11" fmla="*/ 9 h 13"/>
                  <a:gd name="T12" fmla="*/ 4 w 11"/>
                  <a:gd name="T13" fmla="*/ 13 h 13"/>
                  <a:gd name="T14" fmla="*/ 4 w 11"/>
                  <a:gd name="T15" fmla="*/ 13 h 13"/>
                  <a:gd name="T16" fmla="*/ 8 w 11"/>
                  <a:gd name="T17" fmla="*/ 13 h 13"/>
                  <a:gd name="T18" fmla="*/ 8 w 11"/>
                  <a:gd name="T19" fmla="*/ 13 h 13"/>
                  <a:gd name="T20" fmla="*/ 11 w 11"/>
                  <a:gd name="T21" fmla="*/ 13 h 13"/>
                  <a:gd name="T22" fmla="*/ 11 w 11"/>
                  <a:gd name="T23" fmla="*/ 13 h 13"/>
                  <a:gd name="T24" fmla="*/ 11 w 11"/>
                  <a:gd name="T25" fmla="*/ 9 h 13"/>
                  <a:gd name="T26" fmla="*/ 11 w 11"/>
                  <a:gd name="T27" fmla="*/ 9 h 13"/>
                  <a:gd name="T28" fmla="*/ 11 w 11"/>
                  <a:gd name="T29" fmla="*/ 9 h 13"/>
                  <a:gd name="T30" fmla="*/ 11 w 11"/>
                  <a:gd name="T31" fmla="*/ 9 h 13"/>
                  <a:gd name="T32" fmla="*/ 11 w 11"/>
                  <a:gd name="T33" fmla="*/ 9 h 13"/>
                  <a:gd name="T34" fmla="*/ 11 w 11"/>
                  <a:gd name="T35" fmla="*/ 4 h 13"/>
                  <a:gd name="T36" fmla="*/ 8 w 11"/>
                  <a:gd name="T37" fmla="*/ 4 h 13"/>
                  <a:gd name="T38" fmla="*/ 8 w 11"/>
                  <a:gd name="T39" fmla="*/ 4 h 13"/>
                  <a:gd name="T40" fmla="*/ 4 w 11"/>
                  <a:gd name="T41" fmla="*/ 4 h 13"/>
                  <a:gd name="T42" fmla="*/ 4 w 11"/>
                  <a:gd name="T43" fmla="*/ 0 h 13"/>
                  <a:gd name="T44" fmla="*/ 4 w 11"/>
                  <a:gd name="T45" fmla="*/ 0 h 13"/>
                  <a:gd name="T46" fmla="*/ 0 w 11"/>
                  <a:gd name="T47" fmla="*/ 0 h 13"/>
                  <a:gd name="T48" fmla="*/ 0 w 11"/>
                  <a:gd name="T49" fmla="*/ 0 h 13"/>
                  <a:gd name="T50" fmla="*/ 0 w 11"/>
                  <a:gd name="T51" fmla="*/ 4 h 13"/>
                  <a:gd name="T52" fmla="*/ 0 w 11"/>
                  <a:gd name="T53" fmla="*/ 4 h 13"/>
                  <a:gd name="T54" fmla="*/ 0 w 11"/>
                  <a:gd name="T55" fmla="*/ 4 h 13"/>
                  <a:gd name="T56" fmla="*/ 0 w 11"/>
                  <a:gd name="T57" fmla="*/ 4 h 13"/>
                  <a:gd name="T58" fmla="*/ 0 w 11"/>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3"/>
                  <a:gd name="T92" fmla="*/ 11 w 11"/>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3">
                    <a:moveTo>
                      <a:pt x="0" y="4"/>
                    </a:moveTo>
                    <a:lnTo>
                      <a:pt x="0" y="4"/>
                    </a:lnTo>
                    <a:lnTo>
                      <a:pt x="0" y="9"/>
                    </a:lnTo>
                    <a:lnTo>
                      <a:pt x="4" y="13"/>
                    </a:lnTo>
                    <a:lnTo>
                      <a:pt x="8" y="13"/>
                    </a:lnTo>
                    <a:lnTo>
                      <a:pt x="11" y="13"/>
                    </a:lnTo>
                    <a:lnTo>
                      <a:pt x="11" y="9"/>
                    </a:lnTo>
                    <a:lnTo>
                      <a:pt x="11" y="4"/>
                    </a:lnTo>
                    <a:lnTo>
                      <a:pt x="8" y="4"/>
                    </a:lnTo>
                    <a:lnTo>
                      <a:pt x="4" y="4"/>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1" name="Freeform 819"/>
              <p:cNvSpPr>
                <a:spLocks/>
              </p:cNvSpPr>
              <p:nvPr/>
            </p:nvSpPr>
            <p:spPr bwMode="auto">
              <a:xfrm>
                <a:off x="1823" y="3231"/>
                <a:ext cx="15" cy="8"/>
              </a:xfrm>
              <a:custGeom>
                <a:avLst/>
                <a:gdLst>
                  <a:gd name="T0" fmla="*/ 15 w 15"/>
                  <a:gd name="T1" fmla="*/ 4 h 8"/>
                  <a:gd name="T2" fmla="*/ 15 w 15"/>
                  <a:gd name="T3" fmla="*/ 4 h 8"/>
                  <a:gd name="T4" fmla="*/ 15 w 15"/>
                  <a:gd name="T5" fmla="*/ 4 h 8"/>
                  <a:gd name="T6" fmla="*/ 15 w 15"/>
                  <a:gd name="T7" fmla="*/ 4 h 8"/>
                  <a:gd name="T8" fmla="*/ 11 w 15"/>
                  <a:gd name="T9" fmla="*/ 0 h 8"/>
                  <a:gd name="T10" fmla="*/ 11 w 15"/>
                  <a:gd name="T11" fmla="*/ 0 h 8"/>
                  <a:gd name="T12" fmla="*/ 7 w 15"/>
                  <a:gd name="T13" fmla="*/ 0 h 8"/>
                  <a:gd name="T14" fmla="*/ 3 w 15"/>
                  <a:gd name="T15" fmla="*/ 0 h 8"/>
                  <a:gd name="T16" fmla="*/ 3 w 15"/>
                  <a:gd name="T17" fmla="*/ 0 h 8"/>
                  <a:gd name="T18" fmla="*/ 3 w 15"/>
                  <a:gd name="T19" fmla="*/ 0 h 8"/>
                  <a:gd name="T20" fmla="*/ 3 w 15"/>
                  <a:gd name="T21" fmla="*/ 0 h 8"/>
                  <a:gd name="T22" fmla="*/ 0 w 15"/>
                  <a:gd name="T23" fmla="*/ 4 h 8"/>
                  <a:gd name="T24" fmla="*/ 0 w 15"/>
                  <a:gd name="T25" fmla="*/ 4 h 8"/>
                  <a:gd name="T26" fmla="*/ 0 w 15"/>
                  <a:gd name="T27" fmla="*/ 4 h 8"/>
                  <a:gd name="T28" fmla="*/ 0 w 15"/>
                  <a:gd name="T29" fmla="*/ 4 h 8"/>
                  <a:gd name="T30" fmla="*/ 3 w 15"/>
                  <a:gd name="T31" fmla="*/ 8 h 8"/>
                  <a:gd name="T32" fmla="*/ 3 w 15"/>
                  <a:gd name="T33" fmla="*/ 8 h 8"/>
                  <a:gd name="T34" fmla="*/ 3 w 15"/>
                  <a:gd name="T35" fmla="*/ 8 h 8"/>
                  <a:gd name="T36" fmla="*/ 7 w 15"/>
                  <a:gd name="T37" fmla="*/ 8 h 8"/>
                  <a:gd name="T38" fmla="*/ 7 w 15"/>
                  <a:gd name="T39" fmla="*/ 8 h 8"/>
                  <a:gd name="T40" fmla="*/ 7 w 15"/>
                  <a:gd name="T41" fmla="*/ 8 h 8"/>
                  <a:gd name="T42" fmla="*/ 11 w 15"/>
                  <a:gd name="T43" fmla="*/ 8 h 8"/>
                  <a:gd name="T44" fmla="*/ 11 w 15"/>
                  <a:gd name="T45" fmla="*/ 8 h 8"/>
                  <a:gd name="T46" fmla="*/ 11 w 15"/>
                  <a:gd name="T47" fmla="*/ 8 h 8"/>
                  <a:gd name="T48" fmla="*/ 15 w 15"/>
                  <a:gd name="T49" fmla="*/ 8 h 8"/>
                  <a:gd name="T50" fmla="*/ 15 w 15"/>
                  <a:gd name="T51" fmla="*/ 8 h 8"/>
                  <a:gd name="T52" fmla="*/ 15 w 15"/>
                  <a:gd name="T53" fmla="*/ 8 h 8"/>
                  <a:gd name="T54" fmla="*/ 15 w 15"/>
                  <a:gd name="T55" fmla="*/ 4 h 8"/>
                  <a:gd name="T56" fmla="*/ 15 w 15"/>
                  <a:gd name="T57" fmla="*/ 4 h 8"/>
                  <a:gd name="T58" fmla="*/ 15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15" y="4"/>
                    </a:moveTo>
                    <a:lnTo>
                      <a:pt x="15" y="4"/>
                    </a:lnTo>
                    <a:lnTo>
                      <a:pt x="11" y="0"/>
                    </a:lnTo>
                    <a:lnTo>
                      <a:pt x="7" y="0"/>
                    </a:lnTo>
                    <a:lnTo>
                      <a:pt x="3" y="0"/>
                    </a:lnTo>
                    <a:lnTo>
                      <a:pt x="0" y="4"/>
                    </a:lnTo>
                    <a:lnTo>
                      <a:pt x="3" y="8"/>
                    </a:lnTo>
                    <a:lnTo>
                      <a:pt x="7" y="8"/>
                    </a:lnTo>
                    <a:lnTo>
                      <a:pt x="11" y="8"/>
                    </a:lnTo>
                    <a:lnTo>
                      <a:pt x="15" y="8"/>
                    </a:lnTo>
                    <a:lnTo>
                      <a:pt x="15"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2" name="Freeform 820"/>
              <p:cNvSpPr>
                <a:spLocks/>
              </p:cNvSpPr>
              <p:nvPr/>
            </p:nvSpPr>
            <p:spPr bwMode="auto">
              <a:xfrm>
                <a:off x="1830" y="3222"/>
                <a:ext cx="15" cy="9"/>
              </a:xfrm>
              <a:custGeom>
                <a:avLst/>
                <a:gdLst>
                  <a:gd name="T0" fmla="*/ 15 w 15"/>
                  <a:gd name="T1" fmla="*/ 5 h 9"/>
                  <a:gd name="T2" fmla="*/ 15 w 15"/>
                  <a:gd name="T3" fmla="*/ 5 h 9"/>
                  <a:gd name="T4" fmla="*/ 15 w 15"/>
                  <a:gd name="T5" fmla="*/ 0 h 9"/>
                  <a:gd name="T6" fmla="*/ 11 w 15"/>
                  <a:gd name="T7" fmla="*/ 0 h 9"/>
                  <a:gd name="T8" fmla="*/ 11 w 15"/>
                  <a:gd name="T9" fmla="*/ 0 h 9"/>
                  <a:gd name="T10" fmla="*/ 11 w 15"/>
                  <a:gd name="T11" fmla="*/ 0 h 9"/>
                  <a:gd name="T12" fmla="*/ 8 w 15"/>
                  <a:gd name="T13" fmla="*/ 0 h 9"/>
                  <a:gd name="T14" fmla="*/ 4 w 15"/>
                  <a:gd name="T15" fmla="*/ 0 h 9"/>
                  <a:gd name="T16" fmla="*/ 4 w 15"/>
                  <a:gd name="T17" fmla="*/ 0 h 9"/>
                  <a:gd name="T18" fmla="*/ 4 w 15"/>
                  <a:gd name="T19" fmla="*/ 0 h 9"/>
                  <a:gd name="T20" fmla="*/ 0 w 15"/>
                  <a:gd name="T21" fmla="*/ 0 h 9"/>
                  <a:gd name="T22" fmla="*/ 0 w 15"/>
                  <a:gd name="T23" fmla="*/ 0 h 9"/>
                  <a:gd name="T24" fmla="*/ 0 w 15"/>
                  <a:gd name="T25" fmla="*/ 5 h 9"/>
                  <a:gd name="T26" fmla="*/ 0 w 15"/>
                  <a:gd name="T27" fmla="*/ 5 h 9"/>
                  <a:gd name="T28" fmla="*/ 0 w 15"/>
                  <a:gd name="T29" fmla="*/ 5 h 9"/>
                  <a:gd name="T30" fmla="*/ 0 w 15"/>
                  <a:gd name="T31" fmla="*/ 5 h 9"/>
                  <a:gd name="T32" fmla="*/ 4 w 15"/>
                  <a:gd name="T33" fmla="*/ 9 h 9"/>
                  <a:gd name="T34" fmla="*/ 4 w 15"/>
                  <a:gd name="T35" fmla="*/ 9 h 9"/>
                  <a:gd name="T36" fmla="*/ 4 w 15"/>
                  <a:gd name="T37" fmla="*/ 9 h 9"/>
                  <a:gd name="T38" fmla="*/ 8 w 15"/>
                  <a:gd name="T39" fmla="*/ 9 h 9"/>
                  <a:gd name="T40" fmla="*/ 8 w 15"/>
                  <a:gd name="T41" fmla="*/ 9 h 9"/>
                  <a:gd name="T42" fmla="*/ 11 w 15"/>
                  <a:gd name="T43" fmla="*/ 9 h 9"/>
                  <a:gd name="T44" fmla="*/ 11 w 15"/>
                  <a:gd name="T45" fmla="*/ 9 h 9"/>
                  <a:gd name="T46" fmla="*/ 11 w 15"/>
                  <a:gd name="T47" fmla="*/ 9 h 9"/>
                  <a:gd name="T48" fmla="*/ 15 w 15"/>
                  <a:gd name="T49" fmla="*/ 9 h 9"/>
                  <a:gd name="T50" fmla="*/ 15 w 15"/>
                  <a:gd name="T51" fmla="*/ 9 h 9"/>
                  <a:gd name="T52" fmla="*/ 15 w 15"/>
                  <a:gd name="T53" fmla="*/ 5 h 9"/>
                  <a:gd name="T54" fmla="*/ 15 w 15"/>
                  <a:gd name="T55" fmla="*/ 5 h 9"/>
                  <a:gd name="T56" fmla="*/ 15 w 15"/>
                  <a:gd name="T57" fmla="*/ 5 h 9"/>
                  <a:gd name="T58" fmla="*/ 15 w 15"/>
                  <a:gd name="T59" fmla="*/ 5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15" y="5"/>
                    </a:moveTo>
                    <a:lnTo>
                      <a:pt x="15" y="5"/>
                    </a:lnTo>
                    <a:lnTo>
                      <a:pt x="15" y="0"/>
                    </a:lnTo>
                    <a:lnTo>
                      <a:pt x="11" y="0"/>
                    </a:lnTo>
                    <a:lnTo>
                      <a:pt x="8" y="0"/>
                    </a:lnTo>
                    <a:lnTo>
                      <a:pt x="4" y="0"/>
                    </a:lnTo>
                    <a:lnTo>
                      <a:pt x="0" y="0"/>
                    </a:lnTo>
                    <a:lnTo>
                      <a:pt x="0" y="5"/>
                    </a:lnTo>
                    <a:lnTo>
                      <a:pt x="4" y="9"/>
                    </a:lnTo>
                    <a:lnTo>
                      <a:pt x="8" y="9"/>
                    </a:lnTo>
                    <a:lnTo>
                      <a:pt x="11" y="9"/>
                    </a:lnTo>
                    <a:lnTo>
                      <a:pt x="15" y="9"/>
                    </a:lnTo>
                    <a:lnTo>
                      <a:pt x="15"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3" name="Freeform 821"/>
              <p:cNvSpPr>
                <a:spLocks/>
              </p:cNvSpPr>
              <p:nvPr/>
            </p:nvSpPr>
            <p:spPr bwMode="auto">
              <a:xfrm>
                <a:off x="1864" y="3222"/>
                <a:ext cx="11" cy="5"/>
              </a:xfrm>
              <a:custGeom>
                <a:avLst/>
                <a:gdLst>
                  <a:gd name="T0" fmla="*/ 8 w 11"/>
                  <a:gd name="T1" fmla="*/ 0 h 5"/>
                  <a:gd name="T2" fmla="*/ 8 w 11"/>
                  <a:gd name="T3" fmla="*/ 0 h 5"/>
                  <a:gd name="T4" fmla="*/ 8 w 11"/>
                  <a:gd name="T5" fmla="*/ 0 h 5"/>
                  <a:gd name="T6" fmla="*/ 4 w 11"/>
                  <a:gd name="T7" fmla="*/ 0 h 5"/>
                  <a:gd name="T8" fmla="*/ 4 w 11"/>
                  <a:gd name="T9" fmla="*/ 0 h 5"/>
                  <a:gd name="T10" fmla="*/ 0 w 11"/>
                  <a:gd name="T11" fmla="*/ 0 h 5"/>
                  <a:gd name="T12" fmla="*/ 0 w 11"/>
                  <a:gd name="T13" fmla="*/ 0 h 5"/>
                  <a:gd name="T14" fmla="*/ 0 w 11"/>
                  <a:gd name="T15" fmla="*/ 0 h 5"/>
                  <a:gd name="T16" fmla="*/ 0 w 11"/>
                  <a:gd name="T17" fmla="*/ 0 h 5"/>
                  <a:gd name="T18" fmla="*/ 0 w 11"/>
                  <a:gd name="T19" fmla="*/ 5 h 5"/>
                  <a:gd name="T20" fmla="*/ 0 w 11"/>
                  <a:gd name="T21" fmla="*/ 5 h 5"/>
                  <a:gd name="T22" fmla="*/ 0 w 11"/>
                  <a:gd name="T23" fmla="*/ 5 h 5"/>
                  <a:gd name="T24" fmla="*/ 4 w 11"/>
                  <a:gd name="T25" fmla="*/ 5 h 5"/>
                  <a:gd name="T26" fmla="*/ 4 w 11"/>
                  <a:gd name="T27" fmla="*/ 5 h 5"/>
                  <a:gd name="T28" fmla="*/ 8 w 11"/>
                  <a:gd name="T29" fmla="*/ 5 h 5"/>
                  <a:gd name="T30" fmla="*/ 8 w 11"/>
                  <a:gd name="T31" fmla="*/ 5 h 5"/>
                  <a:gd name="T32" fmla="*/ 11 w 11"/>
                  <a:gd name="T33" fmla="*/ 0 h 5"/>
                  <a:gd name="T34" fmla="*/ 11 w 11"/>
                  <a:gd name="T35" fmla="*/ 0 h 5"/>
                  <a:gd name="T36" fmla="*/ 11 w 11"/>
                  <a:gd name="T37" fmla="*/ 0 h 5"/>
                  <a:gd name="T38" fmla="*/ 11 w 11"/>
                  <a:gd name="T39" fmla="*/ 0 h 5"/>
                  <a:gd name="T40" fmla="*/ 8 w 11"/>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8" y="0"/>
                    </a:moveTo>
                    <a:lnTo>
                      <a:pt x="8" y="0"/>
                    </a:lnTo>
                    <a:lnTo>
                      <a:pt x="4" y="0"/>
                    </a:lnTo>
                    <a:lnTo>
                      <a:pt x="0" y="0"/>
                    </a:lnTo>
                    <a:lnTo>
                      <a:pt x="0" y="5"/>
                    </a:lnTo>
                    <a:lnTo>
                      <a:pt x="4" y="5"/>
                    </a:lnTo>
                    <a:lnTo>
                      <a:pt x="8" y="5"/>
                    </a:lnTo>
                    <a:lnTo>
                      <a:pt x="11" y="0"/>
                    </a:lnTo>
                    <a:lnTo>
                      <a:pt x="8"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4" name="Freeform 822"/>
              <p:cNvSpPr>
                <a:spLocks/>
              </p:cNvSpPr>
              <p:nvPr/>
            </p:nvSpPr>
            <p:spPr bwMode="auto">
              <a:xfrm>
                <a:off x="1853" y="3222"/>
                <a:ext cx="11" cy="9"/>
              </a:xfrm>
              <a:custGeom>
                <a:avLst/>
                <a:gdLst>
                  <a:gd name="T0" fmla="*/ 0 w 11"/>
                  <a:gd name="T1" fmla="*/ 5 h 9"/>
                  <a:gd name="T2" fmla="*/ 0 w 11"/>
                  <a:gd name="T3" fmla="*/ 5 h 9"/>
                  <a:gd name="T4" fmla="*/ 0 w 11"/>
                  <a:gd name="T5" fmla="*/ 5 h 9"/>
                  <a:gd name="T6" fmla="*/ 4 w 11"/>
                  <a:gd name="T7" fmla="*/ 9 h 9"/>
                  <a:gd name="T8" fmla="*/ 4 w 11"/>
                  <a:gd name="T9" fmla="*/ 9 h 9"/>
                  <a:gd name="T10" fmla="*/ 4 w 11"/>
                  <a:gd name="T11" fmla="*/ 9 h 9"/>
                  <a:gd name="T12" fmla="*/ 7 w 11"/>
                  <a:gd name="T13" fmla="*/ 9 h 9"/>
                  <a:gd name="T14" fmla="*/ 7 w 11"/>
                  <a:gd name="T15" fmla="*/ 9 h 9"/>
                  <a:gd name="T16" fmla="*/ 7 w 11"/>
                  <a:gd name="T17" fmla="*/ 9 h 9"/>
                  <a:gd name="T18" fmla="*/ 7 w 11"/>
                  <a:gd name="T19" fmla="*/ 9 h 9"/>
                  <a:gd name="T20" fmla="*/ 11 w 11"/>
                  <a:gd name="T21" fmla="*/ 9 h 9"/>
                  <a:gd name="T22" fmla="*/ 11 w 11"/>
                  <a:gd name="T23" fmla="*/ 9 h 9"/>
                  <a:gd name="T24" fmla="*/ 7 w 11"/>
                  <a:gd name="T25" fmla="*/ 5 h 9"/>
                  <a:gd name="T26" fmla="*/ 7 w 11"/>
                  <a:gd name="T27" fmla="*/ 5 h 9"/>
                  <a:gd name="T28" fmla="*/ 7 w 11"/>
                  <a:gd name="T29" fmla="*/ 5 h 9"/>
                  <a:gd name="T30" fmla="*/ 4 w 11"/>
                  <a:gd name="T31" fmla="*/ 0 h 9"/>
                  <a:gd name="T32" fmla="*/ 4 w 11"/>
                  <a:gd name="T33" fmla="*/ 0 h 9"/>
                  <a:gd name="T34" fmla="*/ 0 w 11"/>
                  <a:gd name="T35" fmla="*/ 0 h 9"/>
                  <a:gd name="T36" fmla="*/ 0 w 11"/>
                  <a:gd name="T37" fmla="*/ 0 h 9"/>
                  <a:gd name="T38" fmla="*/ 0 w 11"/>
                  <a:gd name="T39" fmla="*/ 5 h 9"/>
                  <a:gd name="T40" fmla="*/ 0 w 11"/>
                  <a:gd name="T41" fmla="*/ 5 h 9"/>
                  <a:gd name="T42" fmla="*/ 0 w 11"/>
                  <a:gd name="T43" fmla="*/ 5 h 9"/>
                  <a:gd name="T44" fmla="*/ 0 w 11"/>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5"/>
                    </a:moveTo>
                    <a:lnTo>
                      <a:pt x="0" y="5"/>
                    </a:lnTo>
                    <a:lnTo>
                      <a:pt x="4" y="9"/>
                    </a:lnTo>
                    <a:lnTo>
                      <a:pt x="7" y="9"/>
                    </a:lnTo>
                    <a:lnTo>
                      <a:pt x="11" y="9"/>
                    </a:lnTo>
                    <a:lnTo>
                      <a:pt x="7" y="5"/>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5" name="Freeform 823"/>
              <p:cNvSpPr>
                <a:spLocks/>
              </p:cNvSpPr>
              <p:nvPr/>
            </p:nvSpPr>
            <p:spPr bwMode="auto">
              <a:xfrm>
                <a:off x="1879" y="3218"/>
                <a:ext cx="11" cy="9"/>
              </a:xfrm>
              <a:custGeom>
                <a:avLst/>
                <a:gdLst>
                  <a:gd name="T0" fmla="*/ 8 w 11"/>
                  <a:gd name="T1" fmla="*/ 4 h 9"/>
                  <a:gd name="T2" fmla="*/ 8 w 11"/>
                  <a:gd name="T3" fmla="*/ 4 h 9"/>
                  <a:gd name="T4" fmla="*/ 8 w 11"/>
                  <a:gd name="T5" fmla="*/ 0 h 9"/>
                  <a:gd name="T6" fmla="*/ 4 w 11"/>
                  <a:gd name="T7" fmla="*/ 0 h 9"/>
                  <a:gd name="T8" fmla="*/ 4 w 11"/>
                  <a:gd name="T9" fmla="*/ 0 h 9"/>
                  <a:gd name="T10" fmla="*/ 0 w 11"/>
                  <a:gd name="T11" fmla="*/ 4 h 9"/>
                  <a:gd name="T12" fmla="*/ 0 w 11"/>
                  <a:gd name="T13" fmla="*/ 4 h 9"/>
                  <a:gd name="T14" fmla="*/ 0 w 11"/>
                  <a:gd name="T15" fmla="*/ 4 h 9"/>
                  <a:gd name="T16" fmla="*/ 0 w 11"/>
                  <a:gd name="T17" fmla="*/ 4 h 9"/>
                  <a:gd name="T18" fmla="*/ 0 w 11"/>
                  <a:gd name="T19" fmla="*/ 4 h 9"/>
                  <a:gd name="T20" fmla="*/ 0 w 11"/>
                  <a:gd name="T21" fmla="*/ 9 h 9"/>
                  <a:gd name="T22" fmla="*/ 0 w 11"/>
                  <a:gd name="T23" fmla="*/ 9 h 9"/>
                  <a:gd name="T24" fmla="*/ 4 w 11"/>
                  <a:gd name="T25" fmla="*/ 9 h 9"/>
                  <a:gd name="T26" fmla="*/ 4 w 11"/>
                  <a:gd name="T27" fmla="*/ 9 h 9"/>
                  <a:gd name="T28" fmla="*/ 8 w 11"/>
                  <a:gd name="T29" fmla="*/ 9 h 9"/>
                  <a:gd name="T30" fmla="*/ 8 w 11"/>
                  <a:gd name="T31" fmla="*/ 9 h 9"/>
                  <a:gd name="T32" fmla="*/ 11 w 11"/>
                  <a:gd name="T33" fmla="*/ 4 h 9"/>
                  <a:gd name="T34" fmla="*/ 11 w 11"/>
                  <a:gd name="T35" fmla="*/ 4 h 9"/>
                  <a:gd name="T36" fmla="*/ 11 w 11"/>
                  <a:gd name="T37" fmla="*/ 4 h 9"/>
                  <a:gd name="T38" fmla="*/ 8 w 11"/>
                  <a:gd name="T39" fmla="*/ 4 h 9"/>
                  <a:gd name="T40" fmla="*/ 8 w 11"/>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9"/>
                  <a:gd name="T65" fmla="*/ 11 w 1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9">
                    <a:moveTo>
                      <a:pt x="8" y="4"/>
                    </a:moveTo>
                    <a:lnTo>
                      <a:pt x="8" y="4"/>
                    </a:lnTo>
                    <a:lnTo>
                      <a:pt x="8" y="0"/>
                    </a:lnTo>
                    <a:lnTo>
                      <a:pt x="4" y="0"/>
                    </a:lnTo>
                    <a:lnTo>
                      <a:pt x="0" y="4"/>
                    </a:lnTo>
                    <a:lnTo>
                      <a:pt x="0" y="9"/>
                    </a:lnTo>
                    <a:lnTo>
                      <a:pt x="4" y="9"/>
                    </a:lnTo>
                    <a:lnTo>
                      <a:pt x="8" y="9"/>
                    </a:lnTo>
                    <a:lnTo>
                      <a:pt x="11" y="4"/>
                    </a:lnTo>
                    <a:lnTo>
                      <a:pt x="8"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6" name="Freeform 824"/>
              <p:cNvSpPr>
                <a:spLocks/>
              </p:cNvSpPr>
              <p:nvPr/>
            </p:nvSpPr>
            <p:spPr bwMode="auto">
              <a:xfrm>
                <a:off x="1894" y="3218"/>
                <a:ext cx="12" cy="9"/>
              </a:xfrm>
              <a:custGeom>
                <a:avLst/>
                <a:gdLst>
                  <a:gd name="T0" fmla="*/ 8 w 12"/>
                  <a:gd name="T1" fmla="*/ 4 h 9"/>
                  <a:gd name="T2" fmla="*/ 8 w 12"/>
                  <a:gd name="T3" fmla="*/ 4 h 9"/>
                  <a:gd name="T4" fmla="*/ 8 w 12"/>
                  <a:gd name="T5" fmla="*/ 0 h 9"/>
                  <a:gd name="T6" fmla="*/ 4 w 12"/>
                  <a:gd name="T7" fmla="*/ 0 h 9"/>
                  <a:gd name="T8" fmla="*/ 4 w 12"/>
                  <a:gd name="T9" fmla="*/ 0 h 9"/>
                  <a:gd name="T10" fmla="*/ 0 w 12"/>
                  <a:gd name="T11" fmla="*/ 0 h 9"/>
                  <a:gd name="T12" fmla="*/ 0 w 12"/>
                  <a:gd name="T13" fmla="*/ 4 h 9"/>
                  <a:gd name="T14" fmla="*/ 0 w 12"/>
                  <a:gd name="T15" fmla="*/ 4 h 9"/>
                  <a:gd name="T16" fmla="*/ 0 w 12"/>
                  <a:gd name="T17" fmla="*/ 4 h 9"/>
                  <a:gd name="T18" fmla="*/ 0 w 12"/>
                  <a:gd name="T19" fmla="*/ 4 h 9"/>
                  <a:gd name="T20" fmla="*/ 0 w 12"/>
                  <a:gd name="T21" fmla="*/ 4 h 9"/>
                  <a:gd name="T22" fmla="*/ 0 w 12"/>
                  <a:gd name="T23" fmla="*/ 9 h 9"/>
                  <a:gd name="T24" fmla="*/ 4 w 12"/>
                  <a:gd name="T25" fmla="*/ 9 h 9"/>
                  <a:gd name="T26" fmla="*/ 4 w 12"/>
                  <a:gd name="T27" fmla="*/ 9 h 9"/>
                  <a:gd name="T28" fmla="*/ 8 w 12"/>
                  <a:gd name="T29" fmla="*/ 9 h 9"/>
                  <a:gd name="T30" fmla="*/ 8 w 12"/>
                  <a:gd name="T31" fmla="*/ 4 h 9"/>
                  <a:gd name="T32" fmla="*/ 8 w 12"/>
                  <a:gd name="T33" fmla="*/ 4 h 9"/>
                  <a:gd name="T34" fmla="*/ 12 w 12"/>
                  <a:gd name="T35" fmla="*/ 4 h 9"/>
                  <a:gd name="T36" fmla="*/ 12 w 12"/>
                  <a:gd name="T37" fmla="*/ 4 h 9"/>
                  <a:gd name="T38" fmla="*/ 8 w 12"/>
                  <a:gd name="T39" fmla="*/ 4 h 9"/>
                  <a:gd name="T40" fmla="*/ 8 w 12"/>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9"/>
                  <a:gd name="T65" fmla="*/ 12 w 12"/>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9">
                    <a:moveTo>
                      <a:pt x="8" y="4"/>
                    </a:moveTo>
                    <a:lnTo>
                      <a:pt x="8" y="4"/>
                    </a:lnTo>
                    <a:lnTo>
                      <a:pt x="8" y="0"/>
                    </a:lnTo>
                    <a:lnTo>
                      <a:pt x="4" y="0"/>
                    </a:lnTo>
                    <a:lnTo>
                      <a:pt x="0" y="0"/>
                    </a:lnTo>
                    <a:lnTo>
                      <a:pt x="0" y="4"/>
                    </a:lnTo>
                    <a:lnTo>
                      <a:pt x="0" y="9"/>
                    </a:lnTo>
                    <a:lnTo>
                      <a:pt x="4" y="9"/>
                    </a:lnTo>
                    <a:lnTo>
                      <a:pt x="8" y="9"/>
                    </a:lnTo>
                    <a:lnTo>
                      <a:pt x="8" y="4"/>
                    </a:lnTo>
                    <a:lnTo>
                      <a:pt x="12" y="4"/>
                    </a:lnTo>
                    <a:lnTo>
                      <a:pt x="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7" name="Freeform 825"/>
              <p:cNvSpPr>
                <a:spLocks/>
              </p:cNvSpPr>
              <p:nvPr/>
            </p:nvSpPr>
            <p:spPr bwMode="auto">
              <a:xfrm>
                <a:off x="1906" y="3214"/>
                <a:ext cx="7" cy="4"/>
              </a:xfrm>
              <a:custGeom>
                <a:avLst/>
                <a:gdLst>
                  <a:gd name="T0" fmla="*/ 7 w 7"/>
                  <a:gd name="T1" fmla="*/ 0 h 4"/>
                  <a:gd name="T2" fmla="*/ 7 w 7"/>
                  <a:gd name="T3" fmla="*/ 0 h 4"/>
                  <a:gd name="T4" fmla="*/ 3 w 7"/>
                  <a:gd name="T5" fmla="*/ 0 h 4"/>
                  <a:gd name="T6" fmla="*/ 3 w 7"/>
                  <a:gd name="T7" fmla="*/ 0 h 4"/>
                  <a:gd name="T8" fmla="*/ 3 w 7"/>
                  <a:gd name="T9" fmla="*/ 0 h 4"/>
                  <a:gd name="T10" fmla="*/ 0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3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8" name="Freeform 826"/>
              <p:cNvSpPr>
                <a:spLocks/>
              </p:cNvSpPr>
              <p:nvPr/>
            </p:nvSpPr>
            <p:spPr bwMode="auto">
              <a:xfrm>
                <a:off x="1913" y="3218"/>
                <a:ext cx="8" cy="4"/>
              </a:xfrm>
              <a:custGeom>
                <a:avLst/>
                <a:gdLst>
                  <a:gd name="T0" fmla="*/ 4 w 8"/>
                  <a:gd name="T1" fmla="*/ 4 h 4"/>
                  <a:gd name="T2" fmla="*/ 4 w 8"/>
                  <a:gd name="T3" fmla="*/ 4 h 4"/>
                  <a:gd name="T4" fmla="*/ 4 w 8"/>
                  <a:gd name="T5" fmla="*/ 0 h 4"/>
                  <a:gd name="T6" fmla="*/ 4 w 8"/>
                  <a:gd name="T7" fmla="*/ 0 h 4"/>
                  <a:gd name="T8" fmla="*/ 0 w 8"/>
                  <a:gd name="T9" fmla="*/ 0 h 4"/>
                  <a:gd name="T10" fmla="*/ 0 w 8"/>
                  <a:gd name="T11" fmla="*/ 0 h 4"/>
                  <a:gd name="T12" fmla="*/ 0 w 8"/>
                  <a:gd name="T13" fmla="*/ 4 h 4"/>
                  <a:gd name="T14" fmla="*/ 0 w 8"/>
                  <a:gd name="T15" fmla="*/ 4 h 4"/>
                  <a:gd name="T16" fmla="*/ 0 w 8"/>
                  <a:gd name="T17" fmla="*/ 4 h 4"/>
                  <a:gd name="T18" fmla="*/ 0 w 8"/>
                  <a:gd name="T19" fmla="*/ 4 h 4"/>
                  <a:gd name="T20" fmla="*/ 0 w 8"/>
                  <a:gd name="T21" fmla="*/ 4 h 4"/>
                  <a:gd name="T22" fmla="*/ 0 w 8"/>
                  <a:gd name="T23" fmla="*/ 4 h 4"/>
                  <a:gd name="T24" fmla="*/ 4 w 8"/>
                  <a:gd name="T25" fmla="*/ 4 h 4"/>
                  <a:gd name="T26" fmla="*/ 4 w 8"/>
                  <a:gd name="T27" fmla="*/ 4 h 4"/>
                  <a:gd name="T28" fmla="*/ 4 w 8"/>
                  <a:gd name="T29" fmla="*/ 4 h 4"/>
                  <a:gd name="T30" fmla="*/ 4 w 8"/>
                  <a:gd name="T31" fmla="*/ 4 h 4"/>
                  <a:gd name="T32" fmla="*/ 8 w 8"/>
                  <a:gd name="T33" fmla="*/ 4 h 4"/>
                  <a:gd name="T34" fmla="*/ 8 w 8"/>
                  <a:gd name="T35" fmla="*/ 4 h 4"/>
                  <a:gd name="T36" fmla="*/ 4 w 8"/>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4" y="4"/>
                    </a:moveTo>
                    <a:lnTo>
                      <a:pt x="4" y="4"/>
                    </a:lnTo>
                    <a:lnTo>
                      <a:pt x="4" y="0"/>
                    </a:lnTo>
                    <a:lnTo>
                      <a:pt x="0" y="0"/>
                    </a:lnTo>
                    <a:lnTo>
                      <a:pt x="0" y="4"/>
                    </a:lnTo>
                    <a:lnTo>
                      <a:pt x="4" y="4"/>
                    </a:lnTo>
                    <a:lnTo>
                      <a:pt x="8"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9" name="Freeform 827"/>
              <p:cNvSpPr>
                <a:spLocks/>
              </p:cNvSpPr>
              <p:nvPr/>
            </p:nvSpPr>
            <p:spPr bwMode="auto">
              <a:xfrm>
                <a:off x="1917" y="3214"/>
                <a:ext cx="7" cy="4"/>
              </a:xfrm>
              <a:custGeom>
                <a:avLst/>
                <a:gdLst>
                  <a:gd name="T0" fmla="*/ 7 w 7"/>
                  <a:gd name="T1" fmla="*/ 0 h 4"/>
                  <a:gd name="T2" fmla="*/ 7 w 7"/>
                  <a:gd name="T3" fmla="*/ 0 h 4"/>
                  <a:gd name="T4" fmla="*/ 4 w 7"/>
                  <a:gd name="T5" fmla="*/ 0 h 4"/>
                  <a:gd name="T6" fmla="*/ 4 w 7"/>
                  <a:gd name="T7" fmla="*/ 0 h 4"/>
                  <a:gd name="T8" fmla="*/ 4 w 7"/>
                  <a:gd name="T9" fmla="*/ 0 h 4"/>
                  <a:gd name="T10" fmla="*/ 4 w 7"/>
                  <a:gd name="T11" fmla="*/ 0 h 4"/>
                  <a:gd name="T12" fmla="*/ 0 w 7"/>
                  <a:gd name="T13" fmla="*/ 0 h 4"/>
                  <a:gd name="T14" fmla="*/ 0 w 7"/>
                  <a:gd name="T15" fmla="*/ 0 h 4"/>
                  <a:gd name="T16" fmla="*/ 0 w 7"/>
                  <a:gd name="T17" fmla="*/ 0 h 4"/>
                  <a:gd name="T18" fmla="*/ 0 w 7"/>
                  <a:gd name="T19" fmla="*/ 0 h 4"/>
                  <a:gd name="T20" fmla="*/ 0 w 7"/>
                  <a:gd name="T21" fmla="*/ 4 h 4"/>
                  <a:gd name="T22" fmla="*/ 4 w 7"/>
                  <a:gd name="T23" fmla="*/ 4 h 4"/>
                  <a:gd name="T24" fmla="*/ 4 w 7"/>
                  <a:gd name="T25" fmla="*/ 4 h 4"/>
                  <a:gd name="T26" fmla="*/ 4 w 7"/>
                  <a:gd name="T27" fmla="*/ 4 h 4"/>
                  <a:gd name="T28" fmla="*/ 7 w 7"/>
                  <a:gd name="T29" fmla="*/ 0 h 4"/>
                  <a:gd name="T30" fmla="*/ 7 w 7"/>
                  <a:gd name="T31" fmla="*/ 0 h 4"/>
                  <a:gd name="T32" fmla="*/ 7 w 7"/>
                  <a:gd name="T33" fmla="*/ 0 h 4"/>
                  <a:gd name="T34" fmla="*/ 7 w 7"/>
                  <a:gd name="T35" fmla="*/ 0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4" y="0"/>
                    </a:lnTo>
                    <a:lnTo>
                      <a:pt x="0" y="0"/>
                    </a:lnTo>
                    <a:lnTo>
                      <a:pt x="0" y="4"/>
                    </a:lnTo>
                    <a:lnTo>
                      <a:pt x="4" y="4"/>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0" name="Freeform 828"/>
              <p:cNvSpPr>
                <a:spLocks/>
              </p:cNvSpPr>
              <p:nvPr/>
            </p:nvSpPr>
            <p:spPr bwMode="auto">
              <a:xfrm>
                <a:off x="1924" y="3205"/>
                <a:ext cx="8" cy="5"/>
              </a:xfrm>
              <a:custGeom>
                <a:avLst/>
                <a:gdLst>
                  <a:gd name="T0" fmla="*/ 4 w 8"/>
                  <a:gd name="T1" fmla="*/ 0 h 5"/>
                  <a:gd name="T2" fmla="*/ 4 w 8"/>
                  <a:gd name="T3" fmla="*/ 0 h 5"/>
                  <a:gd name="T4" fmla="*/ 4 w 8"/>
                  <a:gd name="T5" fmla="*/ 0 h 5"/>
                  <a:gd name="T6" fmla="*/ 4 w 8"/>
                  <a:gd name="T7" fmla="*/ 0 h 5"/>
                  <a:gd name="T8" fmla="*/ 0 w 8"/>
                  <a:gd name="T9" fmla="*/ 0 h 5"/>
                  <a:gd name="T10" fmla="*/ 0 w 8"/>
                  <a:gd name="T11" fmla="*/ 0 h 5"/>
                  <a:gd name="T12" fmla="*/ 0 w 8"/>
                  <a:gd name="T13" fmla="*/ 0 h 5"/>
                  <a:gd name="T14" fmla="*/ 0 w 8"/>
                  <a:gd name="T15" fmla="*/ 0 h 5"/>
                  <a:gd name="T16" fmla="*/ 0 w 8"/>
                  <a:gd name="T17" fmla="*/ 0 h 5"/>
                  <a:gd name="T18" fmla="*/ 0 w 8"/>
                  <a:gd name="T19" fmla="*/ 5 h 5"/>
                  <a:gd name="T20" fmla="*/ 0 w 8"/>
                  <a:gd name="T21" fmla="*/ 5 h 5"/>
                  <a:gd name="T22" fmla="*/ 0 w 8"/>
                  <a:gd name="T23" fmla="*/ 5 h 5"/>
                  <a:gd name="T24" fmla="*/ 4 w 8"/>
                  <a:gd name="T25" fmla="*/ 5 h 5"/>
                  <a:gd name="T26" fmla="*/ 4 w 8"/>
                  <a:gd name="T27" fmla="*/ 5 h 5"/>
                  <a:gd name="T28" fmla="*/ 4 w 8"/>
                  <a:gd name="T29" fmla="*/ 5 h 5"/>
                  <a:gd name="T30" fmla="*/ 8 w 8"/>
                  <a:gd name="T31" fmla="*/ 5 h 5"/>
                  <a:gd name="T32" fmla="*/ 8 w 8"/>
                  <a:gd name="T33" fmla="*/ 0 h 5"/>
                  <a:gd name="T34" fmla="*/ 8 w 8"/>
                  <a:gd name="T35" fmla="*/ 0 h 5"/>
                  <a:gd name="T36" fmla="*/ 4 w 8"/>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5"/>
                  <a:gd name="T59" fmla="*/ 8 w 8"/>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5">
                    <a:moveTo>
                      <a:pt x="4" y="0"/>
                    </a:moveTo>
                    <a:lnTo>
                      <a:pt x="4" y="0"/>
                    </a:lnTo>
                    <a:lnTo>
                      <a:pt x="0" y="0"/>
                    </a:lnTo>
                    <a:lnTo>
                      <a:pt x="0" y="5"/>
                    </a:lnTo>
                    <a:lnTo>
                      <a:pt x="4" y="5"/>
                    </a:lnTo>
                    <a:lnTo>
                      <a:pt x="8" y="5"/>
                    </a:lnTo>
                    <a:lnTo>
                      <a:pt x="8"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1" name="Freeform 829"/>
              <p:cNvSpPr>
                <a:spLocks/>
              </p:cNvSpPr>
              <p:nvPr/>
            </p:nvSpPr>
            <p:spPr bwMode="auto">
              <a:xfrm>
                <a:off x="1932" y="3201"/>
                <a:ext cx="7" cy="4"/>
              </a:xfrm>
              <a:custGeom>
                <a:avLst/>
                <a:gdLst>
                  <a:gd name="T0" fmla="*/ 7 w 7"/>
                  <a:gd name="T1" fmla="*/ 4 h 4"/>
                  <a:gd name="T2" fmla="*/ 7 w 7"/>
                  <a:gd name="T3" fmla="*/ 4 h 4"/>
                  <a:gd name="T4" fmla="*/ 4 w 7"/>
                  <a:gd name="T5" fmla="*/ 0 h 4"/>
                  <a:gd name="T6" fmla="*/ 4 w 7"/>
                  <a:gd name="T7" fmla="*/ 0 h 4"/>
                  <a:gd name="T8" fmla="*/ 4 w 7"/>
                  <a:gd name="T9" fmla="*/ 0 h 4"/>
                  <a:gd name="T10" fmla="*/ 0 w 7"/>
                  <a:gd name="T11" fmla="*/ 0 h 4"/>
                  <a:gd name="T12" fmla="*/ 0 w 7"/>
                  <a:gd name="T13" fmla="*/ 4 h 4"/>
                  <a:gd name="T14" fmla="*/ 0 w 7"/>
                  <a:gd name="T15" fmla="*/ 4 h 4"/>
                  <a:gd name="T16" fmla="*/ 0 w 7"/>
                  <a:gd name="T17" fmla="*/ 4 h 4"/>
                  <a:gd name="T18" fmla="*/ 0 w 7"/>
                  <a:gd name="T19" fmla="*/ 4 h 4"/>
                  <a:gd name="T20" fmla="*/ 0 w 7"/>
                  <a:gd name="T21" fmla="*/ 4 h 4"/>
                  <a:gd name="T22" fmla="*/ 4 w 7"/>
                  <a:gd name="T23" fmla="*/ 4 h 4"/>
                  <a:gd name="T24" fmla="*/ 4 w 7"/>
                  <a:gd name="T25" fmla="*/ 4 h 4"/>
                  <a:gd name="T26" fmla="*/ 4 w 7"/>
                  <a:gd name="T27" fmla="*/ 4 h 4"/>
                  <a:gd name="T28" fmla="*/ 7 w 7"/>
                  <a:gd name="T29" fmla="*/ 4 h 4"/>
                  <a:gd name="T30" fmla="*/ 7 w 7"/>
                  <a:gd name="T31" fmla="*/ 4 h 4"/>
                  <a:gd name="T32" fmla="*/ 7 w 7"/>
                  <a:gd name="T33" fmla="*/ 4 h 4"/>
                  <a:gd name="T34" fmla="*/ 7 w 7"/>
                  <a:gd name="T35" fmla="*/ 4 h 4"/>
                  <a:gd name="T36" fmla="*/ 7 w 7"/>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4"/>
                    </a:moveTo>
                    <a:lnTo>
                      <a:pt x="7" y="4"/>
                    </a:lnTo>
                    <a:lnTo>
                      <a:pt x="4" y="0"/>
                    </a:lnTo>
                    <a:lnTo>
                      <a:pt x="0" y="0"/>
                    </a:lnTo>
                    <a:lnTo>
                      <a:pt x="0" y="4"/>
                    </a:lnTo>
                    <a:lnTo>
                      <a:pt x="4"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2" name="Freeform 830"/>
              <p:cNvSpPr>
                <a:spLocks/>
              </p:cNvSpPr>
              <p:nvPr/>
            </p:nvSpPr>
            <p:spPr bwMode="auto">
              <a:xfrm>
                <a:off x="1857" y="3248"/>
                <a:ext cx="11" cy="8"/>
              </a:xfrm>
              <a:custGeom>
                <a:avLst/>
                <a:gdLst>
                  <a:gd name="T0" fmla="*/ 11 w 11"/>
                  <a:gd name="T1" fmla="*/ 0 h 8"/>
                  <a:gd name="T2" fmla="*/ 11 w 11"/>
                  <a:gd name="T3" fmla="*/ 0 h 8"/>
                  <a:gd name="T4" fmla="*/ 7 w 11"/>
                  <a:gd name="T5" fmla="*/ 0 h 8"/>
                  <a:gd name="T6" fmla="*/ 7 w 11"/>
                  <a:gd name="T7" fmla="*/ 0 h 8"/>
                  <a:gd name="T8" fmla="*/ 3 w 11"/>
                  <a:gd name="T9" fmla="*/ 0 h 8"/>
                  <a:gd name="T10" fmla="*/ 3 w 11"/>
                  <a:gd name="T11" fmla="*/ 0 h 8"/>
                  <a:gd name="T12" fmla="*/ 3 w 11"/>
                  <a:gd name="T13" fmla="*/ 0 h 8"/>
                  <a:gd name="T14" fmla="*/ 3 w 11"/>
                  <a:gd name="T15" fmla="*/ 4 h 8"/>
                  <a:gd name="T16" fmla="*/ 0 w 11"/>
                  <a:gd name="T17" fmla="*/ 4 h 8"/>
                  <a:gd name="T18" fmla="*/ 0 w 11"/>
                  <a:gd name="T19" fmla="*/ 4 h 8"/>
                  <a:gd name="T20" fmla="*/ 3 w 11"/>
                  <a:gd name="T21" fmla="*/ 4 h 8"/>
                  <a:gd name="T22" fmla="*/ 3 w 11"/>
                  <a:gd name="T23" fmla="*/ 4 h 8"/>
                  <a:gd name="T24" fmla="*/ 3 w 11"/>
                  <a:gd name="T25" fmla="*/ 8 h 8"/>
                  <a:gd name="T26" fmla="*/ 7 w 11"/>
                  <a:gd name="T27" fmla="*/ 8 h 8"/>
                  <a:gd name="T28" fmla="*/ 7 w 11"/>
                  <a:gd name="T29" fmla="*/ 4 h 8"/>
                  <a:gd name="T30" fmla="*/ 11 w 11"/>
                  <a:gd name="T31" fmla="*/ 4 h 8"/>
                  <a:gd name="T32" fmla="*/ 11 w 11"/>
                  <a:gd name="T33" fmla="*/ 4 h 8"/>
                  <a:gd name="T34" fmla="*/ 11 w 11"/>
                  <a:gd name="T35" fmla="*/ 4 h 8"/>
                  <a:gd name="T36" fmla="*/ 11 w 11"/>
                  <a:gd name="T37" fmla="*/ 4 h 8"/>
                  <a:gd name="T38" fmla="*/ 11 w 11"/>
                  <a:gd name="T39" fmla="*/ 4 h 8"/>
                  <a:gd name="T40" fmla="*/ 11 w 11"/>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11" y="0"/>
                    </a:moveTo>
                    <a:lnTo>
                      <a:pt x="11" y="0"/>
                    </a:lnTo>
                    <a:lnTo>
                      <a:pt x="7" y="0"/>
                    </a:lnTo>
                    <a:lnTo>
                      <a:pt x="3" y="0"/>
                    </a:lnTo>
                    <a:lnTo>
                      <a:pt x="3" y="4"/>
                    </a:lnTo>
                    <a:lnTo>
                      <a:pt x="0" y="4"/>
                    </a:lnTo>
                    <a:lnTo>
                      <a:pt x="3" y="4"/>
                    </a:lnTo>
                    <a:lnTo>
                      <a:pt x="3" y="8"/>
                    </a:lnTo>
                    <a:lnTo>
                      <a:pt x="7" y="8"/>
                    </a:lnTo>
                    <a:lnTo>
                      <a:pt x="7" y="4"/>
                    </a:lnTo>
                    <a:lnTo>
                      <a:pt x="11" y="4"/>
                    </a:lnTo>
                    <a:lnTo>
                      <a:pt x="11"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3" name="Freeform 831"/>
              <p:cNvSpPr>
                <a:spLocks/>
              </p:cNvSpPr>
              <p:nvPr/>
            </p:nvSpPr>
            <p:spPr bwMode="auto">
              <a:xfrm>
                <a:off x="1875" y="3244"/>
                <a:ext cx="12" cy="8"/>
              </a:xfrm>
              <a:custGeom>
                <a:avLst/>
                <a:gdLst>
                  <a:gd name="T0" fmla="*/ 8 w 12"/>
                  <a:gd name="T1" fmla="*/ 4 h 8"/>
                  <a:gd name="T2" fmla="*/ 8 w 12"/>
                  <a:gd name="T3" fmla="*/ 4 h 8"/>
                  <a:gd name="T4" fmla="*/ 8 w 12"/>
                  <a:gd name="T5" fmla="*/ 0 h 8"/>
                  <a:gd name="T6" fmla="*/ 4 w 12"/>
                  <a:gd name="T7" fmla="*/ 0 h 8"/>
                  <a:gd name="T8" fmla="*/ 4 w 12"/>
                  <a:gd name="T9" fmla="*/ 0 h 8"/>
                  <a:gd name="T10" fmla="*/ 0 w 12"/>
                  <a:gd name="T11" fmla="*/ 0 h 8"/>
                  <a:gd name="T12" fmla="*/ 0 w 12"/>
                  <a:gd name="T13" fmla="*/ 4 h 8"/>
                  <a:gd name="T14" fmla="*/ 0 w 12"/>
                  <a:gd name="T15" fmla="*/ 4 h 8"/>
                  <a:gd name="T16" fmla="*/ 0 w 12"/>
                  <a:gd name="T17" fmla="*/ 4 h 8"/>
                  <a:gd name="T18" fmla="*/ 0 w 12"/>
                  <a:gd name="T19" fmla="*/ 4 h 8"/>
                  <a:gd name="T20" fmla="*/ 0 w 12"/>
                  <a:gd name="T21" fmla="*/ 8 h 8"/>
                  <a:gd name="T22" fmla="*/ 0 w 12"/>
                  <a:gd name="T23" fmla="*/ 8 h 8"/>
                  <a:gd name="T24" fmla="*/ 4 w 12"/>
                  <a:gd name="T25" fmla="*/ 8 h 8"/>
                  <a:gd name="T26" fmla="*/ 4 w 12"/>
                  <a:gd name="T27" fmla="*/ 8 h 8"/>
                  <a:gd name="T28" fmla="*/ 8 w 12"/>
                  <a:gd name="T29" fmla="*/ 8 h 8"/>
                  <a:gd name="T30" fmla="*/ 8 w 12"/>
                  <a:gd name="T31" fmla="*/ 8 h 8"/>
                  <a:gd name="T32" fmla="*/ 8 w 12"/>
                  <a:gd name="T33" fmla="*/ 4 h 8"/>
                  <a:gd name="T34" fmla="*/ 12 w 12"/>
                  <a:gd name="T35" fmla="*/ 4 h 8"/>
                  <a:gd name="T36" fmla="*/ 12 w 12"/>
                  <a:gd name="T37" fmla="*/ 4 h 8"/>
                  <a:gd name="T38" fmla="*/ 8 w 12"/>
                  <a:gd name="T39" fmla="*/ 4 h 8"/>
                  <a:gd name="T40" fmla="*/ 8 w 12"/>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8" y="4"/>
                    </a:moveTo>
                    <a:lnTo>
                      <a:pt x="8" y="4"/>
                    </a:lnTo>
                    <a:lnTo>
                      <a:pt x="8" y="0"/>
                    </a:lnTo>
                    <a:lnTo>
                      <a:pt x="4" y="0"/>
                    </a:lnTo>
                    <a:lnTo>
                      <a:pt x="0" y="0"/>
                    </a:lnTo>
                    <a:lnTo>
                      <a:pt x="0" y="4"/>
                    </a:lnTo>
                    <a:lnTo>
                      <a:pt x="0" y="8"/>
                    </a:lnTo>
                    <a:lnTo>
                      <a:pt x="4" y="8"/>
                    </a:lnTo>
                    <a:lnTo>
                      <a:pt x="8" y="8"/>
                    </a:lnTo>
                    <a:lnTo>
                      <a:pt x="8" y="4"/>
                    </a:lnTo>
                    <a:lnTo>
                      <a:pt x="12" y="4"/>
                    </a:lnTo>
                    <a:lnTo>
                      <a:pt x="8"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4" name="Freeform 832"/>
              <p:cNvSpPr>
                <a:spLocks/>
              </p:cNvSpPr>
              <p:nvPr/>
            </p:nvSpPr>
            <p:spPr bwMode="auto">
              <a:xfrm>
                <a:off x="1807" y="3273"/>
                <a:ext cx="12" cy="9"/>
              </a:xfrm>
              <a:custGeom>
                <a:avLst/>
                <a:gdLst>
                  <a:gd name="T0" fmla="*/ 12 w 12"/>
                  <a:gd name="T1" fmla="*/ 5 h 9"/>
                  <a:gd name="T2" fmla="*/ 12 w 12"/>
                  <a:gd name="T3" fmla="*/ 5 h 9"/>
                  <a:gd name="T4" fmla="*/ 8 w 12"/>
                  <a:gd name="T5" fmla="*/ 0 h 9"/>
                  <a:gd name="T6" fmla="*/ 8 w 12"/>
                  <a:gd name="T7" fmla="*/ 0 h 9"/>
                  <a:gd name="T8" fmla="*/ 4 w 12"/>
                  <a:gd name="T9" fmla="*/ 0 h 9"/>
                  <a:gd name="T10" fmla="*/ 4 w 12"/>
                  <a:gd name="T11" fmla="*/ 0 h 9"/>
                  <a:gd name="T12" fmla="*/ 4 w 12"/>
                  <a:gd name="T13" fmla="*/ 5 h 9"/>
                  <a:gd name="T14" fmla="*/ 0 w 12"/>
                  <a:gd name="T15" fmla="*/ 5 h 9"/>
                  <a:gd name="T16" fmla="*/ 0 w 12"/>
                  <a:gd name="T17" fmla="*/ 5 h 9"/>
                  <a:gd name="T18" fmla="*/ 0 w 12"/>
                  <a:gd name="T19" fmla="*/ 5 h 9"/>
                  <a:gd name="T20" fmla="*/ 0 w 12"/>
                  <a:gd name="T21" fmla="*/ 5 h 9"/>
                  <a:gd name="T22" fmla="*/ 4 w 12"/>
                  <a:gd name="T23" fmla="*/ 9 h 9"/>
                  <a:gd name="T24" fmla="*/ 4 w 12"/>
                  <a:gd name="T25" fmla="*/ 9 h 9"/>
                  <a:gd name="T26" fmla="*/ 8 w 12"/>
                  <a:gd name="T27" fmla="*/ 9 h 9"/>
                  <a:gd name="T28" fmla="*/ 8 w 12"/>
                  <a:gd name="T29" fmla="*/ 9 h 9"/>
                  <a:gd name="T30" fmla="*/ 12 w 12"/>
                  <a:gd name="T31" fmla="*/ 5 h 9"/>
                  <a:gd name="T32" fmla="*/ 12 w 12"/>
                  <a:gd name="T33" fmla="*/ 5 h 9"/>
                  <a:gd name="T34" fmla="*/ 12 w 12"/>
                  <a:gd name="T35" fmla="*/ 5 h 9"/>
                  <a:gd name="T36" fmla="*/ 12 w 12"/>
                  <a:gd name="T37" fmla="*/ 5 h 9"/>
                  <a:gd name="T38" fmla="*/ 12 w 12"/>
                  <a:gd name="T39" fmla="*/ 5 h 9"/>
                  <a:gd name="T40" fmla="*/ 12 w 12"/>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9"/>
                  <a:gd name="T65" fmla="*/ 12 w 12"/>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9">
                    <a:moveTo>
                      <a:pt x="12" y="5"/>
                    </a:moveTo>
                    <a:lnTo>
                      <a:pt x="12" y="5"/>
                    </a:lnTo>
                    <a:lnTo>
                      <a:pt x="8" y="0"/>
                    </a:lnTo>
                    <a:lnTo>
                      <a:pt x="4" y="0"/>
                    </a:lnTo>
                    <a:lnTo>
                      <a:pt x="4" y="5"/>
                    </a:lnTo>
                    <a:lnTo>
                      <a:pt x="0" y="5"/>
                    </a:lnTo>
                    <a:lnTo>
                      <a:pt x="4" y="9"/>
                    </a:lnTo>
                    <a:lnTo>
                      <a:pt x="8" y="9"/>
                    </a:lnTo>
                    <a:lnTo>
                      <a:pt x="12"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 name="Freeform 833"/>
              <p:cNvSpPr>
                <a:spLocks/>
              </p:cNvSpPr>
              <p:nvPr/>
            </p:nvSpPr>
            <p:spPr bwMode="auto">
              <a:xfrm>
                <a:off x="1800" y="3265"/>
                <a:ext cx="11" cy="8"/>
              </a:xfrm>
              <a:custGeom>
                <a:avLst/>
                <a:gdLst>
                  <a:gd name="T0" fmla="*/ 7 w 11"/>
                  <a:gd name="T1" fmla="*/ 4 h 8"/>
                  <a:gd name="T2" fmla="*/ 7 w 11"/>
                  <a:gd name="T3" fmla="*/ 4 h 8"/>
                  <a:gd name="T4" fmla="*/ 7 w 11"/>
                  <a:gd name="T5" fmla="*/ 0 h 8"/>
                  <a:gd name="T6" fmla="*/ 4 w 11"/>
                  <a:gd name="T7" fmla="*/ 0 h 8"/>
                  <a:gd name="T8" fmla="*/ 4 w 11"/>
                  <a:gd name="T9" fmla="*/ 0 h 8"/>
                  <a:gd name="T10" fmla="*/ 0 w 11"/>
                  <a:gd name="T11" fmla="*/ 4 h 8"/>
                  <a:gd name="T12" fmla="*/ 0 w 11"/>
                  <a:gd name="T13" fmla="*/ 4 h 8"/>
                  <a:gd name="T14" fmla="*/ 0 w 11"/>
                  <a:gd name="T15" fmla="*/ 4 h 8"/>
                  <a:gd name="T16" fmla="*/ 0 w 11"/>
                  <a:gd name="T17" fmla="*/ 4 h 8"/>
                  <a:gd name="T18" fmla="*/ 0 w 11"/>
                  <a:gd name="T19" fmla="*/ 4 h 8"/>
                  <a:gd name="T20" fmla="*/ 0 w 11"/>
                  <a:gd name="T21" fmla="*/ 8 h 8"/>
                  <a:gd name="T22" fmla="*/ 0 w 11"/>
                  <a:gd name="T23" fmla="*/ 8 h 8"/>
                  <a:gd name="T24" fmla="*/ 4 w 11"/>
                  <a:gd name="T25" fmla="*/ 8 h 8"/>
                  <a:gd name="T26" fmla="*/ 4 w 11"/>
                  <a:gd name="T27" fmla="*/ 8 h 8"/>
                  <a:gd name="T28" fmla="*/ 7 w 11"/>
                  <a:gd name="T29" fmla="*/ 8 h 8"/>
                  <a:gd name="T30" fmla="*/ 7 w 11"/>
                  <a:gd name="T31" fmla="*/ 8 h 8"/>
                  <a:gd name="T32" fmla="*/ 11 w 11"/>
                  <a:gd name="T33" fmla="*/ 4 h 8"/>
                  <a:gd name="T34" fmla="*/ 11 w 11"/>
                  <a:gd name="T35" fmla="*/ 4 h 8"/>
                  <a:gd name="T36" fmla="*/ 11 w 11"/>
                  <a:gd name="T37" fmla="*/ 4 h 8"/>
                  <a:gd name="T38" fmla="*/ 7 w 11"/>
                  <a:gd name="T39" fmla="*/ 4 h 8"/>
                  <a:gd name="T40" fmla="*/ 7 w 11"/>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7" y="4"/>
                    </a:moveTo>
                    <a:lnTo>
                      <a:pt x="7" y="4"/>
                    </a:lnTo>
                    <a:lnTo>
                      <a:pt x="7" y="0"/>
                    </a:lnTo>
                    <a:lnTo>
                      <a:pt x="4" y="0"/>
                    </a:lnTo>
                    <a:lnTo>
                      <a:pt x="0" y="4"/>
                    </a:lnTo>
                    <a:lnTo>
                      <a:pt x="0" y="8"/>
                    </a:lnTo>
                    <a:lnTo>
                      <a:pt x="4" y="8"/>
                    </a:lnTo>
                    <a:lnTo>
                      <a:pt x="7" y="8"/>
                    </a:lnTo>
                    <a:lnTo>
                      <a:pt x="11"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6" name="Freeform 834"/>
              <p:cNvSpPr>
                <a:spLocks/>
              </p:cNvSpPr>
              <p:nvPr/>
            </p:nvSpPr>
            <p:spPr bwMode="auto">
              <a:xfrm>
                <a:off x="1887" y="3244"/>
                <a:ext cx="11" cy="8"/>
              </a:xfrm>
              <a:custGeom>
                <a:avLst/>
                <a:gdLst>
                  <a:gd name="T0" fmla="*/ 0 w 11"/>
                  <a:gd name="T1" fmla="*/ 0 h 8"/>
                  <a:gd name="T2" fmla="*/ 0 w 11"/>
                  <a:gd name="T3" fmla="*/ 0 h 8"/>
                  <a:gd name="T4" fmla="*/ 0 w 11"/>
                  <a:gd name="T5" fmla="*/ 4 h 8"/>
                  <a:gd name="T6" fmla="*/ 0 w 11"/>
                  <a:gd name="T7" fmla="*/ 4 h 8"/>
                  <a:gd name="T8" fmla="*/ 0 w 11"/>
                  <a:gd name="T9" fmla="*/ 8 h 8"/>
                  <a:gd name="T10" fmla="*/ 0 w 11"/>
                  <a:gd name="T11" fmla="*/ 8 h 8"/>
                  <a:gd name="T12" fmla="*/ 3 w 11"/>
                  <a:gd name="T13" fmla="*/ 8 h 8"/>
                  <a:gd name="T14" fmla="*/ 3 w 11"/>
                  <a:gd name="T15" fmla="*/ 8 h 8"/>
                  <a:gd name="T16" fmla="*/ 3 w 11"/>
                  <a:gd name="T17" fmla="*/ 8 h 8"/>
                  <a:gd name="T18" fmla="*/ 7 w 11"/>
                  <a:gd name="T19" fmla="*/ 8 h 8"/>
                  <a:gd name="T20" fmla="*/ 7 w 11"/>
                  <a:gd name="T21" fmla="*/ 8 h 8"/>
                  <a:gd name="T22" fmla="*/ 7 w 11"/>
                  <a:gd name="T23" fmla="*/ 8 h 8"/>
                  <a:gd name="T24" fmla="*/ 7 w 11"/>
                  <a:gd name="T25" fmla="*/ 8 h 8"/>
                  <a:gd name="T26" fmla="*/ 11 w 11"/>
                  <a:gd name="T27" fmla="*/ 8 h 8"/>
                  <a:gd name="T28" fmla="*/ 11 w 11"/>
                  <a:gd name="T29" fmla="*/ 4 h 8"/>
                  <a:gd name="T30" fmla="*/ 11 w 11"/>
                  <a:gd name="T31" fmla="*/ 4 h 8"/>
                  <a:gd name="T32" fmla="*/ 11 w 11"/>
                  <a:gd name="T33" fmla="*/ 4 h 8"/>
                  <a:gd name="T34" fmla="*/ 11 w 11"/>
                  <a:gd name="T35" fmla="*/ 0 h 8"/>
                  <a:gd name="T36" fmla="*/ 11 w 11"/>
                  <a:gd name="T37" fmla="*/ 0 h 8"/>
                  <a:gd name="T38" fmla="*/ 11 w 11"/>
                  <a:gd name="T39" fmla="*/ 0 h 8"/>
                  <a:gd name="T40" fmla="*/ 7 w 11"/>
                  <a:gd name="T41" fmla="*/ 0 h 8"/>
                  <a:gd name="T42" fmla="*/ 7 w 11"/>
                  <a:gd name="T43" fmla="*/ 0 h 8"/>
                  <a:gd name="T44" fmla="*/ 3 w 11"/>
                  <a:gd name="T45" fmla="*/ 0 h 8"/>
                  <a:gd name="T46" fmla="*/ 3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8"/>
                  <a:gd name="T89" fmla="*/ 11 w 1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8">
                    <a:moveTo>
                      <a:pt x="0" y="0"/>
                    </a:moveTo>
                    <a:lnTo>
                      <a:pt x="0" y="0"/>
                    </a:lnTo>
                    <a:lnTo>
                      <a:pt x="0" y="4"/>
                    </a:lnTo>
                    <a:lnTo>
                      <a:pt x="0" y="8"/>
                    </a:lnTo>
                    <a:lnTo>
                      <a:pt x="3" y="8"/>
                    </a:lnTo>
                    <a:lnTo>
                      <a:pt x="7" y="8"/>
                    </a:lnTo>
                    <a:lnTo>
                      <a:pt x="11" y="8"/>
                    </a:lnTo>
                    <a:lnTo>
                      <a:pt x="11" y="4"/>
                    </a:lnTo>
                    <a:lnTo>
                      <a:pt x="11" y="0"/>
                    </a:lnTo>
                    <a:lnTo>
                      <a:pt x="7" y="0"/>
                    </a:lnTo>
                    <a:lnTo>
                      <a:pt x="3"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7" name="Freeform 835"/>
              <p:cNvSpPr>
                <a:spLocks/>
              </p:cNvSpPr>
              <p:nvPr/>
            </p:nvSpPr>
            <p:spPr bwMode="auto">
              <a:xfrm>
                <a:off x="1902" y="3239"/>
                <a:ext cx="7" cy="13"/>
              </a:xfrm>
              <a:custGeom>
                <a:avLst/>
                <a:gdLst>
                  <a:gd name="T0" fmla="*/ 0 w 7"/>
                  <a:gd name="T1" fmla="*/ 5 h 13"/>
                  <a:gd name="T2" fmla="*/ 0 w 7"/>
                  <a:gd name="T3" fmla="*/ 5 h 13"/>
                  <a:gd name="T4" fmla="*/ 0 w 7"/>
                  <a:gd name="T5" fmla="*/ 9 h 13"/>
                  <a:gd name="T6" fmla="*/ 0 w 7"/>
                  <a:gd name="T7" fmla="*/ 9 h 13"/>
                  <a:gd name="T8" fmla="*/ 0 w 7"/>
                  <a:gd name="T9" fmla="*/ 9 h 13"/>
                  <a:gd name="T10" fmla="*/ 0 w 7"/>
                  <a:gd name="T11" fmla="*/ 9 h 13"/>
                  <a:gd name="T12" fmla="*/ 0 w 7"/>
                  <a:gd name="T13" fmla="*/ 13 h 13"/>
                  <a:gd name="T14" fmla="*/ 4 w 7"/>
                  <a:gd name="T15" fmla="*/ 13 h 13"/>
                  <a:gd name="T16" fmla="*/ 4 w 7"/>
                  <a:gd name="T17" fmla="*/ 13 h 13"/>
                  <a:gd name="T18" fmla="*/ 4 w 7"/>
                  <a:gd name="T19" fmla="*/ 13 h 13"/>
                  <a:gd name="T20" fmla="*/ 4 w 7"/>
                  <a:gd name="T21" fmla="*/ 13 h 13"/>
                  <a:gd name="T22" fmla="*/ 7 w 7"/>
                  <a:gd name="T23" fmla="*/ 13 h 13"/>
                  <a:gd name="T24" fmla="*/ 7 w 7"/>
                  <a:gd name="T25" fmla="*/ 9 h 13"/>
                  <a:gd name="T26" fmla="*/ 7 w 7"/>
                  <a:gd name="T27" fmla="*/ 9 h 13"/>
                  <a:gd name="T28" fmla="*/ 7 w 7"/>
                  <a:gd name="T29" fmla="*/ 9 h 13"/>
                  <a:gd name="T30" fmla="*/ 7 w 7"/>
                  <a:gd name="T31" fmla="*/ 9 h 13"/>
                  <a:gd name="T32" fmla="*/ 7 w 7"/>
                  <a:gd name="T33" fmla="*/ 9 h 13"/>
                  <a:gd name="T34" fmla="*/ 7 w 7"/>
                  <a:gd name="T35" fmla="*/ 5 h 13"/>
                  <a:gd name="T36" fmla="*/ 7 w 7"/>
                  <a:gd name="T37" fmla="*/ 5 h 13"/>
                  <a:gd name="T38" fmla="*/ 7 w 7"/>
                  <a:gd name="T39" fmla="*/ 5 h 13"/>
                  <a:gd name="T40" fmla="*/ 7 w 7"/>
                  <a:gd name="T41" fmla="*/ 5 h 13"/>
                  <a:gd name="T42" fmla="*/ 4 w 7"/>
                  <a:gd name="T43" fmla="*/ 5 h 13"/>
                  <a:gd name="T44" fmla="*/ 4 w 7"/>
                  <a:gd name="T45" fmla="*/ 0 h 13"/>
                  <a:gd name="T46" fmla="*/ 0 w 7"/>
                  <a:gd name="T47" fmla="*/ 0 h 13"/>
                  <a:gd name="T48" fmla="*/ 0 w 7"/>
                  <a:gd name="T49" fmla="*/ 5 h 13"/>
                  <a:gd name="T50" fmla="*/ 0 w 7"/>
                  <a:gd name="T51" fmla="*/ 5 h 13"/>
                  <a:gd name="T52" fmla="*/ 0 w 7"/>
                  <a:gd name="T53" fmla="*/ 5 h 13"/>
                  <a:gd name="T54" fmla="*/ 0 w 7"/>
                  <a:gd name="T55" fmla="*/ 5 h 13"/>
                  <a:gd name="T56" fmla="*/ 0 w 7"/>
                  <a:gd name="T57" fmla="*/ 5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3"/>
                  <a:gd name="T89" fmla="*/ 7 w 7"/>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3">
                    <a:moveTo>
                      <a:pt x="0" y="5"/>
                    </a:moveTo>
                    <a:lnTo>
                      <a:pt x="0" y="5"/>
                    </a:lnTo>
                    <a:lnTo>
                      <a:pt x="0" y="9"/>
                    </a:lnTo>
                    <a:lnTo>
                      <a:pt x="0" y="13"/>
                    </a:lnTo>
                    <a:lnTo>
                      <a:pt x="4" y="13"/>
                    </a:lnTo>
                    <a:lnTo>
                      <a:pt x="7" y="13"/>
                    </a:lnTo>
                    <a:lnTo>
                      <a:pt x="7" y="9"/>
                    </a:lnTo>
                    <a:lnTo>
                      <a:pt x="7" y="5"/>
                    </a:lnTo>
                    <a:lnTo>
                      <a:pt x="4" y="5"/>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8" name="Freeform 836"/>
              <p:cNvSpPr>
                <a:spLocks/>
              </p:cNvSpPr>
              <p:nvPr/>
            </p:nvSpPr>
            <p:spPr bwMode="auto">
              <a:xfrm>
                <a:off x="1913" y="3244"/>
                <a:ext cx="8" cy="4"/>
              </a:xfrm>
              <a:custGeom>
                <a:avLst/>
                <a:gdLst>
                  <a:gd name="T0" fmla="*/ 8 w 8"/>
                  <a:gd name="T1" fmla="*/ 0 h 4"/>
                  <a:gd name="T2" fmla="*/ 8 w 8"/>
                  <a:gd name="T3" fmla="*/ 0 h 4"/>
                  <a:gd name="T4" fmla="*/ 8 w 8"/>
                  <a:gd name="T5" fmla="*/ 0 h 4"/>
                  <a:gd name="T6" fmla="*/ 4 w 8"/>
                  <a:gd name="T7" fmla="*/ 0 h 4"/>
                  <a:gd name="T8" fmla="*/ 4 w 8"/>
                  <a:gd name="T9" fmla="*/ 0 h 4"/>
                  <a:gd name="T10" fmla="*/ 4 w 8"/>
                  <a:gd name="T11" fmla="*/ 0 h 4"/>
                  <a:gd name="T12" fmla="*/ 4 w 8"/>
                  <a:gd name="T13" fmla="*/ 0 h 4"/>
                  <a:gd name="T14" fmla="*/ 0 w 8"/>
                  <a:gd name="T15" fmla="*/ 0 h 4"/>
                  <a:gd name="T16" fmla="*/ 0 w 8"/>
                  <a:gd name="T17" fmla="*/ 0 h 4"/>
                  <a:gd name="T18" fmla="*/ 0 w 8"/>
                  <a:gd name="T19" fmla="*/ 4 h 4"/>
                  <a:gd name="T20" fmla="*/ 4 w 8"/>
                  <a:gd name="T21" fmla="*/ 4 h 4"/>
                  <a:gd name="T22" fmla="*/ 4 w 8"/>
                  <a:gd name="T23" fmla="*/ 4 h 4"/>
                  <a:gd name="T24" fmla="*/ 4 w 8"/>
                  <a:gd name="T25" fmla="*/ 4 h 4"/>
                  <a:gd name="T26" fmla="*/ 8 w 8"/>
                  <a:gd name="T27" fmla="*/ 4 h 4"/>
                  <a:gd name="T28" fmla="*/ 8 w 8"/>
                  <a:gd name="T29" fmla="*/ 4 h 4"/>
                  <a:gd name="T30" fmla="*/ 8 w 8"/>
                  <a:gd name="T31" fmla="*/ 0 h 4"/>
                  <a:gd name="T32" fmla="*/ 8 w 8"/>
                  <a:gd name="T33" fmla="*/ 0 h 4"/>
                  <a:gd name="T34" fmla="*/ 8 w 8"/>
                  <a:gd name="T35" fmla="*/ 0 h 4"/>
                  <a:gd name="T36" fmla="*/ 8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8" y="0"/>
                    </a:moveTo>
                    <a:lnTo>
                      <a:pt x="8" y="0"/>
                    </a:lnTo>
                    <a:lnTo>
                      <a:pt x="4" y="0"/>
                    </a:lnTo>
                    <a:lnTo>
                      <a:pt x="0" y="0"/>
                    </a:lnTo>
                    <a:lnTo>
                      <a:pt x="0" y="4"/>
                    </a:lnTo>
                    <a:lnTo>
                      <a:pt x="4" y="4"/>
                    </a:lnTo>
                    <a:lnTo>
                      <a:pt x="8" y="4"/>
                    </a:lnTo>
                    <a:lnTo>
                      <a:pt x="8"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9" name="Freeform 837"/>
              <p:cNvSpPr>
                <a:spLocks/>
              </p:cNvSpPr>
              <p:nvPr/>
            </p:nvSpPr>
            <p:spPr bwMode="auto">
              <a:xfrm>
                <a:off x="1921" y="3235"/>
                <a:ext cx="7" cy="4"/>
              </a:xfrm>
              <a:custGeom>
                <a:avLst/>
                <a:gdLst>
                  <a:gd name="T0" fmla="*/ 7 w 7"/>
                  <a:gd name="T1" fmla="*/ 0 h 4"/>
                  <a:gd name="T2" fmla="*/ 7 w 7"/>
                  <a:gd name="T3" fmla="*/ 0 h 4"/>
                  <a:gd name="T4" fmla="*/ 3 w 7"/>
                  <a:gd name="T5" fmla="*/ 0 h 4"/>
                  <a:gd name="T6" fmla="*/ 3 w 7"/>
                  <a:gd name="T7" fmla="*/ 0 h 4"/>
                  <a:gd name="T8" fmla="*/ 3 w 7"/>
                  <a:gd name="T9" fmla="*/ 0 h 4"/>
                  <a:gd name="T10" fmla="*/ 0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3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0" name="Freeform 838"/>
              <p:cNvSpPr>
                <a:spLocks/>
              </p:cNvSpPr>
              <p:nvPr/>
            </p:nvSpPr>
            <p:spPr bwMode="auto">
              <a:xfrm>
                <a:off x="1928" y="3231"/>
                <a:ext cx="8" cy="4"/>
              </a:xfrm>
              <a:custGeom>
                <a:avLst/>
                <a:gdLst>
                  <a:gd name="T0" fmla="*/ 8 w 8"/>
                  <a:gd name="T1" fmla="*/ 4 h 4"/>
                  <a:gd name="T2" fmla="*/ 8 w 8"/>
                  <a:gd name="T3" fmla="*/ 4 h 4"/>
                  <a:gd name="T4" fmla="*/ 8 w 8"/>
                  <a:gd name="T5" fmla="*/ 0 h 4"/>
                  <a:gd name="T6" fmla="*/ 8 w 8"/>
                  <a:gd name="T7" fmla="*/ 0 h 4"/>
                  <a:gd name="T8" fmla="*/ 4 w 8"/>
                  <a:gd name="T9" fmla="*/ 0 h 4"/>
                  <a:gd name="T10" fmla="*/ 4 w 8"/>
                  <a:gd name="T11" fmla="*/ 0 h 4"/>
                  <a:gd name="T12" fmla="*/ 4 w 8"/>
                  <a:gd name="T13" fmla="*/ 4 h 4"/>
                  <a:gd name="T14" fmla="*/ 4 w 8"/>
                  <a:gd name="T15" fmla="*/ 4 h 4"/>
                  <a:gd name="T16" fmla="*/ 0 w 8"/>
                  <a:gd name="T17" fmla="*/ 4 h 4"/>
                  <a:gd name="T18" fmla="*/ 4 w 8"/>
                  <a:gd name="T19" fmla="*/ 4 h 4"/>
                  <a:gd name="T20" fmla="*/ 4 w 8"/>
                  <a:gd name="T21" fmla="*/ 4 h 4"/>
                  <a:gd name="T22" fmla="*/ 4 w 8"/>
                  <a:gd name="T23" fmla="*/ 4 h 4"/>
                  <a:gd name="T24" fmla="*/ 4 w 8"/>
                  <a:gd name="T25" fmla="*/ 4 h 4"/>
                  <a:gd name="T26" fmla="*/ 8 w 8"/>
                  <a:gd name="T27" fmla="*/ 4 h 4"/>
                  <a:gd name="T28" fmla="*/ 8 w 8"/>
                  <a:gd name="T29" fmla="*/ 4 h 4"/>
                  <a:gd name="T30" fmla="*/ 8 w 8"/>
                  <a:gd name="T31" fmla="*/ 4 h 4"/>
                  <a:gd name="T32" fmla="*/ 8 w 8"/>
                  <a:gd name="T33" fmla="*/ 4 h 4"/>
                  <a:gd name="T34" fmla="*/ 8 w 8"/>
                  <a:gd name="T35" fmla="*/ 4 h 4"/>
                  <a:gd name="T36" fmla="*/ 8 w 8"/>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8" y="4"/>
                    </a:moveTo>
                    <a:lnTo>
                      <a:pt x="8" y="4"/>
                    </a:lnTo>
                    <a:lnTo>
                      <a:pt x="8" y="0"/>
                    </a:lnTo>
                    <a:lnTo>
                      <a:pt x="4" y="0"/>
                    </a:lnTo>
                    <a:lnTo>
                      <a:pt x="4" y="4"/>
                    </a:lnTo>
                    <a:lnTo>
                      <a:pt x="0" y="4"/>
                    </a:lnTo>
                    <a:lnTo>
                      <a:pt x="4" y="4"/>
                    </a:lnTo>
                    <a:lnTo>
                      <a:pt x="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1" name="Freeform 839"/>
              <p:cNvSpPr>
                <a:spLocks/>
              </p:cNvSpPr>
              <p:nvPr/>
            </p:nvSpPr>
            <p:spPr bwMode="auto">
              <a:xfrm>
                <a:off x="1936" y="3227"/>
                <a:ext cx="7" cy="4"/>
              </a:xfrm>
              <a:custGeom>
                <a:avLst/>
                <a:gdLst>
                  <a:gd name="T0" fmla="*/ 7 w 7"/>
                  <a:gd name="T1" fmla="*/ 0 h 4"/>
                  <a:gd name="T2" fmla="*/ 7 w 7"/>
                  <a:gd name="T3" fmla="*/ 0 h 4"/>
                  <a:gd name="T4" fmla="*/ 7 w 7"/>
                  <a:gd name="T5" fmla="*/ 0 h 4"/>
                  <a:gd name="T6" fmla="*/ 3 w 7"/>
                  <a:gd name="T7" fmla="*/ 0 h 4"/>
                  <a:gd name="T8" fmla="*/ 3 w 7"/>
                  <a:gd name="T9" fmla="*/ 0 h 4"/>
                  <a:gd name="T10" fmla="*/ 3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7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2" name="Freeform 840"/>
              <p:cNvSpPr>
                <a:spLocks/>
              </p:cNvSpPr>
              <p:nvPr/>
            </p:nvSpPr>
            <p:spPr bwMode="auto">
              <a:xfrm>
                <a:off x="1947" y="3227"/>
                <a:ext cx="8" cy="4"/>
              </a:xfrm>
              <a:custGeom>
                <a:avLst/>
                <a:gdLst>
                  <a:gd name="T0" fmla="*/ 4 w 8"/>
                  <a:gd name="T1" fmla="*/ 0 h 4"/>
                  <a:gd name="T2" fmla="*/ 4 w 8"/>
                  <a:gd name="T3" fmla="*/ 0 h 4"/>
                  <a:gd name="T4" fmla="*/ 4 w 8"/>
                  <a:gd name="T5" fmla="*/ 0 h 4"/>
                  <a:gd name="T6" fmla="*/ 4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4 h 4"/>
                  <a:gd name="T24" fmla="*/ 4 w 8"/>
                  <a:gd name="T25" fmla="*/ 4 h 4"/>
                  <a:gd name="T26" fmla="*/ 4 w 8"/>
                  <a:gd name="T27" fmla="*/ 0 h 4"/>
                  <a:gd name="T28" fmla="*/ 4 w 8"/>
                  <a:gd name="T29" fmla="*/ 0 h 4"/>
                  <a:gd name="T30" fmla="*/ 8 w 8"/>
                  <a:gd name="T31" fmla="*/ 0 h 4"/>
                  <a:gd name="T32" fmla="*/ 8 w 8"/>
                  <a:gd name="T33" fmla="*/ 0 h 4"/>
                  <a:gd name="T34" fmla="*/ 8 w 8"/>
                  <a:gd name="T35" fmla="*/ 0 h 4"/>
                  <a:gd name="T36" fmla="*/ 4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4" y="0"/>
                    </a:moveTo>
                    <a:lnTo>
                      <a:pt x="4" y="0"/>
                    </a:lnTo>
                    <a:lnTo>
                      <a:pt x="0" y="0"/>
                    </a:lnTo>
                    <a:lnTo>
                      <a:pt x="0" y="4"/>
                    </a:lnTo>
                    <a:lnTo>
                      <a:pt x="4" y="4"/>
                    </a:lnTo>
                    <a:lnTo>
                      <a:pt x="4" y="0"/>
                    </a:lnTo>
                    <a:lnTo>
                      <a:pt x="8"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3" name="Freeform 841"/>
              <p:cNvSpPr>
                <a:spLocks/>
              </p:cNvSpPr>
              <p:nvPr/>
            </p:nvSpPr>
            <p:spPr bwMode="auto">
              <a:xfrm>
                <a:off x="1913" y="3388"/>
                <a:ext cx="15" cy="13"/>
              </a:xfrm>
              <a:custGeom>
                <a:avLst/>
                <a:gdLst>
                  <a:gd name="T0" fmla="*/ 0 w 15"/>
                  <a:gd name="T1" fmla="*/ 4 h 13"/>
                  <a:gd name="T2" fmla="*/ 0 w 15"/>
                  <a:gd name="T3" fmla="*/ 4 h 13"/>
                  <a:gd name="T4" fmla="*/ 4 w 15"/>
                  <a:gd name="T5" fmla="*/ 4 h 13"/>
                  <a:gd name="T6" fmla="*/ 4 w 15"/>
                  <a:gd name="T7" fmla="*/ 8 h 13"/>
                  <a:gd name="T8" fmla="*/ 4 w 15"/>
                  <a:gd name="T9" fmla="*/ 8 h 13"/>
                  <a:gd name="T10" fmla="*/ 4 w 15"/>
                  <a:gd name="T11" fmla="*/ 8 h 13"/>
                  <a:gd name="T12" fmla="*/ 8 w 15"/>
                  <a:gd name="T13" fmla="*/ 13 h 13"/>
                  <a:gd name="T14" fmla="*/ 8 w 15"/>
                  <a:gd name="T15" fmla="*/ 13 h 13"/>
                  <a:gd name="T16" fmla="*/ 11 w 15"/>
                  <a:gd name="T17" fmla="*/ 13 h 13"/>
                  <a:gd name="T18" fmla="*/ 11 w 15"/>
                  <a:gd name="T19" fmla="*/ 13 h 13"/>
                  <a:gd name="T20" fmla="*/ 15 w 15"/>
                  <a:gd name="T21" fmla="*/ 13 h 13"/>
                  <a:gd name="T22" fmla="*/ 15 w 15"/>
                  <a:gd name="T23" fmla="*/ 8 h 13"/>
                  <a:gd name="T24" fmla="*/ 15 w 15"/>
                  <a:gd name="T25" fmla="*/ 8 h 13"/>
                  <a:gd name="T26" fmla="*/ 15 w 15"/>
                  <a:gd name="T27" fmla="*/ 8 h 13"/>
                  <a:gd name="T28" fmla="*/ 15 w 15"/>
                  <a:gd name="T29" fmla="*/ 8 h 13"/>
                  <a:gd name="T30" fmla="*/ 15 w 15"/>
                  <a:gd name="T31" fmla="*/ 8 h 13"/>
                  <a:gd name="T32" fmla="*/ 15 w 15"/>
                  <a:gd name="T33" fmla="*/ 4 h 13"/>
                  <a:gd name="T34" fmla="*/ 15 w 15"/>
                  <a:gd name="T35" fmla="*/ 4 h 13"/>
                  <a:gd name="T36" fmla="*/ 11 w 15"/>
                  <a:gd name="T37" fmla="*/ 4 h 13"/>
                  <a:gd name="T38" fmla="*/ 11 w 15"/>
                  <a:gd name="T39" fmla="*/ 4 h 13"/>
                  <a:gd name="T40" fmla="*/ 8 w 15"/>
                  <a:gd name="T41" fmla="*/ 0 h 13"/>
                  <a:gd name="T42" fmla="*/ 8 w 15"/>
                  <a:gd name="T43" fmla="*/ 0 h 13"/>
                  <a:gd name="T44" fmla="*/ 4 w 15"/>
                  <a:gd name="T45" fmla="*/ 0 h 13"/>
                  <a:gd name="T46" fmla="*/ 4 w 15"/>
                  <a:gd name="T47" fmla="*/ 0 h 13"/>
                  <a:gd name="T48" fmla="*/ 4 w 15"/>
                  <a:gd name="T49" fmla="*/ 0 h 13"/>
                  <a:gd name="T50" fmla="*/ 4 w 15"/>
                  <a:gd name="T51" fmla="*/ 0 h 13"/>
                  <a:gd name="T52" fmla="*/ 4 w 15"/>
                  <a:gd name="T53" fmla="*/ 0 h 13"/>
                  <a:gd name="T54" fmla="*/ 0 w 15"/>
                  <a:gd name="T55" fmla="*/ 4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4" y="4"/>
                    </a:lnTo>
                    <a:lnTo>
                      <a:pt x="4" y="8"/>
                    </a:lnTo>
                    <a:lnTo>
                      <a:pt x="8" y="13"/>
                    </a:lnTo>
                    <a:lnTo>
                      <a:pt x="11" y="13"/>
                    </a:lnTo>
                    <a:lnTo>
                      <a:pt x="15" y="13"/>
                    </a:lnTo>
                    <a:lnTo>
                      <a:pt x="15" y="8"/>
                    </a:lnTo>
                    <a:lnTo>
                      <a:pt x="15" y="4"/>
                    </a:lnTo>
                    <a:lnTo>
                      <a:pt x="11" y="4"/>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4" name="Freeform 842"/>
              <p:cNvSpPr>
                <a:spLocks/>
              </p:cNvSpPr>
              <p:nvPr/>
            </p:nvSpPr>
            <p:spPr bwMode="auto">
              <a:xfrm>
                <a:off x="1932" y="3405"/>
                <a:ext cx="11" cy="8"/>
              </a:xfrm>
              <a:custGeom>
                <a:avLst/>
                <a:gdLst>
                  <a:gd name="T0" fmla="*/ 7 w 11"/>
                  <a:gd name="T1" fmla="*/ 4 h 8"/>
                  <a:gd name="T2" fmla="*/ 7 w 11"/>
                  <a:gd name="T3" fmla="*/ 4 h 8"/>
                  <a:gd name="T4" fmla="*/ 7 w 11"/>
                  <a:gd name="T5" fmla="*/ 0 h 8"/>
                  <a:gd name="T6" fmla="*/ 4 w 11"/>
                  <a:gd name="T7" fmla="*/ 0 h 8"/>
                  <a:gd name="T8" fmla="*/ 4 w 11"/>
                  <a:gd name="T9" fmla="*/ 0 h 8"/>
                  <a:gd name="T10" fmla="*/ 4 w 11"/>
                  <a:gd name="T11" fmla="*/ 0 h 8"/>
                  <a:gd name="T12" fmla="*/ 0 w 11"/>
                  <a:gd name="T13" fmla="*/ 4 h 8"/>
                  <a:gd name="T14" fmla="*/ 0 w 11"/>
                  <a:gd name="T15" fmla="*/ 4 h 8"/>
                  <a:gd name="T16" fmla="*/ 0 w 11"/>
                  <a:gd name="T17" fmla="*/ 4 h 8"/>
                  <a:gd name="T18" fmla="*/ 0 w 11"/>
                  <a:gd name="T19" fmla="*/ 4 h 8"/>
                  <a:gd name="T20" fmla="*/ 0 w 11"/>
                  <a:gd name="T21" fmla="*/ 4 h 8"/>
                  <a:gd name="T22" fmla="*/ 0 w 11"/>
                  <a:gd name="T23" fmla="*/ 8 h 8"/>
                  <a:gd name="T24" fmla="*/ 4 w 11"/>
                  <a:gd name="T25" fmla="*/ 8 h 8"/>
                  <a:gd name="T26" fmla="*/ 4 w 11"/>
                  <a:gd name="T27" fmla="*/ 8 h 8"/>
                  <a:gd name="T28" fmla="*/ 7 w 11"/>
                  <a:gd name="T29" fmla="*/ 8 h 8"/>
                  <a:gd name="T30" fmla="*/ 7 w 11"/>
                  <a:gd name="T31" fmla="*/ 4 h 8"/>
                  <a:gd name="T32" fmla="*/ 11 w 11"/>
                  <a:gd name="T33" fmla="*/ 4 h 8"/>
                  <a:gd name="T34" fmla="*/ 11 w 11"/>
                  <a:gd name="T35" fmla="*/ 4 h 8"/>
                  <a:gd name="T36" fmla="*/ 11 w 11"/>
                  <a:gd name="T37" fmla="*/ 4 h 8"/>
                  <a:gd name="T38" fmla="*/ 11 w 11"/>
                  <a:gd name="T39" fmla="*/ 4 h 8"/>
                  <a:gd name="T40" fmla="*/ 7 w 11"/>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7" y="4"/>
                    </a:moveTo>
                    <a:lnTo>
                      <a:pt x="7" y="4"/>
                    </a:lnTo>
                    <a:lnTo>
                      <a:pt x="7" y="0"/>
                    </a:lnTo>
                    <a:lnTo>
                      <a:pt x="4" y="0"/>
                    </a:lnTo>
                    <a:lnTo>
                      <a:pt x="0" y="4"/>
                    </a:lnTo>
                    <a:lnTo>
                      <a:pt x="0" y="8"/>
                    </a:lnTo>
                    <a:lnTo>
                      <a:pt x="4" y="8"/>
                    </a:lnTo>
                    <a:lnTo>
                      <a:pt x="7" y="8"/>
                    </a:lnTo>
                    <a:lnTo>
                      <a:pt x="7" y="4"/>
                    </a:lnTo>
                    <a:lnTo>
                      <a:pt x="11"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5" name="Freeform 843"/>
              <p:cNvSpPr>
                <a:spLocks/>
              </p:cNvSpPr>
              <p:nvPr/>
            </p:nvSpPr>
            <p:spPr bwMode="auto">
              <a:xfrm>
                <a:off x="1928" y="3396"/>
                <a:ext cx="8" cy="9"/>
              </a:xfrm>
              <a:custGeom>
                <a:avLst/>
                <a:gdLst>
                  <a:gd name="T0" fmla="*/ 8 w 8"/>
                  <a:gd name="T1" fmla="*/ 5 h 9"/>
                  <a:gd name="T2" fmla="*/ 8 w 8"/>
                  <a:gd name="T3" fmla="*/ 5 h 9"/>
                  <a:gd name="T4" fmla="*/ 8 w 8"/>
                  <a:gd name="T5" fmla="*/ 0 h 9"/>
                  <a:gd name="T6" fmla="*/ 4 w 8"/>
                  <a:gd name="T7" fmla="*/ 0 h 9"/>
                  <a:gd name="T8" fmla="*/ 4 w 8"/>
                  <a:gd name="T9" fmla="*/ 0 h 9"/>
                  <a:gd name="T10" fmla="*/ 0 w 8"/>
                  <a:gd name="T11" fmla="*/ 0 h 9"/>
                  <a:gd name="T12" fmla="*/ 0 w 8"/>
                  <a:gd name="T13" fmla="*/ 5 h 9"/>
                  <a:gd name="T14" fmla="*/ 0 w 8"/>
                  <a:gd name="T15" fmla="*/ 5 h 9"/>
                  <a:gd name="T16" fmla="*/ 0 w 8"/>
                  <a:gd name="T17" fmla="*/ 5 h 9"/>
                  <a:gd name="T18" fmla="*/ 0 w 8"/>
                  <a:gd name="T19" fmla="*/ 5 h 9"/>
                  <a:gd name="T20" fmla="*/ 0 w 8"/>
                  <a:gd name="T21" fmla="*/ 5 h 9"/>
                  <a:gd name="T22" fmla="*/ 0 w 8"/>
                  <a:gd name="T23" fmla="*/ 9 h 9"/>
                  <a:gd name="T24" fmla="*/ 0 w 8"/>
                  <a:gd name="T25" fmla="*/ 9 h 9"/>
                  <a:gd name="T26" fmla="*/ 4 w 8"/>
                  <a:gd name="T27" fmla="*/ 9 h 9"/>
                  <a:gd name="T28" fmla="*/ 4 w 8"/>
                  <a:gd name="T29" fmla="*/ 9 h 9"/>
                  <a:gd name="T30" fmla="*/ 8 w 8"/>
                  <a:gd name="T31" fmla="*/ 5 h 9"/>
                  <a:gd name="T32" fmla="*/ 8 w 8"/>
                  <a:gd name="T33" fmla="*/ 5 h 9"/>
                  <a:gd name="T34" fmla="*/ 8 w 8"/>
                  <a:gd name="T35" fmla="*/ 5 h 9"/>
                  <a:gd name="T36" fmla="*/ 8 w 8"/>
                  <a:gd name="T37" fmla="*/ 5 h 9"/>
                  <a:gd name="T38" fmla="*/ 8 w 8"/>
                  <a:gd name="T39" fmla="*/ 5 h 9"/>
                  <a:gd name="T40" fmla="*/ 8 w 8"/>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8" y="5"/>
                    </a:moveTo>
                    <a:lnTo>
                      <a:pt x="8" y="5"/>
                    </a:lnTo>
                    <a:lnTo>
                      <a:pt x="8" y="0"/>
                    </a:lnTo>
                    <a:lnTo>
                      <a:pt x="4" y="0"/>
                    </a:lnTo>
                    <a:lnTo>
                      <a:pt x="0" y="0"/>
                    </a:lnTo>
                    <a:lnTo>
                      <a:pt x="0" y="5"/>
                    </a:lnTo>
                    <a:lnTo>
                      <a:pt x="0" y="9"/>
                    </a:lnTo>
                    <a:lnTo>
                      <a:pt x="4" y="9"/>
                    </a:lnTo>
                    <a:lnTo>
                      <a:pt x="8"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6" name="Freeform 844"/>
              <p:cNvSpPr>
                <a:spLocks/>
              </p:cNvSpPr>
              <p:nvPr/>
            </p:nvSpPr>
            <p:spPr bwMode="auto">
              <a:xfrm>
                <a:off x="2124" y="3519"/>
                <a:ext cx="12" cy="13"/>
              </a:xfrm>
              <a:custGeom>
                <a:avLst/>
                <a:gdLst>
                  <a:gd name="T0" fmla="*/ 0 w 12"/>
                  <a:gd name="T1" fmla="*/ 5 h 13"/>
                  <a:gd name="T2" fmla="*/ 0 w 12"/>
                  <a:gd name="T3" fmla="*/ 5 h 13"/>
                  <a:gd name="T4" fmla="*/ 0 w 12"/>
                  <a:gd name="T5" fmla="*/ 9 h 13"/>
                  <a:gd name="T6" fmla="*/ 0 w 12"/>
                  <a:gd name="T7" fmla="*/ 9 h 13"/>
                  <a:gd name="T8" fmla="*/ 0 w 12"/>
                  <a:gd name="T9" fmla="*/ 9 h 13"/>
                  <a:gd name="T10" fmla="*/ 0 w 12"/>
                  <a:gd name="T11" fmla="*/ 9 h 13"/>
                  <a:gd name="T12" fmla="*/ 4 w 12"/>
                  <a:gd name="T13" fmla="*/ 13 h 13"/>
                  <a:gd name="T14" fmla="*/ 8 w 12"/>
                  <a:gd name="T15" fmla="*/ 13 h 13"/>
                  <a:gd name="T16" fmla="*/ 8 w 12"/>
                  <a:gd name="T17" fmla="*/ 13 h 13"/>
                  <a:gd name="T18" fmla="*/ 12 w 12"/>
                  <a:gd name="T19" fmla="*/ 13 h 13"/>
                  <a:gd name="T20" fmla="*/ 12 w 12"/>
                  <a:gd name="T21" fmla="*/ 13 h 13"/>
                  <a:gd name="T22" fmla="*/ 12 w 12"/>
                  <a:gd name="T23" fmla="*/ 9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8 w 12"/>
                  <a:gd name="T37" fmla="*/ 5 h 13"/>
                  <a:gd name="T38" fmla="*/ 8 w 12"/>
                  <a:gd name="T39" fmla="*/ 5 h 13"/>
                  <a:gd name="T40" fmla="*/ 4 w 12"/>
                  <a:gd name="T41" fmla="*/ 0 h 13"/>
                  <a:gd name="T42" fmla="*/ 4 w 12"/>
                  <a:gd name="T43" fmla="*/ 0 h 13"/>
                  <a:gd name="T44" fmla="*/ 4 w 12"/>
                  <a:gd name="T45" fmla="*/ 0 h 13"/>
                  <a:gd name="T46" fmla="*/ 0 w 12"/>
                  <a:gd name="T47" fmla="*/ 0 h 13"/>
                  <a:gd name="T48" fmla="*/ 0 w 12"/>
                  <a:gd name="T49" fmla="*/ 0 h 13"/>
                  <a:gd name="T50" fmla="*/ 0 w 12"/>
                  <a:gd name="T51" fmla="*/ 0 h 13"/>
                  <a:gd name="T52" fmla="*/ 0 w 12"/>
                  <a:gd name="T53" fmla="*/ 0 h 13"/>
                  <a:gd name="T54" fmla="*/ 0 w 12"/>
                  <a:gd name="T55" fmla="*/ 5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13"/>
                    </a:lnTo>
                    <a:lnTo>
                      <a:pt x="8" y="13"/>
                    </a:lnTo>
                    <a:lnTo>
                      <a:pt x="12" y="13"/>
                    </a:lnTo>
                    <a:lnTo>
                      <a:pt x="12" y="9"/>
                    </a:lnTo>
                    <a:lnTo>
                      <a:pt x="12" y="5"/>
                    </a:lnTo>
                    <a:lnTo>
                      <a:pt x="8" y="5"/>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7" name="Freeform 845"/>
              <p:cNvSpPr>
                <a:spLocks/>
              </p:cNvSpPr>
              <p:nvPr/>
            </p:nvSpPr>
            <p:spPr bwMode="auto">
              <a:xfrm>
                <a:off x="2252" y="3570"/>
                <a:ext cx="12" cy="5"/>
              </a:xfrm>
              <a:custGeom>
                <a:avLst/>
                <a:gdLst>
                  <a:gd name="T0" fmla="*/ 12 w 12"/>
                  <a:gd name="T1" fmla="*/ 0 h 5"/>
                  <a:gd name="T2" fmla="*/ 12 w 12"/>
                  <a:gd name="T3" fmla="*/ 0 h 5"/>
                  <a:gd name="T4" fmla="*/ 8 w 12"/>
                  <a:gd name="T5" fmla="*/ 0 h 5"/>
                  <a:gd name="T6" fmla="*/ 8 w 12"/>
                  <a:gd name="T7" fmla="*/ 0 h 5"/>
                  <a:gd name="T8" fmla="*/ 4 w 12"/>
                  <a:gd name="T9" fmla="*/ 0 h 5"/>
                  <a:gd name="T10" fmla="*/ 4 w 12"/>
                  <a:gd name="T11" fmla="*/ 0 h 5"/>
                  <a:gd name="T12" fmla="*/ 4 w 12"/>
                  <a:gd name="T13" fmla="*/ 0 h 5"/>
                  <a:gd name="T14" fmla="*/ 0 w 12"/>
                  <a:gd name="T15" fmla="*/ 0 h 5"/>
                  <a:gd name="T16" fmla="*/ 0 w 12"/>
                  <a:gd name="T17" fmla="*/ 5 h 5"/>
                  <a:gd name="T18" fmla="*/ 0 w 12"/>
                  <a:gd name="T19" fmla="*/ 5 h 5"/>
                  <a:gd name="T20" fmla="*/ 0 w 12"/>
                  <a:gd name="T21" fmla="*/ 5 h 5"/>
                  <a:gd name="T22" fmla="*/ 4 w 12"/>
                  <a:gd name="T23" fmla="*/ 5 h 5"/>
                  <a:gd name="T24" fmla="*/ 4 w 12"/>
                  <a:gd name="T25" fmla="*/ 5 h 5"/>
                  <a:gd name="T26" fmla="*/ 8 w 12"/>
                  <a:gd name="T27" fmla="*/ 5 h 5"/>
                  <a:gd name="T28" fmla="*/ 8 w 12"/>
                  <a:gd name="T29" fmla="*/ 5 h 5"/>
                  <a:gd name="T30" fmla="*/ 12 w 12"/>
                  <a:gd name="T31" fmla="*/ 5 h 5"/>
                  <a:gd name="T32" fmla="*/ 12 w 12"/>
                  <a:gd name="T33" fmla="*/ 5 h 5"/>
                  <a:gd name="T34" fmla="*/ 12 w 12"/>
                  <a:gd name="T35" fmla="*/ 5 h 5"/>
                  <a:gd name="T36" fmla="*/ 12 w 12"/>
                  <a:gd name="T37" fmla="*/ 5 h 5"/>
                  <a:gd name="T38" fmla="*/ 12 w 12"/>
                  <a:gd name="T39" fmla="*/ 0 h 5"/>
                  <a:gd name="T40" fmla="*/ 12 w 12"/>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5"/>
                  <a:gd name="T65" fmla="*/ 12 w 12"/>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5">
                    <a:moveTo>
                      <a:pt x="12" y="0"/>
                    </a:moveTo>
                    <a:lnTo>
                      <a:pt x="12" y="0"/>
                    </a:lnTo>
                    <a:lnTo>
                      <a:pt x="8" y="0"/>
                    </a:lnTo>
                    <a:lnTo>
                      <a:pt x="4" y="0"/>
                    </a:lnTo>
                    <a:lnTo>
                      <a:pt x="0" y="0"/>
                    </a:lnTo>
                    <a:lnTo>
                      <a:pt x="0" y="5"/>
                    </a:lnTo>
                    <a:lnTo>
                      <a:pt x="4" y="5"/>
                    </a:lnTo>
                    <a:lnTo>
                      <a:pt x="8" y="5"/>
                    </a:lnTo>
                    <a:lnTo>
                      <a:pt x="12" y="5"/>
                    </a:lnTo>
                    <a:lnTo>
                      <a:pt x="12"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8" name="Freeform 846"/>
              <p:cNvSpPr>
                <a:spLocks/>
              </p:cNvSpPr>
              <p:nvPr/>
            </p:nvSpPr>
            <p:spPr bwMode="auto">
              <a:xfrm>
                <a:off x="2007" y="3405"/>
                <a:ext cx="12" cy="13"/>
              </a:xfrm>
              <a:custGeom>
                <a:avLst/>
                <a:gdLst>
                  <a:gd name="T0" fmla="*/ 12 w 12"/>
                  <a:gd name="T1" fmla="*/ 13 h 13"/>
                  <a:gd name="T2" fmla="*/ 12 w 12"/>
                  <a:gd name="T3" fmla="*/ 13 h 13"/>
                  <a:gd name="T4" fmla="*/ 12 w 12"/>
                  <a:gd name="T5" fmla="*/ 8 h 13"/>
                  <a:gd name="T6" fmla="*/ 12 w 12"/>
                  <a:gd name="T7" fmla="*/ 8 h 13"/>
                  <a:gd name="T8" fmla="*/ 12 w 12"/>
                  <a:gd name="T9" fmla="*/ 8 h 13"/>
                  <a:gd name="T10" fmla="*/ 12 w 12"/>
                  <a:gd name="T11" fmla="*/ 4 h 13"/>
                  <a:gd name="T12" fmla="*/ 12 w 12"/>
                  <a:gd name="T13" fmla="*/ 4 h 13"/>
                  <a:gd name="T14" fmla="*/ 12 w 12"/>
                  <a:gd name="T15" fmla="*/ 4 h 13"/>
                  <a:gd name="T16" fmla="*/ 12 w 12"/>
                  <a:gd name="T17" fmla="*/ 4 h 13"/>
                  <a:gd name="T18" fmla="*/ 8 w 12"/>
                  <a:gd name="T19" fmla="*/ 4 h 13"/>
                  <a:gd name="T20" fmla="*/ 8 w 12"/>
                  <a:gd name="T21" fmla="*/ 0 h 13"/>
                  <a:gd name="T22" fmla="*/ 8 w 12"/>
                  <a:gd name="T23" fmla="*/ 0 h 13"/>
                  <a:gd name="T24" fmla="*/ 8 w 12"/>
                  <a:gd name="T25" fmla="*/ 0 h 13"/>
                  <a:gd name="T26" fmla="*/ 4 w 12"/>
                  <a:gd name="T27" fmla="*/ 0 h 13"/>
                  <a:gd name="T28" fmla="*/ 4 w 12"/>
                  <a:gd name="T29" fmla="*/ 0 h 13"/>
                  <a:gd name="T30" fmla="*/ 4 w 12"/>
                  <a:gd name="T31" fmla="*/ 0 h 13"/>
                  <a:gd name="T32" fmla="*/ 4 w 12"/>
                  <a:gd name="T33" fmla="*/ 0 h 13"/>
                  <a:gd name="T34" fmla="*/ 0 w 12"/>
                  <a:gd name="T35" fmla="*/ 4 h 13"/>
                  <a:gd name="T36" fmla="*/ 0 w 12"/>
                  <a:gd name="T37" fmla="*/ 4 h 13"/>
                  <a:gd name="T38" fmla="*/ 0 w 12"/>
                  <a:gd name="T39" fmla="*/ 4 h 13"/>
                  <a:gd name="T40" fmla="*/ 4 w 12"/>
                  <a:gd name="T41" fmla="*/ 8 h 13"/>
                  <a:gd name="T42" fmla="*/ 4 w 12"/>
                  <a:gd name="T43" fmla="*/ 8 h 13"/>
                  <a:gd name="T44" fmla="*/ 4 w 12"/>
                  <a:gd name="T45" fmla="*/ 13 h 13"/>
                  <a:gd name="T46" fmla="*/ 4 w 12"/>
                  <a:gd name="T47" fmla="*/ 13 h 13"/>
                  <a:gd name="T48" fmla="*/ 4 w 12"/>
                  <a:gd name="T49" fmla="*/ 13 h 13"/>
                  <a:gd name="T50" fmla="*/ 8 w 12"/>
                  <a:gd name="T51" fmla="*/ 13 h 13"/>
                  <a:gd name="T52" fmla="*/ 8 w 12"/>
                  <a:gd name="T53" fmla="*/ 13 h 13"/>
                  <a:gd name="T54" fmla="*/ 8 w 12"/>
                  <a:gd name="T55" fmla="*/ 13 h 13"/>
                  <a:gd name="T56" fmla="*/ 8 w 12"/>
                  <a:gd name="T57" fmla="*/ 13 h 13"/>
                  <a:gd name="T58" fmla="*/ 12 w 12"/>
                  <a:gd name="T59" fmla="*/ 13 h 13"/>
                  <a:gd name="T60" fmla="*/ 12 w 12"/>
                  <a:gd name="T61" fmla="*/ 13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3"/>
                  <a:gd name="T95" fmla="*/ 12 w 12"/>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3">
                    <a:moveTo>
                      <a:pt x="12" y="13"/>
                    </a:moveTo>
                    <a:lnTo>
                      <a:pt x="12" y="13"/>
                    </a:lnTo>
                    <a:lnTo>
                      <a:pt x="12" y="8"/>
                    </a:lnTo>
                    <a:lnTo>
                      <a:pt x="12" y="4"/>
                    </a:lnTo>
                    <a:lnTo>
                      <a:pt x="8" y="4"/>
                    </a:lnTo>
                    <a:lnTo>
                      <a:pt x="8" y="0"/>
                    </a:lnTo>
                    <a:lnTo>
                      <a:pt x="4" y="0"/>
                    </a:lnTo>
                    <a:lnTo>
                      <a:pt x="0" y="4"/>
                    </a:lnTo>
                    <a:lnTo>
                      <a:pt x="4" y="8"/>
                    </a:lnTo>
                    <a:lnTo>
                      <a:pt x="4" y="13"/>
                    </a:lnTo>
                    <a:lnTo>
                      <a:pt x="8" y="13"/>
                    </a:lnTo>
                    <a:lnTo>
                      <a:pt x="12"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9" name="Freeform 847"/>
              <p:cNvSpPr>
                <a:spLocks/>
              </p:cNvSpPr>
              <p:nvPr/>
            </p:nvSpPr>
            <p:spPr bwMode="auto">
              <a:xfrm>
                <a:off x="2000" y="3388"/>
                <a:ext cx="7" cy="8"/>
              </a:xfrm>
              <a:custGeom>
                <a:avLst/>
                <a:gdLst>
                  <a:gd name="T0" fmla="*/ 0 w 7"/>
                  <a:gd name="T1" fmla="*/ 4 h 8"/>
                  <a:gd name="T2" fmla="*/ 0 w 7"/>
                  <a:gd name="T3" fmla="*/ 4 h 8"/>
                  <a:gd name="T4" fmla="*/ 0 w 7"/>
                  <a:gd name="T5" fmla="*/ 4 h 8"/>
                  <a:gd name="T6" fmla="*/ 0 w 7"/>
                  <a:gd name="T7" fmla="*/ 4 h 8"/>
                  <a:gd name="T8" fmla="*/ 0 w 7"/>
                  <a:gd name="T9" fmla="*/ 8 h 8"/>
                  <a:gd name="T10" fmla="*/ 4 w 7"/>
                  <a:gd name="T11" fmla="*/ 8 h 8"/>
                  <a:gd name="T12" fmla="*/ 4 w 7"/>
                  <a:gd name="T13" fmla="*/ 8 h 8"/>
                  <a:gd name="T14" fmla="*/ 4 w 7"/>
                  <a:gd name="T15" fmla="*/ 8 h 8"/>
                  <a:gd name="T16" fmla="*/ 7 w 7"/>
                  <a:gd name="T17" fmla="*/ 8 h 8"/>
                  <a:gd name="T18" fmla="*/ 7 w 7"/>
                  <a:gd name="T19" fmla="*/ 4 h 8"/>
                  <a:gd name="T20" fmla="*/ 7 w 7"/>
                  <a:gd name="T21" fmla="*/ 4 h 8"/>
                  <a:gd name="T22" fmla="*/ 7 w 7"/>
                  <a:gd name="T23" fmla="*/ 4 h 8"/>
                  <a:gd name="T24" fmla="*/ 7 w 7"/>
                  <a:gd name="T25" fmla="*/ 4 h 8"/>
                  <a:gd name="T26" fmla="*/ 7 w 7"/>
                  <a:gd name="T27" fmla="*/ 4 h 8"/>
                  <a:gd name="T28" fmla="*/ 4 w 7"/>
                  <a:gd name="T29" fmla="*/ 0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0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4" y="8"/>
                    </a:lnTo>
                    <a:lnTo>
                      <a:pt x="7" y="8"/>
                    </a:lnTo>
                    <a:lnTo>
                      <a:pt x="7"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0" name="Freeform 848"/>
              <p:cNvSpPr>
                <a:spLocks/>
              </p:cNvSpPr>
              <p:nvPr/>
            </p:nvSpPr>
            <p:spPr bwMode="auto">
              <a:xfrm>
                <a:off x="2004" y="3396"/>
                <a:ext cx="11" cy="9"/>
              </a:xfrm>
              <a:custGeom>
                <a:avLst/>
                <a:gdLst>
                  <a:gd name="T0" fmla="*/ 0 w 11"/>
                  <a:gd name="T1" fmla="*/ 5 h 9"/>
                  <a:gd name="T2" fmla="*/ 0 w 11"/>
                  <a:gd name="T3" fmla="*/ 5 h 9"/>
                  <a:gd name="T4" fmla="*/ 3 w 11"/>
                  <a:gd name="T5" fmla="*/ 5 h 9"/>
                  <a:gd name="T6" fmla="*/ 3 w 11"/>
                  <a:gd name="T7" fmla="*/ 9 h 9"/>
                  <a:gd name="T8" fmla="*/ 3 w 11"/>
                  <a:gd name="T9" fmla="*/ 9 h 9"/>
                  <a:gd name="T10" fmla="*/ 3 w 11"/>
                  <a:gd name="T11" fmla="*/ 9 h 9"/>
                  <a:gd name="T12" fmla="*/ 7 w 11"/>
                  <a:gd name="T13" fmla="*/ 9 h 9"/>
                  <a:gd name="T14" fmla="*/ 7 w 11"/>
                  <a:gd name="T15" fmla="*/ 9 h 9"/>
                  <a:gd name="T16" fmla="*/ 7 w 11"/>
                  <a:gd name="T17" fmla="*/ 9 h 9"/>
                  <a:gd name="T18" fmla="*/ 11 w 11"/>
                  <a:gd name="T19" fmla="*/ 9 h 9"/>
                  <a:gd name="T20" fmla="*/ 11 w 11"/>
                  <a:gd name="T21" fmla="*/ 9 h 9"/>
                  <a:gd name="T22" fmla="*/ 11 w 11"/>
                  <a:gd name="T23" fmla="*/ 5 h 9"/>
                  <a:gd name="T24" fmla="*/ 11 w 11"/>
                  <a:gd name="T25" fmla="*/ 5 h 9"/>
                  <a:gd name="T26" fmla="*/ 7 w 11"/>
                  <a:gd name="T27" fmla="*/ 5 h 9"/>
                  <a:gd name="T28" fmla="*/ 7 w 11"/>
                  <a:gd name="T29" fmla="*/ 0 h 9"/>
                  <a:gd name="T30" fmla="*/ 7 w 11"/>
                  <a:gd name="T31" fmla="*/ 0 h 9"/>
                  <a:gd name="T32" fmla="*/ 7 w 11"/>
                  <a:gd name="T33" fmla="*/ 0 h 9"/>
                  <a:gd name="T34" fmla="*/ 3 w 11"/>
                  <a:gd name="T35" fmla="*/ 0 h 9"/>
                  <a:gd name="T36" fmla="*/ 3 w 11"/>
                  <a:gd name="T37" fmla="*/ 0 h 9"/>
                  <a:gd name="T38" fmla="*/ 0 w 11"/>
                  <a:gd name="T39" fmla="*/ 0 h 9"/>
                  <a:gd name="T40" fmla="*/ 0 w 11"/>
                  <a:gd name="T41" fmla="*/ 0 h 9"/>
                  <a:gd name="T42" fmla="*/ 0 w 11"/>
                  <a:gd name="T43" fmla="*/ 5 h 9"/>
                  <a:gd name="T44" fmla="*/ 0 w 11"/>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5"/>
                    </a:moveTo>
                    <a:lnTo>
                      <a:pt x="0" y="5"/>
                    </a:lnTo>
                    <a:lnTo>
                      <a:pt x="3" y="5"/>
                    </a:lnTo>
                    <a:lnTo>
                      <a:pt x="3" y="9"/>
                    </a:lnTo>
                    <a:lnTo>
                      <a:pt x="7" y="9"/>
                    </a:lnTo>
                    <a:lnTo>
                      <a:pt x="11" y="9"/>
                    </a:lnTo>
                    <a:lnTo>
                      <a:pt x="11" y="5"/>
                    </a:lnTo>
                    <a:lnTo>
                      <a:pt x="7" y="5"/>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1" name="Freeform 849"/>
              <p:cNvSpPr>
                <a:spLocks/>
              </p:cNvSpPr>
              <p:nvPr/>
            </p:nvSpPr>
            <p:spPr bwMode="auto">
              <a:xfrm>
                <a:off x="1943" y="3418"/>
                <a:ext cx="12" cy="12"/>
              </a:xfrm>
              <a:custGeom>
                <a:avLst/>
                <a:gdLst>
                  <a:gd name="T0" fmla="*/ 0 w 12"/>
                  <a:gd name="T1" fmla="*/ 4 h 12"/>
                  <a:gd name="T2" fmla="*/ 0 w 12"/>
                  <a:gd name="T3" fmla="*/ 4 h 12"/>
                  <a:gd name="T4" fmla="*/ 0 w 12"/>
                  <a:gd name="T5" fmla="*/ 4 h 12"/>
                  <a:gd name="T6" fmla="*/ 0 w 12"/>
                  <a:gd name="T7" fmla="*/ 8 h 12"/>
                  <a:gd name="T8" fmla="*/ 0 w 12"/>
                  <a:gd name="T9" fmla="*/ 8 h 12"/>
                  <a:gd name="T10" fmla="*/ 0 w 12"/>
                  <a:gd name="T11" fmla="*/ 8 h 12"/>
                  <a:gd name="T12" fmla="*/ 0 w 12"/>
                  <a:gd name="T13" fmla="*/ 8 h 12"/>
                  <a:gd name="T14" fmla="*/ 4 w 12"/>
                  <a:gd name="T15" fmla="*/ 8 h 12"/>
                  <a:gd name="T16" fmla="*/ 4 w 12"/>
                  <a:gd name="T17" fmla="*/ 12 h 12"/>
                  <a:gd name="T18" fmla="*/ 4 w 12"/>
                  <a:gd name="T19" fmla="*/ 12 h 12"/>
                  <a:gd name="T20" fmla="*/ 4 w 12"/>
                  <a:gd name="T21" fmla="*/ 12 h 12"/>
                  <a:gd name="T22" fmla="*/ 8 w 12"/>
                  <a:gd name="T23" fmla="*/ 8 h 12"/>
                  <a:gd name="T24" fmla="*/ 8 w 12"/>
                  <a:gd name="T25" fmla="*/ 8 h 12"/>
                  <a:gd name="T26" fmla="*/ 12 w 12"/>
                  <a:gd name="T27" fmla="*/ 8 h 12"/>
                  <a:gd name="T28" fmla="*/ 12 w 12"/>
                  <a:gd name="T29" fmla="*/ 8 h 12"/>
                  <a:gd name="T30" fmla="*/ 12 w 12"/>
                  <a:gd name="T31" fmla="*/ 4 h 12"/>
                  <a:gd name="T32" fmla="*/ 12 w 12"/>
                  <a:gd name="T33" fmla="*/ 4 h 12"/>
                  <a:gd name="T34" fmla="*/ 12 w 12"/>
                  <a:gd name="T35" fmla="*/ 4 h 12"/>
                  <a:gd name="T36" fmla="*/ 8 w 12"/>
                  <a:gd name="T37" fmla="*/ 4 h 12"/>
                  <a:gd name="T38" fmla="*/ 8 w 12"/>
                  <a:gd name="T39" fmla="*/ 0 h 12"/>
                  <a:gd name="T40" fmla="*/ 8 w 12"/>
                  <a:gd name="T41" fmla="*/ 0 h 12"/>
                  <a:gd name="T42" fmla="*/ 8 w 12"/>
                  <a:gd name="T43" fmla="*/ 0 h 12"/>
                  <a:gd name="T44" fmla="*/ 4 w 12"/>
                  <a:gd name="T45" fmla="*/ 0 h 12"/>
                  <a:gd name="T46" fmla="*/ 4 w 12"/>
                  <a:gd name="T47" fmla="*/ 0 h 12"/>
                  <a:gd name="T48" fmla="*/ 4 w 12"/>
                  <a:gd name="T49" fmla="*/ 0 h 12"/>
                  <a:gd name="T50" fmla="*/ 0 w 12"/>
                  <a:gd name="T51" fmla="*/ 0 h 12"/>
                  <a:gd name="T52" fmla="*/ 0 w 12"/>
                  <a:gd name="T53" fmla="*/ 0 h 12"/>
                  <a:gd name="T54" fmla="*/ 0 w 12"/>
                  <a:gd name="T55" fmla="*/ 0 h 12"/>
                  <a:gd name="T56" fmla="*/ 0 w 12"/>
                  <a:gd name="T57" fmla="*/ 0 h 12"/>
                  <a:gd name="T58" fmla="*/ 0 w 12"/>
                  <a:gd name="T59" fmla="*/ 4 h 12"/>
                  <a:gd name="T60" fmla="*/ 0 w 12"/>
                  <a:gd name="T61" fmla="*/ 4 h 12"/>
                  <a:gd name="T62" fmla="*/ 0 w 12"/>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12"/>
                  <a:gd name="T98" fmla="*/ 12 w 12"/>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12">
                    <a:moveTo>
                      <a:pt x="0" y="4"/>
                    </a:moveTo>
                    <a:lnTo>
                      <a:pt x="0" y="4"/>
                    </a:lnTo>
                    <a:lnTo>
                      <a:pt x="0" y="8"/>
                    </a:lnTo>
                    <a:lnTo>
                      <a:pt x="4" y="8"/>
                    </a:lnTo>
                    <a:lnTo>
                      <a:pt x="4" y="12"/>
                    </a:lnTo>
                    <a:lnTo>
                      <a:pt x="8" y="8"/>
                    </a:lnTo>
                    <a:lnTo>
                      <a:pt x="12" y="8"/>
                    </a:lnTo>
                    <a:lnTo>
                      <a:pt x="12" y="4"/>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2" name="Freeform 850"/>
              <p:cNvSpPr>
                <a:spLocks/>
              </p:cNvSpPr>
              <p:nvPr/>
            </p:nvSpPr>
            <p:spPr bwMode="auto">
              <a:xfrm>
                <a:off x="2015" y="3422"/>
                <a:ext cx="7" cy="4"/>
              </a:xfrm>
              <a:custGeom>
                <a:avLst/>
                <a:gdLst>
                  <a:gd name="T0" fmla="*/ 0 w 7"/>
                  <a:gd name="T1" fmla="*/ 0 h 4"/>
                  <a:gd name="T2" fmla="*/ 0 w 7"/>
                  <a:gd name="T3" fmla="*/ 0 h 4"/>
                  <a:gd name="T4" fmla="*/ 0 w 7"/>
                  <a:gd name="T5" fmla="*/ 4 h 4"/>
                  <a:gd name="T6" fmla="*/ 0 w 7"/>
                  <a:gd name="T7" fmla="*/ 4 h 4"/>
                  <a:gd name="T8" fmla="*/ 4 w 7"/>
                  <a:gd name="T9" fmla="*/ 4 h 4"/>
                  <a:gd name="T10" fmla="*/ 4 w 7"/>
                  <a:gd name="T11" fmla="*/ 4 h 4"/>
                  <a:gd name="T12" fmla="*/ 4 w 7"/>
                  <a:gd name="T13" fmla="*/ 4 h 4"/>
                  <a:gd name="T14" fmla="*/ 7 w 7"/>
                  <a:gd name="T15" fmla="*/ 4 h 4"/>
                  <a:gd name="T16" fmla="*/ 7 w 7"/>
                  <a:gd name="T17" fmla="*/ 4 h 4"/>
                  <a:gd name="T18" fmla="*/ 7 w 7"/>
                  <a:gd name="T19" fmla="*/ 4 h 4"/>
                  <a:gd name="T20" fmla="*/ 7 w 7"/>
                  <a:gd name="T21" fmla="*/ 4 h 4"/>
                  <a:gd name="T22" fmla="*/ 7 w 7"/>
                  <a:gd name="T23" fmla="*/ 4 h 4"/>
                  <a:gd name="T24" fmla="*/ 7 w 7"/>
                  <a:gd name="T25" fmla="*/ 4 h 4"/>
                  <a:gd name="T26" fmla="*/ 7 w 7"/>
                  <a:gd name="T27" fmla="*/ 0 h 4"/>
                  <a:gd name="T28" fmla="*/ 4 w 7"/>
                  <a:gd name="T29" fmla="*/ 0 h 4"/>
                  <a:gd name="T30" fmla="*/ 4 w 7"/>
                  <a:gd name="T31" fmla="*/ 0 h 4"/>
                  <a:gd name="T32" fmla="*/ 4 w 7"/>
                  <a:gd name="T33" fmla="*/ 0 h 4"/>
                  <a:gd name="T34" fmla="*/ 0 w 7"/>
                  <a:gd name="T35" fmla="*/ 0 h 4"/>
                  <a:gd name="T36" fmla="*/ 0 w 7"/>
                  <a:gd name="T37" fmla="*/ 0 h 4"/>
                  <a:gd name="T38" fmla="*/ 0 w 7"/>
                  <a:gd name="T39" fmla="*/ 0 h 4"/>
                  <a:gd name="T40" fmla="*/ 0 w 7"/>
                  <a:gd name="T41" fmla="*/ 0 h 4"/>
                  <a:gd name="T42" fmla="*/ 0 w 7"/>
                  <a:gd name="T43" fmla="*/ 0 h 4"/>
                  <a:gd name="T44" fmla="*/ 0 w 7"/>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4"/>
                  <a:gd name="T71" fmla="*/ 7 w 7"/>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4">
                    <a:moveTo>
                      <a:pt x="0" y="0"/>
                    </a:moveTo>
                    <a:lnTo>
                      <a:pt x="0" y="0"/>
                    </a:lnTo>
                    <a:lnTo>
                      <a:pt x="0" y="4"/>
                    </a:lnTo>
                    <a:lnTo>
                      <a:pt x="4" y="4"/>
                    </a:lnTo>
                    <a:lnTo>
                      <a:pt x="7" y="4"/>
                    </a:lnTo>
                    <a:lnTo>
                      <a:pt x="7"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3" name="Freeform 851"/>
              <p:cNvSpPr>
                <a:spLocks/>
              </p:cNvSpPr>
              <p:nvPr/>
            </p:nvSpPr>
            <p:spPr bwMode="auto">
              <a:xfrm>
                <a:off x="1970" y="3358"/>
                <a:ext cx="11" cy="13"/>
              </a:xfrm>
              <a:custGeom>
                <a:avLst/>
                <a:gdLst>
                  <a:gd name="T0" fmla="*/ 0 w 11"/>
                  <a:gd name="T1" fmla="*/ 4 h 13"/>
                  <a:gd name="T2" fmla="*/ 0 w 11"/>
                  <a:gd name="T3" fmla="*/ 4 h 13"/>
                  <a:gd name="T4" fmla="*/ 0 w 11"/>
                  <a:gd name="T5" fmla="*/ 4 h 13"/>
                  <a:gd name="T6" fmla="*/ 0 w 11"/>
                  <a:gd name="T7" fmla="*/ 9 h 13"/>
                  <a:gd name="T8" fmla="*/ 0 w 11"/>
                  <a:gd name="T9" fmla="*/ 9 h 13"/>
                  <a:gd name="T10" fmla="*/ 3 w 11"/>
                  <a:gd name="T11" fmla="*/ 9 h 13"/>
                  <a:gd name="T12" fmla="*/ 3 w 11"/>
                  <a:gd name="T13" fmla="*/ 9 h 13"/>
                  <a:gd name="T14" fmla="*/ 3 w 11"/>
                  <a:gd name="T15" fmla="*/ 13 h 13"/>
                  <a:gd name="T16" fmla="*/ 3 w 11"/>
                  <a:gd name="T17" fmla="*/ 13 h 13"/>
                  <a:gd name="T18" fmla="*/ 7 w 11"/>
                  <a:gd name="T19" fmla="*/ 13 h 13"/>
                  <a:gd name="T20" fmla="*/ 7 w 11"/>
                  <a:gd name="T21" fmla="*/ 13 h 13"/>
                  <a:gd name="T22" fmla="*/ 7 w 11"/>
                  <a:gd name="T23" fmla="*/ 9 h 13"/>
                  <a:gd name="T24" fmla="*/ 11 w 11"/>
                  <a:gd name="T25" fmla="*/ 9 h 13"/>
                  <a:gd name="T26" fmla="*/ 11 w 11"/>
                  <a:gd name="T27" fmla="*/ 9 h 13"/>
                  <a:gd name="T28" fmla="*/ 11 w 11"/>
                  <a:gd name="T29" fmla="*/ 9 h 13"/>
                  <a:gd name="T30" fmla="*/ 11 w 11"/>
                  <a:gd name="T31" fmla="*/ 9 h 13"/>
                  <a:gd name="T32" fmla="*/ 11 w 11"/>
                  <a:gd name="T33" fmla="*/ 4 h 13"/>
                  <a:gd name="T34" fmla="*/ 11 w 11"/>
                  <a:gd name="T35" fmla="*/ 4 h 13"/>
                  <a:gd name="T36" fmla="*/ 11 w 11"/>
                  <a:gd name="T37" fmla="*/ 4 h 13"/>
                  <a:gd name="T38" fmla="*/ 11 w 11"/>
                  <a:gd name="T39" fmla="*/ 4 h 13"/>
                  <a:gd name="T40" fmla="*/ 7 w 11"/>
                  <a:gd name="T41" fmla="*/ 4 h 13"/>
                  <a:gd name="T42" fmla="*/ 7 w 11"/>
                  <a:gd name="T43" fmla="*/ 0 h 13"/>
                  <a:gd name="T44" fmla="*/ 3 w 11"/>
                  <a:gd name="T45" fmla="*/ 0 h 13"/>
                  <a:gd name="T46" fmla="*/ 3 w 11"/>
                  <a:gd name="T47" fmla="*/ 0 h 13"/>
                  <a:gd name="T48" fmla="*/ 3 w 11"/>
                  <a:gd name="T49" fmla="*/ 0 h 13"/>
                  <a:gd name="T50" fmla="*/ 0 w 11"/>
                  <a:gd name="T51" fmla="*/ 4 h 13"/>
                  <a:gd name="T52" fmla="*/ 0 w 11"/>
                  <a:gd name="T53" fmla="*/ 4 h 13"/>
                  <a:gd name="T54" fmla="*/ 0 w 11"/>
                  <a:gd name="T55" fmla="*/ 4 h 13"/>
                  <a:gd name="T56" fmla="*/ 0 w 11"/>
                  <a:gd name="T57" fmla="*/ 4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3"/>
                  <a:gd name="T89" fmla="*/ 11 w 11"/>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3">
                    <a:moveTo>
                      <a:pt x="0" y="4"/>
                    </a:moveTo>
                    <a:lnTo>
                      <a:pt x="0" y="4"/>
                    </a:lnTo>
                    <a:lnTo>
                      <a:pt x="0" y="9"/>
                    </a:lnTo>
                    <a:lnTo>
                      <a:pt x="3" y="9"/>
                    </a:lnTo>
                    <a:lnTo>
                      <a:pt x="3" y="13"/>
                    </a:lnTo>
                    <a:lnTo>
                      <a:pt x="7" y="13"/>
                    </a:lnTo>
                    <a:lnTo>
                      <a:pt x="7" y="9"/>
                    </a:lnTo>
                    <a:lnTo>
                      <a:pt x="11" y="9"/>
                    </a:lnTo>
                    <a:lnTo>
                      <a:pt x="11" y="4"/>
                    </a:lnTo>
                    <a:lnTo>
                      <a:pt x="7" y="4"/>
                    </a:lnTo>
                    <a:lnTo>
                      <a:pt x="7" y="0"/>
                    </a:lnTo>
                    <a:lnTo>
                      <a:pt x="3"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4" name="Freeform 852"/>
              <p:cNvSpPr>
                <a:spLocks/>
              </p:cNvSpPr>
              <p:nvPr/>
            </p:nvSpPr>
            <p:spPr bwMode="auto">
              <a:xfrm>
                <a:off x="2041" y="3439"/>
                <a:ext cx="15" cy="13"/>
              </a:xfrm>
              <a:custGeom>
                <a:avLst/>
                <a:gdLst>
                  <a:gd name="T0" fmla="*/ 0 w 15"/>
                  <a:gd name="T1" fmla="*/ 4 h 13"/>
                  <a:gd name="T2" fmla="*/ 0 w 15"/>
                  <a:gd name="T3" fmla="*/ 4 h 13"/>
                  <a:gd name="T4" fmla="*/ 0 w 15"/>
                  <a:gd name="T5" fmla="*/ 4 h 13"/>
                  <a:gd name="T6" fmla="*/ 0 w 15"/>
                  <a:gd name="T7" fmla="*/ 8 h 13"/>
                  <a:gd name="T8" fmla="*/ 0 w 15"/>
                  <a:gd name="T9" fmla="*/ 8 h 13"/>
                  <a:gd name="T10" fmla="*/ 0 w 15"/>
                  <a:gd name="T11" fmla="*/ 8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8 h 13"/>
                  <a:gd name="T26" fmla="*/ 12 w 15"/>
                  <a:gd name="T27" fmla="*/ 8 h 13"/>
                  <a:gd name="T28" fmla="*/ 15 w 15"/>
                  <a:gd name="T29" fmla="*/ 8 h 13"/>
                  <a:gd name="T30" fmla="*/ 15 w 15"/>
                  <a:gd name="T31" fmla="*/ 4 h 13"/>
                  <a:gd name="T32" fmla="*/ 15 w 15"/>
                  <a:gd name="T33" fmla="*/ 4 h 13"/>
                  <a:gd name="T34" fmla="*/ 15 w 15"/>
                  <a:gd name="T35" fmla="*/ 4 h 13"/>
                  <a:gd name="T36" fmla="*/ 15 w 15"/>
                  <a:gd name="T37" fmla="*/ 0 h 13"/>
                  <a:gd name="T38" fmla="*/ 15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0 h 13"/>
                  <a:gd name="T60" fmla="*/ 0 w 15"/>
                  <a:gd name="T61" fmla="*/ 0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8" y="13"/>
                    </a:lnTo>
                    <a:lnTo>
                      <a:pt x="12" y="13"/>
                    </a:lnTo>
                    <a:lnTo>
                      <a:pt x="12" y="8"/>
                    </a:lnTo>
                    <a:lnTo>
                      <a:pt x="15" y="8"/>
                    </a:lnTo>
                    <a:lnTo>
                      <a:pt x="15" y="4"/>
                    </a:lnTo>
                    <a:lnTo>
                      <a:pt x="15"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5" name="Freeform 853"/>
              <p:cNvSpPr>
                <a:spLocks/>
              </p:cNvSpPr>
              <p:nvPr/>
            </p:nvSpPr>
            <p:spPr bwMode="auto">
              <a:xfrm>
                <a:off x="2060" y="3430"/>
                <a:ext cx="8" cy="17"/>
              </a:xfrm>
              <a:custGeom>
                <a:avLst/>
                <a:gdLst>
                  <a:gd name="T0" fmla="*/ 8 w 8"/>
                  <a:gd name="T1" fmla="*/ 13 h 17"/>
                  <a:gd name="T2" fmla="*/ 8 w 8"/>
                  <a:gd name="T3" fmla="*/ 13 h 17"/>
                  <a:gd name="T4" fmla="*/ 8 w 8"/>
                  <a:gd name="T5" fmla="*/ 13 h 17"/>
                  <a:gd name="T6" fmla="*/ 8 w 8"/>
                  <a:gd name="T7" fmla="*/ 9 h 17"/>
                  <a:gd name="T8" fmla="*/ 8 w 8"/>
                  <a:gd name="T9" fmla="*/ 9 h 17"/>
                  <a:gd name="T10" fmla="*/ 8 w 8"/>
                  <a:gd name="T11" fmla="*/ 9 h 17"/>
                  <a:gd name="T12" fmla="*/ 8 w 8"/>
                  <a:gd name="T13" fmla="*/ 9 h 17"/>
                  <a:gd name="T14" fmla="*/ 8 w 8"/>
                  <a:gd name="T15" fmla="*/ 5 h 17"/>
                  <a:gd name="T16" fmla="*/ 8 w 8"/>
                  <a:gd name="T17" fmla="*/ 5 h 17"/>
                  <a:gd name="T18" fmla="*/ 8 w 8"/>
                  <a:gd name="T19" fmla="*/ 5 h 17"/>
                  <a:gd name="T20" fmla="*/ 8 w 8"/>
                  <a:gd name="T21" fmla="*/ 5 h 17"/>
                  <a:gd name="T22" fmla="*/ 4 w 8"/>
                  <a:gd name="T23" fmla="*/ 5 h 17"/>
                  <a:gd name="T24" fmla="*/ 4 w 8"/>
                  <a:gd name="T25" fmla="*/ 0 h 17"/>
                  <a:gd name="T26" fmla="*/ 4 w 8"/>
                  <a:gd name="T27" fmla="*/ 0 h 17"/>
                  <a:gd name="T28" fmla="*/ 0 w 8"/>
                  <a:gd name="T29" fmla="*/ 0 h 17"/>
                  <a:gd name="T30" fmla="*/ 0 w 8"/>
                  <a:gd name="T31" fmla="*/ 0 h 17"/>
                  <a:gd name="T32" fmla="*/ 0 w 8"/>
                  <a:gd name="T33" fmla="*/ 5 h 17"/>
                  <a:gd name="T34" fmla="*/ 0 w 8"/>
                  <a:gd name="T35" fmla="*/ 5 h 17"/>
                  <a:gd name="T36" fmla="*/ 0 w 8"/>
                  <a:gd name="T37" fmla="*/ 5 h 17"/>
                  <a:gd name="T38" fmla="*/ 0 w 8"/>
                  <a:gd name="T39" fmla="*/ 9 h 17"/>
                  <a:gd name="T40" fmla="*/ 0 w 8"/>
                  <a:gd name="T41" fmla="*/ 9 h 17"/>
                  <a:gd name="T42" fmla="*/ 0 w 8"/>
                  <a:gd name="T43" fmla="*/ 13 h 17"/>
                  <a:gd name="T44" fmla="*/ 0 w 8"/>
                  <a:gd name="T45" fmla="*/ 13 h 17"/>
                  <a:gd name="T46" fmla="*/ 4 w 8"/>
                  <a:gd name="T47" fmla="*/ 13 h 17"/>
                  <a:gd name="T48" fmla="*/ 4 w 8"/>
                  <a:gd name="T49" fmla="*/ 13 h 17"/>
                  <a:gd name="T50" fmla="*/ 4 w 8"/>
                  <a:gd name="T51" fmla="*/ 13 h 17"/>
                  <a:gd name="T52" fmla="*/ 4 w 8"/>
                  <a:gd name="T53" fmla="*/ 17 h 17"/>
                  <a:gd name="T54" fmla="*/ 8 w 8"/>
                  <a:gd name="T55" fmla="*/ 17 h 17"/>
                  <a:gd name="T56" fmla="*/ 8 w 8"/>
                  <a:gd name="T57" fmla="*/ 17 h 17"/>
                  <a:gd name="T58" fmla="*/ 8 w 8"/>
                  <a:gd name="T59" fmla="*/ 13 h 17"/>
                  <a:gd name="T60" fmla="*/ 8 w 8"/>
                  <a:gd name="T61" fmla="*/ 13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17"/>
                  <a:gd name="T95" fmla="*/ 8 w 8"/>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17">
                    <a:moveTo>
                      <a:pt x="8" y="13"/>
                    </a:moveTo>
                    <a:lnTo>
                      <a:pt x="8" y="13"/>
                    </a:lnTo>
                    <a:lnTo>
                      <a:pt x="8" y="9"/>
                    </a:lnTo>
                    <a:lnTo>
                      <a:pt x="8" y="5"/>
                    </a:lnTo>
                    <a:lnTo>
                      <a:pt x="4" y="5"/>
                    </a:lnTo>
                    <a:lnTo>
                      <a:pt x="4" y="0"/>
                    </a:lnTo>
                    <a:lnTo>
                      <a:pt x="0" y="0"/>
                    </a:lnTo>
                    <a:lnTo>
                      <a:pt x="0" y="5"/>
                    </a:lnTo>
                    <a:lnTo>
                      <a:pt x="0" y="9"/>
                    </a:lnTo>
                    <a:lnTo>
                      <a:pt x="0" y="13"/>
                    </a:lnTo>
                    <a:lnTo>
                      <a:pt x="4" y="13"/>
                    </a:lnTo>
                    <a:lnTo>
                      <a:pt x="4" y="17"/>
                    </a:lnTo>
                    <a:lnTo>
                      <a:pt x="8" y="17"/>
                    </a:lnTo>
                    <a:lnTo>
                      <a:pt x="8"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6" name="Freeform 854"/>
              <p:cNvSpPr>
                <a:spLocks/>
              </p:cNvSpPr>
              <p:nvPr/>
            </p:nvSpPr>
            <p:spPr bwMode="auto">
              <a:xfrm>
                <a:off x="2071" y="3435"/>
                <a:ext cx="12" cy="8"/>
              </a:xfrm>
              <a:custGeom>
                <a:avLst/>
                <a:gdLst>
                  <a:gd name="T0" fmla="*/ 0 w 12"/>
                  <a:gd name="T1" fmla="*/ 0 h 8"/>
                  <a:gd name="T2" fmla="*/ 0 w 12"/>
                  <a:gd name="T3" fmla="*/ 0 h 8"/>
                  <a:gd name="T4" fmla="*/ 0 w 12"/>
                  <a:gd name="T5" fmla="*/ 4 h 8"/>
                  <a:gd name="T6" fmla="*/ 4 w 12"/>
                  <a:gd name="T7" fmla="*/ 4 h 8"/>
                  <a:gd name="T8" fmla="*/ 4 w 12"/>
                  <a:gd name="T9" fmla="*/ 4 h 8"/>
                  <a:gd name="T10" fmla="*/ 4 w 12"/>
                  <a:gd name="T11" fmla="*/ 4 h 8"/>
                  <a:gd name="T12" fmla="*/ 8 w 12"/>
                  <a:gd name="T13" fmla="*/ 8 h 8"/>
                  <a:gd name="T14" fmla="*/ 8 w 12"/>
                  <a:gd name="T15" fmla="*/ 4 h 8"/>
                  <a:gd name="T16" fmla="*/ 8 w 12"/>
                  <a:gd name="T17" fmla="*/ 4 h 8"/>
                  <a:gd name="T18" fmla="*/ 8 w 12"/>
                  <a:gd name="T19" fmla="*/ 4 h 8"/>
                  <a:gd name="T20" fmla="*/ 12 w 12"/>
                  <a:gd name="T21" fmla="*/ 4 h 8"/>
                  <a:gd name="T22" fmla="*/ 12 w 12"/>
                  <a:gd name="T23" fmla="*/ 4 h 8"/>
                  <a:gd name="T24" fmla="*/ 12 w 12"/>
                  <a:gd name="T25" fmla="*/ 4 h 8"/>
                  <a:gd name="T26" fmla="*/ 8 w 12"/>
                  <a:gd name="T27" fmla="*/ 0 h 8"/>
                  <a:gd name="T28" fmla="*/ 8 w 12"/>
                  <a:gd name="T29" fmla="*/ 0 h 8"/>
                  <a:gd name="T30" fmla="*/ 8 w 12"/>
                  <a:gd name="T31" fmla="*/ 0 h 8"/>
                  <a:gd name="T32" fmla="*/ 4 w 12"/>
                  <a:gd name="T33" fmla="*/ 0 h 8"/>
                  <a:gd name="T34" fmla="*/ 4 w 12"/>
                  <a:gd name="T35" fmla="*/ 0 h 8"/>
                  <a:gd name="T36" fmla="*/ 0 w 12"/>
                  <a:gd name="T37" fmla="*/ 0 h 8"/>
                  <a:gd name="T38" fmla="*/ 0 w 12"/>
                  <a:gd name="T39" fmla="*/ 0 h 8"/>
                  <a:gd name="T40" fmla="*/ 0 w 12"/>
                  <a:gd name="T41" fmla="*/ 0 h 8"/>
                  <a:gd name="T42" fmla="*/ 0 w 12"/>
                  <a:gd name="T43" fmla="*/ 0 h 8"/>
                  <a:gd name="T44" fmla="*/ 0 w 12"/>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8"/>
                  <a:gd name="T71" fmla="*/ 12 w 12"/>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8">
                    <a:moveTo>
                      <a:pt x="0" y="0"/>
                    </a:moveTo>
                    <a:lnTo>
                      <a:pt x="0" y="0"/>
                    </a:lnTo>
                    <a:lnTo>
                      <a:pt x="0" y="4"/>
                    </a:lnTo>
                    <a:lnTo>
                      <a:pt x="4" y="4"/>
                    </a:lnTo>
                    <a:lnTo>
                      <a:pt x="8" y="8"/>
                    </a:lnTo>
                    <a:lnTo>
                      <a:pt x="8" y="4"/>
                    </a:lnTo>
                    <a:lnTo>
                      <a:pt x="12"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7" name="Freeform 855"/>
              <p:cNvSpPr>
                <a:spLocks/>
              </p:cNvSpPr>
              <p:nvPr/>
            </p:nvSpPr>
            <p:spPr bwMode="auto">
              <a:xfrm>
                <a:off x="2079" y="3426"/>
                <a:ext cx="11" cy="9"/>
              </a:xfrm>
              <a:custGeom>
                <a:avLst/>
                <a:gdLst>
                  <a:gd name="T0" fmla="*/ 0 w 11"/>
                  <a:gd name="T1" fmla="*/ 4 h 9"/>
                  <a:gd name="T2" fmla="*/ 0 w 11"/>
                  <a:gd name="T3" fmla="*/ 4 h 9"/>
                  <a:gd name="T4" fmla="*/ 0 w 11"/>
                  <a:gd name="T5" fmla="*/ 4 h 9"/>
                  <a:gd name="T6" fmla="*/ 4 w 11"/>
                  <a:gd name="T7" fmla="*/ 4 h 9"/>
                  <a:gd name="T8" fmla="*/ 4 w 11"/>
                  <a:gd name="T9" fmla="*/ 9 h 9"/>
                  <a:gd name="T10" fmla="*/ 4 w 11"/>
                  <a:gd name="T11" fmla="*/ 9 h 9"/>
                  <a:gd name="T12" fmla="*/ 8 w 11"/>
                  <a:gd name="T13" fmla="*/ 9 h 9"/>
                  <a:gd name="T14" fmla="*/ 8 w 11"/>
                  <a:gd name="T15" fmla="*/ 9 h 9"/>
                  <a:gd name="T16" fmla="*/ 8 w 11"/>
                  <a:gd name="T17" fmla="*/ 9 h 9"/>
                  <a:gd name="T18" fmla="*/ 11 w 11"/>
                  <a:gd name="T19" fmla="*/ 9 h 9"/>
                  <a:gd name="T20" fmla="*/ 11 w 11"/>
                  <a:gd name="T21" fmla="*/ 4 h 9"/>
                  <a:gd name="T22" fmla="*/ 11 w 11"/>
                  <a:gd name="T23" fmla="*/ 4 h 9"/>
                  <a:gd name="T24" fmla="*/ 11 w 11"/>
                  <a:gd name="T25" fmla="*/ 4 h 9"/>
                  <a:gd name="T26" fmla="*/ 8 w 11"/>
                  <a:gd name="T27" fmla="*/ 4 h 9"/>
                  <a:gd name="T28" fmla="*/ 8 w 11"/>
                  <a:gd name="T29" fmla="*/ 0 h 9"/>
                  <a:gd name="T30" fmla="*/ 8 w 11"/>
                  <a:gd name="T31" fmla="*/ 0 h 9"/>
                  <a:gd name="T32" fmla="*/ 4 w 11"/>
                  <a:gd name="T33" fmla="*/ 0 h 9"/>
                  <a:gd name="T34" fmla="*/ 4 w 11"/>
                  <a:gd name="T35" fmla="*/ 0 h 9"/>
                  <a:gd name="T36" fmla="*/ 0 w 11"/>
                  <a:gd name="T37" fmla="*/ 0 h 9"/>
                  <a:gd name="T38" fmla="*/ 0 w 11"/>
                  <a:gd name="T39" fmla="*/ 0 h 9"/>
                  <a:gd name="T40" fmla="*/ 0 w 11"/>
                  <a:gd name="T41" fmla="*/ 0 h 9"/>
                  <a:gd name="T42" fmla="*/ 0 w 11"/>
                  <a:gd name="T43" fmla="*/ 0 h 9"/>
                  <a:gd name="T44" fmla="*/ 0 w 11"/>
                  <a:gd name="T45" fmla="*/ 4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4"/>
                    </a:moveTo>
                    <a:lnTo>
                      <a:pt x="0" y="4"/>
                    </a:lnTo>
                    <a:lnTo>
                      <a:pt x="4" y="4"/>
                    </a:lnTo>
                    <a:lnTo>
                      <a:pt x="4" y="9"/>
                    </a:lnTo>
                    <a:lnTo>
                      <a:pt x="8" y="9"/>
                    </a:lnTo>
                    <a:lnTo>
                      <a:pt x="11" y="9"/>
                    </a:lnTo>
                    <a:lnTo>
                      <a:pt x="11" y="4"/>
                    </a:lnTo>
                    <a:lnTo>
                      <a:pt x="8"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8" name="Freeform 856"/>
              <p:cNvSpPr>
                <a:spLocks/>
              </p:cNvSpPr>
              <p:nvPr/>
            </p:nvSpPr>
            <p:spPr bwMode="auto">
              <a:xfrm>
                <a:off x="2090" y="3426"/>
                <a:ext cx="12" cy="9"/>
              </a:xfrm>
              <a:custGeom>
                <a:avLst/>
                <a:gdLst>
                  <a:gd name="T0" fmla="*/ 0 w 12"/>
                  <a:gd name="T1" fmla="*/ 4 h 9"/>
                  <a:gd name="T2" fmla="*/ 0 w 12"/>
                  <a:gd name="T3" fmla="*/ 4 h 9"/>
                  <a:gd name="T4" fmla="*/ 4 w 12"/>
                  <a:gd name="T5" fmla="*/ 4 h 9"/>
                  <a:gd name="T6" fmla="*/ 4 w 12"/>
                  <a:gd name="T7" fmla="*/ 4 h 9"/>
                  <a:gd name="T8" fmla="*/ 4 w 12"/>
                  <a:gd name="T9" fmla="*/ 4 h 9"/>
                  <a:gd name="T10" fmla="*/ 4 w 12"/>
                  <a:gd name="T11" fmla="*/ 9 h 9"/>
                  <a:gd name="T12" fmla="*/ 8 w 12"/>
                  <a:gd name="T13" fmla="*/ 9 h 9"/>
                  <a:gd name="T14" fmla="*/ 8 w 12"/>
                  <a:gd name="T15" fmla="*/ 9 h 9"/>
                  <a:gd name="T16" fmla="*/ 8 w 12"/>
                  <a:gd name="T17" fmla="*/ 9 h 9"/>
                  <a:gd name="T18" fmla="*/ 12 w 12"/>
                  <a:gd name="T19" fmla="*/ 4 h 9"/>
                  <a:gd name="T20" fmla="*/ 12 w 12"/>
                  <a:gd name="T21" fmla="*/ 4 h 9"/>
                  <a:gd name="T22" fmla="*/ 12 w 12"/>
                  <a:gd name="T23" fmla="*/ 4 h 9"/>
                  <a:gd name="T24" fmla="*/ 12 w 12"/>
                  <a:gd name="T25" fmla="*/ 4 h 9"/>
                  <a:gd name="T26" fmla="*/ 8 w 12"/>
                  <a:gd name="T27" fmla="*/ 0 h 9"/>
                  <a:gd name="T28" fmla="*/ 8 w 12"/>
                  <a:gd name="T29" fmla="*/ 0 h 9"/>
                  <a:gd name="T30" fmla="*/ 8 w 12"/>
                  <a:gd name="T31" fmla="*/ 0 h 9"/>
                  <a:gd name="T32" fmla="*/ 4 w 12"/>
                  <a:gd name="T33" fmla="*/ 0 h 9"/>
                  <a:gd name="T34" fmla="*/ 4 w 12"/>
                  <a:gd name="T35" fmla="*/ 0 h 9"/>
                  <a:gd name="T36" fmla="*/ 0 w 12"/>
                  <a:gd name="T37" fmla="*/ 0 h 9"/>
                  <a:gd name="T38" fmla="*/ 0 w 12"/>
                  <a:gd name="T39" fmla="*/ 0 h 9"/>
                  <a:gd name="T40" fmla="*/ 0 w 12"/>
                  <a:gd name="T41" fmla="*/ 0 h 9"/>
                  <a:gd name="T42" fmla="*/ 0 w 12"/>
                  <a:gd name="T43" fmla="*/ 0 h 9"/>
                  <a:gd name="T44" fmla="*/ 0 w 12"/>
                  <a:gd name="T45" fmla="*/ 4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9"/>
                  <a:gd name="T71" fmla="*/ 12 w 12"/>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9">
                    <a:moveTo>
                      <a:pt x="0" y="4"/>
                    </a:moveTo>
                    <a:lnTo>
                      <a:pt x="0" y="4"/>
                    </a:lnTo>
                    <a:lnTo>
                      <a:pt x="4" y="4"/>
                    </a:lnTo>
                    <a:lnTo>
                      <a:pt x="4" y="9"/>
                    </a:lnTo>
                    <a:lnTo>
                      <a:pt x="8" y="9"/>
                    </a:lnTo>
                    <a:lnTo>
                      <a:pt x="12"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49" name="Freeform 857"/>
              <p:cNvSpPr>
                <a:spLocks/>
              </p:cNvSpPr>
              <p:nvPr/>
            </p:nvSpPr>
            <p:spPr bwMode="auto">
              <a:xfrm>
                <a:off x="2098" y="3418"/>
                <a:ext cx="11" cy="8"/>
              </a:xfrm>
              <a:custGeom>
                <a:avLst/>
                <a:gdLst>
                  <a:gd name="T0" fmla="*/ 0 w 11"/>
                  <a:gd name="T1" fmla="*/ 4 h 8"/>
                  <a:gd name="T2" fmla="*/ 0 w 11"/>
                  <a:gd name="T3" fmla="*/ 4 h 8"/>
                  <a:gd name="T4" fmla="*/ 0 w 11"/>
                  <a:gd name="T5" fmla="*/ 4 h 8"/>
                  <a:gd name="T6" fmla="*/ 0 w 11"/>
                  <a:gd name="T7" fmla="*/ 8 h 8"/>
                  <a:gd name="T8" fmla="*/ 4 w 11"/>
                  <a:gd name="T9" fmla="*/ 8 h 8"/>
                  <a:gd name="T10" fmla="*/ 4 w 11"/>
                  <a:gd name="T11" fmla="*/ 8 h 8"/>
                  <a:gd name="T12" fmla="*/ 4 w 11"/>
                  <a:gd name="T13" fmla="*/ 8 h 8"/>
                  <a:gd name="T14" fmla="*/ 4 w 11"/>
                  <a:gd name="T15" fmla="*/ 8 h 8"/>
                  <a:gd name="T16" fmla="*/ 7 w 11"/>
                  <a:gd name="T17" fmla="*/ 8 h 8"/>
                  <a:gd name="T18" fmla="*/ 7 w 11"/>
                  <a:gd name="T19" fmla="*/ 8 h 8"/>
                  <a:gd name="T20" fmla="*/ 7 w 11"/>
                  <a:gd name="T21" fmla="*/ 8 h 8"/>
                  <a:gd name="T22" fmla="*/ 7 w 11"/>
                  <a:gd name="T23" fmla="*/ 8 h 8"/>
                  <a:gd name="T24" fmla="*/ 11 w 11"/>
                  <a:gd name="T25" fmla="*/ 8 h 8"/>
                  <a:gd name="T26" fmla="*/ 11 w 11"/>
                  <a:gd name="T27" fmla="*/ 8 h 8"/>
                  <a:gd name="T28" fmla="*/ 11 w 11"/>
                  <a:gd name="T29" fmla="*/ 8 h 8"/>
                  <a:gd name="T30" fmla="*/ 11 w 11"/>
                  <a:gd name="T31" fmla="*/ 8 h 8"/>
                  <a:gd name="T32" fmla="*/ 11 w 11"/>
                  <a:gd name="T33" fmla="*/ 4 h 8"/>
                  <a:gd name="T34" fmla="*/ 11 w 11"/>
                  <a:gd name="T35" fmla="*/ 4 h 8"/>
                  <a:gd name="T36" fmla="*/ 11 w 11"/>
                  <a:gd name="T37" fmla="*/ 4 h 8"/>
                  <a:gd name="T38" fmla="*/ 11 w 11"/>
                  <a:gd name="T39" fmla="*/ 4 h 8"/>
                  <a:gd name="T40" fmla="*/ 11 w 11"/>
                  <a:gd name="T41" fmla="*/ 0 h 8"/>
                  <a:gd name="T42" fmla="*/ 7 w 11"/>
                  <a:gd name="T43" fmla="*/ 0 h 8"/>
                  <a:gd name="T44" fmla="*/ 7 w 11"/>
                  <a:gd name="T45" fmla="*/ 0 h 8"/>
                  <a:gd name="T46" fmla="*/ 4 w 11"/>
                  <a:gd name="T47" fmla="*/ 0 h 8"/>
                  <a:gd name="T48" fmla="*/ 4 w 11"/>
                  <a:gd name="T49" fmla="*/ 0 h 8"/>
                  <a:gd name="T50" fmla="*/ 0 w 11"/>
                  <a:gd name="T51" fmla="*/ 4 h 8"/>
                  <a:gd name="T52" fmla="*/ 0 w 11"/>
                  <a:gd name="T53" fmla="*/ 4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0" y="8"/>
                    </a:lnTo>
                    <a:lnTo>
                      <a:pt x="4" y="8"/>
                    </a:lnTo>
                    <a:lnTo>
                      <a:pt x="7" y="8"/>
                    </a:lnTo>
                    <a:lnTo>
                      <a:pt x="11" y="8"/>
                    </a:lnTo>
                    <a:lnTo>
                      <a:pt x="11" y="4"/>
                    </a:lnTo>
                    <a:lnTo>
                      <a:pt x="11" y="0"/>
                    </a:lnTo>
                    <a:lnTo>
                      <a:pt x="7"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0" name="Freeform 858"/>
              <p:cNvSpPr>
                <a:spLocks/>
              </p:cNvSpPr>
              <p:nvPr/>
            </p:nvSpPr>
            <p:spPr bwMode="auto">
              <a:xfrm>
                <a:off x="2053" y="3473"/>
                <a:ext cx="11" cy="8"/>
              </a:xfrm>
              <a:custGeom>
                <a:avLst/>
                <a:gdLst>
                  <a:gd name="T0" fmla="*/ 3 w 11"/>
                  <a:gd name="T1" fmla="*/ 4 h 8"/>
                  <a:gd name="T2" fmla="*/ 3 w 11"/>
                  <a:gd name="T3" fmla="*/ 4 h 8"/>
                  <a:gd name="T4" fmla="*/ 3 w 11"/>
                  <a:gd name="T5" fmla="*/ 4 h 8"/>
                  <a:gd name="T6" fmla="*/ 3 w 11"/>
                  <a:gd name="T7" fmla="*/ 8 h 8"/>
                  <a:gd name="T8" fmla="*/ 3 w 11"/>
                  <a:gd name="T9" fmla="*/ 8 h 8"/>
                  <a:gd name="T10" fmla="*/ 7 w 11"/>
                  <a:gd name="T11" fmla="*/ 8 h 8"/>
                  <a:gd name="T12" fmla="*/ 7 w 11"/>
                  <a:gd name="T13" fmla="*/ 8 h 8"/>
                  <a:gd name="T14" fmla="*/ 7 w 11"/>
                  <a:gd name="T15" fmla="*/ 8 h 8"/>
                  <a:gd name="T16" fmla="*/ 11 w 11"/>
                  <a:gd name="T17" fmla="*/ 8 h 8"/>
                  <a:gd name="T18" fmla="*/ 11 w 11"/>
                  <a:gd name="T19" fmla="*/ 8 h 8"/>
                  <a:gd name="T20" fmla="*/ 11 w 11"/>
                  <a:gd name="T21" fmla="*/ 4 h 8"/>
                  <a:gd name="T22" fmla="*/ 11 w 11"/>
                  <a:gd name="T23" fmla="*/ 4 h 8"/>
                  <a:gd name="T24" fmla="*/ 11 w 11"/>
                  <a:gd name="T25" fmla="*/ 4 h 8"/>
                  <a:gd name="T26" fmla="*/ 11 w 11"/>
                  <a:gd name="T27" fmla="*/ 4 h 8"/>
                  <a:gd name="T28" fmla="*/ 7 w 11"/>
                  <a:gd name="T29" fmla="*/ 0 h 8"/>
                  <a:gd name="T30" fmla="*/ 7 w 11"/>
                  <a:gd name="T31" fmla="*/ 0 h 8"/>
                  <a:gd name="T32" fmla="*/ 7 w 11"/>
                  <a:gd name="T33" fmla="*/ 0 h 8"/>
                  <a:gd name="T34" fmla="*/ 3 w 11"/>
                  <a:gd name="T35" fmla="*/ 0 h 8"/>
                  <a:gd name="T36" fmla="*/ 3 w 11"/>
                  <a:gd name="T37" fmla="*/ 0 h 8"/>
                  <a:gd name="T38" fmla="*/ 3 w 11"/>
                  <a:gd name="T39" fmla="*/ 0 h 8"/>
                  <a:gd name="T40" fmla="*/ 3 w 11"/>
                  <a:gd name="T41" fmla="*/ 0 h 8"/>
                  <a:gd name="T42" fmla="*/ 0 w 11"/>
                  <a:gd name="T43" fmla="*/ 4 h 8"/>
                  <a:gd name="T44" fmla="*/ 3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3" y="4"/>
                    </a:moveTo>
                    <a:lnTo>
                      <a:pt x="3" y="4"/>
                    </a:lnTo>
                    <a:lnTo>
                      <a:pt x="3" y="8"/>
                    </a:lnTo>
                    <a:lnTo>
                      <a:pt x="7" y="8"/>
                    </a:lnTo>
                    <a:lnTo>
                      <a:pt x="11" y="8"/>
                    </a:lnTo>
                    <a:lnTo>
                      <a:pt x="11" y="4"/>
                    </a:lnTo>
                    <a:lnTo>
                      <a:pt x="7" y="0"/>
                    </a:lnTo>
                    <a:lnTo>
                      <a:pt x="3" y="0"/>
                    </a:lnTo>
                    <a:lnTo>
                      <a:pt x="0" y="4"/>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1" name="Freeform 859"/>
              <p:cNvSpPr>
                <a:spLocks/>
              </p:cNvSpPr>
              <p:nvPr/>
            </p:nvSpPr>
            <p:spPr bwMode="auto">
              <a:xfrm>
                <a:off x="2019" y="3519"/>
                <a:ext cx="7" cy="9"/>
              </a:xfrm>
              <a:custGeom>
                <a:avLst/>
                <a:gdLst>
                  <a:gd name="T0" fmla="*/ 0 w 7"/>
                  <a:gd name="T1" fmla="*/ 5 h 9"/>
                  <a:gd name="T2" fmla="*/ 0 w 7"/>
                  <a:gd name="T3" fmla="*/ 5 h 9"/>
                  <a:gd name="T4" fmla="*/ 0 w 7"/>
                  <a:gd name="T5" fmla="*/ 5 h 9"/>
                  <a:gd name="T6" fmla="*/ 0 w 7"/>
                  <a:gd name="T7" fmla="*/ 9 h 9"/>
                  <a:gd name="T8" fmla="*/ 3 w 7"/>
                  <a:gd name="T9" fmla="*/ 9 h 9"/>
                  <a:gd name="T10" fmla="*/ 3 w 7"/>
                  <a:gd name="T11" fmla="*/ 9 h 9"/>
                  <a:gd name="T12" fmla="*/ 3 w 7"/>
                  <a:gd name="T13" fmla="*/ 9 h 9"/>
                  <a:gd name="T14" fmla="*/ 7 w 7"/>
                  <a:gd name="T15" fmla="*/ 9 h 9"/>
                  <a:gd name="T16" fmla="*/ 7 w 7"/>
                  <a:gd name="T17" fmla="*/ 9 h 9"/>
                  <a:gd name="T18" fmla="*/ 7 w 7"/>
                  <a:gd name="T19" fmla="*/ 9 h 9"/>
                  <a:gd name="T20" fmla="*/ 7 w 7"/>
                  <a:gd name="T21" fmla="*/ 9 h 9"/>
                  <a:gd name="T22" fmla="*/ 7 w 7"/>
                  <a:gd name="T23" fmla="*/ 5 h 9"/>
                  <a:gd name="T24" fmla="*/ 7 w 7"/>
                  <a:gd name="T25" fmla="*/ 5 h 9"/>
                  <a:gd name="T26" fmla="*/ 7 w 7"/>
                  <a:gd name="T27" fmla="*/ 5 h 9"/>
                  <a:gd name="T28" fmla="*/ 7 w 7"/>
                  <a:gd name="T29" fmla="*/ 5 h 9"/>
                  <a:gd name="T30" fmla="*/ 3 w 7"/>
                  <a:gd name="T31" fmla="*/ 0 h 9"/>
                  <a:gd name="T32" fmla="*/ 3 w 7"/>
                  <a:gd name="T33" fmla="*/ 0 h 9"/>
                  <a:gd name="T34" fmla="*/ 0 w 7"/>
                  <a:gd name="T35" fmla="*/ 0 h 9"/>
                  <a:gd name="T36" fmla="*/ 0 w 7"/>
                  <a:gd name="T37" fmla="*/ 0 h 9"/>
                  <a:gd name="T38" fmla="*/ 0 w 7"/>
                  <a:gd name="T39" fmla="*/ 5 h 9"/>
                  <a:gd name="T40" fmla="*/ 0 w 7"/>
                  <a:gd name="T41" fmla="*/ 5 h 9"/>
                  <a:gd name="T42" fmla="*/ 0 w 7"/>
                  <a:gd name="T43" fmla="*/ 5 h 9"/>
                  <a:gd name="T44" fmla="*/ 0 w 7"/>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0" y="5"/>
                    </a:moveTo>
                    <a:lnTo>
                      <a:pt x="0" y="5"/>
                    </a:lnTo>
                    <a:lnTo>
                      <a:pt x="0" y="9"/>
                    </a:lnTo>
                    <a:lnTo>
                      <a:pt x="3" y="9"/>
                    </a:lnTo>
                    <a:lnTo>
                      <a:pt x="7" y="9"/>
                    </a:lnTo>
                    <a:lnTo>
                      <a:pt x="7" y="5"/>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2" name="Freeform 860"/>
              <p:cNvSpPr>
                <a:spLocks/>
              </p:cNvSpPr>
              <p:nvPr/>
            </p:nvSpPr>
            <p:spPr bwMode="auto">
              <a:xfrm>
                <a:off x="2068" y="3469"/>
                <a:ext cx="11" cy="8"/>
              </a:xfrm>
              <a:custGeom>
                <a:avLst/>
                <a:gdLst>
                  <a:gd name="T0" fmla="*/ 0 w 11"/>
                  <a:gd name="T1" fmla="*/ 4 h 8"/>
                  <a:gd name="T2" fmla="*/ 0 w 11"/>
                  <a:gd name="T3" fmla="*/ 4 h 8"/>
                  <a:gd name="T4" fmla="*/ 0 w 11"/>
                  <a:gd name="T5" fmla="*/ 8 h 8"/>
                  <a:gd name="T6" fmla="*/ 3 w 11"/>
                  <a:gd name="T7" fmla="*/ 8 h 8"/>
                  <a:gd name="T8" fmla="*/ 3 w 11"/>
                  <a:gd name="T9" fmla="*/ 8 h 8"/>
                  <a:gd name="T10" fmla="*/ 3 w 11"/>
                  <a:gd name="T11" fmla="*/ 8 h 8"/>
                  <a:gd name="T12" fmla="*/ 7 w 11"/>
                  <a:gd name="T13" fmla="*/ 8 h 8"/>
                  <a:gd name="T14" fmla="*/ 7 w 11"/>
                  <a:gd name="T15" fmla="*/ 8 h 8"/>
                  <a:gd name="T16" fmla="*/ 7 w 11"/>
                  <a:gd name="T17" fmla="*/ 8 h 8"/>
                  <a:gd name="T18" fmla="*/ 11 w 11"/>
                  <a:gd name="T19" fmla="*/ 8 h 8"/>
                  <a:gd name="T20" fmla="*/ 11 w 11"/>
                  <a:gd name="T21" fmla="*/ 8 h 8"/>
                  <a:gd name="T22" fmla="*/ 11 w 11"/>
                  <a:gd name="T23" fmla="*/ 8 h 8"/>
                  <a:gd name="T24" fmla="*/ 11 w 11"/>
                  <a:gd name="T25" fmla="*/ 4 h 8"/>
                  <a:gd name="T26" fmla="*/ 7 w 11"/>
                  <a:gd name="T27" fmla="*/ 4 h 8"/>
                  <a:gd name="T28" fmla="*/ 7 w 11"/>
                  <a:gd name="T29" fmla="*/ 4 h 8"/>
                  <a:gd name="T30" fmla="*/ 7 w 11"/>
                  <a:gd name="T31" fmla="*/ 4 h 8"/>
                  <a:gd name="T32" fmla="*/ 3 w 11"/>
                  <a:gd name="T33" fmla="*/ 4 h 8"/>
                  <a:gd name="T34" fmla="*/ 3 w 11"/>
                  <a:gd name="T35" fmla="*/ 0 h 8"/>
                  <a:gd name="T36" fmla="*/ 0 w 11"/>
                  <a:gd name="T37" fmla="*/ 4 h 8"/>
                  <a:gd name="T38" fmla="*/ 0 w 11"/>
                  <a:gd name="T39" fmla="*/ 4 h 8"/>
                  <a:gd name="T40" fmla="*/ 0 w 11"/>
                  <a:gd name="T41" fmla="*/ 4 h 8"/>
                  <a:gd name="T42" fmla="*/ 0 w 11"/>
                  <a:gd name="T43" fmla="*/ 4 h 8"/>
                  <a:gd name="T44" fmla="*/ 0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0" y="4"/>
                    </a:moveTo>
                    <a:lnTo>
                      <a:pt x="0" y="4"/>
                    </a:lnTo>
                    <a:lnTo>
                      <a:pt x="0" y="8"/>
                    </a:lnTo>
                    <a:lnTo>
                      <a:pt x="3" y="8"/>
                    </a:lnTo>
                    <a:lnTo>
                      <a:pt x="7" y="8"/>
                    </a:lnTo>
                    <a:lnTo>
                      <a:pt x="11" y="8"/>
                    </a:lnTo>
                    <a:lnTo>
                      <a:pt x="11" y="4"/>
                    </a:lnTo>
                    <a:lnTo>
                      <a:pt x="7" y="4"/>
                    </a:lnTo>
                    <a:lnTo>
                      <a:pt x="3" y="4"/>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3" name="Freeform 861"/>
              <p:cNvSpPr>
                <a:spLocks/>
              </p:cNvSpPr>
              <p:nvPr/>
            </p:nvSpPr>
            <p:spPr bwMode="auto">
              <a:xfrm>
                <a:off x="2083" y="3469"/>
                <a:ext cx="7" cy="8"/>
              </a:xfrm>
              <a:custGeom>
                <a:avLst/>
                <a:gdLst>
                  <a:gd name="T0" fmla="*/ 0 w 7"/>
                  <a:gd name="T1" fmla="*/ 4 h 8"/>
                  <a:gd name="T2" fmla="*/ 0 w 7"/>
                  <a:gd name="T3" fmla="*/ 4 h 8"/>
                  <a:gd name="T4" fmla="*/ 0 w 7"/>
                  <a:gd name="T5" fmla="*/ 4 h 8"/>
                  <a:gd name="T6" fmla="*/ 0 w 7"/>
                  <a:gd name="T7" fmla="*/ 4 h 8"/>
                  <a:gd name="T8" fmla="*/ 4 w 7"/>
                  <a:gd name="T9" fmla="*/ 4 h 8"/>
                  <a:gd name="T10" fmla="*/ 4 w 7"/>
                  <a:gd name="T11" fmla="*/ 8 h 8"/>
                  <a:gd name="T12" fmla="*/ 4 w 7"/>
                  <a:gd name="T13" fmla="*/ 8 h 8"/>
                  <a:gd name="T14" fmla="*/ 7 w 7"/>
                  <a:gd name="T15" fmla="*/ 8 h 8"/>
                  <a:gd name="T16" fmla="*/ 7 w 7"/>
                  <a:gd name="T17" fmla="*/ 4 h 8"/>
                  <a:gd name="T18" fmla="*/ 7 w 7"/>
                  <a:gd name="T19" fmla="*/ 4 h 8"/>
                  <a:gd name="T20" fmla="*/ 7 w 7"/>
                  <a:gd name="T21" fmla="*/ 4 h 8"/>
                  <a:gd name="T22" fmla="*/ 7 w 7"/>
                  <a:gd name="T23" fmla="*/ 4 h 8"/>
                  <a:gd name="T24" fmla="*/ 7 w 7"/>
                  <a:gd name="T25" fmla="*/ 4 h 8"/>
                  <a:gd name="T26" fmla="*/ 7 w 7"/>
                  <a:gd name="T27" fmla="*/ 0 h 8"/>
                  <a:gd name="T28" fmla="*/ 7 w 7"/>
                  <a:gd name="T29" fmla="*/ 0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0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4" y="4"/>
                    </a:lnTo>
                    <a:lnTo>
                      <a:pt x="4" y="8"/>
                    </a:lnTo>
                    <a:lnTo>
                      <a:pt x="7" y="8"/>
                    </a:lnTo>
                    <a:lnTo>
                      <a:pt x="7" y="4"/>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4" name="Freeform 862"/>
              <p:cNvSpPr>
                <a:spLocks/>
              </p:cNvSpPr>
              <p:nvPr/>
            </p:nvSpPr>
            <p:spPr bwMode="auto">
              <a:xfrm>
                <a:off x="2090" y="3460"/>
                <a:ext cx="12" cy="13"/>
              </a:xfrm>
              <a:custGeom>
                <a:avLst/>
                <a:gdLst>
                  <a:gd name="T0" fmla="*/ 12 w 12"/>
                  <a:gd name="T1" fmla="*/ 9 h 13"/>
                  <a:gd name="T2" fmla="*/ 12 w 12"/>
                  <a:gd name="T3" fmla="*/ 9 h 13"/>
                  <a:gd name="T4" fmla="*/ 12 w 12"/>
                  <a:gd name="T5" fmla="*/ 9 h 13"/>
                  <a:gd name="T6" fmla="*/ 12 w 12"/>
                  <a:gd name="T7" fmla="*/ 9 h 13"/>
                  <a:gd name="T8" fmla="*/ 12 w 12"/>
                  <a:gd name="T9" fmla="*/ 4 h 13"/>
                  <a:gd name="T10" fmla="*/ 12 w 12"/>
                  <a:gd name="T11" fmla="*/ 4 h 13"/>
                  <a:gd name="T12" fmla="*/ 12 w 12"/>
                  <a:gd name="T13" fmla="*/ 4 h 13"/>
                  <a:gd name="T14" fmla="*/ 12 w 12"/>
                  <a:gd name="T15" fmla="*/ 0 h 13"/>
                  <a:gd name="T16" fmla="*/ 8 w 12"/>
                  <a:gd name="T17" fmla="*/ 0 h 13"/>
                  <a:gd name="T18" fmla="*/ 8 w 12"/>
                  <a:gd name="T19" fmla="*/ 0 h 13"/>
                  <a:gd name="T20" fmla="*/ 8 w 12"/>
                  <a:gd name="T21" fmla="*/ 0 h 13"/>
                  <a:gd name="T22" fmla="*/ 8 w 12"/>
                  <a:gd name="T23" fmla="*/ 0 h 13"/>
                  <a:gd name="T24" fmla="*/ 4 w 12"/>
                  <a:gd name="T25" fmla="*/ 0 h 13"/>
                  <a:gd name="T26" fmla="*/ 4 w 12"/>
                  <a:gd name="T27" fmla="*/ 0 h 13"/>
                  <a:gd name="T28" fmla="*/ 4 w 12"/>
                  <a:gd name="T29" fmla="*/ 0 h 13"/>
                  <a:gd name="T30" fmla="*/ 4 w 12"/>
                  <a:gd name="T31" fmla="*/ 0 h 13"/>
                  <a:gd name="T32" fmla="*/ 0 w 12"/>
                  <a:gd name="T33" fmla="*/ 0 h 13"/>
                  <a:gd name="T34" fmla="*/ 0 w 12"/>
                  <a:gd name="T35" fmla="*/ 0 h 13"/>
                  <a:gd name="T36" fmla="*/ 0 w 12"/>
                  <a:gd name="T37" fmla="*/ 0 h 13"/>
                  <a:gd name="T38" fmla="*/ 0 w 12"/>
                  <a:gd name="T39" fmla="*/ 4 h 13"/>
                  <a:gd name="T40" fmla="*/ 0 w 12"/>
                  <a:gd name="T41" fmla="*/ 4 h 13"/>
                  <a:gd name="T42" fmla="*/ 0 w 12"/>
                  <a:gd name="T43" fmla="*/ 9 h 13"/>
                  <a:gd name="T44" fmla="*/ 4 w 12"/>
                  <a:gd name="T45" fmla="*/ 9 h 13"/>
                  <a:gd name="T46" fmla="*/ 4 w 12"/>
                  <a:gd name="T47" fmla="*/ 9 h 13"/>
                  <a:gd name="T48" fmla="*/ 4 w 12"/>
                  <a:gd name="T49" fmla="*/ 13 h 13"/>
                  <a:gd name="T50" fmla="*/ 4 w 12"/>
                  <a:gd name="T51" fmla="*/ 13 h 13"/>
                  <a:gd name="T52" fmla="*/ 8 w 12"/>
                  <a:gd name="T53" fmla="*/ 13 h 13"/>
                  <a:gd name="T54" fmla="*/ 8 w 12"/>
                  <a:gd name="T55" fmla="*/ 13 h 13"/>
                  <a:gd name="T56" fmla="*/ 8 w 12"/>
                  <a:gd name="T57" fmla="*/ 13 h 13"/>
                  <a:gd name="T58" fmla="*/ 8 w 12"/>
                  <a:gd name="T59" fmla="*/ 13 h 13"/>
                  <a:gd name="T60" fmla="*/ 12 w 12"/>
                  <a:gd name="T61" fmla="*/ 9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3"/>
                  <a:gd name="T95" fmla="*/ 12 w 12"/>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3">
                    <a:moveTo>
                      <a:pt x="12" y="9"/>
                    </a:moveTo>
                    <a:lnTo>
                      <a:pt x="12" y="9"/>
                    </a:lnTo>
                    <a:lnTo>
                      <a:pt x="12" y="4"/>
                    </a:lnTo>
                    <a:lnTo>
                      <a:pt x="12" y="0"/>
                    </a:lnTo>
                    <a:lnTo>
                      <a:pt x="8" y="0"/>
                    </a:lnTo>
                    <a:lnTo>
                      <a:pt x="4" y="0"/>
                    </a:lnTo>
                    <a:lnTo>
                      <a:pt x="0" y="0"/>
                    </a:lnTo>
                    <a:lnTo>
                      <a:pt x="0" y="4"/>
                    </a:lnTo>
                    <a:lnTo>
                      <a:pt x="0" y="9"/>
                    </a:lnTo>
                    <a:lnTo>
                      <a:pt x="4" y="9"/>
                    </a:lnTo>
                    <a:lnTo>
                      <a:pt x="4" y="13"/>
                    </a:lnTo>
                    <a:lnTo>
                      <a:pt x="8" y="13"/>
                    </a:lnTo>
                    <a:lnTo>
                      <a:pt x="12"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5" name="Freeform 863"/>
              <p:cNvSpPr>
                <a:spLocks/>
              </p:cNvSpPr>
              <p:nvPr/>
            </p:nvSpPr>
            <p:spPr bwMode="auto">
              <a:xfrm>
                <a:off x="2102" y="3456"/>
                <a:ext cx="11" cy="13"/>
              </a:xfrm>
              <a:custGeom>
                <a:avLst/>
                <a:gdLst>
                  <a:gd name="T0" fmla="*/ 7 w 11"/>
                  <a:gd name="T1" fmla="*/ 13 h 13"/>
                  <a:gd name="T2" fmla="*/ 7 w 11"/>
                  <a:gd name="T3" fmla="*/ 13 h 13"/>
                  <a:gd name="T4" fmla="*/ 7 w 11"/>
                  <a:gd name="T5" fmla="*/ 8 h 13"/>
                  <a:gd name="T6" fmla="*/ 7 w 11"/>
                  <a:gd name="T7" fmla="*/ 8 h 13"/>
                  <a:gd name="T8" fmla="*/ 11 w 11"/>
                  <a:gd name="T9" fmla="*/ 8 h 13"/>
                  <a:gd name="T10" fmla="*/ 11 w 11"/>
                  <a:gd name="T11" fmla="*/ 8 h 13"/>
                  <a:gd name="T12" fmla="*/ 11 w 11"/>
                  <a:gd name="T13" fmla="*/ 8 h 13"/>
                  <a:gd name="T14" fmla="*/ 11 w 11"/>
                  <a:gd name="T15" fmla="*/ 4 h 13"/>
                  <a:gd name="T16" fmla="*/ 11 w 11"/>
                  <a:gd name="T17" fmla="*/ 4 h 13"/>
                  <a:gd name="T18" fmla="*/ 11 w 11"/>
                  <a:gd name="T19" fmla="*/ 4 h 13"/>
                  <a:gd name="T20" fmla="*/ 11 w 11"/>
                  <a:gd name="T21" fmla="*/ 0 h 13"/>
                  <a:gd name="T22" fmla="*/ 11 w 11"/>
                  <a:gd name="T23" fmla="*/ 0 h 13"/>
                  <a:gd name="T24" fmla="*/ 11 w 11"/>
                  <a:gd name="T25" fmla="*/ 0 h 13"/>
                  <a:gd name="T26" fmla="*/ 11 w 11"/>
                  <a:gd name="T27" fmla="*/ 0 h 13"/>
                  <a:gd name="T28" fmla="*/ 11 w 11"/>
                  <a:gd name="T29" fmla="*/ 0 h 13"/>
                  <a:gd name="T30" fmla="*/ 7 w 11"/>
                  <a:gd name="T31" fmla="*/ 0 h 13"/>
                  <a:gd name="T32" fmla="*/ 7 w 11"/>
                  <a:gd name="T33" fmla="*/ 0 h 13"/>
                  <a:gd name="T34" fmla="*/ 7 w 11"/>
                  <a:gd name="T35" fmla="*/ 0 h 13"/>
                  <a:gd name="T36" fmla="*/ 3 w 11"/>
                  <a:gd name="T37" fmla="*/ 0 h 13"/>
                  <a:gd name="T38" fmla="*/ 3 w 11"/>
                  <a:gd name="T39" fmla="*/ 0 h 13"/>
                  <a:gd name="T40" fmla="*/ 3 w 11"/>
                  <a:gd name="T41" fmla="*/ 0 h 13"/>
                  <a:gd name="T42" fmla="*/ 3 w 11"/>
                  <a:gd name="T43" fmla="*/ 4 h 13"/>
                  <a:gd name="T44" fmla="*/ 0 w 11"/>
                  <a:gd name="T45" fmla="*/ 4 h 13"/>
                  <a:gd name="T46" fmla="*/ 0 w 11"/>
                  <a:gd name="T47" fmla="*/ 8 h 13"/>
                  <a:gd name="T48" fmla="*/ 0 w 11"/>
                  <a:gd name="T49" fmla="*/ 8 h 13"/>
                  <a:gd name="T50" fmla="*/ 0 w 11"/>
                  <a:gd name="T51" fmla="*/ 8 h 13"/>
                  <a:gd name="T52" fmla="*/ 3 w 11"/>
                  <a:gd name="T53" fmla="*/ 8 h 13"/>
                  <a:gd name="T54" fmla="*/ 3 w 11"/>
                  <a:gd name="T55" fmla="*/ 8 h 13"/>
                  <a:gd name="T56" fmla="*/ 3 w 11"/>
                  <a:gd name="T57" fmla="*/ 13 h 13"/>
                  <a:gd name="T58" fmla="*/ 3 w 11"/>
                  <a:gd name="T59" fmla="*/ 13 h 13"/>
                  <a:gd name="T60" fmla="*/ 7 w 11"/>
                  <a:gd name="T61" fmla="*/ 13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
                  <a:gd name="T94" fmla="*/ 0 h 13"/>
                  <a:gd name="T95" fmla="*/ 11 w 11"/>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 h="13">
                    <a:moveTo>
                      <a:pt x="7" y="13"/>
                    </a:moveTo>
                    <a:lnTo>
                      <a:pt x="7" y="13"/>
                    </a:lnTo>
                    <a:lnTo>
                      <a:pt x="7" y="8"/>
                    </a:lnTo>
                    <a:lnTo>
                      <a:pt x="11" y="8"/>
                    </a:lnTo>
                    <a:lnTo>
                      <a:pt x="11" y="4"/>
                    </a:lnTo>
                    <a:lnTo>
                      <a:pt x="11" y="0"/>
                    </a:lnTo>
                    <a:lnTo>
                      <a:pt x="7" y="0"/>
                    </a:lnTo>
                    <a:lnTo>
                      <a:pt x="3" y="0"/>
                    </a:lnTo>
                    <a:lnTo>
                      <a:pt x="3" y="4"/>
                    </a:lnTo>
                    <a:lnTo>
                      <a:pt x="0" y="4"/>
                    </a:lnTo>
                    <a:lnTo>
                      <a:pt x="0" y="8"/>
                    </a:lnTo>
                    <a:lnTo>
                      <a:pt x="3" y="8"/>
                    </a:lnTo>
                    <a:lnTo>
                      <a:pt x="3" y="13"/>
                    </a:lnTo>
                    <a:lnTo>
                      <a:pt x="7"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6" name="Freeform 864"/>
              <p:cNvSpPr>
                <a:spLocks/>
              </p:cNvSpPr>
              <p:nvPr/>
            </p:nvSpPr>
            <p:spPr bwMode="auto">
              <a:xfrm>
                <a:off x="2120" y="3418"/>
                <a:ext cx="19" cy="17"/>
              </a:xfrm>
              <a:custGeom>
                <a:avLst/>
                <a:gdLst>
                  <a:gd name="T0" fmla="*/ 0 w 19"/>
                  <a:gd name="T1" fmla="*/ 8 h 17"/>
                  <a:gd name="T2" fmla="*/ 0 w 19"/>
                  <a:gd name="T3" fmla="*/ 8 h 17"/>
                  <a:gd name="T4" fmla="*/ 0 w 19"/>
                  <a:gd name="T5" fmla="*/ 12 h 17"/>
                  <a:gd name="T6" fmla="*/ 4 w 19"/>
                  <a:gd name="T7" fmla="*/ 12 h 17"/>
                  <a:gd name="T8" fmla="*/ 4 w 19"/>
                  <a:gd name="T9" fmla="*/ 17 h 17"/>
                  <a:gd name="T10" fmla="*/ 4 w 19"/>
                  <a:gd name="T11" fmla="*/ 17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6 w 19"/>
                  <a:gd name="T25" fmla="*/ 17 h 17"/>
                  <a:gd name="T26" fmla="*/ 16 w 19"/>
                  <a:gd name="T27" fmla="*/ 12 h 17"/>
                  <a:gd name="T28" fmla="*/ 16 w 19"/>
                  <a:gd name="T29" fmla="*/ 12 h 17"/>
                  <a:gd name="T30" fmla="*/ 19 w 19"/>
                  <a:gd name="T31" fmla="*/ 12 h 17"/>
                  <a:gd name="T32" fmla="*/ 19 w 19"/>
                  <a:gd name="T33" fmla="*/ 12 h 17"/>
                  <a:gd name="T34" fmla="*/ 19 w 19"/>
                  <a:gd name="T35" fmla="*/ 8 h 17"/>
                  <a:gd name="T36" fmla="*/ 19 w 19"/>
                  <a:gd name="T37" fmla="*/ 8 h 17"/>
                  <a:gd name="T38" fmla="*/ 16 w 19"/>
                  <a:gd name="T39" fmla="*/ 8 h 17"/>
                  <a:gd name="T40" fmla="*/ 16 w 19"/>
                  <a:gd name="T41" fmla="*/ 8 h 17"/>
                  <a:gd name="T42" fmla="*/ 16 w 19"/>
                  <a:gd name="T43" fmla="*/ 4 h 17"/>
                  <a:gd name="T44" fmla="*/ 16 w 19"/>
                  <a:gd name="T45" fmla="*/ 4 h 17"/>
                  <a:gd name="T46" fmla="*/ 12 w 19"/>
                  <a:gd name="T47" fmla="*/ 4 h 17"/>
                  <a:gd name="T48" fmla="*/ 12 w 19"/>
                  <a:gd name="T49" fmla="*/ 4 h 17"/>
                  <a:gd name="T50" fmla="*/ 8 w 19"/>
                  <a:gd name="T51" fmla="*/ 4 h 17"/>
                  <a:gd name="T52" fmla="*/ 8 w 19"/>
                  <a:gd name="T53" fmla="*/ 0 h 17"/>
                  <a:gd name="T54" fmla="*/ 8 w 19"/>
                  <a:gd name="T55" fmla="*/ 0 h 17"/>
                  <a:gd name="T56" fmla="*/ 4 w 19"/>
                  <a:gd name="T57" fmla="*/ 4 h 17"/>
                  <a:gd name="T58" fmla="*/ 4 w 19"/>
                  <a:gd name="T59" fmla="*/ 4 h 17"/>
                  <a:gd name="T60" fmla="*/ 0 w 19"/>
                  <a:gd name="T61" fmla="*/ 4 h 17"/>
                  <a:gd name="T62" fmla="*/ 0 w 19"/>
                  <a:gd name="T63" fmla="*/ 4 h 17"/>
                  <a:gd name="T64" fmla="*/ 0 w 19"/>
                  <a:gd name="T65" fmla="*/ 4 h 17"/>
                  <a:gd name="T66" fmla="*/ 0 w 19"/>
                  <a:gd name="T67" fmla="*/ 8 h 17"/>
                  <a:gd name="T68" fmla="*/ 0 w 19"/>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8"/>
                    </a:moveTo>
                    <a:lnTo>
                      <a:pt x="0" y="8"/>
                    </a:lnTo>
                    <a:lnTo>
                      <a:pt x="0" y="12"/>
                    </a:lnTo>
                    <a:lnTo>
                      <a:pt x="4" y="12"/>
                    </a:lnTo>
                    <a:lnTo>
                      <a:pt x="4" y="17"/>
                    </a:lnTo>
                    <a:lnTo>
                      <a:pt x="8" y="17"/>
                    </a:lnTo>
                    <a:lnTo>
                      <a:pt x="12" y="17"/>
                    </a:lnTo>
                    <a:lnTo>
                      <a:pt x="16" y="17"/>
                    </a:lnTo>
                    <a:lnTo>
                      <a:pt x="16" y="12"/>
                    </a:lnTo>
                    <a:lnTo>
                      <a:pt x="19" y="12"/>
                    </a:lnTo>
                    <a:lnTo>
                      <a:pt x="19" y="8"/>
                    </a:lnTo>
                    <a:lnTo>
                      <a:pt x="16" y="8"/>
                    </a:lnTo>
                    <a:lnTo>
                      <a:pt x="16" y="4"/>
                    </a:lnTo>
                    <a:lnTo>
                      <a:pt x="12" y="4"/>
                    </a:lnTo>
                    <a:lnTo>
                      <a:pt x="8" y="4"/>
                    </a:lnTo>
                    <a:lnTo>
                      <a:pt x="8"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7" name="Freeform 865"/>
              <p:cNvSpPr>
                <a:spLocks/>
              </p:cNvSpPr>
              <p:nvPr/>
            </p:nvSpPr>
            <p:spPr bwMode="auto">
              <a:xfrm>
                <a:off x="2117" y="3452"/>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3 w 15"/>
                  <a:gd name="T11" fmla="*/ 12 h 12"/>
                  <a:gd name="T12" fmla="*/ 3 w 15"/>
                  <a:gd name="T13" fmla="*/ 12 h 12"/>
                  <a:gd name="T14" fmla="*/ 3 w 15"/>
                  <a:gd name="T15" fmla="*/ 12 h 12"/>
                  <a:gd name="T16" fmla="*/ 7 w 15"/>
                  <a:gd name="T17" fmla="*/ 12 h 12"/>
                  <a:gd name="T18" fmla="*/ 7 w 15"/>
                  <a:gd name="T19" fmla="*/ 12 h 12"/>
                  <a:gd name="T20" fmla="*/ 11 w 15"/>
                  <a:gd name="T21" fmla="*/ 12 h 12"/>
                  <a:gd name="T22" fmla="*/ 11 w 15"/>
                  <a:gd name="T23" fmla="*/ 12 h 12"/>
                  <a:gd name="T24" fmla="*/ 11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1 w 15"/>
                  <a:gd name="T41" fmla="*/ 4 h 12"/>
                  <a:gd name="T42" fmla="*/ 11 w 15"/>
                  <a:gd name="T43" fmla="*/ 0 h 12"/>
                  <a:gd name="T44" fmla="*/ 11 w 15"/>
                  <a:gd name="T45" fmla="*/ 0 h 12"/>
                  <a:gd name="T46" fmla="*/ 7 w 15"/>
                  <a:gd name="T47" fmla="*/ 0 h 12"/>
                  <a:gd name="T48" fmla="*/ 3 w 15"/>
                  <a:gd name="T49" fmla="*/ 0 h 12"/>
                  <a:gd name="T50" fmla="*/ 3 w 15"/>
                  <a:gd name="T51" fmla="*/ 0 h 12"/>
                  <a:gd name="T52" fmla="*/ 3 w 15"/>
                  <a:gd name="T53" fmla="*/ 0 h 12"/>
                  <a:gd name="T54" fmla="*/ 0 w 15"/>
                  <a:gd name="T55" fmla="*/ 0 h 12"/>
                  <a:gd name="T56" fmla="*/ 0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3" y="12"/>
                    </a:lnTo>
                    <a:lnTo>
                      <a:pt x="7" y="12"/>
                    </a:lnTo>
                    <a:lnTo>
                      <a:pt x="11" y="12"/>
                    </a:lnTo>
                    <a:lnTo>
                      <a:pt x="15" y="12"/>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8" name="Freeform 866"/>
              <p:cNvSpPr>
                <a:spLocks/>
              </p:cNvSpPr>
              <p:nvPr/>
            </p:nvSpPr>
            <p:spPr bwMode="auto">
              <a:xfrm>
                <a:off x="2132" y="3447"/>
                <a:ext cx="15" cy="13"/>
              </a:xfrm>
              <a:custGeom>
                <a:avLst/>
                <a:gdLst>
                  <a:gd name="T0" fmla="*/ 0 w 15"/>
                  <a:gd name="T1" fmla="*/ 5 h 13"/>
                  <a:gd name="T2" fmla="*/ 0 w 15"/>
                  <a:gd name="T3" fmla="*/ 5 h 13"/>
                  <a:gd name="T4" fmla="*/ 0 w 15"/>
                  <a:gd name="T5" fmla="*/ 9 h 13"/>
                  <a:gd name="T6" fmla="*/ 0 w 15"/>
                  <a:gd name="T7" fmla="*/ 9 h 13"/>
                  <a:gd name="T8" fmla="*/ 4 w 15"/>
                  <a:gd name="T9" fmla="*/ 13 h 13"/>
                  <a:gd name="T10" fmla="*/ 4 w 15"/>
                  <a:gd name="T11" fmla="*/ 13 h 13"/>
                  <a:gd name="T12" fmla="*/ 4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13 h 13"/>
                  <a:gd name="T26" fmla="*/ 15 w 15"/>
                  <a:gd name="T27" fmla="*/ 13 h 13"/>
                  <a:gd name="T28" fmla="*/ 15 w 15"/>
                  <a:gd name="T29" fmla="*/ 9 h 13"/>
                  <a:gd name="T30" fmla="*/ 15 w 15"/>
                  <a:gd name="T31" fmla="*/ 9 h 13"/>
                  <a:gd name="T32" fmla="*/ 15 w 15"/>
                  <a:gd name="T33" fmla="*/ 9 h 13"/>
                  <a:gd name="T34" fmla="*/ 15 w 15"/>
                  <a:gd name="T35" fmla="*/ 5 h 13"/>
                  <a:gd name="T36" fmla="*/ 15 w 15"/>
                  <a:gd name="T37" fmla="*/ 5 h 13"/>
                  <a:gd name="T38" fmla="*/ 15 w 15"/>
                  <a:gd name="T39" fmla="*/ 5 h 13"/>
                  <a:gd name="T40" fmla="*/ 15 w 15"/>
                  <a:gd name="T41" fmla="*/ 5 h 13"/>
                  <a:gd name="T42" fmla="*/ 15 w 15"/>
                  <a:gd name="T43" fmla="*/ 0 h 13"/>
                  <a:gd name="T44" fmla="*/ 11 w 15"/>
                  <a:gd name="T45" fmla="*/ 0 h 13"/>
                  <a:gd name="T46" fmla="*/ 7 w 15"/>
                  <a:gd name="T47" fmla="*/ 0 h 13"/>
                  <a:gd name="T48" fmla="*/ 7 w 15"/>
                  <a:gd name="T49" fmla="*/ 0 h 13"/>
                  <a:gd name="T50" fmla="*/ 4 w 15"/>
                  <a:gd name="T51" fmla="*/ 0 h 13"/>
                  <a:gd name="T52" fmla="*/ 4 w 15"/>
                  <a:gd name="T53" fmla="*/ 0 h 13"/>
                  <a:gd name="T54" fmla="*/ 4 w 15"/>
                  <a:gd name="T55" fmla="*/ 0 h 13"/>
                  <a:gd name="T56" fmla="*/ 4 w 15"/>
                  <a:gd name="T57" fmla="*/ 5 h 13"/>
                  <a:gd name="T58" fmla="*/ 0 w 15"/>
                  <a:gd name="T59" fmla="*/ 5 h 13"/>
                  <a:gd name="T60" fmla="*/ 0 w 15"/>
                  <a:gd name="T61" fmla="*/ 5 h 13"/>
                  <a:gd name="T62" fmla="*/ 0 w 15"/>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5"/>
                    </a:moveTo>
                    <a:lnTo>
                      <a:pt x="0" y="5"/>
                    </a:lnTo>
                    <a:lnTo>
                      <a:pt x="0" y="9"/>
                    </a:lnTo>
                    <a:lnTo>
                      <a:pt x="4" y="13"/>
                    </a:lnTo>
                    <a:lnTo>
                      <a:pt x="7" y="13"/>
                    </a:lnTo>
                    <a:lnTo>
                      <a:pt x="11" y="13"/>
                    </a:lnTo>
                    <a:lnTo>
                      <a:pt x="15" y="13"/>
                    </a:lnTo>
                    <a:lnTo>
                      <a:pt x="15" y="9"/>
                    </a:lnTo>
                    <a:lnTo>
                      <a:pt x="15" y="5"/>
                    </a:lnTo>
                    <a:lnTo>
                      <a:pt x="15" y="0"/>
                    </a:lnTo>
                    <a:lnTo>
                      <a:pt x="11" y="0"/>
                    </a:lnTo>
                    <a:lnTo>
                      <a:pt x="7"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59" name="Freeform 867"/>
              <p:cNvSpPr>
                <a:spLocks/>
              </p:cNvSpPr>
              <p:nvPr/>
            </p:nvSpPr>
            <p:spPr bwMode="auto">
              <a:xfrm>
                <a:off x="1691" y="3104"/>
                <a:ext cx="535" cy="551"/>
              </a:xfrm>
              <a:custGeom>
                <a:avLst/>
                <a:gdLst>
                  <a:gd name="T0" fmla="*/ 0 w 535"/>
                  <a:gd name="T1" fmla="*/ 0 h 551"/>
                  <a:gd name="T2" fmla="*/ 0 w 535"/>
                  <a:gd name="T3" fmla="*/ 8 h 551"/>
                  <a:gd name="T4" fmla="*/ 3 w 535"/>
                  <a:gd name="T5" fmla="*/ 12 h 551"/>
                  <a:gd name="T6" fmla="*/ 11 w 535"/>
                  <a:gd name="T7" fmla="*/ 21 h 551"/>
                  <a:gd name="T8" fmla="*/ 15 w 535"/>
                  <a:gd name="T9" fmla="*/ 29 h 551"/>
                  <a:gd name="T10" fmla="*/ 18 w 535"/>
                  <a:gd name="T11" fmla="*/ 34 h 551"/>
                  <a:gd name="T12" fmla="*/ 22 w 535"/>
                  <a:gd name="T13" fmla="*/ 42 h 551"/>
                  <a:gd name="T14" fmla="*/ 30 w 535"/>
                  <a:gd name="T15" fmla="*/ 51 h 551"/>
                  <a:gd name="T16" fmla="*/ 34 w 535"/>
                  <a:gd name="T17" fmla="*/ 55 h 551"/>
                  <a:gd name="T18" fmla="*/ 41 w 535"/>
                  <a:gd name="T19" fmla="*/ 63 h 551"/>
                  <a:gd name="T20" fmla="*/ 45 w 535"/>
                  <a:gd name="T21" fmla="*/ 72 h 551"/>
                  <a:gd name="T22" fmla="*/ 60 w 535"/>
                  <a:gd name="T23" fmla="*/ 85 h 551"/>
                  <a:gd name="T24" fmla="*/ 71 w 535"/>
                  <a:gd name="T25" fmla="*/ 97 h 551"/>
                  <a:gd name="T26" fmla="*/ 83 w 535"/>
                  <a:gd name="T27" fmla="*/ 110 h 551"/>
                  <a:gd name="T28" fmla="*/ 94 w 535"/>
                  <a:gd name="T29" fmla="*/ 118 h 551"/>
                  <a:gd name="T30" fmla="*/ 105 w 535"/>
                  <a:gd name="T31" fmla="*/ 127 h 551"/>
                  <a:gd name="T32" fmla="*/ 116 w 535"/>
                  <a:gd name="T33" fmla="*/ 135 h 551"/>
                  <a:gd name="T34" fmla="*/ 124 w 535"/>
                  <a:gd name="T35" fmla="*/ 144 h 551"/>
                  <a:gd name="T36" fmla="*/ 139 w 535"/>
                  <a:gd name="T37" fmla="*/ 157 h 551"/>
                  <a:gd name="T38" fmla="*/ 143 w 535"/>
                  <a:gd name="T39" fmla="*/ 161 h 551"/>
                  <a:gd name="T40" fmla="*/ 158 w 535"/>
                  <a:gd name="T41" fmla="*/ 174 h 551"/>
                  <a:gd name="T42" fmla="*/ 173 w 535"/>
                  <a:gd name="T43" fmla="*/ 186 h 551"/>
                  <a:gd name="T44" fmla="*/ 196 w 535"/>
                  <a:gd name="T45" fmla="*/ 203 h 551"/>
                  <a:gd name="T46" fmla="*/ 207 w 535"/>
                  <a:gd name="T47" fmla="*/ 216 h 551"/>
                  <a:gd name="T48" fmla="*/ 218 w 535"/>
                  <a:gd name="T49" fmla="*/ 225 h 551"/>
                  <a:gd name="T50" fmla="*/ 226 w 535"/>
                  <a:gd name="T51" fmla="*/ 233 h 551"/>
                  <a:gd name="T52" fmla="*/ 237 w 535"/>
                  <a:gd name="T53" fmla="*/ 241 h 551"/>
                  <a:gd name="T54" fmla="*/ 248 w 535"/>
                  <a:gd name="T55" fmla="*/ 250 h 551"/>
                  <a:gd name="T56" fmla="*/ 256 w 535"/>
                  <a:gd name="T57" fmla="*/ 263 h 551"/>
                  <a:gd name="T58" fmla="*/ 267 w 535"/>
                  <a:gd name="T59" fmla="*/ 271 h 551"/>
                  <a:gd name="T60" fmla="*/ 275 w 535"/>
                  <a:gd name="T61" fmla="*/ 284 h 551"/>
                  <a:gd name="T62" fmla="*/ 286 w 535"/>
                  <a:gd name="T63" fmla="*/ 301 h 551"/>
                  <a:gd name="T64" fmla="*/ 294 w 535"/>
                  <a:gd name="T65" fmla="*/ 309 h 551"/>
                  <a:gd name="T66" fmla="*/ 298 w 535"/>
                  <a:gd name="T67" fmla="*/ 318 h 551"/>
                  <a:gd name="T68" fmla="*/ 313 w 535"/>
                  <a:gd name="T69" fmla="*/ 335 h 551"/>
                  <a:gd name="T70" fmla="*/ 324 w 535"/>
                  <a:gd name="T71" fmla="*/ 356 h 551"/>
                  <a:gd name="T72" fmla="*/ 328 w 535"/>
                  <a:gd name="T73" fmla="*/ 365 h 551"/>
                  <a:gd name="T74" fmla="*/ 331 w 535"/>
                  <a:gd name="T75" fmla="*/ 373 h 551"/>
                  <a:gd name="T76" fmla="*/ 339 w 535"/>
                  <a:gd name="T77" fmla="*/ 377 h 551"/>
                  <a:gd name="T78" fmla="*/ 343 w 535"/>
                  <a:gd name="T79" fmla="*/ 386 h 551"/>
                  <a:gd name="T80" fmla="*/ 350 w 535"/>
                  <a:gd name="T81" fmla="*/ 394 h 551"/>
                  <a:gd name="T82" fmla="*/ 358 w 535"/>
                  <a:gd name="T83" fmla="*/ 398 h 551"/>
                  <a:gd name="T84" fmla="*/ 365 w 535"/>
                  <a:gd name="T85" fmla="*/ 407 h 551"/>
                  <a:gd name="T86" fmla="*/ 373 w 535"/>
                  <a:gd name="T87" fmla="*/ 415 h 551"/>
                  <a:gd name="T88" fmla="*/ 392 w 535"/>
                  <a:gd name="T89" fmla="*/ 432 h 551"/>
                  <a:gd name="T90" fmla="*/ 407 w 535"/>
                  <a:gd name="T91" fmla="*/ 449 h 551"/>
                  <a:gd name="T92" fmla="*/ 426 w 535"/>
                  <a:gd name="T93" fmla="*/ 462 h 551"/>
                  <a:gd name="T94" fmla="*/ 445 w 535"/>
                  <a:gd name="T95" fmla="*/ 479 h 551"/>
                  <a:gd name="T96" fmla="*/ 463 w 535"/>
                  <a:gd name="T97" fmla="*/ 492 h 551"/>
                  <a:gd name="T98" fmla="*/ 479 w 535"/>
                  <a:gd name="T99" fmla="*/ 509 h 551"/>
                  <a:gd name="T100" fmla="*/ 494 w 535"/>
                  <a:gd name="T101" fmla="*/ 517 h 551"/>
                  <a:gd name="T102" fmla="*/ 509 w 535"/>
                  <a:gd name="T103" fmla="*/ 530 h 551"/>
                  <a:gd name="T104" fmla="*/ 528 w 535"/>
                  <a:gd name="T105" fmla="*/ 547 h 551"/>
                  <a:gd name="T106" fmla="*/ 535 w 535"/>
                  <a:gd name="T107" fmla="*/ 551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5"/>
                  <a:gd name="T163" fmla="*/ 0 h 551"/>
                  <a:gd name="T164" fmla="*/ 535 w 535"/>
                  <a:gd name="T165" fmla="*/ 551 h 5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5" h="551">
                    <a:moveTo>
                      <a:pt x="0" y="0"/>
                    </a:moveTo>
                    <a:lnTo>
                      <a:pt x="0" y="8"/>
                    </a:lnTo>
                    <a:lnTo>
                      <a:pt x="3" y="12"/>
                    </a:lnTo>
                    <a:lnTo>
                      <a:pt x="11" y="21"/>
                    </a:lnTo>
                    <a:lnTo>
                      <a:pt x="15" y="29"/>
                    </a:lnTo>
                    <a:lnTo>
                      <a:pt x="18" y="34"/>
                    </a:lnTo>
                    <a:lnTo>
                      <a:pt x="22" y="42"/>
                    </a:lnTo>
                    <a:lnTo>
                      <a:pt x="30" y="51"/>
                    </a:lnTo>
                    <a:lnTo>
                      <a:pt x="34" y="55"/>
                    </a:lnTo>
                    <a:lnTo>
                      <a:pt x="41" y="63"/>
                    </a:lnTo>
                    <a:lnTo>
                      <a:pt x="45" y="72"/>
                    </a:lnTo>
                    <a:lnTo>
                      <a:pt x="60" y="85"/>
                    </a:lnTo>
                    <a:lnTo>
                      <a:pt x="71" y="97"/>
                    </a:lnTo>
                    <a:lnTo>
                      <a:pt x="83" y="110"/>
                    </a:lnTo>
                    <a:lnTo>
                      <a:pt x="94" y="118"/>
                    </a:lnTo>
                    <a:lnTo>
                      <a:pt x="105" y="127"/>
                    </a:lnTo>
                    <a:lnTo>
                      <a:pt x="116" y="135"/>
                    </a:lnTo>
                    <a:lnTo>
                      <a:pt x="124" y="144"/>
                    </a:lnTo>
                    <a:lnTo>
                      <a:pt x="139" y="157"/>
                    </a:lnTo>
                    <a:lnTo>
                      <a:pt x="143" y="161"/>
                    </a:lnTo>
                    <a:lnTo>
                      <a:pt x="158" y="174"/>
                    </a:lnTo>
                    <a:lnTo>
                      <a:pt x="173" y="186"/>
                    </a:lnTo>
                    <a:lnTo>
                      <a:pt x="196" y="203"/>
                    </a:lnTo>
                    <a:lnTo>
                      <a:pt x="207" y="216"/>
                    </a:lnTo>
                    <a:lnTo>
                      <a:pt x="218" y="225"/>
                    </a:lnTo>
                    <a:lnTo>
                      <a:pt x="226" y="233"/>
                    </a:lnTo>
                    <a:lnTo>
                      <a:pt x="237" y="241"/>
                    </a:lnTo>
                    <a:lnTo>
                      <a:pt x="248" y="250"/>
                    </a:lnTo>
                    <a:lnTo>
                      <a:pt x="256" y="263"/>
                    </a:lnTo>
                    <a:lnTo>
                      <a:pt x="267" y="271"/>
                    </a:lnTo>
                    <a:lnTo>
                      <a:pt x="275" y="284"/>
                    </a:lnTo>
                    <a:lnTo>
                      <a:pt x="286" y="301"/>
                    </a:lnTo>
                    <a:lnTo>
                      <a:pt x="294" y="309"/>
                    </a:lnTo>
                    <a:lnTo>
                      <a:pt x="298" y="318"/>
                    </a:lnTo>
                    <a:lnTo>
                      <a:pt x="313" y="335"/>
                    </a:lnTo>
                    <a:lnTo>
                      <a:pt x="324" y="356"/>
                    </a:lnTo>
                    <a:lnTo>
                      <a:pt x="328" y="365"/>
                    </a:lnTo>
                    <a:lnTo>
                      <a:pt x="331" y="373"/>
                    </a:lnTo>
                    <a:lnTo>
                      <a:pt x="339" y="377"/>
                    </a:lnTo>
                    <a:lnTo>
                      <a:pt x="343" y="386"/>
                    </a:lnTo>
                    <a:lnTo>
                      <a:pt x="350" y="394"/>
                    </a:lnTo>
                    <a:lnTo>
                      <a:pt x="358" y="398"/>
                    </a:lnTo>
                    <a:lnTo>
                      <a:pt x="365" y="407"/>
                    </a:lnTo>
                    <a:lnTo>
                      <a:pt x="373" y="415"/>
                    </a:lnTo>
                    <a:lnTo>
                      <a:pt x="392" y="432"/>
                    </a:lnTo>
                    <a:lnTo>
                      <a:pt x="407" y="449"/>
                    </a:lnTo>
                    <a:lnTo>
                      <a:pt x="426" y="462"/>
                    </a:lnTo>
                    <a:lnTo>
                      <a:pt x="445" y="479"/>
                    </a:lnTo>
                    <a:lnTo>
                      <a:pt x="463" y="492"/>
                    </a:lnTo>
                    <a:lnTo>
                      <a:pt x="479" y="509"/>
                    </a:lnTo>
                    <a:lnTo>
                      <a:pt x="494" y="517"/>
                    </a:lnTo>
                    <a:lnTo>
                      <a:pt x="509" y="530"/>
                    </a:lnTo>
                    <a:lnTo>
                      <a:pt x="528" y="547"/>
                    </a:lnTo>
                    <a:lnTo>
                      <a:pt x="535" y="55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560" name="Freeform 868"/>
              <p:cNvSpPr>
                <a:spLocks/>
              </p:cNvSpPr>
              <p:nvPr/>
            </p:nvSpPr>
            <p:spPr bwMode="auto">
              <a:xfrm>
                <a:off x="1906" y="3316"/>
                <a:ext cx="11" cy="8"/>
              </a:xfrm>
              <a:custGeom>
                <a:avLst/>
                <a:gdLst>
                  <a:gd name="T0" fmla="*/ 0 w 11"/>
                  <a:gd name="T1" fmla="*/ 4 h 8"/>
                  <a:gd name="T2" fmla="*/ 0 w 11"/>
                  <a:gd name="T3" fmla="*/ 0 h 8"/>
                  <a:gd name="T4" fmla="*/ 11 w 11"/>
                  <a:gd name="T5" fmla="*/ 4 h 8"/>
                  <a:gd name="T6" fmla="*/ 7 w 11"/>
                  <a:gd name="T7" fmla="*/ 8 h 8"/>
                  <a:gd name="T8" fmla="*/ 0 w 11"/>
                  <a:gd name="T9" fmla="*/ 4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0" y="4"/>
                    </a:moveTo>
                    <a:lnTo>
                      <a:pt x="0" y="0"/>
                    </a:lnTo>
                    <a:lnTo>
                      <a:pt x="11" y="4"/>
                    </a:lnTo>
                    <a:lnTo>
                      <a:pt x="7" y="8"/>
                    </a:lnTo>
                    <a:lnTo>
                      <a:pt x="0" y="4"/>
                    </a:lnTo>
                    <a:close/>
                  </a:path>
                </a:pathLst>
              </a:custGeom>
              <a:solidFill>
                <a:srgbClr val="E62324"/>
              </a:solidFill>
              <a:ln w="6350">
                <a:solidFill>
                  <a:srgbClr val="E62324"/>
                </a:solidFill>
                <a:round/>
                <a:headEnd/>
                <a:tailEnd/>
              </a:ln>
            </p:spPr>
            <p:txBody>
              <a:bodyPr/>
              <a:lstStyle/>
              <a:p>
                <a:endParaRPr lang="fa-IR"/>
              </a:p>
            </p:txBody>
          </p:sp>
          <p:sp>
            <p:nvSpPr>
              <p:cNvPr id="561" name="Freeform 869"/>
              <p:cNvSpPr>
                <a:spLocks/>
              </p:cNvSpPr>
              <p:nvPr/>
            </p:nvSpPr>
            <p:spPr bwMode="auto">
              <a:xfrm>
                <a:off x="1770" y="3214"/>
                <a:ext cx="11" cy="13"/>
              </a:xfrm>
              <a:custGeom>
                <a:avLst/>
                <a:gdLst>
                  <a:gd name="T0" fmla="*/ 0 w 11"/>
                  <a:gd name="T1" fmla="*/ 4 h 13"/>
                  <a:gd name="T2" fmla="*/ 4 w 11"/>
                  <a:gd name="T3" fmla="*/ 0 h 13"/>
                  <a:gd name="T4" fmla="*/ 11 w 11"/>
                  <a:gd name="T5" fmla="*/ 8 h 13"/>
                  <a:gd name="T6" fmla="*/ 11 w 11"/>
                  <a:gd name="T7" fmla="*/ 13 h 13"/>
                  <a:gd name="T8" fmla="*/ 0 w 11"/>
                  <a:gd name="T9" fmla="*/ 4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0" y="4"/>
                    </a:moveTo>
                    <a:lnTo>
                      <a:pt x="4" y="0"/>
                    </a:lnTo>
                    <a:lnTo>
                      <a:pt x="11" y="8"/>
                    </a:lnTo>
                    <a:lnTo>
                      <a:pt x="11" y="13"/>
                    </a:lnTo>
                    <a:lnTo>
                      <a:pt x="0" y="4"/>
                    </a:lnTo>
                    <a:close/>
                  </a:path>
                </a:pathLst>
              </a:custGeom>
              <a:solidFill>
                <a:srgbClr val="00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2" name="Freeform 870"/>
              <p:cNvSpPr>
                <a:spLocks/>
              </p:cNvSpPr>
              <p:nvPr/>
            </p:nvSpPr>
            <p:spPr bwMode="auto">
              <a:xfrm>
                <a:off x="2083" y="3549"/>
                <a:ext cx="22" cy="21"/>
              </a:xfrm>
              <a:custGeom>
                <a:avLst/>
                <a:gdLst>
                  <a:gd name="T0" fmla="*/ 0 w 22"/>
                  <a:gd name="T1" fmla="*/ 4 h 21"/>
                  <a:gd name="T2" fmla="*/ 7 w 22"/>
                  <a:gd name="T3" fmla="*/ 0 h 21"/>
                  <a:gd name="T4" fmla="*/ 22 w 22"/>
                  <a:gd name="T5" fmla="*/ 13 h 21"/>
                  <a:gd name="T6" fmla="*/ 15 w 22"/>
                  <a:gd name="T7" fmla="*/ 21 h 21"/>
                  <a:gd name="T8" fmla="*/ 0 w 22"/>
                  <a:gd name="T9" fmla="*/ 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4"/>
                    </a:moveTo>
                    <a:lnTo>
                      <a:pt x="7" y="0"/>
                    </a:lnTo>
                    <a:lnTo>
                      <a:pt x="22" y="13"/>
                    </a:lnTo>
                    <a:lnTo>
                      <a:pt x="15" y="21"/>
                    </a:lnTo>
                    <a:lnTo>
                      <a:pt x="0" y="4"/>
                    </a:lnTo>
                    <a:close/>
                  </a:path>
                </a:pathLst>
              </a:custGeom>
              <a:solidFill>
                <a:srgbClr val="00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3" name="Freeform 871"/>
              <p:cNvSpPr>
                <a:spLocks/>
              </p:cNvSpPr>
              <p:nvPr/>
            </p:nvSpPr>
            <p:spPr bwMode="auto">
              <a:xfrm>
                <a:off x="2437" y="3341"/>
                <a:ext cx="423" cy="217"/>
              </a:xfrm>
              <a:custGeom>
                <a:avLst/>
                <a:gdLst>
                  <a:gd name="T0" fmla="*/ 15 w 423"/>
                  <a:gd name="T1" fmla="*/ 212 h 217"/>
                  <a:gd name="T2" fmla="*/ 15 w 423"/>
                  <a:gd name="T3" fmla="*/ 212 h 217"/>
                  <a:gd name="T4" fmla="*/ 12 w 423"/>
                  <a:gd name="T5" fmla="*/ 212 h 217"/>
                  <a:gd name="T6" fmla="*/ 12 w 423"/>
                  <a:gd name="T7" fmla="*/ 212 h 217"/>
                  <a:gd name="T8" fmla="*/ 12 w 423"/>
                  <a:gd name="T9" fmla="*/ 212 h 217"/>
                  <a:gd name="T10" fmla="*/ 12 w 423"/>
                  <a:gd name="T11" fmla="*/ 212 h 217"/>
                  <a:gd name="T12" fmla="*/ 8 w 423"/>
                  <a:gd name="T13" fmla="*/ 208 h 217"/>
                  <a:gd name="T14" fmla="*/ 8 w 423"/>
                  <a:gd name="T15" fmla="*/ 208 h 217"/>
                  <a:gd name="T16" fmla="*/ 8 w 423"/>
                  <a:gd name="T17" fmla="*/ 204 h 217"/>
                  <a:gd name="T18" fmla="*/ 8 w 423"/>
                  <a:gd name="T19" fmla="*/ 200 h 217"/>
                  <a:gd name="T20" fmla="*/ 8 w 423"/>
                  <a:gd name="T21" fmla="*/ 195 h 217"/>
                  <a:gd name="T22" fmla="*/ 4 w 423"/>
                  <a:gd name="T23" fmla="*/ 200 h 217"/>
                  <a:gd name="T24" fmla="*/ 4 w 423"/>
                  <a:gd name="T25" fmla="*/ 200 h 217"/>
                  <a:gd name="T26" fmla="*/ 0 w 423"/>
                  <a:gd name="T27" fmla="*/ 200 h 217"/>
                  <a:gd name="T28" fmla="*/ 0 w 423"/>
                  <a:gd name="T29" fmla="*/ 200 h 217"/>
                  <a:gd name="T30" fmla="*/ 0 w 423"/>
                  <a:gd name="T31" fmla="*/ 200 h 217"/>
                  <a:gd name="T32" fmla="*/ 0 w 423"/>
                  <a:gd name="T33" fmla="*/ 200 h 217"/>
                  <a:gd name="T34" fmla="*/ 4 w 423"/>
                  <a:gd name="T35" fmla="*/ 200 h 217"/>
                  <a:gd name="T36" fmla="*/ 4 w 423"/>
                  <a:gd name="T37" fmla="*/ 204 h 217"/>
                  <a:gd name="T38" fmla="*/ 4 w 423"/>
                  <a:gd name="T39" fmla="*/ 208 h 217"/>
                  <a:gd name="T40" fmla="*/ 4 w 423"/>
                  <a:gd name="T41" fmla="*/ 212 h 217"/>
                  <a:gd name="T42" fmla="*/ 8 w 423"/>
                  <a:gd name="T43" fmla="*/ 212 h 217"/>
                  <a:gd name="T44" fmla="*/ 8 w 423"/>
                  <a:gd name="T45" fmla="*/ 217 h 217"/>
                  <a:gd name="T46" fmla="*/ 12 w 423"/>
                  <a:gd name="T47" fmla="*/ 217 h 217"/>
                  <a:gd name="T48" fmla="*/ 12 w 423"/>
                  <a:gd name="T49" fmla="*/ 217 h 217"/>
                  <a:gd name="T50" fmla="*/ 12 w 423"/>
                  <a:gd name="T51" fmla="*/ 217 h 217"/>
                  <a:gd name="T52" fmla="*/ 15 w 423"/>
                  <a:gd name="T53" fmla="*/ 217 h 217"/>
                  <a:gd name="T54" fmla="*/ 30 w 423"/>
                  <a:gd name="T55" fmla="*/ 212 h 217"/>
                  <a:gd name="T56" fmla="*/ 49 w 423"/>
                  <a:gd name="T57" fmla="*/ 204 h 217"/>
                  <a:gd name="T58" fmla="*/ 76 w 423"/>
                  <a:gd name="T59" fmla="*/ 191 h 217"/>
                  <a:gd name="T60" fmla="*/ 102 w 423"/>
                  <a:gd name="T61" fmla="*/ 174 h 217"/>
                  <a:gd name="T62" fmla="*/ 170 w 423"/>
                  <a:gd name="T63" fmla="*/ 140 h 217"/>
                  <a:gd name="T64" fmla="*/ 242 w 423"/>
                  <a:gd name="T65" fmla="*/ 102 h 217"/>
                  <a:gd name="T66" fmla="*/ 310 w 423"/>
                  <a:gd name="T67" fmla="*/ 64 h 217"/>
                  <a:gd name="T68" fmla="*/ 370 w 423"/>
                  <a:gd name="T69" fmla="*/ 30 h 217"/>
                  <a:gd name="T70" fmla="*/ 423 w 423"/>
                  <a:gd name="T71" fmla="*/ 0 h 217"/>
                  <a:gd name="T72" fmla="*/ 423 w 423"/>
                  <a:gd name="T73" fmla="*/ 0 h 217"/>
                  <a:gd name="T74" fmla="*/ 223 w 423"/>
                  <a:gd name="T75" fmla="*/ 106 h 217"/>
                  <a:gd name="T76" fmla="*/ 83 w 423"/>
                  <a:gd name="T77" fmla="*/ 183 h 217"/>
                  <a:gd name="T78" fmla="*/ 34 w 423"/>
                  <a:gd name="T79" fmla="*/ 204 h 217"/>
                  <a:gd name="T80" fmla="*/ 19 w 423"/>
                  <a:gd name="T81" fmla="*/ 212 h 217"/>
                  <a:gd name="T82" fmla="*/ 15 w 423"/>
                  <a:gd name="T83" fmla="*/ 212 h 217"/>
                  <a:gd name="T84" fmla="*/ 15 w 423"/>
                  <a:gd name="T85" fmla="*/ 212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
                  <a:gd name="T130" fmla="*/ 0 h 217"/>
                  <a:gd name="T131" fmla="*/ 423 w 423"/>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 h="217">
                    <a:moveTo>
                      <a:pt x="15" y="212"/>
                    </a:moveTo>
                    <a:lnTo>
                      <a:pt x="15" y="212"/>
                    </a:lnTo>
                    <a:lnTo>
                      <a:pt x="12" y="212"/>
                    </a:lnTo>
                    <a:lnTo>
                      <a:pt x="8" y="208"/>
                    </a:lnTo>
                    <a:lnTo>
                      <a:pt x="8" y="204"/>
                    </a:lnTo>
                    <a:lnTo>
                      <a:pt x="8" y="200"/>
                    </a:lnTo>
                    <a:lnTo>
                      <a:pt x="8" y="195"/>
                    </a:lnTo>
                    <a:lnTo>
                      <a:pt x="4" y="200"/>
                    </a:lnTo>
                    <a:lnTo>
                      <a:pt x="0" y="200"/>
                    </a:lnTo>
                    <a:lnTo>
                      <a:pt x="4" y="200"/>
                    </a:lnTo>
                    <a:lnTo>
                      <a:pt x="4" y="204"/>
                    </a:lnTo>
                    <a:lnTo>
                      <a:pt x="4" y="208"/>
                    </a:lnTo>
                    <a:lnTo>
                      <a:pt x="4" y="212"/>
                    </a:lnTo>
                    <a:lnTo>
                      <a:pt x="8" y="212"/>
                    </a:lnTo>
                    <a:lnTo>
                      <a:pt x="8" y="217"/>
                    </a:lnTo>
                    <a:lnTo>
                      <a:pt x="12" y="217"/>
                    </a:lnTo>
                    <a:lnTo>
                      <a:pt x="15" y="217"/>
                    </a:lnTo>
                    <a:lnTo>
                      <a:pt x="30" y="212"/>
                    </a:lnTo>
                    <a:lnTo>
                      <a:pt x="49" y="204"/>
                    </a:lnTo>
                    <a:lnTo>
                      <a:pt x="76" y="191"/>
                    </a:lnTo>
                    <a:lnTo>
                      <a:pt x="102" y="174"/>
                    </a:lnTo>
                    <a:lnTo>
                      <a:pt x="170" y="140"/>
                    </a:lnTo>
                    <a:lnTo>
                      <a:pt x="242" y="102"/>
                    </a:lnTo>
                    <a:lnTo>
                      <a:pt x="310" y="64"/>
                    </a:lnTo>
                    <a:lnTo>
                      <a:pt x="370" y="30"/>
                    </a:lnTo>
                    <a:lnTo>
                      <a:pt x="423" y="0"/>
                    </a:lnTo>
                    <a:lnTo>
                      <a:pt x="223" y="106"/>
                    </a:lnTo>
                    <a:lnTo>
                      <a:pt x="83" y="183"/>
                    </a:lnTo>
                    <a:lnTo>
                      <a:pt x="34" y="204"/>
                    </a:lnTo>
                    <a:lnTo>
                      <a:pt x="19" y="212"/>
                    </a:lnTo>
                    <a:lnTo>
                      <a:pt x="15" y="212"/>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4" name="Freeform 872"/>
              <p:cNvSpPr>
                <a:spLocks/>
              </p:cNvSpPr>
              <p:nvPr/>
            </p:nvSpPr>
            <p:spPr bwMode="auto">
              <a:xfrm>
                <a:off x="2777" y="3362"/>
                <a:ext cx="7" cy="22"/>
              </a:xfrm>
              <a:custGeom>
                <a:avLst/>
                <a:gdLst>
                  <a:gd name="T0" fmla="*/ 0 w 7"/>
                  <a:gd name="T1" fmla="*/ 0 h 22"/>
                  <a:gd name="T2" fmla="*/ 0 w 7"/>
                  <a:gd name="T3" fmla="*/ 0 h 22"/>
                  <a:gd name="T4" fmla="*/ 3 w 7"/>
                  <a:gd name="T5" fmla="*/ 22 h 22"/>
                  <a:gd name="T6" fmla="*/ 7 w 7"/>
                  <a:gd name="T7" fmla="*/ 22 h 22"/>
                  <a:gd name="T8" fmla="*/ 3 w 7"/>
                  <a:gd name="T9" fmla="*/ 0 h 22"/>
                  <a:gd name="T10" fmla="*/ 0 w 7"/>
                  <a:gd name="T11" fmla="*/ 0 h 22"/>
                  <a:gd name="T12" fmla="*/ 0 60000 65536"/>
                  <a:gd name="T13" fmla="*/ 0 60000 65536"/>
                  <a:gd name="T14" fmla="*/ 0 60000 65536"/>
                  <a:gd name="T15" fmla="*/ 0 60000 65536"/>
                  <a:gd name="T16" fmla="*/ 0 60000 65536"/>
                  <a:gd name="T17" fmla="*/ 0 60000 65536"/>
                  <a:gd name="T18" fmla="*/ 0 w 7"/>
                  <a:gd name="T19" fmla="*/ 0 h 22"/>
                  <a:gd name="T20" fmla="*/ 7 w 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 h="22">
                    <a:moveTo>
                      <a:pt x="0" y="0"/>
                    </a:moveTo>
                    <a:lnTo>
                      <a:pt x="0" y="0"/>
                    </a:lnTo>
                    <a:lnTo>
                      <a:pt x="3" y="22"/>
                    </a:lnTo>
                    <a:lnTo>
                      <a:pt x="7" y="22"/>
                    </a:lnTo>
                    <a:lnTo>
                      <a:pt x="3" y="0"/>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5" name="Freeform 873"/>
              <p:cNvSpPr>
                <a:spLocks/>
              </p:cNvSpPr>
              <p:nvPr/>
            </p:nvSpPr>
            <p:spPr bwMode="auto">
              <a:xfrm>
                <a:off x="2777" y="3375"/>
                <a:ext cx="7" cy="4"/>
              </a:xfrm>
              <a:custGeom>
                <a:avLst/>
                <a:gdLst>
                  <a:gd name="T0" fmla="*/ 7 w 7"/>
                  <a:gd name="T1" fmla="*/ 0 h 4"/>
                  <a:gd name="T2" fmla="*/ 7 w 7"/>
                  <a:gd name="T3" fmla="*/ 4 h 4"/>
                  <a:gd name="T4" fmla="*/ 0 w 7"/>
                  <a:gd name="T5" fmla="*/ 4 h 4"/>
                  <a:gd name="T6" fmla="*/ 0 w 7"/>
                  <a:gd name="T7" fmla="*/ 4 h 4"/>
                  <a:gd name="T8" fmla="*/ 7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7" y="4"/>
                    </a:lnTo>
                    <a:lnTo>
                      <a:pt x="0" y="4"/>
                    </a:lnTo>
                    <a:lnTo>
                      <a:pt x="7"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6" name="Freeform 874"/>
              <p:cNvSpPr>
                <a:spLocks/>
              </p:cNvSpPr>
              <p:nvPr/>
            </p:nvSpPr>
            <p:spPr bwMode="auto">
              <a:xfrm>
                <a:off x="2773" y="3384"/>
                <a:ext cx="7" cy="4"/>
              </a:xfrm>
              <a:custGeom>
                <a:avLst/>
                <a:gdLst>
                  <a:gd name="T0" fmla="*/ 7 w 7"/>
                  <a:gd name="T1" fmla="*/ 4 h 4"/>
                  <a:gd name="T2" fmla="*/ 4 w 7"/>
                  <a:gd name="T3" fmla="*/ 4 h 4"/>
                  <a:gd name="T4" fmla="*/ 0 w 7"/>
                  <a:gd name="T5" fmla="*/ 0 h 4"/>
                  <a:gd name="T6" fmla="*/ 4 w 7"/>
                  <a:gd name="T7" fmla="*/ 0 h 4"/>
                  <a:gd name="T8" fmla="*/ 7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lnTo>
                      <a:pt x="4" y="4"/>
                    </a:lnTo>
                    <a:lnTo>
                      <a:pt x="0" y="0"/>
                    </a:lnTo>
                    <a:lnTo>
                      <a:pt x="4"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67" name="Freeform 875"/>
              <p:cNvSpPr>
                <a:spLocks/>
              </p:cNvSpPr>
              <p:nvPr/>
            </p:nvSpPr>
            <p:spPr bwMode="auto">
              <a:xfrm>
                <a:off x="2784" y="3375"/>
                <a:ext cx="8" cy="9"/>
              </a:xfrm>
              <a:custGeom>
                <a:avLst/>
                <a:gdLst>
                  <a:gd name="T0" fmla="*/ 8 w 8"/>
                  <a:gd name="T1" fmla="*/ 9 h 9"/>
                  <a:gd name="T2" fmla="*/ 4 w 8"/>
                  <a:gd name="T3" fmla="*/ 9 h 9"/>
                  <a:gd name="T4" fmla="*/ 0 w 8"/>
                  <a:gd name="T5" fmla="*/ 4 h 9"/>
                  <a:gd name="T6" fmla="*/ 4 w 8"/>
                  <a:gd name="T7" fmla="*/ 0 h 9"/>
                  <a:gd name="T8" fmla="*/ 8 w 8"/>
                  <a:gd name="T9" fmla="*/ 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9"/>
                    </a:moveTo>
                    <a:lnTo>
                      <a:pt x="4" y="9"/>
                    </a:lnTo>
                    <a:lnTo>
                      <a:pt x="0" y="4"/>
                    </a:lnTo>
                    <a:lnTo>
                      <a:pt x="4" y="0"/>
                    </a:lnTo>
                    <a:lnTo>
                      <a:pt x="8"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568" name="Group 876"/>
              <p:cNvGrpSpPr>
                <a:grpSpLocks/>
              </p:cNvGrpSpPr>
              <p:nvPr/>
            </p:nvGrpSpPr>
            <p:grpSpPr bwMode="auto">
              <a:xfrm>
                <a:off x="2697" y="3401"/>
                <a:ext cx="19" cy="29"/>
                <a:chOff x="2697" y="3401"/>
                <a:chExt cx="19" cy="29"/>
              </a:xfrm>
            </p:grpSpPr>
            <p:sp>
              <p:nvSpPr>
                <p:cNvPr id="1538" name="Freeform 877"/>
                <p:cNvSpPr>
                  <a:spLocks/>
                </p:cNvSpPr>
                <p:nvPr/>
              </p:nvSpPr>
              <p:spPr bwMode="auto">
                <a:xfrm>
                  <a:off x="2701" y="3401"/>
                  <a:ext cx="8" cy="25"/>
                </a:xfrm>
                <a:custGeom>
                  <a:avLst/>
                  <a:gdLst>
                    <a:gd name="T0" fmla="*/ 0 w 8"/>
                    <a:gd name="T1" fmla="*/ 0 h 25"/>
                    <a:gd name="T2" fmla="*/ 0 w 8"/>
                    <a:gd name="T3" fmla="*/ 0 h 25"/>
                    <a:gd name="T4" fmla="*/ 4 w 8"/>
                    <a:gd name="T5" fmla="*/ 25 h 25"/>
                    <a:gd name="T6" fmla="*/ 8 w 8"/>
                    <a:gd name="T7" fmla="*/ 21 h 25"/>
                    <a:gd name="T8" fmla="*/ 4 w 8"/>
                    <a:gd name="T9" fmla="*/ 0 h 25"/>
                    <a:gd name="T10" fmla="*/ 0 w 8"/>
                    <a:gd name="T11" fmla="*/ 0 h 25"/>
                    <a:gd name="T12" fmla="*/ 0 60000 65536"/>
                    <a:gd name="T13" fmla="*/ 0 60000 65536"/>
                    <a:gd name="T14" fmla="*/ 0 60000 65536"/>
                    <a:gd name="T15" fmla="*/ 0 60000 65536"/>
                    <a:gd name="T16" fmla="*/ 0 60000 65536"/>
                    <a:gd name="T17" fmla="*/ 0 60000 65536"/>
                    <a:gd name="T18" fmla="*/ 0 w 8"/>
                    <a:gd name="T19" fmla="*/ 0 h 25"/>
                    <a:gd name="T20" fmla="*/ 8 w 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 h="25">
                      <a:moveTo>
                        <a:pt x="0" y="0"/>
                      </a:moveTo>
                      <a:lnTo>
                        <a:pt x="0" y="0"/>
                      </a:lnTo>
                      <a:lnTo>
                        <a:pt x="4" y="25"/>
                      </a:lnTo>
                      <a:lnTo>
                        <a:pt x="8" y="21"/>
                      </a:lnTo>
                      <a:lnTo>
                        <a:pt x="4" y="0"/>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9" name="Freeform 878"/>
                <p:cNvSpPr>
                  <a:spLocks/>
                </p:cNvSpPr>
                <p:nvPr/>
              </p:nvSpPr>
              <p:spPr bwMode="auto">
                <a:xfrm>
                  <a:off x="2701" y="3418"/>
                  <a:ext cx="8" cy="4"/>
                </a:xfrm>
                <a:custGeom>
                  <a:avLst/>
                  <a:gdLst>
                    <a:gd name="T0" fmla="*/ 8 w 8"/>
                    <a:gd name="T1" fmla="*/ 0 h 4"/>
                    <a:gd name="T2" fmla="*/ 8 w 8"/>
                    <a:gd name="T3" fmla="*/ 0 h 4"/>
                    <a:gd name="T4" fmla="*/ 0 w 8"/>
                    <a:gd name="T5" fmla="*/ 4 h 4"/>
                    <a:gd name="T6" fmla="*/ 0 w 8"/>
                    <a:gd name="T7" fmla="*/ 0 h 4"/>
                    <a:gd name="T8" fmla="*/ 8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0"/>
                      </a:moveTo>
                      <a:lnTo>
                        <a:pt x="8" y="0"/>
                      </a:lnTo>
                      <a:lnTo>
                        <a:pt x="0" y="4"/>
                      </a:lnTo>
                      <a:lnTo>
                        <a:pt x="0" y="0"/>
                      </a:lnTo>
                      <a:lnTo>
                        <a:pt x="8"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40" name="Freeform 879"/>
                <p:cNvSpPr>
                  <a:spLocks/>
                </p:cNvSpPr>
                <p:nvPr/>
              </p:nvSpPr>
              <p:spPr bwMode="auto">
                <a:xfrm>
                  <a:off x="2697" y="3426"/>
                  <a:ext cx="8" cy="4"/>
                </a:xfrm>
                <a:custGeom>
                  <a:avLst/>
                  <a:gdLst>
                    <a:gd name="T0" fmla="*/ 8 w 8"/>
                    <a:gd name="T1" fmla="*/ 4 h 4"/>
                    <a:gd name="T2" fmla="*/ 4 w 8"/>
                    <a:gd name="T3" fmla="*/ 4 h 4"/>
                    <a:gd name="T4" fmla="*/ 0 w 8"/>
                    <a:gd name="T5" fmla="*/ 0 h 4"/>
                    <a:gd name="T6" fmla="*/ 4 w 8"/>
                    <a:gd name="T7" fmla="*/ 0 h 4"/>
                    <a:gd name="T8" fmla="*/ 8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4" y="4"/>
                      </a:lnTo>
                      <a:lnTo>
                        <a:pt x="0" y="0"/>
                      </a:lnTo>
                      <a:lnTo>
                        <a:pt x="4" y="0"/>
                      </a:lnTo>
                      <a:lnTo>
                        <a:pt x="8"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41" name="Freeform 880"/>
                <p:cNvSpPr>
                  <a:spLocks/>
                </p:cNvSpPr>
                <p:nvPr/>
              </p:nvSpPr>
              <p:spPr bwMode="auto">
                <a:xfrm>
                  <a:off x="2709" y="3418"/>
                  <a:ext cx="7" cy="8"/>
                </a:xfrm>
                <a:custGeom>
                  <a:avLst/>
                  <a:gdLst>
                    <a:gd name="T0" fmla="*/ 7 w 7"/>
                    <a:gd name="T1" fmla="*/ 4 h 8"/>
                    <a:gd name="T2" fmla="*/ 4 w 7"/>
                    <a:gd name="T3" fmla="*/ 8 h 8"/>
                    <a:gd name="T4" fmla="*/ 0 w 7"/>
                    <a:gd name="T5" fmla="*/ 0 h 8"/>
                    <a:gd name="T6" fmla="*/ 4 w 7"/>
                    <a:gd name="T7" fmla="*/ 0 h 8"/>
                    <a:gd name="T8" fmla="*/ 7 w 7"/>
                    <a:gd name="T9" fmla="*/ 4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4"/>
                      </a:moveTo>
                      <a:lnTo>
                        <a:pt x="4" y="8"/>
                      </a:lnTo>
                      <a:lnTo>
                        <a:pt x="0" y="0"/>
                      </a:lnTo>
                      <a:lnTo>
                        <a:pt x="4"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569" name="Group 881"/>
              <p:cNvGrpSpPr>
                <a:grpSpLocks/>
              </p:cNvGrpSpPr>
              <p:nvPr/>
            </p:nvGrpSpPr>
            <p:grpSpPr bwMode="auto">
              <a:xfrm>
                <a:off x="2633" y="3435"/>
                <a:ext cx="19" cy="29"/>
                <a:chOff x="2633" y="3435"/>
                <a:chExt cx="19" cy="29"/>
              </a:xfrm>
            </p:grpSpPr>
            <p:sp>
              <p:nvSpPr>
                <p:cNvPr id="1534" name="Freeform 882"/>
                <p:cNvSpPr>
                  <a:spLocks/>
                </p:cNvSpPr>
                <p:nvPr/>
              </p:nvSpPr>
              <p:spPr bwMode="auto">
                <a:xfrm>
                  <a:off x="2637" y="3435"/>
                  <a:ext cx="4" cy="25"/>
                </a:xfrm>
                <a:custGeom>
                  <a:avLst/>
                  <a:gdLst>
                    <a:gd name="T0" fmla="*/ 0 w 4"/>
                    <a:gd name="T1" fmla="*/ 0 h 25"/>
                    <a:gd name="T2" fmla="*/ 0 w 4"/>
                    <a:gd name="T3" fmla="*/ 0 h 25"/>
                    <a:gd name="T4" fmla="*/ 4 w 4"/>
                    <a:gd name="T5" fmla="*/ 25 h 25"/>
                    <a:gd name="T6" fmla="*/ 4 w 4"/>
                    <a:gd name="T7" fmla="*/ 21 h 25"/>
                    <a:gd name="T8" fmla="*/ 0 w 4"/>
                    <a:gd name="T9" fmla="*/ 0 h 25"/>
                    <a:gd name="T10" fmla="*/ 0 w 4"/>
                    <a:gd name="T11" fmla="*/ 0 h 25"/>
                    <a:gd name="T12" fmla="*/ 0 60000 65536"/>
                    <a:gd name="T13" fmla="*/ 0 60000 65536"/>
                    <a:gd name="T14" fmla="*/ 0 60000 65536"/>
                    <a:gd name="T15" fmla="*/ 0 60000 65536"/>
                    <a:gd name="T16" fmla="*/ 0 60000 65536"/>
                    <a:gd name="T17" fmla="*/ 0 60000 65536"/>
                    <a:gd name="T18" fmla="*/ 0 w 4"/>
                    <a:gd name="T19" fmla="*/ 0 h 25"/>
                    <a:gd name="T20" fmla="*/ 4 w 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 h="25">
                      <a:moveTo>
                        <a:pt x="0" y="0"/>
                      </a:moveTo>
                      <a:lnTo>
                        <a:pt x="0" y="0"/>
                      </a:lnTo>
                      <a:lnTo>
                        <a:pt x="4" y="25"/>
                      </a:lnTo>
                      <a:lnTo>
                        <a:pt x="4" y="21"/>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5" name="Freeform 883"/>
                <p:cNvSpPr>
                  <a:spLocks/>
                </p:cNvSpPr>
                <p:nvPr/>
              </p:nvSpPr>
              <p:spPr bwMode="auto">
                <a:xfrm>
                  <a:off x="2637" y="3452"/>
                  <a:ext cx="8" cy="4"/>
                </a:xfrm>
                <a:custGeom>
                  <a:avLst/>
                  <a:gdLst>
                    <a:gd name="T0" fmla="*/ 8 w 8"/>
                    <a:gd name="T1" fmla="*/ 0 h 4"/>
                    <a:gd name="T2" fmla="*/ 8 w 8"/>
                    <a:gd name="T3" fmla="*/ 4 h 4"/>
                    <a:gd name="T4" fmla="*/ 0 w 8"/>
                    <a:gd name="T5" fmla="*/ 4 h 4"/>
                    <a:gd name="T6" fmla="*/ 0 w 8"/>
                    <a:gd name="T7" fmla="*/ 4 h 4"/>
                    <a:gd name="T8" fmla="*/ 8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0"/>
                      </a:moveTo>
                      <a:lnTo>
                        <a:pt x="8" y="4"/>
                      </a:lnTo>
                      <a:lnTo>
                        <a:pt x="0" y="4"/>
                      </a:lnTo>
                      <a:lnTo>
                        <a:pt x="8"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6" name="Freeform 884"/>
                <p:cNvSpPr>
                  <a:spLocks/>
                </p:cNvSpPr>
                <p:nvPr/>
              </p:nvSpPr>
              <p:spPr bwMode="auto">
                <a:xfrm>
                  <a:off x="2633" y="3460"/>
                  <a:ext cx="8" cy="4"/>
                </a:xfrm>
                <a:custGeom>
                  <a:avLst/>
                  <a:gdLst>
                    <a:gd name="T0" fmla="*/ 8 w 8"/>
                    <a:gd name="T1" fmla="*/ 4 h 4"/>
                    <a:gd name="T2" fmla="*/ 4 w 8"/>
                    <a:gd name="T3" fmla="*/ 4 h 4"/>
                    <a:gd name="T4" fmla="*/ 0 w 8"/>
                    <a:gd name="T5" fmla="*/ 0 h 4"/>
                    <a:gd name="T6" fmla="*/ 4 w 8"/>
                    <a:gd name="T7" fmla="*/ 0 h 4"/>
                    <a:gd name="T8" fmla="*/ 8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4" y="4"/>
                      </a:lnTo>
                      <a:lnTo>
                        <a:pt x="0" y="0"/>
                      </a:lnTo>
                      <a:lnTo>
                        <a:pt x="4" y="0"/>
                      </a:lnTo>
                      <a:lnTo>
                        <a:pt x="8"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7" name="Freeform 885"/>
                <p:cNvSpPr>
                  <a:spLocks/>
                </p:cNvSpPr>
                <p:nvPr/>
              </p:nvSpPr>
              <p:spPr bwMode="auto">
                <a:xfrm>
                  <a:off x="2645" y="3452"/>
                  <a:ext cx="7" cy="8"/>
                </a:xfrm>
                <a:custGeom>
                  <a:avLst/>
                  <a:gdLst>
                    <a:gd name="T0" fmla="*/ 7 w 7"/>
                    <a:gd name="T1" fmla="*/ 4 h 8"/>
                    <a:gd name="T2" fmla="*/ 3 w 7"/>
                    <a:gd name="T3" fmla="*/ 8 h 8"/>
                    <a:gd name="T4" fmla="*/ 0 w 7"/>
                    <a:gd name="T5" fmla="*/ 4 h 8"/>
                    <a:gd name="T6" fmla="*/ 3 w 7"/>
                    <a:gd name="T7" fmla="*/ 0 h 8"/>
                    <a:gd name="T8" fmla="*/ 7 w 7"/>
                    <a:gd name="T9" fmla="*/ 4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4"/>
                      </a:moveTo>
                      <a:lnTo>
                        <a:pt x="3" y="8"/>
                      </a:lnTo>
                      <a:lnTo>
                        <a:pt x="0" y="4"/>
                      </a:lnTo>
                      <a:lnTo>
                        <a:pt x="3"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570" name="Group 886"/>
              <p:cNvGrpSpPr>
                <a:grpSpLocks/>
              </p:cNvGrpSpPr>
              <p:nvPr/>
            </p:nvGrpSpPr>
            <p:grpSpPr bwMode="auto">
              <a:xfrm>
                <a:off x="2569" y="3469"/>
                <a:ext cx="19" cy="33"/>
                <a:chOff x="2569" y="3469"/>
                <a:chExt cx="19" cy="33"/>
              </a:xfrm>
            </p:grpSpPr>
            <p:sp>
              <p:nvSpPr>
                <p:cNvPr id="1530" name="Freeform 887"/>
                <p:cNvSpPr>
                  <a:spLocks/>
                </p:cNvSpPr>
                <p:nvPr/>
              </p:nvSpPr>
              <p:spPr bwMode="auto">
                <a:xfrm>
                  <a:off x="2573" y="3469"/>
                  <a:ext cx="4" cy="25"/>
                </a:xfrm>
                <a:custGeom>
                  <a:avLst/>
                  <a:gdLst>
                    <a:gd name="T0" fmla="*/ 0 w 4"/>
                    <a:gd name="T1" fmla="*/ 4 h 25"/>
                    <a:gd name="T2" fmla="*/ 0 w 4"/>
                    <a:gd name="T3" fmla="*/ 4 h 25"/>
                    <a:gd name="T4" fmla="*/ 4 w 4"/>
                    <a:gd name="T5" fmla="*/ 25 h 25"/>
                    <a:gd name="T6" fmla="*/ 4 w 4"/>
                    <a:gd name="T7" fmla="*/ 25 h 25"/>
                    <a:gd name="T8" fmla="*/ 0 w 4"/>
                    <a:gd name="T9" fmla="*/ 0 h 25"/>
                    <a:gd name="T10" fmla="*/ 0 w 4"/>
                    <a:gd name="T11" fmla="*/ 4 h 25"/>
                    <a:gd name="T12" fmla="*/ 0 60000 65536"/>
                    <a:gd name="T13" fmla="*/ 0 60000 65536"/>
                    <a:gd name="T14" fmla="*/ 0 60000 65536"/>
                    <a:gd name="T15" fmla="*/ 0 60000 65536"/>
                    <a:gd name="T16" fmla="*/ 0 60000 65536"/>
                    <a:gd name="T17" fmla="*/ 0 60000 65536"/>
                    <a:gd name="T18" fmla="*/ 0 w 4"/>
                    <a:gd name="T19" fmla="*/ 0 h 25"/>
                    <a:gd name="T20" fmla="*/ 4 w 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 h="25">
                      <a:moveTo>
                        <a:pt x="0" y="4"/>
                      </a:moveTo>
                      <a:lnTo>
                        <a:pt x="0" y="4"/>
                      </a:lnTo>
                      <a:lnTo>
                        <a:pt x="4" y="25"/>
                      </a:lnTo>
                      <a:lnTo>
                        <a:pt x="0" y="0"/>
                      </a:lnTo>
                      <a:lnTo>
                        <a:pt x="0"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1" name="Freeform 888"/>
                <p:cNvSpPr>
                  <a:spLocks/>
                </p:cNvSpPr>
                <p:nvPr/>
              </p:nvSpPr>
              <p:spPr bwMode="auto">
                <a:xfrm>
                  <a:off x="2573" y="3485"/>
                  <a:ext cx="8" cy="5"/>
                </a:xfrm>
                <a:custGeom>
                  <a:avLst/>
                  <a:gdLst>
                    <a:gd name="T0" fmla="*/ 4 w 8"/>
                    <a:gd name="T1" fmla="*/ 0 h 5"/>
                    <a:gd name="T2" fmla="*/ 8 w 8"/>
                    <a:gd name="T3" fmla="*/ 5 h 5"/>
                    <a:gd name="T4" fmla="*/ 0 w 8"/>
                    <a:gd name="T5" fmla="*/ 5 h 5"/>
                    <a:gd name="T6" fmla="*/ 0 w 8"/>
                    <a:gd name="T7" fmla="*/ 5 h 5"/>
                    <a:gd name="T8" fmla="*/ 4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4" y="0"/>
                      </a:moveTo>
                      <a:lnTo>
                        <a:pt x="8" y="5"/>
                      </a:lnTo>
                      <a:lnTo>
                        <a:pt x="0" y="5"/>
                      </a:lnTo>
                      <a:lnTo>
                        <a:pt x="4"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2" name="Freeform 889"/>
                <p:cNvSpPr>
                  <a:spLocks/>
                </p:cNvSpPr>
                <p:nvPr/>
              </p:nvSpPr>
              <p:spPr bwMode="auto">
                <a:xfrm>
                  <a:off x="2569" y="3494"/>
                  <a:ext cx="4" cy="8"/>
                </a:xfrm>
                <a:custGeom>
                  <a:avLst/>
                  <a:gdLst>
                    <a:gd name="T0" fmla="*/ 4 w 4"/>
                    <a:gd name="T1" fmla="*/ 4 h 8"/>
                    <a:gd name="T2" fmla="*/ 4 w 4"/>
                    <a:gd name="T3" fmla="*/ 8 h 8"/>
                    <a:gd name="T4" fmla="*/ 0 w 4"/>
                    <a:gd name="T5" fmla="*/ 0 h 8"/>
                    <a:gd name="T6" fmla="*/ 4 w 4"/>
                    <a:gd name="T7" fmla="*/ 0 h 8"/>
                    <a:gd name="T8" fmla="*/ 4 w 4"/>
                    <a:gd name="T9" fmla="*/ 4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4"/>
                      </a:moveTo>
                      <a:lnTo>
                        <a:pt x="4" y="8"/>
                      </a:lnTo>
                      <a:lnTo>
                        <a:pt x="0" y="0"/>
                      </a:lnTo>
                      <a:lnTo>
                        <a:pt x="4" y="0"/>
                      </a:lnTo>
                      <a:lnTo>
                        <a:pt x="4"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33" name="Freeform 890"/>
                <p:cNvSpPr>
                  <a:spLocks/>
                </p:cNvSpPr>
                <p:nvPr/>
              </p:nvSpPr>
              <p:spPr bwMode="auto">
                <a:xfrm>
                  <a:off x="2581" y="3485"/>
                  <a:ext cx="7" cy="9"/>
                </a:xfrm>
                <a:custGeom>
                  <a:avLst/>
                  <a:gdLst>
                    <a:gd name="T0" fmla="*/ 7 w 7"/>
                    <a:gd name="T1" fmla="*/ 9 h 9"/>
                    <a:gd name="T2" fmla="*/ 3 w 7"/>
                    <a:gd name="T3" fmla="*/ 9 h 9"/>
                    <a:gd name="T4" fmla="*/ 0 w 7"/>
                    <a:gd name="T5" fmla="*/ 5 h 9"/>
                    <a:gd name="T6" fmla="*/ 3 w 7"/>
                    <a:gd name="T7" fmla="*/ 0 h 9"/>
                    <a:gd name="T8" fmla="*/ 7 w 7"/>
                    <a:gd name="T9" fmla="*/ 9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9"/>
                      </a:moveTo>
                      <a:lnTo>
                        <a:pt x="3" y="9"/>
                      </a:lnTo>
                      <a:lnTo>
                        <a:pt x="0" y="5"/>
                      </a:lnTo>
                      <a:lnTo>
                        <a:pt x="3" y="0"/>
                      </a:lnTo>
                      <a:lnTo>
                        <a:pt x="7"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571" name="Group 891"/>
              <p:cNvGrpSpPr>
                <a:grpSpLocks/>
              </p:cNvGrpSpPr>
              <p:nvPr/>
            </p:nvGrpSpPr>
            <p:grpSpPr bwMode="auto">
              <a:xfrm>
                <a:off x="2505" y="3502"/>
                <a:ext cx="15" cy="30"/>
                <a:chOff x="2505" y="3502"/>
                <a:chExt cx="15" cy="30"/>
              </a:xfrm>
            </p:grpSpPr>
            <p:sp>
              <p:nvSpPr>
                <p:cNvPr id="1526" name="Freeform 892"/>
                <p:cNvSpPr>
                  <a:spLocks/>
                </p:cNvSpPr>
                <p:nvPr/>
              </p:nvSpPr>
              <p:spPr bwMode="auto">
                <a:xfrm>
                  <a:off x="2509" y="3502"/>
                  <a:ext cx="4" cy="26"/>
                </a:xfrm>
                <a:custGeom>
                  <a:avLst/>
                  <a:gdLst>
                    <a:gd name="T0" fmla="*/ 0 w 4"/>
                    <a:gd name="T1" fmla="*/ 0 h 26"/>
                    <a:gd name="T2" fmla="*/ 0 w 4"/>
                    <a:gd name="T3" fmla="*/ 0 h 26"/>
                    <a:gd name="T4" fmla="*/ 0 w 4"/>
                    <a:gd name="T5" fmla="*/ 26 h 26"/>
                    <a:gd name="T6" fmla="*/ 4 w 4"/>
                    <a:gd name="T7" fmla="*/ 22 h 26"/>
                    <a:gd name="T8" fmla="*/ 0 w 4"/>
                    <a:gd name="T9" fmla="*/ 0 h 26"/>
                    <a:gd name="T10" fmla="*/ 0 w 4"/>
                    <a:gd name="T11" fmla="*/ 0 h 26"/>
                    <a:gd name="T12" fmla="*/ 0 60000 65536"/>
                    <a:gd name="T13" fmla="*/ 0 60000 65536"/>
                    <a:gd name="T14" fmla="*/ 0 60000 65536"/>
                    <a:gd name="T15" fmla="*/ 0 60000 65536"/>
                    <a:gd name="T16" fmla="*/ 0 60000 65536"/>
                    <a:gd name="T17" fmla="*/ 0 60000 65536"/>
                    <a:gd name="T18" fmla="*/ 0 w 4"/>
                    <a:gd name="T19" fmla="*/ 0 h 26"/>
                    <a:gd name="T20" fmla="*/ 4 w 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 h="26">
                      <a:moveTo>
                        <a:pt x="0" y="0"/>
                      </a:moveTo>
                      <a:lnTo>
                        <a:pt x="0" y="0"/>
                      </a:lnTo>
                      <a:lnTo>
                        <a:pt x="0" y="26"/>
                      </a:lnTo>
                      <a:lnTo>
                        <a:pt x="4" y="22"/>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27" name="Freeform 893"/>
                <p:cNvSpPr>
                  <a:spLocks/>
                </p:cNvSpPr>
                <p:nvPr/>
              </p:nvSpPr>
              <p:spPr bwMode="auto">
                <a:xfrm>
                  <a:off x="2509" y="3519"/>
                  <a:ext cx="7" cy="5"/>
                </a:xfrm>
                <a:custGeom>
                  <a:avLst/>
                  <a:gdLst>
                    <a:gd name="T0" fmla="*/ 4 w 7"/>
                    <a:gd name="T1" fmla="*/ 0 h 5"/>
                    <a:gd name="T2" fmla="*/ 7 w 7"/>
                    <a:gd name="T3" fmla="*/ 5 h 5"/>
                    <a:gd name="T4" fmla="*/ 0 w 7"/>
                    <a:gd name="T5" fmla="*/ 5 h 5"/>
                    <a:gd name="T6" fmla="*/ 0 w 7"/>
                    <a:gd name="T7" fmla="*/ 5 h 5"/>
                    <a:gd name="T8" fmla="*/ 4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4" y="0"/>
                      </a:moveTo>
                      <a:lnTo>
                        <a:pt x="7" y="5"/>
                      </a:lnTo>
                      <a:lnTo>
                        <a:pt x="0" y="5"/>
                      </a:lnTo>
                      <a:lnTo>
                        <a:pt x="4"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28" name="Freeform 894"/>
                <p:cNvSpPr>
                  <a:spLocks/>
                </p:cNvSpPr>
                <p:nvPr/>
              </p:nvSpPr>
              <p:spPr bwMode="auto">
                <a:xfrm>
                  <a:off x="2505" y="3528"/>
                  <a:ext cx="4" cy="4"/>
                </a:xfrm>
                <a:custGeom>
                  <a:avLst/>
                  <a:gdLst>
                    <a:gd name="T0" fmla="*/ 4 w 4"/>
                    <a:gd name="T1" fmla="*/ 4 h 4"/>
                    <a:gd name="T2" fmla="*/ 4 w 4"/>
                    <a:gd name="T3" fmla="*/ 4 h 4"/>
                    <a:gd name="T4" fmla="*/ 0 w 4"/>
                    <a:gd name="T5" fmla="*/ 0 h 4"/>
                    <a:gd name="T6" fmla="*/ 4 w 4"/>
                    <a:gd name="T7" fmla="*/ 0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4" y="4"/>
                      </a:lnTo>
                      <a:lnTo>
                        <a:pt x="0" y="0"/>
                      </a:lnTo>
                      <a:lnTo>
                        <a:pt x="4" y="0"/>
                      </a:lnTo>
                      <a:lnTo>
                        <a:pt x="4"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29" name="Freeform 895"/>
                <p:cNvSpPr>
                  <a:spLocks/>
                </p:cNvSpPr>
                <p:nvPr/>
              </p:nvSpPr>
              <p:spPr bwMode="auto">
                <a:xfrm>
                  <a:off x="2516" y="3519"/>
                  <a:ext cx="4" cy="9"/>
                </a:xfrm>
                <a:custGeom>
                  <a:avLst/>
                  <a:gdLst>
                    <a:gd name="T0" fmla="*/ 4 w 4"/>
                    <a:gd name="T1" fmla="*/ 9 h 9"/>
                    <a:gd name="T2" fmla="*/ 4 w 4"/>
                    <a:gd name="T3" fmla="*/ 9 h 9"/>
                    <a:gd name="T4" fmla="*/ 0 w 4"/>
                    <a:gd name="T5" fmla="*/ 5 h 9"/>
                    <a:gd name="T6" fmla="*/ 4 w 4"/>
                    <a:gd name="T7" fmla="*/ 0 h 9"/>
                    <a:gd name="T8" fmla="*/ 4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4" y="9"/>
                      </a:moveTo>
                      <a:lnTo>
                        <a:pt x="4" y="9"/>
                      </a:lnTo>
                      <a:lnTo>
                        <a:pt x="0" y="5"/>
                      </a:lnTo>
                      <a:lnTo>
                        <a:pt x="4" y="0"/>
                      </a:lnTo>
                      <a:lnTo>
                        <a:pt x="4"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572" name="Freeform 896"/>
              <p:cNvSpPr>
                <a:spLocks/>
              </p:cNvSpPr>
              <p:nvPr/>
            </p:nvSpPr>
            <p:spPr bwMode="auto">
              <a:xfrm>
                <a:off x="1675" y="3091"/>
                <a:ext cx="528" cy="577"/>
              </a:xfrm>
              <a:custGeom>
                <a:avLst/>
                <a:gdLst>
                  <a:gd name="T0" fmla="*/ 0 w 528"/>
                  <a:gd name="T1" fmla="*/ 0 h 577"/>
                  <a:gd name="T2" fmla="*/ 8 w 528"/>
                  <a:gd name="T3" fmla="*/ 13 h 577"/>
                  <a:gd name="T4" fmla="*/ 23 w 528"/>
                  <a:gd name="T5" fmla="*/ 42 h 577"/>
                  <a:gd name="T6" fmla="*/ 38 w 528"/>
                  <a:gd name="T7" fmla="*/ 64 h 577"/>
                  <a:gd name="T8" fmla="*/ 53 w 528"/>
                  <a:gd name="T9" fmla="*/ 89 h 577"/>
                  <a:gd name="T10" fmla="*/ 68 w 528"/>
                  <a:gd name="T11" fmla="*/ 106 h 577"/>
                  <a:gd name="T12" fmla="*/ 83 w 528"/>
                  <a:gd name="T13" fmla="*/ 123 h 577"/>
                  <a:gd name="T14" fmla="*/ 99 w 528"/>
                  <a:gd name="T15" fmla="*/ 140 h 577"/>
                  <a:gd name="T16" fmla="*/ 117 w 528"/>
                  <a:gd name="T17" fmla="*/ 157 h 577"/>
                  <a:gd name="T18" fmla="*/ 159 w 528"/>
                  <a:gd name="T19" fmla="*/ 187 h 577"/>
                  <a:gd name="T20" fmla="*/ 197 w 528"/>
                  <a:gd name="T21" fmla="*/ 221 h 577"/>
                  <a:gd name="T22" fmla="*/ 219 w 528"/>
                  <a:gd name="T23" fmla="*/ 238 h 577"/>
                  <a:gd name="T24" fmla="*/ 234 w 528"/>
                  <a:gd name="T25" fmla="*/ 254 h 577"/>
                  <a:gd name="T26" fmla="*/ 246 w 528"/>
                  <a:gd name="T27" fmla="*/ 267 h 577"/>
                  <a:gd name="T28" fmla="*/ 257 w 528"/>
                  <a:gd name="T29" fmla="*/ 280 h 577"/>
                  <a:gd name="T30" fmla="*/ 268 w 528"/>
                  <a:gd name="T31" fmla="*/ 293 h 577"/>
                  <a:gd name="T32" fmla="*/ 276 w 528"/>
                  <a:gd name="T33" fmla="*/ 310 h 577"/>
                  <a:gd name="T34" fmla="*/ 287 w 528"/>
                  <a:gd name="T35" fmla="*/ 322 h 577"/>
                  <a:gd name="T36" fmla="*/ 295 w 528"/>
                  <a:gd name="T37" fmla="*/ 339 h 577"/>
                  <a:gd name="T38" fmla="*/ 310 w 528"/>
                  <a:gd name="T39" fmla="*/ 361 h 577"/>
                  <a:gd name="T40" fmla="*/ 325 w 528"/>
                  <a:gd name="T41" fmla="*/ 382 h 577"/>
                  <a:gd name="T42" fmla="*/ 340 w 528"/>
                  <a:gd name="T43" fmla="*/ 399 h 577"/>
                  <a:gd name="T44" fmla="*/ 359 w 528"/>
                  <a:gd name="T45" fmla="*/ 420 h 577"/>
                  <a:gd name="T46" fmla="*/ 378 w 528"/>
                  <a:gd name="T47" fmla="*/ 441 h 577"/>
                  <a:gd name="T48" fmla="*/ 408 w 528"/>
                  <a:gd name="T49" fmla="*/ 471 h 577"/>
                  <a:gd name="T50" fmla="*/ 449 w 528"/>
                  <a:gd name="T51" fmla="*/ 505 h 577"/>
                  <a:gd name="T52" fmla="*/ 483 w 528"/>
                  <a:gd name="T53" fmla="*/ 539 h 577"/>
                  <a:gd name="T54" fmla="*/ 521 w 528"/>
                  <a:gd name="T55" fmla="*/ 568 h 577"/>
                  <a:gd name="T56" fmla="*/ 525 w 528"/>
                  <a:gd name="T57" fmla="*/ 577 h 577"/>
                  <a:gd name="T58" fmla="*/ 525 w 528"/>
                  <a:gd name="T59" fmla="*/ 577 h 577"/>
                  <a:gd name="T60" fmla="*/ 521 w 528"/>
                  <a:gd name="T61" fmla="*/ 577 h 577"/>
                  <a:gd name="T62" fmla="*/ 517 w 528"/>
                  <a:gd name="T63" fmla="*/ 573 h 577"/>
                  <a:gd name="T64" fmla="*/ 506 w 528"/>
                  <a:gd name="T65" fmla="*/ 568 h 577"/>
                  <a:gd name="T66" fmla="*/ 487 w 528"/>
                  <a:gd name="T67" fmla="*/ 551 h 577"/>
                  <a:gd name="T68" fmla="*/ 461 w 528"/>
                  <a:gd name="T69" fmla="*/ 530 h 577"/>
                  <a:gd name="T70" fmla="*/ 434 w 528"/>
                  <a:gd name="T71" fmla="*/ 505 h 577"/>
                  <a:gd name="T72" fmla="*/ 404 w 528"/>
                  <a:gd name="T73" fmla="*/ 475 h 577"/>
                  <a:gd name="T74" fmla="*/ 363 w 528"/>
                  <a:gd name="T75" fmla="*/ 433 h 577"/>
                  <a:gd name="T76" fmla="*/ 344 w 528"/>
                  <a:gd name="T77" fmla="*/ 411 h 577"/>
                  <a:gd name="T78" fmla="*/ 325 w 528"/>
                  <a:gd name="T79" fmla="*/ 390 h 577"/>
                  <a:gd name="T80" fmla="*/ 310 w 528"/>
                  <a:gd name="T81" fmla="*/ 369 h 577"/>
                  <a:gd name="T82" fmla="*/ 295 w 528"/>
                  <a:gd name="T83" fmla="*/ 348 h 577"/>
                  <a:gd name="T84" fmla="*/ 283 w 528"/>
                  <a:gd name="T85" fmla="*/ 331 h 577"/>
                  <a:gd name="T86" fmla="*/ 272 w 528"/>
                  <a:gd name="T87" fmla="*/ 314 h 577"/>
                  <a:gd name="T88" fmla="*/ 264 w 528"/>
                  <a:gd name="T89" fmla="*/ 301 h 577"/>
                  <a:gd name="T90" fmla="*/ 253 w 528"/>
                  <a:gd name="T91" fmla="*/ 288 h 577"/>
                  <a:gd name="T92" fmla="*/ 246 w 528"/>
                  <a:gd name="T93" fmla="*/ 276 h 577"/>
                  <a:gd name="T94" fmla="*/ 234 w 528"/>
                  <a:gd name="T95" fmla="*/ 263 h 577"/>
                  <a:gd name="T96" fmla="*/ 223 w 528"/>
                  <a:gd name="T97" fmla="*/ 250 h 577"/>
                  <a:gd name="T98" fmla="*/ 208 w 528"/>
                  <a:gd name="T99" fmla="*/ 238 h 577"/>
                  <a:gd name="T100" fmla="*/ 185 w 528"/>
                  <a:gd name="T101" fmla="*/ 221 h 577"/>
                  <a:gd name="T102" fmla="*/ 136 w 528"/>
                  <a:gd name="T103" fmla="*/ 182 h 577"/>
                  <a:gd name="T104" fmla="*/ 121 w 528"/>
                  <a:gd name="T105" fmla="*/ 170 h 577"/>
                  <a:gd name="T106" fmla="*/ 102 w 528"/>
                  <a:gd name="T107" fmla="*/ 148 h 577"/>
                  <a:gd name="T108" fmla="*/ 87 w 528"/>
                  <a:gd name="T109" fmla="*/ 136 h 577"/>
                  <a:gd name="T110" fmla="*/ 76 w 528"/>
                  <a:gd name="T111" fmla="*/ 123 h 577"/>
                  <a:gd name="T112" fmla="*/ 65 w 528"/>
                  <a:gd name="T113" fmla="*/ 110 h 577"/>
                  <a:gd name="T114" fmla="*/ 53 w 528"/>
                  <a:gd name="T115" fmla="*/ 98 h 577"/>
                  <a:gd name="T116" fmla="*/ 42 w 528"/>
                  <a:gd name="T117" fmla="*/ 76 h 577"/>
                  <a:gd name="T118" fmla="*/ 34 w 528"/>
                  <a:gd name="T119" fmla="*/ 64 h 577"/>
                  <a:gd name="T120" fmla="*/ 19 w 528"/>
                  <a:gd name="T121" fmla="*/ 42 h 577"/>
                  <a:gd name="T122" fmla="*/ 4 w 528"/>
                  <a:gd name="T123" fmla="*/ 13 h 577"/>
                  <a:gd name="T124" fmla="*/ 0 w 528"/>
                  <a:gd name="T125" fmla="*/ 0 h 5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8"/>
                  <a:gd name="T190" fmla="*/ 0 h 577"/>
                  <a:gd name="T191" fmla="*/ 528 w 528"/>
                  <a:gd name="T192" fmla="*/ 577 h 5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8" h="577">
                    <a:moveTo>
                      <a:pt x="0" y="0"/>
                    </a:moveTo>
                    <a:lnTo>
                      <a:pt x="0" y="0"/>
                    </a:lnTo>
                    <a:lnTo>
                      <a:pt x="0" y="4"/>
                    </a:lnTo>
                    <a:lnTo>
                      <a:pt x="8" y="13"/>
                    </a:lnTo>
                    <a:lnTo>
                      <a:pt x="16" y="30"/>
                    </a:lnTo>
                    <a:lnTo>
                      <a:pt x="23" y="42"/>
                    </a:lnTo>
                    <a:lnTo>
                      <a:pt x="31" y="51"/>
                    </a:lnTo>
                    <a:lnTo>
                      <a:pt x="38" y="64"/>
                    </a:lnTo>
                    <a:lnTo>
                      <a:pt x="46" y="76"/>
                    </a:lnTo>
                    <a:lnTo>
                      <a:pt x="53" y="89"/>
                    </a:lnTo>
                    <a:lnTo>
                      <a:pt x="65" y="98"/>
                    </a:lnTo>
                    <a:lnTo>
                      <a:pt x="68" y="106"/>
                    </a:lnTo>
                    <a:lnTo>
                      <a:pt x="72" y="110"/>
                    </a:lnTo>
                    <a:lnTo>
                      <a:pt x="83" y="123"/>
                    </a:lnTo>
                    <a:lnTo>
                      <a:pt x="91" y="131"/>
                    </a:lnTo>
                    <a:lnTo>
                      <a:pt x="99" y="140"/>
                    </a:lnTo>
                    <a:lnTo>
                      <a:pt x="102" y="144"/>
                    </a:lnTo>
                    <a:lnTo>
                      <a:pt x="117" y="157"/>
                    </a:lnTo>
                    <a:lnTo>
                      <a:pt x="132" y="165"/>
                    </a:lnTo>
                    <a:lnTo>
                      <a:pt x="159" y="187"/>
                    </a:lnTo>
                    <a:lnTo>
                      <a:pt x="182" y="208"/>
                    </a:lnTo>
                    <a:lnTo>
                      <a:pt x="197" y="221"/>
                    </a:lnTo>
                    <a:lnTo>
                      <a:pt x="208" y="229"/>
                    </a:lnTo>
                    <a:lnTo>
                      <a:pt x="219" y="238"/>
                    </a:lnTo>
                    <a:lnTo>
                      <a:pt x="231" y="250"/>
                    </a:lnTo>
                    <a:lnTo>
                      <a:pt x="234" y="254"/>
                    </a:lnTo>
                    <a:lnTo>
                      <a:pt x="242" y="263"/>
                    </a:lnTo>
                    <a:lnTo>
                      <a:pt x="246" y="267"/>
                    </a:lnTo>
                    <a:lnTo>
                      <a:pt x="253" y="276"/>
                    </a:lnTo>
                    <a:lnTo>
                      <a:pt x="257" y="280"/>
                    </a:lnTo>
                    <a:lnTo>
                      <a:pt x="261" y="288"/>
                    </a:lnTo>
                    <a:lnTo>
                      <a:pt x="268" y="293"/>
                    </a:lnTo>
                    <a:lnTo>
                      <a:pt x="272" y="301"/>
                    </a:lnTo>
                    <a:lnTo>
                      <a:pt x="276" y="310"/>
                    </a:lnTo>
                    <a:lnTo>
                      <a:pt x="283" y="314"/>
                    </a:lnTo>
                    <a:lnTo>
                      <a:pt x="287" y="322"/>
                    </a:lnTo>
                    <a:lnTo>
                      <a:pt x="291" y="331"/>
                    </a:lnTo>
                    <a:lnTo>
                      <a:pt x="295" y="339"/>
                    </a:lnTo>
                    <a:lnTo>
                      <a:pt x="302" y="352"/>
                    </a:lnTo>
                    <a:lnTo>
                      <a:pt x="310" y="361"/>
                    </a:lnTo>
                    <a:lnTo>
                      <a:pt x="317" y="369"/>
                    </a:lnTo>
                    <a:lnTo>
                      <a:pt x="325" y="382"/>
                    </a:lnTo>
                    <a:lnTo>
                      <a:pt x="332" y="390"/>
                    </a:lnTo>
                    <a:lnTo>
                      <a:pt x="340" y="399"/>
                    </a:lnTo>
                    <a:lnTo>
                      <a:pt x="351" y="411"/>
                    </a:lnTo>
                    <a:lnTo>
                      <a:pt x="359" y="420"/>
                    </a:lnTo>
                    <a:lnTo>
                      <a:pt x="370" y="433"/>
                    </a:lnTo>
                    <a:lnTo>
                      <a:pt x="378" y="441"/>
                    </a:lnTo>
                    <a:lnTo>
                      <a:pt x="389" y="450"/>
                    </a:lnTo>
                    <a:lnTo>
                      <a:pt x="408" y="471"/>
                    </a:lnTo>
                    <a:lnTo>
                      <a:pt x="430" y="488"/>
                    </a:lnTo>
                    <a:lnTo>
                      <a:pt x="449" y="505"/>
                    </a:lnTo>
                    <a:lnTo>
                      <a:pt x="468" y="522"/>
                    </a:lnTo>
                    <a:lnTo>
                      <a:pt x="483" y="539"/>
                    </a:lnTo>
                    <a:lnTo>
                      <a:pt x="498" y="547"/>
                    </a:lnTo>
                    <a:lnTo>
                      <a:pt x="521" y="568"/>
                    </a:lnTo>
                    <a:lnTo>
                      <a:pt x="528" y="573"/>
                    </a:lnTo>
                    <a:lnTo>
                      <a:pt x="525" y="577"/>
                    </a:lnTo>
                    <a:lnTo>
                      <a:pt x="521" y="577"/>
                    </a:lnTo>
                    <a:lnTo>
                      <a:pt x="517" y="573"/>
                    </a:lnTo>
                    <a:lnTo>
                      <a:pt x="513" y="568"/>
                    </a:lnTo>
                    <a:lnTo>
                      <a:pt x="506" y="568"/>
                    </a:lnTo>
                    <a:lnTo>
                      <a:pt x="495" y="556"/>
                    </a:lnTo>
                    <a:lnTo>
                      <a:pt x="487" y="551"/>
                    </a:lnTo>
                    <a:lnTo>
                      <a:pt x="479" y="543"/>
                    </a:lnTo>
                    <a:lnTo>
                      <a:pt x="461" y="530"/>
                    </a:lnTo>
                    <a:lnTo>
                      <a:pt x="442" y="513"/>
                    </a:lnTo>
                    <a:lnTo>
                      <a:pt x="434" y="505"/>
                    </a:lnTo>
                    <a:lnTo>
                      <a:pt x="423" y="492"/>
                    </a:lnTo>
                    <a:lnTo>
                      <a:pt x="404" y="475"/>
                    </a:lnTo>
                    <a:lnTo>
                      <a:pt x="381" y="454"/>
                    </a:lnTo>
                    <a:lnTo>
                      <a:pt x="363" y="433"/>
                    </a:lnTo>
                    <a:lnTo>
                      <a:pt x="351" y="420"/>
                    </a:lnTo>
                    <a:lnTo>
                      <a:pt x="344" y="411"/>
                    </a:lnTo>
                    <a:lnTo>
                      <a:pt x="332" y="399"/>
                    </a:lnTo>
                    <a:lnTo>
                      <a:pt x="325" y="390"/>
                    </a:lnTo>
                    <a:lnTo>
                      <a:pt x="317" y="378"/>
                    </a:lnTo>
                    <a:lnTo>
                      <a:pt x="310" y="369"/>
                    </a:lnTo>
                    <a:lnTo>
                      <a:pt x="302" y="361"/>
                    </a:lnTo>
                    <a:lnTo>
                      <a:pt x="295" y="348"/>
                    </a:lnTo>
                    <a:lnTo>
                      <a:pt x="287" y="339"/>
                    </a:lnTo>
                    <a:lnTo>
                      <a:pt x="283" y="331"/>
                    </a:lnTo>
                    <a:lnTo>
                      <a:pt x="280" y="322"/>
                    </a:lnTo>
                    <a:lnTo>
                      <a:pt x="272" y="314"/>
                    </a:lnTo>
                    <a:lnTo>
                      <a:pt x="268" y="305"/>
                    </a:lnTo>
                    <a:lnTo>
                      <a:pt x="264" y="301"/>
                    </a:lnTo>
                    <a:lnTo>
                      <a:pt x="261" y="293"/>
                    </a:lnTo>
                    <a:lnTo>
                      <a:pt x="253" y="288"/>
                    </a:lnTo>
                    <a:lnTo>
                      <a:pt x="249" y="280"/>
                    </a:lnTo>
                    <a:lnTo>
                      <a:pt x="246" y="276"/>
                    </a:lnTo>
                    <a:lnTo>
                      <a:pt x="242" y="267"/>
                    </a:lnTo>
                    <a:lnTo>
                      <a:pt x="234" y="263"/>
                    </a:lnTo>
                    <a:lnTo>
                      <a:pt x="227" y="254"/>
                    </a:lnTo>
                    <a:lnTo>
                      <a:pt x="223" y="250"/>
                    </a:lnTo>
                    <a:lnTo>
                      <a:pt x="215" y="246"/>
                    </a:lnTo>
                    <a:lnTo>
                      <a:pt x="208" y="238"/>
                    </a:lnTo>
                    <a:lnTo>
                      <a:pt x="197" y="229"/>
                    </a:lnTo>
                    <a:lnTo>
                      <a:pt x="185" y="221"/>
                    </a:lnTo>
                    <a:lnTo>
                      <a:pt x="163" y="199"/>
                    </a:lnTo>
                    <a:lnTo>
                      <a:pt x="136" y="182"/>
                    </a:lnTo>
                    <a:lnTo>
                      <a:pt x="129" y="174"/>
                    </a:lnTo>
                    <a:lnTo>
                      <a:pt x="121" y="170"/>
                    </a:lnTo>
                    <a:lnTo>
                      <a:pt x="106" y="157"/>
                    </a:lnTo>
                    <a:lnTo>
                      <a:pt x="102" y="148"/>
                    </a:lnTo>
                    <a:lnTo>
                      <a:pt x="95" y="144"/>
                    </a:lnTo>
                    <a:lnTo>
                      <a:pt x="87" y="136"/>
                    </a:lnTo>
                    <a:lnTo>
                      <a:pt x="83" y="127"/>
                    </a:lnTo>
                    <a:lnTo>
                      <a:pt x="76" y="123"/>
                    </a:lnTo>
                    <a:lnTo>
                      <a:pt x="72" y="114"/>
                    </a:lnTo>
                    <a:lnTo>
                      <a:pt x="65" y="110"/>
                    </a:lnTo>
                    <a:lnTo>
                      <a:pt x="61" y="102"/>
                    </a:lnTo>
                    <a:lnTo>
                      <a:pt x="53" y="98"/>
                    </a:lnTo>
                    <a:lnTo>
                      <a:pt x="50" y="89"/>
                    </a:lnTo>
                    <a:lnTo>
                      <a:pt x="42" y="76"/>
                    </a:lnTo>
                    <a:lnTo>
                      <a:pt x="38" y="72"/>
                    </a:lnTo>
                    <a:lnTo>
                      <a:pt x="34" y="64"/>
                    </a:lnTo>
                    <a:lnTo>
                      <a:pt x="27" y="51"/>
                    </a:lnTo>
                    <a:lnTo>
                      <a:pt x="19" y="42"/>
                    </a:lnTo>
                    <a:lnTo>
                      <a:pt x="16" y="30"/>
                    </a:lnTo>
                    <a:lnTo>
                      <a:pt x="4" y="13"/>
                    </a:lnTo>
                    <a:lnTo>
                      <a:pt x="0" y="4"/>
                    </a:lnTo>
                    <a:lnTo>
                      <a:pt x="0"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573" name="Group 897"/>
              <p:cNvGrpSpPr>
                <a:grpSpLocks/>
              </p:cNvGrpSpPr>
              <p:nvPr/>
            </p:nvGrpSpPr>
            <p:grpSpPr bwMode="auto">
              <a:xfrm>
                <a:off x="1939" y="3430"/>
                <a:ext cx="12" cy="39"/>
                <a:chOff x="1939" y="3430"/>
                <a:chExt cx="12" cy="39"/>
              </a:xfrm>
            </p:grpSpPr>
            <p:sp>
              <p:nvSpPr>
                <p:cNvPr id="1523" name="Line 898"/>
                <p:cNvSpPr>
                  <a:spLocks noChangeShapeType="1"/>
                </p:cNvSpPr>
                <p:nvPr/>
              </p:nvSpPr>
              <p:spPr bwMode="auto">
                <a:xfrm>
                  <a:off x="1947" y="3430"/>
                  <a:ext cx="1" cy="3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24" name="Line 899"/>
                <p:cNvSpPr>
                  <a:spLocks noChangeShapeType="1"/>
                </p:cNvSpPr>
                <p:nvPr/>
              </p:nvSpPr>
              <p:spPr bwMode="auto">
                <a:xfrm flipV="1">
                  <a:off x="1939" y="3439"/>
                  <a:ext cx="1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25" name="Line 900"/>
                <p:cNvSpPr>
                  <a:spLocks noChangeShapeType="1"/>
                </p:cNvSpPr>
                <p:nvPr/>
              </p:nvSpPr>
              <p:spPr bwMode="auto">
                <a:xfrm flipV="1">
                  <a:off x="1939" y="3435"/>
                  <a:ext cx="1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574" name="Group 901"/>
              <p:cNvGrpSpPr>
                <a:grpSpLocks/>
              </p:cNvGrpSpPr>
              <p:nvPr/>
            </p:nvGrpSpPr>
            <p:grpSpPr bwMode="auto">
              <a:xfrm>
                <a:off x="1800" y="3273"/>
                <a:ext cx="7" cy="30"/>
                <a:chOff x="1800" y="3273"/>
                <a:chExt cx="7" cy="30"/>
              </a:xfrm>
            </p:grpSpPr>
            <p:sp>
              <p:nvSpPr>
                <p:cNvPr id="1520" name="Line 902"/>
                <p:cNvSpPr>
                  <a:spLocks noChangeShapeType="1"/>
                </p:cNvSpPr>
                <p:nvPr/>
              </p:nvSpPr>
              <p:spPr bwMode="auto">
                <a:xfrm>
                  <a:off x="1804" y="3273"/>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21" name="Line 903"/>
                <p:cNvSpPr>
                  <a:spLocks noChangeShapeType="1"/>
                </p:cNvSpPr>
                <p:nvPr/>
              </p:nvSpPr>
              <p:spPr bwMode="auto">
                <a:xfrm>
                  <a:off x="1800" y="3282"/>
                  <a:ext cx="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22" name="Line 904"/>
                <p:cNvSpPr>
                  <a:spLocks noChangeShapeType="1"/>
                </p:cNvSpPr>
                <p:nvPr/>
              </p:nvSpPr>
              <p:spPr bwMode="auto">
                <a:xfrm>
                  <a:off x="1800" y="3278"/>
                  <a:ext cx="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575" name="Group 905"/>
              <p:cNvGrpSpPr>
                <a:grpSpLocks/>
              </p:cNvGrpSpPr>
              <p:nvPr/>
            </p:nvGrpSpPr>
            <p:grpSpPr bwMode="auto">
              <a:xfrm>
                <a:off x="1675" y="3142"/>
                <a:ext cx="5" cy="17"/>
                <a:chOff x="1675" y="3142"/>
                <a:chExt cx="5" cy="17"/>
              </a:xfrm>
            </p:grpSpPr>
            <p:sp>
              <p:nvSpPr>
                <p:cNvPr id="1517" name="Line 906"/>
                <p:cNvSpPr>
                  <a:spLocks noChangeShapeType="1"/>
                </p:cNvSpPr>
                <p:nvPr/>
              </p:nvSpPr>
              <p:spPr bwMode="auto">
                <a:xfrm>
                  <a:off x="1679" y="3142"/>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8" name="Line 907"/>
                <p:cNvSpPr>
                  <a:spLocks noChangeShapeType="1"/>
                </p:cNvSpPr>
                <p:nvPr/>
              </p:nvSpPr>
              <p:spPr bwMode="auto">
                <a:xfrm>
                  <a:off x="1675" y="3146"/>
                  <a:ext cx="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9" name="Line 908"/>
                <p:cNvSpPr>
                  <a:spLocks noChangeShapeType="1"/>
                </p:cNvSpPr>
                <p:nvPr/>
              </p:nvSpPr>
              <p:spPr bwMode="auto">
                <a:xfrm flipV="1">
                  <a:off x="1675" y="3142"/>
                  <a:ext cx="4"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576" name="Freeform 909"/>
              <p:cNvSpPr>
                <a:spLocks/>
              </p:cNvSpPr>
              <p:nvPr/>
            </p:nvSpPr>
            <p:spPr bwMode="auto">
              <a:xfrm>
                <a:off x="1679" y="3142"/>
                <a:ext cx="441" cy="467"/>
              </a:xfrm>
              <a:custGeom>
                <a:avLst/>
                <a:gdLst>
                  <a:gd name="T0" fmla="*/ 0 w 441"/>
                  <a:gd name="T1" fmla="*/ 0 h 467"/>
                  <a:gd name="T2" fmla="*/ 12 w 441"/>
                  <a:gd name="T3" fmla="*/ 17 h 467"/>
                  <a:gd name="T4" fmla="*/ 23 w 441"/>
                  <a:gd name="T5" fmla="*/ 34 h 467"/>
                  <a:gd name="T6" fmla="*/ 34 w 441"/>
                  <a:gd name="T7" fmla="*/ 47 h 467"/>
                  <a:gd name="T8" fmla="*/ 46 w 441"/>
                  <a:gd name="T9" fmla="*/ 59 h 467"/>
                  <a:gd name="T10" fmla="*/ 57 w 441"/>
                  <a:gd name="T11" fmla="*/ 72 h 467"/>
                  <a:gd name="T12" fmla="*/ 64 w 441"/>
                  <a:gd name="T13" fmla="*/ 85 h 467"/>
                  <a:gd name="T14" fmla="*/ 76 w 441"/>
                  <a:gd name="T15" fmla="*/ 93 h 467"/>
                  <a:gd name="T16" fmla="*/ 87 w 441"/>
                  <a:gd name="T17" fmla="*/ 102 h 467"/>
                  <a:gd name="T18" fmla="*/ 95 w 441"/>
                  <a:gd name="T19" fmla="*/ 110 h 467"/>
                  <a:gd name="T20" fmla="*/ 102 w 441"/>
                  <a:gd name="T21" fmla="*/ 119 h 467"/>
                  <a:gd name="T22" fmla="*/ 113 w 441"/>
                  <a:gd name="T23" fmla="*/ 127 h 467"/>
                  <a:gd name="T24" fmla="*/ 121 w 441"/>
                  <a:gd name="T25" fmla="*/ 136 h 467"/>
                  <a:gd name="T26" fmla="*/ 125 w 441"/>
                  <a:gd name="T27" fmla="*/ 136 h 467"/>
                  <a:gd name="T28" fmla="*/ 128 w 441"/>
                  <a:gd name="T29" fmla="*/ 148 h 467"/>
                  <a:gd name="T30" fmla="*/ 132 w 441"/>
                  <a:gd name="T31" fmla="*/ 157 h 467"/>
                  <a:gd name="T32" fmla="*/ 140 w 441"/>
                  <a:gd name="T33" fmla="*/ 165 h 467"/>
                  <a:gd name="T34" fmla="*/ 144 w 441"/>
                  <a:gd name="T35" fmla="*/ 174 h 467"/>
                  <a:gd name="T36" fmla="*/ 151 w 441"/>
                  <a:gd name="T37" fmla="*/ 182 h 467"/>
                  <a:gd name="T38" fmla="*/ 155 w 441"/>
                  <a:gd name="T39" fmla="*/ 191 h 467"/>
                  <a:gd name="T40" fmla="*/ 162 w 441"/>
                  <a:gd name="T41" fmla="*/ 195 h 467"/>
                  <a:gd name="T42" fmla="*/ 166 w 441"/>
                  <a:gd name="T43" fmla="*/ 203 h 467"/>
                  <a:gd name="T44" fmla="*/ 174 w 441"/>
                  <a:gd name="T45" fmla="*/ 212 h 467"/>
                  <a:gd name="T46" fmla="*/ 178 w 441"/>
                  <a:gd name="T47" fmla="*/ 216 h 467"/>
                  <a:gd name="T48" fmla="*/ 185 w 441"/>
                  <a:gd name="T49" fmla="*/ 225 h 467"/>
                  <a:gd name="T50" fmla="*/ 189 w 441"/>
                  <a:gd name="T51" fmla="*/ 229 h 467"/>
                  <a:gd name="T52" fmla="*/ 200 w 441"/>
                  <a:gd name="T53" fmla="*/ 242 h 467"/>
                  <a:gd name="T54" fmla="*/ 208 w 441"/>
                  <a:gd name="T55" fmla="*/ 250 h 467"/>
                  <a:gd name="T56" fmla="*/ 211 w 441"/>
                  <a:gd name="T57" fmla="*/ 254 h 467"/>
                  <a:gd name="T58" fmla="*/ 223 w 441"/>
                  <a:gd name="T59" fmla="*/ 263 h 467"/>
                  <a:gd name="T60" fmla="*/ 234 w 441"/>
                  <a:gd name="T61" fmla="*/ 271 h 467"/>
                  <a:gd name="T62" fmla="*/ 242 w 441"/>
                  <a:gd name="T63" fmla="*/ 280 h 467"/>
                  <a:gd name="T64" fmla="*/ 249 w 441"/>
                  <a:gd name="T65" fmla="*/ 284 h 467"/>
                  <a:gd name="T66" fmla="*/ 260 w 441"/>
                  <a:gd name="T67" fmla="*/ 293 h 467"/>
                  <a:gd name="T68" fmla="*/ 264 w 441"/>
                  <a:gd name="T69" fmla="*/ 297 h 467"/>
                  <a:gd name="T70" fmla="*/ 276 w 441"/>
                  <a:gd name="T71" fmla="*/ 305 h 467"/>
                  <a:gd name="T72" fmla="*/ 283 w 441"/>
                  <a:gd name="T73" fmla="*/ 318 h 467"/>
                  <a:gd name="T74" fmla="*/ 291 w 441"/>
                  <a:gd name="T75" fmla="*/ 327 h 467"/>
                  <a:gd name="T76" fmla="*/ 298 w 441"/>
                  <a:gd name="T77" fmla="*/ 335 h 467"/>
                  <a:gd name="T78" fmla="*/ 317 w 441"/>
                  <a:gd name="T79" fmla="*/ 352 h 467"/>
                  <a:gd name="T80" fmla="*/ 325 w 441"/>
                  <a:gd name="T81" fmla="*/ 360 h 467"/>
                  <a:gd name="T82" fmla="*/ 332 w 441"/>
                  <a:gd name="T83" fmla="*/ 369 h 467"/>
                  <a:gd name="T84" fmla="*/ 347 w 441"/>
                  <a:gd name="T85" fmla="*/ 386 h 467"/>
                  <a:gd name="T86" fmla="*/ 362 w 441"/>
                  <a:gd name="T87" fmla="*/ 399 h 467"/>
                  <a:gd name="T88" fmla="*/ 374 w 441"/>
                  <a:gd name="T89" fmla="*/ 411 h 467"/>
                  <a:gd name="T90" fmla="*/ 381 w 441"/>
                  <a:gd name="T91" fmla="*/ 420 h 467"/>
                  <a:gd name="T92" fmla="*/ 389 w 441"/>
                  <a:gd name="T93" fmla="*/ 424 h 467"/>
                  <a:gd name="T94" fmla="*/ 400 w 441"/>
                  <a:gd name="T95" fmla="*/ 433 h 467"/>
                  <a:gd name="T96" fmla="*/ 408 w 441"/>
                  <a:gd name="T97" fmla="*/ 441 h 467"/>
                  <a:gd name="T98" fmla="*/ 419 w 441"/>
                  <a:gd name="T99" fmla="*/ 450 h 467"/>
                  <a:gd name="T100" fmla="*/ 426 w 441"/>
                  <a:gd name="T101" fmla="*/ 454 h 467"/>
                  <a:gd name="T102" fmla="*/ 438 w 441"/>
                  <a:gd name="T103" fmla="*/ 462 h 467"/>
                  <a:gd name="T104" fmla="*/ 441 w 441"/>
                  <a:gd name="T105" fmla="*/ 467 h 4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467"/>
                  <a:gd name="T161" fmla="*/ 441 w 441"/>
                  <a:gd name="T162" fmla="*/ 467 h 4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467">
                    <a:moveTo>
                      <a:pt x="0" y="0"/>
                    </a:moveTo>
                    <a:lnTo>
                      <a:pt x="12" y="17"/>
                    </a:lnTo>
                    <a:lnTo>
                      <a:pt x="23" y="34"/>
                    </a:lnTo>
                    <a:lnTo>
                      <a:pt x="34" y="47"/>
                    </a:lnTo>
                    <a:lnTo>
                      <a:pt x="46" y="59"/>
                    </a:lnTo>
                    <a:lnTo>
                      <a:pt x="57" y="72"/>
                    </a:lnTo>
                    <a:lnTo>
                      <a:pt x="64" y="85"/>
                    </a:lnTo>
                    <a:lnTo>
                      <a:pt x="76" y="93"/>
                    </a:lnTo>
                    <a:lnTo>
                      <a:pt x="87" y="102"/>
                    </a:lnTo>
                    <a:lnTo>
                      <a:pt x="95" y="110"/>
                    </a:lnTo>
                    <a:lnTo>
                      <a:pt x="102" y="119"/>
                    </a:lnTo>
                    <a:lnTo>
                      <a:pt x="113" y="127"/>
                    </a:lnTo>
                    <a:lnTo>
                      <a:pt x="121" y="136"/>
                    </a:lnTo>
                    <a:lnTo>
                      <a:pt x="125" y="136"/>
                    </a:lnTo>
                    <a:lnTo>
                      <a:pt x="128" y="148"/>
                    </a:lnTo>
                    <a:lnTo>
                      <a:pt x="132" y="157"/>
                    </a:lnTo>
                    <a:lnTo>
                      <a:pt x="140" y="165"/>
                    </a:lnTo>
                    <a:lnTo>
                      <a:pt x="144" y="174"/>
                    </a:lnTo>
                    <a:lnTo>
                      <a:pt x="151" y="182"/>
                    </a:lnTo>
                    <a:lnTo>
                      <a:pt x="155" y="191"/>
                    </a:lnTo>
                    <a:lnTo>
                      <a:pt x="162" y="195"/>
                    </a:lnTo>
                    <a:lnTo>
                      <a:pt x="166" y="203"/>
                    </a:lnTo>
                    <a:lnTo>
                      <a:pt x="174" y="212"/>
                    </a:lnTo>
                    <a:lnTo>
                      <a:pt x="178" y="216"/>
                    </a:lnTo>
                    <a:lnTo>
                      <a:pt x="185" y="225"/>
                    </a:lnTo>
                    <a:lnTo>
                      <a:pt x="189" y="229"/>
                    </a:lnTo>
                    <a:lnTo>
                      <a:pt x="200" y="242"/>
                    </a:lnTo>
                    <a:lnTo>
                      <a:pt x="208" y="250"/>
                    </a:lnTo>
                    <a:lnTo>
                      <a:pt x="211" y="254"/>
                    </a:lnTo>
                    <a:lnTo>
                      <a:pt x="223" y="263"/>
                    </a:lnTo>
                    <a:lnTo>
                      <a:pt x="234" y="271"/>
                    </a:lnTo>
                    <a:lnTo>
                      <a:pt x="242" y="280"/>
                    </a:lnTo>
                    <a:lnTo>
                      <a:pt x="249" y="284"/>
                    </a:lnTo>
                    <a:lnTo>
                      <a:pt x="260" y="293"/>
                    </a:lnTo>
                    <a:lnTo>
                      <a:pt x="264" y="297"/>
                    </a:lnTo>
                    <a:lnTo>
                      <a:pt x="276" y="305"/>
                    </a:lnTo>
                    <a:lnTo>
                      <a:pt x="283" y="318"/>
                    </a:lnTo>
                    <a:lnTo>
                      <a:pt x="291" y="327"/>
                    </a:lnTo>
                    <a:lnTo>
                      <a:pt x="298" y="335"/>
                    </a:lnTo>
                    <a:lnTo>
                      <a:pt x="317" y="352"/>
                    </a:lnTo>
                    <a:lnTo>
                      <a:pt x="325" y="360"/>
                    </a:lnTo>
                    <a:lnTo>
                      <a:pt x="332" y="369"/>
                    </a:lnTo>
                    <a:lnTo>
                      <a:pt x="347" y="386"/>
                    </a:lnTo>
                    <a:lnTo>
                      <a:pt x="362" y="399"/>
                    </a:lnTo>
                    <a:lnTo>
                      <a:pt x="374" y="411"/>
                    </a:lnTo>
                    <a:lnTo>
                      <a:pt x="381" y="420"/>
                    </a:lnTo>
                    <a:lnTo>
                      <a:pt x="389" y="424"/>
                    </a:lnTo>
                    <a:lnTo>
                      <a:pt x="400" y="433"/>
                    </a:lnTo>
                    <a:lnTo>
                      <a:pt x="408" y="441"/>
                    </a:lnTo>
                    <a:lnTo>
                      <a:pt x="419" y="450"/>
                    </a:lnTo>
                    <a:lnTo>
                      <a:pt x="426" y="454"/>
                    </a:lnTo>
                    <a:lnTo>
                      <a:pt x="438" y="462"/>
                    </a:lnTo>
                    <a:lnTo>
                      <a:pt x="441" y="46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577" name="Freeform 910"/>
              <p:cNvSpPr>
                <a:spLocks/>
              </p:cNvSpPr>
              <p:nvPr/>
            </p:nvSpPr>
            <p:spPr bwMode="auto">
              <a:xfrm>
                <a:off x="1679" y="3142"/>
                <a:ext cx="441" cy="462"/>
              </a:xfrm>
              <a:custGeom>
                <a:avLst/>
                <a:gdLst>
                  <a:gd name="T0" fmla="*/ 0 w 441"/>
                  <a:gd name="T1" fmla="*/ 0 h 462"/>
                  <a:gd name="T2" fmla="*/ 12 w 441"/>
                  <a:gd name="T3" fmla="*/ 17 h 462"/>
                  <a:gd name="T4" fmla="*/ 19 w 441"/>
                  <a:gd name="T5" fmla="*/ 25 h 462"/>
                  <a:gd name="T6" fmla="*/ 23 w 441"/>
                  <a:gd name="T7" fmla="*/ 34 h 462"/>
                  <a:gd name="T8" fmla="*/ 34 w 441"/>
                  <a:gd name="T9" fmla="*/ 47 h 462"/>
                  <a:gd name="T10" fmla="*/ 46 w 441"/>
                  <a:gd name="T11" fmla="*/ 59 h 462"/>
                  <a:gd name="T12" fmla="*/ 57 w 441"/>
                  <a:gd name="T13" fmla="*/ 72 h 462"/>
                  <a:gd name="T14" fmla="*/ 68 w 441"/>
                  <a:gd name="T15" fmla="*/ 85 h 462"/>
                  <a:gd name="T16" fmla="*/ 79 w 441"/>
                  <a:gd name="T17" fmla="*/ 93 h 462"/>
                  <a:gd name="T18" fmla="*/ 87 w 441"/>
                  <a:gd name="T19" fmla="*/ 102 h 462"/>
                  <a:gd name="T20" fmla="*/ 95 w 441"/>
                  <a:gd name="T21" fmla="*/ 110 h 462"/>
                  <a:gd name="T22" fmla="*/ 102 w 441"/>
                  <a:gd name="T23" fmla="*/ 119 h 462"/>
                  <a:gd name="T24" fmla="*/ 117 w 441"/>
                  <a:gd name="T25" fmla="*/ 127 h 462"/>
                  <a:gd name="T26" fmla="*/ 128 w 441"/>
                  <a:gd name="T27" fmla="*/ 136 h 462"/>
                  <a:gd name="T28" fmla="*/ 132 w 441"/>
                  <a:gd name="T29" fmla="*/ 144 h 462"/>
                  <a:gd name="T30" fmla="*/ 136 w 441"/>
                  <a:gd name="T31" fmla="*/ 153 h 462"/>
                  <a:gd name="T32" fmla="*/ 140 w 441"/>
                  <a:gd name="T33" fmla="*/ 161 h 462"/>
                  <a:gd name="T34" fmla="*/ 147 w 441"/>
                  <a:gd name="T35" fmla="*/ 170 h 462"/>
                  <a:gd name="T36" fmla="*/ 151 w 441"/>
                  <a:gd name="T37" fmla="*/ 178 h 462"/>
                  <a:gd name="T38" fmla="*/ 159 w 441"/>
                  <a:gd name="T39" fmla="*/ 187 h 462"/>
                  <a:gd name="T40" fmla="*/ 162 w 441"/>
                  <a:gd name="T41" fmla="*/ 195 h 462"/>
                  <a:gd name="T42" fmla="*/ 170 w 441"/>
                  <a:gd name="T43" fmla="*/ 203 h 462"/>
                  <a:gd name="T44" fmla="*/ 174 w 441"/>
                  <a:gd name="T45" fmla="*/ 212 h 462"/>
                  <a:gd name="T46" fmla="*/ 181 w 441"/>
                  <a:gd name="T47" fmla="*/ 216 h 462"/>
                  <a:gd name="T48" fmla="*/ 185 w 441"/>
                  <a:gd name="T49" fmla="*/ 225 h 462"/>
                  <a:gd name="T50" fmla="*/ 193 w 441"/>
                  <a:gd name="T51" fmla="*/ 229 h 462"/>
                  <a:gd name="T52" fmla="*/ 204 w 441"/>
                  <a:gd name="T53" fmla="*/ 242 h 462"/>
                  <a:gd name="T54" fmla="*/ 215 w 441"/>
                  <a:gd name="T55" fmla="*/ 254 h 462"/>
                  <a:gd name="T56" fmla="*/ 219 w 441"/>
                  <a:gd name="T57" fmla="*/ 259 h 462"/>
                  <a:gd name="T58" fmla="*/ 227 w 441"/>
                  <a:gd name="T59" fmla="*/ 263 h 462"/>
                  <a:gd name="T60" fmla="*/ 230 w 441"/>
                  <a:gd name="T61" fmla="*/ 267 h 462"/>
                  <a:gd name="T62" fmla="*/ 238 w 441"/>
                  <a:gd name="T63" fmla="*/ 271 h 462"/>
                  <a:gd name="T64" fmla="*/ 245 w 441"/>
                  <a:gd name="T65" fmla="*/ 280 h 462"/>
                  <a:gd name="T66" fmla="*/ 253 w 441"/>
                  <a:gd name="T67" fmla="*/ 284 h 462"/>
                  <a:gd name="T68" fmla="*/ 264 w 441"/>
                  <a:gd name="T69" fmla="*/ 293 h 462"/>
                  <a:gd name="T70" fmla="*/ 268 w 441"/>
                  <a:gd name="T71" fmla="*/ 293 h 462"/>
                  <a:gd name="T72" fmla="*/ 276 w 441"/>
                  <a:gd name="T73" fmla="*/ 305 h 462"/>
                  <a:gd name="T74" fmla="*/ 287 w 441"/>
                  <a:gd name="T75" fmla="*/ 314 h 462"/>
                  <a:gd name="T76" fmla="*/ 294 w 441"/>
                  <a:gd name="T77" fmla="*/ 327 h 462"/>
                  <a:gd name="T78" fmla="*/ 302 w 441"/>
                  <a:gd name="T79" fmla="*/ 335 h 462"/>
                  <a:gd name="T80" fmla="*/ 310 w 441"/>
                  <a:gd name="T81" fmla="*/ 343 h 462"/>
                  <a:gd name="T82" fmla="*/ 317 w 441"/>
                  <a:gd name="T83" fmla="*/ 352 h 462"/>
                  <a:gd name="T84" fmla="*/ 336 w 441"/>
                  <a:gd name="T85" fmla="*/ 369 h 462"/>
                  <a:gd name="T86" fmla="*/ 351 w 441"/>
                  <a:gd name="T87" fmla="*/ 386 h 462"/>
                  <a:gd name="T88" fmla="*/ 362 w 441"/>
                  <a:gd name="T89" fmla="*/ 399 h 462"/>
                  <a:gd name="T90" fmla="*/ 370 w 441"/>
                  <a:gd name="T91" fmla="*/ 403 h 462"/>
                  <a:gd name="T92" fmla="*/ 377 w 441"/>
                  <a:gd name="T93" fmla="*/ 411 h 462"/>
                  <a:gd name="T94" fmla="*/ 389 w 441"/>
                  <a:gd name="T95" fmla="*/ 420 h 462"/>
                  <a:gd name="T96" fmla="*/ 400 w 441"/>
                  <a:gd name="T97" fmla="*/ 433 h 462"/>
                  <a:gd name="T98" fmla="*/ 411 w 441"/>
                  <a:gd name="T99" fmla="*/ 437 h 462"/>
                  <a:gd name="T100" fmla="*/ 430 w 441"/>
                  <a:gd name="T101" fmla="*/ 450 h 462"/>
                  <a:gd name="T102" fmla="*/ 438 w 441"/>
                  <a:gd name="T103" fmla="*/ 458 h 462"/>
                  <a:gd name="T104" fmla="*/ 441 w 441"/>
                  <a:gd name="T105" fmla="*/ 462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462"/>
                  <a:gd name="T161" fmla="*/ 441 w 441"/>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462">
                    <a:moveTo>
                      <a:pt x="0" y="0"/>
                    </a:moveTo>
                    <a:lnTo>
                      <a:pt x="12" y="17"/>
                    </a:lnTo>
                    <a:lnTo>
                      <a:pt x="19" y="25"/>
                    </a:lnTo>
                    <a:lnTo>
                      <a:pt x="23" y="34"/>
                    </a:lnTo>
                    <a:lnTo>
                      <a:pt x="34" y="47"/>
                    </a:lnTo>
                    <a:lnTo>
                      <a:pt x="46" y="59"/>
                    </a:lnTo>
                    <a:lnTo>
                      <a:pt x="57" y="72"/>
                    </a:lnTo>
                    <a:lnTo>
                      <a:pt x="68" y="85"/>
                    </a:lnTo>
                    <a:lnTo>
                      <a:pt x="79" y="93"/>
                    </a:lnTo>
                    <a:lnTo>
                      <a:pt x="87" y="102"/>
                    </a:lnTo>
                    <a:lnTo>
                      <a:pt x="95" y="110"/>
                    </a:lnTo>
                    <a:lnTo>
                      <a:pt x="102" y="119"/>
                    </a:lnTo>
                    <a:lnTo>
                      <a:pt x="117" y="127"/>
                    </a:lnTo>
                    <a:lnTo>
                      <a:pt x="128" y="136"/>
                    </a:lnTo>
                    <a:lnTo>
                      <a:pt x="132" y="144"/>
                    </a:lnTo>
                    <a:lnTo>
                      <a:pt x="136" y="153"/>
                    </a:lnTo>
                    <a:lnTo>
                      <a:pt x="140" y="161"/>
                    </a:lnTo>
                    <a:lnTo>
                      <a:pt x="147" y="170"/>
                    </a:lnTo>
                    <a:lnTo>
                      <a:pt x="151" y="178"/>
                    </a:lnTo>
                    <a:lnTo>
                      <a:pt x="159" y="187"/>
                    </a:lnTo>
                    <a:lnTo>
                      <a:pt x="162" y="195"/>
                    </a:lnTo>
                    <a:lnTo>
                      <a:pt x="170" y="203"/>
                    </a:lnTo>
                    <a:lnTo>
                      <a:pt x="174" y="212"/>
                    </a:lnTo>
                    <a:lnTo>
                      <a:pt x="181" y="216"/>
                    </a:lnTo>
                    <a:lnTo>
                      <a:pt x="185" y="225"/>
                    </a:lnTo>
                    <a:lnTo>
                      <a:pt x="193" y="229"/>
                    </a:lnTo>
                    <a:lnTo>
                      <a:pt x="204" y="242"/>
                    </a:lnTo>
                    <a:lnTo>
                      <a:pt x="215" y="254"/>
                    </a:lnTo>
                    <a:lnTo>
                      <a:pt x="219" y="259"/>
                    </a:lnTo>
                    <a:lnTo>
                      <a:pt x="227" y="263"/>
                    </a:lnTo>
                    <a:lnTo>
                      <a:pt x="230" y="267"/>
                    </a:lnTo>
                    <a:lnTo>
                      <a:pt x="238" y="271"/>
                    </a:lnTo>
                    <a:lnTo>
                      <a:pt x="245" y="280"/>
                    </a:lnTo>
                    <a:lnTo>
                      <a:pt x="253" y="284"/>
                    </a:lnTo>
                    <a:lnTo>
                      <a:pt x="264" y="293"/>
                    </a:lnTo>
                    <a:lnTo>
                      <a:pt x="268" y="293"/>
                    </a:lnTo>
                    <a:lnTo>
                      <a:pt x="276" y="305"/>
                    </a:lnTo>
                    <a:lnTo>
                      <a:pt x="287" y="314"/>
                    </a:lnTo>
                    <a:lnTo>
                      <a:pt x="294" y="327"/>
                    </a:lnTo>
                    <a:lnTo>
                      <a:pt x="302" y="335"/>
                    </a:lnTo>
                    <a:lnTo>
                      <a:pt x="310" y="343"/>
                    </a:lnTo>
                    <a:lnTo>
                      <a:pt x="317" y="352"/>
                    </a:lnTo>
                    <a:lnTo>
                      <a:pt x="336" y="369"/>
                    </a:lnTo>
                    <a:lnTo>
                      <a:pt x="351" y="386"/>
                    </a:lnTo>
                    <a:lnTo>
                      <a:pt x="362" y="399"/>
                    </a:lnTo>
                    <a:lnTo>
                      <a:pt x="370" y="403"/>
                    </a:lnTo>
                    <a:lnTo>
                      <a:pt x="377" y="411"/>
                    </a:lnTo>
                    <a:lnTo>
                      <a:pt x="389" y="420"/>
                    </a:lnTo>
                    <a:lnTo>
                      <a:pt x="400" y="433"/>
                    </a:lnTo>
                    <a:lnTo>
                      <a:pt x="411" y="437"/>
                    </a:lnTo>
                    <a:lnTo>
                      <a:pt x="430" y="450"/>
                    </a:lnTo>
                    <a:lnTo>
                      <a:pt x="438" y="458"/>
                    </a:lnTo>
                    <a:lnTo>
                      <a:pt x="441" y="46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nvGrpSpPr>
              <p:cNvPr id="578" name="Group 911"/>
              <p:cNvGrpSpPr>
                <a:grpSpLocks/>
              </p:cNvGrpSpPr>
              <p:nvPr/>
            </p:nvGrpSpPr>
            <p:grpSpPr bwMode="auto">
              <a:xfrm>
                <a:off x="2109" y="3587"/>
                <a:ext cx="19" cy="47"/>
                <a:chOff x="2109" y="3587"/>
                <a:chExt cx="19" cy="47"/>
              </a:xfrm>
            </p:grpSpPr>
            <p:sp>
              <p:nvSpPr>
                <p:cNvPr id="1514" name="Line 912"/>
                <p:cNvSpPr>
                  <a:spLocks noChangeShapeType="1"/>
                </p:cNvSpPr>
                <p:nvPr/>
              </p:nvSpPr>
              <p:spPr bwMode="auto">
                <a:xfrm>
                  <a:off x="2120" y="3587"/>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5" name="Line 913"/>
                <p:cNvSpPr>
                  <a:spLocks noChangeShapeType="1"/>
                </p:cNvSpPr>
                <p:nvPr/>
              </p:nvSpPr>
              <p:spPr bwMode="auto">
                <a:xfrm flipV="1">
                  <a:off x="2113" y="3600"/>
                  <a:ext cx="15"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6" name="Line 914"/>
                <p:cNvSpPr>
                  <a:spLocks noChangeShapeType="1"/>
                </p:cNvSpPr>
                <p:nvPr/>
              </p:nvSpPr>
              <p:spPr bwMode="auto">
                <a:xfrm flipV="1">
                  <a:off x="2109" y="3596"/>
                  <a:ext cx="15"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579" name="Freeform 915"/>
              <p:cNvSpPr>
                <a:spLocks/>
              </p:cNvSpPr>
              <p:nvPr/>
            </p:nvSpPr>
            <p:spPr bwMode="auto">
              <a:xfrm>
                <a:off x="2158" y="3638"/>
                <a:ext cx="8" cy="4"/>
              </a:xfrm>
              <a:custGeom>
                <a:avLst/>
                <a:gdLst>
                  <a:gd name="T0" fmla="*/ 0 w 8"/>
                  <a:gd name="T1" fmla="*/ 0 h 4"/>
                  <a:gd name="T2" fmla="*/ 0 w 8"/>
                  <a:gd name="T3" fmla="*/ 0 h 4"/>
                  <a:gd name="T4" fmla="*/ 0 w 8"/>
                  <a:gd name="T5" fmla="*/ 4 h 4"/>
                  <a:gd name="T6" fmla="*/ 0 w 8"/>
                  <a:gd name="T7" fmla="*/ 4 h 4"/>
                  <a:gd name="T8" fmla="*/ 0 w 8"/>
                  <a:gd name="T9" fmla="*/ 4 h 4"/>
                  <a:gd name="T10" fmla="*/ 0 w 8"/>
                  <a:gd name="T11" fmla="*/ 4 h 4"/>
                  <a:gd name="T12" fmla="*/ 4 w 8"/>
                  <a:gd name="T13" fmla="*/ 4 h 4"/>
                  <a:gd name="T14" fmla="*/ 4 w 8"/>
                  <a:gd name="T15" fmla="*/ 4 h 4"/>
                  <a:gd name="T16" fmla="*/ 4 w 8"/>
                  <a:gd name="T17" fmla="*/ 4 h 4"/>
                  <a:gd name="T18" fmla="*/ 8 w 8"/>
                  <a:gd name="T19" fmla="*/ 4 h 4"/>
                  <a:gd name="T20" fmla="*/ 8 w 8"/>
                  <a:gd name="T21" fmla="*/ 4 h 4"/>
                  <a:gd name="T22" fmla="*/ 8 w 8"/>
                  <a:gd name="T23" fmla="*/ 4 h 4"/>
                  <a:gd name="T24" fmla="*/ 8 w 8"/>
                  <a:gd name="T25" fmla="*/ 4 h 4"/>
                  <a:gd name="T26" fmla="*/ 8 w 8"/>
                  <a:gd name="T27" fmla="*/ 4 h 4"/>
                  <a:gd name="T28" fmla="*/ 8 w 8"/>
                  <a:gd name="T29" fmla="*/ 0 h 4"/>
                  <a:gd name="T30" fmla="*/ 8 w 8"/>
                  <a:gd name="T31" fmla="*/ 0 h 4"/>
                  <a:gd name="T32" fmla="*/ 8 w 8"/>
                  <a:gd name="T33" fmla="*/ 0 h 4"/>
                  <a:gd name="T34" fmla="*/ 8 w 8"/>
                  <a:gd name="T35" fmla="*/ 0 h 4"/>
                  <a:gd name="T36" fmla="*/ 4 w 8"/>
                  <a:gd name="T37" fmla="*/ 0 h 4"/>
                  <a:gd name="T38" fmla="*/ 4 w 8"/>
                  <a:gd name="T39" fmla="*/ 0 h 4"/>
                  <a:gd name="T40" fmla="*/ 0 w 8"/>
                  <a:gd name="T41" fmla="*/ 0 h 4"/>
                  <a:gd name="T42" fmla="*/ 0 w 8"/>
                  <a:gd name="T43" fmla="*/ 0 h 4"/>
                  <a:gd name="T44" fmla="*/ 0 w 8"/>
                  <a:gd name="T45" fmla="*/ 0 h 4"/>
                  <a:gd name="T46" fmla="*/ 0 w 8"/>
                  <a:gd name="T47" fmla="*/ 0 h 4"/>
                  <a:gd name="T48" fmla="*/ 0 w 8"/>
                  <a:gd name="T49" fmla="*/ 0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4"/>
                  <a:gd name="T77" fmla="*/ 8 w 8"/>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0" name="Freeform 916"/>
              <p:cNvSpPr>
                <a:spLocks/>
              </p:cNvSpPr>
              <p:nvPr/>
            </p:nvSpPr>
            <p:spPr bwMode="auto">
              <a:xfrm>
                <a:off x="2162" y="3647"/>
                <a:ext cx="11" cy="4"/>
              </a:xfrm>
              <a:custGeom>
                <a:avLst/>
                <a:gdLst>
                  <a:gd name="T0" fmla="*/ 8 w 11"/>
                  <a:gd name="T1" fmla="*/ 0 h 4"/>
                  <a:gd name="T2" fmla="*/ 8 w 11"/>
                  <a:gd name="T3" fmla="*/ 0 h 4"/>
                  <a:gd name="T4" fmla="*/ 8 w 11"/>
                  <a:gd name="T5" fmla="*/ 0 h 4"/>
                  <a:gd name="T6" fmla="*/ 4 w 11"/>
                  <a:gd name="T7" fmla="*/ 0 h 4"/>
                  <a:gd name="T8" fmla="*/ 4 w 11"/>
                  <a:gd name="T9" fmla="*/ 0 h 4"/>
                  <a:gd name="T10" fmla="*/ 4 w 11"/>
                  <a:gd name="T11" fmla="*/ 0 h 4"/>
                  <a:gd name="T12" fmla="*/ 0 w 11"/>
                  <a:gd name="T13" fmla="*/ 0 h 4"/>
                  <a:gd name="T14" fmla="*/ 0 w 11"/>
                  <a:gd name="T15" fmla="*/ 0 h 4"/>
                  <a:gd name="T16" fmla="*/ 0 w 11"/>
                  <a:gd name="T17" fmla="*/ 4 h 4"/>
                  <a:gd name="T18" fmla="*/ 0 w 11"/>
                  <a:gd name="T19" fmla="*/ 4 h 4"/>
                  <a:gd name="T20" fmla="*/ 0 w 11"/>
                  <a:gd name="T21" fmla="*/ 4 h 4"/>
                  <a:gd name="T22" fmla="*/ 0 w 11"/>
                  <a:gd name="T23" fmla="*/ 4 h 4"/>
                  <a:gd name="T24" fmla="*/ 4 w 11"/>
                  <a:gd name="T25" fmla="*/ 4 h 4"/>
                  <a:gd name="T26" fmla="*/ 4 w 11"/>
                  <a:gd name="T27" fmla="*/ 4 h 4"/>
                  <a:gd name="T28" fmla="*/ 8 w 11"/>
                  <a:gd name="T29" fmla="*/ 4 h 4"/>
                  <a:gd name="T30" fmla="*/ 8 w 11"/>
                  <a:gd name="T31" fmla="*/ 4 h 4"/>
                  <a:gd name="T32" fmla="*/ 11 w 11"/>
                  <a:gd name="T33" fmla="*/ 4 h 4"/>
                  <a:gd name="T34" fmla="*/ 11 w 11"/>
                  <a:gd name="T35" fmla="*/ 4 h 4"/>
                  <a:gd name="T36" fmla="*/ 11 w 11"/>
                  <a:gd name="T37" fmla="*/ 0 h 4"/>
                  <a:gd name="T38" fmla="*/ 11 w 11"/>
                  <a:gd name="T39" fmla="*/ 0 h 4"/>
                  <a:gd name="T40" fmla="*/ 8 w 11"/>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4"/>
                  <a:gd name="T65" fmla="*/ 11 w 11"/>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4">
                    <a:moveTo>
                      <a:pt x="8" y="0"/>
                    </a:moveTo>
                    <a:lnTo>
                      <a:pt x="8" y="0"/>
                    </a:lnTo>
                    <a:lnTo>
                      <a:pt x="4" y="0"/>
                    </a:lnTo>
                    <a:lnTo>
                      <a:pt x="0" y="0"/>
                    </a:lnTo>
                    <a:lnTo>
                      <a:pt x="0" y="4"/>
                    </a:lnTo>
                    <a:lnTo>
                      <a:pt x="4" y="4"/>
                    </a:lnTo>
                    <a:lnTo>
                      <a:pt x="8" y="4"/>
                    </a:lnTo>
                    <a:lnTo>
                      <a:pt x="11" y="4"/>
                    </a:lnTo>
                    <a:lnTo>
                      <a:pt x="11" y="0"/>
                    </a:lnTo>
                    <a:lnTo>
                      <a:pt x="8"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1" name="Freeform 917"/>
              <p:cNvSpPr>
                <a:spLocks/>
              </p:cNvSpPr>
              <p:nvPr/>
            </p:nvSpPr>
            <p:spPr bwMode="auto">
              <a:xfrm>
                <a:off x="2136" y="3625"/>
                <a:ext cx="18" cy="17"/>
              </a:xfrm>
              <a:custGeom>
                <a:avLst/>
                <a:gdLst>
                  <a:gd name="T0" fmla="*/ 0 w 18"/>
                  <a:gd name="T1" fmla="*/ 5 h 17"/>
                  <a:gd name="T2" fmla="*/ 0 w 18"/>
                  <a:gd name="T3" fmla="*/ 5 h 17"/>
                  <a:gd name="T4" fmla="*/ 0 w 18"/>
                  <a:gd name="T5" fmla="*/ 9 h 17"/>
                  <a:gd name="T6" fmla="*/ 0 w 18"/>
                  <a:gd name="T7" fmla="*/ 9 h 17"/>
                  <a:gd name="T8" fmla="*/ 0 w 18"/>
                  <a:gd name="T9" fmla="*/ 9 h 17"/>
                  <a:gd name="T10" fmla="*/ 0 w 18"/>
                  <a:gd name="T11" fmla="*/ 13 h 17"/>
                  <a:gd name="T12" fmla="*/ 0 w 18"/>
                  <a:gd name="T13" fmla="*/ 13 h 17"/>
                  <a:gd name="T14" fmla="*/ 0 w 18"/>
                  <a:gd name="T15" fmla="*/ 13 h 17"/>
                  <a:gd name="T16" fmla="*/ 3 w 18"/>
                  <a:gd name="T17" fmla="*/ 17 h 17"/>
                  <a:gd name="T18" fmla="*/ 3 w 18"/>
                  <a:gd name="T19" fmla="*/ 17 h 17"/>
                  <a:gd name="T20" fmla="*/ 7 w 18"/>
                  <a:gd name="T21" fmla="*/ 17 h 17"/>
                  <a:gd name="T22" fmla="*/ 7 w 18"/>
                  <a:gd name="T23" fmla="*/ 17 h 17"/>
                  <a:gd name="T24" fmla="*/ 11 w 18"/>
                  <a:gd name="T25" fmla="*/ 17 h 17"/>
                  <a:gd name="T26" fmla="*/ 11 w 18"/>
                  <a:gd name="T27" fmla="*/ 13 h 17"/>
                  <a:gd name="T28" fmla="*/ 15 w 18"/>
                  <a:gd name="T29" fmla="*/ 13 h 17"/>
                  <a:gd name="T30" fmla="*/ 15 w 18"/>
                  <a:gd name="T31" fmla="*/ 13 h 17"/>
                  <a:gd name="T32" fmla="*/ 15 w 18"/>
                  <a:gd name="T33" fmla="*/ 13 h 17"/>
                  <a:gd name="T34" fmla="*/ 18 w 18"/>
                  <a:gd name="T35" fmla="*/ 9 h 17"/>
                  <a:gd name="T36" fmla="*/ 18 w 18"/>
                  <a:gd name="T37" fmla="*/ 9 h 17"/>
                  <a:gd name="T38" fmla="*/ 18 w 18"/>
                  <a:gd name="T39" fmla="*/ 5 h 17"/>
                  <a:gd name="T40" fmla="*/ 15 w 18"/>
                  <a:gd name="T41" fmla="*/ 5 h 17"/>
                  <a:gd name="T42" fmla="*/ 15 w 18"/>
                  <a:gd name="T43" fmla="*/ 5 h 17"/>
                  <a:gd name="T44" fmla="*/ 15 w 18"/>
                  <a:gd name="T45" fmla="*/ 0 h 17"/>
                  <a:gd name="T46" fmla="*/ 15 w 18"/>
                  <a:gd name="T47" fmla="*/ 0 h 17"/>
                  <a:gd name="T48" fmla="*/ 11 w 18"/>
                  <a:gd name="T49" fmla="*/ 0 h 17"/>
                  <a:gd name="T50" fmla="*/ 11 w 18"/>
                  <a:gd name="T51" fmla="*/ 0 h 17"/>
                  <a:gd name="T52" fmla="*/ 7 w 18"/>
                  <a:gd name="T53" fmla="*/ 0 h 17"/>
                  <a:gd name="T54" fmla="*/ 3 w 18"/>
                  <a:gd name="T55" fmla="*/ 0 h 17"/>
                  <a:gd name="T56" fmla="*/ 3 w 18"/>
                  <a:gd name="T57" fmla="*/ 0 h 17"/>
                  <a:gd name="T58" fmla="*/ 0 w 18"/>
                  <a:gd name="T59" fmla="*/ 0 h 17"/>
                  <a:gd name="T60" fmla="*/ 0 w 18"/>
                  <a:gd name="T61" fmla="*/ 0 h 17"/>
                  <a:gd name="T62" fmla="*/ 0 w 18"/>
                  <a:gd name="T63" fmla="*/ 0 h 17"/>
                  <a:gd name="T64" fmla="*/ 0 w 18"/>
                  <a:gd name="T65" fmla="*/ 5 h 17"/>
                  <a:gd name="T66" fmla="*/ 0 w 18"/>
                  <a:gd name="T67" fmla="*/ 5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17"/>
                  <a:gd name="T104" fmla="*/ 18 w 18"/>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17">
                    <a:moveTo>
                      <a:pt x="0" y="5"/>
                    </a:moveTo>
                    <a:lnTo>
                      <a:pt x="0" y="5"/>
                    </a:lnTo>
                    <a:lnTo>
                      <a:pt x="0" y="9"/>
                    </a:lnTo>
                    <a:lnTo>
                      <a:pt x="0" y="13"/>
                    </a:lnTo>
                    <a:lnTo>
                      <a:pt x="3" y="17"/>
                    </a:lnTo>
                    <a:lnTo>
                      <a:pt x="7" y="17"/>
                    </a:lnTo>
                    <a:lnTo>
                      <a:pt x="11" y="17"/>
                    </a:lnTo>
                    <a:lnTo>
                      <a:pt x="11" y="13"/>
                    </a:lnTo>
                    <a:lnTo>
                      <a:pt x="15" y="13"/>
                    </a:lnTo>
                    <a:lnTo>
                      <a:pt x="18" y="9"/>
                    </a:lnTo>
                    <a:lnTo>
                      <a:pt x="18" y="5"/>
                    </a:lnTo>
                    <a:lnTo>
                      <a:pt x="15" y="5"/>
                    </a:lnTo>
                    <a:lnTo>
                      <a:pt x="15" y="0"/>
                    </a:lnTo>
                    <a:lnTo>
                      <a:pt x="11" y="0"/>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2" name="Freeform 918"/>
              <p:cNvSpPr>
                <a:spLocks/>
              </p:cNvSpPr>
              <p:nvPr/>
            </p:nvSpPr>
            <p:spPr bwMode="auto">
              <a:xfrm>
                <a:off x="1785" y="3146"/>
                <a:ext cx="83" cy="30"/>
              </a:xfrm>
              <a:custGeom>
                <a:avLst/>
                <a:gdLst>
                  <a:gd name="T0" fmla="*/ 4 w 83"/>
                  <a:gd name="T1" fmla="*/ 17 h 30"/>
                  <a:gd name="T2" fmla="*/ 4 w 83"/>
                  <a:gd name="T3" fmla="*/ 17 h 30"/>
                  <a:gd name="T4" fmla="*/ 0 w 83"/>
                  <a:gd name="T5" fmla="*/ 17 h 30"/>
                  <a:gd name="T6" fmla="*/ 0 w 83"/>
                  <a:gd name="T7" fmla="*/ 21 h 30"/>
                  <a:gd name="T8" fmla="*/ 0 w 83"/>
                  <a:gd name="T9" fmla="*/ 21 h 30"/>
                  <a:gd name="T10" fmla="*/ 0 w 83"/>
                  <a:gd name="T11" fmla="*/ 21 h 30"/>
                  <a:gd name="T12" fmla="*/ 0 w 83"/>
                  <a:gd name="T13" fmla="*/ 26 h 30"/>
                  <a:gd name="T14" fmla="*/ 4 w 83"/>
                  <a:gd name="T15" fmla="*/ 26 h 30"/>
                  <a:gd name="T16" fmla="*/ 7 w 83"/>
                  <a:gd name="T17" fmla="*/ 26 h 30"/>
                  <a:gd name="T18" fmla="*/ 11 w 83"/>
                  <a:gd name="T19" fmla="*/ 26 h 30"/>
                  <a:gd name="T20" fmla="*/ 15 w 83"/>
                  <a:gd name="T21" fmla="*/ 30 h 30"/>
                  <a:gd name="T22" fmla="*/ 19 w 83"/>
                  <a:gd name="T23" fmla="*/ 30 h 30"/>
                  <a:gd name="T24" fmla="*/ 22 w 83"/>
                  <a:gd name="T25" fmla="*/ 30 h 30"/>
                  <a:gd name="T26" fmla="*/ 26 w 83"/>
                  <a:gd name="T27" fmla="*/ 30 h 30"/>
                  <a:gd name="T28" fmla="*/ 30 w 83"/>
                  <a:gd name="T29" fmla="*/ 30 h 30"/>
                  <a:gd name="T30" fmla="*/ 30 w 83"/>
                  <a:gd name="T31" fmla="*/ 30 h 30"/>
                  <a:gd name="T32" fmla="*/ 34 w 83"/>
                  <a:gd name="T33" fmla="*/ 30 h 30"/>
                  <a:gd name="T34" fmla="*/ 34 w 83"/>
                  <a:gd name="T35" fmla="*/ 26 h 30"/>
                  <a:gd name="T36" fmla="*/ 38 w 83"/>
                  <a:gd name="T37" fmla="*/ 26 h 30"/>
                  <a:gd name="T38" fmla="*/ 38 w 83"/>
                  <a:gd name="T39" fmla="*/ 26 h 30"/>
                  <a:gd name="T40" fmla="*/ 41 w 83"/>
                  <a:gd name="T41" fmla="*/ 26 h 30"/>
                  <a:gd name="T42" fmla="*/ 45 w 83"/>
                  <a:gd name="T43" fmla="*/ 26 h 30"/>
                  <a:gd name="T44" fmla="*/ 49 w 83"/>
                  <a:gd name="T45" fmla="*/ 26 h 30"/>
                  <a:gd name="T46" fmla="*/ 53 w 83"/>
                  <a:gd name="T47" fmla="*/ 26 h 30"/>
                  <a:gd name="T48" fmla="*/ 56 w 83"/>
                  <a:gd name="T49" fmla="*/ 26 h 30"/>
                  <a:gd name="T50" fmla="*/ 60 w 83"/>
                  <a:gd name="T51" fmla="*/ 26 h 30"/>
                  <a:gd name="T52" fmla="*/ 72 w 83"/>
                  <a:gd name="T53" fmla="*/ 26 h 30"/>
                  <a:gd name="T54" fmla="*/ 75 w 83"/>
                  <a:gd name="T55" fmla="*/ 21 h 30"/>
                  <a:gd name="T56" fmla="*/ 79 w 83"/>
                  <a:gd name="T57" fmla="*/ 21 h 30"/>
                  <a:gd name="T58" fmla="*/ 79 w 83"/>
                  <a:gd name="T59" fmla="*/ 21 h 30"/>
                  <a:gd name="T60" fmla="*/ 83 w 83"/>
                  <a:gd name="T61" fmla="*/ 17 h 30"/>
                  <a:gd name="T62" fmla="*/ 83 w 83"/>
                  <a:gd name="T63" fmla="*/ 17 h 30"/>
                  <a:gd name="T64" fmla="*/ 83 w 83"/>
                  <a:gd name="T65" fmla="*/ 17 h 30"/>
                  <a:gd name="T66" fmla="*/ 79 w 83"/>
                  <a:gd name="T67" fmla="*/ 17 h 30"/>
                  <a:gd name="T68" fmla="*/ 79 w 83"/>
                  <a:gd name="T69" fmla="*/ 17 h 30"/>
                  <a:gd name="T70" fmla="*/ 75 w 83"/>
                  <a:gd name="T71" fmla="*/ 17 h 30"/>
                  <a:gd name="T72" fmla="*/ 68 w 83"/>
                  <a:gd name="T73" fmla="*/ 13 h 30"/>
                  <a:gd name="T74" fmla="*/ 60 w 83"/>
                  <a:gd name="T75" fmla="*/ 13 h 30"/>
                  <a:gd name="T76" fmla="*/ 53 w 83"/>
                  <a:gd name="T77" fmla="*/ 13 h 30"/>
                  <a:gd name="T78" fmla="*/ 45 w 83"/>
                  <a:gd name="T79" fmla="*/ 13 h 30"/>
                  <a:gd name="T80" fmla="*/ 38 w 83"/>
                  <a:gd name="T81" fmla="*/ 9 h 30"/>
                  <a:gd name="T82" fmla="*/ 34 w 83"/>
                  <a:gd name="T83" fmla="*/ 9 h 30"/>
                  <a:gd name="T84" fmla="*/ 22 w 83"/>
                  <a:gd name="T85" fmla="*/ 4 h 30"/>
                  <a:gd name="T86" fmla="*/ 19 w 83"/>
                  <a:gd name="T87" fmla="*/ 0 h 30"/>
                  <a:gd name="T88" fmla="*/ 15 w 83"/>
                  <a:gd name="T89" fmla="*/ 0 h 30"/>
                  <a:gd name="T90" fmla="*/ 15 w 83"/>
                  <a:gd name="T91" fmla="*/ 0 h 30"/>
                  <a:gd name="T92" fmla="*/ 11 w 83"/>
                  <a:gd name="T93" fmla="*/ 0 h 30"/>
                  <a:gd name="T94" fmla="*/ 11 w 83"/>
                  <a:gd name="T95" fmla="*/ 0 h 30"/>
                  <a:gd name="T96" fmla="*/ 7 w 83"/>
                  <a:gd name="T97" fmla="*/ 0 h 30"/>
                  <a:gd name="T98" fmla="*/ 7 w 83"/>
                  <a:gd name="T99" fmla="*/ 4 h 30"/>
                  <a:gd name="T100" fmla="*/ 7 w 83"/>
                  <a:gd name="T101" fmla="*/ 4 h 30"/>
                  <a:gd name="T102" fmla="*/ 4 w 83"/>
                  <a:gd name="T103" fmla="*/ 4 h 30"/>
                  <a:gd name="T104" fmla="*/ 4 w 83"/>
                  <a:gd name="T105" fmla="*/ 4 h 30"/>
                  <a:gd name="T106" fmla="*/ 4 w 83"/>
                  <a:gd name="T107" fmla="*/ 9 h 30"/>
                  <a:gd name="T108" fmla="*/ 4 w 83"/>
                  <a:gd name="T109" fmla="*/ 9 h 30"/>
                  <a:gd name="T110" fmla="*/ 4 w 83"/>
                  <a:gd name="T111" fmla="*/ 13 h 30"/>
                  <a:gd name="T112" fmla="*/ 4 w 83"/>
                  <a:gd name="T113" fmla="*/ 17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30"/>
                  <a:gd name="T173" fmla="*/ 83 w 83"/>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30">
                    <a:moveTo>
                      <a:pt x="4" y="17"/>
                    </a:moveTo>
                    <a:lnTo>
                      <a:pt x="4" y="17"/>
                    </a:lnTo>
                    <a:lnTo>
                      <a:pt x="0" y="17"/>
                    </a:lnTo>
                    <a:lnTo>
                      <a:pt x="0" y="21"/>
                    </a:lnTo>
                    <a:lnTo>
                      <a:pt x="0" y="26"/>
                    </a:lnTo>
                    <a:lnTo>
                      <a:pt x="4" y="26"/>
                    </a:lnTo>
                    <a:lnTo>
                      <a:pt x="7" y="26"/>
                    </a:lnTo>
                    <a:lnTo>
                      <a:pt x="11" y="26"/>
                    </a:lnTo>
                    <a:lnTo>
                      <a:pt x="15" y="30"/>
                    </a:lnTo>
                    <a:lnTo>
                      <a:pt x="19" y="30"/>
                    </a:lnTo>
                    <a:lnTo>
                      <a:pt x="22" y="30"/>
                    </a:lnTo>
                    <a:lnTo>
                      <a:pt x="26" y="30"/>
                    </a:lnTo>
                    <a:lnTo>
                      <a:pt x="30" y="30"/>
                    </a:lnTo>
                    <a:lnTo>
                      <a:pt x="34" y="30"/>
                    </a:lnTo>
                    <a:lnTo>
                      <a:pt x="34" y="26"/>
                    </a:lnTo>
                    <a:lnTo>
                      <a:pt x="38" y="26"/>
                    </a:lnTo>
                    <a:lnTo>
                      <a:pt x="41" y="26"/>
                    </a:lnTo>
                    <a:lnTo>
                      <a:pt x="45" y="26"/>
                    </a:lnTo>
                    <a:lnTo>
                      <a:pt x="49" y="26"/>
                    </a:lnTo>
                    <a:lnTo>
                      <a:pt x="53" y="26"/>
                    </a:lnTo>
                    <a:lnTo>
                      <a:pt x="56" y="26"/>
                    </a:lnTo>
                    <a:lnTo>
                      <a:pt x="60" y="26"/>
                    </a:lnTo>
                    <a:lnTo>
                      <a:pt x="72" y="26"/>
                    </a:lnTo>
                    <a:lnTo>
                      <a:pt x="75" y="21"/>
                    </a:lnTo>
                    <a:lnTo>
                      <a:pt x="79" y="21"/>
                    </a:lnTo>
                    <a:lnTo>
                      <a:pt x="83" y="17"/>
                    </a:lnTo>
                    <a:lnTo>
                      <a:pt x="79" y="17"/>
                    </a:lnTo>
                    <a:lnTo>
                      <a:pt x="75" y="17"/>
                    </a:lnTo>
                    <a:lnTo>
                      <a:pt x="68" y="13"/>
                    </a:lnTo>
                    <a:lnTo>
                      <a:pt x="60" y="13"/>
                    </a:lnTo>
                    <a:lnTo>
                      <a:pt x="53" y="13"/>
                    </a:lnTo>
                    <a:lnTo>
                      <a:pt x="45" y="13"/>
                    </a:lnTo>
                    <a:lnTo>
                      <a:pt x="38" y="9"/>
                    </a:lnTo>
                    <a:lnTo>
                      <a:pt x="34" y="9"/>
                    </a:lnTo>
                    <a:lnTo>
                      <a:pt x="22" y="4"/>
                    </a:lnTo>
                    <a:lnTo>
                      <a:pt x="19" y="0"/>
                    </a:lnTo>
                    <a:lnTo>
                      <a:pt x="15" y="0"/>
                    </a:lnTo>
                    <a:lnTo>
                      <a:pt x="11" y="0"/>
                    </a:lnTo>
                    <a:lnTo>
                      <a:pt x="7" y="0"/>
                    </a:lnTo>
                    <a:lnTo>
                      <a:pt x="7" y="4"/>
                    </a:lnTo>
                    <a:lnTo>
                      <a:pt x="4" y="4"/>
                    </a:lnTo>
                    <a:lnTo>
                      <a:pt x="4" y="9"/>
                    </a:lnTo>
                    <a:lnTo>
                      <a:pt x="4" y="13"/>
                    </a:lnTo>
                    <a:lnTo>
                      <a:pt x="4" y="17"/>
                    </a:lnTo>
                    <a:close/>
                  </a:path>
                </a:pathLst>
              </a:custGeom>
              <a:solidFill>
                <a:srgbClr val="CABA00"/>
              </a:solidFill>
              <a:ln w="6350">
                <a:solidFill>
                  <a:srgbClr val="CABA00"/>
                </a:solidFill>
                <a:round/>
                <a:headEnd/>
                <a:tailEnd/>
              </a:ln>
            </p:spPr>
            <p:txBody>
              <a:bodyPr/>
              <a:lstStyle/>
              <a:p>
                <a:endParaRPr lang="fa-IR"/>
              </a:p>
            </p:txBody>
          </p:sp>
          <p:grpSp>
            <p:nvGrpSpPr>
              <p:cNvPr id="583" name="Group 919"/>
              <p:cNvGrpSpPr>
                <a:grpSpLocks/>
              </p:cNvGrpSpPr>
              <p:nvPr/>
            </p:nvGrpSpPr>
            <p:grpSpPr bwMode="auto">
              <a:xfrm>
                <a:off x="1807" y="3125"/>
                <a:ext cx="12" cy="38"/>
                <a:chOff x="1807" y="3125"/>
                <a:chExt cx="12" cy="38"/>
              </a:xfrm>
            </p:grpSpPr>
            <p:sp>
              <p:nvSpPr>
                <p:cNvPr id="1505" name="Line 920"/>
                <p:cNvSpPr>
                  <a:spLocks noChangeShapeType="1"/>
                </p:cNvSpPr>
                <p:nvPr/>
              </p:nvSpPr>
              <p:spPr bwMode="auto">
                <a:xfrm flipH="1">
                  <a:off x="1807" y="3129"/>
                  <a:ext cx="4"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06" name="Line 921"/>
                <p:cNvSpPr>
                  <a:spLocks noChangeShapeType="1"/>
                </p:cNvSpPr>
                <p:nvPr/>
              </p:nvSpPr>
              <p:spPr bwMode="auto">
                <a:xfrm>
                  <a:off x="1815" y="3129"/>
                  <a:ext cx="4"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07" name="Freeform 922"/>
                <p:cNvSpPr>
                  <a:spLocks/>
                </p:cNvSpPr>
                <p:nvPr/>
              </p:nvSpPr>
              <p:spPr bwMode="auto">
                <a:xfrm>
                  <a:off x="1807" y="3133"/>
                  <a:ext cx="12" cy="30"/>
                </a:xfrm>
                <a:custGeom>
                  <a:avLst/>
                  <a:gdLst>
                    <a:gd name="T0" fmla="*/ 4 w 12"/>
                    <a:gd name="T1" fmla="*/ 0 h 30"/>
                    <a:gd name="T2" fmla="*/ 8 w 12"/>
                    <a:gd name="T3" fmla="*/ 9 h 30"/>
                    <a:gd name="T4" fmla="*/ 0 w 12"/>
                    <a:gd name="T5" fmla="*/ 13 h 30"/>
                    <a:gd name="T6" fmla="*/ 12 w 12"/>
                    <a:gd name="T7" fmla="*/ 22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4" y="0"/>
                      </a:moveTo>
                      <a:lnTo>
                        <a:pt x="8" y="9"/>
                      </a:lnTo>
                      <a:lnTo>
                        <a:pt x="0" y="13"/>
                      </a:lnTo>
                      <a:lnTo>
                        <a:pt x="12" y="22"/>
                      </a:lnTo>
                      <a:lnTo>
                        <a:pt x="0" y="3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508" name="Freeform 923"/>
                <p:cNvSpPr>
                  <a:spLocks/>
                </p:cNvSpPr>
                <p:nvPr/>
              </p:nvSpPr>
              <p:spPr bwMode="auto">
                <a:xfrm>
                  <a:off x="1807" y="3133"/>
                  <a:ext cx="12" cy="30"/>
                </a:xfrm>
                <a:custGeom>
                  <a:avLst/>
                  <a:gdLst>
                    <a:gd name="T0" fmla="*/ 8 w 12"/>
                    <a:gd name="T1" fmla="*/ 0 h 30"/>
                    <a:gd name="T2" fmla="*/ 4 w 12"/>
                    <a:gd name="T3" fmla="*/ 9 h 30"/>
                    <a:gd name="T4" fmla="*/ 8 w 12"/>
                    <a:gd name="T5" fmla="*/ 13 h 30"/>
                    <a:gd name="T6" fmla="*/ 0 w 12"/>
                    <a:gd name="T7" fmla="*/ 22 h 30"/>
                    <a:gd name="T8" fmla="*/ 12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8" y="0"/>
                      </a:moveTo>
                      <a:lnTo>
                        <a:pt x="4" y="9"/>
                      </a:lnTo>
                      <a:lnTo>
                        <a:pt x="8" y="13"/>
                      </a:lnTo>
                      <a:lnTo>
                        <a:pt x="0" y="22"/>
                      </a:lnTo>
                      <a:lnTo>
                        <a:pt x="12" y="3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509" name="Line 924"/>
                <p:cNvSpPr>
                  <a:spLocks noChangeShapeType="1"/>
                </p:cNvSpPr>
                <p:nvPr/>
              </p:nvSpPr>
              <p:spPr bwMode="auto">
                <a:xfrm>
                  <a:off x="1811" y="3129"/>
                  <a:ext cx="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0" name="Freeform 925"/>
                <p:cNvSpPr>
                  <a:spLocks/>
                </p:cNvSpPr>
                <p:nvPr/>
              </p:nvSpPr>
              <p:spPr bwMode="auto">
                <a:xfrm>
                  <a:off x="1811" y="3125"/>
                  <a:ext cx="8" cy="8"/>
                </a:xfrm>
                <a:custGeom>
                  <a:avLst/>
                  <a:gdLst>
                    <a:gd name="T0" fmla="*/ 8 w 8"/>
                    <a:gd name="T1" fmla="*/ 8 h 8"/>
                    <a:gd name="T2" fmla="*/ 8 w 8"/>
                    <a:gd name="T3" fmla="*/ 8 h 8"/>
                    <a:gd name="T4" fmla="*/ 4 w 8"/>
                    <a:gd name="T5" fmla="*/ 8 h 8"/>
                    <a:gd name="T6" fmla="*/ 4 w 8"/>
                    <a:gd name="T7" fmla="*/ 8 h 8"/>
                    <a:gd name="T8" fmla="*/ 4 w 8"/>
                    <a:gd name="T9" fmla="*/ 8 h 8"/>
                    <a:gd name="T10" fmla="*/ 4 w 8"/>
                    <a:gd name="T11" fmla="*/ 8 h 8"/>
                    <a:gd name="T12" fmla="*/ 4 w 8"/>
                    <a:gd name="T13" fmla="*/ 4 h 8"/>
                    <a:gd name="T14" fmla="*/ 4 w 8"/>
                    <a:gd name="T15" fmla="*/ 4 h 8"/>
                    <a:gd name="T16" fmla="*/ 0 w 8"/>
                    <a:gd name="T17" fmla="*/ 4 h 8"/>
                    <a:gd name="T18" fmla="*/ 4 w 8"/>
                    <a:gd name="T19" fmla="*/ 0 h 8"/>
                    <a:gd name="T20" fmla="*/ 4 w 8"/>
                    <a:gd name="T21" fmla="*/ 0 h 8"/>
                    <a:gd name="T22" fmla="*/ 4 w 8"/>
                    <a:gd name="T23" fmla="*/ 0 h 8"/>
                    <a:gd name="T24" fmla="*/ 4 w 8"/>
                    <a:gd name="T25" fmla="*/ 0 h 8"/>
                    <a:gd name="T26" fmla="*/ 4 w 8"/>
                    <a:gd name="T27" fmla="*/ 0 h 8"/>
                    <a:gd name="T28" fmla="*/ 4 w 8"/>
                    <a:gd name="T29" fmla="*/ 0 h 8"/>
                    <a:gd name="T30" fmla="*/ 8 w 8"/>
                    <a:gd name="T31" fmla="*/ 0 h 8"/>
                    <a:gd name="T32" fmla="*/ 8 w 8"/>
                    <a:gd name="T33" fmla="*/ 0 h 8"/>
                    <a:gd name="T34" fmla="*/ 8 w 8"/>
                    <a:gd name="T35" fmla="*/ 4 h 8"/>
                    <a:gd name="T36" fmla="*/ 8 w 8"/>
                    <a:gd name="T37" fmla="*/ 4 h 8"/>
                    <a:gd name="T38" fmla="*/ 8 w 8"/>
                    <a:gd name="T39" fmla="*/ 4 h 8"/>
                    <a:gd name="T40" fmla="*/ 8 w 8"/>
                    <a:gd name="T41" fmla="*/ 8 h 8"/>
                    <a:gd name="T42" fmla="*/ 8 w 8"/>
                    <a:gd name="T43" fmla="*/ 8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8" y="8"/>
                      </a:moveTo>
                      <a:lnTo>
                        <a:pt x="8" y="8"/>
                      </a:lnTo>
                      <a:lnTo>
                        <a:pt x="4" y="8"/>
                      </a:lnTo>
                      <a:lnTo>
                        <a:pt x="4" y="4"/>
                      </a:lnTo>
                      <a:lnTo>
                        <a:pt x="0" y="4"/>
                      </a:lnTo>
                      <a:lnTo>
                        <a:pt x="4" y="0"/>
                      </a:lnTo>
                      <a:lnTo>
                        <a:pt x="8" y="0"/>
                      </a:lnTo>
                      <a:lnTo>
                        <a:pt x="8" y="4"/>
                      </a:lnTo>
                      <a:lnTo>
                        <a:pt x="8" y="8"/>
                      </a:lnTo>
                      <a:close/>
                    </a:path>
                  </a:pathLst>
                </a:custGeom>
                <a:solidFill>
                  <a:srgbClr val="9E8C82"/>
                </a:solidFill>
                <a:ln w="6350">
                  <a:solidFill>
                    <a:srgbClr val="000000"/>
                  </a:solidFill>
                  <a:round/>
                  <a:headEnd/>
                  <a:tailEnd/>
                </a:ln>
              </p:spPr>
              <p:txBody>
                <a:bodyPr/>
                <a:lstStyle/>
                <a:p>
                  <a:endParaRPr lang="fa-IR"/>
                </a:p>
              </p:txBody>
            </p:sp>
            <p:sp>
              <p:nvSpPr>
                <p:cNvPr id="1511" name="Freeform 926"/>
                <p:cNvSpPr>
                  <a:spLocks/>
                </p:cNvSpPr>
                <p:nvPr/>
              </p:nvSpPr>
              <p:spPr bwMode="auto">
                <a:xfrm>
                  <a:off x="1815" y="312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000000"/>
                </a:solidFill>
                <a:ln w="6350">
                  <a:solidFill>
                    <a:srgbClr val="000000"/>
                  </a:solidFill>
                  <a:round/>
                  <a:headEnd/>
                  <a:tailEnd/>
                </a:ln>
              </p:spPr>
              <p:txBody>
                <a:bodyPr/>
                <a:lstStyle/>
                <a:p>
                  <a:endParaRPr lang="fa-IR"/>
                </a:p>
              </p:txBody>
            </p:sp>
            <p:sp>
              <p:nvSpPr>
                <p:cNvPr id="1512" name="Freeform 927"/>
                <p:cNvSpPr>
                  <a:spLocks/>
                </p:cNvSpPr>
                <p:nvPr/>
              </p:nvSpPr>
              <p:spPr bwMode="auto">
                <a:xfrm>
                  <a:off x="1807" y="3125"/>
                  <a:ext cx="4" cy="8"/>
                </a:xfrm>
                <a:custGeom>
                  <a:avLst/>
                  <a:gdLst>
                    <a:gd name="T0" fmla="*/ 0 w 4"/>
                    <a:gd name="T1" fmla="*/ 8 h 8"/>
                    <a:gd name="T2" fmla="*/ 0 w 4"/>
                    <a:gd name="T3" fmla="*/ 8 h 8"/>
                    <a:gd name="T4" fmla="*/ 4 w 4"/>
                    <a:gd name="T5" fmla="*/ 8 h 8"/>
                    <a:gd name="T6" fmla="*/ 4 w 4"/>
                    <a:gd name="T7" fmla="*/ 8 h 8"/>
                    <a:gd name="T8" fmla="*/ 4 w 4"/>
                    <a:gd name="T9" fmla="*/ 8 h 8"/>
                    <a:gd name="T10" fmla="*/ 4 w 4"/>
                    <a:gd name="T11" fmla="*/ 8 h 8"/>
                    <a:gd name="T12" fmla="*/ 4 w 4"/>
                    <a:gd name="T13" fmla="*/ 8 h 8"/>
                    <a:gd name="T14" fmla="*/ 4 w 4"/>
                    <a:gd name="T15" fmla="*/ 4 h 8"/>
                    <a:gd name="T16" fmla="*/ 4 w 4"/>
                    <a:gd name="T17" fmla="*/ 4 h 8"/>
                    <a:gd name="T18" fmla="*/ 4 w 4"/>
                    <a:gd name="T19" fmla="*/ 4 h 8"/>
                    <a:gd name="T20" fmla="*/ 4 w 4"/>
                    <a:gd name="T21" fmla="*/ 0 h 8"/>
                    <a:gd name="T22" fmla="*/ 4 w 4"/>
                    <a:gd name="T23" fmla="*/ 0 h 8"/>
                    <a:gd name="T24" fmla="*/ 4 w 4"/>
                    <a:gd name="T25" fmla="*/ 0 h 8"/>
                    <a:gd name="T26" fmla="*/ 4 w 4"/>
                    <a:gd name="T27" fmla="*/ 0 h 8"/>
                    <a:gd name="T28" fmla="*/ 4 w 4"/>
                    <a:gd name="T29" fmla="*/ 0 h 8"/>
                    <a:gd name="T30" fmla="*/ 4 w 4"/>
                    <a:gd name="T31" fmla="*/ 0 h 8"/>
                    <a:gd name="T32" fmla="*/ 0 w 4"/>
                    <a:gd name="T33" fmla="*/ 0 h 8"/>
                    <a:gd name="T34" fmla="*/ 0 w 4"/>
                    <a:gd name="T35" fmla="*/ 4 h 8"/>
                    <a:gd name="T36" fmla="*/ 0 w 4"/>
                    <a:gd name="T37" fmla="*/ 4 h 8"/>
                    <a:gd name="T38" fmla="*/ 0 w 4"/>
                    <a:gd name="T39" fmla="*/ 4 h 8"/>
                    <a:gd name="T40" fmla="*/ 0 w 4"/>
                    <a:gd name="T41" fmla="*/ 8 h 8"/>
                    <a:gd name="T42" fmla="*/ 0 w 4"/>
                    <a:gd name="T43" fmla="*/ 8 h 8"/>
                    <a:gd name="T44" fmla="*/ 0 w 4"/>
                    <a:gd name="T45" fmla="*/ 8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8"/>
                    <a:gd name="T71" fmla="*/ 4 w 4"/>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8">
                      <a:moveTo>
                        <a:pt x="0" y="8"/>
                      </a:moveTo>
                      <a:lnTo>
                        <a:pt x="0" y="8"/>
                      </a:lnTo>
                      <a:lnTo>
                        <a:pt x="4" y="8"/>
                      </a:lnTo>
                      <a:lnTo>
                        <a:pt x="4" y="4"/>
                      </a:lnTo>
                      <a:lnTo>
                        <a:pt x="4" y="0"/>
                      </a:lnTo>
                      <a:lnTo>
                        <a:pt x="0" y="0"/>
                      </a:lnTo>
                      <a:lnTo>
                        <a:pt x="0" y="4"/>
                      </a:lnTo>
                      <a:lnTo>
                        <a:pt x="0" y="8"/>
                      </a:lnTo>
                      <a:close/>
                    </a:path>
                  </a:pathLst>
                </a:custGeom>
                <a:solidFill>
                  <a:srgbClr val="9E8C82"/>
                </a:solidFill>
                <a:ln w="6350">
                  <a:solidFill>
                    <a:srgbClr val="000000"/>
                  </a:solidFill>
                  <a:round/>
                  <a:headEnd/>
                  <a:tailEnd/>
                </a:ln>
              </p:spPr>
              <p:txBody>
                <a:bodyPr/>
                <a:lstStyle/>
                <a:p>
                  <a:endParaRPr lang="fa-IR"/>
                </a:p>
              </p:txBody>
            </p:sp>
            <p:sp>
              <p:nvSpPr>
                <p:cNvPr id="1513" name="Freeform 928"/>
                <p:cNvSpPr>
                  <a:spLocks/>
                </p:cNvSpPr>
                <p:nvPr/>
              </p:nvSpPr>
              <p:spPr bwMode="auto">
                <a:xfrm>
                  <a:off x="1811" y="312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solidFill>
                  <a:srgbClr val="000000"/>
                </a:solidFill>
                <a:ln w="6350">
                  <a:solidFill>
                    <a:srgbClr val="000000"/>
                  </a:solidFill>
                  <a:round/>
                  <a:headEnd/>
                  <a:tailEnd/>
                </a:ln>
              </p:spPr>
              <p:txBody>
                <a:bodyPr/>
                <a:lstStyle/>
                <a:p>
                  <a:endParaRPr lang="fa-IR"/>
                </a:p>
              </p:txBody>
            </p:sp>
          </p:grpSp>
          <p:sp>
            <p:nvSpPr>
              <p:cNvPr id="584" name="Freeform 929"/>
              <p:cNvSpPr>
                <a:spLocks/>
              </p:cNvSpPr>
              <p:nvPr/>
            </p:nvSpPr>
            <p:spPr bwMode="auto">
              <a:xfrm>
                <a:off x="1830" y="3210"/>
                <a:ext cx="117" cy="34"/>
              </a:xfrm>
              <a:custGeom>
                <a:avLst/>
                <a:gdLst>
                  <a:gd name="T0" fmla="*/ 0 w 117"/>
                  <a:gd name="T1" fmla="*/ 34 h 34"/>
                  <a:gd name="T2" fmla="*/ 8 w 117"/>
                  <a:gd name="T3" fmla="*/ 34 h 34"/>
                  <a:gd name="T4" fmla="*/ 11 w 117"/>
                  <a:gd name="T5" fmla="*/ 29 h 34"/>
                  <a:gd name="T6" fmla="*/ 15 w 117"/>
                  <a:gd name="T7" fmla="*/ 29 h 34"/>
                  <a:gd name="T8" fmla="*/ 19 w 117"/>
                  <a:gd name="T9" fmla="*/ 25 h 34"/>
                  <a:gd name="T10" fmla="*/ 27 w 117"/>
                  <a:gd name="T11" fmla="*/ 25 h 34"/>
                  <a:gd name="T12" fmla="*/ 30 w 117"/>
                  <a:gd name="T13" fmla="*/ 25 h 34"/>
                  <a:gd name="T14" fmla="*/ 34 w 117"/>
                  <a:gd name="T15" fmla="*/ 21 h 34"/>
                  <a:gd name="T16" fmla="*/ 38 w 117"/>
                  <a:gd name="T17" fmla="*/ 21 h 34"/>
                  <a:gd name="T18" fmla="*/ 45 w 117"/>
                  <a:gd name="T19" fmla="*/ 21 h 34"/>
                  <a:gd name="T20" fmla="*/ 53 w 117"/>
                  <a:gd name="T21" fmla="*/ 21 h 34"/>
                  <a:gd name="T22" fmla="*/ 60 w 117"/>
                  <a:gd name="T23" fmla="*/ 21 h 34"/>
                  <a:gd name="T24" fmla="*/ 72 w 117"/>
                  <a:gd name="T25" fmla="*/ 21 h 34"/>
                  <a:gd name="T26" fmla="*/ 79 w 117"/>
                  <a:gd name="T27" fmla="*/ 17 h 34"/>
                  <a:gd name="T28" fmla="*/ 83 w 117"/>
                  <a:gd name="T29" fmla="*/ 17 h 34"/>
                  <a:gd name="T30" fmla="*/ 87 w 117"/>
                  <a:gd name="T31" fmla="*/ 17 h 34"/>
                  <a:gd name="T32" fmla="*/ 94 w 117"/>
                  <a:gd name="T33" fmla="*/ 12 h 34"/>
                  <a:gd name="T34" fmla="*/ 98 w 117"/>
                  <a:gd name="T35" fmla="*/ 8 h 34"/>
                  <a:gd name="T36" fmla="*/ 102 w 117"/>
                  <a:gd name="T37" fmla="*/ 4 h 34"/>
                  <a:gd name="T38" fmla="*/ 106 w 117"/>
                  <a:gd name="T39" fmla="*/ 4 h 34"/>
                  <a:gd name="T40" fmla="*/ 106 w 117"/>
                  <a:gd name="T41" fmla="*/ 0 h 34"/>
                  <a:gd name="T42" fmla="*/ 117 w 117"/>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34"/>
                  <a:gd name="T68" fmla="*/ 117 w 11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34">
                    <a:moveTo>
                      <a:pt x="0" y="34"/>
                    </a:moveTo>
                    <a:lnTo>
                      <a:pt x="8" y="34"/>
                    </a:lnTo>
                    <a:lnTo>
                      <a:pt x="11" y="29"/>
                    </a:lnTo>
                    <a:lnTo>
                      <a:pt x="15" y="29"/>
                    </a:lnTo>
                    <a:lnTo>
                      <a:pt x="19" y="25"/>
                    </a:lnTo>
                    <a:lnTo>
                      <a:pt x="27" y="25"/>
                    </a:lnTo>
                    <a:lnTo>
                      <a:pt x="30" y="25"/>
                    </a:lnTo>
                    <a:lnTo>
                      <a:pt x="34" y="21"/>
                    </a:lnTo>
                    <a:lnTo>
                      <a:pt x="38" y="21"/>
                    </a:lnTo>
                    <a:lnTo>
                      <a:pt x="45" y="21"/>
                    </a:lnTo>
                    <a:lnTo>
                      <a:pt x="53" y="21"/>
                    </a:lnTo>
                    <a:lnTo>
                      <a:pt x="60" y="21"/>
                    </a:lnTo>
                    <a:lnTo>
                      <a:pt x="72" y="21"/>
                    </a:lnTo>
                    <a:lnTo>
                      <a:pt x="79" y="17"/>
                    </a:lnTo>
                    <a:lnTo>
                      <a:pt x="83" y="17"/>
                    </a:lnTo>
                    <a:lnTo>
                      <a:pt x="87" y="17"/>
                    </a:lnTo>
                    <a:lnTo>
                      <a:pt x="94" y="12"/>
                    </a:lnTo>
                    <a:lnTo>
                      <a:pt x="98" y="8"/>
                    </a:lnTo>
                    <a:lnTo>
                      <a:pt x="102" y="4"/>
                    </a:lnTo>
                    <a:lnTo>
                      <a:pt x="106" y="4"/>
                    </a:lnTo>
                    <a:lnTo>
                      <a:pt x="106" y="0"/>
                    </a:lnTo>
                    <a:lnTo>
                      <a:pt x="117"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585" name="Freeform 930"/>
              <p:cNvSpPr>
                <a:spLocks/>
              </p:cNvSpPr>
              <p:nvPr/>
            </p:nvSpPr>
            <p:spPr bwMode="auto">
              <a:xfrm>
                <a:off x="1823" y="3210"/>
                <a:ext cx="132" cy="51"/>
              </a:xfrm>
              <a:custGeom>
                <a:avLst/>
                <a:gdLst>
                  <a:gd name="T0" fmla="*/ 0 w 132"/>
                  <a:gd name="T1" fmla="*/ 38 h 51"/>
                  <a:gd name="T2" fmla="*/ 3 w 132"/>
                  <a:gd name="T3" fmla="*/ 38 h 51"/>
                  <a:gd name="T4" fmla="*/ 11 w 132"/>
                  <a:gd name="T5" fmla="*/ 38 h 51"/>
                  <a:gd name="T6" fmla="*/ 22 w 132"/>
                  <a:gd name="T7" fmla="*/ 29 h 51"/>
                  <a:gd name="T8" fmla="*/ 30 w 132"/>
                  <a:gd name="T9" fmla="*/ 25 h 51"/>
                  <a:gd name="T10" fmla="*/ 37 w 132"/>
                  <a:gd name="T11" fmla="*/ 25 h 51"/>
                  <a:gd name="T12" fmla="*/ 41 w 132"/>
                  <a:gd name="T13" fmla="*/ 21 h 51"/>
                  <a:gd name="T14" fmla="*/ 86 w 132"/>
                  <a:gd name="T15" fmla="*/ 17 h 51"/>
                  <a:gd name="T16" fmla="*/ 94 w 132"/>
                  <a:gd name="T17" fmla="*/ 17 h 51"/>
                  <a:gd name="T18" fmla="*/ 101 w 132"/>
                  <a:gd name="T19" fmla="*/ 12 h 51"/>
                  <a:gd name="T20" fmla="*/ 101 w 132"/>
                  <a:gd name="T21" fmla="*/ 12 h 51"/>
                  <a:gd name="T22" fmla="*/ 109 w 132"/>
                  <a:gd name="T23" fmla="*/ 8 h 51"/>
                  <a:gd name="T24" fmla="*/ 109 w 132"/>
                  <a:gd name="T25" fmla="*/ 4 h 51"/>
                  <a:gd name="T26" fmla="*/ 116 w 132"/>
                  <a:gd name="T27" fmla="*/ 4 h 51"/>
                  <a:gd name="T28" fmla="*/ 124 w 132"/>
                  <a:gd name="T29" fmla="*/ 0 h 51"/>
                  <a:gd name="T30" fmla="*/ 124 w 132"/>
                  <a:gd name="T31" fmla="*/ 0 h 51"/>
                  <a:gd name="T32" fmla="*/ 124 w 132"/>
                  <a:gd name="T33" fmla="*/ 4 h 51"/>
                  <a:gd name="T34" fmla="*/ 124 w 132"/>
                  <a:gd name="T35" fmla="*/ 8 h 51"/>
                  <a:gd name="T36" fmla="*/ 116 w 132"/>
                  <a:gd name="T37" fmla="*/ 12 h 51"/>
                  <a:gd name="T38" fmla="*/ 113 w 132"/>
                  <a:gd name="T39" fmla="*/ 17 h 51"/>
                  <a:gd name="T40" fmla="*/ 105 w 132"/>
                  <a:gd name="T41" fmla="*/ 21 h 51"/>
                  <a:gd name="T42" fmla="*/ 105 w 132"/>
                  <a:gd name="T43" fmla="*/ 21 h 51"/>
                  <a:gd name="T44" fmla="*/ 98 w 132"/>
                  <a:gd name="T45" fmla="*/ 25 h 51"/>
                  <a:gd name="T46" fmla="*/ 90 w 132"/>
                  <a:gd name="T47" fmla="*/ 29 h 51"/>
                  <a:gd name="T48" fmla="*/ 71 w 132"/>
                  <a:gd name="T49" fmla="*/ 29 h 51"/>
                  <a:gd name="T50" fmla="*/ 56 w 132"/>
                  <a:gd name="T51" fmla="*/ 29 h 51"/>
                  <a:gd name="T52" fmla="*/ 52 w 132"/>
                  <a:gd name="T53" fmla="*/ 34 h 51"/>
                  <a:gd name="T54" fmla="*/ 41 w 132"/>
                  <a:gd name="T55" fmla="*/ 38 h 51"/>
                  <a:gd name="T56" fmla="*/ 34 w 132"/>
                  <a:gd name="T57" fmla="*/ 42 h 51"/>
                  <a:gd name="T58" fmla="*/ 26 w 132"/>
                  <a:gd name="T59" fmla="*/ 46 h 51"/>
                  <a:gd name="T60" fmla="*/ 22 w 132"/>
                  <a:gd name="T61" fmla="*/ 46 h 51"/>
                  <a:gd name="T62" fmla="*/ 15 w 132"/>
                  <a:gd name="T63" fmla="*/ 51 h 51"/>
                  <a:gd name="T64" fmla="*/ 15 w 132"/>
                  <a:gd name="T65" fmla="*/ 46 h 51"/>
                  <a:gd name="T66" fmla="*/ 11 w 132"/>
                  <a:gd name="T67" fmla="*/ 46 h 51"/>
                  <a:gd name="T68" fmla="*/ 7 w 132"/>
                  <a:gd name="T69" fmla="*/ 42 h 51"/>
                  <a:gd name="T70" fmla="*/ 0 w 132"/>
                  <a:gd name="T71" fmla="*/ 38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51"/>
                  <a:gd name="T110" fmla="*/ 132 w 132"/>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51">
                    <a:moveTo>
                      <a:pt x="0" y="38"/>
                    </a:moveTo>
                    <a:lnTo>
                      <a:pt x="0" y="38"/>
                    </a:lnTo>
                    <a:lnTo>
                      <a:pt x="3" y="38"/>
                    </a:lnTo>
                    <a:lnTo>
                      <a:pt x="7" y="38"/>
                    </a:lnTo>
                    <a:lnTo>
                      <a:pt x="11" y="38"/>
                    </a:lnTo>
                    <a:lnTo>
                      <a:pt x="15" y="34"/>
                    </a:lnTo>
                    <a:lnTo>
                      <a:pt x="22" y="29"/>
                    </a:lnTo>
                    <a:lnTo>
                      <a:pt x="26" y="29"/>
                    </a:lnTo>
                    <a:lnTo>
                      <a:pt x="30" y="25"/>
                    </a:lnTo>
                    <a:lnTo>
                      <a:pt x="34" y="25"/>
                    </a:lnTo>
                    <a:lnTo>
                      <a:pt x="37" y="25"/>
                    </a:lnTo>
                    <a:lnTo>
                      <a:pt x="37" y="21"/>
                    </a:lnTo>
                    <a:lnTo>
                      <a:pt x="41" y="21"/>
                    </a:lnTo>
                    <a:lnTo>
                      <a:pt x="45" y="21"/>
                    </a:lnTo>
                    <a:lnTo>
                      <a:pt x="86" y="17"/>
                    </a:lnTo>
                    <a:lnTo>
                      <a:pt x="90" y="17"/>
                    </a:lnTo>
                    <a:lnTo>
                      <a:pt x="94" y="17"/>
                    </a:lnTo>
                    <a:lnTo>
                      <a:pt x="98" y="17"/>
                    </a:lnTo>
                    <a:lnTo>
                      <a:pt x="101" y="12"/>
                    </a:lnTo>
                    <a:lnTo>
                      <a:pt x="105" y="8"/>
                    </a:lnTo>
                    <a:lnTo>
                      <a:pt x="109" y="8"/>
                    </a:lnTo>
                    <a:lnTo>
                      <a:pt x="109" y="4"/>
                    </a:lnTo>
                    <a:lnTo>
                      <a:pt x="113" y="4"/>
                    </a:lnTo>
                    <a:lnTo>
                      <a:pt x="116" y="4"/>
                    </a:lnTo>
                    <a:lnTo>
                      <a:pt x="124" y="0"/>
                    </a:lnTo>
                    <a:lnTo>
                      <a:pt x="124" y="4"/>
                    </a:lnTo>
                    <a:lnTo>
                      <a:pt x="132" y="8"/>
                    </a:lnTo>
                    <a:lnTo>
                      <a:pt x="124" y="8"/>
                    </a:lnTo>
                    <a:lnTo>
                      <a:pt x="120" y="12"/>
                    </a:lnTo>
                    <a:lnTo>
                      <a:pt x="116" y="12"/>
                    </a:lnTo>
                    <a:lnTo>
                      <a:pt x="113" y="12"/>
                    </a:lnTo>
                    <a:lnTo>
                      <a:pt x="113" y="17"/>
                    </a:lnTo>
                    <a:lnTo>
                      <a:pt x="109" y="17"/>
                    </a:lnTo>
                    <a:lnTo>
                      <a:pt x="105" y="21"/>
                    </a:lnTo>
                    <a:lnTo>
                      <a:pt x="101" y="25"/>
                    </a:lnTo>
                    <a:lnTo>
                      <a:pt x="98" y="25"/>
                    </a:lnTo>
                    <a:lnTo>
                      <a:pt x="94" y="25"/>
                    </a:lnTo>
                    <a:lnTo>
                      <a:pt x="90" y="29"/>
                    </a:lnTo>
                    <a:lnTo>
                      <a:pt x="83" y="29"/>
                    </a:lnTo>
                    <a:lnTo>
                      <a:pt x="71" y="29"/>
                    </a:lnTo>
                    <a:lnTo>
                      <a:pt x="64" y="29"/>
                    </a:lnTo>
                    <a:lnTo>
                      <a:pt x="56" y="29"/>
                    </a:lnTo>
                    <a:lnTo>
                      <a:pt x="52" y="29"/>
                    </a:lnTo>
                    <a:lnTo>
                      <a:pt x="52" y="34"/>
                    </a:lnTo>
                    <a:lnTo>
                      <a:pt x="45" y="34"/>
                    </a:lnTo>
                    <a:lnTo>
                      <a:pt x="41" y="38"/>
                    </a:lnTo>
                    <a:lnTo>
                      <a:pt x="37" y="38"/>
                    </a:lnTo>
                    <a:lnTo>
                      <a:pt x="34" y="42"/>
                    </a:lnTo>
                    <a:lnTo>
                      <a:pt x="26" y="46"/>
                    </a:lnTo>
                    <a:lnTo>
                      <a:pt x="22" y="46"/>
                    </a:lnTo>
                    <a:lnTo>
                      <a:pt x="18" y="51"/>
                    </a:lnTo>
                    <a:lnTo>
                      <a:pt x="15" y="51"/>
                    </a:lnTo>
                    <a:lnTo>
                      <a:pt x="15" y="46"/>
                    </a:lnTo>
                    <a:lnTo>
                      <a:pt x="11" y="46"/>
                    </a:lnTo>
                    <a:lnTo>
                      <a:pt x="7" y="46"/>
                    </a:lnTo>
                    <a:lnTo>
                      <a:pt x="7" y="42"/>
                    </a:lnTo>
                    <a:lnTo>
                      <a:pt x="3" y="42"/>
                    </a:lnTo>
                    <a:lnTo>
                      <a:pt x="0" y="38"/>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6" name="Freeform 931"/>
              <p:cNvSpPr>
                <a:spLocks/>
              </p:cNvSpPr>
              <p:nvPr/>
            </p:nvSpPr>
            <p:spPr bwMode="auto">
              <a:xfrm>
                <a:off x="1626" y="3082"/>
                <a:ext cx="1234" cy="556"/>
              </a:xfrm>
              <a:custGeom>
                <a:avLst/>
                <a:gdLst>
                  <a:gd name="T0" fmla="*/ 1234 w 1234"/>
                  <a:gd name="T1" fmla="*/ 238 h 556"/>
                  <a:gd name="T2" fmla="*/ 630 w 1234"/>
                  <a:gd name="T3" fmla="*/ 556 h 556"/>
                  <a:gd name="T4" fmla="*/ 536 w 1234"/>
                  <a:gd name="T5" fmla="*/ 463 h 556"/>
                  <a:gd name="T6" fmla="*/ 502 w 1234"/>
                  <a:gd name="T7" fmla="*/ 433 h 556"/>
                  <a:gd name="T8" fmla="*/ 472 w 1234"/>
                  <a:gd name="T9" fmla="*/ 403 h 556"/>
                  <a:gd name="T10" fmla="*/ 442 w 1234"/>
                  <a:gd name="T11" fmla="*/ 374 h 556"/>
                  <a:gd name="T12" fmla="*/ 427 w 1234"/>
                  <a:gd name="T13" fmla="*/ 361 h 556"/>
                  <a:gd name="T14" fmla="*/ 412 w 1234"/>
                  <a:gd name="T15" fmla="*/ 344 h 556"/>
                  <a:gd name="T16" fmla="*/ 400 w 1234"/>
                  <a:gd name="T17" fmla="*/ 331 h 556"/>
                  <a:gd name="T18" fmla="*/ 389 w 1234"/>
                  <a:gd name="T19" fmla="*/ 314 h 556"/>
                  <a:gd name="T20" fmla="*/ 385 w 1234"/>
                  <a:gd name="T21" fmla="*/ 310 h 556"/>
                  <a:gd name="T22" fmla="*/ 381 w 1234"/>
                  <a:gd name="T23" fmla="*/ 302 h 556"/>
                  <a:gd name="T24" fmla="*/ 370 w 1234"/>
                  <a:gd name="T25" fmla="*/ 285 h 556"/>
                  <a:gd name="T26" fmla="*/ 366 w 1234"/>
                  <a:gd name="T27" fmla="*/ 268 h 556"/>
                  <a:gd name="T28" fmla="*/ 363 w 1234"/>
                  <a:gd name="T29" fmla="*/ 259 h 556"/>
                  <a:gd name="T30" fmla="*/ 359 w 1234"/>
                  <a:gd name="T31" fmla="*/ 242 h 556"/>
                  <a:gd name="T32" fmla="*/ 359 w 1234"/>
                  <a:gd name="T33" fmla="*/ 221 h 556"/>
                  <a:gd name="T34" fmla="*/ 355 w 1234"/>
                  <a:gd name="T35" fmla="*/ 200 h 556"/>
                  <a:gd name="T36" fmla="*/ 351 w 1234"/>
                  <a:gd name="T37" fmla="*/ 191 h 556"/>
                  <a:gd name="T38" fmla="*/ 347 w 1234"/>
                  <a:gd name="T39" fmla="*/ 179 h 556"/>
                  <a:gd name="T40" fmla="*/ 340 w 1234"/>
                  <a:gd name="T41" fmla="*/ 162 h 556"/>
                  <a:gd name="T42" fmla="*/ 336 w 1234"/>
                  <a:gd name="T43" fmla="*/ 149 h 556"/>
                  <a:gd name="T44" fmla="*/ 332 w 1234"/>
                  <a:gd name="T45" fmla="*/ 145 h 556"/>
                  <a:gd name="T46" fmla="*/ 325 w 1234"/>
                  <a:gd name="T47" fmla="*/ 136 h 556"/>
                  <a:gd name="T48" fmla="*/ 317 w 1234"/>
                  <a:gd name="T49" fmla="*/ 132 h 556"/>
                  <a:gd name="T50" fmla="*/ 313 w 1234"/>
                  <a:gd name="T51" fmla="*/ 128 h 556"/>
                  <a:gd name="T52" fmla="*/ 306 w 1234"/>
                  <a:gd name="T53" fmla="*/ 123 h 556"/>
                  <a:gd name="T54" fmla="*/ 295 w 1234"/>
                  <a:gd name="T55" fmla="*/ 115 h 556"/>
                  <a:gd name="T56" fmla="*/ 283 w 1234"/>
                  <a:gd name="T57" fmla="*/ 111 h 556"/>
                  <a:gd name="T58" fmla="*/ 268 w 1234"/>
                  <a:gd name="T59" fmla="*/ 102 h 556"/>
                  <a:gd name="T60" fmla="*/ 238 w 1234"/>
                  <a:gd name="T61" fmla="*/ 94 h 556"/>
                  <a:gd name="T62" fmla="*/ 215 w 1234"/>
                  <a:gd name="T63" fmla="*/ 85 h 556"/>
                  <a:gd name="T64" fmla="*/ 200 w 1234"/>
                  <a:gd name="T65" fmla="*/ 81 h 556"/>
                  <a:gd name="T66" fmla="*/ 181 w 1234"/>
                  <a:gd name="T67" fmla="*/ 73 h 556"/>
                  <a:gd name="T68" fmla="*/ 163 w 1234"/>
                  <a:gd name="T69" fmla="*/ 60 h 556"/>
                  <a:gd name="T70" fmla="*/ 136 w 1234"/>
                  <a:gd name="T71" fmla="*/ 47 h 556"/>
                  <a:gd name="T72" fmla="*/ 106 w 1234"/>
                  <a:gd name="T73" fmla="*/ 34 h 556"/>
                  <a:gd name="T74" fmla="*/ 65 w 1234"/>
                  <a:gd name="T75" fmla="*/ 22 h 556"/>
                  <a:gd name="T76" fmla="*/ 19 w 1234"/>
                  <a:gd name="T77" fmla="*/ 5 h 556"/>
                  <a:gd name="T78" fmla="*/ 1234 w 1234"/>
                  <a:gd name="T79" fmla="*/ 238 h 5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4"/>
                  <a:gd name="T121" fmla="*/ 0 h 556"/>
                  <a:gd name="T122" fmla="*/ 1234 w 1234"/>
                  <a:gd name="T123" fmla="*/ 556 h 5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4" h="556">
                    <a:moveTo>
                      <a:pt x="1234" y="238"/>
                    </a:moveTo>
                    <a:lnTo>
                      <a:pt x="1234" y="238"/>
                    </a:lnTo>
                    <a:lnTo>
                      <a:pt x="1147" y="285"/>
                    </a:lnTo>
                    <a:lnTo>
                      <a:pt x="630" y="556"/>
                    </a:lnTo>
                    <a:lnTo>
                      <a:pt x="551" y="480"/>
                    </a:lnTo>
                    <a:lnTo>
                      <a:pt x="536" y="463"/>
                    </a:lnTo>
                    <a:lnTo>
                      <a:pt x="521" y="446"/>
                    </a:lnTo>
                    <a:lnTo>
                      <a:pt x="502" y="433"/>
                    </a:lnTo>
                    <a:lnTo>
                      <a:pt x="487" y="416"/>
                    </a:lnTo>
                    <a:lnTo>
                      <a:pt x="472" y="403"/>
                    </a:lnTo>
                    <a:lnTo>
                      <a:pt x="457" y="387"/>
                    </a:lnTo>
                    <a:lnTo>
                      <a:pt x="442" y="374"/>
                    </a:lnTo>
                    <a:lnTo>
                      <a:pt x="434" y="365"/>
                    </a:lnTo>
                    <a:lnTo>
                      <a:pt x="427" y="361"/>
                    </a:lnTo>
                    <a:lnTo>
                      <a:pt x="419" y="353"/>
                    </a:lnTo>
                    <a:lnTo>
                      <a:pt x="412" y="344"/>
                    </a:lnTo>
                    <a:lnTo>
                      <a:pt x="408" y="340"/>
                    </a:lnTo>
                    <a:lnTo>
                      <a:pt x="400" y="331"/>
                    </a:lnTo>
                    <a:lnTo>
                      <a:pt x="396" y="323"/>
                    </a:lnTo>
                    <a:lnTo>
                      <a:pt x="389" y="314"/>
                    </a:lnTo>
                    <a:lnTo>
                      <a:pt x="385" y="310"/>
                    </a:lnTo>
                    <a:lnTo>
                      <a:pt x="381" y="306"/>
                    </a:lnTo>
                    <a:lnTo>
                      <a:pt x="381" y="302"/>
                    </a:lnTo>
                    <a:lnTo>
                      <a:pt x="378" y="293"/>
                    </a:lnTo>
                    <a:lnTo>
                      <a:pt x="370" y="285"/>
                    </a:lnTo>
                    <a:lnTo>
                      <a:pt x="370" y="276"/>
                    </a:lnTo>
                    <a:lnTo>
                      <a:pt x="366" y="268"/>
                    </a:lnTo>
                    <a:lnTo>
                      <a:pt x="363" y="263"/>
                    </a:lnTo>
                    <a:lnTo>
                      <a:pt x="363" y="259"/>
                    </a:lnTo>
                    <a:lnTo>
                      <a:pt x="363" y="251"/>
                    </a:lnTo>
                    <a:lnTo>
                      <a:pt x="359" y="242"/>
                    </a:lnTo>
                    <a:lnTo>
                      <a:pt x="359" y="234"/>
                    </a:lnTo>
                    <a:lnTo>
                      <a:pt x="359" y="221"/>
                    </a:lnTo>
                    <a:lnTo>
                      <a:pt x="355" y="208"/>
                    </a:lnTo>
                    <a:lnTo>
                      <a:pt x="355" y="200"/>
                    </a:lnTo>
                    <a:lnTo>
                      <a:pt x="355" y="196"/>
                    </a:lnTo>
                    <a:lnTo>
                      <a:pt x="351" y="191"/>
                    </a:lnTo>
                    <a:lnTo>
                      <a:pt x="351" y="187"/>
                    </a:lnTo>
                    <a:lnTo>
                      <a:pt x="347" y="179"/>
                    </a:lnTo>
                    <a:lnTo>
                      <a:pt x="344" y="166"/>
                    </a:lnTo>
                    <a:lnTo>
                      <a:pt x="340" y="162"/>
                    </a:lnTo>
                    <a:lnTo>
                      <a:pt x="336" y="153"/>
                    </a:lnTo>
                    <a:lnTo>
                      <a:pt x="336" y="149"/>
                    </a:lnTo>
                    <a:lnTo>
                      <a:pt x="332" y="145"/>
                    </a:lnTo>
                    <a:lnTo>
                      <a:pt x="329" y="140"/>
                    </a:lnTo>
                    <a:lnTo>
                      <a:pt x="325" y="136"/>
                    </a:lnTo>
                    <a:lnTo>
                      <a:pt x="321" y="132"/>
                    </a:lnTo>
                    <a:lnTo>
                      <a:pt x="317" y="132"/>
                    </a:lnTo>
                    <a:lnTo>
                      <a:pt x="317" y="128"/>
                    </a:lnTo>
                    <a:lnTo>
                      <a:pt x="313" y="128"/>
                    </a:lnTo>
                    <a:lnTo>
                      <a:pt x="310" y="123"/>
                    </a:lnTo>
                    <a:lnTo>
                      <a:pt x="306" y="123"/>
                    </a:lnTo>
                    <a:lnTo>
                      <a:pt x="302" y="119"/>
                    </a:lnTo>
                    <a:lnTo>
                      <a:pt x="295" y="115"/>
                    </a:lnTo>
                    <a:lnTo>
                      <a:pt x="287" y="111"/>
                    </a:lnTo>
                    <a:lnTo>
                      <a:pt x="283" y="111"/>
                    </a:lnTo>
                    <a:lnTo>
                      <a:pt x="276" y="107"/>
                    </a:lnTo>
                    <a:lnTo>
                      <a:pt x="268" y="102"/>
                    </a:lnTo>
                    <a:lnTo>
                      <a:pt x="253" y="98"/>
                    </a:lnTo>
                    <a:lnTo>
                      <a:pt x="238" y="94"/>
                    </a:lnTo>
                    <a:lnTo>
                      <a:pt x="223" y="90"/>
                    </a:lnTo>
                    <a:lnTo>
                      <a:pt x="215" y="85"/>
                    </a:lnTo>
                    <a:lnTo>
                      <a:pt x="208" y="85"/>
                    </a:lnTo>
                    <a:lnTo>
                      <a:pt x="200" y="81"/>
                    </a:lnTo>
                    <a:lnTo>
                      <a:pt x="193" y="77"/>
                    </a:lnTo>
                    <a:lnTo>
                      <a:pt x="181" y="73"/>
                    </a:lnTo>
                    <a:lnTo>
                      <a:pt x="174" y="68"/>
                    </a:lnTo>
                    <a:lnTo>
                      <a:pt x="163" y="60"/>
                    </a:lnTo>
                    <a:lnTo>
                      <a:pt x="151" y="56"/>
                    </a:lnTo>
                    <a:lnTo>
                      <a:pt x="136" y="47"/>
                    </a:lnTo>
                    <a:lnTo>
                      <a:pt x="121" y="43"/>
                    </a:lnTo>
                    <a:lnTo>
                      <a:pt x="106" y="34"/>
                    </a:lnTo>
                    <a:lnTo>
                      <a:pt x="91" y="30"/>
                    </a:lnTo>
                    <a:lnTo>
                      <a:pt x="65" y="22"/>
                    </a:lnTo>
                    <a:lnTo>
                      <a:pt x="38" y="13"/>
                    </a:lnTo>
                    <a:lnTo>
                      <a:pt x="19" y="5"/>
                    </a:lnTo>
                    <a:lnTo>
                      <a:pt x="0" y="0"/>
                    </a:lnTo>
                    <a:lnTo>
                      <a:pt x="1234" y="23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7" name="Freeform 932"/>
              <p:cNvSpPr>
                <a:spLocks/>
              </p:cNvSpPr>
              <p:nvPr/>
            </p:nvSpPr>
            <p:spPr bwMode="auto">
              <a:xfrm>
                <a:off x="1630" y="3082"/>
                <a:ext cx="645" cy="590"/>
              </a:xfrm>
              <a:custGeom>
                <a:avLst/>
                <a:gdLst>
                  <a:gd name="T0" fmla="*/ 4 w 645"/>
                  <a:gd name="T1" fmla="*/ 26 h 590"/>
                  <a:gd name="T2" fmla="*/ 8 w 645"/>
                  <a:gd name="T3" fmla="*/ 56 h 590"/>
                  <a:gd name="T4" fmla="*/ 15 w 645"/>
                  <a:gd name="T5" fmla="*/ 68 h 590"/>
                  <a:gd name="T6" fmla="*/ 23 w 645"/>
                  <a:gd name="T7" fmla="*/ 85 h 590"/>
                  <a:gd name="T8" fmla="*/ 30 w 645"/>
                  <a:gd name="T9" fmla="*/ 102 h 590"/>
                  <a:gd name="T10" fmla="*/ 34 w 645"/>
                  <a:gd name="T11" fmla="*/ 136 h 590"/>
                  <a:gd name="T12" fmla="*/ 42 w 645"/>
                  <a:gd name="T13" fmla="*/ 166 h 590"/>
                  <a:gd name="T14" fmla="*/ 45 w 645"/>
                  <a:gd name="T15" fmla="*/ 179 h 590"/>
                  <a:gd name="T16" fmla="*/ 57 w 645"/>
                  <a:gd name="T17" fmla="*/ 196 h 590"/>
                  <a:gd name="T18" fmla="*/ 68 w 645"/>
                  <a:gd name="T19" fmla="*/ 208 h 590"/>
                  <a:gd name="T20" fmla="*/ 79 w 645"/>
                  <a:gd name="T21" fmla="*/ 221 h 590"/>
                  <a:gd name="T22" fmla="*/ 95 w 645"/>
                  <a:gd name="T23" fmla="*/ 230 h 590"/>
                  <a:gd name="T24" fmla="*/ 136 w 645"/>
                  <a:gd name="T25" fmla="*/ 251 h 590"/>
                  <a:gd name="T26" fmla="*/ 162 w 645"/>
                  <a:gd name="T27" fmla="*/ 268 h 590"/>
                  <a:gd name="T28" fmla="*/ 177 w 645"/>
                  <a:gd name="T29" fmla="*/ 276 h 590"/>
                  <a:gd name="T30" fmla="*/ 189 w 645"/>
                  <a:gd name="T31" fmla="*/ 289 h 590"/>
                  <a:gd name="T32" fmla="*/ 204 w 645"/>
                  <a:gd name="T33" fmla="*/ 306 h 590"/>
                  <a:gd name="T34" fmla="*/ 215 w 645"/>
                  <a:gd name="T35" fmla="*/ 323 h 590"/>
                  <a:gd name="T36" fmla="*/ 230 w 645"/>
                  <a:gd name="T37" fmla="*/ 348 h 590"/>
                  <a:gd name="T38" fmla="*/ 238 w 645"/>
                  <a:gd name="T39" fmla="*/ 365 h 590"/>
                  <a:gd name="T40" fmla="*/ 253 w 645"/>
                  <a:gd name="T41" fmla="*/ 387 h 590"/>
                  <a:gd name="T42" fmla="*/ 268 w 645"/>
                  <a:gd name="T43" fmla="*/ 403 h 590"/>
                  <a:gd name="T44" fmla="*/ 276 w 645"/>
                  <a:gd name="T45" fmla="*/ 416 h 590"/>
                  <a:gd name="T46" fmla="*/ 276 w 645"/>
                  <a:gd name="T47" fmla="*/ 420 h 590"/>
                  <a:gd name="T48" fmla="*/ 283 w 645"/>
                  <a:gd name="T49" fmla="*/ 429 h 590"/>
                  <a:gd name="T50" fmla="*/ 298 w 645"/>
                  <a:gd name="T51" fmla="*/ 433 h 590"/>
                  <a:gd name="T52" fmla="*/ 321 w 645"/>
                  <a:gd name="T53" fmla="*/ 446 h 590"/>
                  <a:gd name="T54" fmla="*/ 366 w 645"/>
                  <a:gd name="T55" fmla="*/ 463 h 590"/>
                  <a:gd name="T56" fmla="*/ 381 w 645"/>
                  <a:gd name="T57" fmla="*/ 467 h 590"/>
                  <a:gd name="T58" fmla="*/ 392 w 645"/>
                  <a:gd name="T59" fmla="*/ 480 h 590"/>
                  <a:gd name="T60" fmla="*/ 411 w 645"/>
                  <a:gd name="T61" fmla="*/ 505 h 590"/>
                  <a:gd name="T62" fmla="*/ 445 w 645"/>
                  <a:gd name="T63" fmla="*/ 539 h 590"/>
                  <a:gd name="T64" fmla="*/ 464 w 645"/>
                  <a:gd name="T65" fmla="*/ 556 h 590"/>
                  <a:gd name="T66" fmla="*/ 479 w 645"/>
                  <a:gd name="T67" fmla="*/ 569 h 590"/>
                  <a:gd name="T68" fmla="*/ 498 w 645"/>
                  <a:gd name="T69" fmla="*/ 577 h 590"/>
                  <a:gd name="T70" fmla="*/ 517 w 645"/>
                  <a:gd name="T71" fmla="*/ 582 h 590"/>
                  <a:gd name="T72" fmla="*/ 540 w 645"/>
                  <a:gd name="T73" fmla="*/ 586 h 590"/>
                  <a:gd name="T74" fmla="*/ 566 w 645"/>
                  <a:gd name="T75" fmla="*/ 586 h 590"/>
                  <a:gd name="T76" fmla="*/ 641 w 645"/>
                  <a:gd name="T77" fmla="*/ 535 h 590"/>
                  <a:gd name="T78" fmla="*/ 630 w 645"/>
                  <a:gd name="T79" fmla="*/ 510 h 590"/>
                  <a:gd name="T80" fmla="*/ 615 w 645"/>
                  <a:gd name="T81" fmla="*/ 480 h 590"/>
                  <a:gd name="T82" fmla="*/ 604 w 645"/>
                  <a:gd name="T83" fmla="*/ 463 h 590"/>
                  <a:gd name="T84" fmla="*/ 589 w 645"/>
                  <a:gd name="T85" fmla="*/ 442 h 590"/>
                  <a:gd name="T86" fmla="*/ 570 w 645"/>
                  <a:gd name="T87" fmla="*/ 416 h 590"/>
                  <a:gd name="T88" fmla="*/ 540 w 645"/>
                  <a:gd name="T89" fmla="*/ 387 h 590"/>
                  <a:gd name="T90" fmla="*/ 498 w 645"/>
                  <a:gd name="T91" fmla="*/ 348 h 590"/>
                  <a:gd name="T92" fmla="*/ 415 w 645"/>
                  <a:gd name="T93" fmla="*/ 272 h 590"/>
                  <a:gd name="T94" fmla="*/ 392 w 645"/>
                  <a:gd name="T95" fmla="*/ 247 h 590"/>
                  <a:gd name="T96" fmla="*/ 374 w 645"/>
                  <a:gd name="T97" fmla="*/ 221 h 590"/>
                  <a:gd name="T98" fmla="*/ 351 w 645"/>
                  <a:gd name="T99" fmla="*/ 179 h 590"/>
                  <a:gd name="T100" fmla="*/ 328 w 645"/>
                  <a:gd name="T101" fmla="*/ 145 h 590"/>
                  <a:gd name="T102" fmla="*/ 313 w 645"/>
                  <a:gd name="T103" fmla="*/ 119 h 590"/>
                  <a:gd name="T104" fmla="*/ 291 w 645"/>
                  <a:gd name="T105" fmla="*/ 98 h 590"/>
                  <a:gd name="T106" fmla="*/ 272 w 645"/>
                  <a:gd name="T107" fmla="*/ 85 h 590"/>
                  <a:gd name="T108" fmla="*/ 249 w 645"/>
                  <a:gd name="T109" fmla="*/ 68 h 590"/>
                  <a:gd name="T110" fmla="*/ 223 w 645"/>
                  <a:gd name="T111" fmla="*/ 60 h 590"/>
                  <a:gd name="T112" fmla="*/ 196 w 645"/>
                  <a:gd name="T113" fmla="*/ 47 h 590"/>
                  <a:gd name="T114" fmla="*/ 147 w 645"/>
                  <a:gd name="T115" fmla="*/ 39 h 590"/>
                  <a:gd name="T116" fmla="*/ 102 w 645"/>
                  <a:gd name="T117" fmla="*/ 26 h 590"/>
                  <a:gd name="T118" fmla="*/ 87 w 645"/>
                  <a:gd name="T119" fmla="*/ 22 h 590"/>
                  <a:gd name="T120" fmla="*/ 76 w 645"/>
                  <a:gd name="T121" fmla="*/ 17 h 590"/>
                  <a:gd name="T122" fmla="*/ 0 w 645"/>
                  <a:gd name="T123" fmla="*/ 0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5"/>
                  <a:gd name="T187" fmla="*/ 0 h 590"/>
                  <a:gd name="T188" fmla="*/ 645 w 645"/>
                  <a:gd name="T189" fmla="*/ 590 h 5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5" h="590">
                    <a:moveTo>
                      <a:pt x="0" y="0"/>
                    </a:moveTo>
                    <a:lnTo>
                      <a:pt x="0" y="0"/>
                    </a:lnTo>
                    <a:lnTo>
                      <a:pt x="4" y="26"/>
                    </a:lnTo>
                    <a:lnTo>
                      <a:pt x="4" y="39"/>
                    </a:lnTo>
                    <a:lnTo>
                      <a:pt x="8" y="51"/>
                    </a:lnTo>
                    <a:lnTo>
                      <a:pt x="8" y="56"/>
                    </a:lnTo>
                    <a:lnTo>
                      <a:pt x="12" y="60"/>
                    </a:lnTo>
                    <a:lnTo>
                      <a:pt x="12" y="64"/>
                    </a:lnTo>
                    <a:lnTo>
                      <a:pt x="15" y="68"/>
                    </a:lnTo>
                    <a:lnTo>
                      <a:pt x="15" y="73"/>
                    </a:lnTo>
                    <a:lnTo>
                      <a:pt x="19" y="81"/>
                    </a:lnTo>
                    <a:lnTo>
                      <a:pt x="23" y="85"/>
                    </a:lnTo>
                    <a:lnTo>
                      <a:pt x="27" y="90"/>
                    </a:lnTo>
                    <a:lnTo>
                      <a:pt x="30" y="94"/>
                    </a:lnTo>
                    <a:lnTo>
                      <a:pt x="30" y="102"/>
                    </a:lnTo>
                    <a:lnTo>
                      <a:pt x="30" y="111"/>
                    </a:lnTo>
                    <a:lnTo>
                      <a:pt x="34" y="123"/>
                    </a:lnTo>
                    <a:lnTo>
                      <a:pt x="34" y="136"/>
                    </a:lnTo>
                    <a:lnTo>
                      <a:pt x="38" y="153"/>
                    </a:lnTo>
                    <a:lnTo>
                      <a:pt x="42" y="157"/>
                    </a:lnTo>
                    <a:lnTo>
                      <a:pt x="42" y="166"/>
                    </a:lnTo>
                    <a:lnTo>
                      <a:pt x="45" y="174"/>
                    </a:lnTo>
                    <a:lnTo>
                      <a:pt x="45" y="179"/>
                    </a:lnTo>
                    <a:lnTo>
                      <a:pt x="49" y="183"/>
                    </a:lnTo>
                    <a:lnTo>
                      <a:pt x="53" y="191"/>
                    </a:lnTo>
                    <a:lnTo>
                      <a:pt x="57" y="196"/>
                    </a:lnTo>
                    <a:lnTo>
                      <a:pt x="61" y="200"/>
                    </a:lnTo>
                    <a:lnTo>
                      <a:pt x="64" y="204"/>
                    </a:lnTo>
                    <a:lnTo>
                      <a:pt x="68" y="208"/>
                    </a:lnTo>
                    <a:lnTo>
                      <a:pt x="72" y="213"/>
                    </a:lnTo>
                    <a:lnTo>
                      <a:pt x="76" y="217"/>
                    </a:lnTo>
                    <a:lnTo>
                      <a:pt x="79" y="221"/>
                    </a:lnTo>
                    <a:lnTo>
                      <a:pt x="83" y="225"/>
                    </a:lnTo>
                    <a:lnTo>
                      <a:pt x="91" y="230"/>
                    </a:lnTo>
                    <a:lnTo>
                      <a:pt x="95" y="230"/>
                    </a:lnTo>
                    <a:lnTo>
                      <a:pt x="106" y="238"/>
                    </a:lnTo>
                    <a:lnTo>
                      <a:pt x="113" y="242"/>
                    </a:lnTo>
                    <a:lnTo>
                      <a:pt x="136" y="251"/>
                    </a:lnTo>
                    <a:lnTo>
                      <a:pt x="144" y="259"/>
                    </a:lnTo>
                    <a:lnTo>
                      <a:pt x="155" y="263"/>
                    </a:lnTo>
                    <a:lnTo>
                      <a:pt x="162" y="268"/>
                    </a:lnTo>
                    <a:lnTo>
                      <a:pt x="166" y="272"/>
                    </a:lnTo>
                    <a:lnTo>
                      <a:pt x="170" y="276"/>
                    </a:lnTo>
                    <a:lnTo>
                      <a:pt x="177" y="276"/>
                    </a:lnTo>
                    <a:lnTo>
                      <a:pt x="181" y="280"/>
                    </a:lnTo>
                    <a:lnTo>
                      <a:pt x="185" y="285"/>
                    </a:lnTo>
                    <a:lnTo>
                      <a:pt x="189" y="289"/>
                    </a:lnTo>
                    <a:lnTo>
                      <a:pt x="196" y="297"/>
                    </a:lnTo>
                    <a:lnTo>
                      <a:pt x="204" y="306"/>
                    </a:lnTo>
                    <a:lnTo>
                      <a:pt x="208" y="310"/>
                    </a:lnTo>
                    <a:lnTo>
                      <a:pt x="211" y="319"/>
                    </a:lnTo>
                    <a:lnTo>
                      <a:pt x="215" y="323"/>
                    </a:lnTo>
                    <a:lnTo>
                      <a:pt x="219" y="331"/>
                    </a:lnTo>
                    <a:lnTo>
                      <a:pt x="223" y="336"/>
                    </a:lnTo>
                    <a:lnTo>
                      <a:pt x="230" y="348"/>
                    </a:lnTo>
                    <a:lnTo>
                      <a:pt x="234" y="357"/>
                    </a:lnTo>
                    <a:lnTo>
                      <a:pt x="238" y="361"/>
                    </a:lnTo>
                    <a:lnTo>
                      <a:pt x="238" y="365"/>
                    </a:lnTo>
                    <a:lnTo>
                      <a:pt x="242" y="374"/>
                    </a:lnTo>
                    <a:lnTo>
                      <a:pt x="249" y="378"/>
                    </a:lnTo>
                    <a:lnTo>
                      <a:pt x="253" y="387"/>
                    </a:lnTo>
                    <a:lnTo>
                      <a:pt x="257" y="395"/>
                    </a:lnTo>
                    <a:lnTo>
                      <a:pt x="264" y="403"/>
                    </a:lnTo>
                    <a:lnTo>
                      <a:pt x="268" y="403"/>
                    </a:lnTo>
                    <a:lnTo>
                      <a:pt x="268" y="408"/>
                    </a:lnTo>
                    <a:lnTo>
                      <a:pt x="272" y="412"/>
                    </a:lnTo>
                    <a:lnTo>
                      <a:pt x="276" y="416"/>
                    </a:lnTo>
                    <a:lnTo>
                      <a:pt x="276" y="420"/>
                    </a:lnTo>
                    <a:lnTo>
                      <a:pt x="279" y="420"/>
                    </a:lnTo>
                    <a:lnTo>
                      <a:pt x="283" y="425"/>
                    </a:lnTo>
                    <a:lnTo>
                      <a:pt x="283" y="429"/>
                    </a:lnTo>
                    <a:lnTo>
                      <a:pt x="287" y="429"/>
                    </a:lnTo>
                    <a:lnTo>
                      <a:pt x="291" y="429"/>
                    </a:lnTo>
                    <a:lnTo>
                      <a:pt x="298" y="433"/>
                    </a:lnTo>
                    <a:lnTo>
                      <a:pt x="306" y="437"/>
                    </a:lnTo>
                    <a:lnTo>
                      <a:pt x="313" y="442"/>
                    </a:lnTo>
                    <a:lnTo>
                      <a:pt x="321" y="446"/>
                    </a:lnTo>
                    <a:lnTo>
                      <a:pt x="336" y="450"/>
                    </a:lnTo>
                    <a:lnTo>
                      <a:pt x="355" y="459"/>
                    </a:lnTo>
                    <a:lnTo>
                      <a:pt x="366" y="463"/>
                    </a:lnTo>
                    <a:lnTo>
                      <a:pt x="374" y="463"/>
                    </a:lnTo>
                    <a:lnTo>
                      <a:pt x="377" y="467"/>
                    </a:lnTo>
                    <a:lnTo>
                      <a:pt x="381" y="467"/>
                    </a:lnTo>
                    <a:lnTo>
                      <a:pt x="385" y="471"/>
                    </a:lnTo>
                    <a:lnTo>
                      <a:pt x="389" y="476"/>
                    </a:lnTo>
                    <a:lnTo>
                      <a:pt x="392" y="480"/>
                    </a:lnTo>
                    <a:lnTo>
                      <a:pt x="396" y="484"/>
                    </a:lnTo>
                    <a:lnTo>
                      <a:pt x="404" y="493"/>
                    </a:lnTo>
                    <a:lnTo>
                      <a:pt x="411" y="505"/>
                    </a:lnTo>
                    <a:lnTo>
                      <a:pt x="430" y="522"/>
                    </a:lnTo>
                    <a:lnTo>
                      <a:pt x="438" y="531"/>
                    </a:lnTo>
                    <a:lnTo>
                      <a:pt x="445" y="539"/>
                    </a:lnTo>
                    <a:lnTo>
                      <a:pt x="449" y="543"/>
                    </a:lnTo>
                    <a:lnTo>
                      <a:pt x="453" y="548"/>
                    </a:lnTo>
                    <a:lnTo>
                      <a:pt x="464" y="556"/>
                    </a:lnTo>
                    <a:lnTo>
                      <a:pt x="468" y="560"/>
                    </a:lnTo>
                    <a:lnTo>
                      <a:pt x="475" y="565"/>
                    </a:lnTo>
                    <a:lnTo>
                      <a:pt x="479" y="569"/>
                    </a:lnTo>
                    <a:lnTo>
                      <a:pt x="487" y="569"/>
                    </a:lnTo>
                    <a:lnTo>
                      <a:pt x="490" y="573"/>
                    </a:lnTo>
                    <a:lnTo>
                      <a:pt x="498" y="577"/>
                    </a:lnTo>
                    <a:lnTo>
                      <a:pt x="506" y="577"/>
                    </a:lnTo>
                    <a:lnTo>
                      <a:pt x="509" y="582"/>
                    </a:lnTo>
                    <a:lnTo>
                      <a:pt x="517" y="582"/>
                    </a:lnTo>
                    <a:lnTo>
                      <a:pt x="524" y="582"/>
                    </a:lnTo>
                    <a:lnTo>
                      <a:pt x="532" y="586"/>
                    </a:lnTo>
                    <a:lnTo>
                      <a:pt x="540" y="586"/>
                    </a:lnTo>
                    <a:lnTo>
                      <a:pt x="543" y="586"/>
                    </a:lnTo>
                    <a:lnTo>
                      <a:pt x="555" y="590"/>
                    </a:lnTo>
                    <a:lnTo>
                      <a:pt x="566" y="586"/>
                    </a:lnTo>
                    <a:lnTo>
                      <a:pt x="604" y="569"/>
                    </a:lnTo>
                    <a:lnTo>
                      <a:pt x="645" y="548"/>
                    </a:lnTo>
                    <a:lnTo>
                      <a:pt x="641" y="535"/>
                    </a:lnTo>
                    <a:lnTo>
                      <a:pt x="638" y="527"/>
                    </a:lnTo>
                    <a:lnTo>
                      <a:pt x="634" y="518"/>
                    </a:lnTo>
                    <a:lnTo>
                      <a:pt x="630" y="510"/>
                    </a:lnTo>
                    <a:lnTo>
                      <a:pt x="622" y="497"/>
                    </a:lnTo>
                    <a:lnTo>
                      <a:pt x="619" y="488"/>
                    </a:lnTo>
                    <a:lnTo>
                      <a:pt x="615" y="480"/>
                    </a:lnTo>
                    <a:lnTo>
                      <a:pt x="611" y="476"/>
                    </a:lnTo>
                    <a:lnTo>
                      <a:pt x="611" y="471"/>
                    </a:lnTo>
                    <a:lnTo>
                      <a:pt x="604" y="463"/>
                    </a:lnTo>
                    <a:lnTo>
                      <a:pt x="600" y="459"/>
                    </a:lnTo>
                    <a:lnTo>
                      <a:pt x="592" y="450"/>
                    </a:lnTo>
                    <a:lnTo>
                      <a:pt x="589" y="442"/>
                    </a:lnTo>
                    <a:lnTo>
                      <a:pt x="581" y="433"/>
                    </a:lnTo>
                    <a:lnTo>
                      <a:pt x="573" y="425"/>
                    </a:lnTo>
                    <a:lnTo>
                      <a:pt x="570" y="416"/>
                    </a:lnTo>
                    <a:lnTo>
                      <a:pt x="562" y="412"/>
                    </a:lnTo>
                    <a:lnTo>
                      <a:pt x="547" y="395"/>
                    </a:lnTo>
                    <a:lnTo>
                      <a:pt x="540" y="387"/>
                    </a:lnTo>
                    <a:lnTo>
                      <a:pt x="532" y="378"/>
                    </a:lnTo>
                    <a:lnTo>
                      <a:pt x="517" y="365"/>
                    </a:lnTo>
                    <a:lnTo>
                      <a:pt x="498" y="348"/>
                    </a:lnTo>
                    <a:lnTo>
                      <a:pt x="464" y="319"/>
                    </a:lnTo>
                    <a:lnTo>
                      <a:pt x="423" y="280"/>
                    </a:lnTo>
                    <a:lnTo>
                      <a:pt x="415" y="272"/>
                    </a:lnTo>
                    <a:lnTo>
                      <a:pt x="408" y="263"/>
                    </a:lnTo>
                    <a:lnTo>
                      <a:pt x="400" y="255"/>
                    </a:lnTo>
                    <a:lnTo>
                      <a:pt x="392" y="247"/>
                    </a:lnTo>
                    <a:lnTo>
                      <a:pt x="385" y="238"/>
                    </a:lnTo>
                    <a:lnTo>
                      <a:pt x="381" y="230"/>
                    </a:lnTo>
                    <a:lnTo>
                      <a:pt x="374" y="221"/>
                    </a:lnTo>
                    <a:lnTo>
                      <a:pt x="370" y="213"/>
                    </a:lnTo>
                    <a:lnTo>
                      <a:pt x="359" y="196"/>
                    </a:lnTo>
                    <a:lnTo>
                      <a:pt x="351" y="179"/>
                    </a:lnTo>
                    <a:lnTo>
                      <a:pt x="340" y="162"/>
                    </a:lnTo>
                    <a:lnTo>
                      <a:pt x="336" y="153"/>
                    </a:lnTo>
                    <a:lnTo>
                      <a:pt x="328" y="145"/>
                    </a:lnTo>
                    <a:lnTo>
                      <a:pt x="325" y="136"/>
                    </a:lnTo>
                    <a:lnTo>
                      <a:pt x="317" y="128"/>
                    </a:lnTo>
                    <a:lnTo>
                      <a:pt x="313" y="119"/>
                    </a:lnTo>
                    <a:lnTo>
                      <a:pt x="306" y="111"/>
                    </a:lnTo>
                    <a:lnTo>
                      <a:pt x="298" y="107"/>
                    </a:lnTo>
                    <a:lnTo>
                      <a:pt x="291" y="98"/>
                    </a:lnTo>
                    <a:lnTo>
                      <a:pt x="287" y="94"/>
                    </a:lnTo>
                    <a:lnTo>
                      <a:pt x="283" y="90"/>
                    </a:lnTo>
                    <a:lnTo>
                      <a:pt x="272" y="85"/>
                    </a:lnTo>
                    <a:lnTo>
                      <a:pt x="264" y="77"/>
                    </a:lnTo>
                    <a:lnTo>
                      <a:pt x="253" y="73"/>
                    </a:lnTo>
                    <a:lnTo>
                      <a:pt x="249" y="68"/>
                    </a:lnTo>
                    <a:lnTo>
                      <a:pt x="242" y="64"/>
                    </a:lnTo>
                    <a:lnTo>
                      <a:pt x="230" y="60"/>
                    </a:lnTo>
                    <a:lnTo>
                      <a:pt x="223" y="60"/>
                    </a:lnTo>
                    <a:lnTo>
                      <a:pt x="219" y="56"/>
                    </a:lnTo>
                    <a:lnTo>
                      <a:pt x="204" y="51"/>
                    </a:lnTo>
                    <a:lnTo>
                      <a:pt x="196" y="47"/>
                    </a:lnTo>
                    <a:lnTo>
                      <a:pt x="189" y="47"/>
                    </a:lnTo>
                    <a:lnTo>
                      <a:pt x="174" y="43"/>
                    </a:lnTo>
                    <a:lnTo>
                      <a:pt x="147" y="39"/>
                    </a:lnTo>
                    <a:lnTo>
                      <a:pt x="128" y="34"/>
                    </a:lnTo>
                    <a:lnTo>
                      <a:pt x="113" y="30"/>
                    </a:lnTo>
                    <a:lnTo>
                      <a:pt x="102" y="26"/>
                    </a:lnTo>
                    <a:lnTo>
                      <a:pt x="98" y="26"/>
                    </a:lnTo>
                    <a:lnTo>
                      <a:pt x="91" y="22"/>
                    </a:lnTo>
                    <a:lnTo>
                      <a:pt x="87" y="22"/>
                    </a:lnTo>
                    <a:lnTo>
                      <a:pt x="83" y="17"/>
                    </a:lnTo>
                    <a:lnTo>
                      <a:pt x="76" y="17"/>
                    </a:lnTo>
                    <a:lnTo>
                      <a:pt x="68" y="13"/>
                    </a:lnTo>
                    <a:lnTo>
                      <a:pt x="45" y="9"/>
                    </a:lnTo>
                    <a:lnTo>
                      <a:pt x="0" y="0"/>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88" name="Freeform 933"/>
              <p:cNvSpPr>
                <a:spLocks/>
              </p:cNvSpPr>
              <p:nvPr/>
            </p:nvSpPr>
            <p:spPr bwMode="auto">
              <a:xfrm>
                <a:off x="1955" y="3244"/>
                <a:ext cx="11" cy="72"/>
              </a:xfrm>
              <a:custGeom>
                <a:avLst/>
                <a:gdLst>
                  <a:gd name="T0" fmla="*/ 0 w 11"/>
                  <a:gd name="T1" fmla="*/ 8 h 72"/>
                  <a:gd name="T2" fmla="*/ 0 w 11"/>
                  <a:gd name="T3" fmla="*/ 8 h 72"/>
                  <a:gd name="T4" fmla="*/ 3 w 11"/>
                  <a:gd name="T5" fmla="*/ 0 h 72"/>
                  <a:gd name="T6" fmla="*/ 11 w 11"/>
                  <a:gd name="T7" fmla="*/ 8 h 72"/>
                  <a:gd name="T8" fmla="*/ 11 w 11"/>
                  <a:gd name="T9" fmla="*/ 68 h 72"/>
                  <a:gd name="T10" fmla="*/ 3 w 11"/>
                  <a:gd name="T11" fmla="*/ 72 h 72"/>
                  <a:gd name="T12" fmla="*/ 0 w 11"/>
                  <a:gd name="T13" fmla="*/ 68 h 72"/>
                  <a:gd name="T14" fmla="*/ 0 w 11"/>
                  <a:gd name="T15" fmla="*/ 8 h 7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2"/>
                  <a:gd name="T26" fmla="*/ 11 w 11"/>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2">
                    <a:moveTo>
                      <a:pt x="0" y="8"/>
                    </a:moveTo>
                    <a:lnTo>
                      <a:pt x="0" y="8"/>
                    </a:lnTo>
                    <a:lnTo>
                      <a:pt x="3" y="0"/>
                    </a:lnTo>
                    <a:lnTo>
                      <a:pt x="11" y="8"/>
                    </a:lnTo>
                    <a:lnTo>
                      <a:pt x="11" y="68"/>
                    </a:lnTo>
                    <a:lnTo>
                      <a:pt x="3" y="72"/>
                    </a:lnTo>
                    <a:lnTo>
                      <a:pt x="0" y="68"/>
                    </a:lnTo>
                    <a:lnTo>
                      <a:pt x="0" y="8"/>
                    </a:lnTo>
                    <a:close/>
                  </a:path>
                </a:pathLst>
              </a:custGeom>
              <a:solidFill>
                <a:srgbClr val="898787"/>
              </a:solidFill>
              <a:ln w="6350">
                <a:solidFill>
                  <a:srgbClr val="898787"/>
                </a:solidFill>
                <a:round/>
                <a:headEnd/>
                <a:tailEnd/>
              </a:ln>
            </p:spPr>
            <p:txBody>
              <a:bodyPr/>
              <a:lstStyle/>
              <a:p>
                <a:endParaRPr lang="fa-IR"/>
              </a:p>
            </p:txBody>
          </p:sp>
          <p:sp>
            <p:nvSpPr>
              <p:cNvPr id="589" name="Freeform 934"/>
              <p:cNvSpPr>
                <a:spLocks/>
              </p:cNvSpPr>
              <p:nvPr/>
            </p:nvSpPr>
            <p:spPr bwMode="auto">
              <a:xfrm>
                <a:off x="1408" y="3053"/>
                <a:ext cx="784" cy="691"/>
              </a:xfrm>
              <a:custGeom>
                <a:avLst/>
                <a:gdLst>
                  <a:gd name="T0" fmla="*/ 498 w 784"/>
                  <a:gd name="T1" fmla="*/ 645 h 691"/>
                  <a:gd name="T2" fmla="*/ 494 w 784"/>
                  <a:gd name="T3" fmla="*/ 628 h 691"/>
                  <a:gd name="T4" fmla="*/ 479 w 784"/>
                  <a:gd name="T5" fmla="*/ 606 h 691"/>
                  <a:gd name="T6" fmla="*/ 452 w 784"/>
                  <a:gd name="T7" fmla="*/ 581 h 691"/>
                  <a:gd name="T8" fmla="*/ 437 w 784"/>
                  <a:gd name="T9" fmla="*/ 564 h 691"/>
                  <a:gd name="T10" fmla="*/ 433 w 784"/>
                  <a:gd name="T11" fmla="*/ 539 h 691"/>
                  <a:gd name="T12" fmla="*/ 430 w 784"/>
                  <a:gd name="T13" fmla="*/ 513 h 691"/>
                  <a:gd name="T14" fmla="*/ 422 w 784"/>
                  <a:gd name="T15" fmla="*/ 500 h 691"/>
                  <a:gd name="T16" fmla="*/ 403 w 784"/>
                  <a:gd name="T17" fmla="*/ 483 h 691"/>
                  <a:gd name="T18" fmla="*/ 347 w 784"/>
                  <a:gd name="T19" fmla="*/ 458 h 691"/>
                  <a:gd name="T20" fmla="*/ 313 w 784"/>
                  <a:gd name="T21" fmla="*/ 441 h 691"/>
                  <a:gd name="T22" fmla="*/ 298 w 784"/>
                  <a:gd name="T23" fmla="*/ 424 h 691"/>
                  <a:gd name="T24" fmla="*/ 286 w 784"/>
                  <a:gd name="T25" fmla="*/ 407 h 691"/>
                  <a:gd name="T26" fmla="*/ 267 w 784"/>
                  <a:gd name="T27" fmla="*/ 369 h 691"/>
                  <a:gd name="T28" fmla="*/ 256 w 784"/>
                  <a:gd name="T29" fmla="*/ 352 h 691"/>
                  <a:gd name="T30" fmla="*/ 245 w 784"/>
                  <a:gd name="T31" fmla="*/ 322 h 691"/>
                  <a:gd name="T32" fmla="*/ 226 w 784"/>
                  <a:gd name="T33" fmla="*/ 288 h 691"/>
                  <a:gd name="T34" fmla="*/ 207 w 784"/>
                  <a:gd name="T35" fmla="*/ 267 h 691"/>
                  <a:gd name="T36" fmla="*/ 177 w 784"/>
                  <a:gd name="T37" fmla="*/ 246 h 691"/>
                  <a:gd name="T38" fmla="*/ 151 w 784"/>
                  <a:gd name="T39" fmla="*/ 233 h 691"/>
                  <a:gd name="T40" fmla="*/ 132 w 784"/>
                  <a:gd name="T41" fmla="*/ 212 h 691"/>
                  <a:gd name="T42" fmla="*/ 117 w 784"/>
                  <a:gd name="T43" fmla="*/ 182 h 691"/>
                  <a:gd name="T44" fmla="*/ 98 w 784"/>
                  <a:gd name="T45" fmla="*/ 136 h 691"/>
                  <a:gd name="T46" fmla="*/ 79 w 784"/>
                  <a:gd name="T47" fmla="*/ 114 h 691"/>
                  <a:gd name="T48" fmla="*/ 56 w 784"/>
                  <a:gd name="T49" fmla="*/ 93 h 691"/>
                  <a:gd name="T50" fmla="*/ 30 w 784"/>
                  <a:gd name="T51" fmla="*/ 89 h 691"/>
                  <a:gd name="T52" fmla="*/ 7 w 784"/>
                  <a:gd name="T53" fmla="*/ 76 h 691"/>
                  <a:gd name="T54" fmla="*/ 0 w 784"/>
                  <a:gd name="T55" fmla="*/ 38 h 691"/>
                  <a:gd name="T56" fmla="*/ 218 w 784"/>
                  <a:gd name="T57" fmla="*/ 42 h 691"/>
                  <a:gd name="T58" fmla="*/ 230 w 784"/>
                  <a:gd name="T59" fmla="*/ 89 h 691"/>
                  <a:gd name="T60" fmla="*/ 241 w 784"/>
                  <a:gd name="T61" fmla="*/ 110 h 691"/>
                  <a:gd name="T62" fmla="*/ 252 w 784"/>
                  <a:gd name="T63" fmla="*/ 152 h 691"/>
                  <a:gd name="T64" fmla="*/ 260 w 784"/>
                  <a:gd name="T65" fmla="*/ 186 h 691"/>
                  <a:gd name="T66" fmla="*/ 267 w 784"/>
                  <a:gd name="T67" fmla="*/ 212 h 691"/>
                  <a:gd name="T68" fmla="*/ 286 w 784"/>
                  <a:gd name="T69" fmla="*/ 237 h 691"/>
                  <a:gd name="T70" fmla="*/ 309 w 784"/>
                  <a:gd name="T71" fmla="*/ 254 h 691"/>
                  <a:gd name="T72" fmla="*/ 366 w 784"/>
                  <a:gd name="T73" fmla="*/ 284 h 691"/>
                  <a:gd name="T74" fmla="*/ 396 w 784"/>
                  <a:gd name="T75" fmla="*/ 305 h 691"/>
                  <a:gd name="T76" fmla="*/ 415 w 784"/>
                  <a:gd name="T77" fmla="*/ 326 h 691"/>
                  <a:gd name="T78" fmla="*/ 460 w 784"/>
                  <a:gd name="T79" fmla="*/ 377 h 691"/>
                  <a:gd name="T80" fmla="*/ 482 w 784"/>
                  <a:gd name="T81" fmla="*/ 411 h 691"/>
                  <a:gd name="T82" fmla="*/ 494 w 784"/>
                  <a:gd name="T83" fmla="*/ 441 h 691"/>
                  <a:gd name="T84" fmla="*/ 501 w 784"/>
                  <a:gd name="T85" fmla="*/ 449 h 691"/>
                  <a:gd name="T86" fmla="*/ 524 w 784"/>
                  <a:gd name="T87" fmla="*/ 466 h 691"/>
                  <a:gd name="T88" fmla="*/ 584 w 784"/>
                  <a:gd name="T89" fmla="*/ 488 h 691"/>
                  <a:gd name="T90" fmla="*/ 607 w 784"/>
                  <a:gd name="T91" fmla="*/ 505 h 691"/>
                  <a:gd name="T92" fmla="*/ 648 w 784"/>
                  <a:gd name="T93" fmla="*/ 547 h 691"/>
                  <a:gd name="T94" fmla="*/ 682 w 784"/>
                  <a:gd name="T95" fmla="*/ 581 h 691"/>
                  <a:gd name="T96" fmla="*/ 705 w 784"/>
                  <a:gd name="T97" fmla="*/ 594 h 691"/>
                  <a:gd name="T98" fmla="*/ 728 w 784"/>
                  <a:gd name="T99" fmla="*/ 606 h 691"/>
                  <a:gd name="T100" fmla="*/ 758 w 784"/>
                  <a:gd name="T101" fmla="*/ 611 h 691"/>
                  <a:gd name="T102" fmla="*/ 784 w 784"/>
                  <a:gd name="T103" fmla="*/ 615 h 6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691"/>
                  <a:gd name="T158" fmla="*/ 784 w 784"/>
                  <a:gd name="T159" fmla="*/ 691 h 6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691">
                    <a:moveTo>
                      <a:pt x="501" y="662"/>
                    </a:moveTo>
                    <a:lnTo>
                      <a:pt x="501" y="662"/>
                    </a:lnTo>
                    <a:lnTo>
                      <a:pt x="501" y="653"/>
                    </a:lnTo>
                    <a:lnTo>
                      <a:pt x="501" y="649"/>
                    </a:lnTo>
                    <a:lnTo>
                      <a:pt x="498" y="645"/>
                    </a:lnTo>
                    <a:lnTo>
                      <a:pt x="498" y="640"/>
                    </a:lnTo>
                    <a:lnTo>
                      <a:pt x="498" y="636"/>
                    </a:lnTo>
                    <a:lnTo>
                      <a:pt x="498" y="632"/>
                    </a:lnTo>
                    <a:lnTo>
                      <a:pt x="494" y="628"/>
                    </a:lnTo>
                    <a:lnTo>
                      <a:pt x="490" y="619"/>
                    </a:lnTo>
                    <a:lnTo>
                      <a:pt x="486" y="615"/>
                    </a:lnTo>
                    <a:lnTo>
                      <a:pt x="482" y="611"/>
                    </a:lnTo>
                    <a:lnTo>
                      <a:pt x="479" y="606"/>
                    </a:lnTo>
                    <a:lnTo>
                      <a:pt x="479" y="602"/>
                    </a:lnTo>
                    <a:lnTo>
                      <a:pt x="471" y="598"/>
                    </a:lnTo>
                    <a:lnTo>
                      <a:pt x="467" y="594"/>
                    </a:lnTo>
                    <a:lnTo>
                      <a:pt x="460" y="585"/>
                    </a:lnTo>
                    <a:lnTo>
                      <a:pt x="452" y="581"/>
                    </a:lnTo>
                    <a:lnTo>
                      <a:pt x="449" y="581"/>
                    </a:lnTo>
                    <a:lnTo>
                      <a:pt x="445" y="577"/>
                    </a:lnTo>
                    <a:lnTo>
                      <a:pt x="441" y="568"/>
                    </a:lnTo>
                    <a:lnTo>
                      <a:pt x="437" y="564"/>
                    </a:lnTo>
                    <a:lnTo>
                      <a:pt x="437" y="560"/>
                    </a:lnTo>
                    <a:lnTo>
                      <a:pt x="433" y="556"/>
                    </a:lnTo>
                    <a:lnTo>
                      <a:pt x="433" y="551"/>
                    </a:lnTo>
                    <a:lnTo>
                      <a:pt x="433" y="547"/>
                    </a:lnTo>
                    <a:lnTo>
                      <a:pt x="433" y="539"/>
                    </a:lnTo>
                    <a:lnTo>
                      <a:pt x="433" y="534"/>
                    </a:lnTo>
                    <a:lnTo>
                      <a:pt x="430" y="526"/>
                    </a:lnTo>
                    <a:lnTo>
                      <a:pt x="430" y="522"/>
                    </a:lnTo>
                    <a:lnTo>
                      <a:pt x="430" y="517"/>
                    </a:lnTo>
                    <a:lnTo>
                      <a:pt x="430" y="513"/>
                    </a:lnTo>
                    <a:lnTo>
                      <a:pt x="426" y="509"/>
                    </a:lnTo>
                    <a:lnTo>
                      <a:pt x="422" y="505"/>
                    </a:lnTo>
                    <a:lnTo>
                      <a:pt x="422" y="500"/>
                    </a:lnTo>
                    <a:lnTo>
                      <a:pt x="418" y="500"/>
                    </a:lnTo>
                    <a:lnTo>
                      <a:pt x="418" y="496"/>
                    </a:lnTo>
                    <a:lnTo>
                      <a:pt x="415" y="492"/>
                    </a:lnTo>
                    <a:lnTo>
                      <a:pt x="411" y="492"/>
                    </a:lnTo>
                    <a:lnTo>
                      <a:pt x="403" y="483"/>
                    </a:lnTo>
                    <a:lnTo>
                      <a:pt x="396" y="479"/>
                    </a:lnTo>
                    <a:lnTo>
                      <a:pt x="384" y="475"/>
                    </a:lnTo>
                    <a:lnTo>
                      <a:pt x="377" y="471"/>
                    </a:lnTo>
                    <a:lnTo>
                      <a:pt x="366" y="466"/>
                    </a:lnTo>
                    <a:lnTo>
                      <a:pt x="347" y="458"/>
                    </a:lnTo>
                    <a:lnTo>
                      <a:pt x="339" y="454"/>
                    </a:lnTo>
                    <a:lnTo>
                      <a:pt x="332" y="449"/>
                    </a:lnTo>
                    <a:lnTo>
                      <a:pt x="320" y="445"/>
                    </a:lnTo>
                    <a:lnTo>
                      <a:pt x="317" y="441"/>
                    </a:lnTo>
                    <a:lnTo>
                      <a:pt x="313" y="441"/>
                    </a:lnTo>
                    <a:lnTo>
                      <a:pt x="305" y="432"/>
                    </a:lnTo>
                    <a:lnTo>
                      <a:pt x="301" y="432"/>
                    </a:lnTo>
                    <a:lnTo>
                      <a:pt x="298" y="428"/>
                    </a:lnTo>
                    <a:lnTo>
                      <a:pt x="298" y="424"/>
                    </a:lnTo>
                    <a:lnTo>
                      <a:pt x="294" y="424"/>
                    </a:lnTo>
                    <a:lnTo>
                      <a:pt x="290" y="420"/>
                    </a:lnTo>
                    <a:lnTo>
                      <a:pt x="290" y="416"/>
                    </a:lnTo>
                    <a:lnTo>
                      <a:pt x="286" y="411"/>
                    </a:lnTo>
                    <a:lnTo>
                      <a:pt x="286" y="407"/>
                    </a:lnTo>
                    <a:lnTo>
                      <a:pt x="283" y="394"/>
                    </a:lnTo>
                    <a:lnTo>
                      <a:pt x="275" y="386"/>
                    </a:lnTo>
                    <a:lnTo>
                      <a:pt x="271" y="377"/>
                    </a:lnTo>
                    <a:lnTo>
                      <a:pt x="271" y="373"/>
                    </a:lnTo>
                    <a:lnTo>
                      <a:pt x="267" y="369"/>
                    </a:lnTo>
                    <a:lnTo>
                      <a:pt x="264" y="365"/>
                    </a:lnTo>
                    <a:lnTo>
                      <a:pt x="264" y="360"/>
                    </a:lnTo>
                    <a:lnTo>
                      <a:pt x="260" y="360"/>
                    </a:lnTo>
                    <a:lnTo>
                      <a:pt x="260" y="356"/>
                    </a:lnTo>
                    <a:lnTo>
                      <a:pt x="256" y="352"/>
                    </a:lnTo>
                    <a:lnTo>
                      <a:pt x="256" y="348"/>
                    </a:lnTo>
                    <a:lnTo>
                      <a:pt x="252" y="348"/>
                    </a:lnTo>
                    <a:lnTo>
                      <a:pt x="252" y="343"/>
                    </a:lnTo>
                    <a:lnTo>
                      <a:pt x="249" y="335"/>
                    </a:lnTo>
                    <a:lnTo>
                      <a:pt x="245" y="322"/>
                    </a:lnTo>
                    <a:lnTo>
                      <a:pt x="241" y="314"/>
                    </a:lnTo>
                    <a:lnTo>
                      <a:pt x="237" y="309"/>
                    </a:lnTo>
                    <a:lnTo>
                      <a:pt x="237" y="305"/>
                    </a:lnTo>
                    <a:lnTo>
                      <a:pt x="234" y="297"/>
                    </a:lnTo>
                    <a:lnTo>
                      <a:pt x="226" y="288"/>
                    </a:lnTo>
                    <a:lnTo>
                      <a:pt x="222" y="284"/>
                    </a:lnTo>
                    <a:lnTo>
                      <a:pt x="218" y="280"/>
                    </a:lnTo>
                    <a:lnTo>
                      <a:pt x="215" y="276"/>
                    </a:lnTo>
                    <a:lnTo>
                      <a:pt x="211" y="271"/>
                    </a:lnTo>
                    <a:lnTo>
                      <a:pt x="207" y="267"/>
                    </a:lnTo>
                    <a:lnTo>
                      <a:pt x="200" y="263"/>
                    </a:lnTo>
                    <a:lnTo>
                      <a:pt x="196" y="259"/>
                    </a:lnTo>
                    <a:lnTo>
                      <a:pt x="188" y="254"/>
                    </a:lnTo>
                    <a:lnTo>
                      <a:pt x="181" y="250"/>
                    </a:lnTo>
                    <a:lnTo>
                      <a:pt x="177" y="246"/>
                    </a:lnTo>
                    <a:lnTo>
                      <a:pt x="169" y="242"/>
                    </a:lnTo>
                    <a:lnTo>
                      <a:pt x="162" y="242"/>
                    </a:lnTo>
                    <a:lnTo>
                      <a:pt x="158" y="237"/>
                    </a:lnTo>
                    <a:lnTo>
                      <a:pt x="154" y="233"/>
                    </a:lnTo>
                    <a:lnTo>
                      <a:pt x="151" y="233"/>
                    </a:lnTo>
                    <a:lnTo>
                      <a:pt x="147" y="229"/>
                    </a:lnTo>
                    <a:lnTo>
                      <a:pt x="143" y="225"/>
                    </a:lnTo>
                    <a:lnTo>
                      <a:pt x="139" y="220"/>
                    </a:lnTo>
                    <a:lnTo>
                      <a:pt x="135" y="216"/>
                    </a:lnTo>
                    <a:lnTo>
                      <a:pt x="132" y="212"/>
                    </a:lnTo>
                    <a:lnTo>
                      <a:pt x="132" y="208"/>
                    </a:lnTo>
                    <a:lnTo>
                      <a:pt x="128" y="203"/>
                    </a:lnTo>
                    <a:lnTo>
                      <a:pt x="124" y="199"/>
                    </a:lnTo>
                    <a:lnTo>
                      <a:pt x="120" y="191"/>
                    </a:lnTo>
                    <a:lnTo>
                      <a:pt x="117" y="182"/>
                    </a:lnTo>
                    <a:lnTo>
                      <a:pt x="113" y="174"/>
                    </a:lnTo>
                    <a:lnTo>
                      <a:pt x="109" y="161"/>
                    </a:lnTo>
                    <a:lnTo>
                      <a:pt x="105" y="152"/>
                    </a:lnTo>
                    <a:lnTo>
                      <a:pt x="98" y="140"/>
                    </a:lnTo>
                    <a:lnTo>
                      <a:pt x="98" y="136"/>
                    </a:lnTo>
                    <a:lnTo>
                      <a:pt x="94" y="131"/>
                    </a:lnTo>
                    <a:lnTo>
                      <a:pt x="90" y="127"/>
                    </a:lnTo>
                    <a:lnTo>
                      <a:pt x="86" y="123"/>
                    </a:lnTo>
                    <a:lnTo>
                      <a:pt x="83" y="119"/>
                    </a:lnTo>
                    <a:lnTo>
                      <a:pt x="79" y="114"/>
                    </a:lnTo>
                    <a:lnTo>
                      <a:pt x="75" y="110"/>
                    </a:lnTo>
                    <a:lnTo>
                      <a:pt x="71" y="106"/>
                    </a:lnTo>
                    <a:lnTo>
                      <a:pt x="68" y="102"/>
                    </a:lnTo>
                    <a:lnTo>
                      <a:pt x="60" y="97"/>
                    </a:lnTo>
                    <a:lnTo>
                      <a:pt x="56" y="93"/>
                    </a:lnTo>
                    <a:lnTo>
                      <a:pt x="53" y="93"/>
                    </a:lnTo>
                    <a:lnTo>
                      <a:pt x="49" y="93"/>
                    </a:lnTo>
                    <a:lnTo>
                      <a:pt x="45" y="89"/>
                    </a:lnTo>
                    <a:lnTo>
                      <a:pt x="37" y="89"/>
                    </a:lnTo>
                    <a:lnTo>
                      <a:pt x="30" y="89"/>
                    </a:lnTo>
                    <a:lnTo>
                      <a:pt x="22" y="85"/>
                    </a:lnTo>
                    <a:lnTo>
                      <a:pt x="19" y="85"/>
                    </a:lnTo>
                    <a:lnTo>
                      <a:pt x="15" y="85"/>
                    </a:lnTo>
                    <a:lnTo>
                      <a:pt x="11" y="80"/>
                    </a:lnTo>
                    <a:lnTo>
                      <a:pt x="7" y="76"/>
                    </a:lnTo>
                    <a:lnTo>
                      <a:pt x="4" y="76"/>
                    </a:lnTo>
                    <a:lnTo>
                      <a:pt x="0" y="72"/>
                    </a:lnTo>
                    <a:lnTo>
                      <a:pt x="0" y="42"/>
                    </a:lnTo>
                    <a:lnTo>
                      <a:pt x="0" y="38"/>
                    </a:lnTo>
                    <a:lnTo>
                      <a:pt x="68" y="0"/>
                    </a:lnTo>
                    <a:lnTo>
                      <a:pt x="211" y="29"/>
                    </a:lnTo>
                    <a:lnTo>
                      <a:pt x="215" y="29"/>
                    </a:lnTo>
                    <a:lnTo>
                      <a:pt x="218" y="42"/>
                    </a:lnTo>
                    <a:lnTo>
                      <a:pt x="218" y="55"/>
                    </a:lnTo>
                    <a:lnTo>
                      <a:pt x="222" y="68"/>
                    </a:lnTo>
                    <a:lnTo>
                      <a:pt x="226" y="76"/>
                    </a:lnTo>
                    <a:lnTo>
                      <a:pt x="226" y="85"/>
                    </a:lnTo>
                    <a:lnTo>
                      <a:pt x="230" y="89"/>
                    </a:lnTo>
                    <a:lnTo>
                      <a:pt x="230" y="93"/>
                    </a:lnTo>
                    <a:lnTo>
                      <a:pt x="234" y="97"/>
                    </a:lnTo>
                    <a:lnTo>
                      <a:pt x="237" y="102"/>
                    </a:lnTo>
                    <a:lnTo>
                      <a:pt x="237" y="106"/>
                    </a:lnTo>
                    <a:lnTo>
                      <a:pt x="241" y="110"/>
                    </a:lnTo>
                    <a:lnTo>
                      <a:pt x="245" y="114"/>
                    </a:lnTo>
                    <a:lnTo>
                      <a:pt x="249" y="119"/>
                    </a:lnTo>
                    <a:lnTo>
                      <a:pt x="249" y="127"/>
                    </a:lnTo>
                    <a:lnTo>
                      <a:pt x="249" y="140"/>
                    </a:lnTo>
                    <a:lnTo>
                      <a:pt x="252" y="152"/>
                    </a:lnTo>
                    <a:lnTo>
                      <a:pt x="252" y="157"/>
                    </a:lnTo>
                    <a:lnTo>
                      <a:pt x="252" y="165"/>
                    </a:lnTo>
                    <a:lnTo>
                      <a:pt x="256" y="169"/>
                    </a:lnTo>
                    <a:lnTo>
                      <a:pt x="256" y="178"/>
                    </a:lnTo>
                    <a:lnTo>
                      <a:pt x="260" y="186"/>
                    </a:lnTo>
                    <a:lnTo>
                      <a:pt x="260" y="191"/>
                    </a:lnTo>
                    <a:lnTo>
                      <a:pt x="264" y="199"/>
                    </a:lnTo>
                    <a:lnTo>
                      <a:pt x="264" y="203"/>
                    </a:lnTo>
                    <a:lnTo>
                      <a:pt x="267" y="203"/>
                    </a:lnTo>
                    <a:lnTo>
                      <a:pt x="267" y="212"/>
                    </a:lnTo>
                    <a:lnTo>
                      <a:pt x="271" y="216"/>
                    </a:lnTo>
                    <a:lnTo>
                      <a:pt x="275" y="225"/>
                    </a:lnTo>
                    <a:lnTo>
                      <a:pt x="279" y="229"/>
                    </a:lnTo>
                    <a:lnTo>
                      <a:pt x="283" y="233"/>
                    </a:lnTo>
                    <a:lnTo>
                      <a:pt x="286" y="237"/>
                    </a:lnTo>
                    <a:lnTo>
                      <a:pt x="290" y="242"/>
                    </a:lnTo>
                    <a:lnTo>
                      <a:pt x="294" y="246"/>
                    </a:lnTo>
                    <a:lnTo>
                      <a:pt x="301" y="250"/>
                    </a:lnTo>
                    <a:lnTo>
                      <a:pt x="305" y="250"/>
                    </a:lnTo>
                    <a:lnTo>
                      <a:pt x="309" y="254"/>
                    </a:lnTo>
                    <a:lnTo>
                      <a:pt x="313" y="259"/>
                    </a:lnTo>
                    <a:lnTo>
                      <a:pt x="324" y="263"/>
                    </a:lnTo>
                    <a:lnTo>
                      <a:pt x="332" y="267"/>
                    </a:lnTo>
                    <a:lnTo>
                      <a:pt x="354" y="280"/>
                    </a:lnTo>
                    <a:lnTo>
                      <a:pt x="366" y="284"/>
                    </a:lnTo>
                    <a:lnTo>
                      <a:pt x="373" y="292"/>
                    </a:lnTo>
                    <a:lnTo>
                      <a:pt x="381" y="292"/>
                    </a:lnTo>
                    <a:lnTo>
                      <a:pt x="384" y="297"/>
                    </a:lnTo>
                    <a:lnTo>
                      <a:pt x="388" y="301"/>
                    </a:lnTo>
                    <a:lnTo>
                      <a:pt x="396" y="305"/>
                    </a:lnTo>
                    <a:lnTo>
                      <a:pt x="399" y="309"/>
                    </a:lnTo>
                    <a:lnTo>
                      <a:pt x="403" y="314"/>
                    </a:lnTo>
                    <a:lnTo>
                      <a:pt x="411" y="318"/>
                    </a:lnTo>
                    <a:lnTo>
                      <a:pt x="415" y="322"/>
                    </a:lnTo>
                    <a:lnTo>
                      <a:pt x="415" y="326"/>
                    </a:lnTo>
                    <a:lnTo>
                      <a:pt x="430" y="339"/>
                    </a:lnTo>
                    <a:lnTo>
                      <a:pt x="441" y="352"/>
                    </a:lnTo>
                    <a:lnTo>
                      <a:pt x="452" y="365"/>
                    </a:lnTo>
                    <a:lnTo>
                      <a:pt x="456" y="369"/>
                    </a:lnTo>
                    <a:lnTo>
                      <a:pt x="460" y="377"/>
                    </a:lnTo>
                    <a:lnTo>
                      <a:pt x="464" y="382"/>
                    </a:lnTo>
                    <a:lnTo>
                      <a:pt x="471" y="390"/>
                    </a:lnTo>
                    <a:lnTo>
                      <a:pt x="475" y="394"/>
                    </a:lnTo>
                    <a:lnTo>
                      <a:pt x="479" y="403"/>
                    </a:lnTo>
                    <a:lnTo>
                      <a:pt x="482" y="411"/>
                    </a:lnTo>
                    <a:lnTo>
                      <a:pt x="486" y="420"/>
                    </a:lnTo>
                    <a:lnTo>
                      <a:pt x="490" y="428"/>
                    </a:lnTo>
                    <a:lnTo>
                      <a:pt x="490" y="437"/>
                    </a:lnTo>
                    <a:lnTo>
                      <a:pt x="494" y="441"/>
                    </a:lnTo>
                    <a:lnTo>
                      <a:pt x="494" y="445"/>
                    </a:lnTo>
                    <a:lnTo>
                      <a:pt x="498" y="445"/>
                    </a:lnTo>
                    <a:lnTo>
                      <a:pt x="498" y="449"/>
                    </a:lnTo>
                    <a:lnTo>
                      <a:pt x="501" y="449"/>
                    </a:lnTo>
                    <a:lnTo>
                      <a:pt x="505" y="454"/>
                    </a:lnTo>
                    <a:lnTo>
                      <a:pt x="509" y="458"/>
                    </a:lnTo>
                    <a:lnTo>
                      <a:pt x="516" y="462"/>
                    </a:lnTo>
                    <a:lnTo>
                      <a:pt x="524" y="466"/>
                    </a:lnTo>
                    <a:lnTo>
                      <a:pt x="531" y="471"/>
                    </a:lnTo>
                    <a:lnTo>
                      <a:pt x="539" y="471"/>
                    </a:lnTo>
                    <a:lnTo>
                      <a:pt x="558" y="479"/>
                    </a:lnTo>
                    <a:lnTo>
                      <a:pt x="573" y="483"/>
                    </a:lnTo>
                    <a:lnTo>
                      <a:pt x="584" y="488"/>
                    </a:lnTo>
                    <a:lnTo>
                      <a:pt x="592" y="492"/>
                    </a:lnTo>
                    <a:lnTo>
                      <a:pt x="596" y="492"/>
                    </a:lnTo>
                    <a:lnTo>
                      <a:pt x="599" y="496"/>
                    </a:lnTo>
                    <a:lnTo>
                      <a:pt x="603" y="500"/>
                    </a:lnTo>
                    <a:lnTo>
                      <a:pt x="607" y="505"/>
                    </a:lnTo>
                    <a:lnTo>
                      <a:pt x="614" y="513"/>
                    </a:lnTo>
                    <a:lnTo>
                      <a:pt x="622" y="522"/>
                    </a:lnTo>
                    <a:lnTo>
                      <a:pt x="630" y="530"/>
                    </a:lnTo>
                    <a:lnTo>
                      <a:pt x="641" y="539"/>
                    </a:lnTo>
                    <a:lnTo>
                      <a:pt x="648" y="547"/>
                    </a:lnTo>
                    <a:lnTo>
                      <a:pt x="656" y="556"/>
                    </a:lnTo>
                    <a:lnTo>
                      <a:pt x="663" y="564"/>
                    </a:lnTo>
                    <a:lnTo>
                      <a:pt x="667" y="568"/>
                    </a:lnTo>
                    <a:lnTo>
                      <a:pt x="675" y="572"/>
                    </a:lnTo>
                    <a:lnTo>
                      <a:pt x="682" y="581"/>
                    </a:lnTo>
                    <a:lnTo>
                      <a:pt x="686" y="585"/>
                    </a:lnTo>
                    <a:lnTo>
                      <a:pt x="694" y="589"/>
                    </a:lnTo>
                    <a:lnTo>
                      <a:pt x="697" y="594"/>
                    </a:lnTo>
                    <a:lnTo>
                      <a:pt x="705" y="594"/>
                    </a:lnTo>
                    <a:lnTo>
                      <a:pt x="709" y="598"/>
                    </a:lnTo>
                    <a:lnTo>
                      <a:pt x="712" y="598"/>
                    </a:lnTo>
                    <a:lnTo>
                      <a:pt x="716" y="602"/>
                    </a:lnTo>
                    <a:lnTo>
                      <a:pt x="724" y="602"/>
                    </a:lnTo>
                    <a:lnTo>
                      <a:pt x="728" y="606"/>
                    </a:lnTo>
                    <a:lnTo>
                      <a:pt x="735" y="606"/>
                    </a:lnTo>
                    <a:lnTo>
                      <a:pt x="743" y="606"/>
                    </a:lnTo>
                    <a:lnTo>
                      <a:pt x="750" y="606"/>
                    </a:lnTo>
                    <a:lnTo>
                      <a:pt x="758" y="606"/>
                    </a:lnTo>
                    <a:lnTo>
                      <a:pt x="758" y="611"/>
                    </a:lnTo>
                    <a:lnTo>
                      <a:pt x="762" y="611"/>
                    </a:lnTo>
                    <a:lnTo>
                      <a:pt x="784" y="615"/>
                    </a:lnTo>
                    <a:lnTo>
                      <a:pt x="648" y="691"/>
                    </a:lnTo>
                    <a:lnTo>
                      <a:pt x="501" y="662"/>
                    </a:lnTo>
                    <a:close/>
                  </a:path>
                </a:pathLst>
              </a:custGeom>
              <a:solidFill>
                <a:srgbClr val="009BE2"/>
              </a:solidFill>
              <a:ln w="6350">
                <a:solidFill>
                  <a:srgbClr val="009BE2"/>
                </a:solidFill>
                <a:round/>
                <a:headEnd/>
                <a:tailEnd/>
              </a:ln>
            </p:spPr>
            <p:txBody>
              <a:bodyPr/>
              <a:lstStyle/>
              <a:p>
                <a:endParaRPr lang="fa-IR"/>
              </a:p>
            </p:txBody>
          </p:sp>
          <p:sp>
            <p:nvSpPr>
              <p:cNvPr id="590" name="Freeform 935"/>
              <p:cNvSpPr>
                <a:spLocks/>
              </p:cNvSpPr>
              <p:nvPr/>
            </p:nvSpPr>
            <p:spPr bwMode="auto">
              <a:xfrm>
                <a:off x="2252" y="3528"/>
                <a:ext cx="27" cy="30"/>
              </a:xfrm>
              <a:custGeom>
                <a:avLst/>
                <a:gdLst>
                  <a:gd name="T0" fmla="*/ 0 w 27"/>
                  <a:gd name="T1" fmla="*/ 13 h 30"/>
                  <a:gd name="T2" fmla="*/ 0 w 27"/>
                  <a:gd name="T3" fmla="*/ 13 h 30"/>
                  <a:gd name="T4" fmla="*/ 0 w 27"/>
                  <a:gd name="T5" fmla="*/ 17 h 30"/>
                  <a:gd name="T6" fmla="*/ 0 w 27"/>
                  <a:gd name="T7" fmla="*/ 17 h 30"/>
                  <a:gd name="T8" fmla="*/ 4 w 27"/>
                  <a:gd name="T9" fmla="*/ 21 h 30"/>
                  <a:gd name="T10" fmla="*/ 4 w 27"/>
                  <a:gd name="T11" fmla="*/ 25 h 30"/>
                  <a:gd name="T12" fmla="*/ 4 w 27"/>
                  <a:gd name="T13" fmla="*/ 25 h 30"/>
                  <a:gd name="T14" fmla="*/ 8 w 27"/>
                  <a:gd name="T15" fmla="*/ 30 h 30"/>
                  <a:gd name="T16" fmla="*/ 8 w 27"/>
                  <a:gd name="T17" fmla="*/ 30 h 30"/>
                  <a:gd name="T18" fmla="*/ 8 w 27"/>
                  <a:gd name="T19" fmla="*/ 30 h 30"/>
                  <a:gd name="T20" fmla="*/ 12 w 27"/>
                  <a:gd name="T21" fmla="*/ 30 h 30"/>
                  <a:gd name="T22" fmla="*/ 12 w 27"/>
                  <a:gd name="T23" fmla="*/ 30 h 30"/>
                  <a:gd name="T24" fmla="*/ 12 w 27"/>
                  <a:gd name="T25" fmla="*/ 30 h 30"/>
                  <a:gd name="T26" fmla="*/ 16 w 27"/>
                  <a:gd name="T27" fmla="*/ 30 h 30"/>
                  <a:gd name="T28" fmla="*/ 19 w 27"/>
                  <a:gd name="T29" fmla="*/ 30 h 30"/>
                  <a:gd name="T30" fmla="*/ 23 w 27"/>
                  <a:gd name="T31" fmla="*/ 25 h 30"/>
                  <a:gd name="T32" fmla="*/ 23 w 27"/>
                  <a:gd name="T33" fmla="*/ 25 h 30"/>
                  <a:gd name="T34" fmla="*/ 23 w 27"/>
                  <a:gd name="T35" fmla="*/ 25 h 30"/>
                  <a:gd name="T36" fmla="*/ 23 w 27"/>
                  <a:gd name="T37" fmla="*/ 25 h 30"/>
                  <a:gd name="T38" fmla="*/ 27 w 27"/>
                  <a:gd name="T39" fmla="*/ 21 h 30"/>
                  <a:gd name="T40" fmla="*/ 27 w 27"/>
                  <a:gd name="T41" fmla="*/ 21 h 30"/>
                  <a:gd name="T42" fmla="*/ 27 w 27"/>
                  <a:gd name="T43" fmla="*/ 21 h 30"/>
                  <a:gd name="T44" fmla="*/ 27 w 27"/>
                  <a:gd name="T45" fmla="*/ 17 h 30"/>
                  <a:gd name="T46" fmla="*/ 27 w 27"/>
                  <a:gd name="T47" fmla="*/ 17 h 30"/>
                  <a:gd name="T48" fmla="*/ 27 w 27"/>
                  <a:gd name="T49" fmla="*/ 13 h 30"/>
                  <a:gd name="T50" fmla="*/ 27 w 27"/>
                  <a:gd name="T51" fmla="*/ 13 h 30"/>
                  <a:gd name="T52" fmla="*/ 27 w 27"/>
                  <a:gd name="T53" fmla="*/ 8 h 30"/>
                  <a:gd name="T54" fmla="*/ 27 w 27"/>
                  <a:gd name="T55" fmla="*/ 8 h 30"/>
                  <a:gd name="T56" fmla="*/ 27 w 27"/>
                  <a:gd name="T57" fmla="*/ 4 h 30"/>
                  <a:gd name="T58" fmla="*/ 27 w 27"/>
                  <a:gd name="T59" fmla="*/ 4 h 30"/>
                  <a:gd name="T60" fmla="*/ 23 w 27"/>
                  <a:gd name="T61" fmla="*/ 4 h 30"/>
                  <a:gd name="T62" fmla="*/ 23 w 27"/>
                  <a:gd name="T63" fmla="*/ 4 h 30"/>
                  <a:gd name="T64" fmla="*/ 19 w 27"/>
                  <a:gd name="T65" fmla="*/ 4 h 30"/>
                  <a:gd name="T66" fmla="*/ 19 w 27"/>
                  <a:gd name="T67" fmla="*/ 0 h 30"/>
                  <a:gd name="T68" fmla="*/ 16 w 27"/>
                  <a:gd name="T69" fmla="*/ 0 h 30"/>
                  <a:gd name="T70" fmla="*/ 12 w 27"/>
                  <a:gd name="T71" fmla="*/ 0 h 30"/>
                  <a:gd name="T72" fmla="*/ 12 w 27"/>
                  <a:gd name="T73" fmla="*/ 4 h 30"/>
                  <a:gd name="T74" fmla="*/ 8 w 27"/>
                  <a:gd name="T75" fmla="*/ 4 h 30"/>
                  <a:gd name="T76" fmla="*/ 8 w 27"/>
                  <a:gd name="T77" fmla="*/ 4 h 30"/>
                  <a:gd name="T78" fmla="*/ 4 w 27"/>
                  <a:gd name="T79" fmla="*/ 4 h 30"/>
                  <a:gd name="T80" fmla="*/ 4 w 27"/>
                  <a:gd name="T81" fmla="*/ 8 h 30"/>
                  <a:gd name="T82" fmla="*/ 4 w 27"/>
                  <a:gd name="T83" fmla="*/ 8 h 30"/>
                  <a:gd name="T84" fmla="*/ 0 w 27"/>
                  <a:gd name="T85" fmla="*/ 8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4" y="21"/>
                    </a:lnTo>
                    <a:lnTo>
                      <a:pt x="4" y="25"/>
                    </a:lnTo>
                    <a:lnTo>
                      <a:pt x="8" y="30"/>
                    </a:lnTo>
                    <a:lnTo>
                      <a:pt x="12" y="30"/>
                    </a:lnTo>
                    <a:lnTo>
                      <a:pt x="16" y="30"/>
                    </a:lnTo>
                    <a:lnTo>
                      <a:pt x="19" y="30"/>
                    </a:lnTo>
                    <a:lnTo>
                      <a:pt x="23" y="25"/>
                    </a:lnTo>
                    <a:lnTo>
                      <a:pt x="27" y="21"/>
                    </a:lnTo>
                    <a:lnTo>
                      <a:pt x="27" y="17"/>
                    </a:lnTo>
                    <a:lnTo>
                      <a:pt x="27" y="13"/>
                    </a:lnTo>
                    <a:lnTo>
                      <a:pt x="27" y="8"/>
                    </a:lnTo>
                    <a:lnTo>
                      <a:pt x="27" y="4"/>
                    </a:lnTo>
                    <a:lnTo>
                      <a:pt x="23" y="4"/>
                    </a:lnTo>
                    <a:lnTo>
                      <a:pt x="19" y="4"/>
                    </a:lnTo>
                    <a:lnTo>
                      <a:pt x="19" y="0"/>
                    </a:lnTo>
                    <a:lnTo>
                      <a:pt x="16" y="0"/>
                    </a:lnTo>
                    <a:lnTo>
                      <a:pt x="12" y="0"/>
                    </a:lnTo>
                    <a:lnTo>
                      <a:pt x="12" y="4"/>
                    </a:lnTo>
                    <a:lnTo>
                      <a:pt x="8" y="4"/>
                    </a:lnTo>
                    <a:lnTo>
                      <a:pt x="4" y="4"/>
                    </a:lnTo>
                    <a:lnTo>
                      <a:pt x="4" y="8"/>
                    </a:lnTo>
                    <a:lnTo>
                      <a:pt x="0" y="8"/>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591" name="Group 936"/>
              <p:cNvGrpSpPr>
                <a:grpSpLocks/>
              </p:cNvGrpSpPr>
              <p:nvPr/>
            </p:nvGrpSpPr>
            <p:grpSpPr bwMode="auto">
              <a:xfrm>
                <a:off x="887" y="3307"/>
                <a:ext cx="91" cy="123"/>
                <a:chOff x="887" y="3307"/>
                <a:chExt cx="91" cy="123"/>
              </a:xfrm>
            </p:grpSpPr>
            <p:sp>
              <p:nvSpPr>
                <p:cNvPr id="1501" name="Freeform 937"/>
                <p:cNvSpPr>
                  <a:spLocks/>
                </p:cNvSpPr>
                <p:nvPr/>
              </p:nvSpPr>
              <p:spPr bwMode="auto">
                <a:xfrm>
                  <a:off x="887" y="3307"/>
                  <a:ext cx="42" cy="81"/>
                </a:xfrm>
                <a:custGeom>
                  <a:avLst/>
                  <a:gdLst>
                    <a:gd name="T0" fmla="*/ 12 w 42"/>
                    <a:gd name="T1" fmla="*/ 26 h 81"/>
                    <a:gd name="T2" fmla="*/ 12 w 42"/>
                    <a:gd name="T3" fmla="*/ 38 h 81"/>
                    <a:gd name="T4" fmla="*/ 8 w 42"/>
                    <a:gd name="T5" fmla="*/ 47 h 81"/>
                    <a:gd name="T6" fmla="*/ 8 w 42"/>
                    <a:gd name="T7" fmla="*/ 51 h 81"/>
                    <a:gd name="T8" fmla="*/ 8 w 42"/>
                    <a:gd name="T9" fmla="*/ 60 h 81"/>
                    <a:gd name="T10" fmla="*/ 8 w 42"/>
                    <a:gd name="T11" fmla="*/ 60 h 81"/>
                    <a:gd name="T12" fmla="*/ 4 w 42"/>
                    <a:gd name="T13" fmla="*/ 64 h 81"/>
                    <a:gd name="T14" fmla="*/ 4 w 42"/>
                    <a:gd name="T15" fmla="*/ 64 h 81"/>
                    <a:gd name="T16" fmla="*/ 4 w 42"/>
                    <a:gd name="T17" fmla="*/ 68 h 81"/>
                    <a:gd name="T18" fmla="*/ 0 w 42"/>
                    <a:gd name="T19" fmla="*/ 77 h 81"/>
                    <a:gd name="T20" fmla="*/ 0 w 42"/>
                    <a:gd name="T21" fmla="*/ 81 h 81"/>
                    <a:gd name="T22" fmla="*/ 0 w 42"/>
                    <a:gd name="T23" fmla="*/ 81 h 81"/>
                    <a:gd name="T24" fmla="*/ 8 w 42"/>
                    <a:gd name="T25" fmla="*/ 81 h 81"/>
                    <a:gd name="T26" fmla="*/ 15 w 42"/>
                    <a:gd name="T27" fmla="*/ 77 h 81"/>
                    <a:gd name="T28" fmla="*/ 19 w 42"/>
                    <a:gd name="T29" fmla="*/ 77 h 81"/>
                    <a:gd name="T30" fmla="*/ 19 w 42"/>
                    <a:gd name="T31" fmla="*/ 77 h 81"/>
                    <a:gd name="T32" fmla="*/ 23 w 42"/>
                    <a:gd name="T33" fmla="*/ 77 h 81"/>
                    <a:gd name="T34" fmla="*/ 23 w 42"/>
                    <a:gd name="T35" fmla="*/ 77 h 81"/>
                    <a:gd name="T36" fmla="*/ 30 w 42"/>
                    <a:gd name="T37" fmla="*/ 77 h 81"/>
                    <a:gd name="T38" fmla="*/ 30 w 42"/>
                    <a:gd name="T39" fmla="*/ 77 h 81"/>
                    <a:gd name="T40" fmla="*/ 34 w 42"/>
                    <a:gd name="T41" fmla="*/ 81 h 81"/>
                    <a:gd name="T42" fmla="*/ 42 w 42"/>
                    <a:gd name="T43" fmla="*/ 81 h 81"/>
                    <a:gd name="T44" fmla="*/ 42 w 42"/>
                    <a:gd name="T45" fmla="*/ 81 h 81"/>
                    <a:gd name="T46" fmla="*/ 38 w 42"/>
                    <a:gd name="T47" fmla="*/ 72 h 81"/>
                    <a:gd name="T48" fmla="*/ 34 w 42"/>
                    <a:gd name="T49" fmla="*/ 68 h 81"/>
                    <a:gd name="T50" fmla="*/ 34 w 42"/>
                    <a:gd name="T51" fmla="*/ 64 h 81"/>
                    <a:gd name="T52" fmla="*/ 34 w 42"/>
                    <a:gd name="T53" fmla="*/ 60 h 81"/>
                    <a:gd name="T54" fmla="*/ 34 w 42"/>
                    <a:gd name="T55" fmla="*/ 55 h 81"/>
                    <a:gd name="T56" fmla="*/ 30 w 42"/>
                    <a:gd name="T57" fmla="*/ 51 h 81"/>
                    <a:gd name="T58" fmla="*/ 30 w 42"/>
                    <a:gd name="T59" fmla="*/ 47 h 81"/>
                    <a:gd name="T60" fmla="*/ 30 w 42"/>
                    <a:gd name="T61" fmla="*/ 47 h 81"/>
                    <a:gd name="T62" fmla="*/ 30 w 42"/>
                    <a:gd name="T63" fmla="*/ 43 h 81"/>
                    <a:gd name="T64" fmla="*/ 30 w 42"/>
                    <a:gd name="T65" fmla="*/ 38 h 81"/>
                    <a:gd name="T66" fmla="*/ 30 w 42"/>
                    <a:gd name="T67" fmla="*/ 34 h 81"/>
                    <a:gd name="T68" fmla="*/ 27 w 42"/>
                    <a:gd name="T69" fmla="*/ 30 h 81"/>
                    <a:gd name="T70" fmla="*/ 30 w 42"/>
                    <a:gd name="T71" fmla="*/ 30 h 81"/>
                    <a:gd name="T72" fmla="*/ 27 w 42"/>
                    <a:gd name="T73" fmla="*/ 26 h 81"/>
                    <a:gd name="T74" fmla="*/ 27 w 42"/>
                    <a:gd name="T75" fmla="*/ 22 h 81"/>
                    <a:gd name="T76" fmla="*/ 27 w 42"/>
                    <a:gd name="T77" fmla="*/ 17 h 81"/>
                    <a:gd name="T78" fmla="*/ 23 w 42"/>
                    <a:gd name="T79" fmla="*/ 13 h 81"/>
                    <a:gd name="T80" fmla="*/ 23 w 42"/>
                    <a:gd name="T81" fmla="*/ 9 h 81"/>
                    <a:gd name="T82" fmla="*/ 23 w 42"/>
                    <a:gd name="T83" fmla="*/ 5 h 81"/>
                    <a:gd name="T84" fmla="*/ 19 w 42"/>
                    <a:gd name="T85" fmla="*/ 0 h 81"/>
                    <a:gd name="T86" fmla="*/ 19 w 42"/>
                    <a:gd name="T87" fmla="*/ 5 h 81"/>
                    <a:gd name="T88" fmla="*/ 19 w 42"/>
                    <a:gd name="T89" fmla="*/ 9 h 81"/>
                    <a:gd name="T90" fmla="*/ 19 w 42"/>
                    <a:gd name="T91" fmla="*/ 13 h 81"/>
                    <a:gd name="T92" fmla="*/ 15 w 42"/>
                    <a:gd name="T93" fmla="*/ 17 h 81"/>
                    <a:gd name="T94" fmla="*/ 15 w 42"/>
                    <a:gd name="T95" fmla="*/ 17 h 81"/>
                    <a:gd name="T96" fmla="*/ 15 w 42"/>
                    <a:gd name="T97" fmla="*/ 22 h 81"/>
                    <a:gd name="T98" fmla="*/ 15 w 42"/>
                    <a:gd name="T99" fmla="*/ 22 h 81"/>
                    <a:gd name="T100" fmla="*/ 12 w 42"/>
                    <a:gd name="T101" fmla="*/ 2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81"/>
                    <a:gd name="T155" fmla="*/ 42 w 4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81">
                      <a:moveTo>
                        <a:pt x="12" y="26"/>
                      </a:moveTo>
                      <a:lnTo>
                        <a:pt x="12" y="26"/>
                      </a:lnTo>
                      <a:lnTo>
                        <a:pt x="12" y="38"/>
                      </a:lnTo>
                      <a:lnTo>
                        <a:pt x="8" y="43"/>
                      </a:lnTo>
                      <a:lnTo>
                        <a:pt x="8" y="47"/>
                      </a:lnTo>
                      <a:lnTo>
                        <a:pt x="8" y="51"/>
                      </a:lnTo>
                      <a:lnTo>
                        <a:pt x="8" y="60"/>
                      </a:lnTo>
                      <a:lnTo>
                        <a:pt x="4" y="64"/>
                      </a:lnTo>
                      <a:lnTo>
                        <a:pt x="4" y="68"/>
                      </a:lnTo>
                      <a:lnTo>
                        <a:pt x="0" y="77"/>
                      </a:lnTo>
                      <a:lnTo>
                        <a:pt x="0" y="81"/>
                      </a:lnTo>
                      <a:lnTo>
                        <a:pt x="4" y="81"/>
                      </a:lnTo>
                      <a:lnTo>
                        <a:pt x="8" y="81"/>
                      </a:lnTo>
                      <a:lnTo>
                        <a:pt x="15" y="77"/>
                      </a:lnTo>
                      <a:lnTo>
                        <a:pt x="19" y="77"/>
                      </a:lnTo>
                      <a:lnTo>
                        <a:pt x="23" y="77"/>
                      </a:lnTo>
                      <a:lnTo>
                        <a:pt x="30" y="77"/>
                      </a:lnTo>
                      <a:lnTo>
                        <a:pt x="34" y="81"/>
                      </a:lnTo>
                      <a:lnTo>
                        <a:pt x="38" y="81"/>
                      </a:lnTo>
                      <a:lnTo>
                        <a:pt x="42" y="81"/>
                      </a:lnTo>
                      <a:lnTo>
                        <a:pt x="38" y="72"/>
                      </a:lnTo>
                      <a:lnTo>
                        <a:pt x="38" y="68"/>
                      </a:lnTo>
                      <a:lnTo>
                        <a:pt x="34" y="68"/>
                      </a:lnTo>
                      <a:lnTo>
                        <a:pt x="34" y="64"/>
                      </a:lnTo>
                      <a:lnTo>
                        <a:pt x="34" y="60"/>
                      </a:lnTo>
                      <a:lnTo>
                        <a:pt x="34" y="55"/>
                      </a:lnTo>
                      <a:lnTo>
                        <a:pt x="30" y="51"/>
                      </a:lnTo>
                      <a:lnTo>
                        <a:pt x="30" y="47"/>
                      </a:lnTo>
                      <a:lnTo>
                        <a:pt x="30" y="43"/>
                      </a:lnTo>
                      <a:lnTo>
                        <a:pt x="30" y="38"/>
                      </a:lnTo>
                      <a:lnTo>
                        <a:pt x="30" y="34"/>
                      </a:lnTo>
                      <a:lnTo>
                        <a:pt x="27" y="30"/>
                      </a:lnTo>
                      <a:lnTo>
                        <a:pt x="30" y="30"/>
                      </a:lnTo>
                      <a:lnTo>
                        <a:pt x="30" y="26"/>
                      </a:lnTo>
                      <a:lnTo>
                        <a:pt x="27" y="26"/>
                      </a:lnTo>
                      <a:lnTo>
                        <a:pt x="27" y="22"/>
                      </a:lnTo>
                      <a:lnTo>
                        <a:pt x="27" y="17"/>
                      </a:lnTo>
                      <a:lnTo>
                        <a:pt x="27" y="13"/>
                      </a:lnTo>
                      <a:lnTo>
                        <a:pt x="23" y="13"/>
                      </a:lnTo>
                      <a:lnTo>
                        <a:pt x="23" y="9"/>
                      </a:lnTo>
                      <a:lnTo>
                        <a:pt x="23" y="5"/>
                      </a:lnTo>
                      <a:lnTo>
                        <a:pt x="19" y="0"/>
                      </a:lnTo>
                      <a:lnTo>
                        <a:pt x="19" y="5"/>
                      </a:lnTo>
                      <a:lnTo>
                        <a:pt x="19" y="9"/>
                      </a:lnTo>
                      <a:lnTo>
                        <a:pt x="19" y="13"/>
                      </a:lnTo>
                      <a:lnTo>
                        <a:pt x="15" y="13"/>
                      </a:lnTo>
                      <a:lnTo>
                        <a:pt x="15" y="17"/>
                      </a:lnTo>
                      <a:lnTo>
                        <a:pt x="15" y="22"/>
                      </a:lnTo>
                      <a:lnTo>
                        <a:pt x="12" y="22"/>
                      </a:lnTo>
                      <a:lnTo>
                        <a:pt x="12" y="26"/>
                      </a:lnTo>
                      <a:close/>
                    </a:path>
                  </a:pathLst>
                </a:custGeom>
                <a:solidFill>
                  <a:srgbClr val="005E31"/>
                </a:solidFill>
                <a:ln w="6350">
                  <a:solidFill>
                    <a:srgbClr val="005E31"/>
                  </a:solidFill>
                  <a:round/>
                  <a:headEnd/>
                  <a:tailEnd/>
                </a:ln>
              </p:spPr>
              <p:txBody>
                <a:bodyPr/>
                <a:lstStyle/>
                <a:p>
                  <a:endParaRPr lang="fa-IR"/>
                </a:p>
              </p:txBody>
            </p:sp>
            <p:sp>
              <p:nvSpPr>
                <p:cNvPr id="1502" name="Freeform 938"/>
                <p:cNvSpPr>
                  <a:spLocks/>
                </p:cNvSpPr>
                <p:nvPr/>
              </p:nvSpPr>
              <p:spPr bwMode="auto">
                <a:xfrm>
                  <a:off x="921" y="3392"/>
                  <a:ext cx="57" cy="38"/>
                </a:xfrm>
                <a:custGeom>
                  <a:avLst/>
                  <a:gdLst>
                    <a:gd name="T0" fmla="*/ 42 w 57"/>
                    <a:gd name="T1" fmla="*/ 21 h 38"/>
                    <a:gd name="T2" fmla="*/ 34 w 57"/>
                    <a:gd name="T3" fmla="*/ 17 h 38"/>
                    <a:gd name="T4" fmla="*/ 27 w 57"/>
                    <a:gd name="T5" fmla="*/ 13 h 38"/>
                    <a:gd name="T6" fmla="*/ 27 w 57"/>
                    <a:gd name="T7" fmla="*/ 13 h 38"/>
                    <a:gd name="T8" fmla="*/ 23 w 57"/>
                    <a:gd name="T9" fmla="*/ 13 h 38"/>
                    <a:gd name="T10" fmla="*/ 19 w 57"/>
                    <a:gd name="T11" fmla="*/ 9 h 38"/>
                    <a:gd name="T12" fmla="*/ 19 w 57"/>
                    <a:gd name="T13" fmla="*/ 9 h 38"/>
                    <a:gd name="T14" fmla="*/ 15 w 57"/>
                    <a:gd name="T15" fmla="*/ 9 h 38"/>
                    <a:gd name="T16" fmla="*/ 15 w 57"/>
                    <a:gd name="T17" fmla="*/ 4 h 38"/>
                    <a:gd name="T18" fmla="*/ 8 w 57"/>
                    <a:gd name="T19" fmla="*/ 0 h 38"/>
                    <a:gd name="T20" fmla="*/ 8 w 57"/>
                    <a:gd name="T21" fmla="*/ 0 h 38"/>
                    <a:gd name="T22" fmla="*/ 4 w 57"/>
                    <a:gd name="T23" fmla="*/ 4 h 38"/>
                    <a:gd name="T24" fmla="*/ 4 w 57"/>
                    <a:gd name="T25" fmla="*/ 13 h 38"/>
                    <a:gd name="T26" fmla="*/ 8 w 57"/>
                    <a:gd name="T27" fmla="*/ 17 h 38"/>
                    <a:gd name="T28" fmla="*/ 4 w 57"/>
                    <a:gd name="T29" fmla="*/ 17 h 38"/>
                    <a:gd name="T30" fmla="*/ 4 w 57"/>
                    <a:gd name="T31" fmla="*/ 21 h 38"/>
                    <a:gd name="T32" fmla="*/ 4 w 57"/>
                    <a:gd name="T33" fmla="*/ 21 h 38"/>
                    <a:gd name="T34" fmla="*/ 4 w 57"/>
                    <a:gd name="T35" fmla="*/ 21 h 38"/>
                    <a:gd name="T36" fmla="*/ 4 w 57"/>
                    <a:gd name="T37" fmla="*/ 30 h 38"/>
                    <a:gd name="T38" fmla="*/ 0 w 57"/>
                    <a:gd name="T39" fmla="*/ 30 h 38"/>
                    <a:gd name="T40" fmla="*/ 0 w 57"/>
                    <a:gd name="T41" fmla="*/ 34 h 38"/>
                    <a:gd name="T42" fmla="*/ 0 w 57"/>
                    <a:gd name="T43" fmla="*/ 38 h 38"/>
                    <a:gd name="T44" fmla="*/ 4 w 57"/>
                    <a:gd name="T45" fmla="*/ 38 h 38"/>
                    <a:gd name="T46" fmla="*/ 8 w 57"/>
                    <a:gd name="T47" fmla="*/ 34 h 38"/>
                    <a:gd name="T48" fmla="*/ 12 w 57"/>
                    <a:gd name="T49" fmla="*/ 34 h 38"/>
                    <a:gd name="T50" fmla="*/ 15 w 57"/>
                    <a:gd name="T51" fmla="*/ 34 h 38"/>
                    <a:gd name="T52" fmla="*/ 15 w 57"/>
                    <a:gd name="T53" fmla="*/ 34 h 38"/>
                    <a:gd name="T54" fmla="*/ 19 w 57"/>
                    <a:gd name="T55" fmla="*/ 34 h 38"/>
                    <a:gd name="T56" fmla="*/ 23 w 57"/>
                    <a:gd name="T57" fmla="*/ 34 h 38"/>
                    <a:gd name="T58" fmla="*/ 27 w 57"/>
                    <a:gd name="T59" fmla="*/ 34 h 38"/>
                    <a:gd name="T60" fmla="*/ 30 w 57"/>
                    <a:gd name="T61" fmla="*/ 34 h 38"/>
                    <a:gd name="T62" fmla="*/ 30 w 57"/>
                    <a:gd name="T63" fmla="*/ 34 h 38"/>
                    <a:gd name="T64" fmla="*/ 34 w 57"/>
                    <a:gd name="T65" fmla="*/ 34 h 38"/>
                    <a:gd name="T66" fmla="*/ 34 w 57"/>
                    <a:gd name="T67" fmla="*/ 34 h 38"/>
                    <a:gd name="T68" fmla="*/ 38 w 57"/>
                    <a:gd name="T69" fmla="*/ 34 h 38"/>
                    <a:gd name="T70" fmla="*/ 38 w 57"/>
                    <a:gd name="T71" fmla="*/ 38 h 38"/>
                    <a:gd name="T72" fmla="*/ 42 w 57"/>
                    <a:gd name="T73" fmla="*/ 34 h 38"/>
                    <a:gd name="T74" fmla="*/ 45 w 57"/>
                    <a:gd name="T75" fmla="*/ 34 h 38"/>
                    <a:gd name="T76" fmla="*/ 49 w 57"/>
                    <a:gd name="T77" fmla="*/ 34 h 38"/>
                    <a:gd name="T78" fmla="*/ 53 w 57"/>
                    <a:gd name="T79" fmla="*/ 34 h 38"/>
                    <a:gd name="T80" fmla="*/ 53 w 57"/>
                    <a:gd name="T81" fmla="*/ 34 h 38"/>
                    <a:gd name="T82" fmla="*/ 57 w 57"/>
                    <a:gd name="T83" fmla="*/ 34 h 38"/>
                    <a:gd name="T84" fmla="*/ 53 w 57"/>
                    <a:gd name="T85" fmla="*/ 30 h 38"/>
                    <a:gd name="T86" fmla="*/ 53 w 57"/>
                    <a:gd name="T87" fmla="*/ 30 h 38"/>
                    <a:gd name="T88" fmla="*/ 49 w 57"/>
                    <a:gd name="T89" fmla="*/ 30 h 38"/>
                    <a:gd name="T90" fmla="*/ 49 w 57"/>
                    <a:gd name="T91" fmla="*/ 26 h 38"/>
                    <a:gd name="T92" fmla="*/ 45 w 57"/>
                    <a:gd name="T93" fmla="*/ 26 h 38"/>
                    <a:gd name="T94" fmla="*/ 45 w 57"/>
                    <a:gd name="T95" fmla="*/ 21 h 38"/>
                    <a:gd name="T96" fmla="*/ 42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2" y="21"/>
                      </a:moveTo>
                      <a:lnTo>
                        <a:pt x="42" y="21"/>
                      </a:lnTo>
                      <a:lnTo>
                        <a:pt x="34" y="21"/>
                      </a:lnTo>
                      <a:lnTo>
                        <a:pt x="34" y="17"/>
                      </a:lnTo>
                      <a:lnTo>
                        <a:pt x="30" y="17"/>
                      </a:lnTo>
                      <a:lnTo>
                        <a:pt x="27" y="13"/>
                      </a:lnTo>
                      <a:lnTo>
                        <a:pt x="23" y="13"/>
                      </a:lnTo>
                      <a:lnTo>
                        <a:pt x="19" y="13"/>
                      </a:lnTo>
                      <a:lnTo>
                        <a:pt x="19" y="9"/>
                      </a:lnTo>
                      <a:lnTo>
                        <a:pt x="15" y="9"/>
                      </a:lnTo>
                      <a:lnTo>
                        <a:pt x="15" y="4"/>
                      </a:lnTo>
                      <a:lnTo>
                        <a:pt x="12" y="0"/>
                      </a:lnTo>
                      <a:lnTo>
                        <a:pt x="8" y="0"/>
                      </a:lnTo>
                      <a:lnTo>
                        <a:pt x="4" y="4"/>
                      </a:lnTo>
                      <a:lnTo>
                        <a:pt x="4" y="9"/>
                      </a:lnTo>
                      <a:lnTo>
                        <a:pt x="4" y="13"/>
                      </a:lnTo>
                      <a:lnTo>
                        <a:pt x="4" y="17"/>
                      </a:lnTo>
                      <a:lnTo>
                        <a:pt x="8" y="17"/>
                      </a:lnTo>
                      <a:lnTo>
                        <a:pt x="4" y="17"/>
                      </a:lnTo>
                      <a:lnTo>
                        <a:pt x="4" y="21"/>
                      </a:lnTo>
                      <a:lnTo>
                        <a:pt x="4" y="26"/>
                      </a:lnTo>
                      <a:lnTo>
                        <a:pt x="4" y="30"/>
                      </a:lnTo>
                      <a:lnTo>
                        <a:pt x="0" y="30"/>
                      </a:lnTo>
                      <a:lnTo>
                        <a:pt x="0" y="34"/>
                      </a:lnTo>
                      <a:lnTo>
                        <a:pt x="0" y="38"/>
                      </a:lnTo>
                      <a:lnTo>
                        <a:pt x="4" y="38"/>
                      </a:lnTo>
                      <a:lnTo>
                        <a:pt x="8" y="34"/>
                      </a:lnTo>
                      <a:lnTo>
                        <a:pt x="12" y="34"/>
                      </a:lnTo>
                      <a:lnTo>
                        <a:pt x="15" y="34"/>
                      </a:lnTo>
                      <a:lnTo>
                        <a:pt x="19" y="34"/>
                      </a:lnTo>
                      <a:lnTo>
                        <a:pt x="23" y="34"/>
                      </a:lnTo>
                      <a:lnTo>
                        <a:pt x="27" y="34"/>
                      </a:lnTo>
                      <a:lnTo>
                        <a:pt x="30" y="34"/>
                      </a:lnTo>
                      <a:lnTo>
                        <a:pt x="34" y="34"/>
                      </a:lnTo>
                      <a:lnTo>
                        <a:pt x="38" y="34"/>
                      </a:lnTo>
                      <a:lnTo>
                        <a:pt x="38" y="38"/>
                      </a:lnTo>
                      <a:lnTo>
                        <a:pt x="42" y="34"/>
                      </a:lnTo>
                      <a:lnTo>
                        <a:pt x="45" y="34"/>
                      </a:lnTo>
                      <a:lnTo>
                        <a:pt x="49" y="34"/>
                      </a:lnTo>
                      <a:lnTo>
                        <a:pt x="53" y="34"/>
                      </a:lnTo>
                      <a:lnTo>
                        <a:pt x="57" y="34"/>
                      </a:lnTo>
                      <a:lnTo>
                        <a:pt x="53" y="30"/>
                      </a:lnTo>
                      <a:lnTo>
                        <a:pt x="49" y="30"/>
                      </a:lnTo>
                      <a:lnTo>
                        <a:pt x="49" y="26"/>
                      </a:lnTo>
                      <a:lnTo>
                        <a:pt x="45" y="26"/>
                      </a:lnTo>
                      <a:lnTo>
                        <a:pt x="45" y="21"/>
                      </a:lnTo>
                      <a:lnTo>
                        <a:pt x="42" y="21"/>
                      </a:lnTo>
                      <a:close/>
                    </a:path>
                  </a:pathLst>
                </a:custGeom>
                <a:solidFill>
                  <a:srgbClr val="000000"/>
                </a:solidFill>
                <a:ln w="6350">
                  <a:solidFill>
                    <a:srgbClr val="000000"/>
                  </a:solidFill>
                  <a:round/>
                  <a:headEnd/>
                  <a:tailEnd/>
                </a:ln>
              </p:spPr>
              <p:txBody>
                <a:bodyPr/>
                <a:lstStyle/>
                <a:p>
                  <a:endParaRPr lang="fa-IR"/>
                </a:p>
              </p:txBody>
            </p:sp>
            <p:sp>
              <p:nvSpPr>
                <p:cNvPr id="1503" name="Freeform 939"/>
                <p:cNvSpPr>
                  <a:spLocks/>
                </p:cNvSpPr>
                <p:nvPr/>
              </p:nvSpPr>
              <p:spPr bwMode="auto">
                <a:xfrm>
                  <a:off x="906" y="3405"/>
                  <a:ext cx="19" cy="8"/>
                </a:xfrm>
                <a:custGeom>
                  <a:avLst/>
                  <a:gdLst>
                    <a:gd name="T0" fmla="*/ 15 w 19"/>
                    <a:gd name="T1" fmla="*/ 8 h 8"/>
                    <a:gd name="T2" fmla="*/ 15 w 19"/>
                    <a:gd name="T3" fmla="*/ 8 h 8"/>
                    <a:gd name="T4" fmla="*/ 15 w 19"/>
                    <a:gd name="T5" fmla="*/ 8 h 8"/>
                    <a:gd name="T6" fmla="*/ 15 w 19"/>
                    <a:gd name="T7" fmla="*/ 4 h 8"/>
                    <a:gd name="T8" fmla="*/ 15 w 19"/>
                    <a:gd name="T9" fmla="*/ 4 h 8"/>
                    <a:gd name="T10" fmla="*/ 15 w 19"/>
                    <a:gd name="T11" fmla="*/ 4 h 8"/>
                    <a:gd name="T12" fmla="*/ 11 w 19"/>
                    <a:gd name="T13" fmla="*/ 4 h 8"/>
                    <a:gd name="T14" fmla="*/ 8 w 19"/>
                    <a:gd name="T15" fmla="*/ 0 h 8"/>
                    <a:gd name="T16" fmla="*/ 4 w 19"/>
                    <a:gd name="T17" fmla="*/ 0 h 8"/>
                    <a:gd name="T18" fmla="*/ 0 w 19"/>
                    <a:gd name="T19" fmla="*/ 0 h 8"/>
                    <a:gd name="T20" fmla="*/ 0 w 19"/>
                    <a:gd name="T21" fmla="*/ 4 h 8"/>
                    <a:gd name="T22" fmla="*/ 11 w 19"/>
                    <a:gd name="T23" fmla="*/ 4 h 8"/>
                    <a:gd name="T24" fmla="*/ 15 w 19"/>
                    <a:gd name="T25" fmla="*/ 8 h 8"/>
                    <a:gd name="T26" fmla="*/ 19 w 19"/>
                    <a:gd name="T27" fmla="*/ 8 h 8"/>
                    <a:gd name="T28" fmla="*/ 15 w 19"/>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8"/>
                    <a:gd name="T47" fmla="*/ 19 w 1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8">
                      <a:moveTo>
                        <a:pt x="15" y="8"/>
                      </a:moveTo>
                      <a:lnTo>
                        <a:pt x="15" y="8"/>
                      </a:lnTo>
                      <a:lnTo>
                        <a:pt x="15" y="4"/>
                      </a:lnTo>
                      <a:lnTo>
                        <a:pt x="11" y="4"/>
                      </a:lnTo>
                      <a:lnTo>
                        <a:pt x="8" y="0"/>
                      </a:lnTo>
                      <a:lnTo>
                        <a:pt x="4" y="0"/>
                      </a:lnTo>
                      <a:lnTo>
                        <a:pt x="0" y="0"/>
                      </a:lnTo>
                      <a:lnTo>
                        <a:pt x="0" y="4"/>
                      </a:lnTo>
                      <a:lnTo>
                        <a:pt x="11" y="4"/>
                      </a:lnTo>
                      <a:lnTo>
                        <a:pt x="15" y="8"/>
                      </a:lnTo>
                      <a:lnTo>
                        <a:pt x="19" y="8"/>
                      </a:lnTo>
                      <a:lnTo>
                        <a:pt x="15" y="8"/>
                      </a:lnTo>
                      <a:close/>
                    </a:path>
                  </a:pathLst>
                </a:custGeom>
                <a:solidFill>
                  <a:srgbClr val="000000"/>
                </a:solidFill>
                <a:ln w="6350">
                  <a:solidFill>
                    <a:srgbClr val="000000"/>
                  </a:solidFill>
                  <a:round/>
                  <a:headEnd/>
                  <a:tailEnd/>
                </a:ln>
              </p:spPr>
              <p:txBody>
                <a:bodyPr/>
                <a:lstStyle/>
                <a:p>
                  <a:endParaRPr lang="fa-IR"/>
                </a:p>
              </p:txBody>
            </p:sp>
            <p:sp>
              <p:nvSpPr>
                <p:cNvPr id="1504" name="Freeform 940"/>
                <p:cNvSpPr>
                  <a:spLocks/>
                </p:cNvSpPr>
                <p:nvPr/>
              </p:nvSpPr>
              <p:spPr bwMode="auto">
                <a:xfrm>
                  <a:off x="902" y="3384"/>
                  <a:ext cx="8" cy="21"/>
                </a:xfrm>
                <a:custGeom>
                  <a:avLst/>
                  <a:gdLst>
                    <a:gd name="T0" fmla="*/ 0 w 8"/>
                    <a:gd name="T1" fmla="*/ 0 h 21"/>
                    <a:gd name="T2" fmla="*/ 0 w 8"/>
                    <a:gd name="T3" fmla="*/ 0 h 21"/>
                    <a:gd name="T4" fmla="*/ 0 w 8"/>
                    <a:gd name="T5" fmla="*/ 21 h 21"/>
                    <a:gd name="T6" fmla="*/ 8 w 8"/>
                    <a:gd name="T7" fmla="*/ 21 h 21"/>
                    <a:gd name="T8" fmla="*/ 4 w 8"/>
                    <a:gd name="T9" fmla="*/ 0 h 21"/>
                    <a:gd name="T10" fmla="*/ 0 w 8"/>
                    <a:gd name="T11" fmla="*/ 0 h 21"/>
                    <a:gd name="T12" fmla="*/ 0 60000 65536"/>
                    <a:gd name="T13" fmla="*/ 0 60000 65536"/>
                    <a:gd name="T14" fmla="*/ 0 60000 65536"/>
                    <a:gd name="T15" fmla="*/ 0 60000 65536"/>
                    <a:gd name="T16" fmla="*/ 0 60000 65536"/>
                    <a:gd name="T17" fmla="*/ 0 60000 65536"/>
                    <a:gd name="T18" fmla="*/ 0 w 8"/>
                    <a:gd name="T19" fmla="*/ 0 h 21"/>
                    <a:gd name="T20" fmla="*/ 8 w 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8" h="21">
                      <a:moveTo>
                        <a:pt x="0" y="0"/>
                      </a:moveTo>
                      <a:lnTo>
                        <a:pt x="0" y="0"/>
                      </a:lnTo>
                      <a:lnTo>
                        <a:pt x="0" y="21"/>
                      </a:lnTo>
                      <a:lnTo>
                        <a:pt x="8" y="21"/>
                      </a:lnTo>
                      <a:lnTo>
                        <a:pt x="4" y="0"/>
                      </a:lnTo>
                      <a:lnTo>
                        <a:pt x="0" y="0"/>
                      </a:lnTo>
                      <a:close/>
                    </a:path>
                  </a:pathLst>
                </a:custGeom>
                <a:solidFill>
                  <a:srgbClr val="000000"/>
                </a:solidFill>
                <a:ln w="6350">
                  <a:solidFill>
                    <a:srgbClr val="000000"/>
                  </a:solidFill>
                  <a:round/>
                  <a:headEnd/>
                  <a:tailEnd/>
                </a:ln>
              </p:spPr>
              <p:txBody>
                <a:bodyPr/>
                <a:lstStyle/>
                <a:p>
                  <a:endParaRPr lang="fa-IR"/>
                </a:p>
              </p:txBody>
            </p:sp>
          </p:grpSp>
          <p:sp>
            <p:nvSpPr>
              <p:cNvPr id="592" name="Freeform 941"/>
              <p:cNvSpPr>
                <a:spLocks/>
              </p:cNvSpPr>
              <p:nvPr/>
            </p:nvSpPr>
            <p:spPr bwMode="auto">
              <a:xfrm>
                <a:off x="676" y="3634"/>
                <a:ext cx="1380" cy="301"/>
              </a:xfrm>
              <a:custGeom>
                <a:avLst/>
                <a:gdLst>
                  <a:gd name="T0" fmla="*/ 8 w 1380"/>
                  <a:gd name="T1" fmla="*/ 25 h 301"/>
                  <a:gd name="T2" fmla="*/ 27 w 1380"/>
                  <a:gd name="T3" fmla="*/ 21 h 301"/>
                  <a:gd name="T4" fmla="*/ 53 w 1380"/>
                  <a:gd name="T5" fmla="*/ 25 h 301"/>
                  <a:gd name="T6" fmla="*/ 64 w 1380"/>
                  <a:gd name="T7" fmla="*/ 21 h 301"/>
                  <a:gd name="T8" fmla="*/ 83 w 1380"/>
                  <a:gd name="T9" fmla="*/ 13 h 301"/>
                  <a:gd name="T10" fmla="*/ 102 w 1380"/>
                  <a:gd name="T11" fmla="*/ 4 h 301"/>
                  <a:gd name="T12" fmla="*/ 117 w 1380"/>
                  <a:gd name="T13" fmla="*/ 0 h 301"/>
                  <a:gd name="T14" fmla="*/ 128 w 1380"/>
                  <a:gd name="T15" fmla="*/ 4 h 301"/>
                  <a:gd name="T16" fmla="*/ 155 w 1380"/>
                  <a:gd name="T17" fmla="*/ 0 h 301"/>
                  <a:gd name="T18" fmla="*/ 283 w 1380"/>
                  <a:gd name="T19" fmla="*/ 30 h 301"/>
                  <a:gd name="T20" fmla="*/ 347 w 1380"/>
                  <a:gd name="T21" fmla="*/ 47 h 301"/>
                  <a:gd name="T22" fmla="*/ 396 w 1380"/>
                  <a:gd name="T23" fmla="*/ 64 h 301"/>
                  <a:gd name="T24" fmla="*/ 487 w 1380"/>
                  <a:gd name="T25" fmla="*/ 102 h 301"/>
                  <a:gd name="T26" fmla="*/ 521 w 1380"/>
                  <a:gd name="T27" fmla="*/ 110 h 301"/>
                  <a:gd name="T28" fmla="*/ 547 w 1380"/>
                  <a:gd name="T29" fmla="*/ 115 h 301"/>
                  <a:gd name="T30" fmla="*/ 570 w 1380"/>
                  <a:gd name="T31" fmla="*/ 115 h 301"/>
                  <a:gd name="T32" fmla="*/ 600 w 1380"/>
                  <a:gd name="T33" fmla="*/ 110 h 301"/>
                  <a:gd name="T34" fmla="*/ 626 w 1380"/>
                  <a:gd name="T35" fmla="*/ 106 h 301"/>
                  <a:gd name="T36" fmla="*/ 660 w 1380"/>
                  <a:gd name="T37" fmla="*/ 106 h 301"/>
                  <a:gd name="T38" fmla="*/ 694 w 1380"/>
                  <a:gd name="T39" fmla="*/ 115 h 301"/>
                  <a:gd name="T40" fmla="*/ 754 w 1380"/>
                  <a:gd name="T41" fmla="*/ 131 h 301"/>
                  <a:gd name="T42" fmla="*/ 834 w 1380"/>
                  <a:gd name="T43" fmla="*/ 153 h 301"/>
                  <a:gd name="T44" fmla="*/ 917 w 1380"/>
                  <a:gd name="T45" fmla="*/ 165 h 301"/>
                  <a:gd name="T46" fmla="*/ 981 w 1380"/>
                  <a:gd name="T47" fmla="*/ 170 h 301"/>
                  <a:gd name="T48" fmla="*/ 1033 w 1380"/>
                  <a:gd name="T49" fmla="*/ 170 h 301"/>
                  <a:gd name="T50" fmla="*/ 1150 w 1380"/>
                  <a:gd name="T51" fmla="*/ 204 h 301"/>
                  <a:gd name="T52" fmla="*/ 1177 w 1380"/>
                  <a:gd name="T53" fmla="*/ 212 h 301"/>
                  <a:gd name="T54" fmla="*/ 1196 w 1380"/>
                  <a:gd name="T55" fmla="*/ 225 h 301"/>
                  <a:gd name="T56" fmla="*/ 1214 w 1380"/>
                  <a:gd name="T57" fmla="*/ 238 h 301"/>
                  <a:gd name="T58" fmla="*/ 1252 w 1380"/>
                  <a:gd name="T59" fmla="*/ 246 h 301"/>
                  <a:gd name="T60" fmla="*/ 1309 w 1380"/>
                  <a:gd name="T61" fmla="*/ 263 h 301"/>
                  <a:gd name="T62" fmla="*/ 1331 w 1380"/>
                  <a:gd name="T63" fmla="*/ 263 h 301"/>
                  <a:gd name="T64" fmla="*/ 1380 w 1380"/>
                  <a:gd name="T65" fmla="*/ 255 h 301"/>
                  <a:gd name="T66" fmla="*/ 1380 w 1380"/>
                  <a:gd name="T67" fmla="*/ 267 h 301"/>
                  <a:gd name="T68" fmla="*/ 1377 w 1380"/>
                  <a:gd name="T69" fmla="*/ 284 h 301"/>
                  <a:gd name="T70" fmla="*/ 1373 w 1380"/>
                  <a:gd name="T71" fmla="*/ 288 h 301"/>
                  <a:gd name="T72" fmla="*/ 1358 w 1380"/>
                  <a:gd name="T73" fmla="*/ 297 h 301"/>
                  <a:gd name="T74" fmla="*/ 1339 w 1380"/>
                  <a:gd name="T75" fmla="*/ 301 h 301"/>
                  <a:gd name="T76" fmla="*/ 1301 w 1380"/>
                  <a:gd name="T77" fmla="*/ 301 h 301"/>
                  <a:gd name="T78" fmla="*/ 1260 w 1380"/>
                  <a:gd name="T79" fmla="*/ 293 h 301"/>
                  <a:gd name="T80" fmla="*/ 1230 w 1380"/>
                  <a:gd name="T81" fmla="*/ 288 h 301"/>
                  <a:gd name="T82" fmla="*/ 1199 w 1380"/>
                  <a:gd name="T83" fmla="*/ 276 h 301"/>
                  <a:gd name="T84" fmla="*/ 1169 w 1380"/>
                  <a:gd name="T85" fmla="*/ 263 h 301"/>
                  <a:gd name="T86" fmla="*/ 1147 w 1380"/>
                  <a:gd name="T87" fmla="*/ 250 h 301"/>
                  <a:gd name="T88" fmla="*/ 1128 w 1380"/>
                  <a:gd name="T89" fmla="*/ 229 h 301"/>
                  <a:gd name="T90" fmla="*/ 1116 w 1380"/>
                  <a:gd name="T91" fmla="*/ 216 h 301"/>
                  <a:gd name="T92" fmla="*/ 720 w 1380"/>
                  <a:gd name="T93" fmla="*/ 212 h 301"/>
                  <a:gd name="T94" fmla="*/ 705 w 1380"/>
                  <a:gd name="T95" fmla="*/ 208 h 301"/>
                  <a:gd name="T96" fmla="*/ 686 w 1380"/>
                  <a:gd name="T97" fmla="*/ 204 h 301"/>
                  <a:gd name="T98" fmla="*/ 675 w 1380"/>
                  <a:gd name="T99" fmla="*/ 195 h 301"/>
                  <a:gd name="T100" fmla="*/ 656 w 1380"/>
                  <a:gd name="T101" fmla="*/ 178 h 301"/>
                  <a:gd name="T102" fmla="*/ 641 w 1380"/>
                  <a:gd name="T103" fmla="*/ 165 h 301"/>
                  <a:gd name="T104" fmla="*/ 619 w 1380"/>
                  <a:gd name="T105" fmla="*/ 157 h 301"/>
                  <a:gd name="T106" fmla="*/ 524 w 1380"/>
                  <a:gd name="T107" fmla="*/ 153 h 301"/>
                  <a:gd name="T108" fmla="*/ 494 w 1380"/>
                  <a:gd name="T109" fmla="*/ 144 h 301"/>
                  <a:gd name="T110" fmla="*/ 441 w 1380"/>
                  <a:gd name="T111" fmla="*/ 131 h 301"/>
                  <a:gd name="T112" fmla="*/ 385 w 1380"/>
                  <a:gd name="T113" fmla="*/ 110 h 301"/>
                  <a:gd name="T114" fmla="*/ 332 w 1380"/>
                  <a:gd name="T115" fmla="*/ 81 h 301"/>
                  <a:gd name="T116" fmla="*/ 317 w 1380"/>
                  <a:gd name="T117" fmla="*/ 68 h 301"/>
                  <a:gd name="T118" fmla="*/ 309 w 1380"/>
                  <a:gd name="T119" fmla="*/ 59 h 301"/>
                  <a:gd name="T120" fmla="*/ 27 w 1380"/>
                  <a:gd name="T121" fmla="*/ 47 h 3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0"/>
                  <a:gd name="T184" fmla="*/ 0 h 301"/>
                  <a:gd name="T185" fmla="*/ 1380 w 1380"/>
                  <a:gd name="T186" fmla="*/ 301 h 3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0" h="301">
                    <a:moveTo>
                      <a:pt x="0" y="25"/>
                    </a:moveTo>
                    <a:lnTo>
                      <a:pt x="0" y="25"/>
                    </a:lnTo>
                    <a:lnTo>
                      <a:pt x="4" y="25"/>
                    </a:lnTo>
                    <a:lnTo>
                      <a:pt x="8" y="25"/>
                    </a:lnTo>
                    <a:lnTo>
                      <a:pt x="15" y="21"/>
                    </a:lnTo>
                    <a:lnTo>
                      <a:pt x="19" y="21"/>
                    </a:lnTo>
                    <a:lnTo>
                      <a:pt x="23" y="21"/>
                    </a:lnTo>
                    <a:lnTo>
                      <a:pt x="27" y="21"/>
                    </a:lnTo>
                    <a:lnTo>
                      <a:pt x="34" y="21"/>
                    </a:lnTo>
                    <a:lnTo>
                      <a:pt x="42" y="21"/>
                    </a:lnTo>
                    <a:lnTo>
                      <a:pt x="49" y="25"/>
                    </a:lnTo>
                    <a:lnTo>
                      <a:pt x="53" y="25"/>
                    </a:lnTo>
                    <a:lnTo>
                      <a:pt x="57" y="25"/>
                    </a:lnTo>
                    <a:lnTo>
                      <a:pt x="60" y="25"/>
                    </a:lnTo>
                    <a:lnTo>
                      <a:pt x="64" y="21"/>
                    </a:lnTo>
                    <a:lnTo>
                      <a:pt x="68" y="21"/>
                    </a:lnTo>
                    <a:lnTo>
                      <a:pt x="76" y="17"/>
                    </a:lnTo>
                    <a:lnTo>
                      <a:pt x="83" y="13"/>
                    </a:lnTo>
                    <a:lnTo>
                      <a:pt x="91" y="8"/>
                    </a:lnTo>
                    <a:lnTo>
                      <a:pt x="94" y="8"/>
                    </a:lnTo>
                    <a:lnTo>
                      <a:pt x="98" y="4"/>
                    </a:lnTo>
                    <a:lnTo>
                      <a:pt x="102" y="4"/>
                    </a:lnTo>
                    <a:lnTo>
                      <a:pt x="106" y="4"/>
                    </a:lnTo>
                    <a:lnTo>
                      <a:pt x="109" y="0"/>
                    </a:lnTo>
                    <a:lnTo>
                      <a:pt x="117" y="0"/>
                    </a:lnTo>
                    <a:lnTo>
                      <a:pt x="121" y="4"/>
                    </a:lnTo>
                    <a:lnTo>
                      <a:pt x="125" y="4"/>
                    </a:lnTo>
                    <a:lnTo>
                      <a:pt x="128" y="4"/>
                    </a:lnTo>
                    <a:lnTo>
                      <a:pt x="136" y="0"/>
                    </a:lnTo>
                    <a:lnTo>
                      <a:pt x="140" y="0"/>
                    </a:lnTo>
                    <a:lnTo>
                      <a:pt x="147" y="0"/>
                    </a:lnTo>
                    <a:lnTo>
                      <a:pt x="155" y="0"/>
                    </a:lnTo>
                    <a:lnTo>
                      <a:pt x="162" y="4"/>
                    </a:lnTo>
                    <a:lnTo>
                      <a:pt x="230" y="17"/>
                    </a:lnTo>
                    <a:lnTo>
                      <a:pt x="260" y="25"/>
                    </a:lnTo>
                    <a:lnTo>
                      <a:pt x="283" y="30"/>
                    </a:lnTo>
                    <a:lnTo>
                      <a:pt x="302" y="34"/>
                    </a:lnTo>
                    <a:lnTo>
                      <a:pt x="321" y="38"/>
                    </a:lnTo>
                    <a:lnTo>
                      <a:pt x="336" y="42"/>
                    </a:lnTo>
                    <a:lnTo>
                      <a:pt x="347" y="47"/>
                    </a:lnTo>
                    <a:lnTo>
                      <a:pt x="362" y="51"/>
                    </a:lnTo>
                    <a:lnTo>
                      <a:pt x="373" y="55"/>
                    </a:lnTo>
                    <a:lnTo>
                      <a:pt x="385" y="59"/>
                    </a:lnTo>
                    <a:lnTo>
                      <a:pt x="396" y="64"/>
                    </a:lnTo>
                    <a:lnTo>
                      <a:pt x="426" y="76"/>
                    </a:lnTo>
                    <a:lnTo>
                      <a:pt x="464" y="93"/>
                    </a:lnTo>
                    <a:lnTo>
                      <a:pt x="475" y="98"/>
                    </a:lnTo>
                    <a:lnTo>
                      <a:pt x="487" y="102"/>
                    </a:lnTo>
                    <a:lnTo>
                      <a:pt x="494" y="106"/>
                    </a:lnTo>
                    <a:lnTo>
                      <a:pt x="505" y="106"/>
                    </a:lnTo>
                    <a:lnTo>
                      <a:pt x="513" y="110"/>
                    </a:lnTo>
                    <a:lnTo>
                      <a:pt x="521" y="110"/>
                    </a:lnTo>
                    <a:lnTo>
                      <a:pt x="528" y="115"/>
                    </a:lnTo>
                    <a:lnTo>
                      <a:pt x="536" y="115"/>
                    </a:lnTo>
                    <a:lnTo>
                      <a:pt x="539" y="115"/>
                    </a:lnTo>
                    <a:lnTo>
                      <a:pt x="547" y="115"/>
                    </a:lnTo>
                    <a:lnTo>
                      <a:pt x="554" y="115"/>
                    </a:lnTo>
                    <a:lnTo>
                      <a:pt x="558" y="115"/>
                    </a:lnTo>
                    <a:lnTo>
                      <a:pt x="566" y="115"/>
                    </a:lnTo>
                    <a:lnTo>
                      <a:pt x="570" y="115"/>
                    </a:lnTo>
                    <a:lnTo>
                      <a:pt x="577" y="115"/>
                    </a:lnTo>
                    <a:lnTo>
                      <a:pt x="581" y="115"/>
                    </a:lnTo>
                    <a:lnTo>
                      <a:pt x="588" y="110"/>
                    </a:lnTo>
                    <a:lnTo>
                      <a:pt x="600" y="110"/>
                    </a:lnTo>
                    <a:lnTo>
                      <a:pt x="611" y="110"/>
                    </a:lnTo>
                    <a:lnTo>
                      <a:pt x="615" y="106"/>
                    </a:lnTo>
                    <a:lnTo>
                      <a:pt x="622" y="106"/>
                    </a:lnTo>
                    <a:lnTo>
                      <a:pt x="626" y="106"/>
                    </a:lnTo>
                    <a:lnTo>
                      <a:pt x="634" y="106"/>
                    </a:lnTo>
                    <a:lnTo>
                      <a:pt x="645" y="106"/>
                    </a:lnTo>
                    <a:lnTo>
                      <a:pt x="653" y="106"/>
                    </a:lnTo>
                    <a:lnTo>
                      <a:pt x="660" y="106"/>
                    </a:lnTo>
                    <a:lnTo>
                      <a:pt x="668" y="106"/>
                    </a:lnTo>
                    <a:lnTo>
                      <a:pt x="675" y="110"/>
                    </a:lnTo>
                    <a:lnTo>
                      <a:pt x="683" y="110"/>
                    </a:lnTo>
                    <a:lnTo>
                      <a:pt x="694" y="115"/>
                    </a:lnTo>
                    <a:lnTo>
                      <a:pt x="705" y="119"/>
                    </a:lnTo>
                    <a:lnTo>
                      <a:pt x="720" y="123"/>
                    </a:lnTo>
                    <a:lnTo>
                      <a:pt x="736" y="127"/>
                    </a:lnTo>
                    <a:lnTo>
                      <a:pt x="754" y="131"/>
                    </a:lnTo>
                    <a:lnTo>
                      <a:pt x="773" y="140"/>
                    </a:lnTo>
                    <a:lnTo>
                      <a:pt x="796" y="144"/>
                    </a:lnTo>
                    <a:lnTo>
                      <a:pt x="818" y="148"/>
                    </a:lnTo>
                    <a:lnTo>
                      <a:pt x="834" y="153"/>
                    </a:lnTo>
                    <a:lnTo>
                      <a:pt x="845" y="157"/>
                    </a:lnTo>
                    <a:lnTo>
                      <a:pt x="871" y="161"/>
                    </a:lnTo>
                    <a:lnTo>
                      <a:pt x="901" y="165"/>
                    </a:lnTo>
                    <a:lnTo>
                      <a:pt x="917" y="165"/>
                    </a:lnTo>
                    <a:lnTo>
                      <a:pt x="932" y="165"/>
                    </a:lnTo>
                    <a:lnTo>
                      <a:pt x="947" y="170"/>
                    </a:lnTo>
                    <a:lnTo>
                      <a:pt x="962" y="170"/>
                    </a:lnTo>
                    <a:lnTo>
                      <a:pt x="981" y="170"/>
                    </a:lnTo>
                    <a:lnTo>
                      <a:pt x="988" y="170"/>
                    </a:lnTo>
                    <a:lnTo>
                      <a:pt x="996" y="170"/>
                    </a:lnTo>
                    <a:lnTo>
                      <a:pt x="1015" y="170"/>
                    </a:lnTo>
                    <a:lnTo>
                      <a:pt x="1033" y="170"/>
                    </a:lnTo>
                    <a:lnTo>
                      <a:pt x="1071" y="182"/>
                    </a:lnTo>
                    <a:lnTo>
                      <a:pt x="1109" y="195"/>
                    </a:lnTo>
                    <a:lnTo>
                      <a:pt x="1131" y="199"/>
                    </a:lnTo>
                    <a:lnTo>
                      <a:pt x="1150" y="204"/>
                    </a:lnTo>
                    <a:lnTo>
                      <a:pt x="1158" y="208"/>
                    </a:lnTo>
                    <a:lnTo>
                      <a:pt x="1165" y="208"/>
                    </a:lnTo>
                    <a:lnTo>
                      <a:pt x="1169" y="212"/>
                    </a:lnTo>
                    <a:lnTo>
                      <a:pt x="1177" y="212"/>
                    </a:lnTo>
                    <a:lnTo>
                      <a:pt x="1181" y="216"/>
                    </a:lnTo>
                    <a:lnTo>
                      <a:pt x="1184" y="216"/>
                    </a:lnTo>
                    <a:lnTo>
                      <a:pt x="1192" y="221"/>
                    </a:lnTo>
                    <a:lnTo>
                      <a:pt x="1196" y="225"/>
                    </a:lnTo>
                    <a:lnTo>
                      <a:pt x="1199" y="225"/>
                    </a:lnTo>
                    <a:lnTo>
                      <a:pt x="1207" y="233"/>
                    </a:lnTo>
                    <a:lnTo>
                      <a:pt x="1211" y="233"/>
                    </a:lnTo>
                    <a:lnTo>
                      <a:pt x="1214" y="238"/>
                    </a:lnTo>
                    <a:lnTo>
                      <a:pt x="1222" y="238"/>
                    </a:lnTo>
                    <a:lnTo>
                      <a:pt x="1230" y="242"/>
                    </a:lnTo>
                    <a:lnTo>
                      <a:pt x="1241" y="242"/>
                    </a:lnTo>
                    <a:lnTo>
                      <a:pt x="1252" y="246"/>
                    </a:lnTo>
                    <a:lnTo>
                      <a:pt x="1271" y="250"/>
                    </a:lnTo>
                    <a:lnTo>
                      <a:pt x="1290" y="259"/>
                    </a:lnTo>
                    <a:lnTo>
                      <a:pt x="1305" y="263"/>
                    </a:lnTo>
                    <a:lnTo>
                      <a:pt x="1309" y="263"/>
                    </a:lnTo>
                    <a:lnTo>
                      <a:pt x="1316" y="263"/>
                    </a:lnTo>
                    <a:lnTo>
                      <a:pt x="1320" y="263"/>
                    </a:lnTo>
                    <a:lnTo>
                      <a:pt x="1328" y="263"/>
                    </a:lnTo>
                    <a:lnTo>
                      <a:pt x="1331" y="263"/>
                    </a:lnTo>
                    <a:lnTo>
                      <a:pt x="1339" y="263"/>
                    </a:lnTo>
                    <a:lnTo>
                      <a:pt x="1350" y="259"/>
                    </a:lnTo>
                    <a:lnTo>
                      <a:pt x="1373" y="255"/>
                    </a:lnTo>
                    <a:lnTo>
                      <a:pt x="1380" y="255"/>
                    </a:lnTo>
                    <a:lnTo>
                      <a:pt x="1380" y="267"/>
                    </a:lnTo>
                    <a:lnTo>
                      <a:pt x="1380" y="271"/>
                    </a:lnTo>
                    <a:lnTo>
                      <a:pt x="1380" y="276"/>
                    </a:lnTo>
                    <a:lnTo>
                      <a:pt x="1380" y="280"/>
                    </a:lnTo>
                    <a:lnTo>
                      <a:pt x="1377" y="284"/>
                    </a:lnTo>
                    <a:lnTo>
                      <a:pt x="1377" y="288"/>
                    </a:lnTo>
                    <a:lnTo>
                      <a:pt x="1373" y="288"/>
                    </a:lnTo>
                    <a:lnTo>
                      <a:pt x="1373" y="293"/>
                    </a:lnTo>
                    <a:lnTo>
                      <a:pt x="1369" y="293"/>
                    </a:lnTo>
                    <a:lnTo>
                      <a:pt x="1365" y="297"/>
                    </a:lnTo>
                    <a:lnTo>
                      <a:pt x="1358" y="297"/>
                    </a:lnTo>
                    <a:lnTo>
                      <a:pt x="1354" y="301"/>
                    </a:lnTo>
                    <a:lnTo>
                      <a:pt x="1350" y="301"/>
                    </a:lnTo>
                    <a:lnTo>
                      <a:pt x="1346" y="301"/>
                    </a:lnTo>
                    <a:lnTo>
                      <a:pt x="1339" y="301"/>
                    </a:lnTo>
                    <a:lnTo>
                      <a:pt x="1328" y="301"/>
                    </a:lnTo>
                    <a:lnTo>
                      <a:pt x="1313" y="301"/>
                    </a:lnTo>
                    <a:lnTo>
                      <a:pt x="1309" y="301"/>
                    </a:lnTo>
                    <a:lnTo>
                      <a:pt x="1301" y="301"/>
                    </a:lnTo>
                    <a:lnTo>
                      <a:pt x="1290" y="297"/>
                    </a:lnTo>
                    <a:lnTo>
                      <a:pt x="1282" y="297"/>
                    </a:lnTo>
                    <a:lnTo>
                      <a:pt x="1267" y="297"/>
                    </a:lnTo>
                    <a:lnTo>
                      <a:pt x="1260" y="293"/>
                    </a:lnTo>
                    <a:lnTo>
                      <a:pt x="1252" y="293"/>
                    </a:lnTo>
                    <a:lnTo>
                      <a:pt x="1245" y="288"/>
                    </a:lnTo>
                    <a:lnTo>
                      <a:pt x="1237" y="288"/>
                    </a:lnTo>
                    <a:lnTo>
                      <a:pt x="1230" y="288"/>
                    </a:lnTo>
                    <a:lnTo>
                      <a:pt x="1222" y="284"/>
                    </a:lnTo>
                    <a:lnTo>
                      <a:pt x="1214" y="280"/>
                    </a:lnTo>
                    <a:lnTo>
                      <a:pt x="1207" y="280"/>
                    </a:lnTo>
                    <a:lnTo>
                      <a:pt x="1199" y="276"/>
                    </a:lnTo>
                    <a:lnTo>
                      <a:pt x="1192" y="271"/>
                    </a:lnTo>
                    <a:lnTo>
                      <a:pt x="1184" y="271"/>
                    </a:lnTo>
                    <a:lnTo>
                      <a:pt x="1177" y="267"/>
                    </a:lnTo>
                    <a:lnTo>
                      <a:pt x="1169" y="263"/>
                    </a:lnTo>
                    <a:lnTo>
                      <a:pt x="1165" y="259"/>
                    </a:lnTo>
                    <a:lnTo>
                      <a:pt x="1158" y="255"/>
                    </a:lnTo>
                    <a:lnTo>
                      <a:pt x="1150" y="255"/>
                    </a:lnTo>
                    <a:lnTo>
                      <a:pt x="1147" y="250"/>
                    </a:lnTo>
                    <a:lnTo>
                      <a:pt x="1139" y="246"/>
                    </a:lnTo>
                    <a:lnTo>
                      <a:pt x="1135" y="242"/>
                    </a:lnTo>
                    <a:lnTo>
                      <a:pt x="1131" y="233"/>
                    </a:lnTo>
                    <a:lnTo>
                      <a:pt x="1128" y="229"/>
                    </a:lnTo>
                    <a:lnTo>
                      <a:pt x="1124" y="229"/>
                    </a:lnTo>
                    <a:lnTo>
                      <a:pt x="1124" y="225"/>
                    </a:lnTo>
                    <a:lnTo>
                      <a:pt x="1120" y="221"/>
                    </a:lnTo>
                    <a:lnTo>
                      <a:pt x="1116" y="216"/>
                    </a:lnTo>
                    <a:lnTo>
                      <a:pt x="728" y="216"/>
                    </a:lnTo>
                    <a:lnTo>
                      <a:pt x="724" y="212"/>
                    </a:lnTo>
                    <a:lnTo>
                      <a:pt x="720" y="212"/>
                    </a:lnTo>
                    <a:lnTo>
                      <a:pt x="717" y="208"/>
                    </a:lnTo>
                    <a:lnTo>
                      <a:pt x="713" y="208"/>
                    </a:lnTo>
                    <a:lnTo>
                      <a:pt x="705" y="208"/>
                    </a:lnTo>
                    <a:lnTo>
                      <a:pt x="702" y="208"/>
                    </a:lnTo>
                    <a:lnTo>
                      <a:pt x="694" y="204"/>
                    </a:lnTo>
                    <a:lnTo>
                      <a:pt x="690" y="204"/>
                    </a:lnTo>
                    <a:lnTo>
                      <a:pt x="686" y="204"/>
                    </a:lnTo>
                    <a:lnTo>
                      <a:pt x="683" y="199"/>
                    </a:lnTo>
                    <a:lnTo>
                      <a:pt x="679" y="199"/>
                    </a:lnTo>
                    <a:lnTo>
                      <a:pt x="675" y="195"/>
                    </a:lnTo>
                    <a:lnTo>
                      <a:pt x="671" y="195"/>
                    </a:lnTo>
                    <a:lnTo>
                      <a:pt x="671" y="191"/>
                    </a:lnTo>
                    <a:lnTo>
                      <a:pt x="664" y="182"/>
                    </a:lnTo>
                    <a:lnTo>
                      <a:pt x="656" y="178"/>
                    </a:lnTo>
                    <a:lnTo>
                      <a:pt x="653" y="174"/>
                    </a:lnTo>
                    <a:lnTo>
                      <a:pt x="649" y="170"/>
                    </a:lnTo>
                    <a:lnTo>
                      <a:pt x="645" y="170"/>
                    </a:lnTo>
                    <a:lnTo>
                      <a:pt x="641" y="165"/>
                    </a:lnTo>
                    <a:lnTo>
                      <a:pt x="637" y="161"/>
                    </a:lnTo>
                    <a:lnTo>
                      <a:pt x="630" y="161"/>
                    </a:lnTo>
                    <a:lnTo>
                      <a:pt x="622" y="157"/>
                    </a:lnTo>
                    <a:lnTo>
                      <a:pt x="619" y="157"/>
                    </a:lnTo>
                    <a:lnTo>
                      <a:pt x="532" y="157"/>
                    </a:lnTo>
                    <a:lnTo>
                      <a:pt x="532" y="153"/>
                    </a:lnTo>
                    <a:lnTo>
                      <a:pt x="528" y="153"/>
                    </a:lnTo>
                    <a:lnTo>
                      <a:pt x="524" y="153"/>
                    </a:lnTo>
                    <a:lnTo>
                      <a:pt x="524" y="148"/>
                    </a:lnTo>
                    <a:lnTo>
                      <a:pt x="517" y="148"/>
                    </a:lnTo>
                    <a:lnTo>
                      <a:pt x="509" y="148"/>
                    </a:lnTo>
                    <a:lnTo>
                      <a:pt x="494" y="144"/>
                    </a:lnTo>
                    <a:lnTo>
                      <a:pt x="487" y="144"/>
                    </a:lnTo>
                    <a:lnTo>
                      <a:pt x="475" y="140"/>
                    </a:lnTo>
                    <a:lnTo>
                      <a:pt x="464" y="136"/>
                    </a:lnTo>
                    <a:lnTo>
                      <a:pt x="441" y="131"/>
                    </a:lnTo>
                    <a:lnTo>
                      <a:pt x="430" y="127"/>
                    </a:lnTo>
                    <a:lnTo>
                      <a:pt x="415" y="119"/>
                    </a:lnTo>
                    <a:lnTo>
                      <a:pt x="400" y="115"/>
                    </a:lnTo>
                    <a:lnTo>
                      <a:pt x="385" y="110"/>
                    </a:lnTo>
                    <a:lnTo>
                      <a:pt x="370" y="102"/>
                    </a:lnTo>
                    <a:lnTo>
                      <a:pt x="358" y="98"/>
                    </a:lnTo>
                    <a:lnTo>
                      <a:pt x="343" y="89"/>
                    </a:lnTo>
                    <a:lnTo>
                      <a:pt x="332" y="81"/>
                    </a:lnTo>
                    <a:lnTo>
                      <a:pt x="328" y="81"/>
                    </a:lnTo>
                    <a:lnTo>
                      <a:pt x="324" y="76"/>
                    </a:lnTo>
                    <a:lnTo>
                      <a:pt x="321" y="72"/>
                    </a:lnTo>
                    <a:lnTo>
                      <a:pt x="317" y="68"/>
                    </a:lnTo>
                    <a:lnTo>
                      <a:pt x="313" y="68"/>
                    </a:lnTo>
                    <a:lnTo>
                      <a:pt x="309" y="64"/>
                    </a:lnTo>
                    <a:lnTo>
                      <a:pt x="309" y="59"/>
                    </a:lnTo>
                    <a:lnTo>
                      <a:pt x="309" y="55"/>
                    </a:lnTo>
                    <a:lnTo>
                      <a:pt x="30" y="47"/>
                    </a:lnTo>
                    <a:lnTo>
                      <a:pt x="27" y="47"/>
                    </a:lnTo>
                    <a:lnTo>
                      <a:pt x="15" y="51"/>
                    </a:lnTo>
                    <a:lnTo>
                      <a:pt x="0" y="55"/>
                    </a:lnTo>
                    <a:lnTo>
                      <a:pt x="0" y="25"/>
                    </a:lnTo>
                    <a:close/>
                  </a:path>
                </a:pathLst>
              </a:custGeom>
              <a:solidFill>
                <a:srgbClr val="47C3F0"/>
              </a:solidFill>
              <a:ln w="6350">
                <a:solidFill>
                  <a:srgbClr val="47C3F0"/>
                </a:solidFill>
                <a:round/>
                <a:headEnd/>
                <a:tailEnd/>
              </a:ln>
            </p:spPr>
            <p:txBody>
              <a:bodyPr/>
              <a:lstStyle/>
              <a:p>
                <a:endParaRPr lang="fa-IR"/>
              </a:p>
            </p:txBody>
          </p:sp>
          <p:sp>
            <p:nvSpPr>
              <p:cNvPr id="593" name="Freeform 942"/>
              <p:cNvSpPr>
                <a:spLocks/>
              </p:cNvSpPr>
              <p:nvPr/>
            </p:nvSpPr>
            <p:spPr bwMode="auto">
              <a:xfrm>
                <a:off x="2056" y="3435"/>
                <a:ext cx="804" cy="551"/>
              </a:xfrm>
              <a:custGeom>
                <a:avLst/>
                <a:gdLst>
                  <a:gd name="T0" fmla="*/ 0 w 804"/>
                  <a:gd name="T1" fmla="*/ 466 h 551"/>
                  <a:gd name="T2" fmla="*/ 27 w 804"/>
                  <a:gd name="T3" fmla="*/ 445 h 551"/>
                  <a:gd name="T4" fmla="*/ 53 w 804"/>
                  <a:gd name="T5" fmla="*/ 428 h 551"/>
                  <a:gd name="T6" fmla="*/ 83 w 804"/>
                  <a:gd name="T7" fmla="*/ 411 h 551"/>
                  <a:gd name="T8" fmla="*/ 110 w 804"/>
                  <a:gd name="T9" fmla="*/ 398 h 551"/>
                  <a:gd name="T10" fmla="*/ 136 w 804"/>
                  <a:gd name="T11" fmla="*/ 386 h 551"/>
                  <a:gd name="T12" fmla="*/ 155 w 804"/>
                  <a:gd name="T13" fmla="*/ 377 h 551"/>
                  <a:gd name="T14" fmla="*/ 178 w 804"/>
                  <a:gd name="T15" fmla="*/ 369 h 551"/>
                  <a:gd name="T16" fmla="*/ 196 w 804"/>
                  <a:gd name="T17" fmla="*/ 360 h 551"/>
                  <a:gd name="T18" fmla="*/ 219 w 804"/>
                  <a:gd name="T19" fmla="*/ 356 h 551"/>
                  <a:gd name="T20" fmla="*/ 246 w 804"/>
                  <a:gd name="T21" fmla="*/ 352 h 551"/>
                  <a:gd name="T22" fmla="*/ 268 w 804"/>
                  <a:gd name="T23" fmla="*/ 347 h 551"/>
                  <a:gd name="T24" fmla="*/ 279 w 804"/>
                  <a:gd name="T25" fmla="*/ 347 h 551"/>
                  <a:gd name="T26" fmla="*/ 291 w 804"/>
                  <a:gd name="T27" fmla="*/ 343 h 551"/>
                  <a:gd name="T28" fmla="*/ 302 w 804"/>
                  <a:gd name="T29" fmla="*/ 335 h 551"/>
                  <a:gd name="T30" fmla="*/ 310 w 804"/>
                  <a:gd name="T31" fmla="*/ 330 h 551"/>
                  <a:gd name="T32" fmla="*/ 317 w 804"/>
                  <a:gd name="T33" fmla="*/ 322 h 551"/>
                  <a:gd name="T34" fmla="*/ 332 w 804"/>
                  <a:gd name="T35" fmla="*/ 305 h 551"/>
                  <a:gd name="T36" fmla="*/ 347 w 804"/>
                  <a:gd name="T37" fmla="*/ 288 h 551"/>
                  <a:gd name="T38" fmla="*/ 362 w 804"/>
                  <a:gd name="T39" fmla="*/ 271 h 551"/>
                  <a:gd name="T40" fmla="*/ 370 w 804"/>
                  <a:gd name="T41" fmla="*/ 263 h 551"/>
                  <a:gd name="T42" fmla="*/ 378 w 804"/>
                  <a:gd name="T43" fmla="*/ 258 h 551"/>
                  <a:gd name="T44" fmla="*/ 389 w 804"/>
                  <a:gd name="T45" fmla="*/ 254 h 551"/>
                  <a:gd name="T46" fmla="*/ 393 w 804"/>
                  <a:gd name="T47" fmla="*/ 250 h 551"/>
                  <a:gd name="T48" fmla="*/ 400 w 804"/>
                  <a:gd name="T49" fmla="*/ 250 h 551"/>
                  <a:gd name="T50" fmla="*/ 419 w 804"/>
                  <a:gd name="T51" fmla="*/ 254 h 551"/>
                  <a:gd name="T52" fmla="*/ 442 w 804"/>
                  <a:gd name="T53" fmla="*/ 250 h 551"/>
                  <a:gd name="T54" fmla="*/ 457 w 804"/>
                  <a:gd name="T55" fmla="*/ 246 h 551"/>
                  <a:gd name="T56" fmla="*/ 464 w 804"/>
                  <a:gd name="T57" fmla="*/ 241 h 551"/>
                  <a:gd name="T58" fmla="*/ 476 w 804"/>
                  <a:gd name="T59" fmla="*/ 233 h 551"/>
                  <a:gd name="T60" fmla="*/ 494 w 804"/>
                  <a:gd name="T61" fmla="*/ 216 h 551"/>
                  <a:gd name="T62" fmla="*/ 513 w 804"/>
                  <a:gd name="T63" fmla="*/ 195 h 551"/>
                  <a:gd name="T64" fmla="*/ 528 w 804"/>
                  <a:gd name="T65" fmla="*/ 182 h 551"/>
                  <a:gd name="T66" fmla="*/ 551 w 804"/>
                  <a:gd name="T67" fmla="*/ 169 h 551"/>
                  <a:gd name="T68" fmla="*/ 589 w 804"/>
                  <a:gd name="T69" fmla="*/ 157 h 551"/>
                  <a:gd name="T70" fmla="*/ 611 w 804"/>
                  <a:gd name="T71" fmla="*/ 148 h 551"/>
                  <a:gd name="T72" fmla="*/ 634 w 804"/>
                  <a:gd name="T73" fmla="*/ 131 h 551"/>
                  <a:gd name="T74" fmla="*/ 645 w 804"/>
                  <a:gd name="T75" fmla="*/ 123 h 551"/>
                  <a:gd name="T76" fmla="*/ 660 w 804"/>
                  <a:gd name="T77" fmla="*/ 97 h 551"/>
                  <a:gd name="T78" fmla="*/ 672 w 804"/>
                  <a:gd name="T79" fmla="*/ 76 h 551"/>
                  <a:gd name="T80" fmla="*/ 679 w 804"/>
                  <a:gd name="T81" fmla="*/ 63 h 551"/>
                  <a:gd name="T82" fmla="*/ 687 w 804"/>
                  <a:gd name="T83" fmla="*/ 55 h 551"/>
                  <a:gd name="T84" fmla="*/ 702 w 804"/>
                  <a:gd name="T85" fmla="*/ 42 h 551"/>
                  <a:gd name="T86" fmla="*/ 713 w 804"/>
                  <a:gd name="T87" fmla="*/ 34 h 551"/>
                  <a:gd name="T88" fmla="*/ 728 w 804"/>
                  <a:gd name="T89" fmla="*/ 29 h 551"/>
                  <a:gd name="T90" fmla="*/ 758 w 804"/>
                  <a:gd name="T91" fmla="*/ 25 h 551"/>
                  <a:gd name="T92" fmla="*/ 773 w 804"/>
                  <a:gd name="T93" fmla="*/ 21 h 551"/>
                  <a:gd name="T94" fmla="*/ 785 w 804"/>
                  <a:gd name="T95" fmla="*/ 17 h 551"/>
                  <a:gd name="T96" fmla="*/ 796 w 804"/>
                  <a:gd name="T97" fmla="*/ 12 h 551"/>
                  <a:gd name="T98" fmla="*/ 804 w 804"/>
                  <a:gd name="T99" fmla="*/ 0 h 551"/>
                  <a:gd name="T100" fmla="*/ 0 w 804"/>
                  <a:gd name="T101" fmla="*/ 551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4"/>
                  <a:gd name="T154" fmla="*/ 0 h 551"/>
                  <a:gd name="T155" fmla="*/ 804 w 804"/>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4" h="551">
                    <a:moveTo>
                      <a:pt x="0" y="466"/>
                    </a:moveTo>
                    <a:lnTo>
                      <a:pt x="0" y="466"/>
                    </a:lnTo>
                    <a:lnTo>
                      <a:pt x="19" y="454"/>
                    </a:lnTo>
                    <a:lnTo>
                      <a:pt x="27" y="445"/>
                    </a:lnTo>
                    <a:lnTo>
                      <a:pt x="42" y="437"/>
                    </a:lnTo>
                    <a:lnTo>
                      <a:pt x="53" y="428"/>
                    </a:lnTo>
                    <a:lnTo>
                      <a:pt x="68" y="420"/>
                    </a:lnTo>
                    <a:lnTo>
                      <a:pt x="83" y="411"/>
                    </a:lnTo>
                    <a:lnTo>
                      <a:pt x="98" y="403"/>
                    </a:lnTo>
                    <a:lnTo>
                      <a:pt x="110" y="398"/>
                    </a:lnTo>
                    <a:lnTo>
                      <a:pt x="117" y="394"/>
                    </a:lnTo>
                    <a:lnTo>
                      <a:pt x="136" y="386"/>
                    </a:lnTo>
                    <a:lnTo>
                      <a:pt x="144" y="381"/>
                    </a:lnTo>
                    <a:lnTo>
                      <a:pt x="155" y="377"/>
                    </a:lnTo>
                    <a:lnTo>
                      <a:pt x="166" y="373"/>
                    </a:lnTo>
                    <a:lnTo>
                      <a:pt x="178" y="369"/>
                    </a:lnTo>
                    <a:lnTo>
                      <a:pt x="185" y="364"/>
                    </a:lnTo>
                    <a:lnTo>
                      <a:pt x="196" y="360"/>
                    </a:lnTo>
                    <a:lnTo>
                      <a:pt x="208" y="360"/>
                    </a:lnTo>
                    <a:lnTo>
                      <a:pt x="219" y="356"/>
                    </a:lnTo>
                    <a:lnTo>
                      <a:pt x="230" y="356"/>
                    </a:lnTo>
                    <a:lnTo>
                      <a:pt x="246" y="352"/>
                    </a:lnTo>
                    <a:lnTo>
                      <a:pt x="257" y="352"/>
                    </a:lnTo>
                    <a:lnTo>
                      <a:pt x="268" y="347"/>
                    </a:lnTo>
                    <a:lnTo>
                      <a:pt x="276" y="347"/>
                    </a:lnTo>
                    <a:lnTo>
                      <a:pt x="279" y="347"/>
                    </a:lnTo>
                    <a:lnTo>
                      <a:pt x="287" y="343"/>
                    </a:lnTo>
                    <a:lnTo>
                      <a:pt x="291" y="343"/>
                    </a:lnTo>
                    <a:lnTo>
                      <a:pt x="295" y="339"/>
                    </a:lnTo>
                    <a:lnTo>
                      <a:pt x="302" y="335"/>
                    </a:lnTo>
                    <a:lnTo>
                      <a:pt x="306" y="335"/>
                    </a:lnTo>
                    <a:lnTo>
                      <a:pt x="310" y="330"/>
                    </a:lnTo>
                    <a:lnTo>
                      <a:pt x="313" y="326"/>
                    </a:lnTo>
                    <a:lnTo>
                      <a:pt x="317" y="322"/>
                    </a:lnTo>
                    <a:lnTo>
                      <a:pt x="325" y="314"/>
                    </a:lnTo>
                    <a:lnTo>
                      <a:pt x="332" y="305"/>
                    </a:lnTo>
                    <a:lnTo>
                      <a:pt x="340" y="297"/>
                    </a:lnTo>
                    <a:lnTo>
                      <a:pt x="347" y="288"/>
                    </a:lnTo>
                    <a:lnTo>
                      <a:pt x="355" y="280"/>
                    </a:lnTo>
                    <a:lnTo>
                      <a:pt x="362" y="271"/>
                    </a:lnTo>
                    <a:lnTo>
                      <a:pt x="366" y="267"/>
                    </a:lnTo>
                    <a:lnTo>
                      <a:pt x="370" y="263"/>
                    </a:lnTo>
                    <a:lnTo>
                      <a:pt x="374" y="258"/>
                    </a:lnTo>
                    <a:lnTo>
                      <a:pt x="378" y="258"/>
                    </a:lnTo>
                    <a:lnTo>
                      <a:pt x="381" y="254"/>
                    </a:lnTo>
                    <a:lnTo>
                      <a:pt x="389" y="254"/>
                    </a:lnTo>
                    <a:lnTo>
                      <a:pt x="393" y="254"/>
                    </a:lnTo>
                    <a:lnTo>
                      <a:pt x="393" y="250"/>
                    </a:lnTo>
                    <a:lnTo>
                      <a:pt x="396" y="250"/>
                    </a:lnTo>
                    <a:lnTo>
                      <a:pt x="400" y="250"/>
                    </a:lnTo>
                    <a:lnTo>
                      <a:pt x="408" y="250"/>
                    </a:lnTo>
                    <a:lnTo>
                      <a:pt x="419" y="254"/>
                    </a:lnTo>
                    <a:lnTo>
                      <a:pt x="430" y="250"/>
                    </a:lnTo>
                    <a:lnTo>
                      <a:pt x="442" y="250"/>
                    </a:lnTo>
                    <a:lnTo>
                      <a:pt x="449" y="246"/>
                    </a:lnTo>
                    <a:lnTo>
                      <a:pt x="457" y="246"/>
                    </a:lnTo>
                    <a:lnTo>
                      <a:pt x="460" y="241"/>
                    </a:lnTo>
                    <a:lnTo>
                      <a:pt x="464" y="241"/>
                    </a:lnTo>
                    <a:lnTo>
                      <a:pt x="468" y="237"/>
                    </a:lnTo>
                    <a:lnTo>
                      <a:pt x="476" y="233"/>
                    </a:lnTo>
                    <a:lnTo>
                      <a:pt x="479" y="229"/>
                    </a:lnTo>
                    <a:lnTo>
                      <a:pt x="494" y="216"/>
                    </a:lnTo>
                    <a:lnTo>
                      <a:pt x="506" y="199"/>
                    </a:lnTo>
                    <a:lnTo>
                      <a:pt x="513" y="195"/>
                    </a:lnTo>
                    <a:lnTo>
                      <a:pt x="521" y="186"/>
                    </a:lnTo>
                    <a:lnTo>
                      <a:pt x="528" y="182"/>
                    </a:lnTo>
                    <a:lnTo>
                      <a:pt x="540" y="178"/>
                    </a:lnTo>
                    <a:lnTo>
                      <a:pt x="551" y="169"/>
                    </a:lnTo>
                    <a:lnTo>
                      <a:pt x="562" y="165"/>
                    </a:lnTo>
                    <a:lnTo>
                      <a:pt x="589" y="157"/>
                    </a:lnTo>
                    <a:lnTo>
                      <a:pt x="600" y="152"/>
                    </a:lnTo>
                    <a:lnTo>
                      <a:pt x="611" y="148"/>
                    </a:lnTo>
                    <a:lnTo>
                      <a:pt x="623" y="140"/>
                    </a:lnTo>
                    <a:lnTo>
                      <a:pt x="634" y="131"/>
                    </a:lnTo>
                    <a:lnTo>
                      <a:pt x="638" y="127"/>
                    </a:lnTo>
                    <a:lnTo>
                      <a:pt x="645" y="123"/>
                    </a:lnTo>
                    <a:lnTo>
                      <a:pt x="653" y="110"/>
                    </a:lnTo>
                    <a:lnTo>
                      <a:pt x="660" y="97"/>
                    </a:lnTo>
                    <a:lnTo>
                      <a:pt x="668" y="89"/>
                    </a:lnTo>
                    <a:lnTo>
                      <a:pt x="672" y="76"/>
                    </a:lnTo>
                    <a:lnTo>
                      <a:pt x="675" y="72"/>
                    </a:lnTo>
                    <a:lnTo>
                      <a:pt x="679" y="63"/>
                    </a:lnTo>
                    <a:lnTo>
                      <a:pt x="683" y="59"/>
                    </a:lnTo>
                    <a:lnTo>
                      <a:pt x="687" y="55"/>
                    </a:lnTo>
                    <a:lnTo>
                      <a:pt x="698" y="42"/>
                    </a:lnTo>
                    <a:lnTo>
                      <a:pt x="702" y="42"/>
                    </a:lnTo>
                    <a:lnTo>
                      <a:pt x="706" y="38"/>
                    </a:lnTo>
                    <a:lnTo>
                      <a:pt x="713" y="34"/>
                    </a:lnTo>
                    <a:lnTo>
                      <a:pt x="721" y="29"/>
                    </a:lnTo>
                    <a:lnTo>
                      <a:pt x="728" y="29"/>
                    </a:lnTo>
                    <a:lnTo>
                      <a:pt x="743" y="25"/>
                    </a:lnTo>
                    <a:lnTo>
                      <a:pt x="758" y="25"/>
                    </a:lnTo>
                    <a:lnTo>
                      <a:pt x="766" y="21"/>
                    </a:lnTo>
                    <a:lnTo>
                      <a:pt x="773" y="21"/>
                    </a:lnTo>
                    <a:lnTo>
                      <a:pt x="781" y="21"/>
                    </a:lnTo>
                    <a:lnTo>
                      <a:pt x="785" y="17"/>
                    </a:lnTo>
                    <a:lnTo>
                      <a:pt x="792" y="17"/>
                    </a:lnTo>
                    <a:lnTo>
                      <a:pt x="796" y="12"/>
                    </a:lnTo>
                    <a:lnTo>
                      <a:pt x="800" y="8"/>
                    </a:lnTo>
                    <a:lnTo>
                      <a:pt x="804" y="0"/>
                    </a:lnTo>
                    <a:lnTo>
                      <a:pt x="804" y="131"/>
                    </a:lnTo>
                    <a:lnTo>
                      <a:pt x="0" y="551"/>
                    </a:lnTo>
                    <a:lnTo>
                      <a:pt x="0" y="466"/>
                    </a:lnTo>
                    <a:close/>
                  </a:path>
                </a:pathLst>
              </a:custGeom>
              <a:solidFill>
                <a:srgbClr val="777574"/>
              </a:solidFill>
              <a:ln w="6350">
                <a:solidFill>
                  <a:srgbClr val="777574"/>
                </a:solidFill>
                <a:round/>
                <a:headEnd/>
                <a:tailEnd/>
              </a:ln>
            </p:spPr>
            <p:txBody>
              <a:bodyPr/>
              <a:lstStyle/>
              <a:p>
                <a:endParaRPr lang="fa-IR"/>
              </a:p>
            </p:txBody>
          </p:sp>
          <p:sp>
            <p:nvSpPr>
              <p:cNvPr id="594" name="Freeform 943"/>
              <p:cNvSpPr>
                <a:spLocks/>
              </p:cNvSpPr>
              <p:nvPr/>
            </p:nvSpPr>
            <p:spPr bwMode="auto">
              <a:xfrm>
                <a:off x="672" y="3642"/>
                <a:ext cx="1384" cy="344"/>
              </a:xfrm>
              <a:custGeom>
                <a:avLst/>
                <a:gdLst>
                  <a:gd name="T0" fmla="*/ 4 w 1384"/>
                  <a:gd name="T1" fmla="*/ 34 h 344"/>
                  <a:gd name="T2" fmla="*/ 12 w 1384"/>
                  <a:gd name="T3" fmla="*/ 34 h 344"/>
                  <a:gd name="T4" fmla="*/ 27 w 1384"/>
                  <a:gd name="T5" fmla="*/ 30 h 344"/>
                  <a:gd name="T6" fmla="*/ 64 w 1384"/>
                  <a:gd name="T7" fmla="*/ 17 h 344"/>
                  <a:gd name="T8" fmla="*/ 98 w 1384"/>
                  <a:gd name="T9" fmla="*/ 9 h 344"/>
                  <a:gd name="T10" fmla="*/ 125 w 1384"/>
                  <a:gd name="T11" fmla="*/ 0 h 344"/>
                  <a:gd name="T12" fmla="*/ 155 w 1384"/>
                  <a:gd name="T13" fmla="*/ 0 h 344"/>
                  <a:gd name="T14" fmla="*/ 178 w 1384"/>
                  <a:gd name="T15" fmla="*/ 0 h 344"/>
                  <a:gd name="T16" fmla="*/ 200 w 1384"/>
                  <a:gd name="T17" fmla="*/ 5 h 344"/>
                  <a:gd name="T18" fmla="*/ 230 w 1384"/>
                  <a:gd name="T19" fmla="*/ 13 h 344"/>
                  <a:gd name="T20" fmla="*/ 279 w 1384"/>
                  <a:gd name="T21" fmla="*/ 30 h 344"/>
                  <a:gd name="T22" fmla="*/ 310 w 1384"/>
                  <a:gd name="T23" fmla="*/ 43 h 344"/>
                  <a:gd name="T24" fmla="*/ 347 w 1384"/>
                  <a:gd name="T25" fmla="*/ 51 h 344"/>
                  <a:gd name="T26" fmla="*/ 408 w 1384"/>
                  <a:gd name="T27" fmla="*/ 73 h 344"/>
                  <a:gd name="T28" fmla="*/ 483 w 1384"/>
                  <a:gd name="T29" fmla="*/ 98 h 344"/>
                  <a:gd name="T30" fmla="*/ 528 w 1384"/>
                  <a:gd name="T31" fmla="*/ 111 h 344"/>
                  <a:gd name="T32" fmla="*/ 555 w 1384"/>
                  <a:gd name="T33" fmla="*/ 115 h 344"/>
                  <a:gd name="T34" fmla="*/ 585 w 1384"/>
                  <a:gd name="T35" fmla="*/ 115 h 344"/>
                  <a:gd name="T36" fmla="*/ 615 w 1384"/>
                  <a:gd name="T37" fmla="*/ 115 h 344"/>
                  <a:gd name="T38" fmla="*/ 638 w 1384"/>
                  <a:gd name="T39" fmla="*/ 111 h 344"/>
                  <a:gd name="T40" fmla="*/ 657 w 1384"/>
                  <a:gd name="T41" fmla="*/ 111 h 344"/>
                  <a:gd name="T42" fmla="*/ 683 w 1384"/>
                  <a:gd name="T43" fmla="*/ 111 h 344"/>
                  <a:gd name="T44" fmla="*/ 702 w 1384"/>
                  <a:gd name="T45" fmla="*/ 115 h 344"/>
                  <a:gd name="T46" fmla="*/ 728 w 1384"/>
                  <a:gd name="T47" fmla="*/ 119 h 344"/>
                  <a:gd name="T48" fmla="*/ 751 w 1384"/>
                  <a:gd name="T49" fmla="*/ 128 h 344"/>
                  <a:gd name="T50" fmla="*/ 785 w 1384"/>
                  <a:gd name="T51" fmla="*/ 145 h 344"/>
                  <a:gd name="T52" fmla="*/ 826 w 1384"/>
                  <a:gd name="T53" fmla="*/ 166 h 344"/>
                  <a:gd name="T54" fmla="*/ 841 w 1384"/>
                  <a:gd name="T55" fmla="*/ 166 h 344"/>
                  <a:gd name="T56" fmla="*/ 913 w 1384"/>
                  <a:gd name="T57" fmla="*/ 170 h 344"/>
                  <a:gd name="T58" fmla="*/ 1034 w 1384"/>
                  <a:gd name="T59" fmla="*/ 170 h 344"/>
                  <a:gd name="T60" fmla="*/ 1068 w 1384"/>
                  <a:gd name="T61" fmla="*/ 174 h 344"/>
                  <a:gd name="T62" fmla="*/ 1083 w 1384"/>
                  <a:gd name="T63" fmla="*/ 179 h 344"/>
                  <a:gd name="T64" fmla="*/ 1105 w 1384"/>
                  <a:gd name="T65" fmla="*/ 183 h 344"/>
                  <a:gd name="T66" fmla="*/ 1135 w 1384"/>
                  <a:gd name="T67" fmla="*/ 196 h 344"/>
                  <a:gd name="T68" fmla="*/ 1192 w 1384"/>
                  <a:gd name="T69" fmla="*/ 225 h 344"/>
                  <a:gd name="T70" fmla="*/ 1222 w 1384"/>
                  <a:gd name="T71" fmla="*/ 238 h 344"/>
                  <a:gd name="T72" fmla="*/ 1256 w 1384"/>
                  <a:gd name="T73" fmla="*/ 247 h 344"/>
                  <a:gd name="T74" fmla="*/ 1279 w 1384"/>
                  <a:gd name="T75" fmla="*/ 255 h 344"/>
                  <a:gd name="T76" fmla="*/ 1301 w 1384"/>
                  <a:gd name="T77" fmla="*/ 255 h 344"/>
                  <a:gd name="T78" fmla="*/ 1339 w 1384"/>
                  <a:gd name="T79" fmla="*/ 259 h 344"/>
                  <a:gd name="T80" fmla="*/ 1381 w 1384"/>
                  <a:gd name="T81" fmla="*/ 259 h 344"/>
                  <a:gd name="T82" fmla="*/ 1384 w 1384"/>
                  <a:gd name="T83" fmla="*/ 344 h 344"/>
                  <a:gd name="T84" fmla="*/ 0 w 1384"/>
                  <a:gd name="T85" fmla="*/ 77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4"/>
                  <a:gd name="T130" fmla="*/ 0 h 344"/>
                  <a:gd name="T131" fmla="*/ 1384 w 1384"/>
                  <a:gd name="T132" fmla="*/ 344 h 3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4" h="344">
                    <a:moveTo>
                      <a:pt x="0" y="34"/>
                    </a:moveTo>
                    <a:lnTo>
                      <a:pt x="0" y="34"/>
                    </a:lnTo>
                    <a:lnTo>
                      <a:pt x="4" y="34"/>
                    </a:lnTo>
                    <a:lnTo>
                      <a:pt x="8" y="34"/>
                    </a:lnTo>
                    <a:lnTo>
                      <a:pt x="12" y="34"/>
                    </a:lnTo>
                    <a:lnTo>
                      <a:pt x="15" y="34"/>
                    </a:lnTo>
                    <a:lnTo>
                      <a:pt x="19" y="34"/>
                    </a:lnTo>
                    <a:lnTo>
                      <a:pt x="27" y="30"/>
                    </a:lnTo>
                    <a:lnTo>
                      <a:pt x="38" y="30"/>
                    </a:lnTo>
                    <a:lnTo>
                      <a:pt x="46" y="26"/>
                    </a:lnTo>
                    <a:lnTo>
                      <a:pt x="64" y="17"/>
                    </a:lnTo>
                    <a:lnTo>
                      <a:pt x="76" y="13"/>
                    </a:lnTo>
                    <a:lnTo>
                      <a:pt x="87" y="13"/>
                    </a:lnTo>
                    <a:lnTo>
                      <a:pt x="98" y="9"/>
                    </a:lnTo>
                    <a:lnTo>
                      <a:pt x="110" y="5"/>
                    </a:lnTo>
                    <a:lnTo>
                      <a:pt x="121" y="5"/>
                    </a:lnTo>
                    <a:lnTo>
                      <a:pt x="125" y="0"/>
                    </a:lnTo>
                    <a:lnTo>
                      <a:pt x="132" y="0"/>
                    </a:lnTo>
                    <a:lnTo>
                      <a:pt x="144" y="0"/>
                    </a:lnTo>
                    <a:lnTo>
                      <a:pt x="155" y="0"/>
                    </a:lnTo>
                    <a:lnTo>
                      <a:pt x="163" y="0"/>
                    </a:lnTo>
                    <a:lnTo>
                      <a:pt x="166" y="0"/>
                    </a:lnTo>
                    <a:lnTo>
                      <a:pt x="178" y="0"/>
                    </a:lnTo>
                    <a:lnTo>
                      <a:pt x="189" y="5"/>
                    </a:lnTo>
                    <a:lnTo>
                      <a:pt x="196" y="5"/>
                    </a:lnTo>
                    <a:lnTo>
                      <a:pt x="200" y="5"/>
                    </a:lnTo>
                    <a:lnTo>
                      <a:pt x="212" y="9"/>
                    </a:lnTo>
                    <a:lnTo>
                      <a:pt x="219" y="9"/>
                    </a:lnTo>
                    <a:lnTo>
                      <a:pt x="230" y="13"/>
                    </a:lnTo>
                    <a:lnTo>
                      <a:pt x="242" y="17"/>
                    </a:lnTo>
                    <a:lnTo>
                      <a:pt x="261" y="22"/>
                    </a:lnTo>
                    <a:lnTo>
                      <a:pt x="279" y="30"/>
                    </a:lnTo>
                    <a:lnTo>
                      <a:pt x="291" y="34"/>
                    </a:lnTo>
                    <a:lnTo>
                      <a:pt x="298" y="39"/>
                    </a:lnTo>
                    <a:lnTo>
                      <a:pt x="310" y="43"/>
                    </a:lnTo>
                    <a:lnTo>
                      <a:pt x="325" y="43"/>
                    </a:lnTo>
                    <a:lnTo>
                      <a:pt x="336" y="47"/>
                    </a:lnTo>
                    <a:lnTo>
                      <a:pt x="347" y="51"/>
                    </a:lnTo>
                    <a:lnTo>
                      <a:pt x="366" y="56"/>
                    </a:lnTo>
                    <a:lnTo>
                      <a:pt x="389" y="64"/>
                    </a:lnTo>
                    <a:lnTo>
                      <a:pt x="408" y="73"/>
                    </a:lnTo>
                    <a:lnTo>
                      <a:pt x="445" y="85"/>
                    </a:lnTo>
                    <a:lnTo>
                      <a:pt x="464" y="90"/>
                    </a:lnTo>
                    <a:lnTo>
                      <a:pt x="483" y="98"/>
                    </a:lnTo>
                    <a:lnTo>
                      <a:pt x="502" y="102"/>
                    </a:lnTo>
                    <a:lnTo>
                      <a:pt x="517" y="107"/>
                    </a:lnTo>
                    <a:lnTo>
                      <a:pt x="528" y="111"/>
                    </a:lnTo>
                    <a:lnTo>
                      <a:pt x="536" y="111"/>
                    </a:lnTo>
                    <a:lnTo>
                      <a:pt x="547" y="115"/>
                    </a:lnTo>
                    <a:lnTo>
                      <a:pt x="555" y="115"/>
                    </a:lnTo>
                    <a:lnTo>
                      <a:pt x="566" y="115"/>
                    </a:lnTo>
                    <a:lnTo>
                      <a:pt x="574" y="115"/>
                    </a:lnTo>
                    <a:lnTo>
                      <a:pt x="585" y="115"/>
                    </a:lnTo>
                    <a:lnTo>
                      <a:pt x="596" y="115"/>
                    </a:lnTo>
                    <a:lnTo>
                      <a:pt x="604" y="115"/>
                    </a:lnTo>
                    <a:lnTo>
                      <a:pt x="615" y="115"/>
                    </a:lnTo>
                    <a:lnTo>
                      <a:pt x="623" y="115"/>
                    </a:lnTo>
                    <a:lnTo>
                      <a:pt x="626" y="115"/>
                    </a:lnTo>
                    <a:lnTo>
                      <a:pt x="638" y="111"/>
                    </a:lnTo>
                    <a:lnTo>
                      <a:pt x="645" y="111"/>
                    </a:lnTo>
                    <a:lnTo>
                      <a:pt x="649" y="111"/>
                    </a:lnTo>
                    <a:lnTo>
                      <a:pt x="657" y="111"/>
                    </a:lnTo>
                    <a:lnTo>
                      <a:pt x="664" y="111"/>
                    </a:lnTo>
                    <a:lnTo>
                      <a:pt x="679" y="111"/>
                    </a:lnTo>
                    <a:lnTo>
                      <a:pt x="683" y="111"/>
                    </a:lnTo>
                    <a:lnTo>
                      <a:pt x="690" y="111"/>
                    </a:lnTo>
                    <a:lnTo>
                      <a:pt x="698" y="111"/>
                    </a:lnTo>
                    <a:lnTo>
                      <a:pt x="702" y="115"/>
                    </a:lnTo>
                    <a:lnTo>
                      <a:pt x="709" y="115"/>
                    </a:lnTo>
                    <a:lnTo>
                      <a:pt x="717" y="115"/>
                    </a:lnTo>
                    <a:lnTo>
                      <a:pt x="728" y="119"/>
                    </a:lnTo>
                    <a:lnTo>
                      <a:pt x="740" y="123"/>
                    </a:lnTo>
                    <a:lnTo>
                      <a:pt x="747" y="128"/>
                    </a:lnTo>
                    <a:lnTo>
                      <a:pt x="751" y="128"/>
                    </a:lnTo>
                    <a:lnTo>
                      <a:pt x="762" y="132"/>
                    </a:lnTo>
                    <a:lnTo>
                      <a:pt x="773" y="140"/>
                    </a:lnTo>
                    <a:lnTo>
                      <a:pt x="785" y="145"/>
                    </a:lnTo>
                    <a:lnTo>
                      <a:pt x="804" y="153"/>
                    </a:lnTo>
                    <a:lnTo>
                      <a:pt x="819" y="162"/>
                    </a:lnTo>
                    <a:lnTo>
                      <a:pt x="826" y="166"/>
                    </a:lnTo>
                    <a:lnTo>
                      <a:pt x="830" y="166"/>
                    </a:lnTo>
                    <a:lnTo>
                      <a:pt x="834" y="166"/>
                    </a:lnTo>
                    <a:lnTo>
                      <a:pt x="841" y="166"/>
                    </a:lnTo>
                    <a:lnTo>
                      <a:pt x="853" y="170"/>
                    </a:lnTo>
                    <a:lnTo>
                      <a:pt x="883" y="170"/>
                    </a:lnTo>
                    <a:lnTo>
                      <a:pt x="913" y="170"/>
                    </a:lnTo>
                    <a:lnTo>
                      <a:pt x="977" y="170"/>
                    </a:lnTo>
                    <a:lnTo>
                      <a:pt x="1019" y="170"/>
                    </a:lnTo>
                    <a:lnTo>
                      <a:pt x="1034" y="170"/>
                    </a:lnTo>
                    <a:lnTo>
                      <a:pt x="1049" y="174"/>
                    </a:lnTo>
                    <a:lnTo>
                      <a:pt x="1060" y="174"/>
                    </a:lnTo>
                    <a:lnTo>
                      <a:pt x="1068" y="174"/>
                    </a:lnTo>
                    <a:lnTo>
                      <a:pt x="1071" y="174"/>
                    </a:lnTo>
                    <a:lnTo>
                      <a:pt x="1079" y="179"/>
                    </a:lnTo>
                    <a:lnTo>
                      <a:pt x="1083" y="179"/>
                    </a:lnTo>
                    <a:lnTo>
                      <a:pt x="1090" y="179"/>
                    </a:lnTo>
                    <a:lnTo>
                      <a:pt x="1094" y="183"/>
                    </a:lnTo>
                    <a:lnTo>
                      <a:pt x="1105" y="183"/>
                    </a:lnTo>
                    <a:lnTo>
                      <a:pt x="1113" y="187"/>
                    </a:lnTo>
                    <a:lnTo>
                      <a:pt x="1124" y="191"/>
                    </a:lnTo>
                    <a:lnTo>
                      <a:pt x="1135" y="196"/>
                    </a:lnTo>
                    <a:lnTo>
                      <a:pt x="1154" y="208"/>
                    </a:lnTo>
                    <a:lnTo>
                      <a:pt x="1177" y="217"/>
                    </a:lnTo>
                    <a:lnTo>
                      <a:pt x="1192" y="225"/>
                    </a:lnTo>
                    <a:lnTo>
                      <a:pt x="1200" y="225"/>
                    </a:lnTo>
                    <a:lnTo>
                      <a:pt x="1207" y="230"/>
                    </a:lnTo>
                    <a:lnTo>
                      <a:pt x="1222" y="238"/>
                    </a:lnTo>
                    <a:lnTo>
                      <a:pt x="1234" y="242"/>
                    </a:lnTo>
                    <a:lnTo>
                      <a:pt x="1241" y="242"/>
                    </a:lnTo>
                    <a:lnTo>
                      <a:pt x="1256" y="247"/>
                    </a:lnTo>
                    <a:lnTo>
                      <a:pt x="1264" y="251"/>
                    </a:lnTo>
                    <a:lnTo>
                      <a:pt x="1271" y="251"/>
                    </a:lnTo>
                    <a:lnTo>
                      <a:pt x="1279" y="255"/>
                    </a:lnTo>
                    <a:lnTo>
                      <a:pt x="1286" y="255"/>
                    </a:lnTo>
                    <a:lnTo>
                      <a:pt x="1294" y="255"/>
                    </a:lnTo>
                    <a:lnTo>
                      <a:pt x="1301" y="255"/>
                    </a:lnTo>
                    <a:lnTo>
                      <a:pt x="1317" y="259"/>
                    </a:lnTo>
                    <a:lnTo>
                      <a:pt x="1328" y="259"/>
                    </a:lnTo>
                    <a:lnTo>
                      <a:pt x="1339" y="259"/>
                    </a:lnTo>
                    <a:lnTo>
                      <a:pt x="1350" y="259"/>
                    </a:lnTo>
                    <a:lnTo>
                      <a:pt x="1369" y="259"/>
                    </a:lnTo>
                    <a:lnTo>
                      <a:pt x="1381" y="259"/>
                    </a:lnTo>
                    <a:lnTo>
                      <a:pt x="1384" y="259"/>
                    </a:lnTo>
                    <a:lnTo>
                      <a:pt x="1384" y="344"/>
                    </a:lnTo>
                    <a:lnTo>
                      <a:pt x="0" y="77"/>
                    </a:lnTo>
                    <a:lnTo>
                      <a:pt x="0" y="34"/>
                    </a:lnTo>
                    <a:close/>
                  </a:path>
                </a:pathLst>
              </a:custGeom>
              <a:solidFill>
                <a:srgbClr val="8C8075"/>
              </a:solidFill>
              <a:ln w="6350">
                <a:solidFill>
                  <a:srgbClr val="8C8075"/>
                </a:solidFill>
                <a:round/>
                <a:headEnd/>
                <a:tailEnd/>
              </a:ln>
            </p:spPr>
            <p:txBody>
              <a:bodyPr/>
              <a:lstStyle/>
              <a:p>
                <a:endParaRPr lang="fa-IR"/>
              </a:p>
            </p:txBody>
          </p:sp>
          <p:sp>
            <p:nvSpPr>
              <p:cNvPr id="595" name="Freeform 944"/>
              <p:cNvSpPr>
                <a:spLocks/>
              </p:cNvSpPr>
              <p:nvPr/>
            </p:nvSpPr>
            <p:spPr bwMode="auto">
              <a:xfrm>
                <a:off x="1608" y="3821"/>
                <a:ext cx="30" cy="38"/>
              </a:xfrm>
              <a:custGeom>
                <a:avLst/>
                <a:gdLst>
                  <a:gd name="T0" fmla="*/ 0 w 30"/>
                  <a:gd name="T1" fmla="*/ 4 h 38"/>
                  <a:gd name="T2" fmla="*/ 0 w 30"/>
                  <a:gd name="T3" fmla="*/ 4 h 38"/>
                  <a:gd name="T4" fmla="*/ 0 w 30"/>
                  <a:gd name="T5" fmla="*/ 8 h 38"/>
                  <a:gd name="T6" fmla="*/ 0 w 30"/>
                  <a:gd name="T7" fmla="*/ 8 h 38"/>
                  <a:gd name="T8" fmla="*/ 0 w 30"/>
                  <a:gd name="T9" fmla="*/ 12 h 38"/>
                  <a:gd name="T10" fmla="*/ 0 w 30"/>
                  <a:gd name="T11" fmla="*/ 17 h 38"/>
                  <a:gd name="T12" fmla="*/ 0 w 30"/>
                  <a:gd name="T13" fmla="*/ 21 h 38"/>
                  <a:gd name="T14" fmla="*/ 0 w 30"/>
                  <a:gd name="T15" fmla="*/ 21 h 38"/>
                  <a:gd name="T16" fmla="*/ 0 w 30"/>
                  <a:gd name="T17" fmla="*/ 25 h 38"/>
                  <a:gd name="T18" fmla="*/ 3 w 30"/>
                  <a:gd name="T19" fmla="*/ 29 h 38"/>
                  <a:gd name="T20" fmla="*/ 3 w 30"/>
                  <a:gd name="T21" fmla="*/ 34 h 38"/>
                  <a:gd name="T22" fmla="*/ 7 w 30"/>
                  <a:gd name="T23" fmla="*/ 34 h 38"/>
                  <a:gd name="T24" fmla="*/ 11 w 30"/>
                  <a:gd name="T25" fmla="*/ 38 h 38"/>
                  <a:gd name="T26" fmla="*/ 15 w 30"/>
                  <a:gd name="T27" fmla="*/ 38 h 38"/>
                  <a:gd name="T28" fmla="*/ 15 w 30"/>
                  <a:gd name="T29" fmla="*/ 38 h 38"/>
                  <a:gd name="T30" fmla="*/ 18 w 30"/>
                  <a:gd name="T31" fmla="*/ 38 h 38"/>
                  <a:gd name="T32" fmla="*/ 22 w 30"/>
                  <a:gd name="T33" fmla="*/ 38 h 38"/>
                  <a:gd name="T34" fmla="*/ 22 w 30"/>
                  <a:gd name="T35" fmla="*/ 38 h 38"/>
                  <a:gd name="T36" fmla="*/ 22 w 30"/>
                  <a:gd name="T37" fmla="*/ 38 h 38"/>
                  <a:gd name="T38" fmla="*/ 22 w 30"/>
                  <a:gd name="T39" fmla="*/ 38 h 38"/>
                  <a:gd name="T40" fmla="*/ 22 w 30"/>
                  <a:gd name="T41" fmla="*/ 38 h 38"/>
                  <a:gd name="T42" fmla="*/ 26 w 30"/>
                  <a:gd name="T43" fmla="*/ 34 h 38"/>
                  <a:gd name="T44" fmla="*/ 26 w 30"/>
                  <a:gd name="T45" fmla="*/ 34 h 38"/>
                  <a:gd name="T46" fmla="*/ 26 w 30"/>
                  <a:gd name="T47" fmla="*/ 29 h 38"/>
                  <a:gd name="T48" fmla="*/ 30 w 30"/>
                  <a:gd name="T49" fmla="*/ 25 h 38"/>
                  <a:gd name="T50" fmla="*/ 30 w 30"/>
                  <a:gd name="T51" fmla="*/ 21 h 38"/>
                  <a:gd name="T52" fmla="*/ 30 w 30"/>
                  <a:gd name="T53" fmla="*/ 21 h 38"/>
                  <a:gd name="T54" fmla="*/ 30 w 30"/>
                  <a:gd name="T55" fmla="*/ 17 h 38"/>
                  <a:gd name="T56" fmla="*/ 30 w 30"/>
                  <a:gd name="T57" fmla="*/ 17 h 38"/>
                  <a:gd name="T58" fmla="*/ 26 w 30"/>
                  <a:gd name="T59" fmla="*/ 17 h 38"/>
                  <a:gd name="T60" fmla="*/ 26 w 30"/>
                  <a:gd name="T61" fmla="*/ 12 h 38"/>
                  <a:gd name="T62" fmla="*/ 26 w 30"/>
                  <a:gd name="T63" fmla="*/ 12 h 38"/>
                  <a:gd name="T64" fmla="*/ 26 w 30"/>
                  <a:gd name="T65" fmla="*/ 8 h 38"/>
                  <a:gd name="T66" fmla="*/ 22 w 30"/>
                  <a:gd name="T67" fmla="*/ 4 h 38"/>
                  <a:gd name="T68" fmla="*/ 18 w 30"/>
                  <a:gd name="T69" fmla="*/ 4 h 38"/>
                  <a:gd name="T70" fmla="*/ 18 w 30"/>
                  <a:gd name="T71" fmla="*/ 4 h 38"/>
                  <a:gd name="T72" fmla="*/ 15 w 30"/>
                  <a:gd name="T73" fmla="*/ 0 h 38"/>
                  <a:gd name="T74" fmla="*/ 11 w 30"/>
                  <a:gd name="T75" fmla="*/ 0 h 38"/>
                  <a:gd name="T76" fmla="*/ 7 w 30"/>
                  <a:gd name="T77" fmla="*/ 0 h 38"/>
                  <a:gd name="T78" fmla="*/ 7 w 30"/>
                  <a:gd name="T79" fmla="*/ 0 h 38"/>
                  <a:gd name="T80" fmla="*/ 3 w 30"/>
                  <a:gd name="T81" fmla="*/ 0 h 38"/>
                  <a:gd name="T82" fmla="*/ 3 w 30"/>
                  <a:gd name="T83" fmla="*/ 0 h 38"/>
                  <a:gd name="T84" fmla="*/ 0 w 30"/>
                  <a:gd name="T85" fmla="*/ 0 h 38"/>
                  <a:gd name="T86" fmla="*/ 0 w 30"/>
                  <a:gd name="T87" fmla="*/ 4 h 38"/>
                  <a:gd name="T88" fmla="*/ 0 w 30"/>
                  <a:gd name="T89" fmla="*/ 4 h 38"/>
                  <a:gd name="T90" fmla="*/ 0 w 30"/>
                  <a:gd name="T91" fmla="*/ 4 h 38"/>
                  <a:gd name="T92" fmla="*/ 0 w 30"/>
                  <a:gd name="T93" fmla="*/ 4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38"/>
                  <a:gd name="T143" fmla="*/ 30 w 30"/>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38">
                    <a:moveTo>
                      <a:pt x="0" y="4"/>
                    </a:moveTo>
                    <a:lnTo>
                      <a:pt x="0" y="4"/>
                    </a:lnTo>
                    <a:lnTo>
                      <a:pt x="0" y="8"/>
                    </a:lnTo>
                    <a:lnTo>
                      <a:pt x="0" y="12"/>
                    </a:lnTo>
                    <a:lnTo>
                      <a:pt x="0" y="17"/>
                    </a:lnTo>
                    <a:lnTo>
                      <a:pt x="0" y="21"/>
                    </a:lnTo>
                    <a:lnTo>
                      <a:pt x="0" y="25"/>
                    </a:lnTo>
                    <a:lnTo>
                      <a:pt x="3" y="29"/>
                    </a:lnTo>
                    <a:lnTo>
                      <a:pt x="3" y="34"/>
                    </a:lnTo>
                    <a:lnTo>
                      <a:pt x="7" y="34"/>
                    </a:lnTo>
                    <a:lnTo>
                      <a:pt x="11" y="38"/>
                    </a:lnTo>
                    <a:lnTo>
                      <a:pt x="15" y="38"/>
                    </a:lnTo>
                    <a:lnTo>
                      <a:pt x="18" y="38"/>
                    </a:lnTo>
                    <a:lnTo>
                      <a:pt x="22" y="38"/>
                    </a:lnTo>
                    <a:lnTo>
                      <a:pt x="26" y="34"/>
                    </a:lnTo>
                    <a:lnTo>
                      <a:pt x="26" y="29"/>
                    </a:lnTo>
                    <a:lnTo>
                      <a:pt x="30" y="25"/>
                    </a:lnTo>
                    <a:lnTo>
                      <a:pt x="30" y="21"/>
                    </a:lnTo>
                    <a:lnTo>
                      <a:pt x="30" y="17"/>
                    </a:lnTo>
                    <a:lnTo>
                      <a:pt x="26" y="17"/>
                    </a:lnTo>
                    <a:lnTo>
                      <a:pt x="26" y="12"/>
                    </a:lnTo>
                    <a:lnTo>
                      <a:pt x="26" y="8"/>
                    </a:lnTo>
                    <a:lnTo>
                      <a:pt x="22" y="4"/>
                    </a:lnTo>
                    <a:lnTo>
                      <a:pt x="18" y="4"/>
                    </a:lnTo>
                    <a:lnTo>
                      <a:pt x="15" y="0"/>
                    </a:lnTo>
                    <a:lnTo>
                      <a:pt x="11" y="0"/>
                    </a:lnTo>
                    <a:lnTo>
                      <a:pt x="7" y="0"/>
                    </a:lnTo>
                    <a:lnTo>
                      <a:pt x="3" y="0"/>
                    </a:lnTo>
                    <a:lnTo>
                      <a:pt x="0" y="0"/>
                    </a:lnTo>
                    <a:lnTo>
                      <a:pt x="0" y="4"/>
                    </a:lnTo>
                    <a:close/>
                  </a:path>
                </a:pathLst>
              </a:custGeom>
              <a:solidFill>
                <a:srgbClr val="3F3B39"/>
              </a:solidFill>
              <a:ln w="6350">
                <a:solidFill>
                  <a:srgbClr val="3F3B39"/>
                </a:solidFill>
                <a:round/>
                <a:headEnd/>
                <a:tailEnd/>
              </a:ln>
            </p:spPr>
            <p:txBody>
              <a:bodyPr/>
              <a:lstStyle/>
              <a:p>
                <a:endParaRPr lang="fa-IR"/>
              </a:p>
            </p:txBody>
          </p:sp>
          <p:sp>
            <p:nvSpPr>
              <p:cNvPr id="596" name="Freeform 945"/>
              <p:cNvSpPr>
                <a:spLocks/>
              </p:cNvSpPr>
              <p:nvPr/>
            </p:nvSpPr>
            <p:spPr bwMode="auto">
              <a:xfrm>
                <a:off x="865" y="3685"/>
                <a:ext cx="41" cy="30"/>
              </a:xfrm>
              <a:custGeom>
                <a:avLst/>
                <a:gdLst>
                  <a:gd name="T0" fmla="*/ 0 w 41"/>
                  <a:gd name="T1" fmla="*/ 8 h 30"/>
                  <a:gd name="T2" fmla="*/ 0 w 41"/>
                  <a:gd name="T3" fmla="*/ 8 h 30"/>
                  <a:gd name="T4" fmla="*/ 0 w 41"/>
                  <a:gd name="T5" fmla="*/ 13 h 30"/>
                  <a:gd name="T6" fmla="*/ 0 w 41"/>
                  <a:gd name="T7" fmla="*/ 13 h 30"/>
                  <a:gd name="T8" fmla="*/ 0 w 41"/>
                  <a:gd name="T9" fmla="*/ 17 h 30"/>
                  <a:gd name="T10" fmla="*/ 3 w 41"/>
                  <a:gd name="T11" fmla="*/ 21 h 30"/>
                  <a:gd name="T12" fmla="*/ 3 w 41"/>
                  <a:gd name="T13" fmla="*/ 21 h 30"/>
                  <a:gd name="T14" fmla="*/ 3 w 41"/>
                  <a:gd name="T15" fmla="*/ 25 h 30"/>
                  <a:gd name="T16" fmla="*/ 7 w 41"/>
                  <a:gd name="T17" fmla="*/ 25 h 30"/>
                  <a:gd name="T18" fmla="*/ 7 w 41"/>
                  <a:gd name="T19" fmla="*/ 25 h 30"/>
                  <a:gd name="T20" fmla="*/ 11 w 41"/>
                  <a:gd name="T21" fmla="*/ 25 h 30"/>
                  <a:gd name="T22" fmla="*/ 11 w 41"/>
                  <a:gd name="T23" fmla="*/ 30 h 30"/>
                  <a:gd name="T24" fmla="*/ 15 w 41"/>
                  <a:gd name="T25" fmla="*/ 30 h 30"/>
                  <a:gd name="T26" fmla="*/ 19 w 41"/>
                  <a:gd name="T27" fmla="*/ 30 h 30"/>
                  <a:gd name="T28" fmla="*/ 19 w 41"/>
                  <a:gd name="T29" fmla="*/ 30 h 30"/>
                  <a:gd name="T30" fmla="*/ 22 w 41"/>
                  <a:gd name="T31" fmla="*/ 30 h 30"/>
                  <a:gd name="T32" fmla="*/ 22 w 41"/>
                  <a:gd name="T33" fmla="*/ 30 h 30"/>
                  <a:gd name="T34" fmla="*/ 26 w 41"/>
                  <a:gd name="T35" fmla="*/ 30 h 30"/>
                  <a:gd name="T36" fmla="*/ 26 w 41"/>
                  <a:gd name="T37" fmla="*/ 30 h 30"/>
                  <a:gd name="T38" fmla="*/ 30 w 41"/>
                  <a:gd name="T39" fmla="*/ 25 h 30"/>
                  <a:gd name="T40" fmla="*/ 34 w 41"/>
                  <a:gd name="T41" fmla="*/ 25 h 30"/>
                  <a:gd name="T42" fmla="*/ 37 w 41"/>
                  <a:gd name="T43" fmla="*/ 21 h 30"/>
                  <a:gd name="T44" fmla="*/ 41 w 41"/>
                  <a:gd name="T45" fmla="*/ 21 h 30"/>
                  <a:gd name="T46" fmla="*/ 41 w 41"/>
                  <a:gd name="T47" fmla="*/ 17 h 30"/>
                  <a:gd name="T48" fmla="*/ 41 w 41"/>
                  <a:gd name="T49" fmla="*/ 17 h 30"/>
                  <a:gd name="T50" fmla="*/ 37 w 41"/>
                  <a:gd name="T51" fmla="*/ 17 h 30"/>
                  <a:gd name="T52" fmla="*/ 37 w 41"/>
                  <a:gd name="T53" fmla="*/ 17 h 30"/>
                  <a:gd name="T54" fmla="*/ 37 w 41"/>
                  <a:gd name="T55" fmla="*/ 13 h 30"/>
                  <a:gd name="T56" fmla="*/ 37 w 41"/>
                  <a:gd name="T57" fmla="*/ 13 h 30"/>
                  <a:gd name="T58" fmla="*/ 34 w 41"/>
                  <a:gd name="T59" fmla="*/ 8 h 30"/>
                  <a:gd name="T60" fmla="*/ 30 w 41"/>
                  <a:gd name="T61" fmla="*/ 8 h 30"/>
                  <a:gd name="T62" fmla="*/ 26 w 41"/>
                  <a:gd name="T63" fmla="*/ 4 h 30"/>
                  <a:gd name="T64" fmla="*/ 26 w 41"/>
                  <a:gd name="T65" fmla="*/ 4 h 30"/>
                  <a:gd name="T66" fmla="*/ 22 w 41"/>
                  <a:gd name="T67" fmla="*/ 4 h 30"/>
                  <a:gd name="T68" fmla="*/ 19 w 41"/>
                  <a:gd name="T69" fmla="*/ 0 h 30"/>
                  <a:gd name="T70" fmla="*/ 15 w 41"/>
                  <a:gd name="T71" fmla="*/ 0 h 30"/>
                  <a:gd name="T72" fmla="*/ 11 w 41"/>
                  <a:gd name="T73" fmla="*/ 0 h 30"/>
                  <a:gd name="T74" fmla="*/ 7 w 41"/>
                  <a:gd name="T75" fmla="*/ 0 h 30"/>
                  <a:gd name="T76" fmla="*/ 7 w 41"/>
                  <a:gd name="T77" fmla="*/ 0 h 30"/>
                  <a:gd name="T78" fmla="*/ 3 w 41"/>
                  <a:gd name="T79" fmla="*/ 4 h 30"/>
                  <a:gd name="T80" fmla="*/ 3 w 41"/>
                  <a:gd name="T81" fmla="*/ 4 h 30"/>
                  <a:gd name="T82" fmla="*/ 3 w 41"/>
                  <a:gd name="T83" fmla="*/ 4 h 30"/>
                  <a:gd name="T84" fmla="*/ 0 w 41"/>
                  <a:gd name="T85" fmla="*/ 4 h 30"/>
                  <a:gd name="T86" fmla="*/ 0 w 41"/>
                  <a:gd name="T87" fmla="*/ 8 h 30"/>
                  <a:gd name="T88" fmla="*/ 0 w 41"/>
                  <a:gd name="T89" fmla="*/ 8 h 30"/>
                  <a:gd name="T90" fmla="*/ 0 w 41"/>
                  <a:gd name="T91" fmla="*/ 8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0" y="8"/>
                    </a:moveTo>
                    <a:lnTo>
                      <a:pt x="0" y="8"/>
                    </a:lnTo>
                    <a:lnTo>
                      <a:pt x="0" y="13"/>
                    </a:lnTo>
                    <a:lnTo>
                      <a:pt x="0" y="17"/>
                    </a:lnTo>
                    <a:lnTo>
                      <a:pt x="3" y="21"/>
                    </a:lnTo>
                    <a:lnTo>
                      <a:pt x="3" y="25"/>
                    </a:lnTo>
                    <a:lnTo>
                      <a:pt x="7" y="25"/>
                    </a:lnTo>
                    <a:lnTo>
                      <a:pt x="11" y="25"/>
                    </a:lnTo>
                    <a:lnTo>
                      <a:pt x="11" y="30"/>
                    </a:lnTo>
                    <a:lnTo>
                      <a:pt x="15" y="30"/>
                    </a:lnTo>
                    <a:lnTo>
                      <a:pt x="19" y="30"/>
                    </a:lnTo>
                    <a:lnTo>
                      <a:pt x="22" y="30"/>
                    </a:lnTo>
                    <a:lnTo>
                      <a:pt x="26" y="30"/>
                    </a:lnTo>
                    <a:lnTo>
                      <a:pt x="30" y="25"/>
                    </a:lnTo>
                    <a:lnTo>
                      <a:pt x="34" y="25"/>
                    </a:lnTo>
                    <a:lnTo>
                      <a:pt x="37" y="21"/>
                    </a:lnTo>
                    <a:lnTo>
                      <a:pt x="41" y="21"/>
                    </a:lnTo>
                    <a:lnTo>
                      <a:pt x="41" y="17"/>
                    </a:lnTo>
                    <a:lnTo>
                      <a:pt x="37" y="17"/>
                    </a:lnTo>
                    <a:lnTo>
                      <a:pt x="37" y="13"/>
                    </a:lnTo>
                    <a:lnTo>
                      <a:pt x="34" y="8"/>
                    </a:lnTo>
                    <a:lnTo>
                      <a:pt x="30" y="8"/>
                    </a:lnTo>
                    <a:lnTo>
                      <a:pt x="26" y="4"/>
                    </a:lnTo>
                    <a:lnTo>
                      <a:pt x="22" y="4"/>
                    </a:lnTo>
                    <a:lnTo>
                      <a:pt x="19" y="0"/>
                    </a:lnTo>
                    <a:lnTo>
                      <a:pt x="15" y="0"/>
                    </a:lnTo>
                    <a:lnTo>
                      <a:pt x="11" y="0"/>
                    </a:lnTo>
                    <a:lnTo>
                      <a:pt x="7" y="0"/>
                    </a:lnTo>
                    <a:lnTo>
                      <a:pt x="3" y="4"/>
                    </a:lnTo>
                    <a:lnTo>
                      <a:pt x="0" y="4"/>
                    </a:lnTo>
                    <a:lnTo>
                      <a:pt x="0" y="8"/>
                    </a:lnTo>
                    <a:close/>
                  </a:path>
                </a:pathLst>
              </a:custGeom>
              <a:solidFill>
                <a:srgbClr val="3F3B39"/>
              </a:solidFill>
              <a:ln w="6350">
                <a:solidFill>
                  <a:srgbClr val="3F3B39"/>
                </a:solidFill>
                <a:round/>
                <a:headEnd/>
                <a:tailEnd/>
              </a:ln>
            </p:spPr>
            <p:txBody>
              <a:bodyPr/>
              <a:lstStyle/>
              <a:p>
                <a:endParaRPr lang="fa-IR"/>
              </a:p>
            </p:txBody>
          </p:sp>
          <p:sp>
            <p:nvSpPr>
              <p:cNvPr id="597" name="Freeform 946"/>
              <p:cNvSpPr>
                <a:spLocks/>
              </p:cNvSpPr>
              <p:nvPr/>
            </p:nvSpPr>
            <p:spPr bwMode="auto">
              <a:xfrm>
                <a:off x="1532" y="3850"/>
                <a:ext cx="27" cy="30"/>
              </a:xfrm>
              <a:custGeom>
                <a:avLst/>
                <a:gdLst>
                  <a:gd name="T0" fmla="*/ 4 w 27"/>
                  <a:gd name="T1" fmla="*/ 0 h 30"/>
                  <a:gd name="T2" fmla="*/ 4 w 27"/>
                  <a:gd name="T3" fmla="*/ 0 h 30"/>
                  <a:gd name="T4" fmla="*/ 4 w 27"/>
                  <a:gd name="T5" fmla="*/ 0 h 30"/>
                  <a:gd name="T6" fmla="*/ 4 w 27"/>
                  <a:gd name="T7" fmla="*/ 5 h 30"/>
                  <a:gd name="T8" fmla="*/ 0 w 27"/>
                  <a:gd name="T9" fmla="*/ 5 h 30"/>
                  <a:gd name="T10" fmla="*/ 0 w 27"/>
                  <a:gd name="T11" fmla="*/ 5 h 30"/>
                  <a:gd name="T12" fmla="*/ 0 w 27"/>
                  <a:gd name="T13" fmla="*/ 9 h 30"/>
                  <a:gd name="T14" fmla="*/ 0 w 27"/>
                  <a:gd name="T15" fmla="*/ 9 h 30"/>
                  <a:gd name="T16" fmla="*/ 0 w 27"/>
                  <a:gd name="T17" fmla="*/ 13 h 30"/>
                  <a:gd name="T18" fmla="*/ 0 w 27"/>
                  <a:gd name="T19" fmla="*/ 17 h 30"/>
                  <a:gd name="T20" fmla="*/ 0 w 27"/>
                  <a:gd name="T21" fmla="*/ 22 h 30"/>
                  <a:gd name="T22" fmla="*/ 0 w 27"/>
                  <a:gd name="T23" fmla="*/ 22 h 30"/>
                  <a:gd name="T24" fmla="*/ 0 w 27"/>
                  <a:gd name="T25" fmla="*/ 22 h 30"/>
                  <a:gd name="T26" fmla="*/ 4 w 27"/>
                  <a:gd name="T27" fmla="*/ 26 h 30"/>
                  <a:gd name="T28" fmla="*/ 4 w 27"/>
                  <a:gd name="T29" fmla="*/ 26 h 30"/>
                  <a:gd name="T30" fmla="*/ 8 w 27"/>
                  <a:gd name="T31" fmla="*/ 30 h 30"/>
                  <a:gd name="T32" fmla="*/ 8 w 27"/>
                  <a:gd name="T33" fmla="*/ 30 h 30"/>
                  <a:gd name="T34" fmla="*/ 8 w 27"/>
                  <a:gd name="T35" fmla="*/ 30 h 30"/>
                  <a:gd name="T36" fmla="*/ 11 w 27"/>
                  <a:gd name="T37" fmla="*/ 30 h 30"/>
                  <a:gd name="T38" fmla="*/ 11 w 27"/>
                  <a:gd name="T39" fmla="*/ 30 h 30"/>
                  <a:gd name="T40" fmla="*/ 15 w 27"/>
                  <a:gd name="T41" fmla="*/ 30 h 30"/>
                  <a:gd name="T42" fmla="*/ 15 w 27"/>
                  <a:gd name="T43" fmla="*/ 26 h 30"/>
                  <a:gd name="T44" fmla="*/ 19 w 27"/>
                  <a:gd name="T45" fmla="*/ 26 h 30"/>
                  <a:gd name="T46" fmla="*/ 19 w 27"/>
                  <a:gd name="T47" fmla="*/ 22 h 30"/>
                  <a:gd name="T48" fmla="*/ 23 w 27"/>
                  <a:gd name="T49" fmla="*/ 22 h 30"/>
                  <a:gd name="T50" fmla="*/ 23 w 27"/>
                  <a:gd name="T51" fmla="*/ 17 h 30"/>
                  <a:gd name="T52" fmla="*/ 27 w 27"/>
                  <a:gd name="T53" fmla="*/ 13 h 30"/>
                  <a:gd name="T54" fmla="*/ 27 w 27"/>
                  <a:gd name="T55" fmla="*/ 13 h 30"/>
                  <a:gd name="T56" fmla="*/ 27 w 27"/>
                  <a:gd name="T57" fmla="*/ 13 h 30"/>
                  <a:gd name="T58" fmla="*/ 27 w 27"/>
                  <a:gd name="T59" fmla="*/ 9 h 30"/>
                  <a:gd name="T60" fmla="*/ 23 w 27"/>
                  <a:gd name="T61" fmla="*/ 9 h 30"/>
                  <a:gd name="T62" fmla="*/ 23 w 27"/>
                  <a:gd name="T63" fmla="*/ 5 h 30"/>
                  <a:gd name="T64" fmla="*/ 23 w 27"/>
                  <a:gd name="T65" fmla="*/ 5 h 30"/>
                  <a:gd name="T66" fmla="*/ 23 w 27"/>
                  <a:gd name="T67" fmla="*/ 5 h 30"/>
                  <a:gd name="T68" fmla="*/ 19 w 27"/>
                  <a:gd name="T69" fmla="*/ 5 h 30"/>
                  <a:gd name="T70" fmla="*/ 19 w 27"/>
                  <a:gd name="T71" fmla="*/ 0 h 30"/>
                  <a:gd name="T72" fmla="*/ 19 w 27"/>
                  <a:gd name="T73" fmla="*/ 0 h 30"/>
                  <a:gd name="T74" fmla="*/ 15 w 27"/>
                  <a:gd name="T75" fmla="*/ 0 h 30"/>
                  <a:gd name="T76" fmla="*/ 11 w 27"/>
                  <a:gd name="T77" fmla="*/ 0 h 30"/>
                  <a:gd name="T78" fmla="*/ 8 w 27"/>
                  <a:gd name="T79" fmla="*/ 0 h 30"/>
                  <a:gd name="T80" fmla="*/ 4 w 27"/>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30"/>
                  <a:gd name="T125" fmla="*/ 27 w 27"/>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30">
                    <a:moveTo>
                      <a:pt x="4" y="0"/>
                    </a:moveTo>
                    <a:lnTo>
                      <a:pt x="4" y="0"/>
                    </a:lnTo>
                    <a:lnTo>
                      <a:pt x="4" y="5"/>
                    </a:lnTo>
                    <a:lnTo>
                      <a:pt x="0" y="5"/>
                    </a:lnTo>
                    <a:lnTo>
                      <a:pt x="0" y="9"/>
                    </a:lnTo>
                    <a:lnTo>
                      <a:pt x="0" y="13"/>
                    </a:lnTo>
                    <a:lnTo>
                      <a:pt x="0" y="17"/>
                    </a:lnTo>
                    <a:lnTo>
                      <a:pt x="0" y="22"/>
                    </a:lnTo>
                    <a:lnTo>
                      <a:pt x="4" y="26"/>
                    </a:lnTo>
                    <a:lnTo>
                      <a:pt x="8" y="30"/>
                    </a:lnTo>
                    <a:lnTo>
                      <a:pt x="11" y="30"/>
                    </a:lnTo>
                    <a:lnTo>
                      <a:pt x="15" y="30"/>
                    </a:lnTo>
                    <a:lnTo>
                      <a:pt x="15" y="26"/>
                    </a:lnTo>
                    <a:lnTo>
                      <a:pt x="19" y="26"/>
                    </a:lnTo>
                    <a:lnTo>
                      <a:pt x="19" y="22"/>
                    </a:lnTo>
                    <a:lnTo>
                      <a:pt x="23" y="22"/>
                    </a:lnTo>
                    <a:lnTo>
                      <a:pt x="23" y="17"/>
                    </a:lnTo>
                    <a:lnTo>
                      <a:pt x="27" y="13"/>
                    </a:lnTo>
                    <a:lnTo>
                      <a:pt x="27" y="9"/>
                    </a:lnTo>
                    <a:lnTo>
                      <a:pt x="23" y="9"/>
                    </a:lnTo>
                    <a:lnTo>
                      <a:pt x="23" y="5"/>
                    </a:lnTo>
                    <a:lnTo>
                      <a:pt x="19" y="5"/>
                    </a:lnTo>
                    <a:lnTo>
                      <a:pt x="19" y="0"/>
                    </a:lnTo>
                    <a:lnTo>
                      <a:pt x="15" y="0"/>
                    </a:lnTo>
                    <a:lnTo>
                      <a:pt x="11" y="0"/>
                    </a:lnTo>
                    <a:lnTo>
                      <a:pt x="8" y="0"/>
                    </a:lnTo>
                    <a:lnTo>
                      <a:pt x="4" y="0"/>
                    </a:lnTo>
                    <a:close/>
                  </a:path>
                </a:pathLst>
              </a:custGeom>
              <a:solidFill>
                <a:srgbClr val="FFC6A2"/>
              </a:solidFill>
              <a:ln w="6350">
                <a:solidFill>
                  <a:srgbClr val="FFC6A2"/>
                </a:solidFill>
                <a:round/>
                <a:headEnd/>
                <a:tailEnd/>
              </a:ln>
            </p:spPr>
            <p:txBody>
              <a:bodyPr/>
              <a:lstStyle/>
              <a:p>
                <a:endParaRPr lang="fa-IR"/>
              </a:p>
            </p:txBody>
          </p:sp>
          <p:sp>
            <p:nvSpPr>
              <p:cNvPr id="598" name="Freeform 947"/>
              <p:cNvSpPr>
                <a:spLocks/>
              </p:cNvSpPr>
              <p:nvPr/>
            </p:nvSpPr>
            <p:spPr bwMode="auto">
              <a:xfrm>
                <a:off x="2490" y="3732"/>
                <a:ext cx="15" cy="21"/>
              </a:xfrm>
              <a:custGeom>
                <a:avLst/>
                <a:gdLst>
                  <a:gd name="T0" fmla="*/ 4 w 15"/>
                  <a:gd name="T1" fmla="*/ 0 h 21"/>
                  <a:gd name="T2" fmla="*/ 4 w 15"/>
                  <a:gd name="T3" fmla="*/ 0 h 21"/>
                  <a:gd name="T4" fmla="*/ 0 w 15"/>
                  <a:gd name="T5" fmla="*/ 0 h 21"/>
                  <a:gd name="T6" fmla="*/ 0 w 15"/>
                  <a:gd name="T7" fmla="*/ 4 h 21"/>
                  <a:gd name="T8" fmla="*/ 0 w 15"/>
                  <a:gd name="T9" fmla="*/ 4 h 21"/>
                  <a:gd name="T10" fmla="*/ 0 w 15"/>
                  <a:gd name="T11" fmla="*/ 4 h 21"/>
                  <a:gd name="T12" fmla="*/ 0 w 15"/>
                  <a:gd name="T13" fmla="*/ 8 h 21"/>
                  <a:gd name="T14" fmla="*/ 0 w 15"/>
                  <a:gd name="T15" fmla="*/ 12 h 21"/>
                  <a:gd name="T16" fmla="*/ 0 w 15"/>
                  <a:gd name="T17" fmla="*/ 12 h 21"/>
                  <a:gd name="T18" fmla="*/ 0 w 15"/>
                  <a:gd name="T19" fmla="*/ 17 h 21"/>
                  <a:gd name="T20" fmla="*/ 0 w 15"/>
                  <a:gd name="T21" fmla="*/ 17 h 21"/>
                  <a:gd name="T22" fmla="*/ 0 w 15"/>
                  <a:gd name="T23" fmla="*/ 21 h 21"/>
                  <a:gd name="T24" fmla="*/ 0 w 15"/>
                  <a:gd name="T25" fmla="*/ 21 h 21"/>
                  <a:gd name="T26" fmla="*/ 4 w 15"/>
                  <a:gd name="T27" fmla="*/ 21 h 21"/>
                  <a:gd name="T28" fmla="*/ 4 w 15"/>
                  <a:gd name="T29" fmla="*/ 21 h 21"/>
                  <a:gd name="T30" fmla="*/ 8 w 15"/>
                  <a:gd name="T31" fmla="*/ 21 h 21"/>
                  <a:gd name="T32" fmla="*/ 8 w 15"/>
                  <a:gd name="T33" fmla="*/ 21 h 21"/>
                  <a:gd name="T34" fmla="*/ 11 w 15"/>
                  <a:gd name="T35" fmla="*/ 21 h 21"/>
                  <a:gd name="T36" fmla="*/ 11 w 15"/>
                  <a:gd name="T37" fmla="*/ 21 h 21"/>
                  <a:gd name="T38" fmla="*/ 11 w 15"/>
                  <a:gd name="T39" fmla="*/ 17 h 21"/>
                  <a:gd name="T40" fmla="*/ 15 w 15"/>
                  <a:gd name="T41" fmla="*/ 12 h 21"/>
                  <a:gd name="T42" fmla="*/ 15 w 15"/>
                  <a:gd name="T43" fmla="*/ 12 h 21"/>
                  <a:gd name="T44" fmla="*/ 15 w 15"/>
                  <a:gd name="T45" fmla="*/ 8 h 21"/>
                  <a:gd name="T46" fmla="*/ 15 w 15"/>
                  <a:gd name="T47" fmla="*/ 8 h 21"/>
                  <a:gd name="T48" fmla="*/ 15 w 15"/>
                  <a:gd name="T49" fmla="*/ 8 h 21"/>
                  <a:gd name="T50" fmla="*/ 15 w 15"/>
                  <a:gd name="T51" fmla="*/ 4 h 21"/>
                  <a:gd name="T52" fmla="*/ 15 w 15"/>
                  <a:gd name="T53" fmla="*/ 4 h 21"/>
                  <a:gd name="T54" fmla="*/ 15 w 15"/>
                  <a:gd name="T55" fmla="*/ 4 h 21"/>
                  <a:gd name="T56" fmla="*/ 11 w 15"/>
                  <a:gd name="T57" fmla="*/ 4 h 21"/>
                  <a:gd name="T58" fmla="*/ 11 w 15"/>
                  <a:gd name="T59" fmla="*/ 0 h 21"/>
                  <a:gd name="T60" fmla="*/ 8 w 15"/>
                  <a:gd name="T61" fmla="*/ 0 h 21"/>
                  <a:gd name="T62" fmla="*/ 4 w 15"/>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21"/>
                  <a:gd name="T98" fmla="*/ 15 w 1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21">
                    <a:moveTo>
                      <a:pt x="4" y="0"/>
                    </a:moveTo>
                    <a:lnTo>
                      <a:pt x="4" y="0"/>
                    </a:lnTo>
                    <a:lnTo>
                      <a:pt x="0" y="0"/>
                    </a:lnTo>
                    <a:lnTo>
                      <a:pt x="0" y="4"/>
                    </a:lnTo>
                    <a:lnTo>
                      <a:pt x="0" y="8"/>
                    </a:lnTo>
                    <a:lnTo>
                      <a:pt x="0" y="12"/>
                    </a:lnTo>
                    <a:lnTo>
                      <a:pt x="0" y="17"/>
                    </a:lnTo>
                    <a:lnTo>
                      <a:pt x="0" y="21"/>
                    </a:lnTo>
                    <a:lnTo>
                      <a:pt x="4" y="21"/>
                    </a:lnTo>
                    <a:lnTo>
                      <a:pt x="8" y="21"/>
                    </a:lnTo>
                    <a:lnTo>
                      <a:pt x="11" y="21"/>
                    </a:lnTo>
                    <a:lnTo>
                      <a:pt x="11" y="17"/>
                    </a:lnTo>
                    <a:lnTo>
                      <a:pt x="15" y="12"/>
                    </a:lnTo>
                    <a:lnTo>
                      <a:pt x="15" y="8"/>
                    </a:lnTo>
                    <a:lnTo>
                      <a:pt x="15" y="4"/>
                    </a:lnTo>
                    <a:lnTo>
                      <a:pt x="11" y="4"/>
                    </a:lnTo>
                    <a:lnTo>
                      <a:pt x="11" y="0"/>
                    </a:lnTo>
                    <a:lnTo>
                      <a:pt x="8" y="0"/>
                    </a:lnTo>
                    <a:lnTo>
                      <a:pt x="4" y="0"/>
                    </a:lnTo>
                    <a:close/>
                  </a:path>
                </a:pathLst>
              </a:custGeom>
              <a:solidFill>
                <a:srgbClr val="524B3F"/>
              </a:solidFill>
              <a:ln w="6350">
                <a:solidFill>
                  <a:srgbClr val="524B3F"/>
                </a:solidFill>
                <a:round/>
                <a:headEnd/>
                <a:tailEnd/>
              </a:ln>
            </p:spPr>
            <p:txBody>
              <a:bodyPr/>
              <a:lstStyle/>
              <a:p>
                <a:endParaRPr lang="fa-IR"/>
              </a:p>
            </p:txBody>
          </p:sp>
          <p:sp>
            <p:nvSpPr>
              <p:cNvPr id="599" name="Freeform 948"/>
              <p:cNvSpPr>
                <a:spLocks/>
              </p:cNvSpPr>
              <p:nvPr/>
            </p:nvSpPr>
            <p:spPr bwMode="auto">
              <a:xfrm>
                <a:off x="1713" y="3833"/>
                <a:ext cx="19" cy="22"/>
              </a:xfrm>
              <a:custGeom>
                <a:avLst/>
                <a:gdLst>
                  <a:gd name="T0" fmla="*/ 15 w 19"/>
                  <a:gd name="T1" fmla="*/ 0 h 22"/>
                  <a:gd name="T2" fmla="*/ 15 w 19"/>
                  <a:gd name="T3" fmla="*/ 0 h 22"/>
                  <a:gd name="T4" fmla="*/ 19 w 19"/>
                  <a:gd name="T5" fmla="*/ 0 h 22"/>
                  <a:gd name="T6" fmla="*/ 19 w 19"/>
                  <a:gd name="T7" fmla="*/ 0 h 22"/>
                  <a:gd name="T8" fmla="*/ 19 w 19"/>
                  <a:gd name="T9" fmla="*/ 0 h 22"/>
                  <a:gd name="T10" fmla="*/ 19 w 19"/>
                  <a:gd name="T11" fmla="*/ 5 h 22"/>
                  <a:gd name="T12" fmla="*/ 19 w 19"/>
                  <a:gd name="T13" fmla="*/ 5 h 22"/>
                  <a:gd name="T14" fmla="*/ 19 w 19"/>
                  <a:gd name="T15" fmla="*/ 9 h 22"/>
                  <a:gd name="T16" fmla="*/ 19 w 19"/>
                  <a:gd name="T17" fmla="*/ 9 h 22"/>
                  <a:gd name="T18" fmla="*/ 19 w 19"/>
                  <a:gd name="T19" fmla="*/ 13 h 22"/>
                  <a:gd name="T20" fmla="*/ 19 w 19"/>
                  <a:gd name="T21" fmla="*/ 13 h 22"/>
                  <a:gd name="T22" fmla="*/ 19 w 19"/>
                  <a:gd name="T23" fmla="*/ 17 h 22"/>
                  <a:gd name="T24" fmla="*/ 15 w 19"/>
                  <a:gd name="T25" fmla="*/ 17 h 22"/>
                  <a:gd name="T26" fmla="*/ 15 w 19"/>
                  <a:gd name="T27" fmla="*/ 17 h 22"/>
                  <a:gd name="T28" fmla="*/ 12 w 19"/>
                  <a:gd name="T29" fmla="*/ 22 h 22"/>
                  <a:gd name="T30" fmla="*/ 12 w 19"/>
                  <a:gd name="T31" fmla="*/ 22 h 22"/>
                  <a:gd name="T32" fmla="*/ 12 w 19"/>
                  <a:gd name="T33" fmla="*/ 17 h 22"/>
                  <a:gd name="T34" fmla="*/ 8 w 19"/>
                  <a:gd name="T35" fmla="*/ 17 h 22"/>
                  <a:gd name="T36" fmla="*/ 8 w 19"/>
                  <a:gd name="T37" fmla="*/ 17 h 22"/>
                  <a:gd name="T38" fmla="*/ 4 w 19"/>
                  <a:gd name="T39" fmla="*/ 13 h 22"/>
                  <a:gd name="T40" fmla="*/ 4 w 19"/>
                  <a:gd name="T41" fmla="*/ 9 h 22"/>
                  <a:gd name="T42" fmla="*/ 0 w 19"/>
                  <a:gd name="T43" fmla="*/ 9 h 22"/>
                  <a:gd name="T44" fmla="*/ 0 w 19"/>
                  <a:gd name="T45" fmla="*/ 9 h 22"/>
                  <a:gd name="T46" fmla="*/ 0 w 19"/>
                  <a:gd name="T47" fmla="*/ 5 h 22"/>
                  <a:gd name="T48" fmla="*/ 0 w 19"/>
                  <a:gd name="T49" fmla="*/ 5 h 22"/>
                  <a:gd name="T50" fmla="*/ 4 w 19"/>
                  <a:gd name="T51" fmla="*/ 5 h 22"/>
                  <a:gd name="T52" fmla="*/ 4 w 19"/>
                  <a:gd name="T53" fmla="*/ 0 h 22"/>
                  <a:gd name="T54" fmla="*/ 4 w 19"/>
                  <a:gd name="T55" fmla="*/ 0 h 22"/>
                  <a:gd name="T56" fmla="*/ 8 w 19"/>
                  <a:gd name="T57" fmla="*/ 0 h 22"/>
                  <a:gd name="T58" fmla="*/ 8 w 19"/>
                  <a:gd name="T59" fmla="*/ 0 h 22"/>
                  <a:gd name="T60" fmla="*/ 12 w 19"/>
                  <a:gd name="T61" fmla="*/ 0 h 22"/>
                  <a:gd name="T62" fmla="*/ 15 w 19"/>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22"/>
                  <a:gd name="T98" fmla="*/ 19 w 19"/>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22">
                    <a:moveTo>
                      <a:pt x="15" y="0"/>
                    </a:moveTo>
                    <a:lnTo>
                      <a:pt x="15" y="0"/>
                    </a:lnTo>
                    <a:lnTo>
                      <a:pt x="19" y="0"/>
                    </a:lnTo>
                    <a:lnTo>
                      <a:pt x="19" y="5"/>
                    </a:lnTo>
                    <a:lnTo>
                      <a:pt x="19" y="9"/>
                    </a:lnTo>
                    <a:lnTo>
                      <a:pt x="19" y="13"/>
                    </a:lnTo>
                    <a:lnTo>
                      <a:pt x="19" y="17"/>
                    </a:lnTo>
                    <a:lnTo>
                      <a:pt x="15" y="17"/>
                    </a:lnTo>
                    <a:lnTo>
                      <a:pt x="12" y="22"/>
                    </a:lnTo>
                    <a:lnTo>
                      <a:pt x="12" y="17"/>
                    </a:lnTo>
                    <a:lnTo>
                      <a:pt x="8" y="17"/>
                    </a:lnTo>
                    <a:lnTo>
                      <a:pt x="4" y="13"/>
                    </a:lnTo>
                    <a:lnTo>
                      <a:pt x="4" y="9"/>
                    </a:lnTo>
                    <a:lnTo>
                      <a:pt x="0" y="9"/>
                    </a:lnTo>
                    <a:lnTo>
                      <a:pt x="0" y="5"/>
                    </a:lnTo>
                    <a:lnTo>
                      <a:pt x="4" y="5"/>
                    </a:lnTo>
                    <a:lnTo>
                      <a:pt x="4" y="0"/>
                    </a:lnTo>
                    <a:lnTo>
                      <a:pt x="8" y="0"/>
                    </a:lnTo>
                    <a:lnTo>
                      <a:pt x="12" y="0"/>
                    </a:lnTo>
                    <a:lnTo>
                      <a:pt x="15" y="0"/>
                    </a:lnTo>
                    <a:close/>
                  </a:path>
                </a:pathLst>
              </a:custGeom>
              <a:solidFill>
                <a:srgbClr val="FFC6A2"/>
              </a:solidFill>
              <a:ln w="6350">
                <a:solidFill>
                  <a:srgbClr val="FFC6A2"/>
                </a:solidFill>
                <a:round/>
                <a:headEnd/>
                <a:tailEnd/>
              </a:ln>
            </p:spPr>
            <p:txBody>
              <a:bodyPr/>
              <a:lstStyle/>
              <a:p>
                <a:endParaRPr lang="fa-IR"/>
              </a:p>
            </p:txBody>
          </p:sp>
          <p:sp>
            <p:nvSpPr>
              <p:cNvPr id="600" name="Freeform 949"/>
              <p:cNvSpPr>
                <a:spLocks/>
              </p:cNvSpPr>
              <p:nvPr/>
            </p:nvSpPr>
            <p:spPr bwMode="auto">
              <a:xfrm>
                <a:off x="2252" y="3859"/>
                <a:ext cx="19" cy="13"/>
              </a:xfrm>
              <a:custGeom>
                <a:avLst/>
                <a:gdLst>
                  <a:gd name="T0" fmla="*/ 4 w 19"/>
                  <a:gd name="T1" fmla="*/ 0 h 13"/>
                  <a:gd name="T2" fmla="*/ 4 w 19"/>
                  <a:gd name="T3" fmla="*/ 0 h 13"/>
                  <a:gd name="T4" fmla="*/ 4 w 19"/>
                  <a:gd name="T5" fmla="*/ 0 h 13"/>
                  <a:gd name="T6" fmla="*/ 4 w 19"/>
                  <a:gd name="T7" fmla="*/ 0 h 13"/>
                  <a:gd name="T8" fmla="*/ 4 w 19"/>
                  <a:gd name="T9" fmla="*/ 0 h 13"/>
                  <a:gd name="T10" fmla="*/ 0 w 19"/>
                  <a:gd name="T11" fmla="*/ 4 h 13"/>
                  <a:gd name="T12" fmla="*/ 0 w 19"/>
                  <a:gd name="T13" fmla="*/ 4 h 13"/>
                  <a:gd name="T14" fmla="*/ 0 w 19"/>
                  <a:gd name="T15" fmla="*/ 8 h 13"/>
                  <a:gd name="T16" fmla="*/ 0 w 19"/>
                  <a:gd name="T17" fmla="*/ 8 h 13"/>
                  <a:gd name="T18" fmla="*/ 4 w 19"/>
                  <a:gd name="T19" fmla="*/ 8 h 13"/>
                  <a:gd name="T20" fmla="*/ 4 w 19"/>
                  <a:gd name="T21" fmla="*/ 13 h 13"/>
                  <a:gd name="T22" fmla="*/ 4 w 19"/>
                  <a:gd name="T23" fmla="*/ 13 h 13"/>
                  <a:gd name="T24" fmla="*/ 4 w 19"/>
                  <a:gd name="T25" fmla="*/ 13 h 13"/>
                  <a:gd name="T26" fmla="*/ 8 w 19"/>
                  <a:gd name="T27" fmla="*/ 13 h 13"/>
                  <a:gd name="T28" fmla="*/ 8 w 19"/>
                  <a:gd name="T29" fmla="*/ 13 h 13"/>
                  <a:gd name="T30" fmla="*/ 8 w 19"/>
                  <a:gd name="T31" fmla="*/ 13 h 13"/>
                  <a:gd name="T32" fmla="*/ 12 w 19"/>
                  <a:gd name="T33" fmla="*/ 13 h 13"/>
                  <a:gd name="T34" fmla="*/ 12 w 19"/>
                  <a:gd name="T35" fmla="*/ 13 h 13"/>
                  <a:gd name="T36" fmla="*/ 16 w 19"/>
                  <a:gd name="T37" fmla="*/ 13 h 13"/>
                  <a:gd name="T38" fmla="*/ 16 w 19"/>
                  <a:gd name="T39" fmla="*/ 13 h 13"/>
                  <a:gd name="T40" fmla="*/ 16 w 19"/>
                  <a:gd name="T41" fmla="*/ 8 h 13"/>
                  <a:gd name="T42" fmla="*/ 19 w 19"/>
                  <a:gd name="T43" fmla="*/ 8 h 13"/>
                  <a:gd name="T44" fmla="*/ 19 w 19"/>
                  <a:gd name="T45" fmla="*/ 4 h 13"/>
                  <a:gd name="T46" fmla="*/ 19 w 19"/>
                  <a:gd name="T47" fmla="*/ 4 h 13"/>
                  <a:gd name="T48" fmla="*/ 16 w 19"/>
                  <a:gd name="T49" fmla="*/ 4 h 13"/>
                  <a:gd name="T50" fmla="*/ 16 w 19"/>
                  <a:gd name="T51" fmla="*/ 0 h 13"/>
                  <a:gd name="T52" fmla="*/ 16 w 19"/>
                  <a:gd name="T53" fmla="*/ 0 h 13"/>
                  <a:gd name="T54" fmla="*/ 12 w 19"/>
                  <a:gd name="T55" fmla="*/ 0 h 13"/>
                  <a:gd name="T56" fmla="*/ 12 w 19"/>
                  <a:gd name="T57" fmla="*/ 0 h 13"/>
                  <a:gd name="T58" fmla="*/ 4 w 19"/>
                  <a:gd name="T59" fmla="*/ 0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13"/>
                  <a:gd name="T92" fmla="*/ 19 w 19"/>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13">
                    <a:moveTo>
                      <a:pt x="4" y="0"/>
                    </a:moveTo>
                    <a:lnTo>
                      <a:pt x="4" y="0"/>
                    </a:lnTo>
                    <a:lnTo>
                      <a:pt x="0" y="4"/>
                    </a:lnTo>
                    <a:lnTo>
                      <a:pt x="0" y="8"/>
                    </a:lnTo>
                    <a:lnTo>
                      <a:pt x="4" y="8"/>
                    </a:lnTo>
                    <a:lnTo>
                      <a:pt x="4" y="13"/>
                    </a:lnTo>
                    <a:lnTo>
                      <a:pt x="8" y="13"/>
                    </a:lnTo>
                    <a:lnTo>
                      <a:pt x="12" y="13"/>
                    </a:lnTo>
                    <a:lnTo>
                      <a:pt x="16" y="13"/>
                    </a:lnTo>
                    <a:lnTo>
                      <a:pt x="16" y="8"/>
                    </a:lnTo>
                    <a:lnTo>
                      <a:pt x="19" y="8"/>
                    </a:lnTo>
                    <a:lnTo>
                      <a:pt x="19" y="4"/>
                    </a:lnTo>
                    <a:lnTo>
                      <a:pt x="16" y="4"/>
                    </a:lnTo>
                    <a:lnTo>
                      <a:pt x="16" y="0"/>
                    </a:lnTo>
                    <a:lnTo>
                      <a:pt x="12" y="0"/>
                    </a:lnTo>
                    <a:lnTo>
                      <a:pt x="4" y="0"/>
                    </a:lnTo>
                    <a:close/>
                  </a:path>
                </a:pathLst>
              </a:custGeom>
              <a:solidFill>
                <a:srgbClr val="8D886A"/>
              </a:solidFill>
              <a:ln w="6350">
                <a:solidFill>
                  <a:srgbClr val="8D886A"/>
                </a:solidFill>
                <a:round/>
                <a:headEnd/>
                <a:tailEnd/>
              </a:ln>
            </p:spPr>
            <p:txBody>
              <a:bodyPr/>
              <a:lstStyle/>
              <a:p>
                <a:endParaRPr lang="fa-IR"/>
              </a:p>
            </p:txBody>
          </p:sp>
          <p:sp>
            <p:nvSpPr>
              <p:cNvPr id="601" name="Freeform 950"/>
              <p:cNvSpPr>
                <a:spLocks/>
              </p:cNvSpPr>
              <p:nvPr/>
            </p:nvSpPr>
            <p:spPr bwMode="auto">
              <a:xfrm>
                <a:off x="1193" y="3774"/>
                <a:ext cx="79" cy="38"/>
              </a:xfrm>
              <a:custGeom>
                <a:avLst/>
                <a:gdLst>
                  <a:gd name="T0" fmla="*/ 34 w 79"/>
                  <a:gd name="T1" fmla="*/ 4 h 38"/>
                  <a:gd name="T2" fmla="*/ 34 w 79"/>
                  <a:gd name="T3" fmla="*/ 4 h 38"/>
                  <a:gd name="T4" fmla="*/ 26 w 79"/>
                  <a:gd name="T5" fmla="*/ 4 h 38"/>
                  <a:gd name="T6" fmla="*/ 19 w 79"/>
                  <a:gd name="T7" fmla="*/ 0 h 38"/>
                  <a:gd name="T8" fmla="*/ 15 w 79"/>
                  <a:gd name="T9" fmla="*/ 0 h 38"/>
                  <a:gd name="T10" fmla="*/ 11 w 79"/>
                  <a:gd name="T11" fmla="*/ 0 h 38"/>
                  <a:gd name="T12" fmla="*/ 11 w 79"/>
                  <a:gd name="T13" fmla="*/ 0 h 38"/>
                  <a:gd name="T14" fmla="*/ 7 w 79"/>
                  <a:gd name="T15" fmla="*/ 0 h 38"/>
                  <a:gd name="T16" fmla="*/ 7 w 79"/>
                  <a:gd name="T17" fmla="*/ 0 h 38"/>
                  <a:gd name="T18" fmla="*/ 4 w 79"/>
                  <a:gd name="T19" fmla="*/ 4 h 38"/>
                  <a:gd name="T20" fmla="*/ 4 w 79"/>
                  <a:gd name="T21" fmla="*/ 4 h 38"/>
                  <a:gd name="T22" fmla="*/ 4 w 79"/>
                  <a:gd name="T23" fmla="*/ 4 h 38"/>
                  <a:gd name="T24" fmla="*/ 0 w 79"/>
                  <a:gd name="T25" fmla="*/ 4 h 38"/>
                  <a:gd name="T26" fmla="*/ 0 w 79"/>
                  <a:gd name="T27" fmla="*/ 8 h 38"/>
                  <a:gd name="T28" fmla="*/ 0 w 79"/>
                  <a:gd name="T29" fmla="*/ 8 h 38"/>
                  <a:gd name="T30" fmla="*/ 0 w 79"/>
                  <a:gd name="T31" fmla="*/ 13 h 38"/>
                  <a:gd name="T32" fmla="*/ 0 w 79"/>
                  <a:gd name="T33" fmla="*/ 13 h 38"/>
                  <a:gd name="T34" fmla="*/ 0 w 79"/>
                  <a:gd name="T35" fmla="*/ 17 h 38"/>
                  <a:gd name="T36" fmla="*/ 0 w 79"/>
                  <a:gd name="T37" fmla="*/ 17 h 38"/>
                  <a:gd name="T38" fmla="*/ 4 w 79"/>
                  <a:gd name="T39" fmla="*/ 17 h 38"/>
                  <a:gd name="T40" fmla="*/ 4 w 79"/>
                  <a:gd name="T41" fmla="*/ 21 h 38"/>
                  <a:gd name="T42" fmla="*/ 7 w 79"/>
                  <a:gd name="T43" fmla="*/ 21 h 38"/>
                  <a:gd name="T44" fmla="*/ 11 w 79"/>
                  <a:gd name="T45" fmla="*/ 21 h 38"/>
                  <a:gd name="T46" fmla="*/ 15 w 79"/>
                  <a:gd name="T47" fmla="*/ 25 h 38"/>
                  <a:gd name="T48" fmla="*/ 22 w 79"/>
                  <a:gd name="T49" fmla="*/ 25 h 38"/>
                  <a:gd name="T50" fmla="*/ 30 w 79"/>
                  <a:gd name="T51" fmla="*/ 25 h 38"/>
                  <a:gd name="T52" fmla="*/ 34 w 79"/>
                  <a:gd name="T53" fmla="*/ 25 h 38"/>
                  <a:gd name="T54" fmla="*/ 37 w 79"/>
                  <a:gd name="T55" fmla="*/ 30 h 38"/>
                  <a:gd name="T56" fmla="*/ 41 w 79"/>
                  <a:gd name="T57" fmla="*/ 30 h 38"/>
                  <a:gd name="T58" fmla="*/ 49 w 79"/>
                  <a:gd name="T59" fmla="*/ 30 h 38"/>
                  <a:gd name="T60" fmla="*/ 53 w 79"/>
                  <a:gd name="T61" fmla="*/ 34 h 38"/>
                  <a:gd name="T62" fmla="*/ 60 w 79"/>
                  <a:gd name="T63" fmla="*/ 34 h 38"/>
                  <a:gd name="T64" fmla="*/ 64 w 79"/>
                  <a:gd name="T65" fmla="*/ 38 h 38"/>
                  <a:gd name="T66" fmla="*/ 68 w 79"/>
                  <a:gd name="T67" fmla="*/ 38 h 38"/>
                  <a:gd name="T68" fmla="*/ 71 w 79"/>
                  <a:gd name="T69" fmla="*/ 38 h 38"/>
                  <a:gd name="T70" fmla="*/ 71 w 79"/>
                  <a:gd name="T71" fmla="*/ 34 h 38"/>
                  <a:gd name="T72" fmla="*/ 71 w 79"/>
                  <a:gd name="T73" fmla="*/ 34 h 38"/>
                  <a:gd name="T74" fmla="*/ 75 w 79"/>
                  <a:gd name="T75" fmla="*/ 34 h 38"/>
                  <a:gd name="T76" fmla="*/ 75 w 79"/>
                  <a:gd name="T77" fmla="*/ 34 h 38"/>
                  <a:gd name="T78" fmla="*/ 75 w 79"/>
                  <a:gd name="T79" fmla="*/ 34 h 38"/>
                  <a:gd name="T80" fmla="*/ 75 w 79"/>
                  <a:gd name="T81" fmla="*/ 30 h 38"/>
                  <a:gd name="T82" fmla="*/ 79 w 79"/>
                  <a:gd name="T83" fmla="*/ 25 h 38"/>
                  <a:gd name="T84" fmla="*/ 79 w 79"/>
                  <a:gd name="T85" fmla="*/ 25 h 38"/>
                  <a:gd name="T86" fmla="*/ 79 w 79"/>
                  <a:gd name="T87" fmla="*/ 21 h 38"/>
                  <a:gd name="T88" fmla="*/ 79 w 79"/>
                  <a:gd name="T89" fmla="*/ 17 h 38"/>
                  <a:gd name="T90" fmla="*/ 75 w 79"/>
                  <a:gd name="T91" fmla="*/ 17 h 38"/>
                  <a:gd name="T92" fmla="*/ 75 w 79"/>
                  <a:gd name="T93" fmla="*/ 13 h 38"/>
                  <a:gd name="T94" fmla="*/ 75 w 79"/>
                  <a:gd name="T95" fmla="*/ 13 h 38"/>
                  <a:gd name="T96" fmla="*/ 71 w 79"/>
                  <a:gd name="T97" fmla="*/ 13 h 38"/>
                  <a:gd name="T98" fmla="*/ 71 w 79"/>
                  <a:gd name="T99" fmla="*/ 8 h 38"/>
                  <a:gd name="T100" fmla="*/ 71 w 79"/>
                  <a:gd name="T101" fmla="*/ 8 h 38"/>
                  <a:gd name="T102" fmla="*/ 68 w 79"/>
                  <a:gd name="T103" fmla="*/ 8 h 38"/>
                  <a:gd name="T104" fmla="*/ 68 w 79"/>
                  <a:gd name="T105" fmla="*/ 8 h 38"/>
                  <a:gd name="T106" fmla="*/ 49 w 79"/>
                  <a:gd name="T107" fmla="*/ 8 h 38"/>
                  <a:gd name="T108" fmla="*/ 45 w 79"/>
                  <a:gd name="T109" fmla="*/ 8 h 38"/>
                  <a:gd name="T110" fmla="*/ 41 w 79"/>
                  <a:gd name="T111" fmla="*/ 4 h 38"/>
                  <a:gd name="T112" fmla="*/ 34 w 79"/>
                  <a:gd name="T113" fmla="*/ 4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38"/>
                  <a:gd name="T173" fmla="*/ 79 w 79"/>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38">
                    <a:moveTo>
                      <a:pt x="34" y="4"/>
                    </a:moveTo>
                    <a:lnTo>
                      <a:pt x="34" y="4"/>
                    </a:lnTo>
                    <a:lnTo>
                      <a:pt x="26" y="4"/>
                    </a:lnTo>
                    <a:lnTo>
                      <a:pt x="19" y="0"/>
                    </a:lnTo>
                    <a:lnTo>
                      <a:pt x="15" y="0"/>
                    </a:lnTo>
                    <a:lnTo>
                      <a:pt x="11" y="0"/>
                    </a:lnTo>
                    <a:lnTo>
                      <a:pt x="7" y="0"/>
                    </a:lnTo>
                    <a:lnTo>
                      <a:pt x="4" y="4"/>
                    </a:lnTo>
                    <a:lnTo>
                      <a:pt x="0" y="4"/>
                    </a:lnTo>
                    <a:lnTo>
                      <a:pt x="0" y="8"/>
                    </a:lnTo>
                    <a:lnTo>
                      <a:pt x="0" y="13"/>
                    </a:lnTo>
                    <a:lnTo>
                      <a:pt x="0" y="17"/>
                    </a:lnTo>
                    <a:lnTo>
                      <a:pt x="4" y="17"/>
                    </a:lnTo>
                    <a:lnTo>
                      <a:pt x="4" y="21"/>
                    </a:lnTo>
                    <a:lnTo>
                      <a:pt x="7" y="21"/>
                    </a:lnTo>
                    <a:lnTo>
                      <a:pt x="11" y="21"/>
                    </a:lnTo>
                    <a:lnTo>
                      <a:pt x="15" y="25"/>
                    </a:lnTo>
                    <a:lnTo>
                      <a:pt x="22" y="25"/>
                    </a:lnTo>
                    <a:lnTo>
                      <a:pt x="30" y="25"/>
                    </a:lnTo>
                    <a:lnTo>
                      <a:pt x="34" y="25"/>
                    </a:lnTo>
                    <a:lnTo>
                      <a:pt x="37" y="30"/>
                    </a:lnTo>
                    <a:lnTo>
                      <a:pt x="41" y="30"/>
                    </a:lnTo>
                    <a:lnTo>
                      <a:pt x="49" y="30"/>
                    </a:lnTo>
                    <a:lnTo>
                      <a:pt x="53" y="34"/>
                    </a:lnTo>
                    <a:lnTo>
                      <a:pt x="60" y="34"/>
                    </a:lnTo>
                    <a:lnTo>
                      <a:pt x="64" y="38"/>
                    </a:lnTo>
                    <a:lnTo>
                      <a:pt x="68" y="38"/>
                    </a:lnTo>
                    <a:lnTo>
                      <a:pt x="71" y="38"/>
                    </a:lnTo>
                    <a:lnTo>
                      <a:pt x="71" y="34"/>
                    </a:lnTo>
                    <a:lnTo>
                      <a:pt x="75" y="34"/>
                    </a:lnTo>
                    <a:lnTo>
                      <a:pt x="75" y="30"/>
                    </a:lnTo>
                    <a:lnTo>
                      <a:pt x="79" y="25"/>
                    </a:lnTo>
                    <a:lnTo>
                      <a:pt x="79" y="21"/>
                    </a:lnTo>
                    <a:lnTo>
                      <a:pt x="79" y="17"/>
                    </a:lnTo>
                    <a:lnTo>
                      <a:pt x="75" y="17"/>
                    </a:lnTo>
                    <a:lnTo>
                      <a:pt x="75" y="13"/>
                    </a:lnTo>
                    <a:lnTo>
                      <a:pt x="71" y="13"/>
                    </a:lnTo>
                    <a:lnTo>
                      <a:pt x="71" y="8"/>
                    </a:lnTo>
                    <a:lnTo>
                      <a:pt x="68" y="8"/>
                    </a:lnTo>
                    <a:lnTo>
                      <a:pt x="49" y="8"/>
                    </a:lnTo>
                    <a:lnTo>
                      <a:pt x="45" y="8"/>
                    </a:lnTo>
                    <a:lnTo>
                      <a:pt x="41" y="4"/>
                    </a:lnTo>
                    <a:lnTo>
                      <a:pt x="34" y="4"/>
                    </a:lnTo>
                    <a:close/>
                  </a:path>
                </a:pathLst>
              </a:custGeom>
              <a:solidFill>
                <a:srgbClr val="524B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02" name="Freeform 951"/>
              <p:cNvSpPr>
                <a:spLocks/>
              </p:cNvSpPr>
              <p:nvPr/>
            </p:nvSpPr>
            <p:spPr bwMode="auto">
              <a:xfrm>
                <a:off x="2686" y="3583"/>
                <a:ext cx="57" cy="38"/>
              </a:xfrm>
              <a:custGeom>
                <a:avLst/>
                <a:gdLst>
                  <a:gd name="T0" fmla="*/ 30 w 57"/>
                  <a:gd name="T1" fmla="*/ 30 h 38"/>
                  <a:gd name="T2" fmla="*/ 30 w 57"/>
                  <a:gd name="T3" fmla="*/ 30 h 38"/>
                  <a:gd name="T4" fmla="*/ 23 w 57"/>
                  <a:gd name="T5" fmla="*/ 34 h 38"/>
                  <a:gd name="T6" fmla="*/ 19 w 57"/>
                  <a:gd name="T7" fmla="*/ 34 h 38"/>
                  <a:gd name="T8" fmla="*/ 15 w 57"/>
                  <a:gd name="T9" fmla="*/ 34 h 38"/>
                  <a:gd name="T10" fmla="*/ 8 w 57"/>
                  <a:gd name="T11" fmla="*/ 38 h 38"/>
                  <a:gd name="T12" fmla="*/ 8 w 57"/>
                  <a:gd name="T13" fmla="*/ 38 h 38"/>
                  <a:gd name="T14" fmla="*/ 4 w 57"/>
                  <a:gd name="T15" fmla="*/ 38 h 38"/>
                  <a:gd name="T16" fmla="*/ 4 w 57"/>
                  <a:gd name="T17" fmla="*/ 34 h 38"/>
                  <a:gd name="T18" fmla="*/ 0 w 57"/>
                  <a:gd name="T19" fmla="*/ 34 h 38"/>
                  <a:gd name="T20" fmla="*/ 0 w 57"/>
                  <a:gd name="T21" fmla="*/ 34 h 38"/>
                  <a:gd name="T22" fmla="*/ 0 w 57"/>
                  <a:gd name="T23" fmla="*/ 30 h 38"/>
                  <a:gd name="T24" fmla="*/ 0 w 57"/>
                  <a:gd name="T25" fmla="*/ 26 h 38"/>
                  <a:gd name="T26" fmla="*/ 0 w 57"/>
                  <a:gd name="T27" fmla="*/ 26 h 38"/>
                  <a:gd name="T28" fmla="*/ 0 w 57"/>
                  <a:gd name="T29" fmla="*/ 21 h 38"/>
                  <a:gd name="T30" fmla="*/ 4 w 57"/>
                  <a:gd name="T31" fmla="*/ 17 h 38"/>
                  <a:gd name="T32" fmla="*/ 8 w 57"/>
                  <a:gd name="T33" fmla="*/ 13 h 38"/>
                  <a:gd name="T34" fmla="*/ 11 w 57"/>
                  <a:gd name="T35" fmla="*/ 9 h 38"/>
                  <a:gd name="T36" fmla="*/ 15 w 57"/>
                  <a:gd name="T37" fmla="*/ 4 h 38"/>
                  <a:gd name="T38" fmla="*/ 19 w 57"/>
                  <a:gd name="T39" fmla="*/ 4 h 38"/>
                  <a:gd name="T40" fmla="*/ 23 w 57"/>
                  <a:gd name="T41" fmla="*/ 0 h 38"/>
                  <a:gd name="T42" fmla="*/ 27 w 57"/>
                  <a:gd name="T43" fmla="*/ 0 h 38"/>
                  <a:gd name="T44" fmla="*/ 34 w 57"/>
                  <a:gd name="T45" fmla="*/ 0 h 38"/>
                  <a:gd name="T46" fmla="*/ 38 w 57"/>
                  <a:gd name="T47" fmla="*/ 0 h 38"/>
                  <a:gd name="T48" fmla="*/ 42 w 57"/>
                  <a:gd name="T49" fmla="*/ 0 h 38"/>
                  <a:gd name="T50" fmla="*/ 45 w 57"/>
                  <a:gd name="T51" fmla="*/ 4 h 38"/>
                  <a:gd name="T52" fmla="*/ 49 w 57"/>
                  <a:gd name="T53" fmla="*/ 4 h 38"/>
                  <a:gd name="T54" fmla="*/ 53 w 57"/>
                  <a:gd name="T55" fmla="*/ 9 h 38"/>
                  <a:gd name="T56" fmla="*/ 57 w 57"/>
                  <a:gd name="T57" fmla="*/ 13 h 38"/>
                  <a:gd name="T58" fmla="*/ 57 w 57"/>
                  <a:gd name="T59" fmla="*/ 17 h 38"/>
                  <a:gd name="T60" fmla="*/ 57 w 57"/>
                  <a:gd name="T61" fmla="*/ 17 h 38"/>
                  <a:gd name="T62" fmla="*/ 57 w 57"/>
                  <a:gd name="T63" fmla="*/ 17 h 38"/>
                  <a:gd name="T64" fmla="*/ 57 w 57"/>
                  <a:gd name="T65" fmla="*/ 17 h 38"/>
                  <a:gd name="T66" fmla="*/ 57 w 57"/>
                  <a:gd name="T67" fmla="*/ 21 h 38"/>
                  <a:gd name="T68" fmla="*/ 53 w 57"/>
                  <a:gd name="T69" fmla="*/ 21 h 38"/>
                  <a:gd name="T70" fmla="*/ 42 w 57"/>
                  <a:gd name="T71" fmla="*/ 26 h 38"/>
                  <a:gd name="T72" fmla="*/ 38 w 57"/>
                  <a:gd name="T73" fmla="*/ 26 h 38"/>
                  <a:gd name="T74" fmla="*/ 38 w 57"/>
                  <a:gd name="T75" fmla="*/ 26 h 38"/>
                  <a:gd name="T76" fmla="*/ 30 w 57"/>
                  <a:gd name="T77" fmla="*/ 30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38"/>
                  <a:gd name="T119" fmla="*/ 57 w 57"/>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38">
                    <a:moveTo>
                      <a:pt x="30" y="30"/>
                    </a:moveTo>
                    <a:lnTo>
                      <a:pt x="30" y="30"/>
                    </a:lnTo>
                    <a:lnTo>
                      <a:pt x="23" y="34"/>
                    </a:lnTo>
                    <a:lnTo>
                      <a:pt x="19" y="34"/>
                    </a:lnTo>
                    <a:lnTo>
                      <a:pt x="15" y="34"/>
                    </a:lnTo>
                    <a:lnTo>
                      <a:pt x="8" y="38"/>
                    </a:lnTo>
                    <a:lnTo>
                      <a:pt x="4" y="38"/>
                    </a:lnTo>
                    <a:lnTo>
                      <a:pt x="4" y="34"/>
                    </a:lnTo>
                    <a:lnTo>
                      <a:pt x="0" y="34"/>
                    </a:lnTo>
                    <a:lnTo>
                      <a:pt x="0" y="30"/>
                    </a:lnTo>
                    <a:lnTo>
                      <a:pt x="0" y="26"/>
                    </a:lnTo>
                    <a:lnTo>
                      <a:pt x="0" y="21"/>
                    </a:lnTo>
                    <a:lnTo>
                      <a:pt x="4" y="17"/>
                    </a:lnTo>
                    <a:lnTo>
                      <a:pt x="8" y="13"/>
                    </a:lnTo>
                    <a:lnTo>
                      <a:pt x="11" y="9"/>
                    </a:lnTo>
                    <a:lnTo>
                      <a:pt x="15" y="4"/>
                    </a:lnTo>
                    <a:lnTo>
                      <a:pt x="19" y="4"/>
                    </a:lnTo>
                    <a:lnTo>
                      <a:pt x="23" y="0"/>
                    </a:lnTo>
                    <a:lnTo>
                      <a:pt x="27" y="0"/>
                    </a:lnTo>
                    <a:lnTo>
                      <a:pt x="34" y="0"/>
                    </a:lnTo>
                    <a:lnTo>
                      <a:pt x="38" y="0"/>
                    </a:lnTo>
                    <a:lnTo>
                      <a:pt x="42" y="0"/>
                    </a:lnTo>
                    <a:lnTo>
                      <a:pt x="45" y="4"/>
                    </a:lnTo>
                    <a:lnTo>
                      <a:pt x="49" y="4"/>
                    </a:lnTo>
                    <a:lnTo>
                      <a:pt x="53" y="9"/>
                    </a:lnTo>
                    <a:lnTo>
                      <a:pt x="57" y="13"/>
                    </a:lnTo>
                    <a:lnTo>
                      <a:pt x="57" y="17"/>
                    </a:lnTo>
                    <a:lnTo>
                      <a:pt x="57" y="21"/>
                    </a:lnTo>
                    <a:lnTo>
                      <a:pt x="53" y="21"/>
                    </a:lnTo>
                    <a:lnTo>
                      <a:pt x="42" y="26"/>
                    </a:lnTo>
                    <a:lnTo>
                      <a:pt x="38" y="26"/>
                    </a:lnTo>
                    <a:lnTo>
                      <a:pt x="30" y="30"/>
                    </a:lnTo>
                    <a:close/>
                  </a:path>
                </a:pathLst>
              </a:custGeom>
              <a:solidFill>
                <a:srgbClr val="3F3B39"/>
              </a:solidFill>
              <a:ln w="6350">
                <a:solidFill>
                  <a:srgbClr val="3F3B39"/>
                </a:solidFill>
                <a:round/>
                <a:headEnd/>
                <a:tailEnd/>
              </a:ln>
            </p:spPr>
            <p:txBody>
              <a:bodyPr/>
              <a:lstStyle/>
              <a:p>
                <a:endParaRPr lang="fa-IR"/>
              </a:p>
            </p:txBody>
          </p:sp>
          <p:sp>
            <p:nvSpPr>
              <p:cNvPr id="603" name="Freeform 952"/>
              <p:cNvSpPr>
                <a:spLocks/>
              </p:cNvSpPr>
              <p:nvPr/>
            </p:nvSpPr>
            <p:spPr bwMode="auto">
              <a:xfrm>
                <a:off x="993" y="3749"/>
                <a:ext cx="49" cy="38"/>
              </a:xfrm>
              <a:custGeom>
                <a:avLst/>
                <a:gdLst>
                  <a:gd name="T0" fmla="*/ 34 w 49"/>
                  <a:gd name="T1" fmla="*/ 4 h 38"/>
                  <a:gd name="T2" fmla="*/ 34 w 49"/>
                  <a:gd name="T3" fmla="*/ 4 h 38"/>
                  <a:gd name="T4" fmla="*/ 23 w 49"/>
                  <a:gd name="T5" fmla="*/ 8 h 38"/>
                  <a:gd name="T6" fmla="*/ 19 w 49"/>
                  <a:gd name="T7" fmla="*/ 12 h 38"/>
                  <a:gd name="T8" fmla="*/ 11 w 49"/>
                  <a:gd name="T9" fmla="*/ 16 h 38"/>
                  <a:gd name="T10" fmla="*/ 7 w 49"/>
                  <a:gd name="T11" fmla="*/ 21 h 38"/>
                  <a:gd name="T12" fmla="*/ 4 w 49"/>
                  <a:gd name="T13" fmla="*/ 21 h 38"/>
                  <a:gd name="T14" fmla="*/ 4 w 49"/>
                  <a:gd name="T15" fmla="*/ 25 h 38"/>
                  <a:gd name="T16" fmla="*/ 0 w 49"/>
                  <a:gd name="T17" fmla="*/ 25 h 38"/>
                  <a:gd name="T18" fmla="*/ 0 w 49"/>
                  <a:gd name="T19" fmla="*/ 25 h 38"/>
                  <a:gd name="T20" fmla="*/ 0 w 49"/>
                  <a:gd name="T21" fmla="*/ 29 h 38"/>
                  <a:gd name="T22" fmla="*/ 0 w 49"/>
                  <a:gd name="T23" fmla="*/ 29 h 38"/>
                  <a:gd name="T24" fmla="*/ 0 w 49"/>
                  <a:gd name="T25" fmla="*/ 29 h 38"/>
                  <a:gd name="T26" fmla="*/ 0 w 49"/>
                  <a:gd name="T27" fmla="*/ 29 h 38"/>
                  <a:gd name="T28" fmla="*/ 0 w 49"/>
                  <a:gd name="T29" fmla="*/ 29 h 38"/>
                  <a:gd name="T30" fmla="*/ 4 w 49"/>
                  <a:gd name="T31" fmla="*/ 33 h 38"/>
                  <a:gd name="T32" fmla="*/ 4 w 49"/>
                  <a:gd name="T33" fmla="*/ 33 h 38"/>
                  <a:gd name="T34" fmla="*/ 7 w 49"/>
                  <a:gd name="T35" fmla="*/ 33 h 38"/>
                  <a:gd name="T36" fmla="*/ 11 w 49"/>
                  <a:gd name="T37" fmla="*/ 33 h 38"/>
                  <a:gd name="T38" fmla="*/ 15 w 49"/>
                  <a:gd name="T39" fmla="*/ 33 h 38"/>
                  <a:gd name="T40" fmla="*/ 19 w 49"/>
                  <a:gd name="T41" fmla="*/ 33 h 38"/>
                  <a:gd name="T42" fmla="*/ 19 w 49"/>
                  <a:gd name="T43" fmla="*/ 33 h 38"/>
                  <a:gd name="T44" fmla="*/ 26 w 49"/>
                  <a:gd name="T45" fmla="*/ 38 h 38"/>
                  <a:gd name="T46" fmla="*/ 30 w 49"/>
                  <a:gd name="T47" fmla="*/ 38 h 38"/>
                  <a:gd name="T48" fmla="*/ 38 w 49"/>
                  <a:gd name="T49" fmla="*/ 38 h 38"/>
                  <a:gd name="T50" fmla="*/ 38 w 49"/>
                  <a:gd name="T51" fmla="*/ 38 h 38"/>
                  <a:gd name="T52" fmla="*/ 41 w 49"/>
                  <a:gd name="T53" fmla="*/ 38 h 38"/>
                  <a:gd name="T54" fmla="*/ 41 w 49"/>
                  <a:gd name="T55" fmla="*/ 38 h 38"/>
                  <a:gd name="T56" fmla="*/ 45 w 49"/>
                  <a:gd name="T57" fmla="*/ 38 h 38"/>
                  <a:gd name="T58" fmla="*/ 45 w 49"/>
                  <a:gd name="T59" fmla="*/ 33 h 38"/>
                  <a:gd name="T60" fmla="*/ 45 w 49"/>
                  <a:gd name="T61" fmla="*/ 33 h 38"/>
                  <a:gd name="T62" fmla="*/ 49 w 49"/>
                  <a:gd name="T63" fmla="*/ 29 h 38"/>
                  <a:gd name="T64" fmla="*/ 49 w 49"/>
                  <a:gd name="T65" fmla="*/ 29 h 38"/>
                  <a:gd name="T66" fmla="*/ 49 w 49"/>
                  <a:gd name="T67" fmla="*/ 25 h 38"/>
                  <a:gd name="T68" fmla="*/ 49 w 49"/>
                  <a:gd name="T69" fmla="*/ 21 h 38"/>
                  <a:gd name="T70" fmla="*/ 49 w 49"/>
                  <a:gd name="T71" fmla="*/ 12 h 38"/>
                  <a:gd name="T72" fmla="*/ 49 w 49"/>
                  <a:gd name="T73" fmla="*/ 8 h 38"/>
                  <a:gd name="T74" fmla="*/ 49 w 49"/>
                  <a:gd name="T75" fmla="*/ 8 h 38"/>
                  <a:gd name="T76" fmla="*/ 45 w 49"/>
                  <a:gd name="T77" fmla="*/ 4 h 38"/>
                  <a:gd name="T78" fmla="*/ 45 w 49"/>
                  <a:gd name="T79" fmla="*/ 4 h 38"/>
                  <a:gd name="T80" fmla="*/ 45 w 49"/>
                  <a:gd name="T81" fmla="*/ 4 h 38"/>
                  <a:gd name="T82" fmla="*/ 41 w 49"/>
                  <a:gd name="T83" fmla="*/ 0 h 38"/>
                  <a:gd name="T84" fmla="*/ 41 w 49"/>
                  <a:gd name="T85" fmla="*/ 0 h 38"/>
                  <a:gd name="T86" fmla="*/ 41 w 49"/>
                  <a:gd name="T87" fmla="*/ 0 h 38"/>
                  <a:gd name="T88" fmla="*/ 38 w 49"/>
                  <a:gd name="T89" fmla="*/ 0 h 38"/>
                  <a:gd name="T90" fmla="*/ 38 w 49"/>
                  <a:gd name="T91" fmla="*/ 0 h 38"/>
                  <a:gd name="T92" fmla="*/ 38 w 49"/>
                  <a:gd name="T93" fmla="*/ 4 h 38"/>
                  <a:gd name="T94" fmla="*/ 38 w 49"/>
                  <a:gd name="T95" fmla="*/ 4 h 38"/>
                  <a:gd name="T96" fmla="*/ 34 w 49"/>
                  <a:gd name="T97" fmla="*/ 4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38"/>
                  <a:gd name="T149" fmla="*/ 49 w 49"/>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38">
                    <a:moveTo>
                      <a:pt x="34" y="4"/>
                    </a:moveTo>
                    <a:lnTo>
                      <a:pt x="34" y="4"/>
                    </a:lnTo>
                    <a:lnTo>
                      <a:pt x="23" y="8"/>
                    </a:lnTo>
                    <a:lnTo>
                      <a:pt x="19" y="12"/>
                    </a:lnTo>
                    <a:lnTo>
                      <a:pt x="11" y="16"/>
                    </a:lnTo>
                    <a:lnTo>
                      <a:pt x="7" y="21"/>
                    </a:lnTo>
                    <a:lnTo>
                      <a:pt x="4" y="21"/>
                    </a:lnTo>
                    <a:lnTo>
                      <a:pt x="4" y="25"/>
                    </a:lnTo>
                    <a:lnTo>
                      <a:pt x="0" y="25"/>
                    </a:lnTo>
                    <a:lnTo>
                      <a:pt x="0" y="29"/>
                    </a:lnTo>
                    <a:lnTo>
                      <a:pt x="4" y="33"/>
                    </a:lnTo>
                    <a:lnTo>
                      <a:pt x="7" y="33"/>
                    </a:lnTo>
                    <a:lnTo>
                      <a:pt x="11" y="33"/>
                    </a:lnTo>
                    <a:lnTo>
                      <a:pt x="15" y="33"/>
                    </a:lnTo>
                    <a:lnTo>
                      <a:pt x="19" y="33"/>
                    </a:lnTo>
                    <a:lnTo>
                      <a:pt x="26" y="38"/>
                    </a:lnTo>
                    <a:lnTo>
                      <a:pt x="30" y="38"/>
                    </a:lnTo>
                    <a:lnTo>
                      <a:pt x="38" y="38"/>
                    </a:lnTo>
                    <a:lnTo>
                      <a:pt x="41" y="38"/>
                    </a:lnTo>
                    <a:lnTo>
                      <a:pt x="45" y="38"/>
                    </a:lnTo>
                    <a:lnTo>
                      <a:pt x="45" y="33"/>
                    </a:lnTo>
                    <a:lnTo>
                      <a:pt x="49" y="29"/>
                    </a:lnTo>
                    <a:lnTo>
                      <a:pt x="49" y="25"/>
                    </a:lnTo>
                    <a:lnTo>
                      <a:pt x="49" y="21"/>
                    </a:lnTo>
                    <a:lnTo>
                      <a:pt x="49" y="12"/>
                    </a:lnTo>
                    <a:lnTo>
                      <a:pt x="49" y="8"/>
                    </a:lnTo>
                    <a:lnTo>
                      <a:pt x="45" y="4"/>
                    </a:lnTo>
                    <a:lnTo>
                      <a:pt x="41" y="0"/>
                    </a:lnTo>
                    <a:lnTo>
                      <a:pt x="38" y="0"/>
                    </a:lnTo>
                    <a:lnTo>
                      <a:pt x="38" y="4"/>
                    </a:lnTo>
                    <a:lnTo>
                      <a:pt x="34" y="4"/>
                    </a:lnTo>
                    <a:close/>
                  </a:path>
                </a:pathLst>
              </a:custGeom>
              <a:solidFill>
                <a:srgbClr val="3F3B39"/>
              </a:solidFill>
              <a:ln w="6350">
                <a:solidFill>
                  <a:srgbClr val="3F3B39"/>
                </a:solidFill>
                <a:round/>
                <a:headEnd/>
                <a:tailEnd/>
              </a:ln>
            </p:spPr>
            <p:txBody>
              <a:bodyPr/>
              <a:lstStyle/>
              <a:p>
                <a:endParaRPr lang="fa-IR"/>
              </a:p>
            </p:txBody>
          </p:sp>
          <p:sp>
            <p:nvSpPr>
              <p:cNvPr id="604" name="Freeform 953"/>
              <p:cNvSpPr>
                <a:spLocks/>
              </p:cNvSpPr>
              <p:nvPr/>
            </p:nvSpPr>
            <p:spPr bwMode="auto">
              <a:xfrm>
                <a:off x="1238" y="3787"/>
                <a:ext cx="23" cy="8"/>
              </a:xfrm>
              <a:custGeom>
                <a:avLst/>
                <a:gdLst>
                  <a:gd name="T0" fmla="*/ 0 w 23"/>
                  <a:gd name="T1" fmla="*/ 0 h 8"/>
                  <a:gd name="T2" fmla="*/ 0 w 23"/>
                  <a:gd name="T3" fmla="*/ 0 h 8"/>
                  <a:gd name="T4" fmla="*/ 0 w 23"/>
                  <a:gd name="T5" fmla="*/ 0 h 8"/>
                  <a:gd name="T6" fmla="*/ 4 w 23"/>
                  <a:gd name="T7" fmla="*/ 0 h 8"/>
                  <a:gd name="T8" fmla="*/ 4 w 23"/>
                  <a:gd name="T9" fmla="*/ 0 h 8"/>
                  <a:gd name="T10" fmla="*/ 8 w 23"/>
                  <a:gd name="T11" fmla="*/ 0 h 8"/>
                  <a:gd name="T12" fmla="*/ 15 w 23"/>
                  <a:gd name="T13" fmla="*/ 0 h 8"/>
                  <a:gd name="T14" fmla="*/ 15 w 23"/>
                  <a:gd name="T15" fmla="*/ 0 h 8"/>
                  <a:gd name="T16" fmla="*/ 19 w 23"/>
                  <a:gd name="T17" fmla="*/ 0 h 8"/>
                  <a:gd name="T18" fmla="*/ 23 w 23"/>
                  <a:gd name="T19" fmla="*/ 0 h 8"/>
                  <a:gd name="T20" fmla="*/ 23 w 23"/>
                  <a:gd name="T21" fmla="*/ 0 h 8"/>
                  <a:gd name="T22" fmla="*/ 23 w 23"/>
                  <a:gd name="T23" fmla="*/ 0 h 8"/>
                  <a:gd name="T24" fmla="*/ 23 w 23"/>
                  <a:gd name="T25" fmla="*/ 4 h 8"/>
                  <a:gd name="T26" fmla="*/ 23 w 23"/>
                  <a:gd name="T27" fmla="*/ 4 h 8"/>
                  <a:gd name="T28" fmla="*/ 23 w 23"/>
                  <a:gd name="T29" fmla="*/ 4 h 8"/>
                  <a:gd name="T30" fmla="*/ 23 w 23"/>
                  <a:gd name="T31" fmla="*/ 4 h 8"/>
                  <a:gd name="T32" fmla="*/ 23 w 23"/>
                  <a:gd name="T33" fmla="*/ 8 h 8"/>
                  <a:gd name="T34" fmla="*/ 23 w 23"/>
                  <a:gd name="T35" fmla="*/ 8 h 8"/>
                  <a:gd name="T36" fmla="*/ 19 w 23"/>
                  <a:gd name="T37" fmla="*/ 8 h 8"/>
                  <a:gd name="T38" fmla="*/ 19 w 23"/>
                  <a:gd name="T39" fmla="*/ 8 h 8"/>
                  <a:gd name="T40" fmla="*/ 19 w 23"/>
                  <a:gd name="T41" fmla="*/ 8 h 8"/>
                  <a:gd name="T42" fmla="*/ 15 w 23"/>
                  <a:gd name="T43" fmla="*/ 8 h 8"/>
                  <a:gd name="T44" fmla="*/ 11 w 23"/>
                  <a:gd name="T45" fmla="*/ 8 h 8"/>
                  <a:gd name="T46" fmla="*/ 11 w 23"/>
                  <a:gd name="T47" fmla="*/ 4 h 8"/>
                  <a:gd name="T48" fmla="*/ 8 w 23"/>
                  <a:gd name="T49" fmla="*/ 4 h 8"/>
                  <a:gd name="T50" fmla="*/ 8 w 23"/>
                  <a:gd name="T51" fmla="*/ 4 h 8"/>
                  <a:gd name="T52" fmla="*/ 4 w 23"/>
                  <a:gd name="T53" fmla="*/ 4 h 8"/>
                  <a:gd name="T54" fmla="*/ 4 w 23"/>
                  <a:gd name="T55" fmla="*/ 4 h 8"/>
                  <a:gd name="T56" fmla="*/ 4 w 23"/>
                  <a:gd name="T57" fmla="*/ 4 h 8"/>
                  <a:gd name="T58" fmla="*/ 0 w 23"/>
                  <a:gd name="T59" fmla="*/ 4 h 8"/>
                  <a:gd name="T60" fmla="*/ 0 w 23"/>
                  <a:gd name="T61" fmla="*/ 4 h 8"/>
                  <a:gd name="T62" fmla="*/ 0 w 23"/>
                  <a:gd name="T63" fmla="*/ 0 h 8"/>
                  <a:gd name="T64" fmla="*/ 0 w 23"/>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8"/>
                  <a:gd name="T101" fmla="*/ 23 w 23"/>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8">
                    <a:moveTo>
                      <a:pt x="0" y="0"/>
                    </a:moveTo>
                    <a:lnTo>
                      <a:pt x="0" y="0"/>
                    </a:lnTo>
                    <a:lnTo>
                      <a:pt x="4" y="0"/>
                    </a:lnTo>
                    <a:lnTo>
                      <a:pt x="8" y="0"/>
                    </a:lnTo>
                    <a:lnTo>
                      <a:pt x="15" y="0"/>
                    </a:lnTo>
                    <a:lnTo>
                      <a:pt x="19" y="0"/>
                    </a:lnTo>
                    <a:lnTo>
                      <a:pt x="23" y="0"/>
                    </a:lnTo>
                    <a:lnTo>
                      <a:pt x="23" y="4"/>
                    </a:lnTo>
                    <a:lnTo>
                      <a:pt x="23" y="8"/>
                    </a:lnTo>
                    <a:lnTo>
                      <a:pt x="19" y="8"/>
                    </a:lnTo>
                    <a:lnTo>
                      <a:pt x="15" y="8"/>
                    </a:lnTo>
                    <a:lnTo>
                      <a:pt x="11" y="8"/>
                    </a:lnTo>
                    <a:lnTo>
                      <a:pt x="11" y="4"/>
                    </a:lnTo>
                    <a:lnTo>
                      <a:pt x="8" y="4"/>
                    </a:lnTo>
                    <a:lnTo>
                      <a:pt x="4" y="4"/>
                    </a:lnTo>
                    <a:lnTo>
                      <a:pt x="0" y="4"/>
                    </a:lnTo>
                    <a:lnTo>
                      <a:pt x="0" y="0"/>
                    </a:lnTo>
                    <a:close/>
                  </a:path>
                </a:pathLst>
              </a:custGeom>
              <a:solidFill>
                <a:srgbClr val="898787"/>
              </a:solidFill>
              <a:ln w="6350">
                <a:solidFill>
                  <a:srgbClr val="898787"/>
                </a:solidFill>
                <a:round/>
                <a:headEnd/>
                <a:tailEnd/>
              </a:ln>
            </p:spPr>
            <p:txBody>
              <a:bodyPr/>
              <a:lstStyle/>
              <a:p>
                <a:endParaRPr lang="fa-IR"/>
              </a:p>
            </p:txBody>
          </p:sp>
          <p:sp>
            <p:nvSpPr>
              <p:cNvPr id="605" name="Freeform 954"/>
              <p:cNvSpPr>
                <a:spLocks/>
              </p:cNvSpPr>
              <p:nvPr/>
            </p:nvSpPr>
            <p:spPr bwMode="auto">
              <a:xfrm>
                <a:off x="1208" y="3782"/>
                <a:ext cx="15" cy="9"/>
              </a:xfrm>
              <a:custGeom>
                <a:avLst/>
                <a:gdLst>
                  <a:gd name="T0" fmla="*/ 4 w 15"/>
                  <a:gd name="T1" fmla="*/ 0 h 9"/>
                  <a:gd name="T2" fmla="*/ 4 w 15"/>
                  <a:gd name="T3" fmla="*/ 0 h 9"/>
                  <a:gd name="T4" fmla="*/ 0 w 15"/>
                  <a:gd name="T5" fmla="*/ 5 h 9"/>
                  <a:gd name="T6" fmla="*/ 0 w 15"/>
                  <a:gd name="T7" fmla="*/ 5 h 9"/>
                  <a:gd name="T8" fmla="*/ 4 w 15"/>
                  <a:gd name="T9" fmla="*/ 5 h 9"/>
                  <a:gd name="T10" fmla="*/ 4 w 15"/>
                  <a:gd name="T11" fmla="*/ 5 h 9"/>
                  <a:gd name="T12" fmla="*/ 4 w 15"/>
                  <a:gd name="T13" fmla="*/ 5 h 9"/>
                  <a:gd name="T14" fmla="*/ 4 w 15"/>
                  <a:gd name="T15" fmla="*/ 9 h 9"/>
                  <a:gd name="T16" fmla="*/ 7 w 15"/>
                  <a:gd name="T17" fmla="*/ 9 h 9"/>
                  <a:gd name="T18" fmla="*/ 11 w 15"/>
                  <a:gd name="T19" fmla="*/ 9 h 9"/>
                  <a:gd name="T20" fmla="*/ 15 w 15"/>
                  <a:gd name="T21" fmla="*/ 9 h 9"/>
                  <a:gd name="T22" fmla="*/ 15 w 15"/>
                  <a:gd name="T23" fmla="*/ 9 h 9"/>
                  <a:gd name="T24" fmla="*/ 15 w 15"/>
                  <a:gd name="T25" fmla="*/ 9 h 9"/>
                  <a:gd name="T26" fmla="*/ 15 w 15"/>
                  <a:gd name="T27" fmla="*/ 9 h 9"/>
                  <a:gd name="T28" fmla="*/ 15 w 15"/>
                  <a:gd name="T29" fmla="*/ 9 h 9"/>
                  <a:gd name="T30" fmla="*/ 15 w 15"/>
                  <a:gd name="T31" fmla="*/ 9 h 9"/>
                  <a:gd name="T32" fmla="*/ 15 w 15"/>
                  <a:gd name="T33" fmla="*/ 5 h 9"/>
                  <a:gd name="T34" fmla="*/ 15 w 15"/>
                  <a:gd name="T35" fmla="*/ 5 h 9"/>
                  <a:gd name="T36" fmla="*/ 15 w 15"/>
                  <a:gd name="T37" fmla="*/ 9 h 9"/>
                  <a:gd name="T38" fmla="*/ 15 w 15"/>
                  <a:gd name="T39" fmla="*/ 5 h 9"/>
                  <a:gd name="T40" fmla="*/ 11 w 15"/>
                  <a:gd name="T41" fmla="*/ 5 h 9"/>
                  <a:gd name="T42" fmla="*/ 7 w 15"/>
                  <a:gd name="T43" fmla="*/ 0 h 9"/>
                  <a:gd name="T44" fmla="*/ 7 w 15"/>
                  <a:gd name="T45" fmla="*/ 0 h 9"/>
                  <a:gd name="T46" fmla="*/ 4 w 15"/>
                  <a:gd name="T47" fmla="*/ 0 h 9"/>
                  <a:gd name="T48" fmla="*/ 4 w 15"/>
                  <a:gd name="T49" fmla="*/ 0 h 9"/>
                  <a:gd name="T50" fmla="*/ 4 w 15"/>
                  <a:gd name="T51" fmla="*/ 0 h 9"/>
                  <a:gd name="T52" fmla="*/ 4 w 15"/>
                  <a:gd name="T53" fmla="*/ 0 h 9"/>
                  <a:gd name="T54" fmla="*/ 4 w 15"/>
                  <a:gd name="T55" fmla="*/ 0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9"/>
                  <a:gd name="T86" fmla="*/ 15 w 15"/>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9">
                    <a:moveTo>
                      <a:pt x="4" y="0"/>
                    </a:moveTo>
                    <a:lnTo>
                      <a:pt x="4" y="0"/>
                    </a:lnTo>
                    <a:lnTo>
                      <a:pt x="0" y="5"/>
                    </a:lnTo>
                    <a:lnTo>
                      <a:pt x="4" y="5"/>
                    </a:lnTo>
                    <a:lnTo>
                      <a:pt x="4" y="9"/>
                    </a:lnTo>
                    <a:lnTo>
                      <a:pt x="7" y="9"/>
                    </a:lnTo>
                    <a:lnTo>
                      <a:pt x="11" y="9"/>
                    </a:lnTo>
                    <a:lnTo>
                      <a:pt x="15" y="9"/>
                    </a:lnTo>
                    <a:lnTo>
                      <a:pt x="15" y="5"/>
                    </a:lnTo>
                    <a:lnTo>
                      <a:pt x="15" y="9"/>
                    </a:lnTo>
                    <a:lnTo>
                      <a:pt x="15" y="5"/>
                    </a:lnTo>
                    <a:lnTo>
                      <a:pt x="11" y="5"/>
                    </a:lnTo>
                    <a:lnTo>
                      <a:pt x="7"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06" name="Group 955"/>
              <p:cNvGrpSpPr>
                <a:grpSpLocks/>
              </p:cNvGrpSpPr>
              <p:nvPr/>
            </p:nvGrpSpPr>
            <p:grpSpPr bwMode="auto">
              <a:xfrm>
                <a:off x="906" y="3723"/>
                <a:ext cx="38" cy="26"/>
                <a:chOff x="906" y="3723"/>
                <a:chExt cx="38" cy="26"/>
              </a:xfrm>
            </p:grpSpPr>
            <p:sp>
              <p:nvSpPr>
                <p:cNvPr id="1498" name="Freeform 956"/>
                <p:cNvSpPr>
                  <a:spLocks/>
                </p:cNvSpPr>
                <p:nvPr/>
              </p:nvSpPr>
              <p:spPr bwMode="auto">
                <a:xfrm>
                  <a:off x="906" y="3723"/>
                  <a:ext cx="38" cy="26"/>
                </a:xfrm>
                <a:custGeom>
                  <a:avLst/>
                  <a:gdLst>
                    <a:gd name="T0" fmla="*/ 38 w 38"/>
                    <a:gd name="T1" fmla="*/ 9 h 26"/>
                    <a:gd name="T2" fmla="*/ 38 w 38"/>
                    <a:gd name="T3" fmla="*/ 9 h 26"/>
                    <a:gd name="T4" fmla="*/ 38 w 38"/>
                    <a:gd name="T5" fmla="*/ 9 h 26"/>
                    <a:gd name="T6" fmla="*/ 38 w 38"/>
                    <a:gd name="T7" fmla="*/ 13 h 26"/>
                    <a:gd name="T8" fmla="*/ 38 w 38"/>
                    <a:gd name="T9" fmla="*/ 13 h 26"/>
                    <a:gd name="T10" fmla="*/ 38 w 38"/>
                    <a:gd name="T11" fmla="*/ 17 h 26"/>
                    <a:gd name="T12" fmla="*/ 38 w 38"/>
                    <a:gd name="T13" fmla="*/ 17 h 26"/>
                    <a:gd name="T14" fmla="*/ 34 w 38"/>
                    <a:gd name="T15" fmla="*/ 21 h 26"/>
                    <a:gd name="T16" fmla="*/ 34 w 38"/>
                    <a:gd name="T17" fmla="*/ 21 h 26"/>
                    <a:gd name="T18" fmla="*/ 30 w 38"/>
                    <a:gd name="T19" fmla="*/ 21 h 26"/>
                    <a:gd name="T20" fmla="*/ 30 w 38"/>
                    <a:gd name="T21" fmla="*/ 26 h 26"/>
                    <a:gd name="T22" fmla="*/ 27 w 38"/>
                    <a:gd name="T23" fmla="*/ 26 h 26"/>
                    <a:gd name="T24" fmla="*/ 23 w 38"/>
                    <a:gd name="T25" fmla="*/ 26 h 26"/>
                    <a:gd name="T26" fmla="*/ 23 w 38"/>
                    <a:gd name="T27" fmla="*/ 26 h 26"/>
                    <a:gd name="T28" fmla="*/ 19 w 38"/>
                    <a:gd name="T29" fmla="*/ 26 h 26"/>
                    <a:gd name="T30" fmla="*/ 19 w 38"/>
                    <a:gd name="T31" fmla="*/ 26 h 26"/>
                    <a:gd name="T32" fmla="*/ 15 w 38"/>
                    <a:gd name="T33" fmla="*/ 26 h 26"/>
                    <a:gd name="T34" fmla="*/ 15 w 38"/>
                    <a:gd name="T35" fmla="*/ 26 h 26"/>
                    <a:gd name="T36" fmla="*/ 11 w 38"/>
                    <a:gd name="T37" fmla="*/ 26 h 26"/>
                    <a:gd name="T38" fmla="*/ 8 w 38"/>
                    <a:gd name="T39" fmla="*/ 21 h 26"/>
                    <a:gd name="T40" fmla="*/ 4 w 38"/>
                    <a:gd name="T41" fmla="*/ 21 h 26"/>
                    <a:gd name="T42" fmla="*/ 0 w 38"/>
                    <a:gd name="T43" fmla="*/ 21 h 26"/>
                    <a:gd name="T44" fmla="*/ 0 w 38"/>
                    <a:gd name="T45" fmla="*/ 17 h 26"/>
                    <a:gd name="T46" fmla="*/ 0 w 38"/>
                    <a:gd name="T47" fmla="*/ 17 h 26"/>
                    <a:gd name="T48" fmla="*/ 0 w 38"/>
                    <a:gd name="T49" fmla="*/ 17 h 26"/>
                    <a:gd name="T50" fmla="*/ 0 w 38"/>
                    <a:gd name="T51" fmla="*/ 13 h 26"/>
                    <a:gd name="T52" fmla="*/ 0 w 38"/>
                    <a:gd name="T53" fmla="*/ 13 h 26"/>
                    <a:gd name="T54" fmla="*/ 4 w 38"/>
                    <a:gd name="T55" fmla="*/ 13 h 26"/>
                    <a:gd name="T56" fmla="*/ 4 w 38"/>
                    <a:gd name="T57" fmla="*/ 9 h 26"/>
                    <a:gd name="T58" fmla="*/ 4 w 38"/>
                    <a:gd name="T59" fmla="*/ 9 h 26"/>
                    <a:gd name="T60" fmla="*/ 8 w 38"/>
                    <a:gd name="T61" fmla="*/ 4 h 26"/>
                    <a:gd name="T62" fmla="*/ 11 w 38"/>
                    <a:gd name="T63" fmla="*/ 4 h 26"/>
                    <a:gd name="T64" fmla="*/ 15 w 38"/>
                    <a:gd name="T65" fmla="*/ 0 h 26"/>
                    <a:gd name="T66" fmla="*/ 19 w 38"/>
                    <a:gd name="T67" fmla="*/ 0 h 26"/>
                    <a:gd name="T68" fmla="*/ 23 w 38"/>
                    <a:gd name="T69" fmla="*/ 0 h 26"/>
                    <a:gd name="T70" fmla="*/ 27 w 38"/>
                    <a:gd name="T71" fmla="*/ 0 h 26"/>
                    <a:gd name="T72" fmla="*/ 30 w 38"/>
                    <a:gd name="T73" fmla="*/ 0 h 26"/>
                    <a:gd name="T74" fmla="*/ 34 w 38"/>
                    <a:gd name="T75" fmla="*/ 0 h 26"/>
                    <a:gd name="T76" fmla="*/ 34 w 38"/>
                    <a:gd name="T77" fmla="*/ 0 h 26"/>
                    <a:gd name="T78" fmla="*/ 34 w 38"/>
                    <a:gd name="T79" fmla="*/ 0 h 26"/>
                    <a:gd name="T80" fmla="*/ 38 w 38"/>
                    <a:gd name="T81" fmla="*/ 0 h 26"/>
                    <a:gd name="T82" fmla="*/ 38 w 38"/>
                    <a:gd name="T83" fmla="*/ 0 h 26"/>
                    <a:gd name="T84" fmla="*/ 38 w 38"/>
                    <a:gd name="T85" fmla="*/ 4 h 26"/>
                    <a:gd name="T86" fmla="*/ 38 w 38"/>
                    <a:gd name="T87" fmla="*/ 4 h 26"/>
                    <a:gd name="T88" fmla="*/ 38 w 38"/>
                    <a:gd name="T89" fmla="*/ 4 h 26"/>
                    <a:gd name="T90" fmla="*/ 38 w 38"/>
                    <a:gd name="T91" fmla="*/ 9 h 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26"/>
                    <a:gd name="T140" fmla="*/ 38 w 38"/>
                    <a:gd name="T141" fmla="*/ 26 h 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26">
                      <a:moveTo>
                        <a:pt x="38" y="9"/>
                      </a:moveTo>
                      <a:lnTo>
                        <a:pt x="38" y="9"/>
                      </a:lnTo>
                      <a:lnTo>
                        <a:pt x="38" y="13"/>
                      </a:lnTo>
                      <a:lnTo>
                        <a:pt x="38" y="17"/>
                      </a:lnTo>
                      <a:lnTo>
                        <a:pt x="34" y="21"/>
                      </a:lnTo>
                      <a:lnTo>
                        <a:pt x="30" y="21"/>
                      </a:lnTo>
                      <a:lnTo>
                        <a:pt x="30" y="26"/>
                      </a:lnTo>
                      <a:lnTo>
                        <a:pt x="27" y="26"/>
                      </a:lnTo>
                      <a:lnTo>
                        <a:pt x="23" y="26"/>
                      </a:lnTo>
                      <a:lnTo>
                        <a:pt x="19" y="26"/>
                      </a:lnTo>
                      <a:lnTo>
                        <a:pt x="15" y="26"/>
                      </a:lnTo>
                      <a:lnTo>
                        <a:pt x="11" y="26"/>
                      </a:lnTo>
                      <a:lnTo>
                        <a:pt x="8" y="21"/>
                      </a:lnTo>
                      <a:lnTo>
                        <a:pt x="4" y="21"/>
                      </a:lnTo>
                      <a:lnTo>
                        <a:pt x="0" y="21"/>
                      </a:lnTo>
                      <a:lnTo>
                        <a:pt x="0" y="17"/>
                      </a:lnTo>
                      <a:lnTo>
                        <a:pt x="0" y="13"/>
                      </a:lnTo>
                      <a:lnTo>
                        <a:pt x="4" y="13"/>
                      </a:lnTo>
                      <a:lnTo>
                        <a:pt x="4" y="9"/>
                      </a:lnTo>
                      <a:lnTo>
                        <a:pt x="8" y="4"/>
                      </a:lnTo>
                      <a:lnTo>
                        <a:pt x="11" y="4"/>
                      </a:lnTo>
                      <a:lnTo>
                        <a:pt x="15" y="0"/>
                      </a:lnTo>
                      <a:lnTo>
                        <a:pt x="19" y="0"/>
                      </a:lnTo>
                      <a:lnTo>
                        <a:pt x="23" y="0"/>
                      </a:lnTo>
                      <a:lnTo>
                        <a:pt x="27" y="0"/>
                      </a:lnTo>
                      <a:lnTo>
                        <a:pt x="30" y="0"/>
                      </a:lnTo>
                      <a:lnTo>
                        <a:pt x="34" y="0"/>
                      </a:lnTo>
                      <a:lnTo>
                        <a:pt x="38" y="0"/>
                      </a:lnTo>
                      <a:lnTo>
                        <a:pt x="38" y="4"/>
                      </a:lnTo>
                      <a:lnTo>
                        <a:pt x="38" y="9"/>
                      </a:lnTo>
                      <a:close/>
                    </a:path>
                  </a:pathLst>
                </a:custGeom>
                <a:solidFill>
                  <a:srgbClr val="3F3B39"/>
                </a:solidFill>
                <a:ln w="6350">
                  <a:solidFill>
                    <a:srgbClr val="3F3B39"/>
                  </a:solidFill>
                  <a:round/>
                  <a:headEnd/>
                  <a:tailEnd/>
                </a:ln>
              </p:spPr>
              <p:txBody>
                <a:bodyPr/>
                <a:lstStyle/>
                <a:p>
                  <a:endParaRPr lang="fa-IR"/>
                </a:p>
              </p:txBody>
            </p:sp>
            <p:sp>
              <p:nvSpPr>
                <p:cNvPr id="1499" name="Freeform 957"/>
                <p:cNvSpPr>
                  <a:spLocks/>
                </p:cNvSpPr>
                <p:nvPr/>
              </p:nvSpPr>
              <p:spPr bwMode="auto">
                <a:xfrm>
                  <a:off x="936" y="3732"/>
                  <a:ext cx="8" cy="4"/>
                </a:xfrm>
                <a:custGeom>
                  <a:avLst/>
                  <a:gdLst>
                    <a:gd name="T0" fmla="*/ 4 w 8"/>
                    <a:gd name="T1" fmla="*/ 0 h 4"/>
                    <a:gd name="T2" fmla="*/ 4 w 8"/>
                    <a:gd name="T3" fmla="*/ 0 h 4"/>
                    <a:gd name="T4" fmla="*/ 4 w 8"/>
                    <a:gd name="T5" fmla="*/ 0 h 4"/>
                    <a:gd name="T6" fmla="*/ 0 w 8"/>
                    <a:gd name="T7" fmla="*/ 0 h 4"/>
                    <a:gd name="T8" fmla="*/ 0 w 8"/>
                    <a:gd name="T9" fmla="*/ 4 h 4"/>
                    <a:gd name="T10" fmla="*/ 0 w 8"/>
                    <a:gd name="T11" fmla="*/ 4 h 4"/>
                    <a:gd name="T12" fmla="*/ 4 w 8"/>
                    <a:gd name="T13" fmla="*/ 4 h 4"/>
                    <a:gd name="T14" fmla="*/ 4 w 8"/>
                    <a:gd name="T15" fmla="*/ 4 h 4"/>
                    <a:gd name="T16" fmla="*/ 4 w 8"/>
                    <a:gd name="T17" fmla="*/ 4 h 4"/>
                    <a:gd name="T18" fmla="*/ 8 w 8"/>
                    <a:gd name="T19" fmla="*/ 4 h 4"/>
                    <a:gd name="T20" fmla="*/ 8 w 8"/>
                    <a:gd name="T21" fmla="*/ 4 h 4"/>
                    <a:gd name="T22" fmla="*/ 8 w 8"/>
                    <a:gd name="T23" fmla="*/ 4 h 4"/>
                    <a:gd name="T24" fmla="*/ 8 w 8"/>
                    <a:gd name="T25" fmla="*/ 4 h 4"/>
                    <a:gd name="T26" fmla="*/ 8 w 8"/>
                    <a:gd name="T27" fmla="*/ 0 h 4"/>
                    <a:gd name="T28" fmla="*/ 8 w 8"/>
                    <a:gd name="T29" fmla="*/ 0 h 4"/>
                    <a:gd name="T30" fmla="*/ 8 w 8"/>
                    <a:gd name="T31" fmla="*/ 0 h 4"/>
                    <a:gd name="T32" fmla="*/ 4 w 8"/>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4" y="0"/>
                      </a:moveTo>
                      <a:lnTo>
                        <a:pt x="4" y="0"/>
                      </a:lnTo>
                      <a:lnTo>
                        <a:pt x="0" y="0"/>
                      </a:lnTo>
                      <a:lnTo>
                        <a:pt x="0" y="4"/>
                      </a:lnTo>
                      <a:lnTo>
                        <a:pt x="4" y="4"/>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00" name="Freeform 958"/>
                <p:cNvSpPr>
                  <a:spLocks/>
                </p:cNvSpPr>
                <p:nvPr/>
              </p:nvSpPr>
              <p:spPr bwMode="auto">
                <a:xfrm>
                  <a:off x="925" y="3736"/>
                  <a:ext cx="11" cy="8"/>
                </a:xfrm>
                <a:custGeom>
                  <a:avLst/>
                  <a:gdLst>
                    <a:gd name="T0" fmla="*/ 4 w 11"/>
                    <a:gd name="T1" fmla="*/ 0 h 8"/>
                    <a:gd name="T2" fmla="*/ 4 w 11"/>
                    <a:gd name="T3" fmla="*/ 0 h 8"/>
                    <a:gd name="T4" fmla="*/ 4 w 11"/>
                    <a:gd name="T5" fmla="*/ 0 h 8"/>
                    <a:gd name="T6" fmla="*/ 4 w 11"/>
                    <a:gd name="T7" fmla="*/ 0 h 8"/>
                    <a:gd name="T8" fmla="*/ 4 w 11"/>
                    <a:gd name="T9" fmla="*/ 0 h 8"/>
                    <a:gd name="T10" fmla="*/ 4 w 11"/>
                    <a:gd name="T11" fmla="*/ 0 h 8"/>
                    <a:gd name="T12" fmla="*/ 4 w 11"/>
                    <a:gd name="T13" fmla="*/ 0 h 8"/>
                    <a:gd name="T14" fmla="*/ 0 w 11"/>
                    <a:gd name="T15" fmla="*/ 0 h 8"/>
                    <a:gd name="T16" fmla="*/ 0 w 11"/>
                    <a:gd name="T17" fmla="*/ 0 h 8"/>
                    <a:gd name="T18" fmla="*/ 0 w 11"/>
                    <a:gd name="T19" fmla="*/ 0 h 8"/>
                    <a:gd name="T20" fmla="*/ 0 w 11"/>
                    <a:gd name="T21" fmla="*/ 4 h 8"/>
                    <a:gd name="T22" fmla="*/ 0 w 11"/>
                    <a:gd name="T23" fmla="*/ 4 h 8"/>
                    <a:gd name="T24" fmla="*/ 0 w 11"/>
                    <a:gd name="T25" fmla="*/ 4 h 8"/>
                    <a:gd name="T26" fmla="*/ 0 w 11"/>
                    <a:gd name="T27" fmla="*/ 4 h 8"/>
                    <a:gd name="T28" fmla="*/ 0 w 11"/>
                    <a:gd name="T29" fmla="*/ 4 h 8"/>
                    <a:gd name="T30" fmla="*/ 0 w 11"/>
                    <a:gd name="T31" fmla="*/ 4 h 8"/>
                    <a:gd name="T32" fmla="*/ 4 w 11"/>
                    <a:gd name="T33" fmla="*/ 8 h 8"/>
                    <a:gd name="T34" fmla="*/ 4 w 11"/>
                    <a:gd name="T35" fmla="*/ 8 h 8"/>
                    <a:gd name="T36" fmla="*/ 8 w 11"/>
                    <a:gd name="T37" fmla="*/ 8 h 8"/>
                    <a:gd name="T38" fmla="*/ 11 w 11"/>
                    <a:gd name="T39" fmla="*/ 8 h 8"/>
                    <a:gd name="T40" fmla="*/ 11 w 11"/>
                    <a:gd name="T41" fmla="*/ 8 h 8"/>
                    <a:gd name="T42" fmla="*/ 11 w 11"/>
                    <a:gd name="T43" fmla="*/ 8 h 8"/>
                    <a:gd name="T44" fmla="*/ 11 w 11"/>
                    <a:gd name="T45" fmla="*/ 8 h 8"/>
                    <a:gd name="T46" fmla="*/ 11 w 11"/>
                    <a:gd name="T47" fmla="*/ 4 h 8"/>
                    <a:gd name="T48" fmla="*/ 11 w 11"/>
                    <a:gd name="T49" fmla="*/ 4 h 8"/>
                    <a:gd name="T50" fmla="*/ 11 w 11"/>
                    <a:gd name="T51" fmla="*/ 0 h 8"/>
                    <a:gd name="T52" fmla="*/ 4 w 11"/>
                    <a:gd name="T53" fmla="*/ 0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8"/>
                    <a:gd name="T83" fmla="*/ 11 w 11"/>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8">
                      <a:moveTo>
                        <a:pt x="4" y="0"/>
                      </a:moveTo>
                      <a:lnTo>
                        <a:pt x="4" y="0"/>
                      </a:lnTo>
                      <a:lnTo>
                        <a:pt x="0" y="0"/>
                      </a:lnTo>
                      <a:lnTo>
                        <a:pt x="0" y="4"/>
                      </a:lnTo>
                      <a:lnTo>
                        <a:pt x="4" y="8"/>
                      </a:lnTo>
                      <a:lnTo>
                        <a:pt x="8" y="8"/>
                      </a:lnTo>
                      <a:lnTo>
                        <a:pt x="11" y="8"/>
                      </a:lnTo>
                      <a:lnTo>
                        <a:pt x="11" y="4"/>
                      </a:lnTo>
                      <a:lnTo>
                        <a:pt x="11"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07" name="Group 959"/>
              <p:cNvGrpSpPr>
                <a:grpSpLocks/>
              </p:cNvGrpSpPr>
              <p:nvPr/>
            </p:nvGrpSpPr>
            <p:grpSpPr bwMode="auto">
              <a:xfrm>
                <a:off x="1393" y="3812"/>
                <a:ext cx="34" cy="38"/>
                <a:chOff x="1393" y="3812"/>
                <a:chExt cx="34" cy="38"/>
              </a:xfrm>
            </p:grpSpPr>
            <p:sp>
              <p:nvSpPr>
                <p:cNvPr id="1495" name="Freeform 960"/>
                <p:cNvSpPr>
                  <a:spLocks/>
                </p:cNvSpPr>
                <p:nvPr/>
              </p:nvSpPr>
              <p:spPr bwMode="auto">
                <a:xfrm>
                  <a:off x="1393" y="3812"/>
                  <a:ext cx="34" cy="38"/>
                </a:xfrm>
                <a:custGeom>
                  <a:avLst/>
                  <a:gdLst>
                    <a:gd name="T0" fmla="*/ 30 w 34"/>
                    <a:gd name="T1" fmla="*/ 34 h 38"/>
                    <a:gd name="T2" fmla="*/ 30 w 34"/>
                    <a:gd name="T3" fmla="*/ 34 h 38"/>
                    <a:gd name="T4" fmla="*/ 26 w 34"/>
                    <a:gd name="T5" fmla="*/ 34 h 38"/>
                    <a:gd name="T6" fmla="*/ 26 w 34"/>
                    <a:gd name="T7" fmla="*/ 38 h 38"/>
                    <a:gd name="T8" fmla="*/ 22 w 34"/>
                    <a:gd name="T9" fmla="*/ 38 h 38"/>
                    <a:gd name="T10" fmla="*/ 19 w 34"/>
                    <a:gd name="T11" fmla="*/ 38 h 38"/>
                    <a:gd name="T12" fmla="*/ 15 w 34"/>
                    <a:gd name="T13" fmla="*/ 38 h 38"/>
                    <a:gd name="T14" fmla="*/ 15 w 34"/>
                    <a:gd name="T15" fmla="*/ 34 h 38"/>
                    <a:gd name="T16" fmla="*/ 11 w 34"/>
                    <a:gd name="T17" fmla="*/ 34 h 38"/>
                    <a:gd name="T18" fmla="*/ 7 w 34"/>
                    <a:gd name="T19" fmla="*/ 34 h 38"/>
                    <a:gd name="T20" fmla="*/ 7 w 34"/>
                    <a:gd name="T21" fmla="*/ 30 h 38"/>
                    <a:gd name="T22" fmla="*/ 3 w 34"/>
                    <a:gd name="T23" fmla="*/ 26 h 38"/>
                    <a:gd name="T24" fmla="*/ 3 w 34"/>
                    <a:gd name="T25" fmla="*/ 26 h 38"/>
                    <a:gd name="T26" fmla="*/ 3 w 34"/>
                    <a:gd name="T27" fmla="*/ 26 h 38"/>
                    <a:gd name="T28" fmla="*/ 3 w 34"/>
                    <a:gd name="T29" fmla="*/ 21 h 38"/>
                    <a:gd name="T30" fmla="*/ 0 w 34"/>
                    <a:gd name="T31" fmla="*/ 21 h 38"/>
                    <a:gd name="T32" fmla="*/ 0 w 34"/>
                    <a:gd name="T33" fmla="*/ 17 h 38"/>
                    <a:gd name="T34" fmla="*/ 0 w 34"/>
                    <a:gd name="T35" fmla="*/ 13 h 38"/>
                    <a:gd name="T36" fmla="*/ 0 w 34"/>
                    <a:gd name="T37" fmla="*/ 4 h 38"/>
                    <a:gd name="T38" fmla="*/ 0 w 34"/>
                    <a:gd name="T39" fmla="*/ 4 h 38"/>
                    <a:gd name="T40" fmla="*/ 3 w 34"/>
                    <a:gd name="T41" fmla="*/ 0 h 38"/>
                    <a:gd name="T42" fmla="*/ 7 w 34"/>
                    <a:gd name="T43" fmla="*/ 0 h 38"/>
                    <a:gd name="T44" fmla="*/ 11 w 34"/>
                    <a:gd name="T45" fmla="*/ 4 h 38"/>
                    <a:gd name="T46" fmla="*/ 15 w 34"/>
                    <a:gd name="T47" fmla="*/ 4 h 38"/>
                    <a:gd name="T48" fmla="*/ 15 w 34"/>
                    <a:gd name="T49" fmla="*/ 9 h 38"/>
                    <a:gd name="T50" fmla="*/ 19 w 34"/>
                    <a:gd name="T51" fmla="*/ 9 h 38"/>
                    <a:gd name="T52" fmla="*/ 22 w 34"/>
                    <a:gd name="T53" fmla="*/ 13 h 38"/>
                    <a:gd name="T54" fmla="*/ 26 w 34"/>
                    <a:gd name="T55" fmla="*/ 13 h 38"/>
                    <a:gd name="T56" fmla="*/ 30 w 34"/>
                    <a:gd name="T57" fmla="*/ 17 h 38"/>
                    <a:gd name="T58" fmla="*/ 30 w 34"/>
                    <a:gd name="T59" fmla="*/ 21 h 38"/>
                    <a:gd name="T60" fmla="*/ 34 w 34"/>
                    <a:gd name="T61" fmla="*/ 26 h 38"/>
                    <a:gd name="T62" fmla="*/ 34 w 34"/>
                    <a:gd name="T63" fmla="*/ 26 h 38"/>
                    <a:gd name="T64" fmla="*/ 34 w 34"/>
                    <a:gd name="T65" fmla="*/ 30 h 38"/>
                    <a:gd name="T66" fmla="*/ 34 w 34"/>
                    <a:gd name="T67" fmla="*/ 30 h 38"/>
                    <a:gd name="T68" fmla="*/ 34 w 34"/>
                    <a:gd name="T69" fmla="*/ 30 h 38"/>
                    <a:gd name="T70" fmla="*/ 34 w 34"/>
                    <a:gd name="T71" fmla="*/ 34 h 38"/>
                    <a:gd name="T72" fmla="*/ 30 w 34"/>
                    <a:gd name="T73" fmla="*/ 34 h 38"/>
                    <a:gd name="T74" fmla="*/ 30 w 34"/>
                    <a:gd name="T75" fmla="*/ 34 h 38"/>
                    <a:gd name="T76" fmla="*/ 30 w 34"/>
                    <a:gd name="T77" fmla="*/ 34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
                    <a:gd name="T118" fmla="*/ 0 h 38"/>
                    <a:gd name="T119" fmla="*/ 34 w 34"/>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 h="38">
                      <a:moveTo>
                        <a:pt x="30" y="34"/>
                      </a:moveTo>
                      <a:lnTo>
                        <a:pt x="30" y="34"/>
                      </a:lnTo>
                      <a:lnTo>
                        <a:pt x="26" y="34"/>
                      </a:lnTo>
                      <a:lnTo>
                        <a:pt x="26" y="38"/>
                      </a:lnTo>
                      <a:lnTo>
                        <a:pt x="22" y="38"/>
                      </a:lnTo>
                      <a:lnTo>
                        <a:pt x="19" y="38"/>
                      </a:lnTo>
                      <a:lnTo>
                        <a:pt x="15" y="38"/>
                      </a:lnTo>
                      <a:lnTo>
                        <a:pt x="15" y="34"/>
                      </a:lnTo>
                      <a:lnTo>
                        <a:pt x="11" y="34"/>
                      </a:lnTo>
                      <a:lnTo>
                        <a:pt x="7" y="34"/>
                      </a:lnTo>
                      <a:lnTo>
                        <a:pt x="7" y="30"/>
                      </a:lnTo>
                      <a:lnTo>
                        <a:pt x="3" y="26"/>
                      </a:lnTo>
                      <a:lnTo>
                        <a:pt x="3" y="21"/>
                      </a:lnTo>
                      <a:lnTo>
                        <a:pt x="0" y="21"/>
                      </a:lnTo>
                      <a:lnTo>
                        <a:pt x="0" y="17"/>
                      </a:lnTo>
                      <a:lnTo>
                        <a:pt x="0" y="13"/>
                      </a:lnTo>
                      <a:lnTo>
                        <a:pt x="0" y="4"/>
                      </a:lnTo>
                      <a:lnTo>
                        <a:pt x="3" y="0"/>
                      </a:lnTo>
                      <a:lnTo>
                        <a:pt x="7" y="0"/>
                      </a:lnTo>
                      <a:lnTo>
                        <a:pt x="11" y="4"/>
                      </a:lnTo>
                      <a:lnTo>
                        <a:pt x="15" y="4"/>
                      </a:lnTo>
                      <a:lnTo>
                        <a:pt x="15" y="9"/>
                      </a:lnTo>
                      <a:lnTo>
                        <a:pt x="19" y="9"/>
                      </a:lnTo>
                      <a:lnTo>
                        <a:pt x="22" y="13"/>
                      </a:lnTo>
                      <a:lnTo>
                        <a:pt x="26" y="13"/>
                      </a:lnTo>
                      <a:lnTo>
                        <a:pt x="30" y="17"/>
                      </a:lnTo>
                      <a:lnTo>
                        <a:pt x="30" y="21"/>
                      </a:lnTo>
                      <a:lnTo>
                        <a:pt x="34" y="26"/>
                      </a:lnTo>
                      <a:lnTo>
                        <a:pt x="34" y="30"/>
                      </a:lnTo>
                      <a:lnTo>
                        <a:pt x="34" y="34"/>
                      </a:lnTo>
                      <a:lnTo>
                        <a:pt x="30" y="34"/>
                      </a:lnTo>
                      <a:close/>
                    </a:path>
                  </a:pathLst>
                </a:custGeom>
                <a:solidFill>
                  <a:srgbClr val="3F3B39"/>
                </a:solidFill>
                <a:ln w="6350">
                  <a:solidFill>
                    <a:srgbClr val="3F3B39"/>
                  </a:solidFill>
                  <a:round/>
                  <a:headEnd/>
                  <a:tailEnd/>
                </a:ln>
              </p:spPr>
              <p:txBody>
                <a:bodyPr/>
                <a:lstStyle/>
                <a:p>
                  <a:endParaRPr lang="fa-IR"/>
                </a:p>
              </p:txBody>
            </p:sp>
            <p:sp>
              <p:nvSpPr>
                <p:cNvPr id="1496" name="Freeform 961"/>
                <p:cNvSpPr>
                  <a:spLocks/>
                </p:cNvSpPr>
                <p:nvPr/>
              </p:nvSpPr>
              <p:spPr bwMode="auto">
                <a:xfrm>
                  <a:off x="1412" y="3842"/>
                  <a:ext cx="7" cy="4"/>
                </a:xfrm>
                <a:custGeom>
                  <a:avLst/>
                  <a:gdLst>
                    <a:gd name="T0" fmla="*/ 7 w 7"/>
                    <a:gd name="T1" fmla="*/ 0 h 4"/>
                    <a:gd name="T2" fmla="*/ 7 w 7"/>
                    <a:gd name="T3" fmla="*/ 0 h 4"/>
                    <a:gd name="T4" fmla="*/ 7 w 7"/>
                    <a:gd name="T5" fmla="*/ 0 h 4"/>
                    <a:gd name="T6" fmla="*/ 7 w 7"/>
                    <a:gd name="T7" fmla="*/ 0 h 4"/>
                    <a:gd name="T8" fmla="*/ 3 w 7"/>
                    <a:gd name="T9" fmla="*/ 0 h 4"/>
                    <a:gd name="T10" fmla="*/ 3 w 7"/>
                    <a:gd name="T11" fmla="*/ 0 h 4"/>
                    <a:gd name="T12" fmla="*/ 3 w 7"/>
                    <a:gd name="T13" fmla="*/ 0 h 4"/>
                    <a:gd name="T14" fmla="*/ 0 w 7"/>
                    <a:gd name="T15" fmla="*/ 4 h 4"/>
                    <a:gd name="T16" fmla="*/ 0 w 7"/>
                    <a:gd name="T17" fmla="*/ 4 h 4"/>
                    <a:gd name="T18" fmla="*/ 0 w 7"/>
                    <a:gd name="T19" fmla="*/ 4 h 4"/>
                    <a:gd name="T20" fmla="*/ 3 w 7"/>
                    <a:gd name="T21" fmla="*/ 4 h 4"/>
                    <a:gd name="T22" fmla="*/ 3 w 7"/>
                    <a:gd name="T23" fmla="*/ 4 h 4"/>
                    <a:gd name="T24" fmla="*/ 3 w 7"/>
                    <a:gd name="T25" fmla="*/ 4 h 4"/>
                    <a:gd name="T26" fmla="*/ 7 w 7"/>
                    <a:gd name="T27" fmla="*/ 4 h 4"/>
                    <a:gd name="T28" fmla="*/ 7 w 7"/>
                    <a:gd name="T29" fmla="*/ 4 h 4"/>
                    <a:gd name="T30" fmla="*/ 7 w 7"/>
                    <a:gd name="T31" fmla="*/ 4 h 4"/>
                    <a:gd name="T32" fmla="*/ 7 w 7"/>
                    <a:gd name="T33" fmla="*/ 0 h 4"/>
                    <a:gd name="T34" fmla="*/ 7 w 7"/>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4"/>
                    <a:gd name="T56" fmla="*/ 7 w 7"/>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4">
                      <a:moveTo>
                        <a:pt x="7" y="0"/>
                      </a:moveTo>
                      <a:lnTo>
                        <a:pt x="7" y="0"/>
                      </a:lnTo>
                      <a:lnTo>
                        <a:pt x="3" y="0"/>
                      </a:lnTo>
                      <a:lnTo>
                        <a:pt x="0" y="4"/>
                      </a:lnTo>
                      <a:lnTo>
                        <a:pt x="3" y="4"/>
                      </a:lnTo>
                      <a:lnTo>
                        <a:pt x="7" y="4"/>
                      </a:lnTo>
                      <a:lnTo>
                        <a:pt x="7"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97" name="Freeform 962"/>
                <p:cNvSpPr>
                  <a:spLocks/>
                </p:cNvSpPr>
                <p:nvPr/>
              </p:nvSpPr>
              <p:spPr bwMode="auto">
                <a:xfrm>
                  <a:off x="1400" y="3833"/>
                  <a:ext cx="12" cy="9"/>
                </a:xfrm>
                <a:custGeom>
                  <a:avLst/>
                  <a:gdLst>
                    <a:gd name="T0" fmla="*/ 8 w 12"/>
                    <a:gd name="T1" fmla="*/ 5 h 9"/>
                    <a:gd name="T2" fmla="*/ 8 w 12"/>
                    <a:gd name="T3" fmla="*/ 5 h 9"/>
                    <a:gd name="T4" fmla="*/ 8 w 12"/>
                    <a:gd name="T5" fmla="*/ 0 h 9"/>
                    <a:gd name="T6" fmla="*/ 8 w 12"/>
                    <a:gd name="T7" fmla="*/ 0 h 9"/>
                    <a:gd name="T8" fmla="*/ 8 w 12"/>
                    <a:gd name="T9" fmla="*/ 0 h 9"/>
                    <a:gd name="T10" fmla="*/ 8 w 12"/>
                    <a:gd name="T11" fmla="*/ 0 h 9"/>
                    <a:gd name="T12" fmla="*/ 8 w 12"/>
                    <a:gd name="T13" fmla="*/ 0 h 9"/>
                    <a:gd name="T14" fmla="*/ 8 w 12"/>
                    <a:gd name="T15" fmla="*/ 0 h 9"/>
                    <a:gd name="T16" fmla="*/ 8 w 12"/>
                    <a:gd name="T17" fmla="*/ 0 h 9"/>
                    <a:gd name="T18" fmla="*/ 4 w 12"/>
                    <a:gd name="T19" fmla="*/ 0 h 9"/>
                    <a:gd name="T20" fmla="*/ 4 w 12"/>
                    <a:gd name="T21" fmla="*/ 0 h 9"/>
                    <a:gd name="T22" fmla="*/ 4 w 12"/>
                    <a:gd name="T23" fmla="*/ 0 h 9"/>
                    <a:gd name="T24" fmla="*/ 4 w 12"/>
                    <a:gd name="T25" fmla="*/ 0 h 9"/>
                    <a:gd name="T26" fmla="*/ 0 w 12"/>
                    <a:gd name="T27" fmla="*/ 0 h 9"/>
                    <a:gd name="T28" fmla="*/ 4 w 12"/>
                    <a:gd name="T29" fmla="*/ 0 h 9"/>
                    <a:gd name="T30" fmla="*/ 4 w 12"/>
                    <a:gd name="T31" fmla="*/ 5 h 9"/>
                    <a:gd name="T32" fmla="*/ 4 w 12"/>
                    <a:gd name="T33" fmla="*/ 9 h 9"/>
                    <a:gd name="T34" fmla="*/ 4 w 12"/>
                    <a:gd name="T35" fmla="*/ 9 h 9"/>
                    <a:gd name="T36" fmla="*/ 4 w 12"/>
                    <a:gd name="T37" fmla="*/ 9 h 9"/>
                    <a:gd name="T38" fmla="*/ 4 w 12"/>
                    <a:gd name="T39" fmla="*/ 9 h 9"/>
                    <a:gd name="T40" fmla="*/ 8 w 12"/>
                    <a:gd name="T41" fmla="*/ 9 h 9"/>
                    <a:gd name="T42" fmla="*/ 8 w 12"/>
                    <a:gd name="T43" fmla="*/ 9 h 9"/>
                    <a:gd name="T44" fmla="*/ 12 w 12"/>
                    <a:gd name="T45" fmla="*/ 9 h 9"/>
                    <a:gd name="T46" fmla="*/ 8 w 12"/>
                    <a:gd name="T47" fmla="*/ 5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9"/>
                    <a:gd name="T74" fmla="*/ 12 w 12"/>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9">
                      <a:moveTo>
                        <a:pt x="8" y="5"/>
                      </a:moveTo>
                      <a:lnTo>
                        <a:pt x="8" y="5"/>
                      </a:lnTo>
                      <a:lnTo>
                        <a:pt x="8" y="0"/>
                      </a:lnTo>
                      <a:lnTo>
                        <a:pt x="4" y="0"/>
                      </a:lnTo>
                      <a:lnTo>
                        <a:pt x="0" y="0"/>
                      </a:lnTo>
                      <a:lnTo>
                        <a:pt x="4" y="0"/>
                      </a:lnTo>
                      <a:lnTo>
                        <a:pt x="4" y="5"/>
                      </a:lnTo>
                      <a:lnTo>
                        <a:pt x="4" y="9"/>
                      </a:lnTo>
                      <a:lnTo>
                        <a:pt x="8" y="9"/>
                      </a:lnTo>
                      <a:lnTo>
                        <a:pt x="12" y="9"/>
                      </a:lnTo>
                      <a:lnTo>
                        <a:pt x="8"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08" name="Group 963"/>
              <p:cNvGrpSpPr>
                <a:grpSpLocks/>
              </p:cNvGrpSpPr>
              <p:nvPr/>
            </p:nvGrpSpPr>
            <p:grpSpPr bwMode="auto">
              <a:xfrm>
                <a:off x="1306" y="3778"/>
                <a:ext cx="30" cy="43"/>
                <a:chOff x="1306" y="3778"/>
                <a:chExt cx="30" cy="43"/>
              </a:xfrm>
            </p:grpSpPr>
            <p:sp>
              <p:nvSpPr>
                <p:cNvPr id="1492" name="Freeform 964"/>
                <p:cNvSpPr>
                  <a:spLocks/>
                </p:cNvSpPr>
                <p:nvPr/>
              </p:nvSpPr>
              <p:spPr bwMode="auto">
                <a:xfrm>
                  <a:off x="1306" y="3778"/>
                  <a:ext cx="30" cy="43"/>
                </a:xfrm>
                <a:custGeom>
                  <a:avLst/>
                  <a:gdLst>
                    <a:gd name="T0" fmla="*/ 7 w 30"/>
                    <a:gd name="T1" fmla="*/ 43 h 43"/>
                    <a:gd name="T2" fmla="*/ 7 w 30"/>
                    <a:gd name="T3" fmla="*/ 43 h 43"/>
                    <a:gd name="T4" fmla="*/ 4 w 30"/>
                    <a:gd name="T5" fmla="*/ 38 h 43"/>
                    <a:gd name="T6" fmla="*/ 4 w 30"/>
                    <a:gd name="T7" fmla="*/ 38 h 43"/>
                    <a:gd name="T8" fmla="*/ 4 w 30"/>
                    <a:gd name="T9" fmla="*/ 34 h 43"/>
                    <a:gd name="T10" fmla="*/ 4 w 30"/>
                    <a:gd name="T11" fmla="*/ 34 h 43"/>
                    <a:gd name="T12" fmla="*/ 4 w 30"/>
                    <a:gd name="T13" fmla="*/ 30 h 43"/>
                    <a:gd name="T14" fmla="*/ 0 w 30"/>
                    <a:gd name="T15" fmla="*/ 30 h 43"/>
                    <a:gd name="T16" fmla="*/ 0 w 30"/>
                    <a:gd name="T17" fmla="*/ 30 h 43"/>
                    <a:gd name="T18" fmla="*/ 0 w 30"/>
                    <a:gd name="T19" fmla="*/ 26 h 43"/>
                    <a:gd name="T20" fmla="*/ 4 w 30"/>
                    <a:gd name="T21" fmla="*/ 21 h 43"/>
                    <a:gd name="T22" fmla="*/ 4 w 30"/>
                    <a:gd name="T23" fmla="*/ 21 h 43"/>
                    <a:gd name="T24" fmla="*/ 4 w 30"/>
                    <a:gd name="T25" fmla="*/ 17 h 43"/>
                    <a:gd name="T26" fmla="*/ 7 w 30"/>
                    <a:gd name="T27" fmla="*/ 13 h 43"/>
                    <a:gd name="T28" fmla="*/ 7 w 30"/>
                    <a:gd name="T29" fmla="*/ 13 h 43"/>
                    <a:gd name="T30" fmla="*/ 7 w 30"/>
                    <a:gd name="T31" fmla="*/ 9 h 43"/>
                    <a:gd name="T32" fmla="*/ 11 w 30"/>
                    <a:gd name="T33" fmla="*/ 9 h 43"/>
                    <a:gd name="T34" fmla="*/ 11 w 30"/>
                    <a:gd name="T35" fmla="*/ 9 h 43"/>
                    <a:gd name="T36" fmla="*/ 15 w 30"/>
                    <a:gd name="T37" fmla="*/ 9 h 43"/>
                    <a:gd name="T38" fmla="*/ 15 w 30"/>
                    <a:gd name="T39" fmla="*/ 4 h 43"/>
                    <a:gd name="T40" fmla="*/ 19 w 30"/>
                    <a:gd name="T41" fmla="*/ 4 h 43"/>
                    <a:gd name="T42" fmla="*/ 23 w 30"/>
                    <a:gd name="T43" fmla="*/ 0 h 43"/>
                    <a:gd name="T44" fmla="*/ 26 w 30"/>
                    <a:gd name="T45" fmla="*/ 0 h 43"/>
                    <a:gd name="T46" fmla="*/ 30 w 30"/>
                    <a:gd name="T47" fmla="*/ 0 h 43"/>
                    <a:gd name="T48" fmla="*/ 30 w 30"/>
                    <a:gd name="T49" fmla="*/ 0 h 43"/>
                    <a:gd name="T50" fmla="*/ 30 w 30"/>
                    <a:gd name="T51" fmla="*/ 4 h 43"/>
                    <a:gd name="T52" fmla="*/ 30 w 30"/>
                    <a:gd name="T53" fmla="*/ 4 h 43"/>
                    <a:gd name="T54" fmla="*/ 30 w 30"/>
                    <a:gd name="T55" fmla="*/ 4 h 43"/>
                    <a:gd name="T56" fmla="*/ 30 w 30"/>
                    <a:gd name="T57" fmla="*/ 9 h 43"/>
                    <a:gd name="T58" fmla="*/ 30 w 30"/>
                    <a:gd name="T59" fmla="*/ 13 h 43"/>
                    <a:gd name="T60" fmla="*/ 30 w 30"/>
                    <a:gd name="T61" fmla="*/ 17 h 43"/>
                    <a:gd name="T62" fmla="*/ 30 w 30"/>
                    <a:gd name="T63" fmla="*/ 21 h 43"/>
                    <a:gd name="T64" fmla="*/ 26 w 30"/>
                    <a:gd name="T65" fmla="*/ 26 h 43"/>
                    <a:gd name="T66" fmla="*/ 26 w 30"/>
                    <a:gd name="T67" fmla="*/ 30 h 43"/>
                    <a:gd name="T68" fmla="*/ 23 w 30"/>
                    <a:gd name="T69" fmla="*/ 34 h 43"/>
                    <a:gd name="T70" fmla="*/ 23 w 30"/>
                    <a:gd name="T71" fmla="*/ 34 h 43"/>
                    <a:gd name="T72" fmla="*/ 19 w 30"/>
                    <a:gd name="T73" fmla="*/ 38 h 43"/>
                    <a:gd name="T74" fmla="*/ 15 w 30"/>
                    <a:gd name="T75" fmla="*/ 43 h 43"/>
                    <a:gd name="T76" fmla="*/ 15 w 30"/>
                    <a:gd name="T77" fmla="*/ 43 h 43"/>
                    <a:gd name="T78" fmla="*/ 15 w 30"/>
                    <a:gd name="T79" fmla="*/ 43 h 43"/>
                    <a:gd name="T80" fmla="*/ 11 w 30"/>
                    <a:gd name="T81" fmla="*/ 43 h 43"/>
                    <a:gd name="T82" fmla="*/ 11 w 30"/>
                    <a:gd name="T83" fmla="*/ 43 h 43"/>
                    <a:gd name="T84" fmla="*/ 11 w 30"/>
                    <a:gd name="T85" fmla="*/ 43 h 43"/>
                    <a:gd name="T86" fmla="*/ 7 w 30"/>
                    <a:gd name="T87" fmla="*/ 43 h 43"/>
                    <a:gd name="T88" fmla="*/ 7 w 30"/>
                    <a:gd name="T89" fmla="*/ 43 h 43"/>
                    <a:gd name="T90" fmla="*/ 7 w 30"/>
                    <a:gd name="T91" fmla="*/ 43 h 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43"/>
                    <a:gd name="T140" fmla="*/ 30 w 30"/>
                    <a:gd name="T141" fmla="*/ 43 h 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43">
                      <a:moveTo>
                        <a:pt x="7" y="43"/>
                      </a:moveTo>
                      <a:lnTo>
                        <a:pt x="7" y="43"/>
                      </a:lnTo>
                      <a:lnTo>
                        <a:pt x="4" y="38"/>
                      </a:lnTo>
                      <a:lnTo>
                        <a:pt x="4" y="34"/>
                      </a:lnTo>
                      <a:lnTo>
                        <a:pt x="4" y="30"/>
                      </a:lnTo>
                      <a:lnTo>
                        <a:pt x="0" y="30"/>
                      </a:lnTo>
                      <a:lnTo>
                        <a:pt x="0" y="26"/>
                      </a:lnTo>
                      <a:lnTo>
                        <a:pt x="4" y="21"/>
                      </a:lnTo>
                      <a:lnTo>
                        <a:pt x="4" y="17"/>
                      </a:lnTo>
                      <a:lnTo>
                        <a:pt x="7" y="13"/>
                      </a:lnTo>
                      <a:lnTo>
                        <a:pt x="7" y="9"/>
                      </a:lnTo>
                      <a:lnTo>
                        <a:pt x="11" y="9"/>
                      </a:lnTo>
                      <a:lnTo>
                        <a:pt x="15" y="9"/>
                      </a:lnTo>
                      <a:lnTo>
                        <a:pt x="15" y="4"/>
                      </a:lnTo>
                      <a:lnTo>
                        <a:pt x="19" y="4"/>
                      </a:lnTo>
                      <a:lnTo>
                        <a:pt x="23" y="0"/>
                      </a:lnTo>
                      <a:lnTo>
                        <a:pt x="26" y="0"/>
                      </a:lnTo>
                      <a:lnTo>
                        <a:pt x="30" y="0"/>
                      </a:lnTo>
                      <a:lnTo>
                        <a:pt x="30" y="4"/>
                      </a:lnTo>
                      <a:lnTo>
                        <a:pt x="30" y="9"/>
                      </a:lnTo>
                      <a:lnTo>
                        <a:pt x="30" y="13"/>
                      </a:lnTo>
                      <a:lnTo>
                        <a:pt x="30" y="17"/>
                      </a:lnTo>
                      <a:lnTo>
                        <a:pt x="30" y="21"/>
                      </a:lnTo>
                      <a:lnTo>
                        <a:pt x="26" y="26"/>
                      </a:lnTo>
                      <a:lnTo>
                        <a:pt x="26" y="30"/>
                      </a:lnTo>
                      <a:lnTo>
                        <a:pt x="23" y="34"/>
                      </a:lnTo>
                      <a:lnTo>
                        <a:pt x="19" y="38"/>
                      </a:lnTo>
                      <a:lnTo>
                        <a:pt x="15" y="43"/>
                      </a:lnTo>
                      <a:lnTo>
                        <a:pt x="11" y="43"/>
                      </a:lnTo>
                      <a:lnTo>
                        <a:pt x="7" y="43"/>
                      </a:lnTo>
                      <a:close/>
                    </a:path>
                  </a:pathLst>
                </a:custGeom>
                <a:solidFill>
                  <a:srgbClr val="3F3B39"/>
                </a:solidFill>
                <a:ln w="6350">
                  <a:solidFill>
                    <a:srgbClr val="3F3B39"/>
                  </a:solidFill>
                  <a:round/>
                  <a:headEnd/>
                  <a:tailEnd/>
                </a:ln>
              </p:spPr>
              <p:txBody>
                <a:bodyPr/>
                <a:lstStyle/>
                <a:p>
                  <a:endParaRPr lang="fa-IR"/>
                </a:p>
              </p:txBody>
            </p:sp>
            <p:sp>
              <p:nvSpPr>
                <p:cNvPr id="1493" name="Freeform 965"/>
                <p:cNvSpPr>
                  <a:spLocks/>
                </p:cNvSpPr>
                <p:nvPr/>
              </p:nvSpPr>
              <p:spPr bwMode="auto">
                <a:xfrm>
                  <a:off x="1310" y="3808"/>
                  <a:ext cx="7" cy="8"/>
                </a:xfrm>
                <a:custGeom>
                  <a:avLst/>
                  <a:gdLst>
                    <a:gd name="T0" fmla="*/ 7 w 7"/>
                    <a:gd name="T1" fmla="*/ 4 h 8"/>
                    <a:gd name="T2" fmla="*/ 7 w 7"/>
                    <a:gd name="T3" fmla="*/ 4 h 8"/>
                    <a:gd name="T4" fmla="*/ 7 w 7"/>
                    <a:gd name="T5" fmla="*/ 4 h 8"/>
                    <a:gd name="T6" fmla="*/ 7 w 7"/>
                    <a:gd name="T7" fmla="*/ 4 h 8"/>
                    <a:gd name="T8" fmla="*/ 7 w 7"/>
                    <a:gd name="T9" fmla="*/ 0 h 8"/>
                    <a:gd name="T10" fmla="*/ 3 w 7"/>
                    <a:gd name="T11" fmla="*/ 0 h 8"/>
                    <a:gd name="T12" fmla="*/ 3 w 7"/>
                    <a:gd name="T13" fmla="*/ 0 h 8"/>
                    <a:gd name="T14" fmla="*/ 3 w 7"/>
                    <a:gd name="T15" fmla="*/ 0 h 8"/>
                    <a:gd name="T16" fmla="*/ 0 w 7"/>
                    <a:gd name="T17" fmla="*/ 4 h 8"/>
                    <a:gd name="T18" fmla="*/ 0 w 7"/>
                    <a:gd name="T19" fmla="*/ 4 h 8"/>
                    <a:gd name="T20" fmla="*/ 0 w 7"/>
                    <a:gd name="T21" fmla="*/ 4 h 8"/>
                    <a:gd name="T22" fmla="*/ 0 w 7"/>
                    <a:gd name="T23" fmla="*/ 4 h 8"/>
                    <a:gd name="T24" fmla="*/ 0 w 7"/>
                    <a:gd name="T25" fmla="*/ 4 h 8"/>
                    <a:gd name="T26" fmla="*/ 3 w 7"/>
                    <a:gd name="T27" fmla="*/ 8 h 8"/>
                    <a:gd name="T28" fmla="*/ 3 w 7"/>
                    <a:gd name="T29" fmla="*/ 8 h 8"/>
                    <a:gd name="T30" fmla="*/ 3 w 7"/>
                    <a:gd name="T31" fmla="*/ 8 h 8"/>
                    <a:gd name="T32" fmla="*/ 3 w 7"/>
                    <a:gd name="T33" fmla="*/ 8 h 8"/>
                    <a:gd name="T34" fmla="*/ 7 w 7"/>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7" y="4"/>
                      </a:moveTo>
                      <a:lnTo>
                        <a:pt x="7" y="4"/>
                      </a:lnTo>
                      <a:lnTo>
                        <a:pt x="7" y="0"/>
                      </a:lnTo>
                      <a:lnTo>
                        <a:pt x="3" y="0"/>
                      </a:lnTo>
                      <a:lnTo>
                        <a:pt x="0" y="4"/>
                      </a:lnTo>
                      <a:lnTo>
                        <a:pt x="3" y="8"/>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94" name="Freeform 966"/>
                <p:cNvSpPr>
                  <a:spLocks/>
                </p:cNvSpPr>
                <p:nvPr/>
              </p:nvSpPr>
              <p:spPr bwMode="auto">
                <a:xfrm>
                  <a:off x="1310" y="3795"/>
                  <a:ext cx="11" cy="9"/>
                </a:xfrm>
                <a:custGeom>
                  <a:avLst/>
                  <a:gdLst>
                    <a:gd name="T0" fmla="*/ 11 w 11"/>
                    <a:gd name="T1" fmla="*/ 4 h 9"/>
                    <a:gd name="T2" fmla="*/ 11 w 11"/>
                    <a:gd name="T3" fmla="*/ 4 h 9"/>
                    <a:gd name="T4" fmla="*/ 11 w 11"/>
                    <a:gd name="T5" fmla="*/ 4 h 9"/>
                    <a:gd name="T6" fmla="*/ 11 w 11"/>
                    <a:gd name="T7" fmla="*/ 4 h 9"/>
                    <a:gd name="T8" fmla="*/ 11 w 11"/>
                    <a:gd name="T9" fmla="*/ 4 h 9"/>
                    <a:gd name="T10" fmla="*/ 11 w 11"/>
                    <a:gd name="T11" fmla="*/ 4 h 9"/>
                    <a:gd name="T12" fmla="*/ 11 w 11"/>
                    <a:gd name="T13" fmla="*/ 4 h 9"/>
                    <a:gd name="T14" fmla="*/ 11 w 11"/>
                    <a:gd name="T15" fmla="*/ 0 h 9"/>
                    <a:gd name="T16" fmla="*/ 11 w 11"/>
                    <a:gd name="T17" fmla="*/ 0 h 9"/>
                    <a:gd name="T18" fmla="*/ 11 w 11"/>
                    <a:gd name="T19" fmla="*/ 0 h 9"/>
                    <a:gd name="T20" fmla="*/ 11 w 11"/>
                    <a:gd name="T21" fmla="*/ 0 h 9"/>
                    <a:gd name="T22" fmla="*/ 11 w 11"/>
                    <a:gd name="T23" fmla="*/ 0 h 9"/>
                    <a:gd name="T24" fmla="*/ 7 w 11"/>
                    <a:gd name="T25" fmla="*/ 0 h 9"/>
                    <a:gd name="T26" fmla="*/ 3 w 11"/>
                    <a:gd name="T27" fmla="*/ 4 h 9"/>
                    <a:gd name="T28" fmla="*/ 0 w 11"/>
                    <a:gd name="T29" fmla="*/ 4 h 9"/>
                    <a:gd name="T30" fmla="*/ 0 w 11"/>
                    <a:gd name="T31" fmla="*/ 9 h 9"/>
                    <a:gd name="T32" fmla="*/ 3 w 11"/>
                    <a:gd name="T33" fmla="*/ 9 h 9"/>
                    <a:gd name="T34" fmla="*/ 3 w 11"/>
                    <a:gd name="T35" fmla="*/ 9 h 9"/>
                    <a:gd name="T36" fmla="*/ 3 w 11"/>
                    <a:gd name="T37" fmla="*/ 9 h 9"/>
                    <a:gd name="T38" fmla="*/ 3 w 11"/>
                    <a:gd name="T39" fmla="*/ 9 h 9"/>
                    <a:gd name="T40" fmla="*/ 11 w 11"/>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9"/>
                    <a:gd name="T65" fmla="*/ 11 w 1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9">
                      <a:moveTo>
                        <a:pt x="11" y="4"/>
                      </a:moveTo>
                      <a:lnTo>
                        <a:pt x="11" y="4"/>
                      </a:lnTo>
                      <a:lnTo>
                        <a:pt x="11" y="0"/>
                      </a:lnTo>
                      <a:lnTo>
                        <a:pt x="7" y="0"/>
                      </a:lnTo>
                      <a:lnTo>
                        <a:pt x="3" y="4"/>
                      </a:lnTo>
                      <a:lnTo>
                        <a:pt x="0" y="4"/>
                      </a:lnTo>
                      <a:lnTo>
                        <a:pt x="0" y="9"/>
                      </a:lnTo>
                      <a:lnTo>
                        <a:pt x="3" y="9"/>
                      </a:lnTo>
                      <a:lnTo>
                        <a:pt x="11"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09" name="Freeform 967"/>
              <p:cNvSpPr>
                <a:spLocks/>
              </p:cNvSpPr>
              <p:nvPr/>
            </p:nvSpPr>
            <p:spPr bwMode="auto">
              <a:xfrm>
                <a:off x="2750" y="3596"/>
                <a:ext cx="15" cy="13"/>
              </a:xfrm>
              <a:custGeom>
                <a:avLst/>
                <a:gdLst>
                  <a:gd name="T0" fmla="*/ 0 w 15"/>
                  <a:gd name="T1" fmla="*/ 4 h 13"/>
                  <a:gd name="T2" fmla="*/ 0 w 15"/>
                  <a:gd name="T3" fmla="*/ 4 h 13"/>
                  <a:gd name="T4" fmla="*/ 0 w 15"/>
                  <a:gd name="T5" fmla="*/ 4 h 13"/>
                  <a:gd name="T6" fmla="*/ 0 w 15"/>
                  <a:gd name="T7" fmla="*/ 4 h 13"/>
                  <a:gd name="T8" fmla="*/ 0 w 15"/>
                  <a:gd name="T9" fmla="*/ 8 h 13"/>
                  <a:gd name="T10" fmla="*/ 4 w 15"/>
                  <a:gd name="T11" fmla="*/ 8 h 13"/>
                  <a:gd name="T12" fmla="*/ 8 w 15"/>
                  <a:gd name="T13" fmla="*/ 8 h 13"/>
                  <a:gd name="T14" fmla="*/ 12 w 15"/>
                  <a:gd name="T15" fmla="*/ 13 h 13"/>
                  <a:gd name="T16" fmla="*/ 12 w 15"/>
                  <a:gd name="T17" fmla="*/ 13 h 13"/>
                  <a:gd name="T18" fmla="*/ 15 w 15"/>
                  <a:gd name="T19" fmla="*/ 13 h 13"/>
                  <a:gd name="T20" fmla="*/ 15 w 15"/>
                  <a:gd name="T21" fmla="*/ 8 h 13"/>
                  <a:gd name="T22" fmla="*/ 15 w 15"/>
                  <a:gd name="T23" fmla="*/ 8 h 13"/>
                  <a:gd name="T24" fmla="*/ 15 w 15"/>
                  <a:gd name="T25" fmla="*/ 8 h 13"/>
                  <a:gd name="T26" fmla="*/ 15 w 15"/>
                  <a:gd name="T27" fmla="*/ 8 h 13"/>
                  <a:gd name="T28" fmla="*/ 8 w 15"/>
                  <a:gd name="T29" fmla="*/ 4 h 13"/>
                  <a:gd name="T30" fmla="*/ 8 w 15"/>
                  <a:gd name="T31" fmla="*/ 4 h 13"/>
                  <a:gd name="T32" fmla="*/ 4 w 15"/>
                  <a:gd name="T33" fmla="*/ 0 h 13"/>
                  <a:gd name="T34" fmla="*/ 4 w 15"/>
                  <a:gd name="T35" fmla="*/ 0 h 13"/>
                  <a:gd name="T36" fmla="*/ 4 w 15"/>
                  <a:gd name="T37" fmla="*/ 0 h 13"/>
                  <a:gd name="T38" fmla="*/ 0 w 15"/>
                  <a:gd name="T39" fmla="*/ 4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0" y="4"/>
                    </a:moveTo>
                    <a:lnTo>
                      <a:pt x="0" y="4"/>
                    </a:lnTo>
                    <a:lnTo>
                      <a:pt x="0" y="8"/>
                    </a:lnTo>
                    <a:lnTo>
                      <a:pt x="4" y="8"/>
                    </a:lnTo>
                    <a:lnTo>
                      <a:pt x="8" y="8"/>
                    </a:lnTo>
                    <a:lnTo>
                      <a:pt x="12" y="13"/>
                    </a:lnTo>
                    <a:lnTo>
                      <a:pt x="15" y="13"/>
                    </a:lnTo>
                    <a:lnTo>
                      <a:pt x="15" y="8"/>
                    </a:lnTo>
                    <a:lnTo>
                      <a:pt x="8" y="4"/>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0" name="Freeform 968"/>
              <p:cNvSpPr>
                <a:spLocks/>
              </p:cNvSpPr>
              <p:nvPr/>
            </p:nvSpPr>
            <p:spPr bwMode="auto">
              <a:xfrm>
                <a:off x="2739" y="3541"/>
                <a:ext cx="15" cy="8"/>
              </a:xfrm>
              <a:custGeom>
                <a:avLst/>
                <a:gdLst>
                  <a:gd name="T0" fmla="*/ 0 w 15"/>
                  <a:gd name="T1" fmla="*/ 4 h 8"/>
                  <a:gd name="T2" fmla="*/ 0 w 15"/>
                  <a:gd name="T3" fmla="*/ 4 h 8"/>
                  <a:gd name="T4" fmla="*/ 0 w 15"/>
                  <a:gd name="T5" fmla="*/ 4 h 8"/>
                  <a:gd name="T6" fmla="*/ 0 w 15"/>
                  <a:gd name="T7" fmla="*/ 4 h 8"/>
                  <a:gd name="T8" fmla="*/ 0 w 15"/>
                  <a:gd name="T9" fmla="*/ 8 h 8"/>
                  <a:gd name="T10" fmla="*/ 4 w 15"/>
                  <a:gd name="T11" fmla="*/ 8 h 8"/>
                  <a:gd name="T12" fmla="*/ 8 w 15"/>
                  <a:gd name="T13" fmla="*/ 8 h 8"/>
                  <a:gd name="T14" fmla="*/ 11 w 15"/>
                  <a:gd name="T15" fmla="*/ 8 h 8"/>
                  <a:gd name="T16" fmla="*/ 11 w 15"/>
                  <a:gd name="T17" fmla="*/ 8 h 8"/>
                  <a:gd name="T18" fmla="*/ 15 w 15"/>
                  <a:gd name="T19" fmla="*/ 8 h 8"/>
                  <a:gd name="T20" fmla="*/ 15 w 15"/>
                  <a:gd name="T21" fmla="*/ 8 h 8"/>
                  <a:gd name="T22" fmla="*/ 15 w 15"/>
                  <a:gd name="T23" fmla="*/ 8 h 8"/>
                  <a:gd name="T24" fmla="*/ 15 w 15"/>
                  <a:gd name="T25" fmla="*/ 8 h 8"/>
                  <a:gd name="T26" fmla="*/ 15 w 15"/>
                  <a:gd name="T27" fmla="*/ 8 h 8"/>
                  <a:gd name="T28" fmla="*/ 8 w 15"/>
                  <a:gd name="T29" fmla="*/ 4 h 8"/>
                  <a:gd name="T30" fmla="*/ 8 w 15"/>
                  <a:gd name="T31" fmla="*/ 0 h 8"/>
                  <a:gd name="T32" fmla="*/ 8 w 15"/>
                  <a:gd name="T33" fmla="*/ 0 h 8"/>
                  <a:gd name="T34" fmla="*/ 4 w 15"/>
                  <a:gd name="T35" fmla="*/ 0 h 8"/>
                  <a:gd name="T36" fmla="*/ 4 w 15"/>
                  <a:gd name="T37" fmla="*/ 0 h 8"/>
                  <a:gd name="T38" fmla="*/ 0 w 15"/>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8"/>
                  <a:gd name="T62" fmla="*/ 15 w 15"/>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8">
                    <a:moveTo>
                      <a:pt x="0" y="4"/>
                    </a:moveTo>
                    <a:lnTo>
                      <a:pt x="0" y="4"/>
                    </a:lnTo>
                    <a:lnTo>
                      <a:pt x="0" y="8"/>
                    </a:lnTo>
                    <a:lnTo>
                      <a:pt x="4" y="8"/>
                    </a:lnTo>
                    <a:lnTo>
                      <a:pt x="8" y="8"/>
                    </a:lnTo>
                    <a:lnTo>
                      <a:pt x="11" y="8"/>
                    </a:lnTo>
                    <a:lnTo>
                      <a:pt x="15" y="8"/>
                    </a:lnTo>
                    <a:lnTo>
                      <a:pt x="8" y="4"/>
                    </a:lnTo>
                    <a:lnTo>
                      <a:pt x="8" y="0"/>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1" name="Freeform 969"/>
              <p:cNvSpPr>
                <a:spLocks/>
              </p:cNvSpPr>
              <p:nvPr/>
            </p:nvSpPr>
            <p:spPr bwMode="auto">
              <a:xfrm>
                <a:off x="1155" y="3778"/>
                <a:ext cx="19" cy="13"/>
              </a:xfrm>
              <a:custGeom>
                <a:avLst/>
                <a:gdLst>
                  <a:gd name="T0" fmla="*/ 4 w 19"/>
                  <a:gd name="T1" fmla="*/ 4 h 13"/>
                  <a:gd name="T2" fmla="*/ 4 w 19"/>
                  <a:gd name="T3" fmla="*/ 4 h 13"/>
                  <a:gd name="T4" fmla="*/ 4 w 19"/>
                  <a:gd name="T5" fmla="*/ 4 h 13"/>
                  <a:gd name="T6" fmla="*/ 4 w 19"/>
                  <a:gd name="T7" fmla="*/ 0 h 13"/>
                  <a:gd name="T8" fmla="*/ 4 w 19"/>
                  <a:gd name="T9" fmla="*/ 0 h 13"/>
                  <a:gd name="T10" fmla="*/ 4 w 19"/>
                  <a:gd name="T11" fmla="*/ 0 h 13"/>
                  <a:gd name="T12" fmla="*/ 8 w 19"/>
                  <a:gd name="T13" fmla="*/ 0 h 13"/>
                  <a:gd name="T14" fmla="*/ 8 w 19"/>
                  <a:gd name="T15" fmla="*/ 0 h 13"/>
                  <a:gd name="T16" fmla="*/ 11 w 19"/>
                  <a:gd name="T17" fmla="*/ 4 h 13"/>
                  <a:gd name="T18" fmla="*/ 15 w 19"/>
                  <a:gd name="T19" fmla="*/ 4 h 13"/>
                  <a:gd name="T20" fmla="*/ 19 w 19"/>
                  <a:gd name="T21" fmla="*/ 9 h 13"/>
                  <a:gd name="T22" fmla="*/ 19 w 19"/>
                  <a:gd name="T23" fmla="*/ 9 h 13"/>
                  <a:gd name="T24" fmla="*/ 19 w 19"/>
                  <a:gd name="T25" fmla="*/ 9 h 13"/>
                  <a:gd name="T26" fmla="*/ 19 w 19"/>
                  <a:gd name="T27" fmla="*/ 9 h 13"/>
                  <a:gd name="T28" fmla="*/ 19 w 19"/>
                  <a:gd name="T29" fmla="*/ 9 h 13"/>
                  <a:gd name="T30" fmla="*/ 19 w 19"/>
                  <a:gd name="T31" fmla="*/ 13 h 13"/>
                  <a:gd name="T32" fmla="*/ 15 w 19"/>
                  <a:gd name="T33" fmla="*/ 13 h 13"/>
                  <a:gd name="T34" fmla="*/ 15 w 19"/>
                  <a:gd name="T35" fmla="*/ 13 h 13"/>
                  <a:gd name="T36" fmla="*/ 15 w 19"/>
                  <a:gd name="T37" fmla="*/ 13 h 13"/>
                  <a:gd name="T38" fmla="*/ 15 w 19"/>
                  <a:gd name="T39" fmla="*/ 13 h 13"/>
                  <a:gd name="T40" fmla="*/ 11 w 19"/>
                  <a:gd name="T41" fmla="*/ 13 h 13"/>
                  <a:gd name="T42" fmla="*/ 11 w 19"/>
                  <a:gd name="T43" fmla="*/ 13 h 13"/>
                  <a:gd name="T44" fmla="*/ 8 w 19"/>
                  <a:gd name="T45" fmla="*/ 13 h 13"/>
                  <a:gd name="T46" fmla="*/ 4 w 19"/>
                  <a:gd name="T47" fmla="*/ 13 h 13"/>
                  <a:gd name="T48" fmla="*/ 4 w 19"/>
                  <a:gd name="T49" fmla="*/ 13 h 13"/>
                  <a:gd name="T50" fmla="*/ 0 w 19"/>
                  <a:gd name="T51" fmla="*/ 9 h 13"/>
                  <a:gd name="T52" fmla="*/ 0 w 19"/>
                  <a:gd name="T53" fmla="*/ 9 h 13"/>
                  <a:gd name="T54" fmla="*/ 0 w 19"/>
                  <a:gd name="T55" fmla="*/ 9 h 13"/>
                  <a:gd name="T56" fmla="*/ 0 w 19"/>
                  <a:gd name="T57" fmla="*/ 4 h 13"/>
                  <a:gd name="T58" fmla="*/ 0 w 19"/>
                  <a:gd name="T59" fmla="*/ 4 h 13"/>
                  <a:gd name="T60" fmla="*/ 4 w 19"/>
                  <a:gd name="T61" fmla="*/ 4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3"/>
                  <a:gd name="T95" fmla="*/ 19 w 19"/>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3">
                    <a:moveTo>
                      <a:pt x="4" y="4"/>
                    </a:moveTo>
                    <a:lnTo>
                      <a:pt x="4" y="4"/>
                    </a:lnTo>
                    <a:lnTo>
                      <a:pt x="4" y="0"/>
                    </a:lnTo>
                    <a:lnTo>
                      <a:pt x="8" y="0"/>
                    </a:lnTo>
                    <a:lnTo>
                      <a:pt x="11" y="4"/>
                    </a:lnTo>
                    <a:lnTo>
                      <a:pt x="15" y="4"/>
                    </a:lnTo>
                    <a:lnTo>
                      <a:pt x="19" y="9"/>
                    </a:lnTo>
                    <a:lnTo>
                      <a:pt x="19" y="13"/>
                    </a:lnTo>
                    <a:lnTo>
                      <a:pt x="15" y="13"/>
                    </a:lnTo>
                    <a:lnTo>
                      <a:pt x="11" y="13"/>
                    </a:lnTo>
                    <a:lnTo>
                      <a:pt x="8" y="13"/>
                    </a:lnTo>
                    <a:lnTo>
                      <a:pt x="4" y="13"/>
                    </a:lnTo>
                    <a:lnTo>
                      <a:pt x="0" y="9"/>
                    </a:lnTo>
                    <a:lnTo>
                      <a:pt x="0" y="4"/>
                    </a:lnTo>
                    <a:lnTo>
                      <a:pt x="4" y="4"/>
                    </a:lnTo>
                    <a:close/>
                  </a:path>
                </a:pathLst>
              </a:custGeom>
              <a:solidFill>
                <a:srgbClr val="3F3B39"/>
              </a:solidFill>
              <a:ln w="6350">
                <a:solidFill>
                  <a:srgbClr val="3F3B39"/>
                </a:solidFill>
                <a:round/>
                <a:headEnd/>
                <a:tailEnd/>
              </a:ln>
            </p:spPr>
            <p:txBody>
              <a:bodyPr/>
              <a:lstStyle/>
              <a:p>
                <a:endParaRPr lang="fa-IR"/>
              </a:p>
            </p:txBody>
          </p:sp>
          <p:sp>
            <p:nvSpPr>
              <p:cNvPr id="612" name="Freeform 970"/>
              <p:cNvSpPr>
                <a:spLocks/>
              </p:cNvSpPr>
              <p:nvPr/>
            </p:nvSpPr>
            <p:spPr bwMode="auto">
              <a:xfrm>
                <a:off x="1155" y="3778"/>
                <a:ext cx="15" cy="13"/>
              </a:xfrm>
              <a:custGeom>
                <a:avLst/>
                <a:gdLst>
                  <a:gd name="T0" fmla="*/ 0 w 15"/>
                  <a:gd name="T1" fmla="*/ 4 h 13"/>
                  <a:gd name="T2" fmla="*/ 0 w 15"/>
                  <a:gd name="T3" fmla="*/ 4 h 13"/>
                  <a:gd name="T4" fmla="*/ 0 w 15"/>
                  <a:gd name="T5" fmla="*/ 4 h 13"/>
                  <a:gd name="T6" fmla="*/ 0 w 15"/>
                  <a:gd name="T7" fmla="*/ 4 h 13"/>
                  <a:gd name="T8" fmla="*/ 4 w 15"/>
                  <a:gd name="T9" fmla="*/ 9 h 13"/>
                  <a:gd name="T10" fmla="*/ 4 w 15"/>
                  <a:gd name="T11" fmla="*/ 9 h 13"/>
                  <a:gd name="T12" fmla="*/ 4 w 15"/>
                  <a:gd name="T13" fmla="*/ 9 h 13"/>
                  <a:gd name="T14" fmla="*/ 4 w 15"/>
                  <a:gd name="T15" fmla="*/ 9 h 13"/>
                  <a:gd name="T16" fmla="*/ 8 w 15"/>
                  <a:gd name="T17" fmla="*/ 9 h 13"/>
                  <a:gd name="T18" fmla="*/ 11 w 15"/>
                  <a:gd name="T19" fmla="*/ 13 h 13"/>
                  <a:gd name="T20" fmla="*/ 15 w 15"/>
                  <a:gd name="T21" fmla="*/ 13 h 13"/>
                  <a:gd name="T22" fmla="*/ 15 w 15"/>
                  <a:gd name="T23" fmla="*/ 13 h 13"/>
                  <a:gd name="T24" fmla="*/ 15 w 15"/>
                  <a:gd name="T25" fmla="*/ 13 h 13"/>
                  <a:gd name="T26" fmla="*/ 15 w 15"/>
                  <a:gd name="T27" fmla="*/ 9 h 13"/>
                  <a:gd name="T28" fmla="*/ 15 w 15"/>
                  <a:gd name="T29" fmla="*/ 9 h 13"/>
                  <a:gd name="T30" fmla="*/ 15 w 15"/>
                  <a:gd name="T31" fmla="*/ 9 h 13"/>
                  <a:gd name="T32" fmla="*/ 15 w 15"/>
                  <a:gd name="T33" fmla="*/ 9 h 13"/>
                  <a:gd name="T34" fmla="*/ 15 w 15"/>
                  <a:gd name="T35" fmla="*/ 9 h 13"/>
                  <a:gd name="T36" fmla="*/ 15 w 15"/>
                  <a:gd name="T37" fmla="*/ 9 h 13"/>
                  <a:gd name="T38" fmla="*/ 15 w 15"/>
                  <a:gd name="T39" fmla="*/ 9 h 13"/>
                  <a:gd name="T40" fmla="*/ 11 w 15"/>
                  <a:gd name="T41" fmla="*/ 4 h 13"/>
                  <a:gd name="T42" fmla="*/ 8 w 15"/>
                  <a:gd name="T43" fmla="*/ 4 h 13"/>
                  <a:gd name="T44" fmla="*/ 8 w 15"/>
                  <a:gd name="T45" fmla="*/ 0 h 13"/>
                  <a:gd name="T46" fmla="*/ 4 w 15"/>
                  <a:gd name="T47" fmla="*/ 0 h 13"/>
                  <a:gd name="T48" fmla="*/ 4 w 15"/>
                  <a:gd name="T49" fmla="*/ 0 h 13"/>
                  <a:gd name="T50" fmla="*/ 4 w 15"/>
                  <a:gd name="T51" fmla="*/ 0 h 13"/>
                  <a:gd name="T52" fmla="*/ 4 w 15"/>
                  <a:gd name="T53" fmla="*/ 4 h 13"/>
                  <a:gd name="T54" fmla="*/ 0 w 15"/>
                  <a:gd name="T55" fmla="*/ 4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3"/>
                  <a:gd name="T86" fmla="*/ 15 w 15"/>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3">
                    <a:moveTo>
                      <a:pt x="0" y="4"/>
                    </a:moveTo>
                    <a:lnTo>
                      <a:pt x="0" y="4"/>
                    </a:lnTo>
                    <a:lnTo>
                      <a:pt x="4" y="9"/>
                    </a:lnTo>
                    <a:lnTo>
                      <a:pt x="8" y="9"/>
                    </a:lnTo>
                    <a:lnTo>
                      <a:pt x="11" y="13"/>
                    </a:lnTo>
                    <a:lnTo>
                      <a:pt x="15" y="13"/>
                    </a:lnTo>
                    <a:lnTo>
                      <a:pt x="15" y="9"/>
                    </a:lnTo>
                    <a:lnTo>
                      <a:pt x="11" y="4"/>
                    </a:lnTo>
                    <a:lnTo>
                      <a:pt x="8" y="4"/>
                    </a:lnTo>
                    <a:lnTo>
                      <a:pt x="8" y="0"/>
                    </a:lnTo>
                    <a:lnTo>
                      <a:pt x="4" y="0"/>
                    </a:lnTo>
                    <a:lnTo>
                      <a:pt x="4" y="4"/>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13" name="Group 971"/>
              <p:cNvGrpSpPr>
                <a:grpSpLocks/>
              </p:cNvGrpSpPr>
              <p:nvPr/>
            </p:nvGrpSpPr>
            <p:grpSpPr bwMode="auto">
              <a:xfrm>
                <a:off x="1423" y="3799"/>
                <a:ext cx="19" cy="13"/>
                <a:chOff x="1423" y="3799"/>
                <a:chExt cx="19" cy="13"/>
              </a:xfrm>
            </p:grpSpPr>
            <p:sp>
              <p:nvSpPr>
                <p:cNvPr id="1490" name="Freeform 972"/>
                <p:cNvSpPr>
                  <a:spLocks/>
                </p:cNvSpPr>
                <p:nvPr/>
              </p:nvSpPr>
              <p:spPr bwMode="auto">
                <a:xfrm>
                  <a:off x="1423" y="3799"/>
                  <a:ext cx="19" cy="13"/>
                </a:xfrm>
                <a:custGeom>
                  <a:avLst/>
                  <a:gdLst>
                    <a:gd name="T0" fmla="*/ 4 w 19"/>
                    <a:gd name="T1" fmla="*/ 5 h 13"/>
                    <a:gd name="T2" fmla="*/ 4 w 19"/>
                    <a:gd name="T3" fmla="*/ 5 h 13"/>
                    <a:gd name="T4" fmla="*/ 4 w 19"/>
                    <a:gd name="T5" fmla="*/ 0 h 13"/>
                    <a:gd name="T6" fmla="*/ 4 w 19"/>
                    <a:gd name="T7" fmla="*/ 0 h 13"/>
                    <a:gd name="T8" fmla="*/ 4 w 19"/>
                    <a:gd name="T9" fmla="*/ 0 h 13"/>
                    <a:gd name="T10" fmla="*/ 7 w 19"/>
                    <a:gd name="T11" fmla="*/ 0 h 13"/>
                    <a:gd name="T12" fmla="*/ 7 w 19"/>
                    <a:gd name="T13" fmla="*/ 0 h 13"/>
                    <a:gd name="T14" fmla="*/ 7 w 19"/>
                    <a:gd name="T15" fmla="*/ 0 h 13"/>
                    <a:gd name="T16" fmla="*/ 11 w 19"/>
                    <a:gd name="T17" fmla="*/ 0 h 13"/>
                    <a:gd name="T18" fmla="*/ 15 w 19"/>
                    <a:gd name="T19" fmla="*/ 5 h 13"/>
                    <a:gd name="T20" fmla="*/ 19 w 19"/>
                    <a:gd name="T21" fmla="*/ 5 h 13"/>
                    <a:gd name="T22" fmla="*/ 19 w 19"/>
                    <a:gd name="T23" fmla="*/ 9 h 13"/>
                    <a:gd name="T24" fmla="*/ 19 w 19"/>
                    <a:gd name="T25" fmla="*/ 9 h 13"/>
                    <a:gd name="T26" fmla="*/ 19 w 19"/>
                    <a:gd name="T27" fmla="*/ 9 h 13"/>
                    <a:gd name="T28" fmla="*/ 19 w 19"/>
                    <a:gd name="T29" fmla="*/ 9 h 13"/>
                    <a:gd name="T30" fmla="*/ 19 w 19"/>
                    <a:gd name="T31" fmla="*/ 9 h 13"/>
                    <a:gd name="T32" fmla="*/ 19 w 19"/>
                    <a:gd name="T33" fmla="*/ 13 h 13"/>
                    <a:gd name="T34" fmla="*/ 15 w 19"/>
                    <a:gd name="T35" fmla="*/ 13 h 13"/>
                    <a:gd name="T36" fmla="*/ 15 w 19"/>
                    <a:gd name="T37" fmla="*/ 13 h 13"/>
                    <a:gd name="T38" fmla="*/ 15 w 19"/>
                    <a:gd name="T39" fmla="*/ 13 h 13"/>
                    <a:gd name="T40" fmla="*/ 11 w 19"/>
                    <a:gd name="T41" fmla="*/ 13 h 13"/>
                    <a:gd name="T42" fmla="*/ 11 w 19"/>
                    <a:gd name="T43" fmla="*/ 13 h 13"/>
                    <a:gd name="T44" fmla="*/ 7 w 19"/>
                    <a:gd name="T45" fmla="*/ 13 h 13"/>
                    <a:gd name="T46" fmla="*/ 4 w 19"/>
                    <a:gd name="T47" fmla="*/ 13 h 13"/>
                    <a:gd name="T48" fmla="*/ 4 w 19"/>
                    <a:gd name="T49" fmla="*/ 9 h 13"/>
                    <a:gd name="T50" fmla="*/ 4 w 19"/>
                    <a:gd name="T51" fmla="*/ 9 h 13"/>
                    <a:gd name="T52" fmla="*/ 0 w 19"/>
                    <a:gd name="T53" fmla="*/ 9 h 13"/>
                    <a:gd name="T54" fmla="*/ 0 w 19"/>
                    <a:gd name="T55" fmla="*/ 9 h 13"/>
                    <a:gd name="T56" fmla="*/ 4 w 19"/>
                    <a:gd name="T57" fmla="*/ 5 h 13"/>
                    <a:gd name="T58" fmla="*/ 4 w 19"/>
                    <a:gd name="T59" fmla="*/ 5 h 13"/>
                    <a:gd name="T60" fmla="*/ 4 w 19"/>
                    <a:gd name="T61" fmla="*/ 5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3"/>
                    <a:gd name="T95" fmla="*/ 19 w 19"/>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3">
                      <a:moveTo>
                        <a:pt x="4" y="5"/>
                      </a:moveTo>
                      <a:lnTo>
                        <a:pt x="4" y="5"/>
                      </a:lnTo>
                      <a:lnTo>
                        <a:pt x="4" y="0"/>
                      </a:lnTo>
                      <a:lnTo>
                        <a:pt x="7" y="0"/>
                      </a:lnTo>
                      <a:lnTo>
                        <a:pt x="11" y="0"/>
                      </a:lnTo>
                      <a:lnTo>
                        <a:pt x="15" y="5"/>
                      </a:lnTo>
                      <a:lnTo>
                        <a:pt x="19" y="5"/>
                      </a:lnTo>
                      <a:lnTo>
                        <a:pt x="19" y="9"/>
                      </a:lnTo>
                      <a:lnTo>
                        <a:pt x="19" y="13"/>
                      </a:lnTo>
                      <a:lnTo>
                        <a:pt x="15" y="13"/>
                      </a:lnTo>
                      <a:lnTo>
                        <a:pt x="11" y="13"/>
                      </a:lnTo>
                      <a:lnTo>
                        <a:pt x="7" y="13"/>
                      </a:lnTo>
                      <a:lnTo>
                        <a:pt x="4" y="13"/>
                      </a:lnTo>
                      <a:lnTo>
                        <a:pt x="4" y="9"/>
                      </a:lnTo>
                      <a:lnTo>
                        <a:pt x="0" y="9"/>
                      </a:lnTo>
                      <a:lnTo>
                        <a:pt x="4" y="5"/>
                      </a:lnTo>
                      <a:close/>
                    </a:path>
                  </a:pathLst>
                </a:custGeom>
                <a:solidFill>
                  <a:srgbClr val="3F3B39"/>
                </a:solidFill>
                <a:ln w="6350">
                  <a:solidFill>
                    <a:srgbClr val="3F3B39"/>
                  </a:solidFill>
                  <a:round/>
                  <a:headEnd/>
                  <a:tailEnd/>
                </a:ln>
              </p:spPr>
              <p:txBody>
                <a:bodyPr/>
                <a:lstStyle/>
                <a:p>
                  <a:endParaRPr lang="fa-IR"/>
                </a:p>
              </p:txBody>
            </p:sp>
            <p:sp>
              <p:nvSpPr>
                <p:cNvPr id="1491" name="Freeform 973"/>
                <p:cNvSpPr>
                  <a:spLocks/>
                </p:cNvSpPr>
                <p:nvPr/>
              </p:nvSpPr>
              <p:spPr bwMode="auto">
                <a:xfrm>
                  <a:off x="1427" y="3799"/>
                  <a:ext cx="11" cy="9"/>
                </a:xfrm>
                <a:custGeom>
                  <a:avLst/>
                  <a:gdLst>
                    <a:gd name="T0" fmla="*/ 0 w 11"/>
                    <a:gd name="T1" fmla="*/ 5 h 9"/>
                    <a:gd name="T2" fmla="*/ 0 w 11"/>
                    <a:gd name="T3" fmla="*/ 5 h 9"/>
                    <a:gd name="T4" fmla="*/ 0 w 11"/>
                    <a:gd name="T5" fmla="*/ 5 h 9"/>
                    <a:gd name="T6" fmla="*/ 0 w 11"/>
                    <a:gd name="T7" fmla="*/ 5 h 9"/>
                    <a:gd name="T8" fmla="*/ 0 w 11"/>
                    <a:gd name="T9" fmla="*/ 5 h 9"/>
                    <a:gd name="T10" fmla="*/ 0 w 11"/>
                    <a:gd name="T11" fmla="*/ 9 h 9"/>
                    <a:gd name="T12" fmla="*/ 0 w 11"/>
                    <a:gd name="T13" fmla="*/ 9 h 9"/>
                    <a:gd name="T14" fmla="*/ 3 w 11"/>
                    <a:gd name="T15" fmla="*/ 9 h 9"/>
                    <a:gd name="T16" fmla="*/ 3 w 11"/>
                    <a:gd name="T17" fmla="*/ 9 h 9"/>
                    <a:gd name="T18" fmla="*/ 7 w 11"/>
                    <a:gd name="T19" fmla="*/ 9 h 9"/>
                    <a:gd name="T20" fmla="*/ 11 w 11"/>
                    <a:gd name="T21" fmla="*/ 9 h 9"/>
                    <a:gd name="T22" fmla="*/ 11 w 11"/>
                    <a:gd name="T23" fmla="*/ 9 h 9"/>
                    <a:gd name="T24" fmla="*/ 11 w 11"/>
                    <a:gd name="T25" fmla="*/ 9 h 9"/>
                    <a:gd name="T26" fmla="*/ 11 w 11"/>
                    <a:gd name="T27" fmla="*/ 9 h 9"/>
                    <a:gd name="T28" fmla="*/ 11 w 11"/>
                    <a:gd name="T29" fmla="*/ 9 h 9"/>
                    <a:gd name="T30" fmla="*/ 11 w 11"/>
                    <a:gd name="T31" fmla="*/ 9 h 9"/>
                    <a:gd name="T32" fmla="*/ 11 w 11"/>
                    <a:gd name="T33" fmla="*/ 9 h 9"/>
                    <a:gd name="T34" fmla="*/ 11 w 11"/>
                    <a:gd name="T35" fmla="*/ 9 h 9"/>
                    <a:gd name="T36" fmla="*/ 11 w 11"/>
                    <a:gd name="T37" fmla="*/ 9 h 9"/>
                    <a:gd name="T38" fmla="*/ 11 w 11"/>
                    <a:gd name="T39" fmla="*/ 9 h 9"/>
                    <a:gd name="T40" fmla="*/ 7 w 11"/>
                    <a:gd name="T41" fmla="*/ 5 h 9"/>
                    <a:gd name="T42" fmla="*/ 3 w 11"/>
                    <a:gd name="T43" fmla="*/ 0 h 9"/>
                    <a:gd name="T44" fmla="*/ 3 w 11"/>
                    <a:gd name="T45" fmla="*/ 0 h 9"/>
                    <a:gd name="T46" fmla="*/ 3 w 11"/>
                    <a:gd name="T47" fmla="*/ 0 h 9"/>
                    <a:gd name="T48" fmla="*/ 0 w 11"/>
                    <a:gd name="T49" fmla="*/ 0 h 9"/>
                    <a:gd name="T50" fmla="*/ 0 w 11"/>
                    <a:gd name="T51" fmla="*/ 0 h 9"/>
                    <a:gd name="T52" fmla="*/ 0 w 11"/>
                    <a:gd name="T53" fmla="*/ 0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0" y="9"/>
                      </a:lnTo>
                      <a:lnTo>
                        <a:pt x="3" y="9"/>
                      </a:lnTo>
                      <a:lnTo>
                        <a:pt x="7" y="9"/>
                      </a:lnTo>
                      <a:lnTo>
                        <a:pt x="11" y="9"/>
                      </a:lnTo>
                      <a:lnTo>
                        <a:pt x="7" y="5"/>
                      </a:lnTo>
                      <a:lnTo>
                        <a:pt x="3" y="0"/>
                      </a:lnTo>
                      <a:lnTo>
                        <a:pt x="0" y="0"/>
                      </a:lnTo>
                      <a:lnTo>
                        <a:pt x="0"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14" name="Group 974"/>
              <p:cNvGrpSpPr>
                <a:grpSpLocks/>
              </p:cNvGrpSpPr>
              <p:nvPr/>
            </p:nvGrpSpPr>
            <p:grpSpPr bwMode="auto">
              <a:xfrm>
                <a:off x="1442" y="3816"/>
                <a:ext cx="19" cy="17"/>
                <a:chOff x="1442" y="3816"/>
                <a:chExt cx="19" cy="17"/>
              </a:xfrm>
            </p:grpSpPr>
            <p:sp>
              <p:nvSpPr>
                <p:cNvPr id="1488" name="Freeform 975"/>
                <p:cNvSpPr>
                  <a:spLocks/>
                </p:cNvSpPr>
                <p:nvPr/>
              </p:nvSpPr>
              <p:spPr bwMode="auto">
                <a:xfrm>
                  <a:off x="1442" y="3816"/>
                  <a:ext cx="19" cy="17"/>
                </a:xfrm>
                <a:custGeom>
                  <a:avLst/>
                  <a:gdLst>
                    <a:gd name="T0" fmla="*/ 3 w 19"/>
                    <a:gd name="T1" fmla="*/ 5 h 17"/>
                    <a:gd name="T2" fmla="*/ 3 w 19"/>
                    <a:gd name="T3" fmla="*/ 5 h 17"/>
                    <a:gd name="T4" fmla="*/ 3 w 19"/>
                    <a:gd name="T5" fmla="*/ 5 h 17"/>
                    <a:gd name="T6" fmla="*/ 3 w 19"/>
                    <a:gd name="T7" fmla="*/ 5 h 17"/>
                    <a:gd name="T8" fmla="*/ 3 w 19"/>
                    <a:gd name="T9" fmla="*/ 5 h 17"/>
                    <a:gd name="T10" fmla="*/ 3 w 19"/>
                    <a:gd name="T11" fmla="*/ 0 h 17"/>
                    <a:gd name="T12" fmla="*/ 7 w 19"/>
                    <a:gd name="T13" fmla="*/ 5 h 17"/>
                    <a:gd name="T14" fmla="*/ 7 w 19"/>
                    <a:gd name="T15" fmla="*/ 5 h 17"/>
                    <a:gd name="T16" fmla="*/ 11 w 19"/>
                    <a:gd name="T17" fmla="*/ 5 h 17"/>
                    <a:gd name="T18" fmla="*/ 15 w 19"/>
                    <a:gd name="T19" fmla="*/ 5 h 17"/>
                    <a:gd name="T20" fmla="*/ 19 w 19"/>
                    <a:gd name="T21" fmla="*/ 9 h 17"/>
                    <a:gd name="T22" fmla="*/ 19 w 19"/>
                    <a:gd name="T23" fmla="*/ 9 h 17"/>
                    <a:gd name="T24" fmla="*/ 19 w 19"/>
                    <a:gd name="T25" fmla="*/ 9 h 17"/>
                    <a:gd name="T26" fmla="*/ 19 w 19"/>
                    <a:gd name="T27" fmla="*/ 13 h 17"/>
                    <a:gd name="T28" fmla="*/ 19 w 19"/>
                    <a:gd name="T29" fmla="*/ 13 h 17"/>
                    <a:gd name="T30" fmla="*/ 19 w 19"/>
                    <a:gd name="T31" fmla="*/ 13 h 17"/>
                    <a:gd name="T32" fmla="*/ 15 w 19"/>
                    <a:gd name="T33" fmla="*/ 13 h 17"/>
                    <a:gd name="T34" fmla="*/ 15 w 19"/>
                    <a:gd name="T35" fmla="*/ 13 h 17"/>
                    <a:gd name="T36" fmla="*/ 15 w 19"/>
                    <a:gd name="T37" fmla="*/ 13 h 17"/>
                    <a:gd name="T38" fmla="*/ 15 w 19"/>
                    <a:gd name="T39" fmla="*/ 17 h 17"/>
                    <a:gd name="T40" fmla="*/ 11 w 19"/>
                    <a:gd name="T41" fmla="*/ 17 h 17"/>
                    <a:gd name="T42" fmla="*/ 11 w 19"/>
                    <a:gd name="T43" fmla="*/ 17 h 17"/>
                    <a:gd name="T44" fmla="*/ 7 w 19"/>
                    <a:gd name="T45" fmla="*/ 13 h 17"/>
                    <a:gd name="T46" fmla="*/ 3 w 19"/>
                    <a:gd name="T47" fmla="*/ 13 h 17"/>
                    <a:gd name="T48" fmla="*/ 3 w 19"/>
                    <a:gd name="T49" fmla="*/ 13 h 17"/>
                    <a:gd name="T50" fmla="*/ 0 w 19"/>
                    <a:gd name="T51" fmla="*/ 13 h 17"/>
                    <a:gd name="T52" fmla="*/ 0 w 19"/>
                    <a:gd name="T53" fmla="*/ 9 h 17"/>
                    <a:gd name="T54" fmla="*/ 0 w 19"/>
                    <a:gd name="T55" fmla="*/ 9 h 17"/>
                    <a:gd name="T56" fmla="*/ 0 w 19"/>
                    <a:gd name="T57" fmla="*/ 9 h 17"/>
                    <a:gd name="T58" fmla="*/ 0 w 19"/>
                    <a:gd name="T59" fmla="*/ 5 h 17"/>
                    <a:gd name="T60" fmla="*/ 3 w 19"/>
                    <a:gd name="T61" fmla="*/ 5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7"/>
                    <a:gd name="T95" fmla="*/ 19 w 19"/>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7">
                      <a:moveTo>
                        <a:pt x="3" y="5"/>
                      </a:moveTo>
                      <a:lnTo>
                        <a:pt x="3" y="5"/>
                      </a:lnTo>
                      <a:lnTo>
                        <a:pt x="3" y="0"/>
                      </a:lnTo>
                      <a:lnTo>
                        <a:pt x="7" y="5"/>
                      </a:lnTo>
                      <a:lnTo>
                        <a:pt x="11" y="5"/>
                      </a:lnTo>
                      <a:lnTo>
                        <a:pt x="15" y="5"/>
                      </a:lnTo>
                      <a:lnTo>
                        <a:pt x="19" y="9"/>
                      </a:lnTo>
                      <a:lnTo>
                        <a:pt x="19" y="13"/>
                      </a:lnTo>
                      <a:lnTo>
                        <a:pt x="15" y="13"/>
                      </a:lnTo>
                      <a:lnTo>
                        <a:pt x="15" y="17"/>
                      </a:lnTo>
                      <a:lnTo>
                        <a:pt x="11" y="17"/>
                      </a:lnTo>
                      <a:lnTo>
                        <a:pt x="7" y="13"/>
                      </a:lnTo>
                      <a:lnTo>
                        <a:pt x="3" y="13"/>
                      </a:lnTo>
                      <a:lnTo>
                        <a:pt x="0" y="13"/>
                      </a:lnTo>
                      <a:lnTo>
                        <a:pt x="0" y="9"/>
                      </a:lnTo>
                      <a:lnTo>
                        <a:pt x="0" y="5"/>
                      </a:lnTo>
                      <a:lnTo>
                        <a:pt x="3" y="5"/>
                      </a:lnTo>
                      <a:close/>
                    </a:path>
                  </a:pathLst>
                </a:custGeom>
                <a:solidFill>
                  <a:srgbClr val="3F3B39"/>
                </a:solidFill>
                <a:ln w="6350">
                  <a:solidFill>
                    <a:srgbClr val="3F3B39"/>
                  </a:solidFill>
                  <a:round/>
                  <a:headEnd/>
                  <a:tailEnd/>
                </a:ln>
              </p:spPr>
              <p:txBody>
                <a:bodyPr/>
                <a:lstStyle/>
                <a:p>
                  <a:endParaRPr lang="fa-IR"/>
                </a:p>
              </p:txBody>
            </p:sp>
            <p:sp>
              <p:nvSpPr>
                <p:cNvPr id="1489" name="Freeform 976"/>
                <p:cNvSpPr>
                  <a:spLocks/>
                </p:cNvSpPr>
                <p:nvPr/>
              </p:nvSpPr>
              <p:spPr bwMode="auto">
                <a:xfrm>
                  <a:off x="1442" y="3821"/>
                  <a:ext cx="15" cy="8"/>
                </a:xfrm>
                <a:custGeom>
                  <a:avLst/>
                  <a:gdLst>
                    <a:gd name="T0" fmla="*/ 0 w 15"/>
                    <a:gd name="T1" fmla="*/ 0 h 8"/>
                    <a:gd name="T2" fmla="*/ 0 w 15"/>
                    <a:gd name="T3" fmla="*/ 0 h 8"/>
                    <a:gd name="T4" fmla="*/ 0 w 15"/>
                    <a:gd name="T5" fmla="*/ 0 h 8"/>
                    <a:gd name="T6" fmla="*/ 0 w 15"/>
                    <a:gd name="T7" fmla="*/ 4 h 8"/>
                    <a:gd name="T8" fmla="*/ 3 w 15"/>
                    <a:gd name="T9" fmla="*/ 4 h 8"/>
                    <a:gd name="T10" fmla="*/ 3 w 15"/>
                    <a:gd name="T11" fmla="*/ 4 h 8"/>
                    <a:gd name="T12" fmla="*/ 3 w 15"/>
                    <a:gd name="T13" fmla="*/ 4 h 8"/>
                    <a:gd name="T14" fmla="*/ 3 w 15"/>
                    <a:gd name="T15" fmla="*/ 4 h 8"/>
                    <a:gd name="T16" fmla="*/ 7 w 15"/>
                    <a:gd name="T17" fmla="*/ 8 h 8"/>
                    <a:gd name="T18" fmla="*/ 11 w 15"/>
                    <a:gd name="T19" fmla="*/ 8 h 8"/>
                    <a:gd name="T20" fmla="*/ 15 w 15"/>
                    <a:gd name="T21" fmla="*/ 8 h 8"/>
                    <a:gd name="T22" fmla="*/ 15 w 15"/>
                    <a:gd name="T23" fmla="*/ 8 h 8"/>
                    <a:gd name="T24" fmla="*/ 15 w 15"/>
                    <a:gd name="T25" fmla="*/ 8 h 8"/>
                    <a:gd name="T26" fmla="*/ 15 w 15"/>
                    <a:gd name="T27" fmla="*/ 8 h 8"/>
                    <a:gd name="T28" fmla="*/ 15 w 15"/>
                    <a:gd name="T29" fmla="*/ 8 h 8"/>
                    <a:gd name="T30" fmla="*/ 15 w 15"/>
                    <a:gd name="T31" fmla="*/ 4 h 8"/>
                    <a:gd name="T32" fmla="*/ 15 w 15"/>
                    <a:gd name="T33" fmla="*/ 4 h 8"/>
                    <a:gd name="T34" fmla="*/ 15 w 15"/>
                    <a:gd name="T35" fmla="*/ 4 h 8"/>
                    <a:gd name="T36" fmla="*/ 15 w 15"/>
                    <a:gd name="T37" fmla="*/ 4 h 8"/>
                    <a:gd name="T38" fmla="*/ 15 w 15"/>
                    <a:gd name="T39" fmla="*/ 4 h 8"/>
                    <a:gd name="T40" fmla="*/ 11 w 15"/>
                    <a:gd name="T41" fmla="*/ 0 h 8"/>
                    <a:gd name="T42" fmla="*/ 7 w 15"/>
                    <a:gd name="T43" fmla="*/ 0 h 8"/>
                    <a:gd name="T44" fmla="*/ 7 w 15"/>
                    <a:gd name="T45" fmla="*/ 0 h 8"/>
                    <a:gd name="T46" fmla="*/ 3 w 15"/>
                    <a:gd name="T47" fmla="*/ 0 h 8"/>
                    <a:gd name="T48" fmla="*/ 3 w 15"/>
                    <a:gd name="T49" fmla="*/ 0 h 8"/>
                    <a:gd name="T50" fmla="*/ 3 w 15"/>
                    <a:gd name="T51" fmla="*/ 0 h 8"/>
                    <a:gd name="T52" fmla="*/ 3 w 15"/>
                    <a:gd name="T53" fmla="*/ 0 h 8"/>
                    <a:gd name="T54" fmla="*/ 0 w 15"/>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8"/>
                    <a:gd name="T86" fmla="*/ 15 w 15"/>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8">
                      <a:moveTo>
                        <a:pt x="0" y="0"/>
                      </a:moveTo>
                      <a:lnTo>
                        <a:pt x="0" y="0"/>
                      </a:lnTo>
                      <a:lnTo>
                        <a:pt x="0" y="4"/>
                      </a:lnTo>
                      <a:lnTo>
                        <a:pt x="3" y="4"/>
                      </a:lnTo>
                      <a:lnTo>
                        <a:pt x="7" y="8"/>
                      </a:lnTo>
                      <a:lnTo>
                        <a:pt x="11" y="8"/>
                      </a:lnTo>
                      <a:lnTo>
                        <a:pt x="15" y="8"/>
                      </a:lnTo>
                      <a:lnTo>
                        <a:pt x="15" y="4"/>
                      </a:lnTo>
                      <a:lnTo>
                        <a:pt x="11" y="0"/>
                      </a:lnTo>
                      <a:lnTo>
                        <a:pt x="7" y="0"/>
                      </a:lnTo>
                      <a:lnTo>
                        <a:pt x="3"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15" name="Freeform 977"/>
              <p:cNvSpPr>
                <a:spLocks/>
              </p:cNvSpPr>
              <p:nvPr/>
            </p:nvSpPr>
            <p:spPr bwMode="auto">
              <a:xfrm>
                <a:off x="1227" y="3787"/>
                <a:ext cx="15" cy="12"/>
              </a:xfrm>
              <a:custGeom>
                <a:avLst/>
                <a:gdLst>
                  <a:gd name="T0" fmla="*/ 0 w 15"/>
                  <a:gd name="T1" fmla="*/ 4 h 12"/>
                  <a:gd name="T2" fmla="*/ 0 w 15"/>
                  <a:gd name="T3" fmla="*/ 4 h 12"/>
                  <a:gd name="T4" fmla="*/ 0 w 15"/>
                  <a:gd name="T5" fmla="*/ 4 h 12"/>
                  <a:gd name="T6" fmla="*/ 0 w 15"/>
                  <a:gd name="T7" fmla="*/ 4 h 12"/>
                  <a:gd name="T8" fmla="*/ 0 w 15"/>
                  <a:gd name="T9" fmla="*/ 8 h 12"/>
                  <a:gd name="T10" fmla="*/ 3 w 15"/>
                  <a:gd name="T11" fmla="*/ 8 h 12"/>
                  <a:gd name="T12" fmla="*/ 3 w 15"/>
                  <a:gd name="T13" fmla="*/ 8 h 12"/>
                  <a:gd name="T14" fmla="*/ 3 w 15"/>
                  <a:gd name="T15" fmla="*/ 8 h 12"/>
                  <a:gd name="T16" fmla="*/ 7 w 15"/>
                  <a:gd name="T17" fmla="*/ 12 h 12"/>
                  <a:gd name="T18" fmla="*/ 11 w 15"/>
                  <a:gd name="T19" fmla="*/ 12 h 12"/>
                  <a:gd name="T20" fmla="*/ 15 w 15"/>
                  <a:gd name="T21" fmla="*/ 12 h 12"/>
                  <a:gd name="T22" fmla="*/ 15 w 15"/>
                  <a:gd name="T23" fmla="*/ 12 h 12"/>
                  <a:gd name="T24" fmla="*/ 15 w 15"/>
                  <a:gd name="T25" fmla="*/ 12 h 12"/>
                  <a:gd name="T26" fmla="*/ 15 w 15"/>
                  <a:gd name="T27" fmla="*/ 12 h 12"/>
                  <a:gd name="T28" fmla="*/ 15 w 15"/>
                  <a:gd name="T29" fmla="*/ 12 h 12"/>
                  <a:gd name="T30" fmla="*/ 15 w 15"/>
                  <a:gd name="T31" fmla="*/ 8 h 12"/>
                  <a:gd name="T32" fmla="*/ 15 w 15"/>
                  <a:gd name="T33" fmla="*/ 8 h 12"/>
                  <a:gd name="T34" fmla="*/ 15 w 15"/>
                  <a:gd name="T35" fmla="*/ 8 h 12"/>
                  <a:gd name="T36" fmla="*/ 15 w 15"/>
                  <a:gd name="T37" fmla="*/ 8 h 12"/>
                  <a:gd name="T38" fmla="*/ 15 w 15"/>
                  <a:gd name="T39" fmla="*/ 8 h 12"/>
                  <a:gd name="T40" fmla="*/ 11 w 15"/>
                  <a:gd name="T41" fmla="*/ 4 h 12"/>
                  <a:gd name="T42" fmla="*/ 7 w 15"/>
                  <a:gd name="T43" fmla="*/ 4 h 12"/>
                  <a:gd name="T44" fmla="*/ 7 w 15"/>
                  <a:gd name="T45" fmla="*/ 4 h 12"/>
                  <a:gd name="T46" fmla="*/ 3 w 15"/>
                  <a:gd name="T47" fmla="*/ 0 h 12"/>
                  <a:gd name="T48" fmla="*/ 3 w 15"/>
                  <a:gd name="T49" fmla="*/ 4 h 12"/>
                  <a:gd name="T50" fmla="*/ 3 w 15"/>
                  <a:gd name="T51" fmla="*/ 4 h 12"/>
                  <a:gd name="T52" fmla="*/ 3 w 15"/>
                  <a:gd name="T53" fmla="*/ 4 h 12"/>
                  <a:gd name="T54" fmla="*/ 0 w 15"/>
                  <a:gd name="T55" fmla="*/ 4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2"/>
                  <a:gd name="T86" fmla="*/ 15 w 15"/>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2">
                    <a:moveTo>
                      <a:pt x="0" y="4"/>
                    </a:moveTo>
                    <a:lnTo>
                      <a:pt x="0" y="4"/>
                    </a:lnTo>
                    <a:lnTo>
                      <a:pt x="0" y="8"/>
                    </a:lnTo>
                    <a:lnTo>
                      <a:pt x="3" y="8"/>
                    </a:lnTo>
                    <a:lnTo>
                      <a:pt x="7" y="12"/>
                    </a:lnTo>
                    <a:lnTo>
                      <a:pt x="11" y="12"/>
                    </a:lnTo>
                    <a:lnTo>
                      <a:pt x="15" y="12"/>
                    </a:lnTo>
                    <a:lnTo>
                      <a:pt x="15" y="8"/>
                    </a:lnTo>
                    <a:lnTo>
                      <a:pt x="11" y="4"/>
                    </a:lnTo>
                    <a:lnTo>
                      <a:pt x="7" y="4"/>
                    </a:lnTo>
                    <a:lnTo>
                      <a:pt x="3" y="0"/>
                    </a:lnTo>
                    <a:lnTo>
                      <a:pt x="3" y="4"/>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 name="Freeform 978"/>
              <p:cNvSpPr>
                <a:spLocks/>
              </p:cNvSpPr>
              <p:nvPr/>
            </p:nvSpPr>
            <p:spPr bwMode="auto">
              <a:xfrm>
                <a:off x="1491" y="3833"/>
                <a:ext cx="22" cy="9"/>
              </a:xfrm>
              <a:custGeom>
                <a:avLst/>
                <a:gdLst>
                  <a:gd name="T0" fmla="*/ 0 w 22"/>
                  <a:gd name="T1" fmla="*/ 0 h 9"/>
                  <a:gd name="T2" fmla="*/ 0 w 22"/>
                  <a:gd name="T3" fmla="*/ 0 h 9"/>
                  <a:gd name="T4" fmla="*/ 0 w 22"/>
                  <a:gd name="T5" fmla="*/ 0 h 9"/>
                  <a:gd name="T6" fmla="*/ 0 w 22"/>
                  <a:gd name="T7" fmla="*/ 0 h 9"/>
                  <a:gd name="T8" fmla="*/ 0 w 22"/>
                  <a:gd name="T9" fmla="*/ 0 h 9"/>
                  <a:gd name="T10" fmla="*/ 3 w 22"/>
                  <a:gd name="T11" fmla="*/ 0 h 9"/>
                  <a:gd name="T12" fmla="*/ 11 w 22"/>
                  <a:gd name="T13" fmla="*/ 0 h 9"/>
                  <a:gd name="T14" fmla="*/ 15 w 22"/>
                  <a:gd name="T15" fmla="*/ 0 h 9"/>
                  <a:gd name="T16" fmla="*/ 15 w 22"/>
                  <a:gd name="T17" fmla="*/ 0 h 9"/>
                  <a:gd name="T18" fmla="*/ 19 w 22"/>
                  <a:gd name="T19" fmla="*/ 5 h 9"/>
                  <a:gd name="T20" fmla="*/ 19 w 22"/>
                  <a:gd name="T21" fmla="*/ 5 h 9"/>
                  <a:gd name="T22" fmla="*/ 22 w 22"/>
                  <a:gd name="T23" fmla="*/ 5 h 9"/>
                  <a:gd name="T24" fmla="*/ 22 w 22"/>
                  <a:gd name="T25" fmla="*/ 5 h 9"/>
                  <a:gd name="T26" fmla="*/ 22 w 22"/>
                  <a:gd name="T27" fmla="*/ 5 h 9"/>
                  <a:gd name="T28" fmla="*/ 22 w 22"/>
                  <a:gd name="T29" fmla="*/ 5 h 9"/>
                  <a:gd name="T30" fmla="*/ 19 w 22"/>
                  <a:gd name="T31" fmla="*/ 9 h 9"/>
                  <a:gd name="T32" fmla="*/ 19 w 22"/>
                  <a:gd name="T33" fmla="*/ 9 h 9"/>
                  <a:gd name="T34" fmla="*/ 19 w 22"/>
                  <a:gd name="T35" fmla="*/ 9 h 9"/>
                  <a:gd name="T36" fmla="*/ 19 w 22"/>
                  <a:gd name="T37" fmla="*/ 9 h 9"/>
                  <a:gd name="T38" fmla="*/ 15 w 22"/>
                  <a:gd name="T39" fmla="*/ 9 h 9"/>
                  <a:gd name="T40" fmla="*/ 15 w 22"/>
                  <a:gd name="T41" fmla="*/ 9 h 9"/>
                  <a:gd name="T42" fmla="*/ 15 w 22"/>
                  <a:gd name="T43" fmla="*/ 9 h 9"/>
                  <a:gd name="T44" fmla="*/ 11 w 22"/>
                  <a:gd name="T45" fmla="*/ 9 h 9"/>
                  <a:gd name="T46" fmla="*/ 7 w 22"/>
                  <a:gd name="T47" fmla="*/ 9 h 9"/>
                  <a:gd name="T48" fmla="*/ 3 w 22"/>
                  <a:gd name="T49" fmla="*/ 9 h 9"/>
                  <a:gd name="T50" fmla="*/ 3 w 22"/>
                  <a:gd name="T51" fmla="*/ 9 h 9"/>
                  <a:gd name="T52" fmla="*/ 0 w 22"/>
                  <a:gd name="T53" fmla="*/ 9 h 9"/>
                  <a:gd name="T54" fmla="*/ 0 w 22"/>
                  <a:gd name="T55" fmla="*/ 9 h 9"/>
                  <a:gd name="T56" fmla="*/ 0 w 22"/>
                  <a:gd name="T57" fmla="*/ 9 h 9"/>
                  <a:gd name="T58" fmla="*/ 0 w 22"/>
                  <a:gd name="T59" fmla="*/ 5 h 9"/>
                  <a:gd name="T60" fmla="*/ 0 w 22"/>
                  <a:gd name="T61" fmla="*/ 5 h 9"/>
                  <a:gd name="T62" fmla="*/ 0 w 22"/>
                  <a:gd name="T63" fmla="*/ 5 h 9"/>
                  <a:gd name="T64" fmla="*/ 0 w 22"/>
                  <a:gd name="T65" fmla="*/ 0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9"/>
                  <a:gd name="T101" fmla="*/ 22 w 22"/>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9">
                    <a:moveTo>
                      <a:pt x="0" y="0"/>
                    </a:moveTo>
                    <a:lnTo>
                      <a:pt x="0" y="0"/>
                    </a:lnTo>
                    <a:lnTo>
                      <a:pt x="3" y="0"/>
                    </a:lnTo>
                    <a:lnTo>
                      <a:pt x="11" y="0"/>
                    </a:lnTo>
                    <a:lnTo>
                      <a:pt x="15" y="0"/>
                    </a:lnTo>
                    <a:lnTo>
                      <a:pt x="19" y="5"/>
                    </a:lnTo>
                    <a:lnTo>
                      <a:pt x="22" y="5"/>
                    </a:lnTo>
                    <a:lnTo>
                      <a:pt x="19" y="9"/>
                    </a:lnTo>
                    <a:lnTo>
                      <a:pt x="15" y="9"/>
                    </a:lnTo>
                    <a:lnTo>
                      <a:pt x="11" y="9"/>
                    </a:lnTo>
                    <a:lnTo>
                      <a:pt x="7" y="9"/>
                    </a:lnTo>
                    <a:lnTo>
                      <a:pt x="3" y="9"/>
                    </a:lnTo>
                    <a:lnTo>
                      <a:pt x="0" y="9"/>
                    </a:lnTo>
                    <a:lnTo>
                      <a:pt x="0" y="5"/>
                    </a:lnTo>
                    <a:lnTo>
                      <a:pt x="0" y="0"/>
                    </a:lnTo>
                    <a:close/>
                  </a:path>
                </a:pathLst>
              </a:custGeom>
              <a:solidFill>
                <a:srgbClr val="3F3B39"/>
              </a:solidFill>
              <a:ln w="6350">
                <a:solidFill>
                  <a:srgbClr val="3F3B39"/>
                </a:solidFill>
                <a:round/>
                <a:headEnd/>
                <a:tailEnd/>
              </a:ln>
            </p:spPr>
            <p:txBody>
              <a:bodyPr/>
              <a:lstStyle/>
              <a:p>
                <a:endParaRPr lang="fa-IR"/>
              </a:p>
            </p:txBody>
          </p:sp>
          <p:sp>
            <p:nvSpPr>
              <p:cNvPr id="617" name="Freeform 979"/>
              <p:cNvSpPr>
                <a:spLocks/>
              </p:cNvSpPr>
              <p:nvPr/>
            </p:nvSpPr>
            <p:spPr bwMode="auto">
              <a:xfrm>
                <a:off x="1276" y="3821"/>
                <a:ext cx="22" cy="12"/>
              </a:xfrm>
              <a:custGeom>
                <a:avLst/>
                <a:gdLst>
                  <a:gd name="T0" fmla="*/ 0 w 22"/>
                  <a:gd name="T1" fmla="*/ 4 h 12"/>
                  <a:gd name="T2" fmla="*/ 0 w 22"/>
                  <a:gd name="T3" fmla="*/ 4 h 12"/>
                  <a:gd name="T4" fmla="*/ 0 w 22"/>
                  <a:gd name="T5" fmla="*/ 4 h 12"/>
                  <a:gd name="T6" fmla="*/ 0 w 22"/>
                  <a:gd name="T7" fmla="*/ 0 h 12"/>
                  <a:gd name="T8" fmla="*/ 4 w 22"/>
                  <a:gd name="T9" fmla="*/ 0 h 12"/>
                  <a:gd name="T10" fmla="*/ 7 w 22"/>
                  <a:gd name="T11" fmla="*/ 0 h 12"/>
                  <a:gd name="T12" fmla="*/ 11 w 22"/>
                  <a:gd name="T13" fmla="*/ 0 h 12"/>
                  <a:gd name="T14" fmla="*/ 15 w 22"/>
                  <a:gd name="T15" fmla="*/ 0 h 12"/>
                  <a:gd name="T16" fmla="*/ 19 w 22"/>
                  <a:gd name="T17" fmla="*/ 4 h 12"/>
                  <a:gd name="T18" fmla="*/ 19 w 22"/>
                  <a:gd name="T19" fmla="*/ 4 h 12"/>
                  <a:gd name="T20" fmla="*/ 22 w 22"/>
                  <a:gd name="T21" fmla="*/ 4 h 12"/>
                  <a:gd name="T22" fmla="*/ 22 w 22"/>
                  <a:gd name="T23" fmla="*/ 4 h 12"/>
                  <a:gd name="T24" fmla="*/ 22 w 22"/>
                  <a:gd name="T25" fmla="*/ 4 h 12"/>
                  <a:gd name="T26" fmla="*/ 22 w 22"/>
                  <a:gd name="T27" fmla="*/ 8 h 12"/>
                  <a:gd name="T28" fmla="*/ 22 w 22"/>
                  <a:gd name="T29" fmla="*/ 8 h 12"/>
                  <a:gd name="T30" fmla="*/ 22 w 22"/>
                  <a:gd name="T31" fmla="*/ 8 h 12"/>
                  <a:gd name="T32" fmla="*/ 22 w 22"/>
                  <a:gd name="T33" fmla="*/ 8 h 12"/>
                  <a:gd name="T34" fmla="*/ 19 w 22"/>
                  <a:gd name="T35" fmla="*/ 8 h 12"/>
                  <a:gd name="T36" fmla="*/ 19 w 22"/>
                  <a:gd name="T37" fmla="*/ 12 h 12"/>
                  <a:gd name="T38" fmla="*/ 19 w 22"/>
                  <a:gd name="T39" fmla="*/ 12 h 12"/>
                  <a:gd name="T40" fmla="*/ 15 w 22"/>
                  <a:gd name="T41" fmla="*/ 12 h 12"/>
                  <a:gd name="T42" fmla="*/ 15 w 22"/>
                  <a:gd name="T43" fmla="*/ 12 h 12"/>
                  <a:gd name="T44" fmla="*/ 11 w 22"/>
                  <a:gd name="T45" fmla="*/ 12 h 12"/>
                  <a:gd name="T46" fmla="*/ 7 w 22"/>
                  <a:gd name="T47" fmla="*/ 8 h 12"/>
                  <a:gd name="T48" fmla="*/ 7 w 22"/>
                  <a:gd name="T49" fmla="*/ 8 h 12"/>
                  <a:gd name="T50" fmla="*/ 4 w 22"/>
                  <a:gd name="T51" fmla="*/ 8 h 12"/>
                  <a:gd name="T52" fmla="*/ 4 w 22"/>
                  <a:gd name="T53" fmla="*/ 8 h 12"/>
                  <a:gd name="T54" fmla="*/ 0 w 22"/>
                  <a:gd name="T55" fmla="*/ 8 h 12"/>
                  <a:gd name="T56" fmla="*/ 0 w 22"/>
                  <a:gd name="T57" fmla="*/ 8 h 12"/>
                  <a:gd name="T58" fmla="*/ 0 w 22"/>
                  <a:gd name="T59" fmla="*/ 8 h 12"/>
                  <a:gd name="T60" fmla="*/ 0 w 22"/>
                  <a:gd name="T61" fmla="*/ 4 h 12"/>
                  <a:gd name="T62" fmla="*/ 0 w 22"/>
                  <a:gd name="T63" fmla="*/ 4 h 12"/>
                  <a:gd name="T64" fmla="*/ 0 w 22"/>
                  <a:gd name="T65" fmla="*/ 4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2"/>
                  <a:gd name="T101" fmla="*/ 22 w 2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2">
                    <a:moveTo>
                      <a:pt x="0" y="4"/>
                    </a:moveTo>
                    <a:lnTo>
                      <a:pt x="0" y="4"/>
                    </a:lnTo>
                    <a:lnTo>
                      <a:pt x="0" y="0"/>
                    </a:lnTo>
                    <a:lnTo>
                      <a:pt x="4" y="0"/>
                    </a:lnTo>
                    <a:lnTo>
                      <a:pt x="7" y="0"/>
                    </a:lnTo>
                    <a:lnTo>
                      <a:pt x="11" y="0"/>
                    </a:lnTo>
                    <a:lnTo>
                      <a:pt x="15" y="0"/>
                    </a:lnTo>
                    <a:lnTo>
                      <a:pt x="19" y="4"/>
                    </a:lnTo>
                    <a:lnTo>
                      <a:pt x="22" y="4"/>
                    </a:lnTo>
                    <a:lnTo>
                      <a:pt x="22" y="8"/>
                    </a:lnTo>
                    <a:lnTo>
                      <a:pt x="19" y="8"/>
                    </a:lnTo>
                    <a:lnTo>
                      <a:pt x="19" y="12"/>
                    </a:lnTo>
                    <a:lnTo>
                      <a:pt x="15" y="12"/>
                    </a:lnTo>
                    <a:lnTo>
                      <a:pt x="11" y="12"/>
                    </a:lnTo>
                    <a:lnTo>
                      <a:pt x="7" y="8"/>
                    </a:lnTo>
                    <a:lnTo>
                      <a:pt x="4" y="8"/>
                    </a:lnTo>
                    <a:lnTo>
                      <a:pt x="0" y="8"/>
                    </a:lnTo>
                    <a:lnTo>
                      <a:pt x="0" y="4"/>
                    </a:lnTo>
                    <a:close/>
                  </a:path>
                </a:pathLst>
              </a:custGeom>
              <a:solidFill>
                <a:srgbClr val="3F3B39"/>
              </a:solidFill>
              <a:ln w="6350">
                <a:solidFill>
                  <a:srgbClr val="3F3B39"/>
                </a:solidFill>
                <a:round/>
                <a:headEnd/>
                <a:tailEnd/>
              </a:ln>
            </p:spPr>
            <p:txBody>
              <a:bodyPr/>
              <a:lstStyle/>
              <a:p>
                <a:endParaRPr lang="fa-IR"/>
              </a:p>
            </p:txBody>
          </p:sp>
          <p:sp>
            <p:nvSpPr>
              <p:cNvPr id="618" name="Freeform 980"/>
              <p:cNvSpPr>
                <a:spLocks/>
              </p:cNvSpPr>
              <p:nvPr/>
            </p:nvSpPr>
            <p:spPr bwMode="auto">
              <a:xfrm>
                <a:off x="978" y="3710"/>
                <a:ext cx="26" cy="17"/>
              </a:xfrm>
              <a:custGeom>
                <a:avLst/>
                <a:gdLst>
                  <a:gd name="T0" fmla="*/ 7 w 26"/>
                  <a:gd name="T1" fmla="*/ 0 h 17"/>
                  <a:gd name="T2" fmla="*/ 7 w 26"/>
                  <a:gd name="T3" fmla="*/ 0 h 17"/>
                  <a:gd name="T4" fmla="*/ 4 w 26"/>
                  <a:gd name="T5" fmla="*/ 0 h 17"/>
                  <a:gd name="T6" fmla="*/ 4 w 26"/>
                  <a:gd name="T7" fmla="*/ 0 h 17"/>
                  <a:gd name="T8" fmla="*/ 4 w 26"/>
                  <a:gd name="T9" fmla="*/ 5 h 17"/>
                  <a:gd name="T10" fmla="*/ 0 w 26"/>
                  <a:gd name="T11" fmla="*/ 5 h 17"/>
                  <a:gd name="T12" fmla="*/ 0 w 26"/>
                  <a:gd name="T13" fmla="*/ 5 h 17"/>
                  <a:gd name="T14" fmla="*/ 0 w 26"/>
                  <a:gd name="T15" fmla="*/ 9 h 17"/>
                  <a:gd name="T16" fmla="*/ 0 w 26"/>
                  <a:gd name="T17" fmla="*/ 13 h 17"/>
                  <a:gd name="T18" fmla="*/ 0 w 26"/>
                  <a:gd name="T19" fmla="*/ 13 h 17"/>
                  <a:gd name="T20" fmla="*/ 0 w 26"/>
                  <a:gd name="T21" fmla="*/ 13 h 17"/>
                  <a:gd name="T22" fmla="*/ 0 w 26"/>
                  <a:gd name="T23" fmla="*/ 17 h 17"/>
                  <a:gd name="T24" fmla="*/ 4 w 26"/>
                  <a:gd name="T25" fmla="*/ 17 h 17"/>
                  <a:gd name="T26" fmla="*/ 4 w 26"/>
                  <a:gd name="T27" fmla="*/ 17 h 17"/>
                  <a:gd name="T28" fmla="*/ 4 w 26"/>
                  <a:gd name="T29" fmla="*/ 17 h 17"/>
                  <a:gd name="T30" fmla="*/ 4 w 26"/>
                  <a:gd name="T31" fmla="*/ 17 h 17"/>
                  <a:gd name="T32" fmla="*/ 7 w 26"/>
                  <a:gd name="T33" fmla="*/ 17 h 17"/>
                  <a:gd name="T34" fmla="*/ 7 w 26"/>
                  <a:gd name="T35" fmla="*/ 17 h 17"/>
                  <a:gd name="T36" fmla="*/ 11 w 26"/>
                  <a:gd name="T37" fmla="*/ 17 h 17"/>
                  <a:gd name="T38" fmla="*/ 15 w 26"/>
                  <a:gd name="T39" fmla="*/ 17 h 17"/>
                  <a:gd name="T40" fmla="*/ 19 w 26"/>
                  <a:gd name="T41" fmla="*/ 17 h 17"/>
                  <a:gd name="T42" fmla="*/ 22 w 26"/>
                  <a:gd name="T43" fmla="*/ 17 h 17"/>
                  <a:gd name="T44" fmla="*/ 22 w 26"/>
                  <a:gd name="T45" fmla="*/ 13 h 17"/>
                  <a:gd name="T46" fmla="*/ 26 w 26"/>
                  <a:gd name="T47" fmla="*/ 13 h 17"/>
                  <a:gd name="T48" fmla="*/ 26 w 26"/>
                  <a:gd name="T49" fmla="*/ 13 h 17"/>
                  <a:gd name="T50" fmla="*/ 26 w 26"/>
                  <a:gd name="T51" fmla="*/ 13 h 17"/>
                  <a:gd name="T52" fmla="*/ 26 w 26"/>
                  <a:gd name="T53" fmla="*/ 13 h 17"/>
                  <a:gd name="T54" fmla="*/ 26 w 26"/>
                  <a:gd name="T55" fmla="*/ 9 h 17"/>
                  <a:gd name="T56" fmla="*/ 26 w 26"/>
                  <a:gd name="T57" fmla="*/ 9 h 17"/>
                  <a:gd name="T58" fmla="*/ 26 w 26"/>
                  <a:gd name="T59" fmla="*/ 5 h 17"/>
                  <a:gd name="T60" fmla="*/ 26 w 26"/>
                  <a:gd name="T61" fmla="*/ 5 h 17"/>
                  <a:gd name="T62" fmla="*/ 22 w 26"/>
                  <a:gd name="T63" fmla="*/ 5 h 17"/>
                  <a:gd name="T64" fmla="*/ 22 w 26"/>
                  <a:gd name="T65" fmla="*/ 0 h 17"/>
                  <a:gd name="T66" fmla="*/ 22 w 26"/>
                  <a:gd name="T67" fmla="*/ 0 h 17"/>
                  <a:gd name="T68" fmla="*/ 19 w 26"/>
                  <a:gd name="T69" fmla="*/ 0 h 17"/>
                  <a:gd name="T70" fmla="*/ 19 w 26"/>
                  <a:gd name="T71" fmla="*/ 0 h 17"/>
                  <a:gd name="T72" fmla="*/ 19 w 26"/>
                  <a:gd name="T73" fmla="*/ 0 h 17"/>
                  <a:gd name="T74" fmla="*/ 15 w 26"/>
                  <a:gd name="T75" fmla="*/ 0 h 17"/>
                  <a:gd name="T76" fmla="*/ 11 w 26"/>
                  <a:gd name="T77" fmla="*/ 0 h 17"/>
                  <a:gd name="T78" fmla="*/ 7 w 26"/>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7"/>
                  <a:gd name="T122" fmla="*/ 26 w 26"/>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7">
                    <a:moveTo>
                      <a:pt x="7" y="0"/>
                    </a:moveTo>
                    <a:lnTo>
                      <a:pt x="7" y="0"/>
                    </a:lnTo>
                    <a:lnTo>
                      <a:pt x="4" y="0"/>
                    </a:lnTo>
                    <a:lnTo>
                      <a:pt x="4" y="5"/>
                    </a:lnTo>
                    <a:lnTo>
                      <a:pt x="0" y="5"/>
                    </a:lnTo>
                    <a:lnTo>
                      <a:pt x="0" y="9"/>
                    </a:lnTo>
                    <a:lnTo>
                      <a:pt x="0" y="13"/>
                    </a:lnTo>
                    <a:lnTo>
                      <a:pt x="0" y="17"/>
                    </a:lnTo>
                    <a:lnTo>
                      <a:pt x="4" y="17"/>
                    </a:lnTo>
                    <a:lnTo>
                      <a:pt x="7" y="17"/>
                    </a:lnTo>
                    <a:lnTo>
                      <a:pt x="11" y="17"/>
                    </a:lnTo>
                    <a:lnTo>
                      <a:pt x="15" y="17"/>
                    </a:lnTo>
                    <a:lnTo>
                      <a:pt x="19" y="17"/>
                    </a:lnTo>
                    <a:lnTo>
                      <a:pt x="22" y="17"/>
                    </a:lnTo>
                    <a:lnTo>
                      <a:pt x="22" y="13"/>
                    </a:lnTo>
                    <a:lnTo>
                      <a:pt x="26" y="13"/>
                    </a:lnTo>
                    <a:lnTo>
                      <a:pt x="26" y="9"/>
                    </a:lnTo>
                    <a:lnTo>
                      <a:pt x="26" y="5"/>
                    </a:lnTo>
                    <a:lnTo>
                      <a:pt x="22" y="5"/>
                    </a:lnTo>
                    <a:lnTo>
                      <a:pt x="22" y="0"/>
                    </a:lnTo>
                    <a:lnTo>
                      <a:pt x="19" y="0"/>
                    </a:lnTo>
                    <a:lnTo>
                      <a:pt x="15" y="0"/>
                    </a:lnTo>
                    <a:lnTo>
                      <a:pt x="11" y="0"/>
                    </a:lnTo>
                    <a:lnTo>
                      <a:pt x="7" y="0"/>
                    </a:lnTo>
                    <a:close/>
                  </a:path>
                </a:pathLst>
              </a:custGeom>
              <a:solidFill>
                <a:srgbClr val="FFC6A2"/>
              </a:solidFill>
              <a:ln w="6350">
                <a:solidFill>
                  <a:srgbClr val="FFC6A2"/>
                </a:solidFill>
                <a:round/>
                <a:headEnd/>
                <a:tailEnd/>
              </a:ln>
            </p:spPr>
            <p:txBody>
              <a:bodyPr/>
              <a:lstStyle/>
              <a:p>
                <a:endParaRPr lang="fa-IR"/>
              </a:p>
            </p:txBody>
          </p:sp>
          <p:sp>
            <p:nvSpPr>
              <p:cNvPr id="619" name="Freeform 981"/>
              <p:cNvSpPr>
                <a:spLocks/>
              </p:cNvSpPr>
              <p:nvPr/>
            </p:nvSpPr>
            <p:spPr bwMode="auto">
              <a:xfrm>
                <a:off x="2388" y="3778"/>
                <a:ext cx="27" cy="17"/>
              </a:xfrm>
              <a:custGeom>
                <a:avLst/>
                <a:gdLst>
                  <a:gd name="T0" fmla="*/ 8 w 27"/>
                  <a:gd name="T1" fmla="*/ 0 h 17"/>
                  <a:gd name="T2" fmla="*/ 8 w 27"/>
                  <a:gd name="T3" fmla="*/ 0 h 17"/>
                  <a:gd name="T4" fmla="*/ 4 w 27"/>
                  <a:gd name="T5" fmla="*/ 0 h 17"/>
                  <a:gd name="T6" fmla="*/ 4 w 27"/>
                  <a:gd name="T7" fmla="*/ 0 h 17"/>
                  <a:gd name="T8" fmla="*/ 4 w 27"/>
                  <a:gd name="T9" fmla="*/ 4 h 17"/>
                  <a:gd name="T10" fmla="*/ 4 w 27"/>
                  <a:gd name="T11" fmla="*/ 4 h 17"/>
                  <a:gd name="T12" fmla="*/ 4 w 27"/>
                  <a:gd name="T13" fmla="*/ 9 h 17"/>
                  <a:gd name="T14" fmla="*/ 0 w 27"/>
                  <a:gd name="T15" fmla="*/ 9 h 17"/>
                  <a:gd name="T16" fmla="*/ 0 w 27"/>
                  <a:gd name="T17" fmla="*/ 13 h 17"/>
                  <a:gd name="T18" fmla="*/ 0 w 27"/>
                  <a:gd name="T19" fmla="*/ 13 h 17"/>
                  <a:gd name="T20" fmla="*/ 4 w 27"/>
                  <a:gd name="T21" fmla="*/ 17 h 17"/>
                  <a:gd name="T22" fmla="*/ 4 w 27"/>
                  <a:gd name="T23" fmla="*/ 17 h 17"/>
                  <a:gd name="T24" fmla="*/ 4 w 27"/>
                  <a:gd name="T25" fmla="*/ 17 h 17"/>
                  <a:gd name="T26" fmla="*/ 4 w 27"/>
                  <a:gd name="T27" fmla="*/ 17 h 17"/>
                  <a:gd name="T28" fmla="*/ 4 w 27"/>
                  <a:gd name="T29" fmla="*/ 17 h 17"/>
                  <a:gd name="T30" fmla="*/ 4 w 27"/>
                  <a:gd name="T31" fmla="*/ 17 h 17"/>
                  <a:gd name="T32" fmla="*/ 8 w 27"/>
                  <a:gd name="T33" fmla="*/ 17 h 17"/>
                  <a:gd name="T34" fmla="*/ 12 w 27"/>
                  <a:gd name="T35" fmla="*/ 17 h 17"/>
                  <a:gd name="T36" fmla="*/ 12 w 27"/>
                  <a:gd name="T37" fmla="*/ 17 h 17"/>
                  <a:gd name="T38" fmla="*/ 15 w 27"/>
                  <a:gd name="T39" fmla="*/ 17 h 17"/>
                  <a:gd name="T40" fmla="*/ 19 w 27"/>
                  <a:gd name="T41" fmla="*/ 17 h 17"/>
                  <a:gd name="T42" fmla="*/ 23 w 27"/>
                  <a:gd name="T43" fmla="*/ 17 h 17"/>
                  <a:gd name="T44" fmla="*/ 27 w 27"/>
                  <a:gd name="T45" fmla="*/ 17 h 17"/>
                  <a:gd name="T46" fmla="*/ 27 w 27"/>
                  <a:gd name="T47" fmla="*/ 17 h 17"/>
                  <a:gd name="T48" fmla="*/ 27 w 27"/>
                  <a:gd name="T49" fmla="*/ 13 h 17"/>
                  <a:gd name="T50" fmla="*/ 27 w 27"/>
                  <a:gd name="T51" fmla="*/ 13 h 17"/>
                  <a:gd name="T52" fmla="*/ 27 w 27"/>
                  <a:gd name="T53" fmla="*/ 13 h 17"/>
                  <a:gd name="T54" fmla="*/ 27 w 27"/>
                  <a:gd name="T55" fmla="*/ 9 h 17"/>
                  <a:gd name="T56" fmla="*/ 27 w 27"/>
                  <a:gd name="T57" fmla="*/ 9 h 17"/>
                  <a:gd name="T58" fmla="*/ 27 w 27"/>
                  <a:gd name="T59" fmla="*/ 9 h 17"/>
                  <a:gd name="T60" fmla="*/ 27 w 27"/>
                  <a:gd name="T61" fmla="*/ 4 h 17"/>
                  <a:gd name="T62" fmla="*/ 27 w 27"/>
                  <a:gd name="T63" fmla="*/ 4 h 17"/>
                  <a:gd name="T64" fmla="*/ 23 w 27"/>
                  <a:gd name="T65" fmla="*/ 4 h 17"/>
                  <a:gd name="T66" fmla="*/ 23 w 27"/>
                  <a:gd name="T67" fmla="*/ 0 h 17"/>
                  <a:gd name="T68" fmla="*/ 23 w 27"/>
                  <a:gd name="T69" fmla="*/ 0 h 17"/>
                  <a:gd name="T70" fmla="*/ 19 w 27"/>
                  <a:gd name="T71" fmla="*/ 0 h 17"/>
                  <a:gd name="T72" fmla="*/ 19 w 27"/>
                  <a:gd name="T73" fmla="*/ 0 h 17"/>
                  <a:gd name="T74" fmla="*/ 15 w 27"/>
                  <a:gd name="T75" fmla="*/ 0 h 17"/>
                  <a:gd name="T76" fmla="*/ 12 w 27"/>
                  <a:gd name="T77" fmla="*/ 0 h 17"/>
                  <a:gd name="T78" fmla="*/ 8 w 27"/>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17"/>
                  <a:gd name="T122" fmla="*/ 27 w 27"/>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17">
                    <a:moveTo>
                      <a:pt x="8" y="0"/>
                    </a:moveTo>
                    <a:lnTo>
                      <a:pt x="8" y="0"/>
                    </a:lnTo>
                    <a:lnTo>
                      <a:pt x="4" y="0"/>
                    </a:lnTo>
                    <a:lnTo>
                      <a:pt x="4" y="4"/>
                    </a:lnTo>
                    <a:lnTo>
                      <a:pt x="4" y="9"/>
                    </a:lnTo>
                    <a:lnTo>
                      <a:pt x="0" y="9"/>
                    </a:lnTo>
                    <a:lnTo>
                      <a:pt x="0" y="13"/>
                    </a:lnTo>
                    <a:lnTo>
                      <a:pt x="4" y="17"/>
                    </a:lnTo>
                    <a:lnTo>
                      <a:pt x="8" y="17"/>
                    </a:lnTo>
                    <a:lnTo>
                      <a:pt x="12" y="17"/>
                    </a:lnTo>
                    <a:lnTo>
                      <a:pt x="15" y="17"/>
                    </a:lnTo>
                    <a:lnTo>
                      <a:pt x="19" y="17"/>
                    </a:lnTo>
                    <a:lnTo>
                      <a:pt x="23" y="17"/>
                    </a:lnTo>
                    <a:lnTo>
                      <a:pt x="27" y="17"/>
                    </a:lnTo>
                    <a:lnTo>
                      <a:pt x="27" y="13"/>
                    </a:lnTo>
                    <a:lnTo>
                      <a:pt x="27" y="9"/>
                    </a:lnTo>
                    <a:lnTo>
                      <a:pt x="27" y="4"/>
                    </a:lnTo>
                    <a:lnTo>
                      <a:pt x="23" y="4"/>
                    </a:lnTo>
                    <a:lnTo>
                      <a:pt x="23" y="0"/>
                    </a:lnTo>
                    <a:lnTo>
                      <a:pt x="19" y="0"/>
                    </a:lnTo>
                    <a:lnTo>
                      <a:pt x="15" y="0"/>
                    </a:lnTo>
                    <a:lnTo>
                      <a:pt x="12" y="0"/>
                    </a:lnTo>
                    <a:lnTo>
                      <a:pt x="8" y="0"/>
                    </a:lnTo>
                    <a:close/>
                  </a:path>
                </a:pathLst>
              </a:custGeom>
              <a:solidFill>
                <a:srgbClr val="FFC6A2"/>
              </a:solidFill>
              <a:ln w="6350">
                <a:solidFill>
                  <a:srgbClr val="FFC6A2"/>
                </a:solidFill>
                <a:round/>
                <a:headEnd/>
                <a:tailEnd/>
              </a:ln>
            </p:spPr>
            <p:txBody>
              <a:bodyPr/>
              <a:lstStyle/>
              <a:p>
                <a:endParaRPr lang="fa-IR"/>
              </a:p>
            </p:txBody>
          </p:sp>
          <p:sp>
            <p:nvSpPr>
              <p:cNvPr id="620" name="Freeform 982"/>
              <p:cNvSpPr>
                <a:spLocks/>
              </p:cNvSpPr>
              <p:nvPr/>
            </p:nvSpPr>
            <p:spPr bwMode="auto">
              <a:xfrm>
                <a:off x="2811" y="3541"/>
                <a:ext cx="26" cy="17"/>
              </a:xfrm>
              <a:custGeom>
                <a:avLst/>
                <a:gdLst>
                  <a:gd name="T0" fmla="*/ 3 w 26"/>
                  <a:gd name="T1" fmla="*/ 0 h 17"/>
                  <a:gd name="T2" fmla="*/ 3 w 26"/>
                  <a:gd name="T3" fmla="*/ 0 h 17"/>
                  <a:gd name="T4" fmla="*/ 3 w 26"/>
                  <a:gd name="T5" fmla="*/ 0 h 17"/>
                  <a:gd name="T6" fmla="*/ 0 w 26"/>
                  <a:gd name="T7" fmla="*/ 0 h 17"/>
                  <a:gd name="T8" fmla="*/ 0 w 26"/>
                  <a:gd name="T9" fmla="*/ 4 h 17"/>
                  <a:gd name="T10" fmla="*/ 0 w 26"/>
                  <a:gd name="T11" fmla="*/ 8 h 17"/>
                  <a:gd name="T12" fmla="*/ 0 w 26"/>
                  <a:gd name="T13" fmla="*/ 12 h 17"/>
                  <a:gd name="T14" fmla="*/ 0 w 26"/>
                  <a:gd name="T15" fmla="*/ 17 h 17"/>
                  <a:gd name="T16" fmla="*/ 0 w 26"/>
                  <a:gd name="T17" fmla="*/ 17 h 17"/>
                  <a:gd name="T18" fmla="*/ 3 w 26"/>
                  <a:gd name="T19" fmla="*/ 17 h 17"/>
                  <a:gd name="T20" fmla="*/ 3 w 26"/>
                  <a:gd name="T21" fmla="*/ 17 h 17"/>
                  <a:gd name="T22" fmla="*/ 11 w 26"/>
                  <a:gd name="T23" fmla="*/ 17 h 17"/>
                  <a:gd name="T24" fmla="*/ 15 w 26"/>
                  <a:gd name="T25" fmla="*/ 17 h 17"/>
                  <a:gd name="T26" fmla="*/ 18 w 26"/>
                  <a:gd name="T27" fmla="*/ 17 h 17"/>
                  <a:gd name="T28" fmla="*/ 22 w 26"/>
                  <a:gd name="T29" fmla="*/ 12 h 17"/>
                  <a:gd name="T30" fmla="*/ 22 w 26"/>
                  <a:gd name="T31" fmla="*/ 12 h 17"/>
                  <a:gd name="T32" fmla="*/ 26 w 26"/>
                  <a:gd name="T33" fmla="*/ 12 h 17"/>
                  <a:gd name="T34" fmla="*/ 26 w 26"/>
                  <a:gd name="T35" fmla="*/ 12 h 17"/>
                  <a:gd name="T36" fmla="*/ 22 w 26"/>
                  <a:gd name="T37" fmla="*/ 8 h 17"/>
                  <a:gd name="T38" fmla="*/ 22 w 26"/>
                  <a:gd name="T39" fmla="*/ 4 h 17"/>
                  <a:gd name="T40" fmla="*/ 22 w 26"/>
                  <a:gd name="T41" fmla="*/ 0 h 17"/>
                  <a:gd name="T42" fmla="*/ 18 w 26"/>
                  <a:gd name="T43" fmla="*/ 0 h 17"/>
                  <a:gd name="T44" fmla="*/ 15 w 26"/>
                  <a:gd name="T45" fmla="*/ 0 h 17"/>
                  <a:gd name="T46" fmla="*/ 11 w 26"/>
                  <a:gd name="T47" fmla="*/ 0 h 17"/>
                  <a:gd name="T48" fmla="*/ 3 w 26"/>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7"/>
                  <a:gd name="T77" fmla="*/ 26 w 26"/>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7">
                    <a:moveTo>
                      <a:pt x="3" y="0"/>
                    </a:moveTo>
                    <a:lnTo>
                      <a:pt x="3" y="0"/>
                    </a:lnTo>
                    <a:lnTo>
                      <a:pt x="0" y="0"/>
                    </a:lnTo>
                    <a:lnTo>
                      <a:pt x="0" y="4"/>
                    </a:lnTo>
                    <a:lnTo>
                      <a:pt x="0" y="8"/>
                    </a:lnTo>
                    <a:lnTo>
                      <a:pt x="0" y="12"/>
                    </a:lnTo>
                    <a:lnTo>
                      <a:pt x="0" y="17"/>
                    </a:lnTo>
                    <a:lnTo>
                      <a:pt x="3" y="17"/>
                    </a:lnTo>
                    <a:lnTo>
                      <a:pt x="11" y="17"/>
                    </a:lnTo>
                    <a:lnTo>
                      <a:pt x="15" y="17"/>
                    </a:lnTo>
                    <a:lnTo>
                      <a:pt x="18" y="17"/>
                    </a:lnTo>
                    <a:lnTo>
                      <a:pt x="22" y="12"/>
                    </a:lnTo>
                    <a:lnTo>
                      <a:pt x="26" y="12"/>
                    </a:lnTo>
                    <a:lnTo>
                      <a:pt x="22" y="8"/>
                    </a:lnTo>
                    <a:lnTo>
                      <a:pt x="22" y="4"/>
                    </a:lnTo>
                    <a:lnTo>
                      <a:pt x="22" y="0"/>
                    </a:lnTo>
                    <a:lnTo>
                      <a:pt x="18" y="0"/>
                    </a:lnTo>
                    <a:lnTo>
                      <a:pt x="15" y="0"/>
                    </a:lnTo>
                    <a:lnTo>
                      <a:pt x="11" y="0"/>
                    </a:lnTo>
                    <a:lnTo>
                      <a:pt x="3" y="0"/>
                    </a:lnTo>
                    <a:close/>
                  </a:path>
                </a:pathLst>
              </a:custGeom>
              <a:solidFill>
                <a:srgbClr val="FFC6A2"/>
              </a:solidFill>
              <a:ln w="6350">
                <a:solidFill>
                  <a:srgbClr val="FFC6A2"/>
                </a:solidFill>
                <a:round/>
                <a:headEnd/>
                <a:tailEnd/>
              </a:ln>
            </p:spPr>
            <p:txBody>
              <a:bodyPr/>
              <a:lstStyle/>
              <a:p>
                <a:endParaRPr lang="fa-IR"/>
              </a:p>
            </p:txBody>
          </p:sp>
          <p:sp>
            <p:nvSpPr>
              <p:cNvPr id="621" name="Freeform 983"/>
              <p:cNvSpPr>
                <a:spLocks/>
              </p:cNvSpPr>
              <p:nvPr/>
            </p:nvSpPr>
            <p:spPr bwMode="auto">
              <a:xfrm>
                <a:off x="2087" y="3931"/>
                <a:ext cx="22" cy="25"/>
              </a:xfrm>
              <a:custGeom>
                <a:avLst/>
                <a:gdLst>
                  <a:gd name="T0" fmla="*/ 0 w 22"/>
                  <a:gd name="T1" fmla="*/ 13 h 25"/>
                  <a:gd name="T2" fmla="*/ 0 w 22"/>
                  <a:gd name="T3" fmla="*/ 13 h 25"/>
                  <a:gd name="T4" fmla="*/ 0 w 22"/>
                  <a:gd name="T5" fmla="*/ 13 h 25"/>
                  <a:gd name="T6" fmla="*/ 0 w 22"/>
                  <a:gd name="T7" fmla="*/ 17 h 25"/>
                  <a:gd name="T8" fmla="*/ 0 w 22"/>
                  <a:gd name="T9" fmla="*/ 17 h 25"/>
                  <a:gd name="T10" fmla="*/ 0 w 22"/>
                  <a:gd name="T11" fmla="*/ 17 h 25"/>
                  <a:gd name="T12" fmla="*/ 3 w 22"/>
                  <a:gd name="T13" fmla="*/ 21 h 25"/>
                  <a:gd name="T14" fmla="*/ 3 w 22"/>
                  <a:gd name="T15" fmla="*/ 21 h 25"/>
                  <a:gd name="T16" fmla="*/ 7 w 22"/>
                  <a:gd name="T17" fmla="*/ 25 h 25"/>
                  <a:gd name="T18" fmla="*/ 7 w 22"/>
                  <a:gd name="T19" fmla="*/ 25 h 25"/>
                  <a:gd name="T20" fmla="*/ 11 w 22"/>
                  <a:gd name="T21" fmla="*/ 25 h 25"/>
                  <a:gd name="T22" fmla="*/ 11 w 22"/>
                  <a:gd name="T23" fmla="*/ 25 h 25"/>
                  <a:gd name="T24" fmla="*/ 11 w 22"/>
                  <a:gd name="T25" fmla="*/ 25 h 25"/>
                  <a:gd name="T26" fmla="*/ 11 w 22"/>
                  <a:gd name="T27" fmla="*/ 25 h 25"/>
                  <a:gd name="T28" fmla="*/ 11 w 22"/>
                  <a:gd name="T29" fmla="*/ 21 h 25"/>
                  <a:gd name="T30" fmla="*/ 15 w 22"/>
                  <a:gd name="T31" fmla="*/ 21 h 25"/>
                  <a:gd name="T32" fmla="*/ 15 w 22"/>
                  <a:gd name="T33" fmla="*/ 17 h 25"/>
                  <a:gd name="T34" fmla="*/ 18 w 22"/>
                  <a:gd name="T35" fmla="*/ 13 h 25"/>
                  <a:gd name="T36" fmla="*/ 18 w 22"/>
                  <a:gd name="T37" fmla="*/ 13 h 25"/>
                  <a:gd name="T38" fmla="*/ 18 w 22"/>
                  <a:gd name="T39" fmla="*/ 8 h 25"/>
                  <a:gd name="T40" fmla="*/ 22 w 22"/>
                  <a:gd name="T41" fmla="*/ 4 h 25"/>
                  <a:gd name="T42" fmla="*/ 22 w 22"/>
                  <a:gd name="T43" fmla="*/ 4 h 25"/>
                  <a:gd name="T44" fmla="*/ 22 w 22"/>
                  <a:gd name="T45" fmla="*/ 4 h 25"/>
                  <a:gd name="T46" fmla="*/ 22 w 22"/>
                  <a:gd name="T47" fmla="*/ 4 h 25"/>
                  <a:gd name="T48" fmla="*/ 22 w 22"/>
                  <a:gd name="T49" fmla="*/ 0 h 25"/>
                  <a:gd name="T50" fmla="*/ 18 w 22"/>
                  <a:gd name="T51" fmla="*/ 0 h 25"/>
                  <a:gd name="T52" fmla="*/ 18 w 22"/>
                  <a:gd name="T53" fmla="*/ 0 h 25"/>
                  <a:gd name="T54" fmla="*/ 15 w 22"/>
                  <a:gd name="T55" fmla="*/ 0 h 25"/>
                  <a:gd name="T56" fmla="*/ 15 w 22"/>
                  <a:gd name="T57" fmla="*/ 0 h 25"/>
                  <a:gd name="T58" fmla="*/ 15 w 22"/>
                  <a:gd name="T59" fmla="*/ 0 h 25"/>
                  <a:gd name="T60" fmla="*/ 11 w 22"/>
                  <a:gd name="T61" fmla="*/ 0 h 25"/>
                  <a:gd name="T62" fmla="*/ 7 w 22"/>
                  <a:gd name="T63" fmla="*/ 0 h 25"/>
                  <a:gd name="T64" fmla="*/ 7 w 22"/>
                  <a:gd name="T65" fmla="*/ 0 h 25"/>
                  <a:gd name="T66" fmla="*/ 3 w 22"/>
                  <a:gd name="T67" fmla="*/ 4 h 25"/>
                  <a:gd name="T68" fmla="*/ 3 w 22"/>
                  <a:gd name="T69" fmla="*/ 4 h 25"/>
                  <a:gd name="T70" fmla="*/ 0 w 22"/>
                  <a:gd name="T71" fmla="*/ 8 h 25"/>
                  <a:gd name="T72" fmla="*/ 0 w 22"/>
                  <a:gd name="T73" fmla="*/ 1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5"/>
                  <a:gd name="T113" fmla="*/ 22 w 2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5">
                    <a:moveTo>
                      <a:pt x="0" y="13"/>
                    </a:moveTo>
                    <a:lnTo>
                      <a:pt x="0" y="13"/>
                    </a:lnTo>
                    <a:lnTo>
                      <a:pt x="0" y="17"/>
                    </a:lnTo>
                    <a:lnTo>
                      <a:pt x="3" y="21"/>
                    </a:lnTo>
                    <a:lnTo>
                      <a:pt x="7" y="25"/>
                    </a:lnTo>
                    <a:lnTo>
                      <a:pt x="11" y="25"/>
                    </a:lnTo>
                    <a:lnTo>
                      <a:pt x="11" y="21"/>
                    </a:lnTo>
                    <a:lnTo>
                      <a:pt x="15" y="21"/>
                    </a:lnTo>
                    <a:lnTo>
                      <a:pt x="15" y="17"/>
                    </a:lnTo>
                    <a:lnTo>
                      <a:pt x="18" y="13"/>
                    </a:lnTo>
                    <a:lnTo>
                      <a:pt x="18" y="8"/>
                    </a:lnTo>
                    <a:lnTo>
                      <a:pt x="22" y="4"/>
                    </a:lnTo>
                    <a:lnTo>
                      <a:pt x="22" y="0"/>
                    </a:lnTo>
                    <a:lnTo>
                      <a:pt x="18" y="0"/>
                    </a:lnTo>
                    <a:lnTo>
                      <a:pt x="15" y="0"/>
                    </a:lnTo>
                    <a:lnTo>
                      <a:pt x="11" y="0"/>
                    </a:lnTo>
                    <a:lnTo>
                      <a:pt x="7" y="0"/>
                    </a:lnTo>
                    <a:lnTo>
                      <a:pt x="3" y="4"/>
                    </a:lnTo>
                    <a:lnTo>
                      <a:pt x="0" y="8"/>
                    </a:lnTo>
                    <a:lnTo>
                      <a:pt x="0" y="13"/>
                    </a:lnTo>
                    <a:close/>
                  </a:path>
                </a:pathLst>
              </a:custGeom>
              <a:solidFill>
                <a:srgbClr val="FFC6A2"/>
              </a:solidFill>
              <a:ln w="6350">
                <a:solidFill>
                  <a:srgbClr val="FFC6A2"/>
                </a:solidFill>
                <a:round/>
                <a:headEnd/>
                <a:tailEnd/>
              </a:ln>
            </p:spPr>
            <p:txBody>
              <a:bodyPr/>
              <a:lstStyle/>
              <a:p>
                <a:endParaRPr lang="fa-IR"/>
              </a:p>
            </p:txBody>
          </p:sp>
          <p:sp>
            <p:nvSpPr>
              <p:cNvPr id="622" name="Freeform 984"/>
              <p:cNvSpPr>
                <a:spLocks/>
              </p:cNvSpPr>
              <p:nvPr/>
            </p:nvSpPr>
            <p:spPr bwMode="auto">
              <a:xfrm>
                <a:off x="1928" y="3910"/>
                <a:ext cx="27" cy="17"/>
              </a:xfrm>
              <a:custGeom>
                <a:avLst/>
                <a:gdLst>
                  <a:gd name="T0" fmla="*/ 8 w 27"/>
                  <a:gd name="T1" fmla="*/ 0 h 17"/>
                  <a:gd name="T2" fmla="*/ 8 w 27"/>
                  <a:gd name="T3" fmla="*/ 0 h 17"/>
                  <a:gd name="T4" fmla="*/ 4 w 27"/>
                  <a:gd name="T5" fmla="*/ 0 h 17"/>
                  <a:gd name="T6" fmla="*/ 4 w 27"/>
                  <a:gd name="T7" fmla="*/ 4 h 17"/>
                  <a:gd name="T8" fmla="*/ 4 w 27"/>
                  <a:gd name="T9" fmla="*/ 4 h 17"/>
                  <a:gd name="T10" fmla="*/ 4 w 27"/>
                  <a:gd name="T11" fmla="*/ 4 h 17"/>
                  <a:gd name="T12" fmla="*/ 4 w 27"/>
                  <a:gd name="T13" fmla="*/ 8 h 17"/>
                  <a:gd name="T14" fmla="*/ 0 w 27"/>
                  <a:gd name="T15" fmla="*/ 8 h 17"/>
                  <a:gd name="T16" fmla="*/ 0 w 27"/>
                  <a:gd name="T17" fmla="*/ 12 h 17"/>
                  <a:gd name="T18" fmla="*/ 0 w 27"/>
                  <a:gd name="T19" fmla="*/ 17 h 17"/>
                  <a:gd name="T20" fmla="*/ 4 w 27"/>
                  <a:gd name="T21" fmla="*/ 17 h 17"/>
                  <a:gd name="T22" fmla="*/ 4 w 27"/>
                  <a:gd name="T23" fmla="*/ 17 h 17"/>
                  <a:gd name="T24" fmla="*/ 4 w 27"/>
                  <a:gd name="T25" fmla="*/ 17 h 17"/>
                  <a:gd name="T26" fmla="*/ 4 w 27"/>
                  <a:gd name="T27" fmla="*/ 17 h 17"/>
                  <a:gd name="T28" fmla="*/ 4 w 27"/>
                  <a:gd name="T29" fmla="*/ 17 h 17"/>
                  <a:gd name="T30" fmla="*/ 4 w 27"/>
                  <a:gd name="T31" fmla="*/ 17 h 17"/>
                  <a:gd name="T32" fmla="*/ 8 w 27"/>
                  <a:gd name="T33" fmla="*/ 17 h 17"/>
                  <a:gd name="T34" fmla="*/ 11 w 27"/>
                  <a:gd name="T35" fmla="*/ 17 h 17"/>
                  <a:gd name="T36" fmla="*/ 11 w 27"/>
                  <a:gd name="T37" fmla="*/ 17 h 17"/>
                  <a:gd name="T38" fmla="*/ 15 w 27"/>
                  <a:gd name="T39" fmla="*/ 17 h 17"/>
                  <a:gd name="T40" fmla="*/ 19 w 27"/>
                  <a:gd name="T41" fmla="*/ 17 h 17"/>
                  <a:gd name="T42" fmla="*/ 23 w 27"/>
                  <a:gd name="T43" fmla="*/ 17 h 17"/>
                  <a:gd name="T44" fmla="*/ 27 w 27"/>
                  <a:gd name="T45" fmla="*/ 17 h 17"/>
                  <a:gd name="T46" fmla="*/ 27 w 27"/>
                  <a:gd name="T47" fmla="*/ 17 h 17"/>
                  <a:gd name="T48" fmla="*/ 27 w 27"/>
                  <a:gd name="T49" fmla="*/ 17 h 17"/>
                  <a:gd name="T50" fmla="*/ 27 w 27"/>
                  <a:gd name="T51" fmla="*/ 12 h 17"/>
                  <a:gd name="T52" fmla="*/ 27 w 27"/>
                  <a:gd name="T53" fmla="*/ 12 h 17"/>
                  <a:gd name="T54" fmla="*/ 27 w 27"/>
                  <a:gd name="T55" fmla="*/ 12 h 17"/>
                  <a:gd name="T56" fmla="*/ 27 w 27"/>
                  <a:gd name="T57" fmla="*/ 8 h 17"/>
                  <a:gd name="T58" fmla="*/ 27 w 27"/>
                  <a:gd name="T59" fmla="*/ 8 h 17"/>
                  <a:gd name="T60" fmla="*/ 27 w 27"/>
                  <a:gd name="T61" fmla="*/ 4 h 17"/>
                  <a:gd name="T62" fmla="*/ 27 w 27"/>
                  <a:gd name="T63" fmla="*/ 4 h 17"/>
                  <a:gd name="T64" fmla="*/ 23 w 27"/>
                  <a:gd name="T65" fmla="*/ 4 h 17"/>
                  <a:gd name="T66" fmla="*/ 23 w 27"/>
                  <a:gd name="T67" fmla="*/ 4 h 17"/>
                  <a:gd name="T68" fmla="*/ 23 w 27"/>
                  <a:gd name="T69" fmla="*/ 0 h 17"/>
                  <a:gd name="T70" fmla="*/ 19 w 27"/>
                  <a:gd name="T71" fmla="*/ 0 h 17"/>
                  <a:gd name="T72" fmla="*/ 19 w 27"/>
                  <a:gd name="T73" fmla="*/ 0 h 17"/>
                  <a:gd name="T74" fmla="*/ 15 w 27"/>
                  <a:gd name="T75" fmla="*/ 0 h 17"/>
                  <a:gd name="T76" fmla="*/ 11 w 27"/>
                  <a:gd name="T77" fmla="*/ 0 h 17"/>
                  <a:gd name="T78" fmla="*/ 8 w 27"/>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17"/>
                  <a:gd name="T122" fmla="*/ 27 w 27"/>
                  <a:gd name="T123" fmla="*/ 17 h 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17">
                    <a:moveTo>
                      <a:pt x="8" y="0"/>
                    </a:moveTo>
                    <a:lnTo>
                      <a:pt x="8" y="0"/>
                    </a:lnTo>
                    <a:lnTo>
                      <a:pt x="4" y="0"/>
                    </a:lnTo>
                    <a:lnTo>
                      <a:pt x="4" y="4"/>
                    </a:lnTo>
                    <a:lnTo>
                      <a:pt x="4" y="8"/>
                    </a:lnTo>
                    <a:lnTo>
                      <a:pt x="0" y="8"/>
                    </a:lnTo>
                    <a:lnTo>
                      <a:pt x="0" y="12"/>
                    </a:lnTo>
                    <a:lnTo>
                      <a:pt x="0" y="17"/>
                    </a:lnTo>
                    <a:lnTo>
                      <a:pt x="4" y="17"/>
                    </a:lnTo>
                    <a:lnTo>
                      <a:pt x="8" y="17"/>
                    </a:lnTo>
                    <a:lnTo>
                      <a:pt x="11" y="17"/>
                    </a:lnTo>
                    <a:lnTo>
                      <a:pt x="15" y="17"/>
                    </a:lnTo>
                    <a:lnTo>
                      <a:pt x="19" y="17"/>
                    </a:lnTo>
                    <a:lnTo>
                      <a:pt x="23" y="17"/>
                    </a:lnTo>
                    <a:lnTo>
                      <a:pt x="27" y="17"/>
                    </a:lnTo>
                    <a:lnTo>
                      <a:pt x="27" y="12"/>
                    </a:lnTo>
                    <a:lnTo>
                      <a:pt x="27" y="8"/>
                    </a:lnTo>
                    <a:lnTo>
                      <a:pt x="27" y="4"/>
                    </a:lnTo>
                    <a:lnTo>
                      <a:pt x="23" y="4"/>
                    </a:lnTo>
                    <a:lnTo>
                      <a:pt x="23" y="0"/>
                    </a:lnTo>
                    <a:lnTo>
                      <a:pt x="19" y="0"/>
                    </a:lnTo>
                    <a:lnTo>
                      <a:pt x="15" y="0"/>
                    </a:lnTo>
                    <a:lnTo>
                      <a:pt x="11" y="0"/>
                    </a:lnTo>
                    <a:lnTo>
                      <a:pt x="8" y="0"/>
                    </a:lnTo>
                    <a:close/>
                  </a:path>
                </a:pathLst>
              </a:custGeom>
              <a:solidFill>
                <a:srgbClr val="FFC6A2"/>
              </a:solidFill>
              <a:ln w="6350">
                <a:solidFill>
                  <a:srgbClr val="FFC6A2"/>
                </a:solidFill>
                <a:round/>
                <a:headEnd/>
                <a:tailEnd/>
              </a:ln>
            </p:spPr>
            <p:txBody>
              <a:bodyPr/>
              <a:lstStyle/>
              <a:p>
                <a:endParaRPr lang="fa-IR"/>
              </a:p>
            </p:txBody>
          </p:sp>
          <p:sp>
            <p:nvSpPr>
              <p:cNvPr id="623" name="Freeform 985"/>
              <p:cNvSpPr>
                <a:spLocks/>
              </p:cNvSpPr>
              <p:nvPr/>
            </p:nvSpPr>
            <p:spPr bwMode="auto">
              <a:xfrm>
                <a:off x="1717" y="3893"/>
                <a:ext cx="41" cy="21"/>
              </a:xfrm>
              <a:custGeom>
                <a:avLst/>
                <a:gdLst>
                  <a:gd name="T0" fmla="*/ 0 w 41"/>
                  <a:gd name="T1" fmla="*/ 12 h 21"/>
                  <a:gd name="T2" fmla="*/ 0 w 41"/>
                  <a:gd name="T3" fmla="*/ 12 h 21"/>
                  <a:gd name="T4" fmla="*/ 0 w 41"/>
                  <a:gd name="T5" fmla="*/ 8 h 21"/>
                  <a:gd name="T6" fmla="*/ 4 w 41"/>
                  <a:gd name="T7" fmla="*/ 8 h 21"/>
                  <a:gd name="T8" fmla="*/ 8 w 41"/>
                  <a:gd name="T9" fmla="*/ 4 h 21"/>
                  <a:gd name="T10" fmla="*/ 8 w 41"/>
                  <a:gd name="T11" fmla="*/ 4 h 21"/>
                  <a:gd name="T12" fmla="*/ 11 w 41"/>
                  <a:gd name="T13" fmla="*/ 0 h 21"/>
                  <a:gd name="T14" fmla="*/ 15 w 41"/>
                  <a:gd name="T15" fmla="*/ 0 h 21"/>
                  <a:gd name="T16" fmla="*/ 15 w 41"/>
                  <a:gd name="T17" fmla="*/ 0 h 21"/>
                  <a:gd name="T18" fmla="*/ 19 w 41"/>
                  <a:gd name="T19" fmla="*/ 0 h 21"/>
                  <a:gd name="T20" fmla="*/ 19 w 41"/>
                  <a:gd name="T21" fmla="*/ 0 h 21"/>
                  <a:gd name="T22" fmla="*/ 23 w 41"/>
                  <a:gd name="T23" fmla="*/ 0 h 21"/>
                  <a:gd name="T24" fmla="*/ 23 w 41"/>
                  <a:gd name="T25" fmla="*/ 0 h 21"/>
                  <a:gd name="T26" fmla="*/ 23 w 41"/>
                  <a:gd name="T27" fmla="*/ 0 h 21"/>
                  <a:gd name="T28" fmla="*/ 26 w 41"/>
                  <a:gd name="T29" fmla="*/ 0 h 21"/>
                  <a:gd name="T30" fmla="*/ 30 w 41"/>
                  <a:gd name="T31" fmla="*/ 0 h 21"/>
                  <a:gd name="T32" fmla="*/ 34 w 41"/>
                  <a:gd name="T33" fmla="*/ 0 h 21"/>
                  <a:gd name="T34" fmla="*/ 34 w 41"/>
                  <a:gd name="T35" fmla="*/ 4 h 21"/>
                  <a:gd name="T36" fmla="*/ 38 w 41"/>
                  <a:gd name="T37" fmla="*/ 8 h 21"/>
                  <a:gd name="T38" fmla="*/ 38 w 41"/>
                  <a:gd name="T39" fmla="*/ 8 h 21"/>
                  <a:gd name="T40" fmla="*/ 41 w 41"/>
                  <a:gd name="T41" fmla="*/ 8 h 21"/>
                  <a:gd name="T42" fmla="*/ 41 w 41"/>
                  <a:gd name="T43" fmla="*/ 12 h 21"/>
                  <a:gd name="T44" fmla="*/ 38 w 41"/>
                  <a:gd name="T45" fmla="*/ 12 h 21"/>
                  <a:gd name="T46" fmla="*/ 38 w 41"/>
                  <a:gd name="T47" fmla="*/ 17 h 21"/>
                  <a:gd name="T48" fmla="*/ 34 w 41"/>
                  <a:gd name="T49" fmla="*/ 17 h 21"/>
                  <a:gd name="T50" fmla="*/ 30 w 41"/>
                  <a:gd name="T51" fmla="*/ 21 h 21"/>
                  <a:gd name="T52" fmla="*/ 23 w 41"/>
                  <a:gd name="T53" fmla="*/ 21 h 21"/>
                  <a:gd name="T54" fmla="*/ 19 w 41"/>
                  <a:gd name="T55" fmla="*/ 21 h 21"/>
                  <a:gd name="T56" fmla="*/ 15 w 41"/>
                  <a:gd name="T57" fmla="*/ 21 h 21"/>
                  <a:gd name="T58" fmla="*/ 11 w 41"/>
                  <a:gd name="T59" fmla="*/ 21 h 21"/>
                  <a:gd name="T60" fmla="*/ 8 w 41"/>
                  <a:gd name="T61" fmla="*/ 21 h 21"/>
                  <a:gd name="T62" fmla="*/ 4 w 41"/>
                  <a:gd name="T63" fmla="*/ 21 h 21"/>
                  <a:gd name="T64" fmla="*/ 4 w 41"/>
                  <a:gd name="T65" fmla="*/ 21 h 21"/>
                  <a:gd name="T66" fmla="*/ 0 w 41"/>
                  <a:gd name="T67" fmla="*/ 21 h 21"/>
                  <a:gd name="T68" fmla="*/ 0 w 41"/>
                  <a:gd name="T69" fmla="*/ 17 h 21"/>
                  <a:gd name="T70" fmla="*/ 0 w 41"/>
                  <a:gd name="T71" fmla="*/ 17 h 21"/>
                  <a:gd name="T72" fmla="*/ 0 w 41"/>
                  <a:gd name="T73" fmla="*/ 17 h 21"/>
                  <a:gd name="T74" fmla="*/ 0 w 41"/>
                  <a:gd name="T75" fmla="*/ 17 h 21"/>
                  <a:gd name="T76" fmla="*/ 0 w 41"/>
                  <a:gd name="T77" fmla="*/ 17 h 21"/>
                  <a:gd name="T78" fmla="*/ 0 w 41"/>
                  <a:gd name="T79" fmla="*/ 12 h 21"/>
                  <a:gd name="T80" fmla="*/ 0 w 41"/>
                  <a:gd name="T81" fmla="*/ 12 h 21"/>
                  <a:gd name="T82" fmla="*/ 0 w 41"/>
                  <a:gd name="T83" fmla="*/ 12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1"/>
                  <a:gd name="T128" fmla="*/ 41 w 41"/>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1">
                    <a:moveTo>
                      <a:pt x="0" y="12"/>
                    </a:moveTo>
                    <a:lnTo>
                      <a:pt x="0" y="12"/>
                    </a:lnTo>
                    <a:lnTo>
                      <a:pt x="0" y="8"/>
                    </a:lnTo>
                    <a:lnTo>
                      <a:pt x="4" y="8"/>
                    </a:lnTo>
                    <a:lnTo>
                      <a:pt x="8" y="4"/>
                    </a:lnTo>
                    <a:lnTo>
                      <a:pt x="11" y="0"/>
                    </a:lnTo>
                    <a:lnTo>
                      <a:pt x="15" y="0"/>
                    </a:lnTo>
                    <a:lnTo>
                      <a:pt x="19" y="0"/>
                    </a:lnTo>
                    <a:lnTo>
                      <a:pt x="23" y="0"/>
                    </a:lnTo>
                    <a:lnTo>
                      <a:pt x="26" y="0"/>
                    </a:lnTo>
                    <a:lnTo>
                      <a:pt x="30" y="0"/>
                    </a:lnTo>
                    <a:lnTo>
                      <a:pt x="34" y="0"/>
                    </a:lnTo>
                    <a:lnTo>
                      <a:pt x="34" y="4"/>
                    </a:lnTo>
                    <a:lnTo>
                      <a:pt x="38" y="8"/>
                    </a:lnTo>
                    <a:lnTo>
                      <a:pt x="41" y="8"/>
                    </a:lnTo>
                    <a:lnTo>
                      <a:pt x="41" y="12"/>
                    </a:lnTo>
                    <a:lnTo>
                      <a:pt x="38" y="12"/>
                    </a:lnTo>
                    <a:lnTo>
                      <a:pt x="38" y="17"/>
                    </a:lnTo>
                    <a:lnTo>
                      <a:pt x="34" y="17"/>
                    </a:lnTo>
                    <a:lnTo>
                      <a:pt x="30" y="21"/>
                    </a:lnTo>
                    <a:lnTo>
                      <a:pt x="23" y="21"/>
                    </a:lnTo>
                    <a:lnTo>
                      <a:pt x="19" y="21"/>
                    </a:lnTo>
                    <a:lnTo>
                      <a:pt x="15" y="21"/>
                    </a:lnTo>
                    <a:lnTo>
                      <a:pt x="11" y="21"/>
                    </a:lnTo>
                    <a:lnTo>
                      <a:pt x="8" y="21"/>
                    </a:lnTo>
                    <a:lnTo>
                      <a:pt x="4" y="21"/>
                    </a:lnTo>
                    <a:lnTo>
                      <a:pt x="0" y="21"/>
                    </a:lnTo>
                    <a:lnTo>
                      <a:pt x="0" y="17"/>
                    </a:lnTo>
                    <a:lnTo>
                      <a:pt x="0" y="12"/>
                    </a:lnTo>
                    <a:close/>
                  </a:path>
                </a:pathLst>
              </a:custGeom>
              <a:solidFill>
                <a:srgbClr val="3F3B39"/>
              </a:solidFill>
              <a:ln w="6350">
                <a:solidFill>
                  <a:srgbClr val="3F3B39"/>
                </a:solidFill>
                <a:round/>
                <a:headEnd/>
                <a:tailEnd/>
              </a:ln>
            </p:spPr>
            <p:txBody>
              <a:bodyPr/>
              <a:lstStyle/>
              <a:p>
                <a:endParaRPr lang="fa-IR"/>
              </a:p>
            </p:txBody>
          </p:sp>
          <p:sp>
            <p:nvSpPr>
              <p:cNvPr id="624" name="Freeform 986"/>
              <p:cNvSpPr>
                <a:spLocks/>
              </p:cNvSpPr>
              <p:nvPr/>
            </p:nvSpPr>
            <p:spPr bwMode="auto">
              <a:xfrm>
                <a:off x="1721" y="3897"/>
                <a:ext cx="7" cy="8"/>
              </a:xfrm>
              <a:custGeom>
                <a:avLst/>
                <a:gdLst>
                  <a:gd name="T0" fmla="*/ 0 w 7"/>
                  <a:gd name="T1" fmla="*/ 8 h 8"/>
                  <a:gd name="T2" fmla="*/ 0 w 7"/>
                  <a:gd name="T3" fmla="*/ 8 h 8"/>
                  <a:gd name="T4" fmla="*/ 4 w 7"/>
                  <a:gd name="T5" fmla="*/ 8 h 8"/>
                  <a:gd name="T6" fmla="*/ 4 w 7"/>
                  <a:gd name="T7" fmla="*/ 8 h 8"/>
                  <a:gd name="T8" fmla="*/ 7 w 7"/>
                  <a:gd name="T9" fmla="*/ 4 h 8"/>
                  <a:gd name="T10" fmla="*/ 7 w 7"/>
                  <a:gd name="T11" fmla="*/ 4 h 8"/>
                  <a:gd name="T12" fmla="*/ 7 w 7"/>
                  <a:gd name="T13" fmla="*/ 4 h 8"/>
                  <a:gd name="T14" fmla="*/ 7 w 7"/>
                  <a:gd name="T15" fmla="*/ 4 h 8"/>
                  <a:gd name="T16" fmla="*/ 7 w 7"/>
                  <a:gd name="T17" fmla="*/ 4 h 8"/>
                  <a:gd name="T18" fmla="*/ 7 w 7"/>
                  <a:gd name="T19" fmla="*/ 4 h 8"/>
                  <a:gd name="T20" fmla="*/ 7 w 7"/>
                  <a:gd name="T21" fmla="*/ 4 h 8"/>
                  <a:gd name="T22" fmla="*/ 4 w 7"/>
                  <a:gd name="T23" fmla="*/ 0 h 8"/>
                  <a:gd name="T24" fmla="*/ 4 w 7"/>
                  <a:gd name="T25" fmla="*/ 0 h 8"/>
                  <a:gd name="T26" fmla="*/ 4 w 7"/>
                  <a:gd name="T27" fmla="*/ 0 h 8"/>
                  <a:gd name="T28" fmla="*/ 4 w 7"/>
                  <a:gd name="T29" fmla="*/ 4 h 8"/>
                  <a:gd name="T30" fmla="*/ 0 w 7"/>
                  <a:gd name="T31" fmla="*/ 4 h 8"/>
                  <a:gd name="T32" fmla="*/ 0 w 7"/>
                  <a:gd name="T33" fmla="*/ 4 h 8"/>
                  <a:gd name="T34" fmla="*/ 0 w 7"/>
                  <a:gd name="T35" fmla="*/ 4 h 8"/>
                  <a:gd name="T36" fmla="*/ 0 w 7"/>
                  <a:gd name="T37" fmla="*/ 8 h 8"/>
                  <a:gd name="T38" fmla="*/ 0 w 7"/>
                  <a:gd name="T39" fmla="*/ 8 h 8"/>
                  <a:gd name="T40" fmla="*/ 0 w 7"/>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8"/>
                  <a:gd name="T65" fmla="*/ 7 w 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8">
                    <a:moveTo>
                      <a:pt x="0" y="8"/>
                    </a:moveTo>
                    <a:lnTo>
                      <a:pt x="0" y="8"/>
                    </a:lnTo>
                    <a:lnTo>
                      <a:pt x="4" y="8"/>
                    </a:lnTo>
                    <a:lnTo>
                      <a:pt x="7" y="4"/>
                    </a:lnTo>
                    <a:lnTo>
                      <a:pt x="4" y="0"/>
                    </a:lnTo>
                    <a:lnTo>
                      <a:pt x="4" y="4"/>
                    </a:lnTo>
                    <a:lnTo>
                      <a:pt x="0" y="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25" name="Freeform 987"/>
              <p:cNvSpPr>
                <a:spLocks/>
              </p:cNvSpPr>
              <p:nvPr/>
            </p:nvSpPr>
            <p:spPr bwMode="auto">
              <a:xfrm>
                <a:off x="1732" y="3897"/>
                <a:ext cx="11" cy="8"/>
              </a:xfrm>
              <a:custGeom>
                <a:avLst/>
                <a:gdLst>
                  <a:gd name="T0" fmla="*/ 4 w 11"/>
                  <a:gd name="T1" fmla="*/ 4 h 8"/>
                  <a:gd name="T2" fmla="*/ 4 w 11"/>
                  <a:gd name="T3" fmla="*/ 4 h 8"/>
                  <a:gd name="T4" fmla="*/ 4 w 11"/>
                  <a:gd name="T5" fmla="*/ 4 h 8"/>
                  <a:gd name="T6" fmla="*/ 4 w 11"/>
                  <a:gd name="T7" fmla="*/ 4 h 8"/>
                  <a:gd name="T8" fmla="*/ 4 w 11"/>
                  <a:gd name="T9" fmla="*/ 8 h 8"/>
                  <a:gd name="T10" fmla="*/ 4 w 11"/>
                  <a:gd name="T11" fmla="*/ 8 h 8"/>
                  <a:gd name="T12" fmla="*/ 4 w 11"/>
                  <a:gd name="T13" fmla="*/ 8 h 8"/>
                  <a:gd name="T14" fmla="*/ 4 w 11"/>
                  <a:gd name="T15" fmla="*/ 8 h 8"/>
                  <a:gd name="T16" fmla="*/ 8 w 11"/>
                  <a:gd name="T17" fmla="*/ 4 h 8"/>
                  <a:gd name="T18" fmla="*/ 11 w 11"/>
                  <a:gd name="T19" fmla="*/ 4 h 8"/>
                  <a:gd name="T20" fmla="*/ 11 w 11"/>
                  <a:gd name="T21" fmla="*/ 4 h 8"/>
                  <a:gd name="T22" fmla="*/ 11 w 11"/>
                  <a:gd name="T23" fmla="*/ 4 h 8"/>
                  <a:gd name="T24" fmla="*/ 11 w 11"/>
                  <a:gd name="T25" fmla="*/ 0 h 8"/>
                  <a:gd name="T26" fmla="*/ 11 w 11"/>
                  <a:gd name="T27" fmla="*/ 0 h 8"/>
                  <a:gd name="T28" fmla="*/ 8 w 11"/>
                  <a:gd name="T29" fmla="*/ 0 h 8"/>
                  <a:gd name="T30" fmla="*/ 4 w 11"/>
                  <a:gd name="T31" fmla="*/ 0 h 8"/>
                  <a:gd name="T32" fmla="*/ 4 w 11"/>
                  <a:gd name="T33" fmla="*/ 0 h 8"/>
                  <a:gd name="T34" fmla="*/ 4 w 11"/>
                  <a:gd name="T35" fmla="*/ 0 h 8"/>
                  <a:gd name="T36" fmla="*/ 4 w 11"/>
                  <a:gd name="T37" fmla="*/ 0 h 8"/>
                  <a:gd name="T38" fmla="*/ 0 w 11"/>
                  <a:gd name="T39" fmla="*/ 0 h 8"/>
                  <a:gd name="T40" fmla="*/ 0 w 11"/>
                  <a:gd name="T41" fmla="*/ 0 h 8"/>
                  <a:gd name="T42" fmla="*/ 0 w 11"/>
                  <a:gd name="T43" fmla="*/ 4 h 8"/>
                  <a:gd name="T44" fmla="*/ 4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4" y="4"/>
                    </a:moveTo>
                    <a:lnTo>
                      <a:pt x="4" y="4"/>
                    </a:lnTo>
                    <a:lnTo>
                      <a:pt x="4" y="8"/>
                    </a:lnTo>
                    <a:lnTo>
                      <a:pt x="8" y="4"/>
                    </a:lnTo>
                    <a:lnTo>
                      <a:pt x="11" y="4"/>
                    </a:lnTo>
                    <a:lnTo>
                      <a:pt x="11" y="0"/>
                    </a:lnTo>
                    <a:lnTo>
                      <a:pt x="8" y="0"/>
                    </a:lnTo>
                    <a:lnTo>
                      <a:pt x="4" y="0"/>
                    </a:lnTo>
                    <a:lnTo>
                      <a:pt x="0" y="0"/>
                    </a:lnTo>
                    <a:lnTo>
                      <a:pt x="0" y="4"/>
                    </a:lnTo>
                    <a:lnTo>
                      <a:pt x="4"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26" name="Group 988"/>
              <p:cNvGrpSpPr>
                <a:grpSpLocks/>
              </p:cNvGrpSpPr>
              <p:nvPr/>
            </p:nvGrpSpPr>
            <p:grpSpPr bwMode="auto">
              <a:xfrm>
                <a:off x="2166" y="3855"/>
                <a:ext cx="37" cy="29"/>
                <a:chOff x="2166" y="3855"/>
                <a:chExt cx="37" cy="29"/>
              </a:xfrm>
            </p:grpSpPr>
            <p:sp>
              <p:nvSpPr>
                <p:cNvPr id="1485" name="Freeform 989"/>
                <p:cNvSpPr>
                  <a:spLocks/>
                </p:cNvSpPr>
                <p:nvPr/>
              </p:nvSpPr>
              <p:spPr bwMode="auto">
                <a:xfrm>
                  <a:off x="2166" y="3855"/>
                  <a:ext cx="37" cy="29"/>
                </a:xfrm>
                <a:custGeom>
                  <a:avLst/>
                  <a:gdLst>
                    <a:gd name="T0" fmla="*/ 37 w 37"/>
                    <a:gd name="T1" fmla="*/ 25 h 29"/>
                    <a:gd name="T2" fmla="*/ 37 w 37"/>
                    <a:gd name="T3" fmla="*/ 25 h 29"/>
                    <a:gd name="T4" fmla="*/ 34 w 37"/>
                    <a:gd name="T5" fmla="*/ 25 h 29"/>
                    <a:gd name="T6" fmla="*/ 34 w 37"/>
                    <a:gd name="T7" fmla="*/ 29 h 29"/>
                    <a:gd name="T8" fmla="*/ 30 w 37"/>
                    <a:gd name="T9" fmla="*/ 29 h 29"/>
                    <a:gd name="T10" fmla="*/ 26 w 37"/>
                    <a:gd name="T11" fmla="*/ 29 h 29"/>
                    <a:gd name="T12" fmla="*/ 22 w 37"/>
                    <a:gd name="T13" fmla="*/ 29 h 29"/>
                    <a:gd name="T14" fmla="*/ 22 w 37"/>
                    <a:gd name="T15" fmla="*/ 29 h 29"/>
                    <a:gd name="T16" fmla="*/ 19 w 37"/>
                    <a:gd name="T17" fmla="*/ 29 h 29"/>
                    <a:gd name="T18" fmla="*/ 19 w 37"/>
                    <a:gd name="T19" fmla="*/ 29 h 29"/>
                    <a:gd name="T20" fmla="*/ 15 w 37"/>
                    <a:gd name="T21" fmla="*/ 29 h 29"/>
                    <a:gd name="T22" fmla="*/ 11 w 37"/>
                    <a:gd name="T23" fmla="*/ 25 h 29"/>
                    <a:gd name="T24" fmla="*/ 11 w 37"/>
                    <a:gd name="T25" fmla="*/ 25 h 29"/>
                    <a:gd name="T26" fmla="*/ 7 w 37"/>
                    <a:gd name="T27" fmla="*/ 21 h 29"/>
                    <a:gd name="T28" fmla="*/ 7 w 37"/>
                    <a:gd name="T29" fmla="*/ 21 h 29"/>
                    <a:gd name="T30" fmla="*/ 7 w 37"/>
                    <a:gd name="T31" fmla="*/ 17 h 29"/>
                    <a:gd name="T32" fmla="*/ 4 w 37"/>
                    <a:gd name="T33" fmla="*/ 12 h 29"/>
                    <a:gd name="T34" fmla="*/ 4 w 37"/>
                    <a:gd name="T35" fmla="*/ 8 h 29"/>
                    <a:gd name="T36" fmla="*/ 4 w 37"/>
                    <a:gd name="T37" fmla="*/ 8 h 29"/>
                    <a:gd name="T38" fmla="*/ 0 w 37"/>
                    <a:gd name="T39" fmla="*/ 4 h 29"/>
                    <a:gd name="T40" fmla="*/ 0 w 37"/>
                    <a:gd name="T41" fmla="*/ 0 h 29"/>
                    <a:gd name="T42" fmla="*/ 4 w 37"/>
                    <a:gd name="T43" fmla="*/ 0 h 29"/>
                    <a:gd name="T44" fmla="*/ 4 w 37"/>
                    <a:gd name="T45" fmla="*/ 0 h 29"/>
                    <a:gd name="T46" fmla="*/ 7 w 37"/>
                    <a:gd name="T47" fmla="*/ 0 h 29"/>
                    <a:gd name="T48" fmla="*/ 11 w 37"/>
                    <a:gd name="T49" fmla="*/ 0 h 29"/>
                    <a:gd name="T50" fmla="*/ 15 w 37"/>
                    <a:gd name="T51" fmla="*/ 0 h 29"/>
                    <a:gd name="T52" fmla="*/ 19 w 37"/>
                    <a:gd name="T53" fmla="*/ 0 h 29"/>
                    <a:gd name="T54" fmla="*/ 22 w 37"/>
                    <a:gd name="T55" fmla="*/ 4 h 29"/>
                    <a:gd name="T56" fmla="*/ 26 w 37"/>
                    <a:gd name="T57" fmla="*/ 4 h 29"/>
                    <a:gd name="T58" fmla="*/ 30 w 37"/>
                    <a:gd name="T59" fmla="*/ 8 h 29"/>
                    <a:gd name="T60" fmla="*/ 30 w 37"/>
                    <a:gd name="T61" fmla="*/ 8 h 29"/>
                    <a:gd name="T62" fmla="*/ 34 w 37"/>
                    <a:gd name="T63" fmla="*/ 12 h 29"/>
                    <a:gd name="T64" fmla="*/ 37 w 37"/>
                    <a:gd name="T65" fmla="*/ 12 h 29"/>
                    <a:gd name="T66" fmla="*/ 37 w 37"/>
                    <a:gd name="T67" fmla="*/ 17 h 29"/>
                    <a:gd name="T68" fmla="*/ 37 w 37"/>
                    <a:gd name="T69" fmla="*/ 17 h 29"/>
                    <a:gd name="T70" fmla="*/ 37 w 37"/>
                    <a:gd name="T71" fmla="*/ 21 h 29"/>
                    <a:gd name="T72" fmla="*/ 37 w 37"/>
                    <a:gd name="T73" fmla="*/ 21 h 29"/>
                    <a:gd name="T74" fmla="*/ 37 w 37"/>
                    <a:gd name="T75" fmla="*/ 21 h 29"/>
                    <a:gd name="T76" fmla="*/ 37 w 37"/>
                    <a:gd name="T77" fmla="*/ 25 h 29"/>
                    <a:gd name="T78" fmla="*/ 37 w 37"/>
                    <a:gd name="T79" fmla="*/ 25 h 29"/>
                    <a:gd name="T80" fmla="*/ 37 w 37"/>
                    <a:gd name="T81" fmla="*/ 25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29"/>
                    <a:gd name="T125" fmla="*/ 37 w 37"/>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29">
                      <a:moveTo>
                        <a:pt x="37" y="25"/>
                      </a:moveTo>
                      <a:lnTo>
                        <a:pt x="37" y="25"/>
                      </a:lnTo>
                      <a:lnTo>
                        <a:pt x="34" y="25"/>
                      </a:lnTo>
                      <a:lnTo>
                        <a:pt x="34" y="29"/>
                      </a:lnTo>
                      <a:lnTo>
                        <a:pt x="30" y="29"/>
                      </a:lnTo>
                      <a:lnTo>
                        <a:pt x="26" y="29"/>
                      </a:lnTo>
                      <a:lnTo>
                        <a:pt x="22" y="29"/>
                      </a:lnTo>
                      <a:lnTo>
                        <a:pt x="19" y="29"/>
                      </a:lnTo>
                      <a:lnTo>
                        <a:pt x="15" y="29"/>
                      </a:lnTo>
                      <a:lnTo>
                        <a:pt x="11" y="25"/>
                      </a:lnTo>
                      <a:lnTo>
                        <a:pt x="7" y="21"/>
                      </a:lnTo>
                      <a:lnTo>
                        <a:pt x="7" y="17"/>
                      </a:lnTo>
                      <a:lnTo>
                        <a:pt x="4" y="12"/>
                      </a:lnTo>
                      <a:lnTo>
                        <a:pt x="4" y="8"/>
                      </a:lnTo>
                      <a:lnTo>
                        <a:pt x="0" y="4"/>
                      </a:lnTo>
                      <a:lnTo>
                        <a:pt x="0" y="0"/>
                      </a:lnTo>
                      <a:lnTo>
                        <a:pt x="4" y="0"/>
                      </a:lnTo>
                      <a:lnTo>
                        <a:pt x="7" y="0"/>
                      </a:lnTo>
                      <a:lnTo>
                        <a:pt x="11" y="0"/>
                      </a:lnTo>
                      <a:lnTo>
                        <a:pt x="15" y="0"/>
                      </a:lnTo>
                      <a:lnTo>
                        <a:pt x="19" y="0"/>
                      </a:lnTo>
                      <a:lnTo>
                        <a:pt x="22" y="4"/>
                      </a:lnTo>
                      <a:lnTo>
                        <a:pt x="26" y="4"/>
                      </a:lnTo>
                      <a:lnTo>
                        <a:pt x="30" y="8"/>
                      </a:lnTo>
                      <a:lnTo>
                        <a:pt x="34" y="12"/>
                      </a:lnTo>
                      <a:lnTo>
                        <a:pt x="37" y="12"/>
                      </a:lnTo>
                      <a:lnTo>
                        <a:pt x="37" y="17"/>
                      </a:lnTo>
                      <a:lnTo>
                        <a:pt x="37" y="21"/>
                      </a:lnTo>
                      <a:lnTo>
                        <a:pt x="37" y="25"/>
                      </a:lnTo>
                      <a:close/>
                    </a:path>
                  </a:pathLst>
                </a:custGeom>
                <a:solidFill>
                  <a:srgbClr val="3F3B39"/>
                </a:solidFill>
                <a:ln w="6350">
                  <a:solidFill>
                    <a:srgbClr val="3F3B39"/>
                  </a:solidFill>
                  <a:round/>
                  <a:headEnd/>
                  <a:tailEnd/>
                </a:ln>
              </p:spPr>
              <p:txBody>
                <a:bodyPr/>
                <a:lstStyle/>
                <a:p>
                  <a:endParaRPr lang="fa-IR"/>
                </a:p>
              </p:txBody>
            </p:sp>
            <p:sp>
              <p:nvSpPr>
                <p:cNvPr id="1486" name="Freeform 990"/>
                <p:cNvSpPr>
                  <a:spLocks/>
                </p:cNvSpPr>
                <p:nvPr/>
              </p:nvSpPr>
              <p:spPr bwMode="auto">
                <a:xfrm>
                  <a:off x="2192" y="3876"/>
                  <a:ext cx="8" cy="8"/>
                </a:xfrm>
                <a:custGeom>
                  <a:avLst/>
                  <a:gdLst>
                    <a:gd name="T0" fmla="*/ 8 w 8"/>
                    <a:gd name="T1" fmla="*/ 0 h 8"/>
                    <a:gd name="T2" fmla="*/ 8 w 8"/>
                    <a:gd name="T3" fmla="*/ 0 h 8"/>
                    <a:gd name="T4" fmla="*/ 4 w 8"/>
                    <a:gd name="T5" fmla="*/ 0 h 8"/>
                    <a:gd name="T6" fmla="*/ 4 w 8"/>
                    <a:gd name="T7" fmla="*/ 0 h 8"/>
                    <a:gd name="T8" fmla="*/ 0 w 8"/>
                    <a:gd name="T9" fmla="*/ 0 h 8"/>
                    <a:gd name="T10" fmla="*/ 0 w 8"/>
                    <a:gd name="T11" fmla="*/ 0 h 8"/>
                    <a:gd name="T12" fmla="*/ 0 w 8"/>
                    <a:gd name="T13" fmla="*/ 4 h 8"/>
                    <a:gd name="T14" fmla="*/ 0 w 8"/>
                    <a:gd name="T15" fmla="*/ 4 h 8"/>
                    <a:gd name="T16" fmla="*/ 0 w 8"/>
                    <a:gd name="T17" fmla="*/ 4 h 8"/>
                    <a:gd name="T18" fmla="*/ 0 w 8"/>
                    <a:gd name="T19" fmla="*/ 8 h 8"/>
                    <a:gd name="T20" fmla="*/ 4 w 8"/>
                    <a:gd name="T21" fmla="*/ 8 h 8"/>
                    <a:gd name="T22" fmla="*/ 4 w 8"/>
                    <a:gd name="T23" fmla="*/ 8 h 8"/>
                    <a:gd name="T24" fmla="*/ 4 w 8"/>
                    <a:gd name="T25" fmla="*/ 4 h 8"/>
                    <a:gd name="T26" fmla="*/ 8 w 8"/>
                    <a:gd name="T27" fmla="*/ 4 h 8"/>
                    <a:gd name="T28" fmla="*/ 8 w 8"/>
                    <a:gd name="T29" fmla="*/ 4 h 8"/>
                    <a:gd name="T30" fmla="*/ 8 w 8"/>
                    <a:gd name="T31" fmla="*/ 4 h 8"/>
                    <a:gd name="T32" fmla="*/ 8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8" y="0"/>
                      </a:moveTo>
                      <a:lnTo>
                        <a:pt x="8" y="0"/>
                      </a:lnTo>
                      <a:lnTo>
                        <a:pt x="4" y="0"/>
                      </a:lnTo>
                      <a:lnTo>
                        <a:pt x="0" y="0"/>
                      </a:lnTo>
                      <a:lnTo>
                        <a:pt x="0" y="4"/>
                      </a:lnTo>
                      <a:lnTo>
                        <a:pt x="0" y="8"/>
                      </a:lnTo>
                      <a:lnTo>
                        <a:pt x="4" y="8"/>
                      </a:lnTo>
                      <a:lnTo>
                        <a:pt x="4" y="4"/>
                      </a:lnTo>
                      <a:lnTo>
                        <a:pt x="8" y="4"/>
                      </a:lnTo>
                      <a:lnTo>
                        <a:pt x="8"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87" name="Freeform 991"/>
                <p:cNvSpPr>
                  <a:spLocks/>
                </p:cNvSpPr>
                <p:nvPr/>
              </p:nvSpPr>
              <p:spPr bwMode="auto">
                <a:xfrm>
                  <a:off x="2181" y="3867"/>
                  <a:ext cx="7" cy="13"/>
                </a:xfrm>
                <a:custGeom>
                  <a:avLst/>
                  <a:gdLst>
                    <a:gd name="T0" fmla="*/ 4 w 7"/>
                    <a:gd name="T1" fmla="*/ 5 h 13"/>
                    <a:gd name="T2" fmla="*/ 4 w 7"/>
                    <a:gd name="T3" fmla="*/ 5 h 13"/>
                    <a:gd name="T4" fmla="*/ 4 w 7"/>
                    <a:gd name="T5" fmla="*/ 5 h 13"/>
                    <a:gd name="T6" fmla="*/ 4 w 7"/>
                    <a:gd name="T7" fmla="*/ 5 h 13"/>
                    <a:gd name="T8" fmla="*/ 4 w 7"/>
                    <a:gd name="T9" fmla="*/ 5 h 13"/>
                    <a:gd name="T10" fmla="*/ 4 w 7"/>
                    <a:gd name="T11" fmla="*/ 5 h 13"/>
                    <a:gd name="T12" fmla="*/ 4 w 7"/>
                    <a:gd name="T13" fmla="*/ 5 h 13"/>
                    <a:gd name="T14" fmla="*/ 4 w 7"/>
                    <a:gd name="T15" fmla="*/ 5 h 13"/>
                    <a:gd name="T16" fmla="*/ 4 w 7"/>
                    <a:gd name="T17" fmla="*/ 0 h 13"/>
                    <a:gd name="T18" fmla="*/ 0 w 7"/>
                    <a:gd name="T19" fmla="*/ 0 h 13"/>
                    <a:gd name="T20" fmla="*/ 0 w 7"/>
                    <a:gd name="T21" fmla="*/ 5 h 13"/>
                    <a:gd name="T22" fmla="*/ 0 w 7"/>
                    <a:gd name="T23" fmla="*/ 5 h 13"/>
                    <a:gd name="T24" fmla="*/ 0 w 7"/>
                    <a:gd name="T25" fmla="*/ 5 h 13"/>
                    <a:gd name="T26" fmla="*/ 0 w 7"/>
                    <a:gd name="T27" fmla="*/ 5 h 13"/>
                    <a:gd name="T28" fmla="*/ 0 w 7"/>
                    <a:gd name="T29" fmla="*/ 5 h 13"/>
                    <a:gd name="T30" fmla="*/ 0 w 7"/>
                    <a:gd name="T31" fmla="*/ 9 h 13"/>
                    <a:gd name="T32" fmla="*/ 0 w 7"/>
                    <a:gd name="T33" fmla="*/ 9 h 13"/>
                    <a:gd name="T34" fmla="*/ 4 w 7"/>
                    <a:gd name="T35" fmla="*/ 13 h 13"/>
                    <a:gd name="T36" fmla="*/ 4 w 7"/>
                    <a:gd name="T37" fmla="*/ 13 h 13"/>
                    <a:gd name="T38" fmla="*/ 4 w 7"/>
                    <a:gd name="T39" fmla="*/ 13 h 13"/>
                    <a:gd name="T40" fmla="*/ 4 w 7"/>
                    <a:gd name="T41" fmla="*/ 13 h 13"/>
                    <a:gd name="T42" fmla="*/ 4 w 7"/>
                    <a:gd name="T43" fmla="*/ 13 h 13"/>
                    <a:gd name="T44" fmla="*/ 7 w 7"/>
                    <a:gd name="T45" fmla="*/ 13 h 13"/>
                    <a:gd name="T46" fmla="*/ 7 w 7"/>
                    <a:gd name="T47" fmla="*/ 9 h 13"/>
                    <a:gd name="T48" fmla="*/ 4 w 7"/>
                    <a:gd name="T49" fmla="*/ 5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3"/>
                    <a:gd name="T77" fmla="*/ 7 w 7"/>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3">
                      <a:moveTo>
                        <a:pt x="4" y="5"/>
                      </a:moveTo>
                      <a:lnTo>
                        <a:pt x="4" y="5"/>
                      </a:lnTo>
                      <a:lnTo>
                        <a:pt x="4" y="0"/>
                      </a:lnTo>
                      <a:lnTo>
                        <a:pt x="0" y="0"/>
                      </a:lnTo>
                      <a:lnTo>
                        <a:pt x="0" y="5"/>
                      </a:lnTo>
                      <a:lnTo>
                        <a:pt x="0" y="9"/>
                      </a:lnTo>
                      <a:lnTo>
                        <a:pt x="4" y="13"/>
                      </a:lnTo>
                      <a:lnTo>
                        <a:pt x="7" y="13"/>
                      </a:lnTo>
                      <a:lnTo>
                        <a:pt x="7" y="9"/>
                      </a:lnTo>
                      <a:lnTo>
                        <a:pt x="4"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27" name="Freeform 992"/>
              <p:cNvSpPr>
                <a:spLocks/>
              </p:cNvSpPr>
              <p:nvPr/>
            </p:nvSpPr>
            <p:spPr bwMode="auto">
              <a:xfrm>
                <a:off x="2418" y="3706"/>
                <a:ext cx="38" cy="34"/>
              </a:xfrm>
              <a:custGeom>
                <a:avLst/>
                <a:gdLst>
                  <a:gd name="T0" fmla="*/ 34 w 38"/>
                  <a:gd name="T1" fmla="*/ 30 h 34"/>
                  <a:gd name="T2" fmla="*/ 34 w 38"/>
                  <a:gd name="T3" fmla="*/ 30 h 34"/>
                  <a:gd name="T4" fmla="*/ 34 w 38"/>
                  <a:gd name="T5" fmla="*/ 30 h 34"/>
                  <a:gd name="T6" fmla="*/ 34 w 38"/>
                  <a:gd name="T7" fmla="*/ 30 h 34"/>
                  <a:gd name="T8" fmla="*/ 31 w 38"/>
                  <a:gd name="T9" fmla="*/ 30 h 34"/>
                  <a:gd name="T10" fmla="*/ 27 w 38"/>
                  <a:gd name="T11" fmla="*/ 34 h 34"/>
                  <a:gd name="T12" fmla="*/ 23 w 38"/>
                  <a:gd name="T13" fmla="*/ 34 h 34"/>
                  <a:gd name="T14" fmla="*/ 19 w 38"/>
                  <a:gd name="T15" fmla="*/ 34 h 34"/>
                  <a:gd name="T16" fmla="*/ 19 w 38"/>
                  <a:gd name="T17" fmla="*/ 30 h 34"/>
                  <a:gd name="T18" fmla="*/ 16 w 38"/>
                  <a:gd name="T19" fmla="*/ 30 h 34"/>
                  <a:gd name="T20" fmla="*/ 16 w 38"/>
                  <a:gd name="T21" fmla="*/ 30 h 34"/>
                  <a:gd name="T22" fmla="*/ 12 w 38"/>
                  <a:gd name="T23" fmla="*/ 30 h 34"/>
                  <a:gd name="T24" fmla="*/ 12 w 38"/>
                  <a:gd name="T25" fmla="*/ 26 h 34"/>
                  <a:gd name="T26" fmla="*/ 8 w 38"/>
                  <a:gd name="T27" fmla="*/ 26 h 34"/>
                  <a:gd name="T28" fmla="*/ 8 w 38"/>
                  <a:gd name="T29" fmla="*/ 26 h 34"/>
                  <a:gd name="T30" fmla="*/ 4 w 38"/>
                  <a:gd name="T31" fmla="*/ 21 h 34"/>
                  <a:gd name="T32" fmla="*/ 4 w 38"/>
                  <a:gd name="T33" fmla="*/ 17 h 34"/>
                  <a:gd name="T34" fmla="*/ 4 w 38"/>
                  <a:gd name="T35" fmla="*/ 13 h 34"/>
                  <a:gd name="T36" fmla="*/ 0 w 38"/>
                  <a:gd name="T37" fmla="*/ 9 h 34"/>
                  <a:gd name="T38" fmla="*/ 0 w 38"/>
                  <a:gd name="T39" fmla="*/ 4 h 34"/>
                  <a:gd name="T40" fmla="*/ 0 w 38"/>
                  <a:gd name="T41" fmla="*/ 4 h 34"/>
                  <a:gd name="T42" fmla="*/ 4 w 38"/>
                  <a:gd name="T43" fmla="*/ 0 h 34"/>
                  <a:gd name="T44" fmla="*/ 4 w 38"/>
                  <a:gd name="T45" fmla="*/ 0 h 34"/>
                  <a:gd name="T46" fmla="*/ 8 w 38"/>
                  <a:gd name="T47" fmla="*/ 0 h 34"/>
                  <a:gd name="T48" fmla="*/ 12 w 38"/>
                  <a:gd name="T49" fmla="*/ 0 h 34"/>
                  <a:gd name="T50" fmla="*/ 12 w 38"/>
                  <a:gd name="T51" fmla="*/ 0 h 34"/>
                  <a:gd name="T52" fmla="*/ 16 w 38"/>
                  <a:gd name="T53" fmla="*/ 4 h 34"/>
                  <a:gd name="T54" fmla="*/ 19 w 38"/>
                  <a:gd name="T55" fmla="*/ 4 h 34"/>
                  <a:gd name="T56" fmla="*/ 23 w 38"/>
                  <a:gd name="T57" fmla="*/ 4 h 34"/>
                  <a:gd name="T58" fmla="*/ 27 w 38"/>
                  <a:gd name="T59" fmla="*/ 9 h 34"/>
                  <a:gd name="T60" fmla="*/ 31 w 38"/>
                  <a:gd name="T61" fmla="*/ 13 h 34"/>
                  <a:gd name="T62" fmla="*/ 34 w 38"/>
                  <a:gd name="T63" fmla="*/ 13 h 34"/>
                  <a:gd name="T64" fmla="*/ 38 w 38"/>
                  <a:gd name="T65" fmla="*/ 17 h 34"/>
                  <a:gd name="T66" fmla="*/ 38 w 38"/>
                  <a:gd name="T67" fmla="*/ 17 h 34"/>
                  <a:gd name="T68" fmla="*/ 38 w 38"/>
                  <a:gd name="T69" fmla="*/ 21 h 34"/>
                  <a:gd name="T70" fmla="*/ 38 w 38"/>
                  <a:gd name="T71" fmla="*/ 21 h 34"/>
                  <a:gd name="T72" fmla="*/ 38 w 38"/>
                  <a:gd name="T73" fmla="*/ 26 h 34"/>
                  <a:gd name="T74" fmla="*/ 38 w 38"/>
                  <a:gd name="T75" fmla="*/ 26 h 34"/>
                  <a:gd name="T76" fmla="*/ 38 w 38"/>
                  <a:gd name="T77" fmla="*/ 26 h 34"/>
                  <a:gd name="T78" fmla="*/ 38 w 38"/>
                  <a:gd name="T79" fmla="*/ 26 h 34"/>
                  <a:gd name="T80" fmla="*/ 34 w 38"/>
                  <a:gd name="T81" fmla="*/ 3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4"/>
                  <a:gd name="T125" fmla="*/ 38 w 38"/>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4">
                    <a:moveTo>
                      <a:pt x="34" y="30"/>
                    </a:moveTo>
                    <a:lnTo>
                      <a:pt x="34" y="30"/>
                    </a:lnTo>
                    <a:lnTo>
                      <a:pt x="31" y="30"/>
                    </a:lnTo>
                    <a:lnTo>
                      <a:pt x="27" y="34"/>
                    </a:lnTo>
                    <a:lnTo>
                      <a:pt x="23" y="34"/>
                    </a:lnTo>
                    <a:lnTo>
                      <a:pt x="19" y="34"/>
                    </a:lnTo>
                    <a:lnTo>
                      <a:pt x="19" y="30"/>
                    </a:lnTo>
                    <a:lnTo>
                      <a:pt x="16" y="30"/>
                    </a:lnTo>
                    <a:lnTo>
                      <a:pt x="12" y="30"/>
                    </a:lnTo>
                    <a:lnTo>
                      <a:pt x="12" y="26"/>
                    </a:lnTo>
                    <a:lnTo>
                      <a:pt x="8" y="26"/>
                    </a:lnTo>
                    <a:lnTo>
                      <a:pt x="4" y="21"/>
                    </a:lnTo>
                    <a:lnTo>
                      <a:pt x="4" y="17"/>
                    </a:lnTo>
                    <a:lnTo>
                      <a:pt x="4" y="13"/>
                    </a:lnTo>
                    <a:lnTo>
                      <a:pt x="0" y="9"/>
                    </a:lnTo>
                    <a:lnTo>
                      <a:pt x="0" y="4"/>
                    </a:lnTo>
                    <a:lnTo>
                      <a:pt x="4" y="0"/>
                    </a:lnTo>
                    <a:lnTo>
                      <a:pt x="8" y="0"/>
                    </a:lnTo>
                    <a:lnTo>
                      <a:pt x="12" y="0"/>
                    </a:lnTo>
                    <a:lnTo>
                      <a:pt x="16" y="4"/>
                    </a:lnTo>
                    <a:lnTo>
                      <a:pt x="19" y="4"/>
                    </a:lnTo>
                    <a:lnTo>
                      <a:pt x="23" y="4"/>
                    </a:lnTo>
                    <a:lnTo>
                      <a:pt x="27" y="9"/>
                    </a:lnTo>
                    <a:lnTo>
                      <a:pt x="31" y="13"/>
                    </a:lnTo>
                    <a:lnTo>
                      <a:pt x="34" y="13"/>
                    </a:lnTo>
                    <a:lnTo>
                      <a:pt x="38" y="17"/>
                    </a:lnTo>
                    <a:lnTo>
                      <a:pt x="38" y="21"/>
                    </a:lnTo>
                    <a:lnTo>
                      <a:pt x="38" y="26"/>
                    </a:lnTo>
                    <a:lnTo>
                      <a:pt x="34" y="30"/>
                    </a:lnTo>
                    <a:close/>
                  </a:path>
                </a:pathLst>
              </a:custGeom>
              <a:solidFill>
                <a:srgbClr val="3F3B39"/>
              </a:solidFill>
              <a:ln w="6350">
                <a:solidFill>
                  <a:srgbClr val="3F3B39"/>
                </a:solidFill>
                <a:round/>
                <a:headEnd/>
                <a:tailEnd/>
              </a:ln>
            </p:spPr>
            <p:txBody>
              <a:bodyPr/>
              <a:lstStyle/>
              <a:p>
                <a:endParaRPr lang="fa-IR"/>
              </a:p>
            </p:txBody>
          </p:sp>
          <p:sp>
            <p:nvSpPr>
              <p:cNvPr id="628" name="Freeform 993"/>
              <p:cNvSpPr>
                <a:spLocks/>
              </p:cNvSpPr>
              <p:nvPr/>
            </p:nvSpPr>
            <p:spPr bwMode="auto">
              <a:xfrm>
                <a:off x="2445" y="3727"/>
                <a:ext cx="7" cy="9"/>
              </a:xfrm>
              <a:custGeom>
                <a:avLst/>
                <a:gdLst>
                  <a:gd name="T0" fmla="*/ 7 w 7"/>
                  <a:gd name="T1" fmla="*/ 5 h 9"/>
                  <a:gd name="T2" fmla="*/ 7 w 7"/>
                  <a:gd name="T3" fmla="*/ 5 h 9"/>
                  <a:gd name="T4" fmla="*/ 4 w 7"/>
                  <a:gd name="T5" fmla="*/ 0 h 9"/>
                  <a:gd name="T6" fmla="*/ 4 w 7"/>
                  <a:gd name="T7" fmla="*/ 0 h 9"/>
                  <a:gd name="T8" fmla="*/ 0 w 7"/>
                  <a:gd name="T9" fmla="*/ 5 h 9"/>
                  <a:gd name="T10" fmla="*/ 0 w 7"/>
                  <a:gd name="T11" fmla="*/ 5 h 9"/>
                  <a:gd name="T12" fmla="*/ 0 w 7"/>
                  <a:gd name="T13" fmla="*/ 5 h 9"/>
                  <a:gd name="T14" fmla="*/ 0 w 7"/>
                  <a:gd name="T15" fmla="*/ 5 h 9"/>
                  <a:gd name="T16" fmla="*/ 0 w 7"/>
                  <a:gd name="T17" fmla="*/ 9 h 9"/>
                  <a:gd name="T18" fmla="*/ 0 w 7"/>
                  <a:gd name="T19" fmla="*/ 9 h 9"/>
                  <a:gd name="T20" fmla="*/ 0 w 7"/>
                  <a:gd name="T21" fmla="*/ 9 h 9"/>
                  <a:gd name="T22" fmla="*/ 4 w 7"/>
                  <a:gd name="T23" fmla="*/ 9 h 9"/>
                  <a:gd name="T24" fmla="*/ 4 w 7"/>
                  <a:gd name="T25" fmla="*/ 9 h 9"/>
                  <a:gd name="T26" fmla="*/ 4 w 7"/>
                  <a:gd name="T27" fmla="*/ 9 h 9"/>
                  <a:gd name="T28" fmla="*/ 7 w 7"/>
                  <a:gd name="T29" fmla="*/ 9 h 9"/>
                  <a:gd name="T30" fmla="*/ 7 w 7"/>
                  <a:gd name="T31" fmla="*/ 5 h 9"/>
                  <a:gd name="T32" fmla="*/ 7 w 7"/>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7" y="5"/>
                    </a:moveTo>
                    <a:lnTo>
                      <a:pt x="7" y="5"/>
                    </a:lnTo>
                    <a:lnTo>
                      <a:pt x="4" y="0"/>
                    </a:lnTo>
                    <a:lnTo>
                      <a:pt x="0" y="5"/>
                    </a:lnTo>
                    <a:lnTo>
                      <a:pt x="0" y="9"/>
                    </a:lnTo>
                    <a:lnTo>
                      <a:pt x="4" y="9"/>
                    </a:lnTo>
                    <a:lnTo>
                      <a:pt x="7" y="9"/>
                    </a:lnTo>
                    <a:lnTo>
                      <a:pt x="7" y="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29" name="Freeform 994"/>
              <p:cNvSpPr>
                <a:spLocks/>
              </p:cNvSpPr>
              <p:nvPr/>
            </p:nvSpPr>
            <p:spPr bwMode="auto">
              <a:xfrm>
                <a:off x="2430" y="3723"/>
                <a:ext cx="11" cy="13"/>
              </a:xfrm>
              <a:custGeom>
                <a:avLst/>
                <a:gdLst>
                  <a:gd name="T0" fmla="*/ 7 w 11"/>
                  <a:gd name="T1" fmla="*/ 4 h 13"/>
                  <a:gd name="T2" fmla="*/ 7 w 11"/>
                  <a:gd name="T3" fmla="*/ 4 h 13"/>
                  <a:gd name="T4" fmla="*/ 7 w 11"/>
                  <a:gd name="T5" fmla="*/ 4 h 13"/>
                  <a:gd name="T6" fmla="*/ 7 w 11"/>
                  <a:gd name="T7" fmla="*/ 0 h 13"/>
                  <a:gd name="T8" fmla="*/ 7 w 11"/>
                  <a:gd name="T9" fmla="*/ 0 h 13"/>
                  <a:gd name="T10" fmla="*/ 7 w 11"/>
                  <a:gd name="T11" fmla="*/ 0 h 13"/>
                  <a:gd name="T12" fmla="*/ 7 w 11"/>
                  <a:gd name="T13" fmla="*/ 0 h 13"/>
                  <a:gd name="T14" fmla="*/ 7 w 11"/>
                  <a:gd name="T15" fmla="*/ 0 h 13"/>
                  <a:gd name="T16" fmla="*/ 4 w 11"/>
                  <a:gd name="T17" fmla="*/ 0 h 13"/>
                  <a:gd name="T18" fmla="*/ 4 w 11"/>
                  <a:gd name="T19" fmla="*/ 0 h 13"/>
                  <a:gd name="T20" fmla="*/ 4 w 11"/>
                  <a:gd name="T21" fmla="*/ 0 h 13"/>
                  <a:gd name="T22" fmla="*/ 4 w 11"/>
                  <a:gd name="T23" fmla="*/ 0 h 13"/>
                  <a:gd name="T24" fmla="*/ 0 w 11"/>
                  <a:gd name="T25" fmla="*/ 0 h 13"/>
                  <a:gd name="T26" fmla="*/ 0 w 11"/>
                  <a:gd name="T27" fmla="*/ 0 h 13"/>
                  <a:gd name="T28" fmla="*/ 0 w 11"/>
                  <a:gd name="T29" fmla="*/ 4 h 13"/>
                  <a:gd name="T30" fmla="*/ 4 w 11"/>
                  <a:gd name="T31" fmla="*/ 4 h 13"/>
                  <a:gd name="T32" fmla="*/ 4 w 11"/>
                  <a:gd name="T33" fmla="*/ 4 h 13"/>
                  <a:gd name="T34" fmla="*/ 4 w 11"/>
                  <a:gd name="T35" fmla="*/ 9 h 13"/>
                  <a:gd name="T36" fmla="*/ 7 w 11"/>
                  <a:gd name="T37" fmla="*/ 9 h 13"/>
                  <a:gd name="T38" fmla="*/ 7 w 11"/>
                  <a:gd name="T39" fmla="*/ 13 h 13"/>
                  <a:gd name="T40" fmla="*/ 7 w 11"/>
                  <a:gd name="T41" fmla="*/ 13 h 13"/>
                  <a:gd name="T42" fmla="*/ 7 w 11"/>
                  <a:gd name="T43" fmla="*/ 9 h 13"/>
                  <a:gd name="T44" fmla="*/ 11 w 11"/>
                  <a:gd name="T45" fmla="*/ 9 h 13"/>
                  <a:gd name="T46" fmla="*/ 11 w 11"/>
                  <a:gd name="T47" fmla="*/ 9 h 13"/>
                  <a:gd name="T48" fmla="*/ 7 w 11"/>
                  <a:gd name="T49" fmla="*/ 4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3"/>
                  <a:gd name="T77" fmla="*/ 11 w 11"/>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3">
                    <a:moveTo>
                      <a:pt x="7" y="4"/>
                    </a:moveTo>
                    <a:lnTo>
                      <a:pt x="7" y="4"/>
                    </a:lnTo>
                    <a:lnTo>
                      <a:pt x="7" y="0"/>
                    </a:lnTo>
                    <a:lnTo>
                      <a:pt x="4" y="0"/>
                    </a:lnTo>
                    <a:lnTo>
                      <a:pt x="0" y="0"/>
                    </a:lnTo>
                    <a:lnTo>
                      <a:pt x="0" y="4"/>
                    </a:lnTo>
                    <a:lnTo>
                      <a:pt x="4" y="4"/>
                    </a:lnTo>
                    <a:lnTo>
                      <a:pt x="4" y="9"/>
                    </a:lnTo>
                    <a:lnTo>
                      <a:pt x="7" y="9"/>
                    </a:lnTo>
                    <a:lnTo>
                      <a:pt x="7" y="13"/>
                    </a:lnTo>
                    <a:lnTo>
                      <a:pt x="7" y="9"/>
                    </a:lnTo>
                    <a:lnTo>
                      <a:pt x="11" y="9"/>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30" name="Group 995"/>
              <p:cNvGrpSpPr>
                <a:grpSpLocks/>
              </p:cNvGrpSpPr>
              <p:nvPr/>
            </p:nvGrpSpPr>
            <p:grpSpPr bwMode="auto">
              <a:xfrm>
                <a:off x="752" y="3676"/>
                <a:ext cx="41" cy="30"/>
                <a:chOff x="752" y="3676"/>
                <a:chExt cx="41" cy="30"/>
              </a:xfrm>
            </p:grpSpPr>
            <p:sp>
              <p:nvSpPr>
                <p:cNvPr id="1481" name="Freeform 996"/>
                <p:cNvSpPr>
                  <a:spLocks/>
                </p:cNvSpPr>
                <p:nvPr/>
              </p:nvSpPr>
              <p:spPr bwMode="auto">
                <a:xfrm>
                  <a:off x="752" y="3676"/>
                  <a:ext cx="41" cy="30"/>
                </a:xfrm>
                <a:custGeom>
                  <a:avLst/>
                  <a:gdLst>
                    <a:gd name="T0" fmla="*/ 41 w 41"/>
                    <a:gd name="T1" fmla="*/ 9 h 30"/>
                    <a:gd name="T2" fmla="*/ 41 w 41"/>
                    <a:gd name="T3" fmla="*/ 9 h 30"/>
                    <a:gd name="T4" fmla="*/ 41 w 41"/>
                    <a:gd name="T5" fmla="*/ 13 h 30"/>
                    <a:gd name="T6" fmla="*/ 41 w 41"/>
                    <a:gd name="T7" fmla="*/ 13 h 30"/>
                    <a:gd name="T8" fmla="*/ 37 w 41"/>
                    <a:gd name="T9" fmla="*/ 17 h 30"/>
                    <a:gd name="T10" fmla="*/ 37 w 41"/>
                    <a:gd name="T11" fmla="*/ 17 h 30"/>
                    <a:gd name="T12" fmla="*/ 37 w 41"/>
                    <a:gd name="T13" fmla="*/ 22 h 30"/>
                    <a:gd name="T14" fmla="*/ 33 w 41"/>
                    <a:gd name="T15" fmla="*/ 22 h 30"/>
                    <a:gd name="T16" fmla="*/ 33 w 41"/>
                    <a:gd name="T17" fmla="*/ 26 h 30"/>
                    <a:gd name="T18" fmla="*/ 33 w 41"/>
                    <a:gd name="T19" fmla="*/ 26 h 30"/>
                    <a:gd name="T20" fmla="*/ 30 w 41"/>
                    <a:gd name="T21" fmla="*/ 26 h 30"/>
                    <a:gd name="T22" fmla="*/ 26 w 41"/>
                    <a:gd name="T23" fmla="*/ 26 h 30"/>
                    <a:gd name="T24" fmla="*/ 22 w 41"/>
                    <a:gd name="T25" fmla="*/ 30 h 30"/>
                    <a:gd name="T26" fmla="*/ 22 w 41"/>
                    <a:gd name="T27" fmla="*/ 30 h 30"/>
                    <a:gd name="T28" fmla="*/ 18 w 41"/>
                    <a:gd name="T29" fmla="*/ 30 h 30"/>
                    <a:gd name="T30" fmla="*/ 18 w 41"/>
                    <a:gd name="T31" fmla="*/ 30 h 30"/>
                    <a:gd name="T32" fmla="*/ 15 w 41"/>
                    <a:gd name="T33" fmla="*/ 30 h 30"/>
                    <a:gd name="T34" fmla="*/ 15 w 41"/>
                    <a:gd name="T35" fmla="*/ 26 h 30"/>
                    <a:gd name="T36" fmla="*/ 11 w 41"/>
                    <a:gd name="T37" fmla="*/ 26 h 30"/>
                    <a:gd name="T38" fmla="*/ 7 w 41"/>
                    <a:gd name="T39" fmla="*/ 26 h 30"/>
                    <a:gd name="T40" fmla="*/ 3 w 41"/>
                    <a:gd name="T41" fmla="*/ 22 h 30"/>
                    <a:gd name="T42" fmla="*/ 3 w 41"/>
                    <a:gd name="T43" fmla="*/ 22 h 30"/>
                    <a:gd name="T44" fmla="*/ 0 w 41"/>
                    <a:gd name="T45" fmla="*/ 22 h 30"/>
                    <a:gd name="T46" fmla="*/ 0 w 41"/>
                    <a:gd name="T47" fmla="*/ 17 h 30"/>
                    <a:gd name="T48" fmla="*/ 0 w 41"/>
                    <a:gd name="T49" fmla="*/ 17 h 30"/>
                    <a:gd name="T50" fmla="*/ 0 w 41"/>
                    <a:gd name="T51" fmla="*/ 17 h 30"/>
                    <a:gd name="T52" fmla="*/ 0 w 41"/>
                    <a:gd name="T53" fmla="*/ 13 h 30"/>
                    <a:gd name="T54" fmla="*/ 3 w 41"/>
                    <a:gd name="T55" fmla="*/ 13 h 30"/>
                    <a:gd name="T56" fmla="*/ 3 w 41"/>
                    <a:gd name="T57" fmla="*/ 13 h 30"/>
                    <a:gd name="T58" fmla="*/ 7 w 41"/>
                    <a:gd name="T59" fmla="*/ 9 h 30"/>
                    <a:gd name="T60" fmla="*/ 7 w 41"/>
                    <a:gd name="T61" fmla="*/ 9 h 30"/>
                    <a:gd name="T62" fmla="*/ 11 w 41"/>
                    <a:gd name="T63" fmla="*/ 5 h 30"/>
                    <a:gd name="T64" fmla="*/ 15 w 41"/>
                    <a:gd name="T65" fmla="*/ 5 h 30"/>
                    <a:gd name="T66" fmla="*/ 18 w 41"/>
                    <a:gd name="T67" fmla="*/ 0 h 30"/>
                    <a:gd name="T68" fmla="*/ 22 w 41"/>
                    <a:gd name="T69" fmla="*/ 0 h 30"/>
                    <a:gd name="T70" fmla="*/ 26 w 41"/>
                    <a:gd name="T71" fmla="*/ 0 h 30"/>
                    <a:gd name="T72" fmla="*/ 30 w 41"/>
                    <a:gd name="T73" fmla="*/ 0 h 30"/>
                    <a:gd name="T74" fmla="*/ 33 w 41"/>
                    <a:gd name="T75" fmla="*/ 0 h 30"/>
                    <a:gd name="T76" fmla="*/ 33 w 41"/>
                    <a:gd name="T77" fmla="*/ 0 h 30"/>
                    <a:gd name="T78" fmla="*/ 33 w 41"/>
                    <a:gd name="T79" fmla="*/ 0 h 30"/>
                    <a:gd name="T80" fmla="*/ 37 w 41"/>
                    <a:gd name="T81" fmla="*/ 5 h 30"/>
                    <a:gd name="T82" fmla="*/ 37 w 41"/>
                    <a:gd name="T83" fmla="*/ 5 h 30"/>
                    <a:gd name="T84" fmla="*/ 37 w 41"/>
                    <a:gd name="T85" fmla="*/ 5 h 30"/>
                    <a:gd name="T86" fmla="*/ 37 w 41"/>
                    <a:gd name="T87" fmla="*/ 5 h 30"/>
                    <a:gd name="T88" fmla="*/ 37 w 41"/>
                    <a:gd name="T89" fmla="*/ 9 h 30"/>
                    <a:gd name="T90" fmla="*/ 41 w 41"/>
                    <a:gd name="T91" fmla="*/ 9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41" y="9"/>
                      </a:moveTo>
                      <a:lnTo>
                        <a:pt x="41" y="9"/>
                      </a:lnTo>
                      <a:lnTo>
                        <a:pt x="41" y="13"/>
                      </a:lnTo>
                      <a:lnTo>
                        <a:pt x="37" y="17"/>
                      </a:lnTo>
                      <a:lnTo>
                        <a:pt x="37" y="22"/>
                      </a:lnTo>
                      <a:lnTo>
                        <a:pt x="33" y="22"/>
                      </a:lnTo>
                      <a:lnTo>
                        <a:pt x="33" y="26"/>
                      </a:lnTo>
                      <a:lnTo>
                        <a:pt x="30" y="26"/>
                      </a:lnTo>
                      <a:lnTo>
                        <a:pt x="26" y="26"/>
                      </a:lnTo>
                      <a:lnTo>
                        <a:pt x="22" y="30"/>
                      </a:lnTo>
                      <a:lnTo>
                        <a:pt x="18" y="30"/>
                      </a:lnTo>
                      <a:lnTo>
                        <a:pt x="15" y="30"/>
                      </a:lnTo>
                      <a:lnTo>
                        <a:pt x="15" y="26"/>
                      </a:lnTo>
                      <a:lnTo>
                        <a:pt x="11" y="26"/>
                      </a:lnTo>
                      <a:lnTo>
                        <a:pt x="7" y="26"/>
                      </a:lnTo>
                      <a:lnTo>
                        <a:pt x="3" y="22"/>
                      </a:lnTo>
                      <a:lnTo>
                        <a:pt x="0" y="22"/>
                      </a:lnTo>
                      <a:lnTo>
                        <a:pt x="0" y="17"/>
                      </a:lnTo>
                      <a:lnTo>
                        <a:pt x="0" y="13"/>
                      </a:lnTo>
                      <a:lnTo>
                        <a:pt x="3" y="13"/>
                      </a:lnTo>
                      <a:lnTo>
                        <a:pt x="7" y="9"/>
                      </a:lnTo>
                      <a:lnTo>
                        <a:pt x="11" y="5"/>
                      </a:lnTo>
                      <a:lnTo>
                        <a:pt x="15" y="5"/>
                      </a:lnTo>
                      <a:lnTo>
                        <a:pt x="18" y="0"/>
                      </a:lnTo>
                      <a:lnTo>
                        <a:pt x="22" y="0"/>
                      </a:lnTo>
                      <a:lnTo>
                        <a:pt x="26" y="0"/>
                      </a:lnTo>
                      <a:lnTo>
                        <a:pt x="30" y="0"/>
                      </a:lnTo>
                      <a:lnTo>
                        <a:pt x="33" y="0"/>
                      </a:lnTo>
                      <a:lnTo>
                        <a:pt x="37" y="5"/>
                      </a:lnTo>
                      <a:lnTo>
                        <a:pt x="37" y="9"/>
                      </a:lnTo>
                      <a:lnTo>
                        <a:pt x="41" y="9"/>
                      </a:lnTo>
                      <a:close/>
                    </a:path>
                  </a:pathLst>
                </a:custGeom>
                <a:solidFill>
                  <a:srgbClr val="3F3B39"/>
                </a:solidFill>
                <a:ln w="6350">
                  <a:solidFill>
                    <a:srgbClr val="3F3B39"/>
                  </a:solidFill>
                  <a:round/>
                  <a:headEnd/>
                  <a:tailEnd/>
                </a:ln>
              </p:spPr>
              <p:txBody>
                <a:bodyPr/>
                <a:lstStyle/>
                <a:p>
                  <a:endParaRPr lang="fa-IR"/>
                </a:p>
              </p:txBody>
            </p:sp>
            <p:sp>
              <p:nvSpPr>
                <p:cNvPr id="1482" name="Freeform 997"/>
                <p:cNvSpPr>
                  <a:spLocks/>
                </p:cNvSpPr>
                <p:nvPr/>
              </p:nvSpPr>
              <p:spPr bwMode="auto">
                <a:xfrm>
                  <a:off x="770" y="3681"/>
                  <a:ext cx="8" cy="8"/>
                </a:xfrm>
                <a:custGeom>
                  <a:avLst/>
                  <a:gdLst>
                    <a:gd name="T0" fmla="*/ 4 w 8"/>
                    <a:gd name="T1" fmla="*/ 0 h 8"/>
                    <a:gd name="T2" fmla="*/ 4 w 8"/>
                    <a:gd name="T3" fmla="*/ 0 h 8"/>
                    <a:gd name="T4" fmla="*/ 4 w 8"/>
                    <a:gd name="T5" fmla="*/ 0 h 8"/>
                    <a:gd name="T6" fmla="*/ 4 w 8"/>
                    <a:gd name="T7" fmla="*/ 4 h 8"/>
                    <a:gd name="T8" fmla="*/ 0 w 8"/>
                    <a:gd name="T9" fmla="*/ 4 h 8"/>
                    <a:gd name="T10" fmla="*/ 4 w 8"/>
                    <a:gd name="T11" fmla="*/ 4 h 8"/>
                    <a:gd name="T12" fmla="*/ 4 w 8"/>
                    <a:gd name="T13" fmla="*/ 8 h 8"/>
                    <a:gd name="T14" fmla="*/ 4 w 8"/>
                    <a:gd name="T15" fmla="*/ 8 h 8"/>
                    <a:gd name="T16" fmla="*/ 4 w 8"/>
                    <a:gd name="T17" fmla="*/ 8 h 8"/>
                    <a:gd name="T18" fmla="*/ 8 w 8"/>
                    <a:gd name="T19" fmla="*/ 8 h 8"/>
                    <a:gd name="T20" fmla="*/ 8 w 8"/>
                    <a:gd name="T21" fmla="*/ 8 h 8"/>
                    <a:gd name="T22" fmla="*/ 8 w 8"/>
                    <a:gd name="T23" fmla="*/ 8 h 8"/>
                    <a:gd name="T24" fmla="*/ 8 w 8"/>
                    <a:gd name="T25" fmla="*/ 4 h 8"/>
                    <a:gd name="T26" fmla="*/ 8 w 8"/>
                    <a:gd name="T27" fmla="*/ 4 h 8"/>
                    <a:gd name="T28" fmla="*/ 8 w 8"/>
                    <a:gd name="T29" fmla="*/ 4 h 8"/>
                    <a:gd name="T30" fmla="*/ 8 w 8"/>
                    <a:gd name="T31" fmla="*/ 0 h 8"/>
                    <a:gd name="T32" fmla="*/ 4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4" y="0"/>
                      </a:moveTo>
                      <a:lnTo>
                        <a:pt x="4" y="0"/>
                      </a:lnTo>
                      <a:lnTo>
                        <a:pt x="4" y="4"/>
                      </a:lnTo>
                      <a:lnTo>
                        <a:pt x="0" y="4"/>
                      </a:lnTo>
                      <a:lnTo>
                        <a:pt x="4" y="4"/>
                      </a:lnTo>
                      <a:lnTo>
                        <a:pt x="4" y="8"/>
                      </a:lnTo>
                      <a:lnTo>
                        <a:pt x="8" y="8"/>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83" name="Freeform 998"/>
                <p:cNvSpPr>
                  <a:spLocks/>
                </p:cNvSpPr>
                <p:nvPr/>
              </p:nvSpPr>
              <p:spPr bwMode="auto">
                <a:xfrm>
                  <a:off x="755" y="3689"/>
                  <a:ext cx="12" cy="9"/>
                </a:xfrm>
                <a:custGeom>
                  <a:avLst/>
                  <a:gdLst>
                    <a:gd name="T0" fmla="*/ 8 w 12"/>
                    <a:gd name="T1" fmla="*/ 4 h 9"/>
                    <a:gd name="T2" fmla="*/ 8 w 12"/>
                    <a:gd name="T3" fmla="*/ 4 h 9"/>
                    <a:gd name="T4" fmla="*/ 4 w 12"/>
                    <a:gd name="T5" fmla="*/ 4 h 9"/>
                    <a:gd name="T6" fmla="*/ 4 w 12"/>
                    <a:gd name="T7" fmla="*/ 4 h 9"/>
                    <a:gd name="T8" fmla="*/ 4 w 12"/>
                    <a:gd name="T9" fmla="*/ 4 h 9"/>
                    <a:gd name="T10" fmla="*/ 4 w 12"/>
                    <a:gd name="T11" fmla="*/ 0 h 9"/>
                    <a:gd name="T12" fmla="*/ 4 w 12"/>
                    <a:gd name="T13" fmla="*/ 0 h 9"/>
                    <a:gd name="T14" fmla="*/ 4 w 12"/>
                    <a:gd name="T15" fmla="*/ 4 h 9"/>
                    <a:gd name="T16" fmla="*/ 4 w 12"/>
                    <a:gd name="T17" fmla="*/ 4 h 9"/>
                    <a:gd name="T18" fmla="*/ 0 w 12"/>
                    <a:gd name="T19" fmla="*/ 4 h 9"/>
                    <a:gd name="T20" fmla="*/ 0 w 12"/>
                    <a:gd name="T21" fmla="*/ 4 h 9"/>
                    <a:gd name="T22" fmla="*/ 0 w 12"/>
                    <a:gd name="T23" fmla="*/ 4 h 9"/>
                    <a:gd name="T24" fmla="*/ 0 w 12"/>
                    <a:gd name="T25" fmla="*/ 9 h 9"/>
                    <a:gd name="T26" fmla="*/ 0 w 12"/>
                    <a:gd name="T27" fmla="*/ 9 h 9"/>
                    <a:gd name="T28" fmla="*/ 0 w 12"/>
                    <a:gd name="T29" fmla="*/ 9 h 9"/>
                    <a:gd name="T30" fmla="*/ 4 w 12"/>
                    <a:gd name="T31" fmla="*/ 9 h 9"/>
                    <a:gd name="T32" fmla="*/ 4 w 12"/>
                    <a:gd name="T33" fmla="*/ 9 h 9"/>
                    <a:gd name="T34" fmla="*/ 8 w 12"/>
                    <a:gd name="T35" fmla="*/ 9 h 9"/>
                    <a:gd name="T36" fmla="*/ 12 w 12"/>
                    <a:gd name="T37" fmla="*/ 9 h 9"/>
                    <a:gd name="T38" fmla="*/ 12 w 12"/>
                    <a:gd name="T39" fmla="*/ 9 h 9"/>
                    <a:gd name="T40" fmla="*/ 12 w 12"/>
                    <a:gd name="T41" fmla="*/ 9 h 9"/>
                    <a:gd name="T42" fmla="*/ 12 w 12"/>
                    <a:gd name="T43" fmla="*/ 9 h 9"/>
                    <a:gd name="T44" fmla="*/ 12 w 12"/>
                    <a:gd name="T45" fmla="*/ 9 h 9"/>
                    <a:gd name="T46" fmla="*/ 12 w 12"/>
                    <a:gd name="T47" fmla="*/ 9 h 9"/>
                    <a:gd name="T48" fmla="*/ 12 w 12"/>
                    <a:gd name="T49" fmla="*/ 4 h 9"/>
                    <a:gd name="T50" fmla="*/ 12 w 12"/>
                    <a:gd name="T51" fmla="*/ 4 h 9"/>
                    <a:gd name="T52" fmla="*/ 8 w 12"/>
                    <a:gd name="T53" fmla="*/ 4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
                    <a:gd name="T82" fmla="*/ 0 h 9"/>
                    <a:gd name="T83" fmla="*/ 12 w 12"/>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 h="9">
                      <a:moveTo>
                        <a:pt x="8" y="4"/>
                      </a:moveTo>
                      <a:lnTo>
                        <a:pt x="8" y="4"/>
                      </a:lnTo>
                      <a:lnTo>
                        <a:pt x="4" y="4"/>
                      </a:lnTo>
                      <a:lnTo>
                        <a:pt x="4" y="0"/>
                      </a:lnTo>
                      <a:lnTo>
                        <a:pt x="4" y="4"/>
                      </a:lnTo>
                      <a:lnTo>
                        <a:pt x="0" y="4"/>
                      </a:lnTo>
                      <a:lnTo>
                        <a:pt x="0" y="9"/>
                      </a:lnTo>
                      <a:lnTo>
                        <a:pt x="4" y="9"/>
                      </a:lnTo>
                      <a:lnTo>
                        <a:pt x="8" y="9"/>
                      </a:lnTo>
                      <a:lnTo>
                        <a:pt x="12" y="9"/>
                      </a:lnTo>
                      <a:lnTo>
                        <a:pt x="12" y="4"/>
                      </a:lnTo>
                      <a:lnTo>
                        <a:pt x="8"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84" name="Freeform 999"/>
                <p:cNvSpPr>
                  <a:spLocks/>
                </p:cNvSpPr>
                <p:nvPr/>
              </p:nvSpPr>
              <p:spPr bwMode="auto">
                <a:xfrm>
                  <a:off x="763" y="3685"/>
                  <a:ext cx="4" cy="8"/>
                </a:xfrm>
                <a:custGeom>
                  <a:avLst/>
                  <a:gdLst>
                    <a:gd name="T0" fmla="*/ 4 w 4"/>
                    <a:gd name="T1" fmla="*/ 0 h 8"/>
                    <a:gd name="T2" fmla="*/ 4 w 4"/>
                    <a:gd name="T3" fmla="*/ 0 h 8"/>
                    <a:gd name="T4" fmla="*/ 0 w 4"/>
                    <a:gd name="T5" fmla="*/ 4 h 8"/>
                    <a:gd name="T6" fmla="*/ 0 w 4"/>
                    <a:gd name="T7" fmla="*/ 4 h 8"/>
                    <a:gd name="T8" fmla="*/ 0 w 4"/>
                    <a:gd name="T9" fmla="*/ 4 h 8"/>
                    <a:gd name="T10" fmla="*/ 0 w 4"/>
                    <a:gd name="T11" fmla="*/ 4 h 8"/>
                    <a:gd name="T12" fmla="*/ 0 w 4"/>
                    <a:gd name="T13" fmla="*/ 4 h 8"/>
                    <a:gd name="T14" fmla="*/ 0 w 4"/>
                    <a:gd name="T15" fmla="*/ 8 h 8"/>
                    <a:gd name="T16" fmla="*/ 4 w 4"/>
                    <a:gd name="T17" fmla="*/ 8 h 8"/>
                    <a:gd name="T18" fmla="*/ 4 w 4"/>
                    <a:gd name="T19" fmla="*/ 8 h 8"/>
                    <a:gd name="T20" fmla="*/ 4 w 4"/>
                    <a:gd name="T21" fmla="*/ 4 h 8"/>
                    <a:gd name="T22" fmla="*/ 4 w 4"/>
                    <a:gd name="T23" fmla="*/ 4 h 8"/>
                    <a:gd name="T24" fmla="*/ 4 w 4"/>
                    <a:gd name="T25" fmla="*/ 4 h 8"/>
                    <a:gd name="T26" fmla="*/ 4 w 4"/>
                    <a:gd name="T27" fmla="*/ 4 h 8"/>
                    <a:gd name="T28" fmla="*/ 4 w 4"/>
                    <a:gd name="T29" fmla="*/ 4 h 8"/>
                    <a:gd name="T30" fmla="*/ 4 w 4"/>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8"/>
                    <a:gd name="T50" fmla="*/ 4 w 4"/>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8">
                      <a:moveTo>
                        <a:pt x="4" y="0"/>
                      </a:moveTo>
                      <a:lnTo>
                        <a:pt x="4" y="0"/>
                      </a:lnTo>
                      <a:lnTo>
                        <a:pt x="0" y="4"/>
                      </a:lnTo>
                      <a:lnTo>
                        <a:pt x="0" y="8"/>
                      </a:lnTo>
                      <a:lnTo>
                        <a:pt x="4" y="8"/>
                      </a:lnTo>
                      <a:lnTo>
                        <a:pt x="4" y="4"/>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31" name="Freeform 1000"/>
              <p:cNvSpPr>
                <a:spLocks/>
              </p:cNvSpPr>
              <p:nvPr/>
            </p:nvSpPr>
            <p:spPr bwMode="auto">
              <a:xfrm>
                <a:off x="778" y="3702"/>
                <a:ext cx="41" cy="30"/>
              </a:xfrm>
              <a:custGeom>
                <a:avLst/>
                <a:gdLst>
                  <a:gd name="T0" fmla="*/ 41 w 41"/>
                  <a:gd name="T1" fmla="*/ 8 h 30"/>
                  <a:gd name="T2" fmla="*/ 41 w 41"/>
                  <a:gd name="T3" fmla="*/ 8 h 30"/>
                  <a:gd name="T4" fmla="*/ 41 w 41"/>
                  <a:gd name="T5" fmla="*/ 13 h 30"/>
                  <a:gd name="T6" fmla="*/ 41 w 41"/>
                  <a:gd name="T7" fmla="*/ 13 h 30"/>
                  <a:gd name="T8" fmla="*/ 41 w 41"/>
                  <a:gd name="T9" fmla="*/ 17 h 30"/>
                  <a:gd name="T10" fmla="*/ 38 w 41"/>
                  <a:gd name="T11" fmla="*/ 17 h 30"/>
                  <a:gd name="T12" fmla="*/ 38 w 41"/>
                  <a:gd name="T13" fmla="*/ 21 h 30"/>
                  <a:gd name="T14" fmla="*/ 34 w 41"/>
                  <a:gd name="T15" fmla="*/ 21 h 30"/>
                  <a:gd name="T16" fmla="*/ 34 w 41"/>
                  <a:gd name="T17" fmla="*/ 25 h 30"/>
                  <a:gd name="T18" fmla="*/ 34 w 41"/>
                  <a:gd name="T19" fmla="*/ 25 h 30"/>
                  <a:gd name="T20" fmla="*/ 30 w 41"/>
                  <a:gd name="T21" fmla="*/ 25 h 30"/>
                  <a:gd name="T22" fmla="*/ 26 w 41"/>
                  <a:gd name="T23" fmla="*/ 25 h 30"/>
                  <a:gd name="T24" fmla="*/ 26 w 41"/>
                  <a:gd name="T25" fmla="*/ 30 h 30"/>
                  <a:gd name="T26" fmla="*/ 23 w 41"/>
                  <a:gd name="T27" fmla="*/ 30 h 30"/>
                  <a:gd name="T28" fmla="*/ 23 w 41"/>
                  <a:gd name="T29" fmla="*/ 30 h 30"/>
                  <a:gd name="T30" fmla="*/ 19 w 41"/>
                  <a:gd name="T31" fmla="*/ 30 h 30"/>
                  <a:gd name="T32" fmla="*/ 19 w 41"/>
                  <a:gd name="T33" fmla="*/ 30 h 30"/>
                  <a:gd name="T34" fmla="*/ 15 w 41"/>
                  <a:gd name="T35" fmla="*/ 25 h 30"/>
                  <a:gd name="T36" fmla="*/ 11 w 41"/>
                  <a:gd name="T37" fmla="*/ 25 h 30"/>
                  <a:gd name="T38" fmla="*/ 7 w 41"/>
                  <a:gd name="T39" fmla="*/ 25 h 30"/>
                  <a:gd name="T40" fmla="*/ 4 w 41"/>
                  <a:gd name="T41" fmla="*/ 21 h 30"/>
                  <a:gd name="T42" fmla="*/ 4 w 41"/>
                  <a:gd name="T43" fmla="*/ 21 h 30"/>
                  <a:gd name="T44" fmla="*/ 0 w 41"/>
                  <a:gd name="T45" fmla="*/ 21 h 30"/>
                  <a:gd name="T46" fmla="*/ 0 w 41"/>
                  <a:gd name="T47" fmla="*/ 17 h 30"/>
                  <a:gd name="T48" fmla="*/ 0 w 41"/>
                  <a:gd name="T49" fmla="*/ 17 h 30"/>
                  <a:gd name="T50" fmla="*/ 0 w 41"/>
                  <a:gd name="T51" fmla="*/ 17 h 30"/>
                  <a:gd name="T52" fmla="*/ 0 w 41"/>
                  <a:gd name="T53" fmla="*/ 13 h 30"/>
                  <a:gd name="T54" fmla="*/ 4 w 41"/>
                  <a:gd name="T55" fmla="*/ 13 h 30"/>
                  <a:gd name="T56" fmla="*/ 4 w 41"/>
                  <a:gd name="T57" fmla="*/ 13 h 30"/>
                  <a:gd name="T58" fmla="*/ 7 w 41"/>
                  <a:gd name="T59" fmla="*/ 8 h 30"/>
                  <a:gd name="T60" fmla="*/ 7 w 41"/>
                  <a:gd name="T61" fmla="*/ 8 h 30"/>
                  <a:gd name="T62" fmla="*/ 11 w 41"/>
                  <a:gd name="T63" fmla="*/ 4 h 30"/>
                  <a:gd name="T64" fmla="*/ 15 w 41"/>
                  <a:gd name="T65" fmla="*/ 4 h 30"/>
                  <a:gd name="T66" fmla="*/ 19 w 41"/>
                  <a:gd name="T67" fmla="*/ 0 h 30"/>
                  <a:gd name="T68" fmla="*/ 23 w 41"/>
                  <a:gd name="T69" fmla="*/ 0 h 30"/>
                  <a:gd name="T70" fmla="*/ 26 w 41"/>
                  <a:gd name="T71" fmla="*/ 0 h 30"/>
                  <a:gd name="T72" fmla="*/ 30 w 41"/>
                  <a:gd name="T73" fmla="*/ 0 h 30"/>
                  <a:gd name="T74" fmla="*/ 34 w 41"/>
                  <a:gd name="T75" fmla="*/ 0 h 30"/>
                  <a:gd name="T76" fmla="*/ 34 w 41"/>
                  <a:gd name="T77" fmla="*/ 0 h 30"/>
                  <a:gd name="T78" fmla="*/ 38 w 41"/>
                  <a:gd name="T79" fmla="*/ 0 h 30"/>
                  <a:gd name="T80" fmla="*/ 38 w 41"/>
                  <a:gd name="T81" fmla="*/ 4 h 30"/>
                  <a:gd name="T82" fmla="*/ 38 w 41"/>
                  <a:gd name="T83" fmla="*/ 4 h 30"/>
                  <a:gd name="T84" fmla="*/ 38 w 41"/>
                  <a:gd name="T85" fmla="*/ 4 h 30"/>
                  <a:gd name="T86" fmla="*/ 38 w 41"/>
                  <a:gd name="T87" fmla="*/ 4 h 30"/>
                  <a:gd name="T88" fmla="*/ 41 w 41"/>
                  <a:gd name="T89" fmla="*/ 8 h 30"/>
                  <a:gd name="T90" fmla="*/ 41 w 41"/>
                  <a:gd name="T91" fmla="*/ 8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30"/>
                  <a:gd name="T140" fmla="*/ 41 w 41"/>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30">
                    <a:moveTo>
                      <a:pt x="41" y="8"/>
                    </a:moveTo>
                    <a:lnTo>
                      <a:pt x="41" y="8"/>
                    </a:lnTo>
                    <a:lnTo>
                      <a:pt x="41" y="13"/>
                    </a:lnTo>
                    <a:lnTo>
                      <a:pt x="41" y="17"/>
                    </a:lnTo>
                    <a:lnTo>
                      <a:pt x="38" y="17"/>
                    </a:lnTo>
                    <a:lnTo>
                      <a:pt x="38" y="21"/>
                    </a:lnTo>
                    <a:lnTo>
                      <a:pt x="34" y="21"/>
                    </a:lnTo>
                    <a:lnTo>
                      <a:pt x="34" y="25"/>
                    </a:lnTo>
                    <a:lnTo>
                      <a:pt x="30" y="25"/>
                    </a:lnTo>
                    <a:lnTo>
                      <a:pt x="26" y="25"/>
                    </a:lnTo>
                    <a:lnTo>
                      <a:pt x="26" y="30"/>
                    </a:lnTo>
                    <a:lnTo>
                      <a:pt x="23" y="30"/>
                    </a:lnTo>
                    <a:lnTo>
                      <a:pt x="19" y="30"/>
                    </a:lnTo>
                    <a:lnTo>
                      <a:pt x="15" y="25"/>
                    </a:lnTo>
                    <a:lnTo>
                      <a:pt x="11" y="25"/>
                    </a:lnTo>
                    <a:lnTo>
                      <a:pt x="7" y="25"/>
                    </a:lnTo>
                    <a:lnTo>
                      <a:pt x="4" y="21"/>
                    </a:lnTo>
                    <a:lnTo>
                      <a:pt x="0" y="21"/>
                    </a:lnTo>
                    <a:lnTo>
                      <a:pt x="0" y="17"/>
                    </a:lnTo>
                    <a:lnTo>
                      <a:pt x="0" y="13"/>
                    </a:lnTo>
                    <a:lnTo>
                      <a:pt x="4" y="13"/>
                    </a:lnTo>
                    <a:lnTo>
                      <a:pt x="7" y="8"/>
                    </a:lnTo>
                    <a:lnTo>
                      <a:pt x="11" y="4"/>
                    </a:lnTo>
                    <a:lnTo>
                      <a:pt x="15" y="4"/>
                    </a:lnTo>
                    <a:lnTo>
                      <a:pt x="19" y="0"/>
                    </a:lnTo>
                    <a:lnTo>
                      <a:pt x="23" y="0"/>
                    </a:lnTo>
                    <a:lnTo>
                      <a:pt x="26" y="0"/>
                    </a:lnTo>
                    <a:lnTo>
                      <a:pt x="30" y="0"/>
                    </a:lnTo>
                    <a:lnTo>
                      <a:pt x="34" y="0"/>
                    </a:lnTo>
                    <a:lnTo>
                      <a:pt x="38" y="0"/>
                    </a:lnTo>
                    <a:lnTo>
                      <a:pt x="38" y="4"/>
                    </a:lnTo>
                    <a:lnTo>
                      <a:pt x="41" y="8"/>
                    </a:lnTo>
                    <a:close/>
                  </a:path>
                </a:pathLst>
              </a:custGeom>
              <a:solidFill>
                <a:srgbClr val="3F3B39"/>
              </a:solidFill>
              <a:ln w="6350">
                <a:solidFill>
                  <a:srgbClr val="3F3B39"/>
                </a:solidFill>
                <a:round/>
                <a:headEnd/>
                <a:tailEnd/>
              </a:ln>
            </p:spPr>
            <p:txBody>
              <a:bodyPr/>
              <a:lstStyle/>
              <a:p>
                <a:endParaRPr lang="fa-IR"/>
              </a:p>
            </p:txBody>
          </p:sp>
          <p:sp>
            <p:nvSpPr>
              <p:cNvPr id="632" name="Freeform 1001"/>
              <p:cNvSpPr>
                <a:spLocks/>
              </p:cNvSpPr>
              <p:nvPr/>
            </p:nvSpPr>
            <p:spPr bwMode="auto">
              <a:xfrm>
                <a:off x="797" y="3706"/>
                <a:ext cx="7" cy="9"/>
              </a:xfrm>
              <a:custGeom>
                <a:avLst/>
                <a:gdLst>
                  <a:gd name="T0" fmla="*/ 4 w 7"/>
                  <a:gd name="T1" fmla="*/ 0 h 9"/>
                  <a:gd name="T2" fmla="*/ 4 w 7"/>
                  <a:gd name="T3" fmla="*/ 0 h 9"/>
                  <a:gd name="T4" fmla="*/ 4 w 7"/>
                  <a:gd name="T5" fmla="*/ 0 h 9"/>
                  <a:gd name="T6" fmla="*/ 4 w 7"/>
                  <a:gd name="T7" fmla="*/ 4 h 9"/>
                  <a:gd name="T8" fmla="*/ 0 w 7"/>
                  <a:gd name="T9" fmla="*/ 4 h 9"/>
                  <a:gd name="T10" fmla="*/ 4 w 7"/>
                  <a:gd name="T11" fmla="*/ 4 h 9"/>
                  <a:gd name="T12" fmla="*/ 4 w 7"/>
                  <a:gd name="T13" fmla="*/ 4 h 9"/>
                  <a:gd name="T14" fmla="*/ 4 w 7"/>
                  <a:gd name="T15" fmla="*/ 9 h 9"/>
                  <a:gd name="T16" fmla="*/ 4 w 7"/>
                  <a:gd name="T17" fmla="*/ 9 h 9"/>
                  <a:gd name="T18" fmla="*/ 7 w 7"/>
                  <a:gd name="T19" fmla="*/ 9 h 9"/>
                  <a:gd name="T20" fmla="*/ 7 w 7"/>
                  <a:gd name="T21" fmla="*/ 9 h 9"/>
                  <a:gd name="T22" fmla="*/ 7 w 7"/>
                  <a:gd name="T23" fmla="*/ 9 h 9"/>
                  <a:gd name="T24" fmla="*/ 7 w 7"/>
                  <a:gd name="T25" fmla="*/ 4 h 9"/>
                  <a:gd name="T26" fmla="*/ 7 w 7"/>
                  <a:gd name="T27" fmla="*/ 4 h 9"/>
                  <a:gd name="T28" fmla="*/ 7 w 7"/>
                  <a:gd name="T29" fmla="*/ 4 h 9"/>
                  <a:gd name="T30" fmla="*/ 7 w 7"/>
                  <a:gd name="T31" fmla="*/ 0 h 9"/>
                  <a:gd name="T32" fmla="*/ 4 w 7"/>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9"/>
                  <a:gd name="T53" fmla="*/ 7 w 7"/>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9">
                    <a:moveTo>
                      <a:pt x="4" y="0"/>
                    </a:moveTo>
                    <a:lnTo>
                      <a:pt x="4" y="0"/>
                    </a:lnTo>
                    <a:lnTo>
                      <a:pt x="4" y="4"/>
                    </a:lnTo>
                    <a:lnTo>
                      <a:pt x="0" y="4"/>
                    </a:lnTo>
                    <a:lnTo>
                      <a:pt x="4" y="4"/>
                    </a:lnTo>
                    <a:lnTo>
                      <a:pt x="4" y="9"/>
                    </a:lnTo>
                    <a:lnTo>
                      <a:pt x="7" y="9"/>
                    </a:lnTo>
                    <a:lnTo>
                      <a:pt x="7" y="4"/>
                    </a:lnTo>
                    <a:lnTo>
                      <a:pt x="7"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33" name="Freeform 1002"/>
              <p:cNvSpPr>
                <a:spLocks/>
              </p:cNvSpPr>
              <p:nvPr/>
            </p:nvSpPr>
            <p:spPr bwMode="auto">
              <a:xfrm>
                <a:off x="782" y="3715"/>
                <a:ext cx="11" cy="8"/>
              </a:xfrm>
              <a:custGeom>
                <a:avLst/>
                <a:gdLst>
                  <a:gd name="T0" fmla="*/ 7 w 11"/>
                  <a:gd name="T1" fmla="*/ 4 h 8"/>
                  <a:gd name="T2" fmla="*/ 7 w 11"/>
                  <a:gd name="T3" fmla="*/ 4 h 8"/>
                  <a:gd name="T4" fmla="*/ 7 w 11"/>
                  <a:gd name="T5" fmla="*/ 4 h 8"/>
                  <a:gd name="T6" fmla="*/ 3 w 11"/>
                  <a:gd name="T7" fmla="*/ 4 h 8"/>
                  <a:gd name="T8" fmla="*/ 3 w 11"/>
                  <a:gd name="T9" fmla="*/ 4 h 8"/>
                  <a:gd name="T10" fmla="*/ 3 w 11"/>
                  <a:gd name="T11" fmla="*/ 0 h 8"/>
                  <a:gd name="T12" fmla="*/ 3 w 11"/>
                  <a:gd name="T13" fmla="*/ 0 h 8"/>
                  <a:gd name="T14" fmla="*/ 3 w 11"/>
                  <a:gd name="T15" fmla="*/ 4 h 8"/>
                  <a:gd name="T16" fmla="*/ 3 w 11"/>
                  <a:gd name="T17" fmla="*/ 4 h 8"/>
                  <a:gd name="T18" fmla="*/ 3 w 11"/>
                  <a:gd name="T19" fmla="*/ 4 h 8"/>
                  <a:gd name="T20" fmla="*/ 0 w 11"/>
                  <a:gd name="T21" fmla="*/ 4 h 8"/>
                  <a:gd name="T22" fmla="*/ 0 w 11"/>
                  <a:gd name="T23" fmla="*/ 4 h 8"/>
                  <a:gd name="T24" fmla="*/ 0 w 11"/>
                  <a:gd name="T25" fmla="*/ 8 h 8"/>
                  <a:gd name="T26" fmla="*/ 0 w 11"/>
                  <a:gd name="T27" fmla="*/ 8 h 8"/>
                  <a:gd name="T28" fmla="*/ 0 w 11"/>
                  <a:gd name="T29" fmla="*/ 8 h 8"/>
                  <a:gd name="T30" fmla="*/ 3 w 11"/>
                  <a:gd name="T31" fmla="*/ 8 h 8"/>
                  <a:gd name="T32" fmla="*/ 3 w 11"/>
                  <a:gd name="T33" fmla="*/ 8 h 8"/>
                  <a:gd name="T34" fmla="*/ 7 w 11"/>
                  <a:gd name="T35" fmla="*/ 8 h 8"/>
                  <a:gd name="T36" fmla="*/ 11 w 11"/>
                  <a:gd name="T37" fmla="*/ 8 h 8"/>
                  <a:gd name="T38" fmla="*/ 11 w 11"/>
                  <a:gd name="T39" fmla="*/ 8 h 8"/>
                  <a:gd name="T40" fmla="*/ 11 w 11"/>
                  <a:gd name="T41" fmla="*/ 8 h 8"/>
                  <a:gd name="T42" fmla="*/ 11 w 11"/>
                  <a:gd name="T43" fmla="*/ 8 h 8"/>
                  <a:gd name="T44" fmla="*/ 11 w 11"/>
                  <a:gd name="T45" fmla="*/ 8 h 8"/>
                  <a:gd name="T46" fmla="*/ 11 w 11"/>
                  <a:gd name="T47" fmla="*/ 8 h 8"/>
                  <a:gd name="T48" fmla="*/ 11 w 11"/>
                  <a:gd name="T49" fmla="*/ 4 h 8"/>
                  <a:gd name="T50" fmla="*/ 11 w 11"/>
                  <a:gd name="T51" fmla="*/ 4 h 8"/>
                  <a:gd name="T52" fmla="*/ 7 w 11"/>
                  <a:gd name="T53" fmla="*/ 4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8"/>
                  <a:gd name="T83" fmla="*/ 11 w 11"/>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8">
                    <a:moveTo>
                      <a:pt x="7" y="4"/>
                    </a:moveTo>
                    <a:lnTo>
                      <a:pt x="7" y="4"/>
                    </a:lnTo>
                    <a:lnTo>
                      <a:pt x="3" y="4"/>
                    </a:lnTo>
                    <a:lnTo>
                      <a:pt x="3" y="0"/>
                    </a:lnTo>
                    <a:lnTo>
                      <a:pt x="3" y="4"/>
                    </a:lnTo>
                    <a:lnTo>
                      <a:pt x="0" y="4"/>
                    </a:lnTo>
                    <a:lnTo>
                      <a:pt x="0" y="8"/>
                    </a:lnTo>
                    <a:lnTo>
                      <a:pt x="3" y="8"/>
                    </a:lnTo>
                    <a:lnTo>
                      <a:pt x="7" y="8"/>
                    </a:lnTo>
                    <a:lnTo>
                      <a:pt x="11" y="8"/>
                    </a:lnTo>
                    <a:lnTo>
                      <a:pt x="11" y="4"/>
                    </a:lnTo>
                    <a:lnTo>
                      <a:pt x="7"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34" name="Freeform 1003"/>
              <p:cNvSpPr>
                <a:spLocks/>
              </p:cNvSpPr>
              <p:nvPr/>
            </p:nvSpPr>
            <p:spPr bwMode="auto">
              <a:xfrm>
                <a:off x="789" y="3710"/>
                <a:ext cx="4" cy="9"/>
              </a:xfrm>
              <a:custGeom>
                <a:avLst/>
                <a:gdLst>
                  <a:gd name="T0" fmla="*/ 4 w 4"/>
                  <a:gd name="T1" fmla="*/ 0 h 9"/>
                  <a:gd name="T2" fmla="*/ 4 w 4"/>
                  <a:gd name="T3" fmla="*/ 0 h 9"/>
                  <a:gd name="T4" fmla="*/ 4 w 4"/>
                  <a:gd name="T5" fmla="*/ 5 h 9"/>
                  <a:gd name="T6" fmla="*/ 0 w 4"/>
                  <a:gd name="T7" fmla="*/ 5 h 9"/>
                  <a:gd name="T8" fmla="*/ 0 w 4"/>
                  <a:gd name="T9" fmla="*/ 5 h 9"/>
                  <a:gd name="T10" fmla="*/ 0 w 4"/>
                  <a:gd name="T11" fmla="*/ 5 h 9"/>
                  <a:gd name="T12" fmla="*/ 0 w 4"/>
                  <a:gd name="T13" fmla="*/ 5 h 9"/>
                  <a:gd name="T14" fmla="*/ 0 w 4"/>
                  <a:gd name="T15" fmla="*/ 9 h 9"/>
                  <a:gd name="T16" fmla="*/ 4 w 4"/>
                  <a:gd name="T17" fmla="*/ 9 h 9"/>
                  <a:gd name="T18" fmla="*/ 4 w 4"/>
                  <a:gd name="T19" fmla="*/ 9 h 9"/>
                  <a:gd name="T20" fmla="*/ 4 w 4"/>
                  <a:gd name="T21" fmla="*/ 5 h 9"/>
                  <a:gd name="T22" fmla="*/ 4 w 4"/>
                  <a:gd name="T23" fmla="*/ 5 h 9"/>
                  <a:gd name="T24" fmla="*/ 4 w 4"/>
                  <a:gd name="T25" fmla="*/ 5 h 9"/>
                  <a:gd name="T26" fmla="*/ 4 w 4"/>
                  <a:gd name="T27" fmla="*/ 5 h 9"/>
                  <a:gd name="T28" fmla="*/ 4 w 4"/>
                  <a:gd name="T29" fmla="*/ 0 h 9"/>
                  <a:gd name="T30" fmla="*/ 4 w 4"/>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9"/>
                  <a:gd name="T50" fmla="*/ 4 w 4"/>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9">
                    <a:moveTo>
                      <a:pt x="4" y="0"/>
                    </a:moveTo>
                    <a:lnTo>
                      <a:pt x="4" y="0"/>
                    </a:lnTo>
                    <a:lnTo>
                      <a:pt x="4" y="5"/>
                    </a:lnTo>
                    <a:lnTo>
                      <a:pt x="0" y="5"/>
                    </a:lnTo>
                    <a:lnTo>
                      <a:pt x="0" y="9"/>
                    </a:lnTo>
                    <a:lnTo>
                      <a:pt x="4" y="9"/>
                    </a:lnTo>
                    <a:lnTo>
                      <a:pt x="4" y="5"/>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35" name="Freeform 1004"/>
              <p:cNvSpPr>
                <a:spLocks/>
              </p:cNvSpPr>
              <p:nvPr/>
            </p:nvSpPr>
            <p:spPr bwMode="auto">
              <a:xfrm>
                <a:off x="2275" y="3808"/>
                <a:ext cx="42" cy="30"/>
              </a:xfrm>
              <a:custGeom>
                <a:avLst/>
                <a:gdLst>
                  <a:gd name="T0" fmla="*/ 23 w 42"/>
                  <a:gd name="T1" fmla="*/ 25 h 30"/>
                  <a:gd name="T2" fmla="*/ 23 w 42"/>
                  <a:gd name="T3" fmla="*/ 25 h 30"/>
                  <a:gd name="T4" fmla="*/ 23 w 42"/>
                  <a:gd name="T5" fmla="*/ 30 h 30"/>
                  <a:gd name="T6" fmla="*/ 19 w 42"/>
                  <a:gd name="T7" fmla="*/ 30 h 30"/>
                  <a:gd name="T8" fmla="*/ 15 w 42"/>
                  <a:gd name="T9" fmla="*/ 30 h 30"/>
                  <a:gd name="T10" fmla="*/ 11 w 42"/>
                  <a:gd name="T11" fmla="*/ 30 h 30"/>
                  <a:gd name="T12" fmla="*/ 11 w 42"/>
                  <a:gd name="T13" fmla="*/ 30 h 30"/>
                  <a:gd name="T14" fmla="*/ 8 w 42"/>
                  <a:gd name="T15" fmla="*/ 30 h 30"/>
                  <a:gd name="T16" fmla="*/ 8 w 42"/>
                  <a:gd name="T17" fmla="*/ 30 h 30"/>
                  <a:gd name="T18" fmla="*/ 8 w 42"/>
                  <a:gd name="T19" fmla="*/ 30 h 30"/>
                  <a:gd name="T20" fmla="*/ 4 w 42"/>
                  <a:gd name="T21" fmla="*/ 30 h 30"/>
                  <a:gd name="T22" fmla="*/ 4 w 42"/>
                  <a:gd name="T23" fmla="*/ 30 h 30"/>
                  <a:gd name="T24" fmla="*/ 4 w 42"/>
                  <a:gd name="T25" fmla="*/ 25 h 30"/>
                  <a:gd name="T26" fmla="*/ 4 w 42"/>
                  <a:gd name="T27" fmla="*/ 25 h 30"/>
                  <a:gd name="T28" fmla="*/ 0 w 42"/>
                  <a:gd name="T29" fmla="*/ 25 h 30"/>
                  <a:gd name="T30" fmla="*/ 0 w 42"/>
                  <a:gd name="T31" fmla="*/ 21 h 30"/>
                  <a:gd name="T32" fmla="*/ 0 w 42"/>
                  <a:gd name="T33" fmla="*/ 21 h 30"/>
                  <a:gd name="T34" fmla="*/ 0 w 42"/>
                  <a:gd name="T35" fmla="*/ 17 h 30"/>
                  <a:gd name="T36" fmla="*/ 4 w 42"/>
                  <a:gd name="T37" fmla="*/ 17 h 30"/>
                  <a:gd name="T38" fmla="*/ 4 w 42"/>
                  <a:gd name="T39" fmla="*/ 13 h 30"/>
                  <a:gd name="T40" fmla="*/ 4 w 42"/>
                  <a:gd name="T41" fmla="*/ 13 h 30"/>
                  <a:gd name="T42" fmla="*/ 8 w 42"/>
                  <a:gd name="T43" fmla="*/ 8 h 30"/>
                  <a:gd name="T44" fmla="*/ 8 w 42"/>
                  <a:gd name="T45" fmla="*/ 8 h 30"/>
                  <a:gd name="T46" fmla="*/ 11 w 42"/>
                  <a:gd name="T47" fmla="*/ 4 h 30"/>
                  <a:gd name="T48" fmla="*/ 15 w 42"/>
                  <a:gd name="T49" fmla="*/ 4 h 30"/>
                  <a:gd name="T50" fmla="*/ 15 w 42"/>
                  <a:gd name="T51" fmla="*/ 0 h 30"/>
                  <a:gd name="T52" fmla="*/ 19 w 42"/>
                  <a:gd name="T53" fmla="*/ 0 h 30"/>
                  <a:gd name="T54" fmla="*/ 19 w 42"/>
                  <a:gd name="T55" fmla="*/ 0 h 30"/>
                  <a:gd name="T56" fmla="*/ 23 w 42"/>
                  <a:gd name="T57" fmla="*/ 0 h 30"/>
                  <a:gd name="T58" fmla="*/ 27 w 42"/>
                  <a:gd name="T59" fmla="*/ 0 h 30"/>
                  <a:gd name="T60" fmla="*/ 30 w 42"/>
                  <a:gd name="T61" fmla="*/ 4 h 30"/>
                  <a:gd name="T62" fmla="*/ 34 w 42"/>
                  <a:gd name="T63" fmla="*/ 4 h 30"/>
                  <a:gd name="T64" fmla="*/ 34 w 42"/>
                  <a:gd name="T65" fmla="*/ 4 h 30"/>
                  <a:gd name="T66" fmla="*/ 34 w 42"/>
                  <a:gd name="T67" fmla="*/ 8 h 30"/>
                  <a:gd name="T68" fmla="*/ 38 w 42"/>
                  <a:gd name="T69" fmla="*/ 8 h 30"/>
                  <a:gd name="T70" fmla="*/ 38 w 42"/>
                  <a:gd name="T71" fmla="*/ 13 h 30"/>
                  <a:gd name="T72" fmla="*/ 42 w 42"/>
                  <a:gd name="T73" fmla="*/ 17 h 30"/>
                  <a:gd name="T74" fmla="*/ 42 w 42"/>
                  <a:gd name="T75" fmla="*/ 17 h 30"/>
                  <a:gd name="T76" fmla="*/ 42 w 42"/>
                  <a:gd name="T77" fmla="*/ 17 h 30"/>
                  <a:gd name="T78" fmla="*/ 42 w 42"/>
                  <a:gd name="T79" fmla="*/ 21 h 30"/>
                  <a:gd name="T80" fmla="*/ 42 w 42"/>
                  <a:gd name="T81" fmla="*/ 21 h 30"/>
                  <a:gd name="T82" fmla="*/ 42 w 42"/>
                  <a:gd name="T83" fmla="*/ 21 h 30"/>
                  <a:gd name="T84" fmla="*/ 38 w 42"/>
                  <a:gd name="T85" fmla="*/ 21 h 30"/>
                  <a:gd name="T86" fmla="*/ 30 w 42"/>
                  <a:gd name="T87" fmla="*/ 21 h 30"/>
                  <a:gd name="T88" fmla="*/ 30 w 42"/>
                  <a:gd name="T89" fmla="*/ 25 h 30"/>
                  <a:gd name="T90" fmla="*/ 27 w 42"/>
                  <a:gd name="T91" fmla="*/ 25 h 30"/>
                  <a:gd name="T92" fmla="*/ 27 w 42"/>
                  <a:gd name="T93" fmla="*/ 25 h 30"/>
                  <a:gd name="T94" fmla="*/ 23 w 42"/>
                  <a:gd name="T95" fmla="*/ 25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30"/>
                  <a:gd name="T146" fmla="*/ 42 w 42"/>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30">
                    <a:moveTo>
                      <a:pt x="23" y="25"/>
                    </a:moveTo>
                    <a:lnTo>
                      <a:pt x="23" y="25"/>
                    </a:lnTo>
                    <a:lnTo>
                      <a:pt x="23" y="30"/>
                    </a:lnTo>
                    <a:lnTo>
                      <a:pt x="19" y="30"/>
                    </a:lnTo>
                    <a:lnTo>
                      <a:pt x="15" y="30"/>
                    </a:lnTo>
                    <a:lnTo>
                      <a:pt x="11" y="30"/>
                    </a:lnTo>
                    <a:lnTo>
                      <a:pt x="8" y="30"/>
                    </a:lnTo>
                    <a:lnTo>
                      <a:pt x="4" y="30"/>
                    </a:lnTo>
                    <a:lnTo>
                      <a:pt x="4" y="25"/>
                    </a:lnTo>
                    <a:lnTo>
                      <a:pt x="0" y="25"/>
                    </a:lnTo>
                    <a:lnTo>
                      <a:pt x="0" y="21"/>
                    </a:lnTo>
                    <a:lnTo>
                      <a:pt x="0" y="17"/>
                    </a:lnTo>
                    <a:lnTo>
                      <a:pt x="4" y="17"/>
                    </a:lnTo>
                    <a:lnTo>
                      <a:pt x="4" y="13"/>
                    </a:lnTo>
                    <a:lnTo>
                      <a:pt x="8" y="8"/>
                    </a:lnTo>
                    <a:lnTo>
                      <a:pt x="11" y="4"/>
                    </a:lnTo>
                    <a:lnTo>
                      <a:pt x="15" y="4"/>
                    </a:lnTo>
                    <a:lnTo>
                      <a:pt x="15" y="0"/>
                    </a:lnTo>
                    <a:lnTo>
                      <a:pt x="19" y="0"/>
                    </a:lnTo>
                    <a:lnTo>
                      <a:pt x="23" y="0"/>
                    </a:lnTo>
                    <a:lnTo>
                      <a:pt x="27" y="0"/>
                    </a:lnTo>
                    <a:lnTo>
                      <a:pt x="30" y="4"/>
                    </a:lnTo>
                    <a:lnTo>
                      <a:pt x="34" y="4"/>
                    </a:lnTo>
                    <a:lnTo>
                      <a:pt x="34" y="8"/>
                    </a:lnTo>
                    <a:lnTo>
                      <a:pt x="38" y="8"/>
                    </a:lnTo>
                    <a:lnTo>
                      <a:pt x="38" y="13"/>
                    </a:lnTo>
                    <a:lnTo>
                      <a:pt x="42" y="17"/>
                    </a:lnTo>
                    <a:lnTo>
                      <a:pt x="42" y="21"/>
                    </a:lnTo>
                    <a:lnTo>
                      <a:pt x="38" y="21"/>
                    </a:lnTo>
                    <a:lnTo>
                      <a:pt x="30" y="21"/>
                    </a:lnTo>
                    <a:lnTo>
                      <a:pt x="30" y="25"/>
                    </a:lnTo>
                    <a:lnTo>
                      <a:pt x="27" y="25"/>
                    </a:lnTo>
                    <a:lnTo>
                      <a:pt x="23" y="25"/>
                    </a:lnTo>
                    <a:close/>
                  </a:path>
                </a:pathLst>
              </a:custGeom>
              <a:solidFill>
                <a:srgbClr val="3F3B39"/>
              </a:solidFill>
              <a:ln w="6350">
                <a:solidFill>
                  <a:srgbClr val="3F3B39"/>
                </a:solidFill>
                <a:round/>
                <a:headEnd/>
                <a:tailEnd/>
              </a:ln>
            </p:spPr>
            <p:txBody>
              <a:bodyPr/>
              <a:lstStyle/>
              <a:p>
                <a:endParaRPr lang="fa-IR"/>
              </a:p>
            </p:txBody>
          </p:sp>
          <p:sp>
            <p:nvSpPr>
              <p:cNvPr id="636" name="Freeform 1005"/>
              <p:cNvSpPr>
                <a:spLocks/>
              </p:cNvSpPr>
              <p:nvPr/>
            </p:nvSpPr>
            <p:spPr bwMode="auto">
              <a:xfrm>
                <a:off x="2520" y="3702"/>
                <a:ext cx="15" cy="13"/>
              </a:xfrm>
              <a:custGeom>
                <a:avLst/>
                <a:gdLst>
                  <a:gd name="T0" fmla="*/ 0 w 15"/>
                  <a:gd name="T1" fmla="*/ 4 h 13"/>
                  <a:gd name="T2" fmla="*/ 0 w 15"/>
                  <a:gd name="T3" fmla="*/ 4 h 13"/>
                  <a:gd name="T4" fmla="*/ 0 w 15"/>
                  <a:gd name="T5" fmla="*/ 4 h 13"/>
                  <a:gd name="T6" fmla="*/ 0 w 15"/>
                  <a:gd name="T7" fmla="*/ 0 h 13"/>
                  <a:gd name="T8" fmla="*/ 4 w 15"/>
                  <a:gd name="T9" fmla="*/ 0 h 13"/>
                  <a:gd name="T10" fmla="*/ 4 w 15"/>
                  <a:gd name="T11" fmla="*/ 0 h 13"/>
                  <a:gd name="T12" fmla="*/ 4 w 15"/>
                  <a:gd name="T13" fmla="*/ 0 h 13"/>
                  <a:gd name="T14" fmla="*/ 8 w 15"/>
                  <a:gd name="T15" fmla="*/ 0 h 13"/>
                  <a:gd name="T16" fmla="*/ 12 w 15"/>
                  <a:gd name="T17" fmla="*/ 4 h 13"/>
                  <a:gd name="T18" fmla="*/ 15 w 15"/>
                  <a:gd name="T19" fmla="*/ 4 h 13"/>
                  <a:gd name="T20" fmla="*/ 15 w 15"/>
                  <a:gd name="T21" fmla="*/ 8 h 13"/>
                  <a:gd name="T22" fmla="*/ 15 w 15"/>
                  <a:gd name="T23" fmla="*/ 8 h 13"/>
                  <a:gd name="T24" fmla="*/ 15 w 15"/>
                  <a:gd name="T25" fmla="*/ 8 h 13"/>
                  <a:gd name="T26" fmla="*/ 15 w 15"/>
                  <a:gd name="T27" fmla="*/ 8 h 13"/>
                  <a:gd name="T28" fmla="*/ 15 w 15"/>
                  <a:gd name="T29" fmla="*/ 8 h 13"/>
                  <a:gd name="T30" fmla="*/ 15 w 15"/>
                  <a:gd name="T31" fmla="*/ 13 h 13"/>
                  <a:gd name="T32" fmla="*/ 15 w 15"/>
                  <a:gd name="T33" fmla="*/ 13 h 13"/>
                  <a:gd name="T34" fmla="*/ 15 w 15"/>
                  <a:gd name="T35" fmla="*/ 13 h 13"/>
                  <a:gd name="T36" fmla="*/ 15 w 15"/>
                  <a:gd name="T37" fmla="*/ 13 h 13"/>
                  <a:gd name="T38" fmla="*/ 12 w 15"/>
                  <a:gd name="T39" fmla="*/ 13 h 13"/>
                  <a:gd name="T40" fmla="*/ 12 w 15"/>
                  <a:gd name="T41" fmla="*/ 13 h 13"/>
                  <a:gd name="T42" fmla="*/ 8 w 15"/>
                  <a:gd name="T43" fmla="*/ 13 h 13"/>
                  <a:gd name="T44" fmla="*/ 8 w 15"/>
                  <a:gd name="T45" fmla="*/ 13 h 13"/>
                  <a:gd name="T46" fmla="*/ 4 w 15"/>
                  <a:gd name="T47" fmla="*/ 13 h 13"/>
                  <a:gd name="T48" fmla="*/ 0 w 15"/>
                  <a:gd name="T49" fmla="*/ 13 h 13"/>
                  <a:gd name="T50" fmla="*/ 0 w 15"/>
                  <a:gd name="T51" fmla="*/ 8 h 13"/>
                  <a:gd name="T52" fmla="*/ 0 w 15"/>
                  <a:gd name="T53" fmla="*/ 8 h 13"/>
                  <a:gd name="T54" fmla="*/ 0 w 15"/>
                  <a:gd name="T55" fmla="*/ 8 h 13"/>
                  <a:gd name="T56" fmla="*/ 0 w 15"/>
                  <a:gd name="T57" fmla="*/ 4 h 13"/>
                  <a:gd name="T58" fmla="*/ 0 w 15"/>
                  <a:gd name="T59" fmla="*/ 4 h 13"/>
                  <a:gd name="T60" fmla="*/ 0 w 15"/>
                  <a:gd name="T61" fmla="*/ 4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
                  <a:gd name="T94" fmla="*/ 0 h 13"/>
                  <a:gd name="T95" fmla="*/ 15 w 15"/>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 h="13">
                    <a:moveTo>
                      <a:pt x="0" y="4"/>
                    </a:moveTo>
                    <a:lnTo>
                      <a:pt x="0" y="4"/>
                    </a:lnTo>
                    <a:lnTo>
                      <a:pt x="0" y="0"/>
                    </a:lnTo>
                    <a:lnTo>
                      <a:pt x="4" y="0"/>
                    </a:lnTo>
                    <a:lnTo>
                      <a:pt x="8" y="0"/>
                    </a:lnTo>
                    <a:lnTo>
                      <a:pt x="12" y="4"/>
                    </a:lnTo>
                    <a:lnTo>
                      <a:pt x="15" y="4"/>
                    </a:lnTo>
                    <a:lnTo>
                      <a:pt x="15" y="8"/>
                    </a:lnTo>
                    <a:lnTo>
                      <a:pt x="15" y="13"/>
                    </a:lnTo>
                    <a:lnTo>
                      <a:pt x="12" y="13"/>
                    </a:lnTo>
                    <a:lnTo>
                      <a:pt x="8" y="13"/>
                    </a:lnTo>
                    <a:lnTo>
                      <a:pt x="4" y="13"/>
                    </a:lnTo>
                    <a:lnTo>
                      <a:pt x="0" y="13"/>
                    </a:lnTo>
                    <a:lnTo>
                      <a:pt x="0" y="8"/>
                    </a:lnTo>
                    <a:lnTo>
                      <a:pt x="0" y="4"/>
                    </a:lnTo>
                    <a:close/>
                  </a:path>
                </a:pathLst>
              </a:custGeom>
              <a:solidFill>
                <a:srgbClr val="3F3B39"/>
              </a:solidFill>
              <a:ln w="6350">
                <a:solidFill>
                  <a:srgbClr val="3F3B39"/>
                </a:solidFill>
                <a:round/>
                <a:headEnd/>
                <a:tailEnd/>
              </a:ln>
            </p:spPr>
            <p:txBody>
              <a:bodyPr/>
              <a:lstStyle/>
              <a:p>
                <a:endParaRPr lang="fa-IR"/>
              </a:p>
            </p:txBody>
          </p:sp>
          <p:sp>
            <p:nvSpPr>
              <p:cNvPr id="637" name="Freeform 1006"/>
              <p:cNvSpPr>
                <a:spLocks/>
              </p:cNvSpPr>
              <p:nvPr/>
            </p:nvSpPr>
            <p:spPr bwMode="auto">
              <a:xfrm>
                <a:off x="2520" y="3702"/>
                <a:ext cx="15" cy="13"/>
              </a:xfrm>
              <a:custGeom>
                <a:avLst/>
                <a:gdLst>
                  <a:gd name="T0" fmla="*/ 0 w 15"/>
                  <a:gd name="T1" fmla="*/ 4 h 13"/>
                  <a:gd name="T2" fmla="*/ 0 w 15"/>
                  <a:gd name="T3" fmla="*/ 4 h 13"/>
                  <a:gd name="T4" fmla="*/ 0 w 15"/>
                  <a:gd name="T5" fmla="*/ 4 h 13"/>
                  <a:gd name="T6" fmla="*/ 0 w 15"/>
                  <a:gd name="T7" fmla="*/ 4 h 13"/>
                  <a:gd name="T8" fmla="*/ 0 w 15"/>
                  <a:gd name="T9" fmla="*/ 8 h 13"/>
                  <a:gd name="T10" fmla="*/ 0 w 15"/>
                  <a:gd name="T11" fmla="*/ 8 h 13"/>
                  <a:gd name="T12" fmla="*/ 4 w 15"/>
                  <a:gd name="T13" fmla="*/ 8 h 13"/>
                  <a:gd name="T14" fmla="*/ 4 w 15"/>
                  <a:gd name="T15" fmla="*/ 8 h 13"/>
                  <a:gd name="T16" fmla="*/ 8 w 15"/>
                  <a:gd name="T17" fmla="*/ 8 h 13"/>
                  <a:gd name="T18" fmla="*/ 12 w 15"/>
                  <a:gd name="T19" fmla="*/ 13 h 13"/>
                  <a:gd name="T20" fmla="*/ 12 w 15"/>
                  <a:gd name="T21" fmla="*/ 13 h 13"/>
                  <a:gd name="T22" fmla="*/ 12 w 15"/>
                  <a:gd name="T23" fmla="*/ 13 h 13"/>
                  <a:gd name="T24" fmla="*/ 15 w 15"/>
                  <a:gd name="T25" fmla="*/ 13 h 13"/>
                  <a:gd name="T26" fmla="*/ 15 w 15"/>
                  <a:gd name="T27" fmla="*/ 8 h 13"/>
                  <a:gd name="T28" fmla="*/ 15 w 15"/>
                  <a:gd name="T29" fmla="*/ 8 h 13"/>
                  <a:gd name="T30" fmla="*/ 15 w 15"/>
                  <a:gd name="T31" fmla="*/ 8 h 13"/>
                  <a:gd name="T32" fmla="*/ 15 w 15"/>
                  <a:gd name="T33" fmla="*/ 8 h 13"/>
                  <a:gd name="T34" fmla="*/ 15 w 15"/>
                  <a:gd name="T35" fmla="*/ 8 h 13"/>
                  <a:gd name="T36" fmla="*/ 15 w 15"/>
                  <a:gd name="T37" fmla="*/ 8 h 13"/>
                  <a:gd name="T38" fmla="*/ 12 w 15"/>
                  <a:gd name="T39" fmla="*/ 8 h 13"/>
                  <a:gd name="T40" fmla="*/ 8 w 15"/>
                  <a:gd name="T41" fmla="*/ 4 h 13"/>
                  <a:gd name="T42" fmla="*/ 8 w 15"/>
                  <a:gd name="T43" fmla="*/ 4 h 13"/>
                  <a:gd name="T44" fmla="*/ 4 w 15"/>
                  <a:gd name="T45" fmla="*/ 0 h 13"/>
                  <a:gd name="T46" fmla="*/ 4 w 15"/>
                  <a:gd name="T47" fmla="*/ 0 h 13"/>
                  <a:gd name="T48" fmla="*/ 4 w 15"/>
                  <a:gd name="T49" fmla="*/ 0 h 13"/>
                  <a:gd name="T50" fmla="*/ 4 w 15"/>
                  <a:gd name="T51" fmla="*/ 0 h 13"/>
                  <a:gd name="T52" fmla="*/ 0 w 15"/>
                  <a:gd name="T53" fmla="*/ 4 h 13"/>
                  <a:gd name="T54" fmla="*/ 0 w 15"/>
                  <a:gd name="T55" fmla="*/ 4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13"/>
                  <a:gd name="T86" fmla="*/ 15 w 15"/>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13">
                    <a:moveTo>
                      <a:pt x="0" y="4"/>
                    </a:moveTo>
                    <a:lnTo>
                      <a:pt x="0" y="4"/>
                    </a:lnTo>
                    <a:lnTo>
                      <a:pt x="0" y="8"/>
                    </a:lnTo>
                    <a:lnTo>
                      <a:pt x="4" y="8"/>
                    </a:lnTo>
                    <a:lnTo>
                      <a:pt x="8" y="8"/>
                    </a:lnTo>
                    <a:lnTo>
                      <a:pt x="12" y="13"/>
                    </a:lnTo>
                    <a:lnTo>
                      <a:pt x="15" y="13"/>
                    </a:lnTo>
                    <a:lnTo>
                      <a:pt x="15" y="8"/>
                    </a:lnTo>
                    <a:lnTo>
                      <a:pt x="12" y="8"/>
                    </a:lnTo>
                    <a:lnTo>
                      <a:pt x="8" y="4"/>
                    </a:lnTo>
                    <a:lnTo>
                      <a:pt x="4" y="0"/>
                    </a:lnTo>
                    <a:lnTo>
                      <a:pt x="0" y="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38" name="Freeform 1007"/>
              <p:cNvSpPr>
                <a:spLocks/>
              </p:cNvSpPr>
              <p:nvPr/>
            </p:nvSpPr>
            <p:spPr bwMode="auto">
              <a:xfrm>
                <a:off x="2584" y="3634"/>
                <a:ext cx="12" cy="17"/>
              </a:xfrm>
              <a:custGeom>
                <a:avLst/>
                <a:gdLst>
                  <a:gd name="T0" fmla="*/ 4 w 12"/>
                  <a:gd name="T1" fmla="*/ 0 h 17"/>
                  <a:gd name="T2" fmla="*/ 4 w 12"/>
                  <a:gd name="T3" fmla="*/ 0 h 17"/>
                  <a:gd name="T4" fmla="*/ 8 w 12"/>
                  <a:gd name="T5" fmla="*/ 0 h 17"/>
                  <a:gd name="T6" fmla="*/ 8 w 12"/>
                  <a:gd name="T7" fmla="*/ 4 h 17"/>
                  <a:gd name="T8" fmla="*/ 8 w 12"/>
                  <a:gd name="T9" fmla="*/ 4 h 17"/>
                  <a:gd name="T10" fmla="*/ 12 w 12"/>
                  <a:gd name="T11" fmla="*/ 8 h 17"/>
                  <a:gd name="T12" fmla="*/ 12 w 12"/>
                  <a:gd name="T13" fmla="*/ 13 h 17"/>
                  <a:gd name="T14" fmla="*/ 12 w 12"/>
                  <a:gd name="T15" fmla="*/ 17 h 17"/>
                  <a:gd name="T16" fmla="*/ 12 w 12"/>
                  <a:gd name="T17" fmla="*/ 17 h 17"/>
                  <a:gd name="T18" fmla="*/ 8 w 12"/>
                  <a:gd name="T19" fmla="*/ 17 h 17"/>
                  <a:gd name="T20" fmla="*/ 4 w 12"/>
                  <a:gd name="T21" fmla="*/ 17 h 17"/>
                  <a:gd name="T22" fmla="*/ 4 w 12"/>
                  <a:gd name="T23" fmla="*/ 17 h 17"/>
                  <a:gd name="T24" fmla="*/ 4 w 12"/>
                  <a:gd name="T25" fmla="*/ 17 h 17"/>
                  <a:gd name="T26" fmla="*/ 4 w 12"/>
                  <a:gd name="T27" fmla="*/ 17 h 17"/>
                  <a:gd name="T28" fmla="*/ 0 w 12"/>
                  <a:gd name="T29" fmla="*/ 13 h 17"/>
                  <a:gd name="T30" fmla="*/ 0 w 12"/>
                  <a:gd name="T31" fmla="*/ 13 h 17"/>
                  <a:gd name="T32" fmla="*/ 0 w 12"/>
                  <a:gd name="T33" fmla="*/ 8 h 17"/>
                  <a:gd name="T34" fmla="*/ 0 w 12"/>
                  <a:gd name="T35" fmla="*/ 4 h 17"/>
                  <a:gd name="T36" fmla="*/ 0 w 12"/>
                  <a:gd name="T37" fmla="*/ 4 h 17"/>
                  <a:gd name="T38" fmla="*/ 0 w 12"/>
                  <a:gd name="T39" fmla="*/ 4 h 17"/>
                  <a:gd name="T40" fmla="*/ 0 w 12"/>
                  <a:gd name="T41" fmla="*/ 4 h 17"/>
                  <a:gd name="T42" fmla="*/ 0 w 12"/>
                  <a:gd name="T43" fmla="*/ 4 h 17"/>
                  <a:gd name="T44" fmla="*/ 0 w 12"/>
                  <a:gd name="T45" fmla="*/ 4 h 17"/>
                  <a:gd name="T46" fmla="*/ 4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4" y="0"/>
                    </a:moveTo>
                    <a:lnTo>
                      <a:pt x="4" y="0"/>
                    </a:lnTo>
                    <a:lnTo>
                      <a:pt x="8" y="0"/>
                    </a:lnTo>
                    <a:lnTo>
                      <a:pt x="8" y="4"/>
                    </a:lnTo>
                    <a:lnTo>
                      <a:pt x="12" y="8"/>
                    </a:lnTo>
                    <a:lnTo>
                      <a:pt x="12" y="13"/>
                    </a:lnTo>
                    <a:lnTo>
                      <a:pt x="12" y="17"/>
                    </a:lnTo>
                    <a:lnTo>
                      <a:pt x="8" y="17"/>
                    </a:lnTo>
                    <a:lnTo>
                      <a:pt x="4" y="17"/>
                    </a:lnTo>
                    <a:lnTo>
                      <a:pt x="0" y="13"/>
                    </a:lnTo>
                    <a:lnTo>
                      <a:pt x="0" y="8"/>
                    </a:lnTo>
                    <a:lnTo>
                      <a:pt x="0" y="4"/>
                    </a:lnTo>
                    <a:lnTo>
                      <a:pt x="4" y="0"/>
                    </a:lnTo>
                    <a:close/>
                  </a:path>
                </a:pathLst>
              </a:custGeom>
              <a:solidFill>
                <a:srgbClr val="3F3B39"/>
              </a:solidFill>
              <a:ln w="6350">
                <a:solidFill>
                  <a:srgbClr val="3F3B39"/>
                </a:solidFill>
                <a:round/>
                <a:headEnd/>
                <a:tailEnd/>
              </a:ln>
            </p:spPr>
            <p:txBody>
              <a:bodyPr/>
              <a:lstStyle/>
              <a:p>
                <a:endParaRPr lang="fa-IR"/>
              </a:p>
            </p:txBody>
          </p:sp>
          <p:sp>
            <p:nvSpPr>
              <p:cNvPr id="639" name="Freeform 1008"/>
              <p:cNvSpPr>
                <a:spLocks/>
              </p:cNvSpPr>
              <p:nvPr/>
            </p:nvSpPr>
            <p:spPr bwMode="auto">
              <a:xfrm>
                <a:off x="2588" y="3634"/>
                <a:ext cx="4" cy="17"/>
              </a:xfrm>
              <a:custGeom>
                <a:avLst/>
                <a:gdLst>
                  <a:gd name="T0" fmla="*/ 0 w 4"/>
                  <a:gd name="T1" fmla="*/ 0 h 17"/>
                  <a:gd name="T2" fmla="*/ 0 w 4"/>
                  <a:gd name="T3" fmla="*/ 0 h 17"/>
                  <a:gd name="T4" fmla="*/ 0 w 4"/>
                  <a:gd name="T5" fmla="*/ 0 h 17"/>
                  <a:gd name="T6" fmla="*/ 0 w 4"/>
                  <a:gd name="T7" fmla="*/ 4 h 17"/>
                  <a:gd name="T8" fmla="*/ 0 w 4"/>
                  <a:gd name="T9" fmla="*/ 4 h 17"/>
                  <a:gd name="T10" fmla="*/ 0 w 4"/>
                  <a:gd name="T11" fmla="*/ 8 h 17"/>
                  <a:gd name="T12" fmla="*/ 0 w 4"/>
                  <a:gd name="T13" fmla="*/ 8 h 17"/>
                  <a:gd name="T14" fmla="*/ 0 w 4"/>
                  <a:gd name="T15" fmla="*/ 13 h 17"/>
                  <a:gd name="T16" fmla="*/ 4 w 4"/>
                  <a:gd name="T17" fmla="*/ 17 h 17"/>
                  <a:gd name="T18" fmla="*/ 4 w 4"/>
                  <a:gd name="T19" fmla="*/ 17 h 17"/>
                  <a:gd name="T20" fmla="*/ 4 w 4"/>
                  <a:gd name="T21" fmla="*/ 17 h 17"/>
                  <a:gd name="T22" fmla="*/ 4 w 4"/>
                  <a:gd name="T23" fmla="*/ 17 h 17"/>
                  <a:gd name="T24" fmla="*/ 4 w 4"/>
                  <a:gd name="T25" fmla="*/ 13 h 17"/>
                  <a:gd name="T26" fmla="*/ 4 w 4"/>
                  <a:gd name="T27" fmla="*/ 8 h 17"/>
                  <a:gd name="T28" fmla="*/ 4 w 4"/>
                  <a:gd name="T29" fmla="*/ 4 h 17"/>
                  <a:gd name="T30" fmla="*/ 4 w 4"/>
                  <a:gd name="T31" fmla="*/ 4 h 17"/>
                  <a:gd name="T32" fmla="*/ 4 w 4"/>
                  <a:gd name="T33" fmla="*/ 0 h 17"/>
                  <a:gd name="T34" fmla="*/ 0 w 4"/>
                  <a:gd name="T35" fmla="*/ 0 h 17"/>
                  <a:gd name="T36" fmla="*/ 0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0"/>
                    </a:moveTo>
                    <a:lnTo>
                      <a:pt x="0" y="0"/>
                    </a:lnTo>
                    <a:lnTo>
                      <a:pt x="0" y="4"/>
                    </a:lnTo>
                    <a:lnTo>
                      <a:pt x="0" y="8"/>
                    </a:lnTo>
                    <a:lnTo>
                      <a:pt x="0" y="13"/>
                    </a:lnTo>
                    <a:lnTo>
                      <a:pt x="4" y="17"/>
                    </a:lnTo>
                    <a:lnTo>
                      <a:pt x="4" y="13"/>
                    </a:lnTo>
                    <a:lnTo>
                      <a:pt x="4" y="8"/>
                    </a:lnTo>
                    <a:lnTo>
                      <a:pt x="4" y="4"/>
                    </a:lnTo>
                    <a:lnTo>
                      <a:pt x="4"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0" name="Freeform 1009"/>
              <p:cNvSpPr>
                <a:spLocks/>
              </p:cNvSpPr>
              <p:nvPr/>
            </p:nvSpPr>
            <p:spPr bwMode="auto">
              <a:xfrm>
                <a:off x="2780" y="3536"/>
                <a:ext cx="12" cy="17"/>
              </a:xfrm>
              <a:custGeom>
                <a:avLst/>
                <a:gdLst>
                  <a:gd name="T0" fmla="*/ 4 w 12"/>
                  <a:gd name="T1" fmla="*/ 0 h 17"/>
                  <a:gd name="T2" fmla="*/ 4 w 12"/>
                  <a:gd name="T3" fmla="*/ 0 h 17"/>
                  <a:gd name="T4" fmla="*/ 8 w 12"/>
                  <a:gd name="T5" fmla="*/ 0 h 17"/>
                  <a:gd name="T6" fmla="*/ 8 w 12"/>
                  <a:gd name="T7" fmla="*/ 0 h 17"/>
                  <a:gd name="T8" fmla="*/ 12 w 12"/>
                  <a:gd name="T9" fmla="*/ 5 h 17"/>
                  <a:gd name="T10" fmla="*/ 12 w 12"/>
                  <a:gd name="T11" fmla="*/ 5 h 17"/>
                  <a:gd name="T12" fmla="*/ 12 w 12"/>
                  <a:gd name="T13" fmla="*/ 9 h 17"/>
                  <a:gd name="T14" fmla="*/ 12 w 12"/>
                  <a:gd name="T15" fmla="*/ 13 h 17"/>
                  <a:gd name="T16" fmla="*/ 12 w 12"/>
                  <a:gd name="T17" fmla="*/ 13 h 17"/>
                  <a:gd name="T18" fmla="*/ 8 w 12"/>
                  <a:gd name="T19" fmla="*/ 17 h 17"/>
                  <a:gd name="T20" fmla="*/ 8 w 12"/>
                  <a:gd name="T21" fmla="*/ 17 h 17"/>
                  <a:gd name="T22" fmla="*/ 4 w 12"/>
                  <a:gd name="T23" fmla="*/ 13 h 17"/>
                  <a:gd name="T24" fmla="*/ 4 w 12"/>
                  <a:gd name="T25" fmla="*/ 13 h 17"/>
                  <a:gd name="T26" fmla="*/ 4 w 12"/>
                  <a:gd name="T27" fmla="*/ 13 h 17"/>
                  <a:gd name="T28" fmla="*/ 4 w 12"/>
                  <a:gd name="T29" fmla="*/ 13 h 17"/>
                  <a:gd name="T30" fmla="*/ 0 w 12"/>
                  <a:gd name="T31" fmla="*/ 9 h 17"/>
                  <a:gd name="T32" fmla="*/ 0 w 12"/>
                  <a:gd name="T33" fmla="*/ 5 h 17"/>
                  <a:gd name="T34" fmla="*/ 0 w 12"/>
                  <a:gd name="T35" fmla="*/ 5 h 17"/>
                  <a:gd name="T36" fmla="*/ 0 w 12"/>
                  <a:gd name="T37" fmla="*/ 0 h 17"/>
                  <a:gd name="T38" fmla="*/ 0 w 12"/>
                  <a:gd name="T39" fmla="*/ 0 h 17"/>
                  <a:gd name="T40" fmla="*/ 0 w 12"/>
                  <a:gd name="T41" fmla="*/ 0 h 17"/>
                  <a:gd name="T42" fmla="*/ 0 w 12"/>
                  <a:gd name="T43" fmla="*/ 0 h 17"/>
                  <a:gd name="T44" fmla="*/ 4 w 12"/>
                  <a:gd name="T45" fmla="*/ 0 h 17"/>
                  <a:gd name="T46" fmla="*/ 4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4" y="0"/>
                    </a:moveTo>
                    <a:lnTo>
                      <a:pt x="4" y="0"/>
                    </a:lnTo>
                    <a:lnTo>
                      <a:pt x="8" y="0"/>
                    </a:lnTo>
                    <a:lnTo>
                      <a:pt x="12" y="5"/>
                    </a:lnTo>
                    <a:lnTo>
                      <a:pt x="12" y="9"/>
                    </a:lnTo>
                    <a:lnTo>
                      <a:pt x="12" y="13"/>
                    </a:lnTo>
                    <a:lnTo>
                      <a:pt x="8" y="17"/>
                    </a:lnTo>
                    <a:lnTo>
                      <a:pt x="4" y="13"/>
                    </a:lnTo>
                    <a:lnTo>
                      <a:pt x="0" y="9"/>
                    </a:lnTo>
                    <a:lnTo>
                      <a:pt x="0" y="5"/>
                    </a:lnTo>
                    <a:lnTo>
                      <a:pt x="0" y="0"/>
                    </a:lnTo>
                    <a:lnTo>
                      <a:pt x="4" y="0"/>
                    </a:lnTo>
                    <a:close/>
                  </a:path>
                </a:pathLst>
              </a:custGeom>
              <a:solidFill>
                <a:srgbClr val="3F3B39"/>
              </a:solidFill>
              <a:ln w="6350">
                <a:solidFill>
                  <a:srgbClr val="3F3B39"/>
                </a:solidFill>
                <a:round/>
                <a:headEnd/>
                <a:tailEnd/>
              </a:ln>
            </p:spPr>
            <p:txBody>
              <a:bodyPr/>
              <a:lstStyle/>
              <a:p>
                <a:endParaRPr lang="fa-IR"/>
              </a:p>
            </p:txBody>
          </p:sp>
          <p:sp>
            <p:nvSpPr>
              <p:cNvPr id="641" name="Freeform 1010"/>
              <p:cNvSpPr>
                <a:spLocks/>
              </p:cNvSpPr>
              <p:nvPr/>
            </p:nvSpPr>
            <p:spPr bwMode="auto">
              <a:xfrm>
                <a:off x="2784" y="3536"/>
                <a:ext cx="8" cy="13"/>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5 h 13"/>
                  <a:gd name="T12" fmla="*/ 0 w 8"/>
                  <a:gd name="T13" fmla="*/ 9 h 13"/>
                  <a:gd name="T14" fmla="*/ 0 w 8"/>
                  <a:gd name="T15" fmla="*/ 9 h 13"/>
                  <a:gd name="T16" fmla="*/ 4 w 8"/>
                  <a:gd name="T17" fmla="*/ 13 h 13"/>
                  <a:gd name="T18" fmla="*/ 4 w 8"/>
                  <a:gd name="T19" fmla="*/ 13 h 13"/>
                  <a:gd name="T20" fmla="*/ 4 w 8"/>
                  <a:gd name="T21" fmla="*/ 13 h 13"/>
                  <a:gd name="T22" fmla="*/ 4 w 8"/>
                  <a:gd name="T23" fmla="*/ 13 h 13"/>
                  <a:gd name="T24" fmla="*/ 4 w 8"/>
                  <a:gd name="T25" fmla="*/ 13 h 13"/>
                  <a:gd name="T26" fmla="*/ 8 w 8"/>
                  <a:gd name="T27" fmla="*/ 5 h 13"/>
                  <a:gd name="T28" fmla="*/ 8 w 8"/>
                  <a:gd name="T29" fmla="*/ 0 h 13"/>
                  <a:gd name="T30" fmla="*/ 4 w 8"/>
                  <a:gd name="T31" fmla="*/ 0 h 13"/>
                  <a:gd name="T32" fmla="*/ 4 w 8"/>
                  <a:gd name="T33" fmla="*/ 0 h 13"/>
                  <a:gd name="T34" fmla="*/ 4 w 8"/>
                  <a:gd name="T35" fmla="*/ 0 h 13"/>
                  <a:gd name="T36" fmla="*/ 0 w 8"/>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3"/>
                  <a:gd name="T59" fmla="*/ 8 w 8"/>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3">
                    <a:moveTo>
                      <a:pt x="0" y="0"/>
                    </a:moveTo>
                    <a:lnTo>
                      <a:pt x="0" y="0"/>
                    </a:lnTo>
                    <a:lnTo>
                      <a:pt x="0" y="5"/>
                    </a:lnTo>
                    <a:lnTo>
                      <a:pt x="0" y="9"/>
                    </a:lnTo>
                    <a:lnTo>
                      <a:pt x="4" y="13"/>
                    </a:lnTo>
                    <a:lnTo>
                      <a:pt x="8" y="5"/>
                    </a:lnTo>
                    <a:lnTo>
                      <a:pt x="8" y="0"/>
                    </a:lnTo>
                    <a:lnTo>
                      <a:pt x="4" y="0"/>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2" name="Freeform 1011"/>
              <p:cNvSpPr>
                <a:spLocks/>
              </p:cNvSpPr>
              <p:nvPr/>
            </p:nvSpPr>
            <p:spPr bwMode="auto">
              <a:xfrm>
                <a:off x="2829" y="3473"/>
                <a:ext cx="16" cy="17"/>
              </a:xfrm>
              <a:custGeom>
                <a:avLst/>
                <a:gdLst>
                  <a:gd name="T0" fmla="*/ 8 w 16"/>
                  <a:gd name="T1" fmla="*/ 0 h 17"/>
                  <a:gd name="T2" fmla="*/ 8 w 16"/>
                  <a:gd name="T3" fmla="*/ 0 h 17"/>
                  <a:gd name="T4" fmla="*/ 8 w 16"/>
                  <a:gd name="T5" fmla="*/ 0 h 17"/>
                  <a:gd name="T6" fmla="*/ 12 w 16"/>
                  <a:gd name="T7" fmla="*/ 0 h 17"/>
                  <a:gd name="T8" fmla="*/ 12 w 16"/>
                  <a:gd name="T9" fmla="*/ 4 h 17"/>
                  <a:gd name="T10" fmla="*/ 16 w 16"/>
                  <a:gd name="T11" fmla="*/ 4 h 17"/>
                  <a:gd name="T12" fmla="*/ 16 w 16"/>
                  <a:gd name="T13" fmla="*/ 8 h 17"/>
                  <a:gd name="T14" fmla="*/ 16 w 16"/>
                  <a:gd name="T15" fmla="*/ 12 h 17"/>
                  <a:gd name="T16" fmla="*/ 12 w 16"/>
                  <a:gd name="T17" fmla="*/ 12 h 17"/>
                  <a:gd name="T18" fmla="*/ 12 w 16"/>
                  <a:gd name="T19" fmla="*/ 17 h 17"/>
                  <a:gd name="T20" fmla="*/ 8 w 16"/>
                  <a:gd name="T21" fmla="*/ 17 h 17"/>
                  <a:gd name="T22" fmla="*/ 8 w 16"/>
                  <a:gd name="T23" fmla="*/ 17 h 17"/>
                  <a:gd name="T24" fmla="*/ 8 w 16"/>
                  <a:gd name="T25" fmla="*/ 12 h 17"/>
                  <a:gd name="T26" fmla="*/ 4 w 16"/>
                  <a:gd name="T27" fmla="*/ 12 h 17"/>
                  <a:gd name="T28" fmla="*/ 4 w 16"/>
                  <a:gd name="T29" fmla="*/ 12 h 17"/>
                  <a:gd name="T30" fmla="*/ 4 w 16"/>
                  <a:gd name="T31" fmla="*/ 8 h 17"/>
                  <a:gd name="T32" fmla="*/ 4 w 16"/>
                  <a:gd name="T33" fmla="*/ 4 h 17"/>
                  <a:gd name="T34" fmla="*/ 0 w 16"/>
                  <a:gd name="T35" fmla="*/ 4 h 17"/>
                  <a:gd name="T36" fmla="*/ 0 w 16"/>
                  <a:gd name="T37" fmla="*/ 4 h 17"/>
                  <a:gd name="T38" fmla="*/ 4 w 16"/>
                  <a:gd name="T39" fmla="*/ 0 h 17"/>
                  <a:gd name="T40" fmla="*/ 4 w 16"/>
                  <a:gd name="T41" fmla="*/ 0 h 17"/>
                  <a:gd name="T42" fmla="*/ 4 w 16"/>
                  <a:gd name="T43" fmla="*/ 0 h 17"/>
                  <a:gd name="T44" fmla="*/ 4 w 16"/>
                  <a:gd name="T45" fmla="*/ 0 h 17"/>
                  <a:gd name="T46" fmla="*/ 8 w 16"/>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7"/>
                  <a:gd name="T74" fmla="*/ 16 w 1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7">
                    <a:moveTo>
                      <a:pt x="8" y="0"/>
                    </a:moveTo>
                    <a:lnTo>
                      <a:pt x="8" y="0"/>
                    </a:lnTo>
                    <a:lnTo>
                      <a:pt x="12" y="0"/>
                    </a:lnTo>
                    <a:lnTo>
                      <a:pt x="12" y="4"/>
                    </a:lnTo>
                    <a:lnTo>
                      <a:pt x="16" y="4"/>
                    </a:lnTo>
                    <a:lnTo>
                      <a:pt x="16" y="8"/>
                    </a:lnTo>
                    <a:lnTo>
                      <a:pt x="16" y="12"/>
                    </a:lnTo>
                    <a:lnTo>
                      <a:pt x="12" y="12"/>
                    </a:lnTo>
                    <a:lnTo>
                      <a:pt x="12" y="17"/>
                    </a:lnTo>
                    <a:lnTo>
                      <a:pt x="8" y="17"/>
                    </a:lnTo>
                    <a:lnTo>
                      <a:pt x="8" y="12"/>
                    </a:lnTo>
                    <a:lnTo>
                      <a:pt x="4" y="12"/>
                    </a:lnTo>
                    <a:lnTo>
                      <a:pt x="4" y="8"/>
                    </a:lnTo>
                    <a:lnTo>
                      <a:pt x="4" y="4"/>
                    </a:lnTo>
                    <a:lnTo>
                      <a:pt x="0" y="4"/>
                    </a:lnTo>
                    <a:lnTo>
                      <a:pt x="4" y="0"/>
                    </a:lnTo>
                    <a:lnTo>
                      <a:pt x="8" y="0"/>
                    </a:lnTo>
                    <a:close/>
                  </a:path>
                </a:pathLst>
              </a:custGeom>
              <a:solidFill>
                <a:srgbClr val="3F3B39"/>
              </a:solidFill>
              <a:ln w="6350">
                <a:solidFill>
                  <a:srgbClr val="3F3B39"/>
                </a:solidFill>
                <a:round/>
                <a:headEnd/>
                <a:tailEnd/>
              </a:ln>
            </p:spPr>
            <p:txBody>
              <a:bodyPr/>
              <a:lstStyle/>
              <a:p>
                <a:endParaRPr lang="fa-IR"/>
              </a:p>
            </p:txBody>
          </p:sp>
          <p:sp>
            <p:nvSpPr>
              <p:cNvPr id="643" name="Freeform 1012"/>
              <p:cNvSpPr>
                <a:spLocks/>
              </p:cNvSpPr>
              <p:nvPr/>
            </p:nvSpPr>
            <p:spPr bwMode="auto">
              <a:xfrm>
                <a:off x="2833" y="3473"/>
                <a:ext cx="8" cy="12"/>
              </a:xfrm>
              <a:custGeom>
                <a:avLst/>
                <a:gdLst>
                  <a:gd name="T0" fmla="*/ 4 w 8"/>
                  <a:gd name="T1" fmla="*/ 0 h 12"/>
                  <a:gd name="T2" fmla="*/ 4 w 8"/>
                  <a:gd name="T3" fmla="*/ 0 h 12"/>
                  <a:gd name="T4" fmla="*/ 4 w 8"/>
                  <a:gd name="T5" fmla="*/ 0 h 12"/>
                  <a:gd name="T6" fmla="*/ 0 w 8"/>
                  <a:gd name="T7" fmla="*/ 0 h 12"/>
                  <a:gd name="T8" fmla="*/ 0 w 8"/>
                  <a:gd name="T9" fmla="*/ 0 h 12"/>
                  <a:gd name="T10" fmla="*/ 0 w 8"/>
                  <a:gd name="T11" fmla="*/ 4 h 12"/>
                  <a:gd name="T12" fmla="*/ 4 w 8"/>
                  <a:gd name="T13" fmla="*/ 8 h 12"/>
                  <a:gd name="T14" fmla="*/ 4 w 8"/>
                  <a:gd name="T15" fmla="*/ 12 h 12"/>
                  <a:gd name="T16" fmla="*/ 4 w 8"/>
                  <a:gd name="T17" fmla="*/ 12 h 12"/>
                  <a:gd name="T18" fmla="*/ 8 w 8"/>
                  <a:gd name="T19" fmla="*/ 12 h 12"/>
                  <a:gd name="T20" fmla="*/ 8 w 8"/>
                  <a:gd name="T21" fmla="*/ 12 h 12"/>
                  <a:gd name="T22" fmla="*/ 8 w 8"/>
                  <a:gd name="T23" fmla="*/ 12 h 12"/>
                  <a:gd name="T24" fmla="*/ 8 w 8"/>
                  <a:gd name="T25" fmla="*/ 12 h 12"/>
                  <a:gd name="T26" fmla="*/ 8 w 8"/>
                  <a:gd name="T27" fmla="*/ 4 h 12"/>
                  <a:gd name="T28" fmla="*/ 8 w 8"/>
                  <a:gd name="T29" fmla="*/ 0 h 12"/>
                  <a:gd name="T30" fmla="*/ 8 w 8"/>
                  <a:gd name="T31" fmla="*/ 0 h 12"/>
                  <a:gd name="T32" fmla="*/ 8 w 8"/>
                  <a:gd name="T33" fmla="*/ 0 h 12"/>
                  <a:gd name="T34" fmla="*/ 4 w 8"/>
                  <a:gd name="T35" fmla="*/ 0 h 12"/>
                  <a:gd name="T36" fmla="*/ 4 w 8"/>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2"/>
                  <a:gd name="T59" fmla="*/ 8 w 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2">
                    <a:moveTo>
                      <a:pt x="4" y="0"/>
                    </a:moveTo>
                    <a:lnTo>
                      <a:pt x="4" y="0"/>
                    </a:lnTo>
                    <a:lnTo>
                      <a:pt x="0" y="0"/>
                    </a:lnTo>
                    <a:lnTo>
                      <a:pt x="0" y="4"/>
                    </a:lnTo>
                    <a:lnTo>
                      <a:pt x="4" y="8"/>
                    </a:lnTo>
                    <a:lnTo>
                      <a:pt x="4" y="12"/>
                    </a:lnTo>
                    <a:lnTo>
                      <a:pt x="8" y="12"/>
                    </a:lnTo>
                    <a:lnTo>
                      <a:pt x="8" y="4"/>
                    </a:lnTo>
                    <a:lnTo>
                      <a:pt x="8" y="0"/>
                    </a:lnTo>
                    <a:lnTo>
                      <a:pt x="4"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4" name="Freeform 1013"/>
              <p:cNvSpPr>
                <a:spLocks/>
              </p:cNvSpPr>
              <p:nvPr/>
            </p:nvSpPr>
            <p:spPr bwMode="auto">
              <a:xfrm>
                <a:off x="2618" y="3592"/>
                <a:ext cx="64" cy="63"/>
              </a:xfrm>
              <a:custGeom>
                <a:avLst/>
                <a:gdLst>
                  <a:gd name="T0" fmla="*/ 19 w 64"/>
                  <a:gd name="T1" fmla="*/ 29 h 63"/>
                  <a:gd name="T2" fmla="*/ 19 w 64"/>
                  <a:gd name="T3" fmla="*/ 29 h 63"/>
                  <a:gd name="T4" fmla="*/ 12 w 64"/>
                  <a:gd name="T5" fmla="*/ 33 h 63"/>
                  <a:gd name="T6" fmla="*/ 8 w 64"/>
                  <a:gd name="T7" fmla="*/ 38 h 63"/>
                  <a:gd name="T8" fmla="*/ 4 w 64"/>
                  <a:gd name="T9" fmla="*/ 42 h 63"/>
                  <a:gd name="T10" fmla="*/ 0 w 64"/>
                  <a:gd name="T11" fmla="*/ 46 h 63"/>
                  <a:gd name="T12" fmla="*/ 0 w 64"/>
                  <a:gd name="T13" fmla="*/ 46 h 63"/>
                  <a:gd name="T14" fmla="*/ 0 w 64"/>
                  <a:gd name="T15" fmla="*/ 50 h 63"/>
                  <a:gd name="T16" fmla="*/ 0 w 64"/>
                  <a:gd name="T17" fmla="*/ 50 h 63"/>
                  <a:gd name="T18" fmla="*/ 0 w 64"/>
                  <a:gd name="T19" fmla="*/ 55 h 63"/>
                  <a:gd name="T20" fmla="*/ 0 w 64"/>
                  <a:gd name="T21" fmla="*/ 55 h 63"/>
                  <a:gd name="T22" fmla="*/ 0 w 64"/>
                  <a:gd name="T23" fmla="*/ 59 h 63"/>
                  <a:gd name="T24" fmla="*/ 0 w 64"/>
                  <a:gd name="T25" fmla="*/ 59 h 63"/>
                  <a:gd name="T26" fmla="*/ 4 w 64"/>
                  <a:gd name="T27" fmla="*/ 63 h 63"/>
                  <a:gd name="T28" fmla="*/ 4 w 64"/>
                  <a:gd name="T29" fmla="*/ 63 h 63"/>
                  <a:gd name="T30" fmla="*/ 8 w 64"/>
                  <a:gd name="T31" fmla="*/ 63 h 63"/>
                  <a:gd name="T32" fmla="*/ 8 w 64"/>
                  <a:gd name="T33" fmla="*/ 63 h 63"/>
                  <a:gd name="T34" fmla="*/ 12 w 64"/>
                  <a:gd name="T35" fmla="*/ 63 h 63"/>
                  <a:gd name="T36" fmla="*/ 15 w 64"/>
                  <a:gd name="T37" fmla="*/ 59 h 63"/>
                  <a:gd name="T38" fmla="*/ 19 w 64"/>
                  <a:gd name="T39" fmla="*/ 55 h 63"/>
                  <a:gd name="T40" fmla="*/ 27 w 64"/>
                  <a:gd name="T41" fmla="*/ 50 h 63"/>
                  <a:gd name="T42" fmla="*/ 34 w 64"/>
                  <a:gd name="T43" fmla="*/ 42 h 63"/>
                  <a:gd name="T44" fmla="*/ 46 w 64"/>
                  <a:gd name="T45" fmla="*/ 33 h 63"/>
                  <a:gd name="T46" fmla="*/ 53 w 64"/>
                  <a:gd name="T47" fmla="*/ 29 h 63"/>
                  <a:gd name="T48" fmla="*/ 57 w 64"/>
                  <a:gd name="T49" fmla="*/ 25 h 63"/>
                  <a:gd name="T50" fmla="*/ 61 w 64"/>
                  <a:gd name="T51" fmla="*/ 21 h 63"/>
                  <a:gd name="T52" fmla="*/ 64 w 64"/>
                  <a:gd name="T53" fmla="*/ 21 h 63"/>
                  <a:gd name="T54" fmla="*/ 64 w 64"/>
                  <a:gd name="T55" fmla="*/ 17 h 63"/>
                  <a:gd name="T56" fmla="*/ 64 w 64"/>
                  <a:gd name="T57" fmla="*/ 12 h 63"/>
                  <a:gd name="T58" fmla="*/ 64 w 64"/>
                  <a:gd name="T59" fmla="*/ 12 h 63"/>
                  <a:gd name="T60" fmla="*/ 64 w 64"/>
                  <a:gd name="T61" fmla="*/ 8 h 63"/>
                  <a:gd name="T62" fmla="*/ 61 w 64"/>
                  <a:gd name="T63" fmla="*/ 8 h 63"/>
                  <a:gd name="T64" fmla="*/ 57 w 64"/>
                  <a:gd name="T65" fmla="*/ 4 h 63"/>
                  <a:gd name="T66" fmla="*/ 57 w 64"/>
                  <a:gd name="T67" fmla="*/ 0 h 63"/>
                  <a:gd name="T68" fmla="*/ 49 w 64"/>
                  <a:gd name="T69" fmla="*/ 0 h 63"/>
                  <a:gd name="T70" fmla="*/ 46 w 64"/>
                  <a:gd name="T71" fmla="*/ 0 h 63"/>
                  <a:gd name="T72" fmla="*/ 46 w 64"/>
                  <a:gd name="T73" fmla="*/ 4 h 63"/>
                  <a:gd name="T74" fmla="*/ 42 w 64"/>
                  <a:gd name="T75" fmla="*/ 4 h 63"/>
                  <a:gd name="T76" fmla="*/ 42 w 64"/>
                  <a:gd name="T77" fmla="*/ 4 h 63"/>
                  <a:gd name="T78" fmla="*/ 30 w 64"/>
                  <a:gd name="T79" fmla="*/ 21 h 63"/>
                  <a:gd name="T80" fmla="*/ 27 w 64"/>
                  <a:gd name="T81" fmla="*/ 21 h 63"/>
                  <a:gd name="T82" fmla="*/ 23 w 64"/>
                  <a:gd name="T83" fmla="*/ 25 h 63"/>
                  <a:gd name="T84" fmla="*/ 23 w 64"/>
                  <a:gd name="T85" fmla="*/ 25 h 63"/>
                  <a:gd name="T86" fmla="*/ 19 w 64"/>
                  <a:gd name="T87" fmla="*/ 29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63"/>
                  <a:gd name="T134" fmla="*/ 64 w 64"/>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63">
                    <a:moveTo>
                      <a:pt x="19" y="29"/>
                    </a:moveTo>
                    <a:lnTo>
                      <a:pt x="19" y="29"/>
                    </a:lnTo>
                    <a:lnTo>
                      <a:pt x="12" y="33"/>
                    </a:lnTo>
                    <a:lnTo>
                      <a:pt x="8" y="38"/>
                    </a:lnTo>
                    <a:lnTo>
                      <a:pt x="4" y="42"/>
                    </a:lnTo>
                    <a:lnTo>
                      <a:pt x="0" y="46"/>
                    </a:lnTo>
                    <a:lnTo>
                      <a:pt x="0" y="50"/>
                    </a:lnTo>
                    <a:lnTo>
                      <a:pt x="0" y="55"/>
                    </a:lnTo>
                    <a:lnTo>
                      <a:pt x="0" y="59"/>
                    </a:lnTo>
                    <a:lnTo>
                      <a:pt x="4" y="63"/>
                    </a:lnTo>
                    <a:lnTo>
                      <a:pt x="8" y="63"/>
                    </a:lnTo>
                    <a:lnTo>
                      <a:pt x="12" y="63"/>
                    </a:lnTo>
                    <a:lnTo>
                      <a:pt x="15" y="59"/>
                    </a:lnTo>
                    <a:lnTo>
                      <a:pt x="19" y="55"/>
                    </a:lnTo>
                    <a:lnTo>
                      <a:pt x="27" y="50"/>
                    </a:lnTo>
                    <a:lnTo>
                      <a:pt x="34" y="42"/>
                    </a:lnTo>
                    <a:lnTo>
                      <a:pt x="46" y="33"/>
                    </a:lnTo>
                    <a:lnTo>
                      <a:pt x="53" y="29"/>
                    </a:lnTo>
                    <a:lnTo>
                      <a:pt x="57" y="25"/>
                    </a:lnTo>
                    <a:lnTo>
                      <a:pt x="61" y="21"/>
                    </a:lnTo>
                    <a:lnTo>
                      <a:pt x="64" y="21"/>
                    </a:lnTo>
                    <a:lnTo>
                      <a:pt x="64" y="17"/>
                    </a:lnTo>
                    <a:lnTo>
                      <a:pt x="64" y="12"/>
                    </a:lnTo>
                    <a:lnTo>
                      <a:pt x="64" y="8"/>
                    </a:lnTo>
                    <a:lnTo>
                      <a:pt x="61" y="8"/>
                    </a:lnTo>
                    <a:lnTo>
                      <a:pt x="57" y="4"/>
                    </a:lnTo>
                    <a:lnTo>
                      <a:pt x="57" y="0"/>
                    </a:lnTo>
                    <a:lnTo>
                      <a:pt x="49" y="0"/>
                    </a:lnTo>
                    <a:lnTo>
                      <a:pt x="46" y="0"/>
                    </a:lnTo>
                    <a:lnTo>
                      <a:pt x="46" y="4"/>
                    </a:lnTo>
                    <a:lnTo>
                      <a:pt x="42" y="4"/>
                    </a:lnTo>
                    <a:lnTo>
                      <a:pt x="30" y="21"/>
                    </a:lnTo>
                    <a:lnTo>
                      <a:pt x="27" y="21"/>
                    </a:lnTo>
                    <a:lnTo>
                      <a:pt x="23" y="25"/>
                    </a:lnTo>
                    <a:lnTo>
                      <a:pt x="19" y="29"/>
                    </a:lnTo>
                    <a:close/>
                  </a:path>
                </a:pathLst>
              </a:custGeom>
              <a:solidFill>
                <a:srgbClr val="524B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5" name="Freeform 1014"/>
              <p:cNvSpPr>
                <a:spLocks/>
              </p:cNvSpPr>
              <p:nvPr/>
            </p:nvSpPr>
            <p:spPr bwMode="auto">
              <a:xfrm>
                <a:off x="2656" y="3642"/>
                <a:ext cx="11" cy="9"/>
              </a:xfrm>
              <a:custGeom>
                <a:avLst/>
                <a:gdLst>
                  <a:gd name="T0" fmla="*/ 4 w 11"/>
                  <a:gd name="T1" fmla="*/ 0 h 9"/>
                  <a:gd name="T2" fmla="*/ 4 w 11"/>
                  <a:gd name="T3" fmla="*/ 0 h 9"/>
                  <a:gd name="T4" fmla="*/ 4 w 11"/>
                  <a:gd name="T5" fmla="*/ 0 h 9"/>
                  <a:gd name="T6" fmla="*/ 0 w 11"/>
                  <a:gd name="T7" fmla="*/ 5 h 9"/>
                  <a:gd name="T8" fmla="*/ 0 w 11"/>
                  <a:gd name="T9" fmla="*/ 5 h 9"/>
                  <a:gd name="T10" fmla="*/ 0 w 11"/>
                  <a:gd name="T11" fmla="*/ 5 h 9"/>
                  <a:gd name="T12" fmla="*/ 4 w 11"/>
                  <a:gd name="T13" fmla="*/ 9 h 9"/>
                  <a:gd name="T14" fmla="*/ 4 w 11"/>
                  <a:gd name="T15" fmla="*/ 9 h 9"/>
                  <a:gd name="T16" fmla="*/ 8 w 11"/>
                  <a:gd name="T17" fmla="*/ 9 h 9"/>
                  <a:gd name="T18" fmla="*/ 8 w 11"/>
                  <a:gd name="T19" fmla="*/ 9 h 9"/>
                  <a:gd name="T20" fmla="*/ 11 w 11"/>
                  <a:gd name="T21" fmla="*/ 9 h 9"/>
                  <a:gd name="T22" fmla="*/ 11 w 11"/>
                  <a:gd name="T23" fmla="*/ 5 h 9"/>
                  <a:gd name="T24" fmla="*/ 11 w 11"/>
                  <a:gd name="T25" fmla="*/ 5 h 9"/>
                  <a:gd name="T26" fmla="*/ 11 w 11"/>
                  <a:gd name="T27" fmla="*/ 5 h 9"/>
                  <a:gd name="T28" fmla="*/ 11 w 11"/>
                  <a:gd name="T29" fmla="*/ 5 h 9"/>
                  <a:gd name="T30" fmla="*/ 11 w 11"/>
                  <a:gd name="T31" fmla="*/ 0 h 9"/>
                  <a:gd name="T32" fmla="*/ 11 w 11"/>
                  <a:gd name="T33" fmla="*/ 0 h 9"/>
                  <a:gd name="T34" fmla="*/ 8 w 11"/>
                  <a:gd name="T35" fmla="*/ 0 h 9"/>
                  <a:gd name="T36" fmla="*/ 4 w 1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9"/>
                  <a:gd name="T59" fmla="*/ 11 w 11"/>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9">
                    <a:moveTo>
                      <a:pt x="4" y="0"/>
                    </a:moveTo>
                    <a:lnTo>
                      <a:pt x="4" y="0"/>
                    </a:lnTo>
                    <a:lnTo>
                      <a:pt x="0" y="5"/>
                    </a:lnTo>
                    <a:lnTo>
                      <a:pt x="4" y="9"/>
                    </a:lnTo>
                    <a:lnTo>
                      <a:pt x="8" y="9"/>
                    </a:lnTo>
                    <a:lnTo>
                      <a:pt x="11" y="9"/>
                    </a:lnTo>
                    <a:lnTo>
                      <a:pt x="11" y="5"/>
                    </a:lnTo>
                    <a:lnTo>
                      <a:pt x="11" y="0"/>
                    </a:lnTo>
                    <a:lnTo>
                      <a:pt x="8" y="0"/>
                    </a:lnTo>
                    <a:lnTo>
                      <a:pt x="4" y="0"/>
                    </a:lnTo>
                    <a:close/>
                  </a:path>
                </a:pathLst>
              </a:custGeom>
              <a:solidFill>
                <a:srgbClr val="898787"/>
              </a:solidFill>
              <a:ln w="6350">
                <a:solidFill>
                  <a:srgbClr val="898787"/>
                </a:solidFill>
                <a:round/>
                <a:headEnd/>
                <a:tailEnd/>
              </a:ln>
            </p:spPr>
            <p:txBody>
              <a:bodyPr/>
              <a:lstStyle/>
              <a:p>
                <a:endParaRPr lang="fa-IR"/>
              </a:p>
            </p:txBody>
          </p:sp>
          <p:sp>
            <p:nvSpPr>
              <p:cNvPr id="646" name="Freeform 1015"/>
              <p:cNvSpPr>
                <a:spLocks/>
              </p:cNvSpPr>
              <p:nvPr/>
            </p:nvSpPr>
            <p:spPr bwMode="auto">
              <a:xfrm>
                <a:off x="2645" y="3609"/>
                <a:ext cx="11" cy="8"/>
              </a:xfrm>
              <a:custGeom>
                <a:avLst/>
                <a:gdLst>
                  <a:gd name="T0" fmla="*/ 3 w 11"/>
                  <a:gd name="T1" fmla="*/ 0 h 8"/>
                  <a:gd name="T2" fmla="*/ 3 w 11"/>
                  <a:gd name="T3" fmla="*/ 0 h 8"/>
                  <a:gd name="T4" fmla="*/ 0 w 11"/>
                  <a:gd name="T5" fmla="*/ 4 h 8"/>
                  <a:gd name="T6" fmla="*/ 0 w 11"/>
                  <a:gd name="T7" fmla="*/ 4 h 8"/>
                  <a:gd name="T8" fmla="*/ 0 w 11"/>
                  <a:gd name="T9" fmla="*/ 4 h 8"/>
                  <a:gd name="T10" fmla="*/ 0 w 11"/>
                  <a:gd name="T11" fmla="*/ 8 h 8"/>
                  <a:gd name="T12" fmla="*/ 0 w 11"/>
                  <a:gd name="T13" fmla="*/ 8 h 8"/>
                  <a:gd name="T14" fmla="*/ 3 w 11"/>
                  <a:gd name="T15" fmla="*/ 8 h 8"/>
                  <a:gd name="T16" fmla="*/ 3 w 11"/>
                  <a:gd name="T17" fmla="*/ 8 h 8"/>
                  <a:gd name="T18" fmla="*/ 7 w 11"/>
                  <a:gd name="T19" fmla="*/ 8 h 8"/>
                  <a:gd name="T20" fmla="*/ 7 w 11"/>
                  <a:gd name="T21" fmla="*/ 8 h 8"/>
                  <a:gd name="T22" fmla="*/ 11 w 11"/>
                  <a:gd name="T23" fmla="*/ 4 h 8"/>
                  <a:gd name="T24" fmla="*/ 11 w 11"/>
                  <a:gd name="T25" fmla="*/ 4 h 8"/>
                  <a:gd name="T26" fmla="*/ 11 w 11"/>
                  <a:gd name="T27" fmla="*/ 4 h 8"/>
                  <a:gd name="T28" fmla="*/ 11 w 11"/>
                  <a:gd name="T29" fmla="*/ 4 h 8"/>
                  <a:gd name="T30" fmla="*/ 11 w 11"/>
                  <a:gd name="T31" fmla="*/ 4 h 8"/>
                  <a:gd name="T32" fmla="*/ 7 w 11"/>
                  <a:gd name="T33" fmla="*/ 4 h 8"/>
                  <a:gd name="T34" fmla="*/ 7 w 11"/>
                  <a:gd name="T35" fmla="*/ 0 h 8"/>
                  <a:gd name="T36" fmla="*/ 3 w 11"/>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8"/>
                  <a:gd name="T59" fmla="*/ 11 w 11"/>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8">
                    <a:moveTo>
                      <a:pt x="3" y="0"/>
                    </a:moveTo>
                    <a:lnTo>
                      <a:pt x="3" y="0"/>
                    </a:lnTo>
                    <a:lnTo>
                      <a:pt x="0" y="4"/>
                    </a:lnTo>
                    <a:lnTo>
                      <a:pt x="0" y="8"/>
                    </a:lnTo>
                    <a:lnTo>
                      <a:pt x="3" y="8"/>
                    </a:lnTo>
                    <a:lnTo>
                      <a:pt x="7" y="8"/>
                    </a:lnTo>
                    <a:lnTo>
                      <a:pt x="11" y="4"/>
                    </a:lnTo>
                    <a:lnTo>
                      <a:pt x="7" y="4"/>
                    </a:lnTo>
                    <a:lnTo>
                      <a:pt x="7" y="0"/>
                    </a:lnTo>
                    <a:lnTo>
                      <a:pt x="3" y="0"/>
                    </a:lnTo>
                    <a:close/>
                  </a:path>
                </a:pathLst>
              </a:custGeom>
              <a:solidFill>
                <a:srgbClr val="898787"/>
              </a:solidFill>
              <a:ln w="6350">
                <a:solidFill>
                  <a:srgbClr val="898787"/>
                </a:solidFill>
                <a:round/>
                <a:headEnd/>
                <a:tailEnd/>
              </a:ln>
            </p:spPr>
            <p:txBody>
              <a:bodyPr/>
              <a:lstStyle/>
              <a:p>
                <a:endParaRPr lang="fa-IR"/>
              </a:p>
            </p:txBody>
          </p:sp>
          <p:sp>
            <p:nvSpPr>
              <p:cNvPr id="647" name="Freeform 1016"/>
              <p:cNvSpPr>
                <a:spLocks/>
              </p:cNvSpPr>
              <p:nvPr/>
            </p:nvSpPr>
            <p:spPr bwMode="auto">
              <a:xfrm>
                <a:off x="2264" y="2993"/>
                <a:ext cx="53" cy="331"/>
              </a:xfrm>
              <a:custGeom>
                <a:avLst/>
                <a:gdLst>
                  <a:gd name="T0" fmla="*/ 53 w 53"/>
                  <a:gd name="T1" fmla="*/ 30 h 331"/>
                  <a:gd name="T2" fmla="*/ 53 w 53"/>
                  <a:gd name="T3" fmla="*/ 30 h 331"/>
                  <a:gd name="T4" fmla="*/ 0 w 53"/>
                  <a:gd name="T5" fmla="*/ 0 h 331"/>
                  <a:gd name="T6" fmla="*/ 0 w 53"/>
                  <a:gd name="T7" fmla="*/ 306 h 331"/>
                  <a:gd name="T8" fmla="*/ 53 w 53"/>
                  <a:gd name="T9" fmla="*/ 331 h 331"/>
                  <a:gd name="T10" fmla="*/ 53 w 53"/>
                  <a:gd name="T11" fmla="*/ 30 h 331"/>
                  <a:gd name="T12" fmla="*/ 0 60000 65536"/>
                  <a:gd name="T13" fmla="*/ 0 60000 65536"/>
                  <a:gd name="T14" fmla="*/ 0 60000 65536"/>
                  <a:gd name="T15" fmla="*/ 0 60000 65536"/>
                  <a:gd name="T16" fmla="*/ 0 60000 65536"/>
                  <a:gd name="T17" fmla="*/ 0 60000 65536"/>
                  <a:gd name="T18" fmla="*/ 0 w 53"/>
                  <a:gd name="T19" fmla="*/ 0 h 331"/>
                  <a:gd name="T20" fmla="*/ 53 w 53"/>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53" h="331">
                    <a:moveTo>
                      <a:pt x="53" y="30"/>
                    </a:moveTo>
                    <a:lnTo>
                      <a:pt x="53" y="30"/>
                    </a:lnTo>
                    <a:lnTo>
                      <a:pt x="0" y="0"/>
                    </a:lnTo>
                    <a:lnTo>
                      <a:pt x="0" y="306"/>
                    </a:lnTo>
                    <a:lnTo>
                      <a:pt x="53" y="331"/>
                    </a:lnTo>
                    <a:lnTo>
                      <a:pt x="53" y="3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8" name="Freeform 1017"/>
              <p:cNvSpPr>
                <a:spLocks/>
              </p:cNvSpPr>
              <p:nvPr/>
            </p:nvSpPr>
            <p:spPr bwMode="auto">
              <a:xfrm>
                <a:off x="2264" y="2968"/>
                <a:ext cx="102" cy="55"/>
              </a:xfrm>
              <a:custGeom>
                <a:avLst/>
                <a:gdLst>
                  <a:gd name="T0" fmla="*/ 53 w 102"/>
                  <a:gd name="T1" fmla="*/ 0 h 55"/>
                  <a:gd name="T2" fmla="*/ 53 w 102"/>
                  <a:gd name="T3" fmla="*/ 0 h 55"/>
                  <a:gd name="T4" fmla="*/ 0 w 102"/>
                  <a:gd name="T5" fmla="*/ 25 h 55"/>
                  <a:gd name="T6" fmla="*/ 53 w 102"/>
                  <a:gd name="T7" fmla="*/ 55 h 55"/>
                  <a:gd name="T8" fmla="*/ 102 w 102"/>
                  <a:gd name="T9" fmla="*/ 25 h 55"/>
                  <a:gd name="T10" fmla="*/ 53 w 102"/>
                  <a:gd name="T11" fmla="*/ 0 h 55"/>
                  <a:gd name="T12" fmla="*/ 0 60000 65536"/>
                  <a:gd name="T13" fmla="*/ 0 60000 65536"/>
                  <a:gd name="T14" fmla="*/ 0 60000 65536"/>
                  <a:gd name="T15" fmla="*/ 0 60000 65536"/>
                  <a:gd name="T16" fmla="*/ 0 60000 65536"/>
                  <a:gd name="T17" fmla="*/ 0 60000 65536"/>
                  <a:gd name="T18" fmla="*/ 0 w 102"/>
                  <a:gd name="T19" fmla="*/ 0 h 55"/>
                  <a:gd name="T20" fmla="*/ 102 w 10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02" h="55">
                    <a:moveTo>
                      <a:pt x="53" y="0"/>
                    </a:moveTo>
                    <a:lnTo>
                      <a:pt x="53" y="0"/>
                    </a:lnTo>
                    <a:lnTo>
                      <a:pt x="0" y="25"/>
                    </a:lnTo>
                    <a:lnTo>
                      <a:pt x="53" y="55"/>
                    </a:lnTo>
                    <a:lnTo>
                      <a:pt x="102" y="25"/>
                    </a:lnTo>
                    <a:lnTo>
                      <a:pt x="53"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49" name="Freeform 1018"/>
              <p:cNvSpPr>
                <a:spLocks/>
              </p:cNvSpPr>
              <p:nvPr/>
            </p:nvSpPr>
            <p:spPr bwMode="auto">
              <a:xfrm>
                <a:off x="2317" y="2998"/>
                <a:ext cx="49" cy="326"/>
              </a:xfrm>
              <a:custGeom>
                <a:avLst/>
                <a:gdLst>
                  <a:gd name="T0" fmla="*/ 0 w 49"/>
                  <a:gd name="T1" fmla="*/ 25 h 326"/>
                  <a:gd name="T2" fmla="*/ 0 w 49"/>
                  <a:gd name="T3" fmla="*/ 25 h 326"/>
                  <a:gd name="T4" fmla="*/ 49 w 49"/>
                  <a:gd name="T5" fmla="*/ 0 h 326"/>
                  <a:gd name="T6" fmla="*/ 49 w 49"/>
                  <a:gd name="T7" fmla="*/ 301 h 326"/>
                  <a:gd name="T8" fmla="*/ 0 w 49"/>
                  <a:gd name="T9" fmla="*/ 326 h 326"/>
                  <a:gd name="T10" fmla="*/ 0 w 49"/>
                  <a:gd name="T11" fmla="*/ 25 h 326"/>
                  <a:gd name="T12" fmla="*/ 0 60000 65536"/>
                  <a:gd name="T13" fmla="*/ 0 60000 65536"/>
                  <a:gd name="T14" fmla="*/ 0 60000 65536"/>
                  <a:gd name="T15" fmla="*/ 0 60000 65536"/>
                  <a:gd name="T16" fmla="*/ 0 60000 65536"/>
                  <a:gd name="T17" fmla="*/ 0 60000 65536"/>
                  <a:gd name="T18" fmla="*/ 0 w 49"/>
                  <a:gd name="T19" fmla="*/ 0 h 326"/>
                  <a:gd name="T20" fmla="*/ 49 w 49"/>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49" h="326">
                    <a:moveTo>
                      <a:pt x="0" y="25"/>
                    </a:moveTo>
                    <a:lnTo>
                      <a:pt x="0" y="25"/>
                    </a:lnTo>
                    <a:lnTo>
                      <a:pt x="49" y="0"/>
                    </a:lnTo>
                    <a:lnTo>
                      <a:pt x="49" y="301"/>
                    </a:lnTo>
                    <a:lnTo>
                      <a:pt x="0" y="326"/>
                    </a:lnTo>
                    <a:lnTo>
                      <a:pt x="0" y="2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50" name="Group 1019"/>
              <p:cNvGrpSpPr>
                <a:grpSpLocks/>
              </p:cNvGrpSpPr>
              <p:nvPr/>
            </p:nvGrpSpPr>
            <p:grpSpPr bwMode="auto">
              <a:xfrm>
                <a:off x="2268" y="3010"/>
                <a:ext cx="41" cy="285"/>
                <a:chOff x="2268" y="3010"/>
                <a:chExt cx="41" cy="285"/>
              </a:xfrm>
            </p:grpSpPr>
            <p:grpSp>
              <p:nvGrpSpPr>
                <p:cNvPr id="1446" name="Group 1020"/>
                <p:cNvGrpSpPr>
                  <a:grpSpLocks/>
                </p:cNvGrpSpPr>
                <p:nvPr/>
              </p:nvGrpSpPr>
              <p:grpSpPr bwMode="auto">
                <a:xfrm>
                  <a:off x="2268" y="3112"/>
                  <a:ext cx="41" cy="115"/>
                  <a:chOff x="2268" y="3112"/>
                  <a:chExt cx="41" cy="115"/>
                </a:xfrm>
              </p:grpSpPr>
              <p:grpSp>
                <p:nvGrpSpPr>
                  <p:cNvPr id="1469" name="Group 1021"/>
                  <p:cNvGrpSpPr>
                    <a:grpSpLocks/>
                  </p:cNvGrpSpPr>
                  <p:nvPr/>
                </p:nvGrpSpPr>
                <p:grpSpPr bwMode="auto">
                  <a:xfrm>
                    <a:off x="2268" y="3112"/>
                    <a:ext cx="41" cy="43"/>
                    <a:chOff x="2268" y="3112"/>
                    <a:chExt cx="41" cy="43"/>
                  </a:xfrm>
                </p:grpSpPr>
                <p:sp>
                  <p:nvSpPr>
                    <p:cNvPr id="1478" name="Freeform 1022"/>
                    <p:cNvSpPr>
                      <a:spLocks/>
                    </p:cNvSpPr>
                    <p:nvPr/>
                  </p:nvSpPr>
                  <p:spPr bwMode="auto">
                    <a:xfrm>
                      <a:off x="2268" y="3112"/>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9" name="Freeform 1023"/>
                    <p:cNvSpPr>
                      <a:spLocks/>
                    </p:cNvSpPr>
                    <p:nvPr/>
                  </p:nvSpPr>
                  <p:spPr bwMode="auto">
                    <a:xfrm>
                      <a:off x="2283" y="3121"/>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80" name="Freeform 1024"/>
                    <p:cNvSpPr>
                      <a:spLocks/>
                    </p:cNvSpPr>
                    <p:nvPr/>
                  </p:nvSpPr>
                  <p:spPr bwMode="auto">
                    <a:xfrm>
                      <a:off x="2298" y="3129"/>
                      <a:ext cx="11" cy="26"/>
                    </a:xfrm>
                    <a:custGeom>
                      <a:avLst/>
                      <a:gdLst>
                        <a:gd name="T0" fmla="*/ 0 w 11"/>
                        <a:gd name="T1" fmla="*/ 0 h 26"/>
                        <a:gd name="T2" fmla="*/ 0 w 11"/>
                        <a:gd name="T3" fmla="*/ 0 h 26"/>
                        <a:gd name="T4" fmla="*/ 11 w 11"/>
                        <a:gd name="T5" fmla="*/ 4 h 26"/>
                        <a:gd name="T6" fmla="*/ 11 w 11"/>
                        <a:gd name="T7" fmla="*/ 26 h 26"/>
                        <a:gd name="T8" fmla="*/ 0 w 11"/>
                        <a:gd name="T9" fmla="*/ 21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11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0" y="0"/>
                          </a:moveTo>
                          <a:lnTo>
                            <a:pt x="0" y="0"/>
                          </a:lnTo>
                          <a:lnTo>
                            <a:pt x="11" y="4"/>
                          </a:lnTo>
                          <a:lnTo>
                            <a:pt x="11"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70" name="Group 1025"/>
                  <p:cNvGrpSpPr>
                    <a:grpSpLocks/>
                  </p:cNvGrpSpPr>
                  <p:nvPr/>
                </p:nvGrpSpPr>
                <p:grpSpPr bwMode="auto">
                  <a:xfrm>
                    <a:off x="2268" y="3146"/>
                    <a:ext cx="41" cy="47"/>
                    <a:chOff x="2268" y="3146"/>
                    <a:chExt cx="41" cy="47"/>
                  </a:xfrm>
                </p:grpSpPr>
                <p:sp>
                  <p:nvSpPr>
                    <p:cNvPr id="1475" name="Freeform 1026"/>
                    <p:cNvSpPr>
                      <a:spLocks/>
                    </p:cNvSpPr>
                    <p:nvPr/>
                  </p:nvSpPr>
                  <p:spPr bwMode="auto">
                    <a:xfrm>
                      <a:off x="2268" y="3146"/>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6" name="Freeform 1027"/>
                    <p:cNvSpPr>
                      <a:spLocks/>
                    </p:cNvSpPr>
                    <p:nvPr/>
                  </p:nvSpPr>
                  <p:spPr bwMode="auto">
                    <a:xfrm>
                      <a:off x="2283" y="3155"/>
                      <a:ext cx="11" cy="29"/>
                    </a:xfrm>
                    <a:custGeom>
                      <a:avLst/>
                      <a:gdLst>
                        <a:gd name="T0" fmla="*/ 0 w 11"/>
                        <a:gd name="T1" fmla="*/ 0 h 29"/>
                        <a:gd name="T2" fmla="*/ 0 w 11"/>
                        <a:gd name="T3" fmla="*/ 0 h 29"/>
                        <a:gd name="T4" fmla="*/ 11 w 11"/>
                        <a:gd name="T5" fmla="*/ 8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8"/>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7" name="Freeform 1028"/>
                    <p:cNvSpPr>
                      <a:spLocks/>
                    </p:cNvSpPr>
                    <p:nvPr/>
                  </p:nvSpPr>
                  <p:spPr bwMode="auto">
                    <a:xfrm>
                      <a:off x="2302" y="3167"/>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71" name="Group 1029"/>
                  <p:cNvGrpSpPr>
                    <a:grpSpLocks/>
                  </p:cNvGrpSpPr>
                  <p:nvPr/>
                </p:nvGrpSpPr>
                <p:grpSpPr bwMode="auto">
                  <a:xfrm>
                    <a:off x="2268" y="3180"/>
                    <a:ext cx="41" cy="47"/>
                    <a:chOff x="2268" y="3180"/>
                    <a:chExt cx="41" cy="47"/>
                  </a:xfrm>
                </p:grpSpPr>
                <p:sp>
                  <p:nvSpPr>
                    <p:cNvPr id="1472" name="Freeform 1030"/>
                    <p:cNvSpPr>
                      <a:spLocks/>
                    </p:cNvSpPr>
                    <p:nvPr/>
                  </p:nvSpPr>
                  <p:spPr bwMode="auto">
                    <a:xfrm>
                      <a:off x="2268" y="3180"/>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3" name="Freeform 1031"/>
                    <p:cNvSpPr>
                      <a:spLocks/>
                    </p:cNvSpPr>
                    <p:nvPr/>
                  </p:nvSpPr>
                  <p:spPr bwMode="auto">
                    <a:xfrm>
                      <a:off x="2283" y="3189"/>
                      <a:ext cx="11" cy="29"/>
                    </a:xfrm>
                    <a:custGeom>
                      <a:avLst/>
                      <a:gdLst>
                        <a:gd name="T0" fmla="*/ 0 w 11"/>
                        <a:gd name="T1" fmla="*/ 0 h 29"/>
                        <a:gd name="T2" fmla="*/ 0 w 11"/>
                        <a:gd name="T3" fmla="*/ 0 h 29"/>
                        <a:gd name="T4" fmla="*/ 11 w 11"/>
                        <a:gd name="T5" fmla="*/ 4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4"/>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74" name="Freeform 1032"/>
                    <p:cNvSpPr>
                      <a:spLocks/>
                    </p:cNvSpPr>
                    <p:nvPr/>
                  </p:nvSpPr>
                  <p:spPr bwMode="auto">
                    <a:xfrm>
                      <a:off x="2298" y="3197"/>
                      <a:ext cx="11" cy="30"/>
                    </a:xfrm>
                    <a:custGeom>
                      <a:avLst/>
                      <a:gdLst>
                        <a:gd name="T0" fmla="*/ 0 w 11"/>
                        <a:gd name="T1" fmla="*/ 0 h 30"/>
                        <a:gd name="T2" fmla="*/ 0 w 11"/>
                        <a:gd name="T3" fmla="*/ 0 h 30"/>
                        <a:gd name="T4" fmla="*/ 11 w 11"/>
                        <a:gd name="T5" fmla="*/ 8 h 30"/>
                        <a:gd name="T6" fmla="*/ 11 w 11"/>
                        <a:gd name="T7" fmla="*/ 30 h 30"/>
                        <a:gd name="T8" fmla="*/ 0 w 11"/>
                        <a:gd name="T9" fmla="*/ 25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8"/>
                          </a:lnTo>
                          <a:lnTo>
                            <a:pt x="11" y="30"/>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447" name="Group 1033"/>
                <p:cNvGrpSpPr>
                  <a:grpSpLocks/>
                </p:cNvGrpSpPr>
                <p:nvPr/>
              </p:nvGrpSpPr>
              <p:grpSpPr bwMode="auto">
                <a:xfrm>
                  <a:off x="2268" y="3010"/>
                  <a:ext cx="41" cy="285"/>
                  <a:chOff x="2268" y="3010"/>
                  <a:chExt cx="41" cy="285"/>
                </a:xfrm>
              </p:grpSpPr>
              <p:grpSp>
                <p:nvGrpSpPr>
                  <p:cNvPr id="1448" name="Group 1034"/>
                  <p:cNvGrpSpPr>
                    <a:grpSpLocks/>
                  </p:cNvGrpSpPr>
                  <p:nvPr/>
                </p:nvGrpSpPr>
                <p:grpSpPr bwMode="auto">
                  <a:xfrm>
                    <a:off x="2268" y="3010"/>
                    <a:ext cx="41" cy="115"/>
                    <a:chOff x="2268" y="3010"/>
                    <a:chExt cx="41" cy="115"/>
                  </a:xfrm>
                </p:grpSpPr>
                <p:grpSp>
                  <p:nvGrpSpPr>
                    <p:cNvPr id="1457" name="Group 1035"/>
                    <p:cNvGrpSpPr>
                      <a:grpSpLocks/>
                    </p:cNvGrpSpPr>
                    <p:nvPr/>
                  </p:nvGrpSpPr>
                  <p:grpSpPr bwMode="auto">
                    <a:xfrm>
                      <a:off x="2268" y="3010"/>
                      <a:ext cx="41" cy="43"/>
                      <a:chOff x="2268" y="3010"/>
                      <a:chExt cx="41" cy="43"/>
                    </a:xfrm>
                  </p:grpSpPr>
                  <p:sp>
                    <p:nvSpPr>
                      <p:cNvPr id="1466" name="Freeform 1036"/>
                      <p:cNvSpPr>
                        <a:spLocks/>
                      </p:cNvSpPr>
                      <p:nvPr/>
                    </p:nvSpPr>
                    <p:spPr bwMode="auto">
                      <a:xfrm>
                        <a:off x="2268" y="3010"/>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7" name="Freeform 1037"/>
                      <p:cNvSpPr>
                        <a:spLocks/>
                      </p:cNvSpPr>
                      <p:nvPr/>
                    </p:nvSpPr>
                    <p:spPr bwMode="auto">
                      <a:xfrm>
                        <a:off x="2283" y="3019"/>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8" name="Freeform 1038"/>
                      <p:cNvSpPr>
                        <a:spLocks/>
                      </p:cNvSpPr>
                      <p:nvPr/>
                    </p:nvSpPr>
                    <p:spPr bwMode="auto">
                      <a:xfrm>
                        <a:off x="2302" y="3027"/>
                        <a:ext cx="7" cy="26"/>
                      </a:xfrm>
                      <a:custGeom>
                        <a:avLst/>
                        <a:gdLst>
                          <a:gd name="T0" fmla="*/ 0 w 7"/>
                          <a:gd name="T1" fmla="*/ 0 h 26"/>
                          <a:gd name="T2" fmla="*/ 0 w 7"/>
                          <a:gd name="T3" fmla="*/ 0 h 26"/>
                          <a:gd name="T4" fmla="*/ 7 w 7"/>
                          <a:gd name="T5" fmla="*/ 5 h 26"/>
                          <a:gd name="T6" fmla="*/ 7 w 7"/>
                          <a:gd name="T7" fmla="*/ 26 h 26"/>
                          <a:gd name="T8" fmla="*/ 0 w 7"/>
                          <a:gd name="T9" fmla="*/ 22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5"/>
                            </a:lnTo>
                            <a:lnTo>
                              <a:pt x="7" y="26"/>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58" name="Group 1039"/>
                    <p:cNvGrpSpPr>
                      <a:grpSpLocks/>
                    </p:cNvGrpSpPr>
                    <p:nvPr/>
                  </p:nvGrpSpPr>
                  <p:grpSpPr bwMode="auto">
                    <a:xfrm>
                      <a:off x="2268" y="3044"/>
                      <a:ext cx="41" cy="47"/>
                      <a:chOff x="2268" y="3044"/>
                      <a:chExt cx="41" cy="47"/>
                    </a:xfrm>
                  </p:grpSpPr>
                  <p:sp>
                    <p:nvSpPr>
                      <p:cNvPr id="1463" name="Freeform 1040"/>
                      <p:cNvSpPr>
                        <a:spLocks/>
                      </p:cNvSpPr>
                      <p:nvPr/>
                    </p:nvSpPr>
                    <p:spPr bwMode="auto">
                      <a:xfrm>
                        <a:off x="2268" y="3044"/>
                        <a:ext cx="11" cy="30"/>
                      </a:xfrm>
                      <a:custGeom>
                        <a:avLst/>
                        <a:gdLst>
                          <a:gd name="T0" fmla="*/ 0 w 11"/>
                          <a:gd name="T1" fmla="*/ 0 h 30"/>
                          <a:gd name="T2" fmla="*/ 0 w 11"/>
                          <a:gd name="T3" fmla="*/ 0 h 30"/>
                          <a:gd name="T4" fmla="*/ 11 w 11"/>
                          <a:gd name="T5" fmla="*/ 9 h 30"/>
                          <a:gd name="T6" fmla="*/ 11 w 11"/>
                          <a:gd name="T7" fmla="*/ 30 h 30"/>
                          <a:gd name="T8" fmla="*/ 0 w 11"/>
                          <a:gd name="T9" fmla="*/ 21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9"/>
                            </a:lnTo>
                            <a:lnTo>
                              <a:pt x="11"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4" name="Freeform 1041"/>
                      <p:cNvSpPr>
                        <a:spLocks/>
                      </p:cNvSpPr>
                      <p:nvPr/>
                    </p:nvSpPr>
                    <p:spPr bwMode="auto">
                      <a:xfrm>
                        <a:off x="2283" y="3053"/>
                        <a:ext cx="11" cy="29"/>
                      </a:xfrm>
                      <a:custGeom>
                        <a:avLst/>
                        <a:gdLst>
                          <a:gd name="T0" fmla="*/ 0 w 11"/>
                          <a:gd name="T1" fmla="*/ 0 h 29"/>
                          <a:gd name="T2" fmla="*/ 0 w 11"/>
                          <a:gd name="T3" fmla="*/ 0 h 29"/>
                          <a:gd name="T4" fmla="*/ 11 w 11"/>
                          <a:gd name="T5" fmla="*/ 4 h 29"/>
                          <a:gd name="T6" fmla="*/ 11 w 11"/>
                          <a:gd name="T7" fmla="*/ 29 h 29"/>
                          <a:gd name="T8" fmla="*/ 0 w 11"/>
                          <a:gd name="T9" fmla="*/ 21 h 29"/>
                          <a:gd name="T10" fmla="*/ 0 w 11"/>
                          <a:gd name="T11" fmla="*/ 0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0"/>
                            </a:moveTo>
                            <a:lnTo>
                              <a:pt x="0" y="0"/>
                            </a:lnTo>
                            <a:lnTo>
                              <a:pt x="11" y="4"/>
                            </a:lnTo>
                            <a:lnTo>
                              <a:pt x="11" y="29"/>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5" name="Freeform 1042"/>
                      <p:cNvSpPr>
                        <a:spLocks/>
                      </p:cNvSpPr>
                      <p:nvPr/>
                    </p:nvSpPr>
                    <p:spPr bwMode="auto">
                      <a:xfrm>
                        <a:off x="2302" y="3061"/>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59" name="Group 1043"/>
                    <p:cNvGrpSpPr>
                      <a:grpSpLocks/>
                    </p:cNvGrpSpPr>
                    <p:nvPr/>
                  </p:nvGrpSpPr>
                  <p:grpSpPr bwMode="auto">
                    <a:xfrm>
                      <a:off x="2268" y="3078"/>
                      <a:ext cx="41" cy="47"/>
                      <a:chOff x="2268" y="3078"/>
                      <a:chExt cx="41" cy="47"/>
                    </a:xfrm>
                  </p:grpSpPr>
                  <p:sp>
                    <p:nvSpPr>
                      <p:cNvPr id="1460" name="Freeform 1044"/>
                      <p:cNvSpPr>
                        <a:spLocks/>
                      </p:cNvSpPr>
                      <p:nvPr/>
                    </p:nvSpPr>
                    <p:spPr bwMode="auto">
                      <a:xfrm>
                        <a:off x="2268" y="3078"/>
                        <a:ext cx="7" cy="30"/>
                      </a:xfrm>
                      <a:custGeom>
                        <a:avLst/>
                        <a:gdLst>
                          <a:gd name="T0" fmla="*/ 0 w 7"/>
                          <a:gd name="T1" fmla="*/ 0 h 30"/>
                          <a:gd name="T2" fmla="*/ 0 w 7"/>
                          <a:gd name="T3" fmla="*/ 0 h 30"/>
                          <a:gd name="T4" fmla="*/ 7 w 7"/>
                          <a:gd name="T5" fmla="*/ 4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4"/>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1" name="Freeform 1045"/>
                      <p:cNvSpPr>
                        <a:spLocks/>
                      </p:cNvSpPr>
                      <p:nvPr/>
                    </p:nvSpPr>
                    <p:spPr bwMode="auto">
                      <a:xfrm>
                        <a:off x="2283" y="3087"/>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62" name="Freeform 1046"/>
                      <p:cNvSpPr>
                        <a:spLocks/>
                      </p:cNvSpPr>
                      <p:nvPr/>
                    </p:nvSpPr>
                    <p:spPr bwMode="auto">
                      <a:xfrm>
                        <a:off x="2302" y="3095"/>
                        <a:ext cx="7" cy="30"/>
                      </a:xfrm>
                      <a:custGeom>
                        <a:avLst/>
                        <a:gdLst>
                          <a:gd name="T0" fmla="*/ 0 w 7"/>
                          <a:gd name="T1" fmla="*/ 0 h 30"/>
                          <a:gd name="T2" fmla="*/ 0 w 7"/>
                          <a:gd name="T3" fmla="*/ 0 h 30"/>
                          <a:gd name="T4" fmla="*/ 7 w 7"/>
                          <a:gd name="T5" fmla="*/ 9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9"/>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449" name="Group 1047"/>
                  <p:cNvGrpSpPr>
                    <a:grpSpLocks/>
                  </p:cNvGrpSpPr>
                  <p:nvPr/>
                </p:nvGrpSpPr>
                <p:grpSpPr bwMode="auto">
                  <a:xfrm>
                    <a:off x="2268" y="3214"/>
                    <a:ext cx="41" cy="47"/>
                    <a:chOff x="2268" y="3214"/>
                    <a:chExt cx="41" cy="47"/>
                  </a:xfrm>
                </p:grpSpPr>
                <p:sp>
                  <p:nvSpPr>
                    <p:cNvPr id="1454" name="Freeform 1048"/>
                    <p:cNvSpPr>
                      <a:spLocks/>
                    </p:cNvSpPr>
                    <p:nvPr/>
                  </p:nvSpPr>
                  <p:spPr bwMode="auto">
                    <a:xfrm>
                      <a:off x="2268" y="3214"/>
                      <a:ext cx="7" cy="30"/>
                    </a:xfrm>
                    <a:custGeom>
                      <a:avLst/>
                      <a:gdLst>
                        <a:gd name="T0" fmla="*/ 0 w 7"/>
                        <a:gd name="T1" fmla="*/ 0 h 30"/>
                        <a:gd name="T2" fmla="*/ 0 w 7"/>
                        <a:gd name="T3" fmla="*/ 0 h 30"/>
                        <a:gd name="T4" fmla="*/ 7 w 7"/>
                        <a:gd name="T5" fmla="*/ 8 h 30"/>
                        <a:gd name="T6" fmla="*/ 7 w 7"/>
                        <a:gd name="T7" fmla="*/ 30 h 30"/>
                        <a:gd name="T8" fmla="*/ 0 w 7"/>
                        <a:gd name="T9" fmla="*/ 21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0" y="0"/>
                          </a:moveTo>
                          <a:lnTo>
                            <a:pt x="0" y="0"/>
                          </a:lnTo>
                          <a:lnTo>
                            <a:pt x="7" y="8"/>
                          </a:lnTo>
                          <a:lnTo>
                            <a:pt x="7" y="30"/>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55" name="Freeform 1049"/>
                    <p:cNvSpPr>
                      <a:spLocks/>
                    </p:cNvSpPr>
                    <p:nvPr/>
                  </p:nvSpPr>
                  <p:spPr bwMode="auto">
                    <a:xfrm>
                      <a:off x="2283" y="3222"/>
                      <a:ext cx="11" cy="30"/>
                    </a:xfrm>
                    <a:custGeom>
                      <a:avLst/>
                      <a:gdLst>
                        <a:gd name="T0" fmla="*/ 0 w 11"/>
                        <a:gd name="T1" fmla="*/ 0 h 30"/>
                        <a:gd name="T2" fmla="*/ 0 w 11"/>
                        <a:gd name="T3" fmla="*/ 0 h 30"/>
                        <a:gd name="T4" fmla="*/ 11 w 11"/>
                        <a:gd name="T5" fmla="*/ 9 h 30"/>
                        <a:gd name="T6" fmla="*/ 11 w 11"/>
                        <a:gd name="T7" fmla="*/ 30 h 30"/>
                        <a:gd name="T8" fmla="*/ 0 w 11"/>
                        <a:gd name="T9" fmla="*/ 22 h 30"/>
                        <a:gd name="T10" fmla="*/ 0 w 11"/>
                        <a:gd name="T11" fmla="*/ 0 h 30"/>
                        <a:gd name="T12" fmla="*/ 0 60000 65536"/>
                        <a:gd name="T13" fmla="*/ 0 60000 65536"/>
                        <a:gd name="T14" fmla="*/ 0 60000 65536"/>
                        <a:gd name="T15" fmla="*/ 0 60000 65536"/>
                        <a:gd name="T16" fmla="*/ 0 60000 65536"/>
                        <a:gd name="T17" fmla="*/ 0 60000 65536"/>
                        <a:gd name="T18" fmla="*/ 0 w 11"/>
                        <a:gd name="T19" fmla="*/ 0 h 30"/>
                        <a:gd name="T20" fmla="*/ 11 w 1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 h="30">
                          <a:moveTo>
                            <a:pt x="0" y="0"/>
                          </a:moveTo>
                          <a:lnTo>
                            <a:pt x="0" y="0"/>
                          </a:lnTo>
                          <a:lnTo>
                            <a:pt x="11" y="9"/>
                          </a:lnTo>
                          <a:lnTo>
                            <a:pt x="11" y="30"/>
                          </a:lnTo>
                          <a:lnTo>
                            <a:pt x="0"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56" name="Freeform 1050"/>
                    <p:cNvSpPr>
                      <a:spLocks/>
                    </p:cNvSpPr>
                    <p:nvPr/>
                  </p:nvSpPr>
                  <p:spPr bwMode="auto">
                    <a:xfrm>
                      <a:off x="2298" y="3235"/>
                      <a:ext cx="11" cy="26"/>
                    </a:xfrm>
                    <a:custGeom>
                      <a:avLst/>
                      <a:gdLst>
                        <a:gd name="T0" fmla="*/ 0 w 11"/>
                        <a:gd name="T1" fmla="*/ 0 h 26"/>
                        <a:gd name="T2" fmla="*/ 0 w 11"/>
                        <a:gd name="T3" fmla="*/ 0 h 26"/>
                        <a:gd name="T4" fmla="*/ 11 w 11"/>
                        <a:gd name="T5" fmla="*/ 4 h 26"/>
                        <a:gd name="T6" fmla="*/ 11 w 11"/>
                        <a:gd name="T7" fmla="*/ 26 h 26"/>
                        <a:gd name="T8" fmla="*/ 0 w 11"/>
                        <a:gd name="T9" fmla="*/ 21 h 26"/>
                        <a:gd name="T10" fmla="*/ 0 w 11"/>
                        <a:gd name="T11" fmla="*/ 0 h 26"/>
                        <a:gd name="T12" fmla="*/ 0 60000 65536"/>
                        <a:gd name="T13" fmla="*/ 0 60000 65536"/>
                        <a:gd name="T14" fmla="*/ 0 60000 65536"/>
                        <a:gd name="T15" fmla="*/ 0 60000 65536"/>
                        <a:gd name="T16" fmla="*/ 0 60000 65536"/>
                        <a:gd name="T17" fmla="*/ 0 60000 65536"/>
                        <a:gd name="T18" fmla="*/ 0 w 11"/>
                        <a:gd name="T19" fmla="*/ 0 h 26"/>
                        <a:gd name="T20" fmla="*/ 11 w 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 h="26">
                          <a:moveTo>
                            <a:pt x="0" y="0"/>
                          </a:moveTo>
                          <a:lnTo>
                            <a:pt x="0" y="0"/>
                          </a:lnTo>
                          <a:lnTo>
                            <a:pt x="11" y="4"/>
                          </a:lnTo>
                          <a:lnTo>
                            <a:pt x="11"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50" name="Group 1051"/>
                  <p:cNvGrpSpPr>
                    <a:grpSpLocks/>
                  </p:cNvGrpSpPr>
                  <p:nvPr/>
                </p:nvGrpSpPr>
                <p:grpSpPr bwMode="auto">
                  <a:xfrm>
                    <a:off x="2268" y="3252"/>
                    <a:ext cx="41" cy="43"/>
                    <a:chOff x="2268" y="3252"/>
                    <a:chExt cx="41" cy="43"/>
                  </a:xfrm>
                </p:grpSpPr>
                <p:sp>
                  <p:nvSpPr>
                    <p:cNvPr id="1451" name="Freeform 1052"/>
                    <p:cNvSpPr>
                      <a:spLocks/>
                    </p:cNvSpPr>
                    <p:nvPr/>
                  </p:nvSpPr>
                  <p:spPr bwMode="auto">
                    <a:xfrm>
                      <a:off x="2268" y="3252"/>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52" name="Freeform 1053"/>
                    <p:cNvSpPr>
                      <a:spLocks/>
                    </p:cNvSpPr>
                    <p:nvPr/>
                  </p:nvSpPr>
                  <p:spPr bwMode="auto">
                    <a:xfrm>
                      <a:off x="2283" y="3261"/>
                      <a:ext cx="11" cy="25"/>
                    </a:xfrm>
                    <a:custGeom>
                      <a:avLst/>
                      <a:gdLst>
                        <a:gd name="T0" fmla="*/ 0 w 11"/>
                        <a:gd name="T1" fmla="*/ 0 h 25"/>
                        <a:gd name="T2" fmla="*/ 0 w 11"/>
                        <a:gd name="T3" fmla="*/ 0 h 25"/>
                        <a:gd name="T4" fmla="*/ 11 w 11"/>
                        <a:gd name="T5" fmla="*/ 4 h 25"/>
                        <a:gd name="T6" fmla="*/ 11 w 11"/>
                        <a:gd name="T7" fmla="*/ 25 h 25"/>
                        <a:gd name="T8" fmla="*/ 0 w 11"/>
                        <a:gd name="T9" fmla="*/ 21 h 25"/>
                        <a:gd name="T10" fmla="*/ 0 w 11"/>
                        <a:gd name="T11" fmla="*/ 0 h 25"/>
                        <a:gd name="T12" fmla="*/ 0 60000 65536"/>
                        <a:gd name="T13" fmla="*/ 0 60000 65536"/>
                        <a:gd name="T14" fmla="*/ 0 60000 65536"/>
                        <a:gd name="T15" fmla="*/ 0 60000 65536"/>
                        <a:gd name="T16" fmla="*/ 0 60000 65536"/>
                        <a:gd name="T17" fmla="*/ 0 60000 65536"/>
                        <a:gd name="T18" fmla="*/ 0 w 11"/>
                        <a:gd name="T19" fmla="*/ 0 h 25"/>
                        <a:gd name="T20" fmla="*/ 11 w 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 h="25">
                          <a:moveTo>
                            <a:pt x="0" y="0"/>
                          </a:moveTo>
                          <a:lnTo>
                            <a:pt x="0" y="0"/>
                          </a:lnTo>
                          <a:lnTo>
                            <a:pt x="11" y="4"/>
                          </a:lnTo>
                          <a:lnTo>
                            <a:pt x="11" y="25"/>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53" name="Freeform 1054"/>
                    <p:cNvSpPr>
                      <a:spLocks/>
                    </p:cNvSpPr>
                    <p:nvPr/>
                  </p:nvSpPr>
                  <p:spPr bwMode="auto">
                    <a:xfrm>
                      <a:off x="2302" y="3269"/>
                      <a:ext cx="7" cy="26"/>
                    </a:xfrm>
                    <a:custGeom>
                      <a:avLst/>
                      <a:gdLst>
                        <a:gd name="T0" fmla="*/ 0 w 7"/>
                        <a:gd name="T1" fmla="*/ 0 h 26"/>
                        <a:gd name="T2" fmla="*/ 0 w 7"/>
                        <a:gd name="T3" fmla="*/ 0 h 26"/>
                        <a:gd name="T4" fmla="*/ 7 w 7"/>
                        <a:gd name="T5" fmla="*/ 4 h 26"/>
                        <a:gd name="T6" fmla="*/ 7 w 7"/>
                        <a:gd name="T7" fmla="*/ 26 h 26"/>
                        <a:gd name="T8" fmla="*/ 0 w 7"/>
                        <a:gd name="T9" fmla="*/ 21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7" y="4"/>
                          </a:lnTo>
                          <a:lnTo>
                            <a:pt x="7" y="26"/>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sp>
            <p:nvSpPr>
              <p:cNvPr id="651" name="Freeform 1055"/>
              <p:cNvSpPr>
                <a:spLocks/>
              </p:cNvSpPr>
              <p:nvPr/>
            </p:nvSpPr>
            <p:spPr bwMode="auto">
              <a:xfrm>
                <a:off x="2192" y="3150"/>
                <a:ext cx="53" cy="140"/>
              </a:xfrm>
              <a:custGeom>
                <a:avLst/>
                <a:gdLst>
                  <a:gd name="T0" fmla="*/ 0 w 53"/>
                  <a:gd name="T1" fmla="*/ 22 h 140"/>
                  <a:gd name="T2" fmla="*/ 0 w 53"/>
                  <a:gd name="T3" fmla="*/ 22 h 140"/>
                  <a:gd name="T4" fmla="*/ 53 w 53"/>
                  <a:gd name="T5" fmla="*/ 0 h 140"/>
                  <a:gd name="T6" fmla="*/ 53 w 53"/>
                  <a:gd name="T7" fmla="*/ 119 h 140"/>
                  <a:gd name="T8" fmla="*/ 0 w 53"/>
                  <a:gd name="T9" fmla="*/ 140 h 140"/>
                  <a:gd name="T10" fmla="*/ 0 w 53"/>
                  <a:gd name="T11" fmla="*/ 22 h 140"/>
                  <a:gd name="T12" fmla="*/ 0 60000 65536"/>
                  <a:gd name="T13" fmla="*/ 0 60000 65536"/>
                  <a:gd name="T14" fmla="*/ 0 60000 65536"/>
                  <a:gd name="T15" fmla="*/ 0 60000 65536"/>
                  <a:gd name="T16" fmla="*/ 0 60000 65536"/>
                  <a:gd name="T17" fmla="*/ 0 60000 65536"/>
                  <a:gd name="T18" fmla="*/ 0 w 53"/>
                  <a:gd name="T19" fmla="*/ 0 h 140"/>
                  <a:gd name="T20" fmla="*/ 53 w 53"/>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53" h="140">
                    <a:moveTo>
                      <a:pt x="0" y="22"/>
                    </a:moveTo>
                    <a:lnTo>
                      <a:pt x="0" y="22"/>
                    </a:lnTo>
                    <a:lnTo>
                      <a:pt x="53" y="0"/>
                    </a:lnTo>
                    <a:lnTo>
                      <a:pt x="53" y="119"/>
                    </a:lnTo>
                    <a:lnTo>
                      <a:pt x="0" y="140"/>
                    </a:lnTo>
                    <a:lnTo>
                      <a:pt x="0" y="22"/>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2" name="Freeform 1056"/>
              <p:cNvSpPr>
                <a:spLocks/>
              </p:cNvSpPr>
              <p:nvPr/>
            </p:nvSpPr>
            <p:spPr bwMode="auto">
              <a:xfrm>
                <a:off x="2041" y="3108"/>
                <a:ext cx="151" cy="182"/>
              </a:xfrm>
              <a:custGeom>
                <a:avLst/>
                <a:gdLst>
                  <a:gd name="T0" fmla="*/ 151 w 151"/>
                  <a:gd name="T1" fmla="*/ 64 h 182"/>
                  <a:gd name="T2" fmla="*/ 151 w 151"/>
                  <a:gd name="T3" fmla="*/ 64 h 182"/>
                  <a:gd name="T4" fmla="*/ 0 w 151"/>
                  <a:gd name="T5" fmla="*/ 0 h 182"/>
                  <a:gd name="T6" fmla="*/ 0 w 151"/>
                  <a:gd name="T7" fmla="*/ 119 h 182"/>
                  <a:gd name="T8" fmla="*/ 151 w 151"/>
                  <a:gd name="T9" fmla="*/ 182 h 182"/>
                  <a:gd name="T10" fmla="*/ 151 w 151"/>
                  <a:gd name="T11" fmla="*/ 64 h 182"/>
                  <a:gd name="T12" fmla="*/ 0 60000 65536"/>
                  <a:gd name="T13" fmla="*/ 0 60000 65536"/>
                  <a:gd name="T14" fmla="*/ 0 60000 65536"/>
                  <a:gd name="T15" fmla="*/ 0 60000 65536"/>
                  <a:gd name="T16" fmla="*/ 0 60000 65536"/>
                  <a:gd name="T17" fmla="*/ 0 60000 65536"/>
                  <a:gd name="T18" fmla="*/ 0 w 151"/>
                  <a:gd name="T19" fmla="*/ 0 h 182"/>
                  <a:gd name="T20" fmla="*/ 151 w 151"/>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51" h="182">
                    <a:moveTo>
                      <a:pt x="151" y="64"/>
                    </a:moveTo>
                    <a:lnTo>
                      <a:pt x="151" y="64"/>
                    </a:lnTo>
                    <a:lnTo>
                      <a:pt x="0" y="0"/>
                    </a:lnTo>
                    <a:lnTo>
                      <a:pt x="0" y="119"/>
                    </a:lnTo>
                    <a:lnTo>
                      <a:pt x="151" y="182"/>
                    </a:lnTo>
                    <a:lnTo>
                      <a:pt x="151" y="64"/>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3" name="Freeform 1057"/>
              <p:cNvSpPr>
                <a:spLocks/>
              </p:cNvSpPr>
              <p:nvPr/>
            </p:nvSpPr>
            <p:spPr bwMode="auto">
              <a:xfrm>
                <a:off x="2041" y="3087"/>
                <a:ext cx="204" cy="85"/>
              </a:xfrm>
              <a:custGeom>
                <a:avLst/>
                <a:gdLst>
                  <a:gd name="T0" fmla="*/ 61 w 204"/>
                  <a:gd name="T1" fmla="*/ 0 h 85"/>
                  <a:gd name="T2" fmla="*/ 61 w 204"/>
                  <a:gd name="T3" fmla="*/ 0 h 85"/>
                  <a:gd name="T4" fmla="*/ 0 w 204"/>
                  <a:gd name="T5" fmla="*/ 21 h 85"/>
                  <a:gd name="T6" fmla="*/ 151 w 204"/>
                  <a:gd name="T7" fmla="*/ 85 h 85"/>
                  <a:gd name="T8" fmla="*/ 204 w 204"/>
                  <a:gd name="T9" fmla="*/ 63 h 85"/>
                  <a:gd name="T10" fmla="*/ 61 w 204"/>
                  <a:gd name="T11" fmla="*/ 0 h 85"/>
                  <a:gd name="T12" fmla="*/ 0 60000 65536"/>
                  <a:gd name="T13" fmla="*/ 0 60000 65536"/>
                  <a:gd name="T14" fmla="*/ 0 60000 65536"/>
                  <a:gd name="T15" fmla="*/ 0 60000 65536"/>
                  <a:gd name="T16" fmla="*/ 0 60000 65536"/>
                  <a:gd name="T17" fmla="*/ 0 60000 65536"/>
                  <a:gd name="T18" fmla="*/ 0 w 204"/>
                  <a:gd name="T19" fmla="*/ 0 h 85"/>
                  <a:gd name="T20" fmla="*/ 204 w 204"/>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04" h="85">
                    <a:moveTo>
                      <a:pt x="61" y="0"/>
                    </a:moveTo>
                    <a:lnTo>
                      <a:pt x="61" y="0"/>
                    </a:lnTo>
                    <a:lnTo>
                      <a:pt x="0" y="21"/>
                    </a:lnTo>
                    <a:lnTo>
                      <a:pt x="151" y="85"/>
                    </a:lnTo>
                    <a:lnTo>
                      <a:pt x="204" y="63"/>
                    </a:lnTo>
                    <a:lnTo>
                      <a:pt x="61"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4" name="Freeform 1058"/>
              <p:cNvSpPr>
                <a:spLocks/>
              </p:cNvSpPr>
              <p:nvPr/>
            </p:nvSpPr>
            <p:spPr bwMode="auto">
              <a:xfrm>
                <a:off x="2056" y="3112"/>
                <a:ext cx="4" cy="123"/>
              </a:xfrm>
              <a:custGeom>
                <a:avLst/>
                <a:gdLst>
                  <a:gd name="T0" fmla="*/ 0 w 4"/>
                  <a:gd name="T1" fmla="*/ 0 h 123"/>
                  <a:gd name="T2" fmla="*/ 0 w 4"/>
                  <a:gd name="T3" fmla="*/ 0 h 123"/>
                  <a:gd name="T4" fmla="*/ 4 w 4"/>
                  <a:gd name="T5" fmla="*/ 4 h 123"/>
                  <a:gd name="T6" fmla="*/ 4 w 4"/>
                  <a:gd name="T7" fmla="*/ 123 h 123"/>
                  <a:gd name="T8" fmla="*/ 0 w 4"/>
                  <a:gd name="T9" fmla="*/ 119 h 123"/>
                  <a:gd name="T10" fmla="*/ 0 w 4"/>
                  <a:gd name="T11" fmla="*/ 0 h 123"/>
                  <a:gd name="T12" fmla="*/ 0 60000 65536"/>
                  <a:gd name="T13" fmla="*/ 0 60000 65536"/>
                  <a:gd name="T14" fmla="*/ 0 60000 65536"/>
                  <a:gd name="T15" fmla="*/ 0 60000 65536"/>
                  <a:gd name="T16" fmla="*/ 0 60000 65536"/>
                  <a:gd name="T17" fmla="*/ 0 60000 65536"/>
                  <a:gd name="T18" fmla="*/ 0 w 4"/>
                  <a:gd name="T19" fmla="*/ 0 h 123"/>
                  <a:gd name="T20" fmla="*/ 4 w 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4" h="123">
                    <a:moveTo>
                      <a:pt x="0" y="0"/>
                    </a:moveTo>
                    <a:lnTo>
                      <a:pt x="0" y="0"/>
                    </a:lnTo>
                    <a:lnTo>
                      <a:pt x="4" y="4"/>
                    </a:lnTo>
                    <a:lnTo>
                      <a:pt x="4"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5" name="Freeform 1059"/>
              <p:cNvSpPr>
                <a:spLocks/>
              </p:cNvSpPr>
              <p:nvPr/>
            </p:nvSpPr>
            <p:spPr bwMode="auto">
              <a:xfrm>
                <a:off x="2071" y="3121"/>
                <a:ext cx="8" cy="118"/>
              </a:xfrm>
              <a:custGeom>
                <a:avLst/>
                <a:gdLst>
                  <a:gd name="T0" fmla="*/ 0 w 8"/>
                  <a:gd name="T1" fmla="*/ 0 h 118"/>
                  <a:gd name="T2" fmla="*/ 0 w 8"/>
                  <a:gd name="T3" fmla="*/ 0 h 118"/>
                  <a:gd name="T4" fmla="*/ 8 w 8"/>
                  <a:gd name="T5" fmla="*/ 0 h 118"/>
                  <a:gd name="T6" fmla="*/ 8 w 8"/>
                  <a:gd name="T7" fmla="*/ 118 h 118"/>
                  <a:gd name="T8" fmla="*/ 0 w 8"/>
                  <a:gd name="T9" fmla="*/ 118 h 118"/>
                  <a:gd name="T10" fmla="*/ 0 w 8"/>
                  <a:gd name="T11" fmla="*/ 0 h 118"/>
                  <a:gd name="T12" fmla="*/ 0 60000 65536"/>
                  <a:gd name="T13" fmla="*/ 0 60000 65536"/>
                  <a:gd name="T14" fmla="*/ 0 60000 65536"/>
                  <a:gd name="T15" fmla="*/ 0 60000 65536"/>
                  <a:gd name="T16" fmla="*/ 0 60000 65536"/>
                  <a:gd name="T17" fmla="*/ 0 60000 65536"/>
                  <a:gd name="T18" fmla="*/ 0 w 8"/>
                  <a:gd name="T19" fmla="*/ 0 h 118"/>
                  <a:gd name="T20" fmla="*/ 8 w 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8" h="118">
                    <a:moveTo>
                      <a:pt x="0" y="0"/>
                    </a:moveTo>
                    <a:lnTo>
                      <a:pt x="0" y="0"/>
                    </a:lnTo>
                    <a:lnTo>
                      <a:pt x="8" y="0"/>
                    </a:lnTo>
                    <a:lnTo>
                      <a:pt x="8" y="118"/>
                    </a:lnTo>
                    <a:lnTo>
                      <a:pt x="0" y="1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6" name="Freeform 1060"/>
              <p:cNvSpPr>
                <a:spLocks/>
              </p:cNvSpPr>
              <p:nvPr/>
            </p:nvSpPr>
            <p:spPr bwMode="auto">
              <a:xfrm>
                <a:off x="2087" y="3125"/>
                <a:ext cx="7" cy="123"/>
              </a:xfrm>
              <a:custGeom>
                <a:avLst/>
                <a:gdLst>
                  <a:gd name="T0" fmla="*/ 0 w 7"/>
                  <a:gd name="T1" fmla="*/ 0 h 123"/>
                  <a:gd name="T2" fmla="*/ 0 w 7"/>
                  <a:gd name="T3" fmla="*/ 0 h 123"/>
                  <a:gd name="T4" fmla="*/ 7 w 7"/>
                  <a:gd name="T5" fmla="*/ 4 h 123"/>
                  <a:gd name="T6" fmla="*/ 7 w 7"/>
                  <a:gd name="T7" fmla="*/ 123 h 123"/>
                  <a:gd name="T8" fmla="*/ 0 w 7"/>
                  <a:gd name="T9" fmla="*/ 119 h 123"/>
                  <a:gd name="T10" fmla="*/ 0 w 7"/>
                  <a:gd name="T11" fmla="*/ 0 h 123"/>
                  <a:gd name="T12" fmla="*/ 0 60000 65536"/>
                  <a:gd name="T13" fmla="*/ 0 60000 65536"/>
                  <a:gd name="T14" fmla="*/ 0 60000 65536"/>
                  <a:gd name="T15" fmla="*/ 0 60000 65536"/>
                  <a:gd name="T16" fmla="*/ 0 60000 65536"/>
                  <a:gd name="T17" fmla="*/ 0 60000 65536"/>
                  <a:gd name="T18" fmla="*/ 0 w 7"/>
                  <a:gd name="T19" fmla="*/ 0 h 123"/>
                  <a:gd name="T20" fmla="*/ 7 w 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 h="123">
                    <a:moveTo>
                      <a:pt x="0" y="0"/>
                    </a:moveTo>
                    <a:lnTo>
                      <a:pt x="0" y="0"/>
                    </a:lnTo>
                    <a:lnTo>
                      <a:pt x="7" y="4"/>
                    </a:lnTo>
                    <a:lnTo>
                      <a:pt x="7"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7" name="Freeform 1061"/>
              <p:cNvSpPr>
                <a:spLocks/>
              </p:cNvSpPr>
              <p:nvPr/>
            </p:nvSpPr>
            <p:spPr bwMode="auto">
              <a:xfrm>
                <a:off x="2105" y="3133"/>
                <a:ext cx="8" cy="123"/>
              </a:xfrm>
              <a:custGeom>
                <a:avLst/>
                <a:gdLst>
                  <a:gd name="T0" fmla="*/ 0 w 8"/>
                  <a:gd name="T1" fmla="*/ 0 h 123"/>
                  <a:gd name="T2" fmla="*/ 0 w 8"/>
                  <a:gd name="T3" fmla="*/ 0 h 123"/>
                  <a:gd name="T4" fmla="*/ 8 w 8"/>
                  <a:gd name="T5" fmla="*/ 5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5"/>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8" name="Freeform 1062"/>
              <p:cNvSpPr>
                <a:spLocks/>
              </p:cNvSpPr>
              <p:nvPr/>
            </p:nvSpPr>
            <p:spPr bwMode="auto">
              <a:xfrm>
                <a:off x="2120" y="3142"/>
                <a:ext cx="8" cy="123"/>
              </a:xfrm>
              <a:custGeom>
                <a:avLst/>
                <a:gdLst>
                  <a:gd name="T0" fmla="*/ 0 w 8"/>
                  <a:gd name="T1" fmla="*/ 0 h 123"/>
                  <a:gd name="T2" fmla="*/ 0 w 8"/>
                  <a:gd name="T3" fmla="*/ 0 h 123"/>
                  <a:gd name="T4" fmla="*/ 8 w 8"/>
                  <a:gd name="T5" fmla="*/ 4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59" name="Freeform 1063"/>
              <p:cNvSpPr>
                <a:spLocks/>
              </p:cNvSpPr>
              <p:nvPr/>
            </p:nvSpPr>
            <p:spPr bwMode="auto">
              <a:xfrm>
                <a:off x="2139" y="3150"/>
                <a:ext cx="8" cy="123"/>
              </a:xfrm>
              <a:custGeom>
                <a:avLst/>
                <a:gdLst>
                  <a:gd name="T0" fmla="*/ 0 w 8"/>
                  <a:gd name="T1" fmla="*/ 0 h 123"/>
                  <a:gd name="T2" fmla="*/ 0 w 8"/>
                  <a:gd name="T3" fmla="*/ 0 h 123"/>
                  <a:gd name="T4" fmla="*/ 8 w 8"/>
                  <a:gd name="T5" fmla="*/ 0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0"/>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60" name="Freeform 1064"/>
              <p:cNvSpPr>
                <a:spLocks/>
              </p:cNvSpPr>
              <p:nvPr/>
            </p:nvSpPr>
            <p:spPr bwMode="auto">
              <a:xfrm>
                <a:off x="2154" y="3155"/>
                <a:ext cx="8" cy="123"/>
              </a:xfrm>
              <a:custGeom>
                <a:avLst/>
                <a:gdLst>
                  <a:gd name="T0" fmla="*/ 0 w 8"/>
                  <a:gd name="T1" fmla="*/ 0 h 123"/>
                  <a:gd name="T2" fmla="*/ 0 w 8"/>
                  <a:gd name="T3" fmla="*/ 0 h 123"/>
                  <a:gd name="T4" fmla="*/ 8 w 8"/>
                  <a:gd name="T5" fmla="*/ 4 h 123"/>
                  <a:gd name="T6" fmla="*/ 8 w 8"/>
                  <a:gd name="T7" fmla="*/ 123 h 123"/>
                  <a:gd name="T8" fmla="*/ 0 w 8"/>
                  <a:gd name="T9" fmla="*/ 123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61" name="Freeform 1065"/>
              <p:cNvSpPr>
                <a:spLocks/>
              </p:cNvSpPr>
              <p:nvPr/>
            </p:nvSpPr>
            <p:spPr bwMode="auto">
              <a:xfrm>
                <a:off x="2173" y="3163"/>
                <a:ext cx="8" cy="123"/>
              </a:xfrm>
              <a:custGeom>
                <a:avLst/>
                <a:gdLst>
                  <a:gd name="T0" fmla="*/ 0 w 8"/>
                  <a:gd name="T1" fmla="*/ 0 h 123"/>
                  <a:gd name="T2" fmla="*/ 0 w 8"/>
                  <a:gd name="T3" fmla="*/ 0 h 123"/>
                  <a:gd name="T4" fmla="*/ 8 w 8"/>
                  <a:gd name="T5" fmla="*/ 4 h 123"/>
                  <a:gd name="T6" fmla="*/ 8 w 8"/>
                  <a:gd name="T7" fmla="*/ 123 h 123"/>
                  <a:gd name="T8" fmla="*/ 0 w 8"/>
                  <a:gd name="T9" fmla="*/ 119 h 123"/>
                  <a:gd name="T10" fmla="*/ 0 w 8"/>
                  <a:gd name="T11" fmla="*/ 0 h 123"/>
                  <a:gd name="T12" fmla="*/ 0 60000 65536"/>
                  <a:gd name="T13" fmla="*/ 0 60000 65536"/>
                  <a:gd name="T14" fmla="*/ 0 60000 65536"/>
                  <a:gd name="T15" fmla="*/ 0 60000 65536"/>
                  <a:gd name="T16" fmla="*/ 0 60000 65536"/>
                  <a:gd name="T17" fmla="*/ 0 60000 65536"/>
                  <a:gd name="T18" fmla="*/ 0 w 8"/>
                  <a:gd name="T19" fmla="*/ 0 h 123"/>
                  <a:gd name="T20" fmla="*/ 8 w 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 h="123">
                    <a:moveTo>
                      <a:pt x="0" y="0"/>
                    </a:moveTo>
                    <a:lnTo>
                      <a:pt x="0" y="0"/>
                    </a:lnTo>
                    <a:lnTo>
                      <a:pt x="8" y="4"/>
                    </a:lnTo>
                    <a:lnTo>
                      <a:pt x="8" y="123"/>
                    </a:lnTo>
                    <a:lnTo>
                      <a:pt x="0"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62" name="Group 1066"/>
              <p:cNvGrpSpPr>
                <a:grpSpLocks/>
              </p:cNvGrpSpPr>
              <p:nvPr/>
            </p:nvGrpSpPr>
            <p:grpSpPr bwMode="auto">
              <a:xfrm>
                <a:off x="2381" y="3180"/>
                <a:ext cx="71" cy="127"/>
                <a:chOff x="2381" y="3180"/>
                <a:chExt cx="71" cy="127"/>
              </a:xfrm>
            </p:grpSpPr>
            <p:sp>
              <p:nvSpPr>
                <p:cNvPr id="1443" name="Freeform 1067"/>
                <p:cNvSpPr>
                  <a:spLocks/>
                </p:cNvSpPr>
                <p:nvPr/>
              </p:nvSpPr>
              <p:spPr bwMode="auto">
                <a:xfrm>
                  <a:off x="2384" y="3180"/>
                  <a:ext cx="68" cy="21"/>
                </a:xfrm>
                <a:custGeom>
                  <a:avLst/>
                  <a:gdLst>
                    <a:gd name="T0" fmla="*/ 31 w 68"/>
                    <a:gd name="T1" fmla="*/ 0 h 21"/>
                    <a:gd name="T2" fmla="*/ 31 w 68"/>
                    <a:gd name="T3" fmla="*/ 0 h 21"/>
                    <a:gd name="T4" fmla="*/ 0 w 68"/>
                    <a:gd name="T5" fmla="*/ 9 h 21"/>
                    <a:gd name="T6" fmla="*/ 38 w 68"/>
                    <a:gd name="T7" fmla="*/ 21 h 21"/>
                    <a:gd name="T8" fmla="*/ 68 w 68"/>
                    <a:gd name="T9" fmla="*/ 13 h 21"/>
                    <a:gd name="T10" fmla="*/ 31 w 68"/>
                    <a:gd name="T11" fmla="*/ 0 h 21"/>
                    <a:gd name="T12" fmla="*/ 0 60000 65536"/>
                    <a:gd name="T13" fmla="*/ 0 60000 65536"/>
                    <a:gd name="T14" fmla="*/ 0 60000 65536"/>
                    <a:gd name="T15" fmla="*/ 0 60000 65536"/>
                    <a:gd name="T16" fmla="*/ 0 60000 65536"/>
                    <a:gd name="T17" fmla="*/ 0 60000 65536"/>
                    <a:gd name="T18" fmla="*/ 0 w 68"/>
                    <a:gd name="T19" fmla="*/ 0 h 21"/>
                    <a:gd name="T20" fmla="*/ 68 w 6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8" h="21">
                      <a:moveTo>
                        <a:pt x="31" y="0"/>
                      </a:moveTo>
                      <a:lnTo>
                        <a:pt x="31" y="0"/>
                      </a:lnTo>
                      <a:lnTo>
                        <a:pt x="0" y="9"/>
                      </a:lnTo>
                      <a:lnTo>
                        <a:pt x="38" y="21"/>
                      </a:lnTo>
                      <a:lnTo>
                        <a:pt x="68" y="13"/>
                      </a:lnTo>
                      <a:lnTo>
                        <a:pt x="31"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44" name="Freeform 1068"/>
                <p:cNvSpPr>
                  <a:spLocks/>
                </p:cNvSpPr>
                <p:nvPr/>
              </p:nvSpPr>
              <p:spPr bwMode="auto">
                <a:xfrm>
                  <a:off x="2381" y="3189"/>
                  <a:ext cx="41" cy="118"/>
                </a:xfrm>
                <a:custGeom>
                  <a:avLst/>
                  <a:gdLst>
                    <a:gd name="T0" fmla="*/ 41 w 41"/>
                    <a:gd name="T1" fmla="*/ 12 h 118"/>
                    <a:gd name="T2" fmla="*/ 41 w 41"/>
                    <a:gd name="T3" fmla="*/ 12 h 118"/>
                    <a:gd name="T4" fmla="*/ 0 w 41"/>
                    <a:gd name="T5" fmla="*/ 0 h 118"/>
                    <a:gd name="T6" fmla="*/ 0 w 41"/>
                    <a:gd name="T7" fmla="*/ 106 h 118"/>
                    <a:gd name="T8" fmla="*/ 41 w 41"/>
                    <a:gd name="T9" fmla="*/ 118 h 118"/>
                    <a:gd name="T10" fmla="*/ 41 w 41"/>
                    <a:gd name="T11" fmla="*/ 12 h 118"/>
                    <a:gd name="T12" fmla="*/ 0 60000 65536"/>
                    <a:gd name="T13" fmla="*/ 0 60000 65536"/>
                    <a:gd name="T14" fmla="*/ 0 60000 65536"/>
                    <a:gd name="T15" fmla="*/ 0 60000 65536"/>
                    <a:gd name="T16" fmla="*/ 0 60000 65536"/>
                    <a:gd name="T17" fmla="*/ 0 60000 65536"/>
                    <a:gd name="T18" fmla="*/ 0 w 41"/>
                    <a:gd name="T19" fmla="*/ 0 h 118"/>
                    <a:gd name="T20" fmla="*/ 41 w 41"/>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1" h="118">
                      <a:moveTo>
                        <a:pt x="41" y="12"/>
                      </a:moveTo>
                      <a:lnTo>
                        <a:pt x="41" y="12"/>
                      </a:lnTo>
                      <a:lnTo>
                        <a:pt x="0" y="0"/>
                      </a:lnTo>
                      <a:lnTo>
                        <a:pt x="0" y="106"/>
                      </a:lnTo>
                      <a:lnTo>
                        <a:pt x="41" y="118"/>
                      </a:lnTo>
                      <a:lnTo>
                        <a:pt x="41" y="1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45" name="Freeform 1069"/>
                <p:cNvSpPr>
                  <a:spLocks/>
                </p:cNvSpPr>
                <p:nvPr/>
              </p:nvSpPr>
              <p:spPr bwMode="auto">
                <a:xfrm>
                  <a:off x="2422" y="3193"/>
                  <a:ext cx="30" cy="114"/>
                </a:xfrm>
                <a:custGeom>
                  <a:avLst/>
                  <a:gdLst>
                    <a:gd name="T0" fmla="*/ 0 w 30"/>
                    <a:gd name="T1" fmla="*/ 8 h 114"/>
                    <a:gd name="T2" fmla="*/ 0 w 30"/>
                    <a:gd name="T3" fmla="*/ 8 h 114"/>
                    <a:gd name="T4" fmla="*/ 30 w 30"/>
                    <a:gd name="T5" fmla="*/ 0 h 114"/>
                    <a:gd name="T6" fmla="*/ 30 w 30"/>
                    <a:gd name="T7" fmla="*/ 106 h 114"/>
                    <a:gd name="T8" fmla="*/ 0 w 30"/>
                    <a:gd name="T9" fmla="*/ 114 h 114"/>
                    <a:gd name="T10" fmla="*/ 0 w 30"/>
                    <a:gd name="T11" fmla="*/ 8 h 114"/>
                    <a:gd name="T12" fmla="*/ 0 60000 65536"/>
                    <a:gd name="T13" fmla="*/ 0 60000 65536"/>
                    <a:gd name="T14" fmla="*/ 0 60000 65536"/>
                    <a:gd name="T15" fmla="*/ 0 60000 65536"/>
                    <a:gd name="T16" fmla="*/ 0 60000 65536"/>
                    <a:gd name="T17" fmla="*/ 0 60000 65536"/>
                    <a:gd name="T18" fmla="*/ 0 w 30"/>
                    <a:gd name="T19" fmla="*/ 0 h 114"/>
                    <a:gd name="T20" fmla="*/ 30 w 30"/>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0" h="114">
                      <a:moveTo>
                        <a:pt x="0" y="8"/>
                      </a:moveTo>
                      <a:lnTo>
                        <a:pt x="0" y="8"/>
                      </a:lnTo>
                      <a:lnTo>
                        <a:pt x="30" y="0"/>
                      </a:lnTo>
                      <a:lnTo>
                        <a:pt x="30" y="106"/>
                      </a:lnTo>
                      <a:lnTo>
                        <a:pt x="0" y="11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63" name="Group 1070"/>
              <p:cNvGrpSpPr>
                <a:grpSpLocks/>
              </p:cNvGrpSpPr>
              <p:nvPr/>
            </p:nvGrpSpPr>
            <p:grpSpPr bwMode="auto">
              <a:xfrm>
                <a:off x="2347" y="3252"/>
                <a:ext cx="71" cy="127"/>
                <a:chOff x="2347" y="3252"/>
                <a:chExt cx="71" cy="127"/>
              </a:xfrm>
            </p:grpSpPr>
            <p:sp>
              <p:nvSpPr>
                <p:cNvPr id="1440" name="Freeform 1071"/>
                <p:cNvSpPr>
                  <a:spLocks/>
                </p:cNvSpPr>
                <p:nvPr/>
              </p:nvSpPr>
              <p:spPr bwMode="auto">
                <a:xfrm>
                  <a:off x="2347" y="3252"/>
                  <a:ext cx="71" cy="21"/>
                </a:xfrm>
                <a:custGeom>
                  <a:avLst/>
                  <a:gdLst>
                    <a:gd name="T0" fmla="*/ 34 w 71"/>
                    <a:gd name="T1" fmla="*/ 0 h 21"/>
                    <a:gd name="T2" fmla="*/ 34 w 71"/>
                    <a:gd name="T3" fmla="*/ 0 h 21"/>
                    <a:gd name="T4" fmla="*/ 0 w 71"/>
                    <a:gd name="T5" fmla="*/ 9 h 21"/>
                    <a:gd name="T6" fmla="*/ 37 w 71"/>
                    <a:gd name="T7" fmla="*/ 21 h 21"/>
                    <a:gd name="T8" fmla="*/ 71 w 71"/>
                    <a:gd name="T9" fmla="*/ 13 h 21"/>
                    <a:gd name="T10" fmla="*/ 34 w 71"/>
                    <a:gd name="T11" fmla="*/ 0 h 21"/>
                    <a:gd name="T12" fmla="*/ 0 60000 65536"/>
                    <a:gd name="T13" fmla="*/ 0 60000 65536"/>
                    <a:gd name="T14" fmla="*/ 0 60000 65536"/>
                    <a:gd name="T15" fmla="*/ 0 60000 65536"/>
                    <a:gd name="T16" fmla="*/ 0 60000 65536"/>
                    <a:gd name="T17" fmla="*/ 0 60000 65536"/>
                    <a:gd name="T18" fmla="*/ 0 w 71"/>
                    <a:gd name="T19" fmla="*/ 0 h 21"/>
                    <a:gd name="T20" fmla="*/ 71 w 7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1" h="21">
                      <a:moveTo>
                        <a:pt x="34" y="0"/>
                      </a:moveTo>
                      <a:lnTo>
                        <a:pt x="34" y="0"/>
                      </a:lnTo>
                      <a:lnTo>
                        <a:pt x="0" y="9"/>
                      </a:lnTo>
                      <a:lnTo>
                        <a:pt x="37" y="21"/>
                      </a:lnTo>
                      <a:lnTo>
                        <a:pt x="71" y="13"/>
                      </a:lnTo>
                      <a:lnTo>
                        <a:pt x="34"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41" name="Freeform 1072"/>
                <p:cNvSpPr>
                  <a:spLocks/>
                </p:cNvSpPr>
                <p:nvPr/>
              </p:nvSpPr>
              <p:spPr bwMode="auto">
                <a:xfrm>
                  <a:off x="2347" y="3261"/>
                  <a:ext cx="41" cy="118"/>
                </a:xfrm>
                <a:custGeom>
                  <a:avLst/>
                  <a:gdLst>
                    <a:gd name="T0" fmla="*/ 41 w 41"/>
                    <a:gd name="T1" fmla="*/ 12 h 118"/>
                    <a:gd name="T2" fmla="*/ 41 w 41"/>
                    <a:gd name="T3" fmla="*/ 12 h 118"/>
                    <a:gd name="T4" fmla="*/ 0 w 41"/>
                    <a:gd name="T5" fmla="*/ 0 h 118"/>
                    <a:gd name="T6" fmla="*/ 0 w 41"/>
                    <a:gd name="T7" fmla="*/ 106 h 118"/>
                    <a:gd name="T8" fmla="*/ 41 w 41"/>
                    <a:gd name="T9" fmla="*/ 118 h 118"/>
                    <a:gd name="T10" fmla="*/ 41 w 41"/>
                    <a:gd name="T11" fmla="*/ 12 h 118"/>
                    <a:gd name="T12" fmla="*/ 0 60000 65536"/>
                    <a:gd name="T13" fmla="*/ 0 60000 65536"/>
                    <a:gd name="T14" fmla="*/ 0 60000 65536"/>
                    <a:gd name="T15" fmla="*/ 0 60000 65536"/>
                    <a:gd name="T16" fmla="*/ 0 60000 65536"/>
                    <a:gd name="T17" fmla="*/ 0 60000 65536"/>
                    <a:gd name="T18" fmla="*/ 0 w 41"/>
                    <a:gd name="T19" fmla="*/ 0 h 118"/>
                    <a:gd name="T20" fmla="*/ 41 w 41"/>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41" h="118">
                      <a:moveTo>
                        <a:pt x="41" y="12"/>
                      </a:moveTo>
                      <a:lnTo>
                        <a:pt x="41" y="12"/>
                      </a:lnTo>
                      <a:lnTo>
                        <a:pt x="0" y="0"/>
                      </a:lnTo>
                      <a:lnTo>
                        <a:pt x="0" y="106"/>
                      </a:lnTo>
                      <a:lnTo>
                        <a:pt x="41" y="118"/>
                      </a:lnTo>
                      <a:lnTo>
                        <a:pt x="41" y="1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42" name="Freeform 1073"/>
                <p:cNvSpPr>
                  <a:spLocks/>
                </p:cNvSpPr>
                <p:nvPr/>
              </p:nvSpPr>
              <p:spPr bwMode="auto">
                <a:xfrm>
                  <a:off x="2384" y="3265"/>
                  <a:ext cx="31" cy="114"/>
                </a:xfrm>
                <a:custGeom>
                  <a:avLst/>
                  <a:gdLst>
                    <a:gd name="T0" fmla="*/ 0 w 31"/>
                    <a:gd name="T1" fmla="*/ 8 h 114"/>
                    <a:gd name="T2" fmla="*/ 0 w 31"/>
                    <a:gd name="T3" fmla="*/ 8 h 114"/>
                    <a:gd name="T4" fmla="*/ 31 w 31"/>
                    <a:gd name="T5" fmla="*/ 0 h 114"/>
                    <a:gd name="T6" fmla="*/ 31 w 31"/>
                    <a:gd name="T7" fmla="*/ 106 h 114"/>
                    <a:gd name="T8" fmla="*/ 0 w 31"/>
                    <a:gd name="T9" fmla="*/ 114 h 114"/>
                    <a:gd name="T10" fmla="*/ 0 w 31"/>
                    <a:gd name="T11" fmla="*/ 8 h 114"/>
                    <a:gd name="T12" fmla="*/ 0 60000 65536"/>
                    <a:gd name="T13" fmla="*/ 0 60000 65536"/>
                    <a:gd name="T14" fmla="*/ 0 60000 65536"/>
                    <a:gd name="T15" fmla="*/ 0 60000 65536"/>
                    <a:gd name="T16" fmla="*/ 0 60000 65536"/>
                    <a:gd name="T17" fmla="*/ 0 60000 65536"/>
                    <a:gd name="T18" fmla="*/ 0 w 31"/>
                    <a:gd name="T19" fmla="*/ 0 h 114"/>
                    <a:gd name="T20" fmla="*/ 31 w 31"/>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1" h="114">
                      <a:moveTo>
                        <a:pt x="0" y="8"/>
                      </a:moveTo>
                      <a:lnTo>
                        <a:pt x="0" y="8"/>
                      </a:lnTo>
                      <a:lnTo>
                        <a:pt x="31" y="0"/>
                      </a:lnTo>
                      <a:lnTo>
                        <a:pt x="31" y="106"/>
                      </a:lnTo>
                      <a:lnTo>
                        <a:pt x="0" y="114"/>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64" name="Group 1074"/>
              <p:cNvGrpSpPr>
                <a:grpSpLocks/>
              </p:cNvGrpSpPr>
              <p:nvPr/>
            </p:nvGrpSpPr>
            <p:grpSpPr bwMode="auto">
              <a:xfrm>
                <a:off x="2271" y="3282"/>
                <a:ext cx="80" cy="68"/>
                <a:chOff x="2271" y="3282"/>
                <a:chExt cx="80" cy="68"/>
              </a:xfrm>
            </p:grpSpPr>
            <p:sp>
              <p:nvSpPr>
                <p:cNvPr id="1437" name="Freeform 1075"/>
                <p:cNvSpPr>
                  <a:spLocks/>
                </p:cNvSpPr>
                <p:nvPr/>
              </p:nvSpPr>
              <p:spPr bwMode="auto">
                <a:xfrm>
                  <a:off x="2317" y="3299"/>
                  <a:ext cx="34" cy="51"/>
                </a:xfrm>
                <a:custGeom>
                  <a:avLst/>
                  <a:gdLst>
                    <a:gd name="T0" fmla="*/ 0 w 34"/>
                    <a:gd name="T1" fmla="*/ 17 h 51"/>
                    <a:gd name="T2" fmla="*/ 0 w 34"/>
                    <a:gd name="T3" fmla="*/ 17 h 51"/>
                    <a:gd name="T4" fmla="*/ 34 w 34"/>
                    <a:gd name="T5" fmla="*/ 0 h 51"/>
                    <a:gd name="T6" fmla="*/ 34 w 34"/>
                    <a:gd name="T7" fmla="*/ 38 h 51"/>
                    <a:gd name="T8" fmla="*/ 0 w 34"/>
                    <a:gd name="T9" fmla="*/ 51 h 51"/>
                    <a:gd name="T10" fmla="*/ 0 w 34"/>
                    <a:gd name="T11" fmla="*/ 17 h 51"/>
                    <a:gd name="T12" fmla="*/ 0 60000 65536"/>
                    <a:gd name="T13" fmla="*/ 0 60000 65536"/>
                    <a:gd name="T14" fmla="*/ 0 60000 65536"/>
                    <a:gd name="T15" fmla="*/ 0 60000 65536"/>
                    <a:gd name="T16" fmla="*/ 0 60000 65536"/>
                    <a:gd name="T17" fmla="*/ 0 60000 65536"/>
                    <a:gd name="T18" fmla="*/ 0 w 34"/>
                    <a:gd name="T19" fmla="*/ 0 h 51"/>
                    <a:gd name="T20" fmla="*/ 34 w 3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4" h="51">
                      <a:moveTo>
                        <a:pt x="0" y="17"/>
                      </a:moveTo>
                      <a:lnTo>
                        <a:pt x="0" y="17"/>
                      </a:lnTo>
                      <a:lnTo>
                        <a:pt x="34" y="0"/>
                      </a:lnTo>
                      <a:lnTo>
                        <a:pt x="34" y="38"/>
                      </a:lnTo>
                      <a:lnTo>
                        <a:pt x="0" y="51"/>
                      </a:lnTo>
                      <a:lnTo>
                        <a:pt x="0" y="17"/>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8" name="Freeform 1076"/>
                <p:cNvSpPr>
                  <a:spLocks/>
                </p:cNvSpPr>
                <p:nvPr/>
              </p:nvSpPr>
              <p:spPr bwMode="auto">
                <a:xfrm>
                  <a:off x="2271" y="3295"/>
                  <a:ext cx="46" cy="55"/>
                </a:xfrm>
                <a:custGeom>
                  <a:avLst/>
                  <a:gdLst>
                    <a:gd name="T0" fmla="*/ 46 w 46"/>
                    <a:gd name="T1" fmla="*/ 21 h 55"/>
                    <a:gd name="T2" fmla="*/ 46 w 46"/>
                    <a:gd name="T3" fmla="*/ 21 h 55"/>
                    <a:gd name="T4" fmla="*/ 0 w 46"/>
                    <a:gd name="T5" fmla="*/ 0 h 55"/>
                    <a:gd name="T6" fmla="*/ 0 w 46"/>
                    <a:gd name="T7" fmla="*/ 38 h 55"/>
                    <a:gd name="T8" fmla="*/ 46 w 46"/>
                    <a:gd name="T9" fmla="*/ 55 h 55"/>
                    <a:gd name="T10" fmla="*/ 46 w 46"/>
                    <a:gd name="T11" fmla="*/ 21 h 55"/>
                    <a:gd name="T12" fmla="*/ 0 60000 65536"/>
                    <a:gd name="T13" fmla="*/ 0 60000 65536"/>
                    <a:gd name="T14" fmla="*/ 0 60000 65536"/>
                    <a:gd name="T15" fmla="*/ 0 60000 65536"/>
                    <a:gd name="T16" fmla="*/ 0 60000 65536"/>
                    <a:gd name="T17" fmla="*/ 0 60000 65536"/>
                    <a:gd name="T18" fmla="*/ 0 w 46"/>
                    <a:gd name="T19" fmla="*/ 0 h 55"/>
                    <a:gd name="T20" fmla="*/ 46 w 4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6" h="55">
                      <a:moveTo>
                        <a:pt x="46" y="21"/>
                      </a:moveTo>
                      <a:lnTo>
                        <a:pt x="46" y="21"/>
                      </a:lnTo>
                      <a:lnTo>
                        <a:pt x="0" y="0"/>
                      </a:lnTo>
                      <a:lnTo>
                        <a:pt x="0" y="38"/>
                      </a:lnTo>
                      <a:lnTo>
                        <a:pt x="46" y="55"/>
                      </a:lnTo>
                      <a:lnTo>
                        <a:pt x="46" y="21"/>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9" name="Freeform 1077"/>
                <p:cNvSpPr>
                  <a:spLocks/>
                </p:cNvSpPr>
                <p:nvPr/>
              </p:nvSpPr>
              <p:spPr bwMode="auto">
                <a:xfrm>
                  <a:off x="2271" y="3282"/>
                  <a:ext cx="80" cy="34"/>
                </a:xfrm>
                <a:custGeom>
                  <a:avLst/>
                  <a:gdLst>
                    <a:gd name="T0" fmla="*/ 34 w 80"/>
                    <a:gd name="T1" fmla="*/ 0 h 34"/>
                    <a:gd name="T2" fmla="*/ 34 w 80"/>
                    <a:gd name="T3" fmla="*/ 0 h 34"/>
                    <a:gd name="T4" fmla="*/ 0 w 80"/>
                    <a:gd name="T5" fmla="*/ 13 h 34"/>
                    <a:gd name="T6" fmla="*/ 46 w 80"/>
                    <a:gd name="T7" fmla="*/ 34 h 34"/>
                    <a:gd name="T8" fmla="*/ 80 w 80"/>
                    <a:gd name="T9" fmla="*/ 17 h 34"/>
                    <a:gd name="T10" fmla="*/ 34 w 80"/>
                    <a:gd name="T11" fmla="*/ 0 h 34"/>
                    <a:gd name="T12" fmla="*/ 0 60000 65536"/>
                    <a:gd name="T13" fmla="*/ 0 60000 65536"/>
                    <a:gd name="T14" fmla="*/ 0 60000 65536"/>
                    <a:gd name="T15" fmla="*/ 0 60000 65536"/>
                    <a:gd name="T16" fmla="*/ 0 60000 65536"/>
                    <a:gd name="T17" fmla="*/ 0 60000 65536"/>
                    <a:gd name="T18" fmla="*/ 0 w 80"/>
                    <a:gd name="T19" fmla="*/ 0 h 34"/>
                    <a:gd name="T20" fmla="*/ 80 w 8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0" h="34">
                      <a:moveTo>
                        <a:pt x="34" y="0"/>
                      </a:moveTo>
                      <a:lnTo>
                        <a:pt x="34" y="0"/>
                      </a:lnTo>
                      <a:lnTo>
                        <a:pt x="0" y="13"/>
                      </a:lnTo>
                      <a:lnTo>
                        <a:pt x="46" y="34"/>
                      </a:lnTo>
                      <a:lnTo>
                        <a:pt x="80" y="17"/>
                      </a:lnTo>
                      <a:lnTo>
                        <a:pt x="34"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65" name="Freeform 1078"/>
              <p:cNvSpPr>
                <a:spLocks/>
              </p:cNvSpPr>
              <p:nvPr/>
            </p:nvSpPr>
            <p:spPr bwMode="auto">
              <a:xfrm>
                <a:off x="2460" y="3099"/>
                <a:ext cx="109" cy="39"/>
              </a:xfrm>
              <a:custGeom>
                <a:avLst/>
                <a:gdLst>
                  <a:gd name="T0" fmla="*/ 49 w 109"/>
                  <a:gd name="T1" fmla="*/ 0 h 39"/>
                  <a:gd name="T2" fmla="*/ 49 w 109"/>
                  <a:gd name="T3" fmla="*/ 0 h 39"/>
                  <a:gd name="T4" fmla="*/ 0 w 109"/>
                  <a:gd name="T5" fmla="*/ 17 h 39"/>
                  <a:gd name="T6" fmla="*/ 60 w 109"/>
                  <a:gd name="T7" fmla="*/ 39 h 39"/>
                  <a:gd name="T8" fmla="*/ 109 w 109"/>
                  <a:gd name="T9" fmla="*/ 22 h 39"/>
                  <a:gd name="T10" fmla="*/ 49 w 109"/>
                  <a:gd name="T11" fmla="*/ 0 h 39"/>
                  <a:gd name="T12" fmla="*/ 0 60000 65536"/>
                  <a:gd name="T13" fmla="*/ 0 60000 65536"/>
                  <a:gd name="T14" fmla="*/ 0 60000 65536"/>
                  <a:gd name="T15" fmla="*/ 0 60000 65536"/>
                  <a:gd name="T16" fmla="*/ 0 60000 65536"/>
                  <a:gd name="T17" fmla="*/ 0 60000 65536"/>
                  <a:gd name="T18" fmla="*/ 0 w 109"/>
                  <a:gd name="T19" fmla="*/ 0 h 39"/>
                  <a:gd name="T20" fmla="*/ 109 w 10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09" h="39">
                    <a:moveTo>
                      <a:pt x="49" y="0"/>
                    </a:moveTo>
                    <a:lnTo>
                      <a:pt x="49" y="0"/>
                    </a:lnTo>
                    <a:lnTo>
                      <a:pt x="0" y="17"/>
                    </a:lnTo>
                    <a:lnTo>
                      <a:pt x="60" y="39"/>
                    </a:lnTo>
                    <a:lnTo>
                      <a:pt x="109" y="22"/>
                    </a:lnTo>
                    <a:lnTo>
                      <a:pt x="49"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66" name="Freeform 1079"/>
              <p:cNvSpPr>
                <a:spLocks/>
              </p:cNvSpPr>
              <p:nvPr/>
            </p:nvSpPr>
            <p:spPr bwMode="auto">
              <a:xfrm>
                <a:off x="2460" y="3116"/>
                <a:ext cx="60" cy="191"/>
              </a:xfrm>
              <a:custGeom>
                <a:avLst/>
                <a:gdLst>
                  <a:gd name="T0" fmla="*/ 60 w 60"/>
                  <a:gd name="T1" fmla="*/ 22 h 191"/>
                  <a:gd name="T2" fmla="*/ 60 w 60"/>
                  <a:gd name="T3" fmla="*/ 22 h 191"/>
                  <a:gd name="T4" fmla="*/ 0 w 60"/>
                  <a:gd name="T5" fmla="*/ 0 h 191"/>
                  <a:gd name="T6" fmla="*/ 0 w 60"/>
                  <a:gd name="T7" fmla="*/ 170 h 191"/>
                  <a:gd name="T8" fmla="*/ 60 w 60"/>
                  <a:gd name="T9" fmla="*/ 191 h 191"/>
                  <a:gd name="T10" fmla="*/ 60 w 60"/>
                  <a:gd name="T11" fmla="*/ 22 h 191"/>
                  <a:gd name="T12" fmla="*/ 0 60000 65536"/>
                  <a:gd name="T13" fmla="*/ 0 60000 65536"/>
                  <a:gd name="T14" fmla="*/ 0 60000 65536"/>
                  <a:gd name="T15" fmla="*/ 0 60000 65536"/>
                  <a:gd name="T16" fmla="*/ 0 60000 65536"/>
                  <a:gd name="T17" fmla="*/ 0 60000 65536"/>
                  <a:gd name="T18" fmla="*/ 0 w 60"/>
                  <a:gd name="T19" fmla="*/ 0 h 191"/>
                  <a:gd name="T20" fmla="*/ 60 w 60"/>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60" h="191">
                    <a:moveTo>
                      <a:pt x="60" y="22"/>
                    </a:moveTo>
                    <a:lnTo>
                      <a:pt x="60" y="22"/>
                    </a:lnTo>
                    <a:lnTo>
                      <a:pt x="0" y="0"/>
                    </a:lnTo>
                    <a:lnTo>
                      <a:pt x="0" y="170"/>
                    </a:lnTo>
                    <a:lnTo>
                      <a:pt x="60" y="191"/>
                    </a:lnTo>
                    <a:lnTo>
                      <a:pt x="60" y="22"/>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67" name="Freeform 1080"/>
              <p:cNvSpPr>
                <a:spLocks/>
              </p:cNvSpPr>
              <p:nvPr/>
            </p:nvSpPr>
            <p:spPr bwMode="auto">
              <a:xfrm>
                <a:off x="2520" y="3121"/>
                <a:ext cx="49" cy="186"/>
              </a:xfrm>
              <a:custGeom>
                <a:avLst/>
                <a:gdLst>
                  <a:gd name="T0" fmla="*/ 0 w 49"/>
                  <a:gd name="T1" fmla="*/ 17 h 186"/>
                  <a:gd name="T2" fmla="*/ 0 w 49"/>
                  <a:gd name="T3" fmla="*/ 17 h 186"/>
                  <a:gd name="T4" fmla="*/ 49 w 49"/>
                  <a:gd name="T5" fmla="*/ 0 h 186"/>
                  <a:gd name="T6" fmla="*/ 49 w 49"/>
                  <a:gd name="T7" fmla="*/ 174 h 186"/>
                  <a:gd name="T8" fmla="*/ 0 w 49"/>
                  <a:gd name="T9" fmla="*/ 186 h 186"/>
                  <a:gd name="T10" fmla="*/ 0 w 49"/>
                  <a:gd name="T11" fmla="*/ 17 h 186"/>
                  <a:gd name="T12" fmla="*/ 0 60000 65536"/>
                  <a:gd name="T13" fmla="*/ 0 60000 65536"/>
                  <a:gd name="T14" fmla="*/ 0 60000 65536"/>
                  <a:gd name="T15" fmla="*/ 0 60000 65536"/>
                  <a:gd name="T16" fmla="*/ 0 60000 65536"/>
                  <a:gd name="T17" fmla="*/ 0 60000 65536"/>
                  <a:gd name="T18" fmla="*/ 0 w 49"/>
                  <a:gd name="T19" fmla="*/ 0 h 186"/>
                  <a:gd name="T20" fmla="*/ 49 w 49"/>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9" h="186">
                    <a:moveTo>
                      <a:pt x="0" y="17"/>
                    </a:moveTo>
                    <a:lnTo>
                      <a:pt x="0" y="17"/>
                    </a:lnTo>
                    <a:lnTo>
                      <a:pt x="49" y="0"/>
                    </a:lnTo>
                    <a:lnTo>
                      <a:pt x="49" y="174"/>
                    </a:lnTo>
                    <a:lnTo>
                      <a:pt x="0" y="186"/>
                    </a:lnTo>
                    <a:lnTo>
                      <a:pt x="0" y="1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68" name="Group 1081"/>
              <p:cNvGrpSpPr>
                <a:grpSpLocks/>
              </p:cNvGrpSpPr>
              <p:nvPr/>
            </p:nvGrpSpPr>
            <p:grpSpPr bwMode="auto">
              <a:xfrm>
                <a:off x="2449" y="3184"/>
                <a:ext cx="49" cy="136"/>
                <a:chOff x="2449" y="3184"/>
                <a:chExt cx="49" cy="136"/>
              </a:xfrm>
            </p:grpSpPr>
            <p:sp>
              <p:nvSpPr>
                <p:cNvPr id="1397" name="Freeform 1082"/>
                <p:cNvSpPr>
                  <a:spLocks/>
                </p:cNvSpPr>
                <p:nvPr/>
              </p:nvSpPr>
              <p:spPr bwMode="auto">
                <a:xfrm>
                  <a:off x="2449" y="3197"/>
                  <a:ext cx="26" cy="123"/>
                </a:xfrm>
                <a:custGeom>
                  <a:avLst/>
                  <a:gdLst>
                    <a:gd name="T0" fmla="*/ 26 w 26"/>
                    <a:gd name="T1" fmla="*/ 8 h 123"/>
                    <a:gd name="T2" fmla="*/ 26 w 26"/>
                    <a:gd name="T3" fmla="*/ 8 h 123"/>
                    <a:gd name="T4" fmla="*/ 0 w 26"/>
                    <a:gd name="T5" fmla="*/ 0 h 123"/>
                    <a:gd name="T6" fmla="*/ 0 w 26"/>
                    <a:gd name="T7" fmla="*/ 115 h 123"/>
                    <a:gd name="T8" fmla="*/ 26 w 26"/>
                    <a:gd name="T9" fmla="*/ 123 h 123"/>
                    <a:gd name="T10" fmla="*/ 26 w 26"/>
                    <a:gd name="T11" fmla="*/ 8 h 123"/>
                    <a:gd name="T12" fmla="*/ 0 60000 65536"/>
                    <a:gd name="T13" fmla="*/ 0 60000 65536"/>
                    <a:gd name="T14" fmla="*/ 0 60000 65536"/>
                    <a:gd name="T15" fmla="*/ 0 60000 65536"/>
                    <a:gd name="T16" fmla="*/ 0 60000 65536"/>
                    <a:gd name="T17" fmla="*/ 0 60000 65536"/>
                    <a:gd name="T18" fmla="*/ 0 w 26"/>
                    <a:gd name="T19" fmla="*/ 0 h 123"/>
                    <a:gd name="T20" fmla="*/ 26 w 26"/>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26" h="123">
                      <a:moveTo>
                        <a:pt x="26" y="8"/>
                      </a:moveTo>
                      <a:lnTo>
                        <a:pt x="26" y="8"/>
                      </a:lnTo>
                      <a:lnTo>
                        <a:pt x="0" y="0"/>
                      </a:lnTo>
                      <a:lnTo>
                        <a:pt x="0" y="115"/>
                      </a:lnTo>
                      <a:lnTo>
                        <a:pt x="26" y="123"/>
                      </a:lnTo>
                      <a:lnTo>
                        <a:pt x="26" y="8"/>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398" name="Group 1083"/>
                <p:cNvGrpSpPr>
                  <a:grpSpLocks/>
                </p:cNvGrpSpPr>
                <p:nvPr/>
              </p:nvGrpSpPr>
              <p:grpSpPr bwMode="auto">
                <a:xfrm>
                  <a:off x="2449" y="3184"/>
                  <a:ext cx="49" cy="136"/>
                  <a:chOff x="2449" y="3184"/>
                  <a:chExt cx="49" cy="136"/>
                </a:xfrm>
              </p:grpSpPr>
              <p:sp>
                <p:nvSpPr>
                  <p:cNvPr id="1399" name="Freeform 1084"/>
                  <p:cNvSpPr>
                    <a:spLocks/>
                  </p:cNvSpPr>
                  <p:nvPr/>
                </p:nvSpPr>
                <p:spPr bwMode="auto">
                  <a:xfrm>
                    <a:off x="2449" y="3184"/>
                    <a:ext cx="49" cy="21"/>
                  </a:xfrm>
                  <a:custGeom>
                    <a:avLst/>
                    <a:gdLst>
                      <a:gd name="T0" fmla="*/ 26 w 49"/>
                      <a:gd name="T1" fmla="*/ 0 h 21"/>
                      <a:gd name="T2" fmla="*/ 26 w 49"/>
                      <a:gd name="T3" fmla="*/ 0 h 21"/>
                      <a:gd name="T4" fmla="*/ 0 w 49"/>
                      <a:gd name="T5" fmla="*/ 13 h 21"/>
                      <a:gd name="T6" fmla="*/ 26 w 49"/>
                      <a:gd name="T7" fmla="*/ 21 h 21"/>
                      <a:gd name="T8" fmla="*/ 49 w 49"/>
                      <a:gd name="T9" fmla="*/ 13 h 21"/>
                      <a:gd name="T10" fmla="*/ 26 w 49"/>
                      <a:gd name="T11" fmla="*/ 0 h 21"/>
                      <a:gd name="T12" fmla="*/ 0 60000 65536"/>
                      <a:gd name="T13" fmla="*/ 0 60000 65536"/>
                      <a:gd name="T14" fmla="*/ 0 60000 65536"/>
                      <a:gd name="T15" fmla="*/ 0 60000 65536"/>
                      <a:gd name="T16" fmla="*/ 0 60000 65536"/>
                      <a:gd name="T17" fmla="*/ 0 60000 65536"/>
                      <a:gd name="T18" fmla="*/ 0 w 49"/>
                      <a:gd name="T19" fmla="*/ 0 h 21"/>
                      <a:gd name="T20" fmla="*/ 49 w 4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9" h="21">
                        <a:moveTo>
                          <a:pt x="26" y="0"/>
                        </a:moveTo>
                        <a:lnTo>
                          <a:pt x="26" y="0"/>
                        </a:lnTo>
                        <a:lnTo>
                          <a:pt x="0" y="13"/>
                        </a:lnTo>
                        <a:lnTo>
                          <a:pt x="26" y="21"/>
                        </a:lnTo>
                        <a:lnTo>
                          <a:pt x="49" y="13"/>
                        </a:lnTo>
                        <a:lnTo>
                          <a:pt x="26"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00" name="Freeform 1085"/>
                  <p:cNvSpPr>
                    <a:spLocks/>
                  </p:cNvSpPr>
                  <p:nvPr/>
                </p:nvSpPr>
                <p:spPr bwMode="auto">
                  <a:xfrm>
                    <a:off x="2475" y="3197"/>
                    <a:ext cx="23" cy="123"/>
                  </a:xfrm>
                  <a:custGeom>
                    <a:avLst/>
                    <a:gdLst>
                      <a:gd name="T0" fmla="*/ 0 w 23"/>
                      <a:gd name="T1" fmla="*/ 8 h 123"/>
                      <a:gd name="T2" fmla="*/ 0 w 23"/>
                      <a:gd name="T3" fmla="*/ 8 h 123"/>
                      <a:gd name="T4" fmla="*/ 23 w 23"/>
                      <a:gd name="T5" fmla="*/ 0 h 123"/>
                      <a:gd name="T6" fmla="*/ 23 w 23"/>
                      <a:gd name="T7" fmla="*/ 115 h 123"/>
                      <a:gd name="T8" fmla="*/ 0 w 23"/>
                      <a:gd name="T9" fmla="*/ 123 h 123"/>
                      <a:gd name="T10" fmla="*/ 0 w 23"/>
                      <a:gd name="T11" fmla="*/ 8 h 123"/>
                      <a:gd name="T12" fmla="*/ 0 60000 65536"/>
                      <a:gd name="T13" fmla="*/ 0 60000 65536"/>
                      <a:gd name="T14" fmla="*/ 0 60000 65536"/>
                      <a:gd name="T15" fmla="*/ 0 60000 65536"/>
                      <a:gd name="T16" fmla="*/ 0 60000 65536"/>
                      <a:gd name="T17" fmla="*/ 0 60000 65536"/>
                      <a:gd name="T18" fmla="*/ 0 w 23"/>
                      <a:gd name="T19" fmla="*/ 0 h 123"/>
                      <a:gd name="T20" fmla="*/ 23 w 23"/>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23" h="123">
                        <a:moveTo>
                          <a:pt x="0" y="8"/>
                        </a:moveTo>
                        <a:lnTo>
                          <a:pt x="0" y="8"/>
                        </a:lnTo>
                        <a:lnTo>
                          <a:pt x="23" y="0"/>
                        </a:lnTo>
                        <a:lnTo>
                          <a:pt x="23" y="115"/>
                        </a:lnTo>
                        <a:lnTo>
                          <a:pt x="0" y="123"/>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401" name="Group 1086"/>
                  <p:cNvGrpSpPr>
                    <a:grpSpLocks/>
                  </p:cNvGrpSpPr>
                  <p:nvPr/>
                </p:nvGrpSpPr>
                <p:grpSpPr bwMode="auto">
                  <a:xfrm>
                    <a:off x="2452" y="3201"/>
                    <a:ext cx="19" cy="111"/>
                    <a:chOff x="2452" y="3201"/>
                    <a:chExt cx="19" cy="111"/>
                  </a:xfrm>
                </p:grpSpPr>
                <p:grpSp>
                  <p:nvGrpSpPr>
                    <p:cNvPr id="1402" name="Group 1087"/>
                    <p:cNvGrpSpPr>
                      <a:grpSpLocks/>
                    </p:cNvGrpSpPr>
                    <p:nvPr/>
                  </p:nvGrpSpPr>
                  <p:grpSpPr bwMode="auto">
                    <a:xfrm>
                      <a:off x="2452" y="3239"/>
                      <a:ext cx="19" cy="47"/>
                      <a:chOff x="2452" y="3239"/>
                      <a:chExt cx="19" cy="47"/>
                    </a:xfrm>
                  </p:grpSpPr>
                  <p:grpSp>
                    <p:nvGrpSpPr>
                      <p:cNvPr id="1425" name="Group 1088"/>
                      <p:cNvGrpSpPr>
                        <a:grpSpLocks/>
                      </p:cNvGrpSpPr>
                      <p:nvPr/>
                    </p:nvGrpSpPr>
                    <p:grpSpPr bwMode="auto">
                      <a:xfrm>
                        <a:off x="2452" y="3239"/>
                        <a:ext cx="19" cy="17"/>
                        <a:chOff x="2452" y="3239"/>
                        <a:chExt cx="19" cy="17"/>
                      </a:xfrm>
                    </p:grpSpPr>
                    <p:sp>
                      <p:nvSpPr>
                        <p:cNvPr id="1434" name="Freeform 1089"/>
                        <p:cNvSpPr>
                          <a:spLocks/>
                        </p:cNvSpPr>
                        <p:nvPr/>
                      </p:nvSpPr>
                      <p:spPr bwMode="auto">
                        <a:xfrm>
                          <a:off x="2452" y="3239"/>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5" name="Freeform 1090"/>
                        <p:cNvSpPr>
                          <a:spLocks/>
                        </p:cNvSpPr>
                        <p:nvPr/>
                      </p:nvSpPr>
                      <p:spPr bwMode="auto">
                        <a:xfrm>
                          <a:off x="2460" y="3244"/>
                          <a:ext cx="4" cy="8"/>
                        </a:xfrm>
                        <a:custGeom>
                          <a:avLst/>
                          <a:gdLst>
                            <a:gd name="T0" fmla="*/ 0 w 4"/>
                            <a:gd name="T1" fmla="*/ 0 h 8"/>
                            <a:gd name="T2" fmla="*/ 0 w 4"/>
                            <a:gd name="T3" fmla="*/ 0 h 8"/>
                            <a:gd name="T4" fmla="*/ 4 w 4"/>
                            <a:gd name="T5" fmla="*/ 4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4"/>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6" name="Freeform 1091"/>
                        <p:cNvSpPr>
                          <a:spLocks/>
                        </p:cNvSpPr>
                        <p:nvPr/>
                      </p:nvSpPr>
                      <p:spPr bwMode="auto">
                        <a:xfrm>
                          <a:off x="2467" y="3248"/>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26" name="Group 1092"/>
                      <p:cNvGrpSpPr>
                        <a:grpSpLocks/>
                      </p:cNvGrpSpPr>
                      <p:nvPr/>
                    </p:nvGrpSpPr>
                    <p:grpSpPr bwMode="auto">
                      <a:xfrm>
                        <a:off x="2452" y="3256"/>
                        <a:ext cx="19" cy="17"/>
                        <a:chOff x="2452" y="3256"/>
                        <a:chExt cx="19" cy="17"/>
                      </a:xfrm>
                    </p:grpSpPr>
                    <p:sp>
                      <p:nvSpPr>
                        <p:cNvPr id="1431" name="Freeform 1093"/>
                        <p:cNvSpPr>
                          <a:spLocks/>
                        </p:cNvSpPr>
                        <p:nvPr/>
                      </p:nvSpPr>
                      <p:spPr bwMode="auto">
                        <a:xfrm>
                          <a:off x="2452" y="3256"/>
                          <a:ext cx="4" cy="9"/>
                        </a:xfrm>
                        <a:custGeom>
                          <a:avLst/>
                          <a:gdLst>
                            <a:gd name="T0" fmla="*/ 0 w 4"/>
                            <a:gd name="T1" fmla="*/ 0 h 9"/>
                            <a:gd name="T2" fmla="*/ 0 w 4"/>
                            <a:gd name="T3" fmla="*/ 0 h 9"/>
                            <a:gd name="T4" fmla="*/ 4 w 4"/>
                            <a:gd name="T5" fmla="*/ 0 h 9"/>
                            <a:gd name="T6" fmla="*/ 4 w 4"/>
                            <a:gd name="T7" fmla="*/ 9 h 9"/>
                            <a:gd name="T8" fmla="*/ 0 w 4"/>
                            <a:gd name="T9" fmla="*/ 5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2" name="Freeform 1094"/>
                        <p:cNvSpPr>
                          <a:spLocks/>
                        </p:cNvSpPr>
                        <p:nvPr/>
                      </p:nvSpPr>
                      <p:spPr bwMode="auto">
                        <a:xfrm>
                          <a:off x="2460" y="3256"/>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3" name="Freeform 1095"/>
                        <p:cNvSpPr>
                          <a:spLocks/>
                        </p:cNvSpPr>
                        <p:nvPr/>
                      </p:nvSpPr>
                      <p:spPr bwMode="auto">
                        <a:xfrm>
                          <a:off x="2467" y="3261"/>
                          <a:ext cx="4" cy="12"/>
                        </a:xfrm>
                        <a:custGeom>
                          <a:avLst/>
                          <a:gdLst>
                            <a:gd name="T0" fmla="*/ 0 w 4"/>
                            <a:gd name="T1" fmla="*/ 0 h 12"/>
                            <a:gd name="T2" fmla="*/ 0 w 4"/>
                            <a:gd name="T3" fmla="*/ 0 h 12"/>
                            <a:gd name="T4" fmla="*/ 4 w 4"/>
                            <a:gd name="T5" fmla="*/ 4 h 12"/>
                            <a:gd name="T6" fmla="*/ 4 w 4"/>
                            <a:gd name="T7" fmla="*/ 12 h 12"/>
                            <a:gd name="T8" fmla="*/ 0 w 4"/>
                            <a:gd name="T9" fmla="*/ 8 h 12"/>
                            <a:gd name="T10" fmla="*/ 0 w 4"/>
                            <a:gd name="T11" fmla="*/ 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0" y="0"/>
                              </a:moveTo>
                              <a:lnTo>
                                <a:pt x="0" y="0"/>
                              </a:lnTo>
                              <a:lnTo>
                                <a:pt x="4" y="4"/>
                              </a:lnTo>
                              <a:lnTo>
                                <a:pt x="4" y="12"/>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27" name="Group 1096"/>
                      <p:cNvGrpSpPr>
                        <a:grpSpLocks/>
                      </p:cNvGrpSpPr>
                      <p:nvPr/>
                    </p:nvGrpSpPr>
                    <p:grpSpPr bwMode="auto">
                      <a:xfrm>
                        <a:off x="2452" y="3269"/>
                        <a:ext cx="19" cy="17"/>
                        <a:chOff x="2452" y="3269"/>
                        <a:chExt cx="19" cy="17"/>
                      </a:xfrm>
                    </p:grpSpPr>
                    <p:sp>
                      <p:nvSpPr>
                        <p:cNvPr id="1428" name="Freeform 1097"/>
                        <p:cNvSpPr>
                          <a:spLocks/>
                        </p:cNvSpPr>
                        <p:nvPr/>
                      </p:nvSpPr>
                      <p:spPr bwMode="auto">
                        <a:xfrm>
                          <a:off x="2452" y="3269"/>
                          <a:ext cx="4" cy="9"/>
                        </a:xfrm>
                        <a:custGeom>
                          <a:avLst/>
                          <a:gdLst>
                            <a:gd name="T0" fmla="*/ 0 w 4"/>
                            <a:gd name="T1" fmla="*/ 0 h 9"/>
                            <a:gd name="T2" fmla="*/ 0 w 4"/>
                            <a:gd name="T3" fmla="*/ 0 h 9"/>
                            <a:gd name="T4" fmla="*/ 4 w 4"/>
                            <a:gd name="T5" fmla="*/ 0 h 9"/>
                            <a:gd name="T6" fmla="*/ 4 w 4"/>
                            <a:gd name="T7" fmla="*/ 9 h 9"/>
                            <a:gd name="T8" fmla="*/ 0 w 4"/>
                            <a:gd name="T9" fmla="*/ 4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9" name="Freeform 1098"/>
                        <p:cNvSpPr>
                          <a:spLocks/>
                        </p:cNvSpPr>
                        <p:nvPr/>
                      </p:nvSpPr>
                      <p:spPr bwMode="auto">
                        <a:xfrm>
                          <a:off x="2460" y="3269"/>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30" name="Freeform 1099"/>
                        <p:cNvSpPr>
                          <a:spLocks/>
                        </p:cNvSpPr>
                        <p:nvPr/>
                      </p:nvSpPr>
                      <p:spPr bwMode="auto">
                        <a:xfrm>
                          <a:off x="2467" y="3273"/>
                          <a:ext cx="4" cy="13"/>
                        </a:xfrm>
                        <a:custGeom>
                          <a:avLst/>
                          <a:gdLst>
                            <a:gd name="T0" fmla="*/ 0 w 4"/>
                            <a:gd name="T1" fmla="*/ 0 h 13"/>
                            <a:gd name="T2" fmla="*/ 0 w 4"/>
                            <a:gd name="T3" fmla="*/ 0 h 13"/>
                            <a:gd name="T4" fmla="*/ 4 w 4"/>
                            <a:gd name="T5" fmla="*/ 5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5"/>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403" name="Group 1100"/>
                    <p:cNvGrpSpPr>
                      <a:grpSpLocks/>
                    </p:cNvGrpSpPr>
                    <p:nvPr/>
                  </p:nvGrpSpPr>
                  <p:grpSpPr bwMode="auto">
                    <a:xfrm>
                      <a:off x="2452" y="3201"/>
                      <a:ext cx="19" cy="111"/>
                      <a:chOff x="2452" y="3201"/>
                      <a:chExt cx="19" cy="111"/>
                    </a:xfrm>
                  </p:grpSpPr>
                  <p:grpSp>
                    <p:nvGrpSpPr>
                      <p:cNvPr id="1404" name="Group 1101"/>
                      <p:cNvGrpSpPr>
                        <a:grpSpLocks/>
                      </p:cNvGrpSpPr>
                      <p:nvPr/>
                    </p:nvGrpSpPr>
                    <p:grpSpPr bwMode="auto">
                      <a:xfrm>
                        <a:off x="2452" y="3201"/>
                        <a:ext cx="19" cy="43"/>
                        <a:chOff x="2452" y="3201"/>
                        <a:chExt cx="19" cy="43"/>
                      </a:xfrm>
                    </p:grpSpPr>
                    <p:grpSp>
                      <p:nvGrpSpPr>
                        <p:cNvPr id="1413" name="Group 1102"/>
                        <p:cNvGrpSpPr>
                          <a:grpSpLocks/>
                        </p:cNvGrpSpPr>
                        <p:nvPr/>
                      </p:nvGrpSpPr>
                      <p:grpSpPr bwMode="auto">
                        <a:xfrm>
                          <a:off x="2452" y="3201"/>
                          <a:ext cx="19" cy="17"/>
                          <a:chOff x="2452" y="3201"/>
                          <a:chExt cx="19" cy="17"/>
                        </a:xfrm>
                      </p:grpSpPr>
                      <p:sp>
                        <p:nvSpPr>
                          <p:cNvPr id="1422" name="Freeform 1103"/>
                          <p:cNvSpPr>
                            <a:spLocks/>
                          </p:cNvSpPr>
                          <p:nvPr/>
                        </p:nvSpPr>
                        <p:spPr bwMode="auto">
                          <a:xfrm>
                            <a:off x="2452" y="3201"/>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3" name="Freeform 1104"/>
                          <p:cNvSpPr>
                            <a:spLocks/>
                          </p:cNvSpPr>
                          <p:nvPr/>
                        </p:nvSpPr>
                        <p:spPr bwMode="auto">
                          <a:xfrm>
                            <a:off x="2460" y="3205"/>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4" name="Freeform 1105"/>
                          <p:cNvSpPr>
                            <a:spLocks/>
                          </p:cNvSpPr>
                          <p:nvPr/>
                        </p:nvSpPr>
                        <p:spPr bwMode="auto">
                          <a:xfrm>
                            <a:off x="2467" y="3210"/>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14" name="Group 1106"/>
                        <p:cNvGrpSpPr>
                          <a:grpSpLocks/>
                        </p:cNvGrpSpPr>
                        <p:nvPr/>
                      </p:nvGrpSpPr>
                      <p:grpSpPr bwMode="auto">
                        <a:xfrm>
                          <a:off x="2452" y="3214"/>
                          <a:ext cx="19" cy="17"/>
                          <a:chOff x="2452" y="3214"/>
                          <a:chExt cx="19" cy="17"/>
                        </a:xfrm>
                      </p:grpSpPr>
                      <p:sp>
                        <p:nvSpPr>
                          <p:cNvPr id="1419" name="Freeform 1107"/>
                          <p:cNvSpPr>
                            <a:spLocks/>
                          </p:cNvSpPr>
                          <p:nvPr/>
                        </p:nvSpPr>
                        <p:spPr bwMode="auto">
                          <a:xfrm>
                            <a:off x="2452" y="3214"/>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0" name="Freeform 1108"/>
                          <p:cNvSpPr>
                            <a:spLocks/>
                          </p:cNvSpPr>
                          <p:nvPr/>
                        </p:nvSpPr>
                        <p:spPr bwMode="auto">
                          <a:xfrm>
                            <a:off x="2460" y="3218"/>
                            <a:ext cx="4" cy="9"/>
                          </a:xfrm>
                          <a:custGeom>
                            <a:avLst/>
                            <a:gdLst>
                              <a:gd name="T0" fmla="*/ 0 w 4"/>
                              <a:gd name="T1" fmla="*/ 0 h 9"/>
                              <a:gd name="T2" fmla="*/ 0 w 4"/>
                              <a:gd name="T3" fmla="*/ 0 h 9"/>
                              <a:gd name="T4" fmla="*/ 4 w 4"/>
                              <a:gd name="T5" fmla="*/ 4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4"/>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21" name="Freeform 1109"/>
                          <p:cNvSpPr>
                            <a:spLocks/>
                          </p:cNvSpPr>
                          <p:nvPr/>
                        </p:nvSpPr>
                        <p:spPr bwMode="auto">
                          <a:xfrm>
                            <a:off x="2467" y="3222"/>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15" name="Group 1110"/>
                        <p:cNvGrpSpPr>
                          <a:grpSpLocks/>
                        </p:cNvGrpSpPr>
                        <p:nvPr/>
                      </p:nvGrpSpPr>
                      <p:grpSpPr bwMode="auto">
                        <a:xfrm>
                          <a:off x="2452" y="3227"/>
                          <a:ext cx="19" cy="17"/>
                          <a:chOff x="2452" y="3227"/>
                          <a:chExt cx="19" cy="17"/>
                        </a:xfrm>
                      </p:grpSpPr>
                      <p:sp>
                        <p:nvSpPr>
                          <p:cNvPr id="1416" name="Freeform 1111"/>
                          <p:cNvSpPr>
                            <a:spLocks/>
                          </p:cNvSpPr>
                          <p:nvPr/>
                        </p:nvSpPr>
                        <p:spPr bwMode="auto">
                          <a:xfrm>
                            <a:off x="2452" y="3227"/>
                            <a:ext cx="4" cy="12"/>
                          </a:xfrm>
                          <a:custGeom>
                            <a:avLst/>
                            <a:gdLst>
                              <a:gd name="T0" fmla="*/ 0 w 4"/>
                              <a:gd name="T1" fmla="*/ 0 h 12"/>
                              <a:gd name="T2" fmla="*/ 0 w 4"/>
                              <a:gd name="T3" fmla="*/ 0 h 12"/>
                              <a:gd name="T4" fmla="*/ 4 w 4"/>
                              <a:gd name="T5" fmla="*/ 4 h 12"/>
                              <a:gd name="T6" fmla="*/ 4 w 4"/>
                              <a:gd name="T7" fmla="*/ 12 h 12"/>
                              <a:gd name="T8" fmla="*/ 0 w 4"/>
                              <a:gd name="T9" fmla="*/ 8 h 12"/>
                              <a:gd name="T10" fmla="*/ 0 w 4"/>
                              <a:gd name="T11" fmla="*/ 0 h 12"/>
                              <a:gd name="T12" fmla="*/ 0 60000 65536"/>
                              <a:gd name="T13" fmla="*/ 0 60000 65536"/>
                              <a:gd name="T14" fmla="*/ 0 60000 65536"/>
                              <a:gd name="T15" fmla="*/ 0 60000 65536"/>
                              <a:gd name="T16" fmla="*/ 0 60000 65536"/>
                              <a:gd name="T17" fmla="*/ 0 60000 65536"/>
                              <a:gd name="T18" fmla="*/ 0 w 4"/>
                              <a:gd name="T19" fmla="*/ 0 h 12"/>
                              <a:gd name="T20" fmla="*/ 4 w 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 h="12">
                                <a:moveTo>
                                  <a:pt x="0" y="0"/>
                                </a:moveTo>
                                <a:lnTo>
                                  <a:pt x="0" y="0"/>
                                </a:lnTo>
                                <a:lnTo>
                                  <a:pt x="4" y="4"/>
                                </a:lnTo>
                                <a:lnTo>
                                  <a:pt x="4" y="12"/>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17" name="Freeform 1112"/>
                          <p:cNvSpPr>
                            <a:spLocks/>
                          </p:cNvSpPr>
                          <p:nvPr/>
                        </p:nvSpPr>
                        <p:spPr bwMode="auto">
                          <a:xfrm>
                            <a:off x="2460" y="3231"/>
                            <a:ext cx="4" cy="8"/>
                          </a:xfrm>
                          <a:custGeom>
                            <a:avLst/>
                            <a:gdLst>
                              <a:gd name="T0" fmla="*/ 0 w 4"/>
                              <a:gd name="T1" fmla="*/ 0 h 8"/>
                              <a:gd name="T2" fmla="*/ 0 w 4"/>
                              <a:gd name="T3" fmla="*/ 0 h 8"/>
                              <a:gd name="T4" fmla="*/ 4 w 4"/>
                              <a:gd name="T5" fmla="*/ 4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4"/>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18" name="Freeform 1113"/>
                          <p:cNvSpPr>
                            <a:spLocks/>
                          </p:cNvSpPr>
                          <p:nvPr/>
                        </p:nvSpPr>
                        <p:spPr bwMode="auto">
                          <a:xfrm>
                            <a:off x="2467" y="3235"/>
                            <a:ext cx="4" cy="9"/>
                          </a:xfrm>
                          <a:custGeom>
                            <a:avLst/>
                            <a:gdLst>
                              <a:gd name="T0" fmla="*/ 0 w 4"/>
                              <a:gd name="T1" fmla="*/ 0 h 9"/>
                              <a:gd name="T2" fmla="*/ 0 w 4"/>
                              <a:gd name="T3" fmla="*/ 0 h 9"/>
                              <a:gd name="T4" fmla="*/ 4 w 4"/>
                              <a:gd name="T5" fmla="*/ 0 h 9"/>
                              <a:gd name="T6" fmla="*/ 4 w 4"/>
                              <a:gd name="T7" fmla="*/ 9 h 9"/>
                              <a:gd name="T8" fmla="*/ 0 w 4"/>
                              <a:gd name="T9" fmla="*/ 9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0" y="0"/>
                                </a:lnTo>
                                <a:lnTo>
                                  <a:pt x="4" y="0"/>
                                </a:lnTo>
                                <a:lnTo>
                                  <a:pt x="4" y="9"/>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nvGrpSpPr>
                      <p:cNvPr id="1405" name="Group 1114"/>
                      <p:cNvGrpSpPr>
                        <a:grpSpLocks/>
                      </p:cNvGrpSpPr>
                      <p:nvPr/>
                    </p:nvGrpSpPr>
                    <p:grpSpPr bwMode="auto">
                      <a:xfrm>
                        <a:off x="2452" y="3282"/>
                        <a:ext cx="19" cy="17"/>
                        <a:chOff x="2452" y="3282"/>
                        <a:chExt cx="19" cy="17"/>
                      </a:xfrm>
                    </p:grpSpPr>
                    <p:sp>
                      <p:nvSpPr>
                        <p:cNvPr id="1410" name="Freeform 1115"/>
                        <p:cNvSpPr>
                          <a:spLocks/>
                        </p:cNvSpPr>
                        <p:nvPr/>
                      </p:nvSpPr>
                      <p:spPr bwMode="auto">
                        <a:xfrm>
                          <a:off x="2452" y="3282"/>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11" name="Freeform 1116"/>
                        <p:cNvSpPr>
                          <a:spLocks/>
                        </p:cNvSpPr>
                        <p:nvPr/>
                      </p:nvSpPr>
                      <p:spPr bwMode="auto">
                        <a:xfrm>
                          <a:off x="2460" y="3282"/>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12" name="Freeform 1117"/>
                        <p:cNvSpPr>
                          <a:spLocks/>
                        </p:cNvSpPr>
                        <p:nvPr/>
                      </p:nvSpPr>
                      <p:spPr bwMode="auto">
                        <a:xfrm>
                          <a:off x="2467" y="3286"/>
                          <a:ext cx="4" cy="13"/>
                        </a:xfrm>
                        <a:custGeom>
                          <a:avLst/>
                          <a:gdLst>
                            <a:gd name="T0" fmla="*/ 0 w 4"/>
                            <a:gd name="T1" fmla="*/ 0 h 13"/>
                            <a:gd name="T2" fmla="*/ 0 w 4"/>
                            <a:gd name="T3" fmla="*/ 0 h 13"/>
                            <a:gd name="T4" fmla="*/ 4 w 4"/>
                            <a:gd name="T5" fmla="*/ 4 h 13"/>
                            <a:gd name="T6" fmla="*/ 4 w 4"/>
                            <a:gd name="T7" fmla="*/ 13 h 13"/>
                            <a:gd name="T8" fmla="*/ 0 w 4"/>
                            <a:gd name="T9" fmla="*/ 9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406" name="Group 1118"/>
                      <p:cNvGrpSpPr>
                        <a:grpSpLocks/>
                      </p:cNvGrpSpPr>
                      <p:nvPr/>
                    </p:nvGrpSpPr>
                    <p:grpSpPr bwMode="auto">
                      <a:xfrm>
                        <a:off x="2452" y="3295"/>
                        <a:ext cx="19" cy="17"/>
                        <a:chOff x="2452" y="3295"/>
                        <a:chExt cx="19" cy="17"/>
                      </a:xfrm>
                    </p:grpSpPr>
                    <p:sp>
                      <p:nvSpPr>
                        <p:cNvPr id="1407" name="Freeform 1119"/>
                        <p:cNvSpPr>
                          <a:spLocks/>
                        </p:cNvSpPr>
                        <p:nvPr/>
                      </p:nvSpPr>
                      <p:spPr bwMode="auto">
                        <a:xfrm>
                          <a:off x="2452" y="3295"/>
                          <a:ext cx="4" cy="8"/>
                        </a:xfrm>
                        <a:custGeom>
                          <a:avLst/>
                          <a:gdLst>
                            <a:gd name="T0" fmla="*/ 0 w 4"/>
                            <a:gd name="T1" fmla="*/ 0 h 8"/>
                            <a:gd name="T2" fmla="*/ 0 w 4"/>
                            <a:gd name="T3" fmla="*/ 0 h 8"/>
                            <a:gd name="T4" fmla="*/ 4 w 4"/>
                            <a:gd name="T5" fmla="*/ 0 h 8"/>
                            <a:gd name="T6" fmla="*/ 4 w 4"/>
                            <a:gd name="T7" fmla="*/ 8 h 8"/>
                            <a:gd name="T8" fmla="*/ 0 w 4"/>
                            <a:gd name="T9" fmla="*/ 8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08" name="Freeform 1120"/>
                        <p:cNvSpPr>
                          <a:spLocks/>
                        </p:cNvSpPr>
                        <p:nvPr/>
                      </p:nvSpPr>
                      <p:spPr bwMode="auto">
                        <a:xfrm>
                          <a:off x="2460" y="3299"/>
                          <a:ext cx="4" cy="8"/>
                        </a:xfrm>
                        <a:custGeom>
                          <a:avLst/>
                          <a:gdLst>
                            <a:gd name="T0" fmla="*/ 0 w 4"/>
                            <a:gd name="T1" fmla="*/ 0 h 8"/>
                            <a:gd name="T2" fmla="*/ 0 w 4"/>
                            <a:gd name="T3" fmla="*/ 0 h 8"/>
                            <a:gd name="T4" fmla="*/ 4 w 4"/>
                            <a:gd name="T5" fmla="*/ 0 h 8"/>
                            <a:gd name="T6" fmla="*/ 4 w 4"/>
                            <a:gd name="T7" fmla="*/ 8 h 8"/>
                            <a:gd name="T8" fmla="*/ 0 w 4"/>
                            <a:gd name="T9" fmla="*/ 4 h 8"/>
                            <a:gd name="T10" fmla="*/ 0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0"/>
                              </a:moveTo>
                              <a:lnTo>
                                <a:pt x="0" y="0"/>
                              </a:lnTo>
                              <a:lnTo>
                                <a:pt x="4" y="0"/>
                              </a:lnTo>
                              <a:lnTo>
                                <a:pt x="4" y="8"/>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09" name="Freeform 1121"/>
                        <p:cNvSpPr>
                          <a:spLocks/>
                        </p:cNvSpPr>
                        <p:nvPr/>
                      </p:nvSpPr>
                      <p:spPr bwMode="auto">
                        <a:xfrm>
                          <a:off x="2467" y="3299"/>
                          <a:ext cx="4" cy="13"/>
                        </a:xfrm>
                        <a:custGeom>
                          <a:avLst/>
                          <a:gdLst>
                            <a:gd name="T0" fmla="*/ 0 w 4"/>
                            <a:gd name="T1" fmla="*/ 0 h 13"/>
                            <a:gd name="T2" fmla="*/ 0 w 4"/>
                            <a:gd name="T3" fmla="*/ 0 h 13"/>
                            <a:gd name="T4" fmla="*/ 4 w 4"/>
                            <a:gd name="T5" fmla="*/ 4 h 13"/>
                            <a:gd name="T6" fmla="*/ 4 w 4"/>
                            <a:gd name="T7" fmla="*/ 13 h 13"/>
                            <a:gd name="T8" fmla="*/ 0 w 4"/>
                            <a:gd name="T9" fmla="*/ 8 h 13"/>
                            <a:gd name="T10" fmla="*/ 0 w 4"/>
                            <a:gd name="T11" fmla="*/ 0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4" y="4"/>
                              </a:lnTo>
                              <a:lnTo>
                                <a:pt x="4" y="13"/>
                              </a:lnTo>
                              <a:lnTo>
                                <a:pt x="0"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grpSp>
            </p:grpSp>
          </p:grpSp>
          <p:sp>
            <p:nvSpPr>
              <p:cNvPr id="669" name="Freeform 1122"/>
              <p:cNvSpPr>
                <a:spLocks/>
              </p:cNvSpPr>
              <p:nvPr/>
            </p:nvSpPr>
            <p:spPr bwMode="auto">
              <a:xfrm>
                <a:off x="2170" y="3261"/>
                <a:ext cx="49" cy="25"/>
              </a:xfrm>
              <a:custGeom>
                <a:avLst/>
                <a:gdLst>
                  <a:gd name="T0" fmla="*/ 0 w 49"/>
                  <a:gd name="T1" fmla="*/ 8 h 25"/>
                  <a:gd name="T2" fmla="*/ 0 w 49"/>
                  <a:gd name="T3" fmla="*/ 8 h 25"/>
                  <a:gd name="T4" fmla="*/ 0 w 49"/>
                  <a:gd name="T5" fmla="*/ 8 h 25"/>
                  <a:gd name="T6" fmla="*/ 0 w 49"/>
                  <a:gd name="T7" fmla="*/ 12 h 25"/>
                  <a:gd name="T8" fmla="*/ 3 w 49"/>
                  <a:gd name="T9" fmla="*/ 12 h 25"/>
                  <a:gd name="T10" fmla="*/ 3 w 49"/>
                  <a:gd name="T11" fmla="*/ 17 h 25"/>
                  <a:gd name="T12" fmla="*/ 3 w 49"/>
                  <a:gd name="T13" fmla="*/ 17 h 25"/>
                  <a:gd name="T14" fmla="*/ 7 w 49"/>
                  <a:gd name="T15" fmla="*/ 21 h 25"/>
                  <a:gd name="T16" fmla="*/ 7 w 49"/>
                  <a:gd name="T17" fmla="*/ 21 h 25"/>
                  <a:gd name="T18" fmla="*/ 7 w 49"/>
                  <a:gd name="T19" fmla="*/ 21 h 25"/>
                  <a:gd name="T20" fmla="*/ 11 w 49"/>
                  <a:gd name="T21" fmla="*/ 25 h 25"/>
                  <a:gd name="T22" fmla="*/ 15 w 49"/>
                  <a:gd name="T23" fmla="*/ 25 h 25"/>
                  <a:gd name="T24" fmla="*/ 15 w 49"/>
                  <a:gd name="T25" fmla="*/ 25 h 25"/>
                  <a:gd name="T26" fmla="*/ 18 w 49"/>
                  <a:gd name="T27" fmla="*/ 25 h 25"/>
                  <a:gd name="T28" fmla="*/ 22 w 49"/>
                  <a:gd name="T29" fmla="*/ 25 h 25"/>
                  <a:gd name="T30" fmla="*/ 26 w 49"/>
                  <a:gd name="T31" fmla="*/ 25 h 25"/>
                  <a:gd name="T32" fmla="*/ 26 w 49"/>
                  <a:gd name="T33" fmla="*/ 25 h 25"/>
                  <a:gd name="T34" fmla="*/ 30 w 49"/>
                  <a:gd name="T35" fmla="*/ 25 h 25"/>
                  <a:gd name="T36" fmla="*/ 37 w 49"/>
                  <a:gd name="T37" fmla="*/ 25 h 25"/>
                  <a:gd name="T38" fmla="*/ 41 w 49"/>
                  <a:gd name="T39" fmla="*/ 21 h 25"/>
                  <a:gd name="T40" fmla="*/ 45 w 49"/>
                  <a:gd name="T41" fmla="*/ 21 h 25"/>
                  <a:gd name="T42" fmla="*/ 45 w 49"/>
                  <a:gd name="T43" fmla="*/ 17 h 25"/>
                  <a:gd name="T44" fmla="*/ 45 w 49"/>
                  <a:gd name="T45" fmla="*/ 17 h 25"/>
                  <a:gd name="T46" fmla="*/ 49 w 49"/>
                  <a:gd name="T47" fmla="*/ 17 h 25"/>
                  <a:gd name="T48" fmla="*/ 49 w 49"/>
                  <a:gd name="T49" fmla="*/ 12 h 25"/>
                  <a:gd name="T50" fmla="*/ 49 w 49"/>
                  <a:gd name="T51" fmla="*/ 12 h 25"/>
                  <a:gd name="T52" fmla="*/ 49 w 49"/>
                  <a:gd name="T53" fmla="*/ 12 h 25"/>
                  <a:gd name="T54" fmla="*/ 49 w 49"/>
                  <a:gd name="T55" fmla="*/ 8 h 25"/>
                  <a:gd name="T56" fmla="*/ 49 w 49"/>
                  <a:gd name="T57" fmla="*/ 8 h 25"/>
                  <a:gd name="T58" fmla="*/ 49 w 49"/>
                  <a:gd name="T59" fmla="*/ 8 h 25"/>
                  <a:gd name="T60" fmla="*/ 49 w 49"/>
                  <a:gd name="T61" fmla="*/ 4 h 25"/>
                  <a:gd name="T62" fmla="*/ 49 w 49"/>
                  <a:gd name="T63" fmla="*/ 4 h 25"/>
                  <a:gd name="T64" fmla="*/ 49 w 49"/>
                  <a:gd name="T65" fmla="*/ 4 h 25"/>
                  <a:gd name="T66" fmla="*/ 45 w 49"/>
                  <a:gd name="T67" fmla="*/ 4 h 25"/>
                  <a:gd name="T68" fmla="*/ 45 w 49"/>
                  <a:gd name="T69" fmla="*/ 0 h 25"/>
                  <a:gd name="T70" fmla="*/ 41 w 49"/>
                  <a:gd name="T71" fmla="*/ 0 h 25"/>
                  <a:gd name="T72" fmla="*/ 37 w 49"/>
                  <a:gd name="T73" fmla="*/ 0 h 25"/>
                  <a:gd name="T74" fmla="*/ 33 w 49"/>
                  <a:gd name="T75" fmla="*/ 0 h 25"/>
                  <a:gd name="T76" fmla="*/ 30 w 49"/>
                  <a:gd name="T77" fmla="*/ 0 h 25"/>
                  <a:gd name="T78" fmla="*/ 22 w 49"/>
                  <a:gd name="T79" fmla="*/ 0 h 25"/>
                  <a:gd name="T80" fmla="*/ 18 w 49"/>
                  <a:gd name="T81" fmla="*/ 0 h 25"/>
                  <a:gd name="T82" fmla="*/ 15 w 49"/>
                  <a:gd name="T83" fmla="*/ 0 h 25"/>
                  <a:gd name="T84" fmla="*/ 11 w 49"/>
                  <a:gd name="T85" fmla="*/ 0 h 25"/>
                  <a:gd name="T86" fmla="*/ 7 w 49"/>
                  <a:gd name="T87" fmla="*/ 0 h 25"/>
                  <a:gd name="T88" fmla="*/ 3 w 49"/>
                  <a:gd name="T89" fmla="*/ 0 h 25"/>
                  <a:gd name="T90" fmla="*/ 3 w 49"/>
                  <a:gd name="T91" fmla="*/ 4 h 25"/>
                  <a:gd name="T92" fmla="*/ 3 w 49"/>
                  <a:gd name="T93" fmla="*/ 4 h 25"/>
                  <a:gd name="T94" fmla="*/ 0 w 49"/>
                  <a:gd name="T95" fmla="*/ 4 h 25"/>
                  <a:gd name="T96" fmla="*/ 0 w 49"/>
                  <a:gd name="T97" fmla="*/ 4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3" y="12"/>
                    </a:lnTo>
                    <a:lnTo>
                      <a:pt x="3" y="17"/>
                    </a:lnTo>
                    <a:lnTo>
                      <a:pt x="7" y="21"/>
                    </a:lnTo>
                    <a:lnTo>
                      <a:pt x="11" y="25"/>
                    </a:lnTo>
                    <a:lnTo>
                      <a:pt x="15" y="25"/>
                    </a:lnTo>
                    <a:lnTo>
                      <a:pt x="18" y="25"/>
                    </a:lnTo>
                    <a:lnTo>
                      <a:pt x="22" y="25"/>
                    </a:lnTo>
                    <a:lnTo>
                      <a:pt x="26" y="25"/>
                    </a:lnTo>
                    <a:lnTo>
                      <a:pt x="30" y="25"/>
                    </a:lnTo>
                    <a:lnTo>
                      <a:pt x="37" y="25"/>
                    </a:lnTo>
                    <a:lnTo>
                      <a:pt x="41" y="21"/>
                    </a:lnTo>
                    <a:lnTo>
                      <a:pt x="45" y="21"/>
                    </a:lnTo>
                    <a:lnTo>
                      <a:pt x="45" y="17"/>
                    </a:lnTo>
                    <a:lnTo>
                      <a:pt x="49" y="17"/>
                    </a:lnTo>
                    <a:lnTo>
                      <a:pt x="49" y="12"/>
                    </a:lnTo>
                    <a:lnTo>
                      <a:pt x="49" y="8"/>
                    </a:lnTo>
                    <a:lnTo>
                      <a:pt x="49" y="4"/>
                    </a:lnTo>
                    <a:lnTo>
                      <a:pt x="45" y="4"/>
                    </a:lnTo>
                    <a:lnTo>
                      <a:pt x="45" y="0"/>
                    </a:lnTo>
                    <a:lnTo>
                      <a:pt x="41" y="0"/>
                    </a:lnTo>
                    <a:lnTo>
                      <a:pt x="37" y="0"/>
                    </a:lnTo>
                    <a:lnTo>
                      <a:pt x="33" y="0"/>
                    </a:lnTo>
                    <a:lnTo>
                      <a:pt x="30" y="0"/>
                    </a:lnTo>
                    <a:lnTo>
                      <a:pt x="22" y="0"/>
                    </a:lnTo>
                    <a:lnTo>
                      <a:pt x="18" y="0"/>
                    </a:lnTo>
                    <a:lnTo>
                      <a:pt x="15" y="0"/>
                    </a:lnTo>
                    <a:lnTo>
                      <a:pt x="11" y="0"/>
                    </a:lnTo>
                    <a:lnTo>
                      <a:pt x="7" y="0"/>
                    </a:lnTo>
                    <a:lnTo>
                      <a:pt x="3"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0" name="Freeform 1123"/>
              <p:cNvSpPr>
                <a:spLocks/>
              </p:cNvSpPr>
              <p:nvPr/>
            </p:nvSpPr>
            <p:spPr bwMode="auto">
              <a:xfrm>
                <a:off x="2207" y="3261"/>
                <a:ext cx="49" cy="25"/>
              </a:xfrm>
              <a:custGeom>
                <a:avLst/>
                <a:gdLst>
                  <a:gd name="T0" fmla="*/ 0 w 49"/>
                  <a:gd name="T1" fmla="*/ 8 h 25"/>
                  <a:gd name="T2" fmla="*/ 0 w 49"/>
                  <a:gd name="T3" fmla="*/ 8 h 25"/>
                  <a:gd name="T4" fmla="*/ 0 w 49"/>
                  <a:gd name="T5" fmla="*/ 8 h 25"/>
                  <a:gd name="T6" fmla="*/ 0 w 49"/>
                  <a:gd name="T7" fmla="*/ 12 h 25"/>
                  <a:gd name="T8" fmla="*/ 0 w 49"/>
                  <a:gd name="T9" fmla="*/ 12 h 25"/>
                  <a:gd name="T10" fmla="*/ 4 w 49"/>
                  <a:gd name="T11" fmla="*/ 17 h 25"/>
                  <a:gd name="T12" fmla="*/ 4 w 49"/>
                  <a:gd name="T13" fmla="*/ 17 h 25"/>
                  <a:gd name="T14" fmla="*/ 4 w 49"/>
                  <a:gd name="T15" fmla="*/ 21 h 25"/>
                  <a:gd name="T16" fmla="*/ 8 w 49"/>
                  <a:gd name="T17" fmla="*/ 21 h 25"/>
                  <a:gd name="T18" fmla="*/ 8 w 49"/>
                  <a:gd name="T19" fmla="*/ 21 h 25"/>
                  <a:gd name="T20" fmla="*/ 12 w 49"/>
                  <a:gd name="T21" fmla="*/ 25 h 25"/>
                  <a:gd name="T22" fmla="*/ 12 w 49"/>
                  <a:gd name="T23" fmla="*/ 25 h 25"/>
                  <a:gd name="T24" fmla="*/ 15 w 49"/>
                  <a:gd name="T25" fmla="*/ 25 h 25"/>
                  <a:gd name="T26" fmla="*/ 15 w 49"/>
                  <a:gd name="T27" fmla="*/ 25 h 25"/>
                  <a:gd name="T28" fmla="*/ 23 w 49"/>
                  <a:gd name="T29" fmla="*/ 25 h 25"/>
                  <a:gd name="T30" fmla="*/ 23 w 49"/>
                  <a:gd name="T31" fmla="*/ 25 h 25"/>
                  <a:gd name="T32" fmla="*/ 27 w 49"/>
                  <a:gd name="T33" fmla="*/ 25 h 25"/>
                  <a:gd name="T34" fmla="*/ 30 w 49"/>
                  <a:gd name="T35" fmla="*/ 25 h 25"/>
                  <a:gd name="T36" fmla="*/ 34 w 49"/>
                  <a:gd name="T37" fmla="*/ 25 h 25"/>
                  <a:gd name="T38" fmla="*/ 38 w 49"/>
                  <a:gd name="T39" fmla="*/ 21 h 25"/>
                  <a:gd name="T40" fmla="*/ 42 w 49"/>
                  <a:gd name="T41" fmla="*/ 21 h 25"/>
                  <a:gd name="T42" fmla="*/ 45 w 49"/>
                  <a:gd name="T43" fmla="*/ 17 h 25"/>
                  <a:gd name="T44" fmla="*/ 45 w 49"/>
                  <a:gd name="T45" fmla="*/ 17 h 25"/>
                  <a:gd name="T46" fmla="*/ 45 w 49"/>
                  <a:gd name="T47" fmla="*/ 17 h 25"/>
                  <a:gd name="T48" fmla="*/ 49 w 49"/>
                  <a:gd name="T49" fmla="*/ 12 h 25"/>
                  <a:gd name="T50" fmla="*/ 49 w 49"/>
                  <a:gd name="T51" fmla="*/ 12 h 25"/>
                  <a:gd name="T52" fmla="*/ 49 w 49"/>
                  <a:gd name="T53" fmla="*/ 12 h 25"/>
                  <a:gd name="T54" fmla="*/ 49 w 49"/>
                  <a:gd name="T55" fmla="*/ 8 h 25"/>
                  <a:gd name="T56" fmla="*/ 49 w 49"/>
                  <a:gd name="T57" fmla="*/ 8 h 25"/>
                  <a:gd name="T58" fmla="*/ 49 w 49"/>
                  <a:gd name="T59" fmla="*/ 8 h 25"/>
                  <a:gd name="T60" fmla="*/ 49 w 49"/>
                  <a:gd name="T61" fmla="*/ 4 h 25"/>
                  <a:gd name="T62" fmla="*/ 49 w 49"/>
                  <a:gd name="T63" fmla="*/ 4 h 25"/>
                  <a:gd name="T64" fmla="*/ 45 w 49"/>
                  <a:gd name="T65" fmla="*/ 4 h 25"/>
                  <a:gd name="T66" fmla="*/ 45 w 49"/>
                  <a:gd name="T67" fmla="*/ 4 h 25"/>
                  <a:gd name="T68" fmla="*/ 42 w 49"/>
                  <a:gd name="T69" fmla="*/ 0 h 25"/>
                  <a:gd name="T70" fmla="*/ 38 w 49"/>
                  <a:gd name="T71" fmla="*/ 0 h 25"/>
                  <a:gd name="T72" fmla="*/ 34 w 49"/>
                  <a:gd name="T73" fmla="*/ 0 h 25"/>
                  <a:gd name="T74" fmla="*/ 30 w 49"/>
                  <a:gd name="T75" fmla="*/ 0 h 25"/>
                  <a:gd name="T76" fmla="*/ 27 w 49"/>
                  <a:gd name="T77" fmla="*/ 0 h 25"/>
                  <a:gd name="T78" fmla="*/ 23 w 49"/>
                  <a:gd name="T79" fmla="*/ 0 h 25"/>
                  <a:gd name="T80" fmla="*/ 19 w 49"/>
                  <a:gd name="T81" fmla="*/ 0 h 25"/>
                  <a:gd name="T82" fmla="*/ 15 w 49"/>
                  <a:gd name="T83" fmla="*/ 0 h 25"/>
                  <a:gd name="T84" fmla="*/ 12 w 49"/>
                  <a:gd name="T85" fmla="*/ 0 h 25"/>
                  <a:gd name="T86" fmla="*/ 8 w 49"/>
                  <a:gd name="T87" fmla="*/ 0 h 25"/>
                  <a:gd name="T88" fmla="*/ 4 w 49"/>
                  <a:gd name="T89" fmla="*/ 0 h 25"/>
                  <a:gd name="T90" fmla="*/ 0 w 49"/>
                  <a:gd name="T91" fmla="*/ 4 h 25"/>
                  <a:gd name="T92" fmla="*/ 0 w 49"/>
                  <a:gd name="T93" fmla="*/ 4 h 25"/>
                  <a:gd name="T94" fmla="*/ 0 w 49"/>
                  <a:gd name="T95" fmla="*/ 4 h 25"/>
                  <a:gd name="T96" fmla="*/ 0 w 49"/>
                  <a:gd name="T97" fmla="*/ 4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4" y="17"/>
                    </a:lnTo>
                    <a:lnTo>
                      <a:pt x="4" y="21"/>
                    </a:lnTo>
                    <a:lnTo>
                      <a:pt x="8" y="21"/>
                    </a:lnTo>
                    <a:lnTo>
                      <a:pt x="12" y="25"/>
                    </a:lnTo>
                    <a:lnTo>
                      <a:pt x="15" y="25"/>
                    </a:lnTo>
                    <a:lnTo>
                      <a:pt x="23" y="25"/>
                    </a:lnTo>
                    <a:lnTo>
                      <a:pt x="27" y="25"/>
                    </a:lnTo>
                    <a:lnTo>
                      <a:pt x="30" y="25"/>
                    </a:lnTo>
                    <a:lnTo>
                      <a:pt x="34" y="25"/>
                    </a:lnTo>
                    <a:lnTo>
                      <a:pt x="38" y="21"/>
                    </a:lnTo>
                    <a:lnTo>
                      <a:pt x="42" y="21"/>
                    </a:lnTo>
                    <a:lnTo>
                      <a:pt x="45" y="17"/>
                    </a:lnTo>
                    <a:lnTo>
                      <a:pt x="49" y="12"/>
                    </a:lnTo>
                    <a:lnTo>
                      <a:pt x="49" y="8"/>
                    </a:lnTo>
                    <a:lnTo>
                      <a:pt x="49" y="4"/>
                    </a:lnTo>
                    <a:lnTo>
                      <a:pt x="45" y="4"/>
                    </a:lnTo>
                    <a:lnTo>
                      <a:pt x="42" y="0"/>
                    </a:lnTo>
                    <a:lnTo>
                      <a:pt x="38" y="0"/>
                    </a:lnTo>
                    <a:lnTo>
                      <a:pt x="34" y="0"/>
                    </a:lnTo>
                    <a:lnTo>
                      <a:pt x="30" y="0"/>
                    </a:lnTo>
                    <a:lnTo>
                      <a:pt x="27" y="0"/>
                    </a:lnTo>
                    <a:lnTo>
                      <a:pt x="23" y="0"/>
                    </a:lnTo>
                    <a:lnTo>
                      <a:pt x="19" y="0"/>
                    </a:lnTo>
                    <a:lnTo>
                      <a:pt x="15" y="0"/>
                    </a:lnTo>
                    <a:lnTo>
                      <a:pt x="12" y="0"/>
                    </a:lnTo>
                    <a:lnTo>
                      <a:pt x="8" y="0"/>
                    </a:lnTo>
                    <a:lnTo>
                      <a:pt x="4"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1" name="Freeform 1124"/>
              <p:cNvSpPr>
                <a:spLocks/>
              </p:cNvSpPr>
              <p:nvPr/>
            </p:nvSpPr>
            <p:spPr bwMode="auto">
              <a:xfrm>
                <a:off x="2192" y="3273"/>
                <a:ext cx="49" cy="30"/>
              </a:xfrm>
              <a:custGeom>
                <a:avLst/>
                <a:gdLst>
                  <a:gd name="T0" fmla="*/ 0 w 49"/>
                  <a:gd name="T1" fmla="*/ 9 h 30"/>
                  <a:gd name="T2" fmla="*/ 0 w 49"/>
                  <a:gd name="T3" fmla="*/ 9 h 30"/>
                  <a:gd name="T4" fmla="*/ 0 w 49"/>
                  <a:gd name="T5" fmla="*/ 13 h 30"/>
                  <a:gd name="T6" fmla="*/ 0 w 49"/>
                  <a:gd name="T7" fmla="*/ 13 h 30"/>
                  <a:gd name="T8" fmla="*/ 0 w 49"/>
                  <a:gd name="T9" fmla="*/ 17 h 30"/>
                  <a:gd name="T10" fmla="*/ 4 w 49"/>
                  <a:gd name="T11" fmla="*/ 17 h 30"/>
                  <a:gd name="T12" fmla="*/ 4 w 49"/>
                  <a:gd name="T13" fmla="*/ 22 h 30"/>
                  <a:gd name="T14" fmla="*/ 4 w 49"/>
                  <a:gd name="T15" fmla="*/ 22 h 30"/>
                  <a:gd name="T16" fmla="*/ 8 w 49"/>
                  <a:gd name="T17" fmla="*/ 26 h 30"/>
                  <a:gd name="T18" fmla="*/ 8 w 49"/>
                  <a:gd name="T19" fmla="*/ 26 h 30"/>
                  <a:gd name="T20" fmla="*/ 11 w 49"/>
                  <a:gd name="T21" fmla="*/ 26 h 30"/>
                  <a:gd name="T22" fmla="*/ 11 w 49"/>
                  <a:gd name="T23" fmla="*/ 26 h 30"/>
                  <a:gd name="T24" fmla="*/ 15 w 49"/>
                  <a:gd name="T25" fmla="*/ 26 h 30"/>
                  <a:gd name="T26" fmla="*/ 15 w 49"/>
                  <a:gd name="T27" fmla="*/ 30 h 30"/>
                  <a:gd name="T28" fmla="*/ 23 w 49"/>
                  <a:gd name="T29" fmla="*/ 30 h 30"/>
                  <a:gd name="T30" fmla="*/ 23 w 49"/>
                  <a:gd name="T31" fmla="*/ 30 h 30"/>
                  <a:gd name="T32" fmla="*/ 27 w 49"/>
                  <a:gd name="T33" fmla="*/ 30 h 30"/>
                  <a:gd name="T34" fmla="*/ 30 w 49"/>
                  <a:gd name="T35" fmla="*/ 26 h 30"/>
                  <a:gd name="T36" fmla="*/ 34 w 49"/>
                  <a:gd name="T37" fmla="*/ 26 h 30"/>
                  <a:gd name="T38" fmla="*/ 42 w 49"/>
                  <a:gd name="T39" fmla="*/ 26 h 30"/>
                  <a:gd name="T40" fmla="*/ 42 w 49"/>
                  <a:gd name="T41" fmla="*/ 22 h 30"/>
                  <a:gd name="T42" fmla="*/ 45 w 49"/>
                  <a:gd name="T43" fmla="*/ 22 h 30"/>
                  <a:gd name="T44" fmla="*/ 45 w 49"/>
                  <a:gd name="T45" fmla="*/ 22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9 h 30"/>
                  <a:gd name="T58" fmla="*/ 49 w 49"/>
                  <a:gd name="T59" fmla="*/ 9 h 30"/>
                  <a:gd name="T60" fmla="*/ 49 w 49"/>
                  <a:gd name="T61" fmla="*/ 9 h 30"/>
                  <a:gd name="T62" fmla="*/ 49 w 49"/>
                  <a:gd name="T63" fmla="*/ 9 h 30"/>
                  <a:gd name="T64" fmla="*/ 45 w 49"/>
                  <a:gd name="T65" fmla="*/ 9 h 30"/>
                  <a:gd name="T66" fmla="*/ 45 w 49"/>
                  <a:gd name="T67" fmla="*/ 5 h 30"/>
                  <a:gd name="T68" fmla="*/ 42 w 49"/>
                  <a:gd name="T69" fmla="*/ 5 h 30"/>
                  <a:gd name="T70" fmla="*/ 42 w 49"/>
                  <a:gd name="T71" fmla="*/ 5 h 30"/>
                  <a:gd name="T72" fmla="*/ 38 w 49"/>
                  <a:gd name="T73" fmla="*/ 0 h 30"/>
                  <a:gd name="T74" fmla="*/ 34 w 49"/>
                  <a:gd name="T75" fmla="*/ 0 h 30"/>
                  <a:gd name="T76" fmla="*/ 27 w 49"/>
                  <a:gd name="T77" fmla="*/ 0 h 30"/>
                  <a:gd name="T78" fmla="*/ 23 w 49"/>
                  <a:gd name="T79" fmla="*/ 0 h 30"/>
                  <a:gd name="T80" fmla="*/ 19 w 49"/>
                  <a:gd name="T81" fmla="*/ 0 h 30"/>
                  <a:gd name="T82" fmla="*/ 15 w 49"/>
                  <a:gd name="T83" fmla="*/ 0 h 30"/>
                  <a:gd name="T84" fmla="*/ 11 w 49"/>
                  <a:gd name="T85" fmla="*/ 0 h 30"/>
                  <a:gd name="T86" fmla="*/ 8 w 49"/>
                  <a:gd name="T87" fmla="*/ 5 h 30"/>
                  <a:gd name="T88" fmla="*/ 4 w 49"/>
                  <a:gd name="T89" fmla="*/ 5 h 30"/>
                  <a:gd name="T90" fmla="*/ 4 w 49"/>
                  <a:gd name="T91" fmla="*/ 5 h 30"/>
                  <a:gd name="T92" fmla="*/ 0 w 49"/>
                  <a:gd name="T93" fmla="*/ 5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0" y="17"/>
                    </a:lnTo>
                    <a:lnTo>
                      <a:pt x="4" y="17"/>
                    </a:lnTo>
                    <a:lnTo>
                      <a:pt x="4" y="22"/>
                    </a:lnTo>
                    <a:lnTo>
                      <a:pt x="8" y="26"/>
                    </a:lnTo>
                    <a:lnTo>
                      <a:pt x="11" y="26"/>
                    </a:lnTo>
                    <a:lnTo>
                      <a:pt x="15" y="26"/>
                    </a:lnTo>
                    <a:lnTo>
                      <a:pt x="15" y="30"/>
                    </a:lnTo>
                    <a:lnTo>
                      <a:pt x="23" y="30"/>
                    </a:lnTo>
                    <a:lnTo>
                      <a:pt x="27" y="30"/>
                    </a:lnTo>
                    <a:lnTo>
                      <a:pt x="30" y="26"/>
                    </a:lnTo>
                    <a:lnTo>
                      <a:pt x="34" y="26"/>
                    </a:lnTo>
                    <a:lnTo>
                      <a:pt x="42" y="26"/>
                    </a:lnTo>
                    <a:lnTo>
                      <a:pt x="42" y="22"/>
                    </a:lnTo>
                    <a:lnTo>
                      <a:pt x="45" y="22"/>
                    </a:lnTo>
                    <a:lnTo>
                      <a:pt x="49" y="17"/>
                    </a:lnTo>
                    <a:lnTo>
                      <a:pt x="49" y="13"/>
                    </a:lnTo>
                    <a:lnTo>
                      <a:pt x="49" y="9"/>
                    </a:lnTo>
                    <a:lnTo>
                      <a:pt x="45" y="9"/>
                    </a:lnTo>
                    <a:lnTo>
                      <a:pt x="45" y="5"/>
                    </a:lnTo>
                    <a:lnTo>
                      <a:pt x="42" y="5"/>
                    </a:lnTo>
                    <a:lnTo>
                      <a:pt x="38" y="0"/>
                    </a:lnTo>
                    <a:lnTo>
                      <a:pt x="34" y="0"/>
                    </a:lnTo>
                    <a:lnTo>
                      <a:pt x="27" y="0"/>
                    </a:lnTo>
                    <a:lnTo>
                      <a:pt x="23" y="0"/>
                    </a:lnTo>
                    <a:lnTo>
                      <a:pt x="19" y="0"/>
                    </a:lnTo>
                    <a:lnTo>
                      <a:pt x="15" y="0"/>
                    </a:lnTo>
                    <a:lnTo>
                      <a:pt x="11" y="0"/>
                    </a:lnTo>
                    <a:lnTo>
                      <a:pt x="8" y="5"/>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2" name="Freeform 1125"/>
              <p:cNvSpPr>
                <a:spLocks/>
              </p:cNvSpPr>
              <p:nvPr/>
            </p:nvSpPr>
            <p:spPr bwMode="auto">
              <a:xfrm>
                <a:off x="2369" y="3371"/>
                <a:ext cx="49" cy="30"/>
              </a:xfrm>
              <a:custGeom>
                <a:avLst/>
                <a:gdLst>
                  <a:gd name="T0" fmla="*/ 0 w 49"/>
                  <a:gd name="T1" fmla="*/ 8 h 30"/>
                  <a:gd name="T2" fmla="*/ 0 w 49"/>
                  <a:gd name="T3" fmla="*/ 8 h 30"/>
                  <a:gd name="T4" fmla="*/ 4 w 49"/>
                  <a:gd name="T5" fmla="*/ 13 h 30"/>
                  <a:gd name="T6" fmla="*/ 4 w 49"/>
                  <a:gd name="T7" fmla="*/ 13 h 30"/>
                  <a:gd name="T8" fmla="*/ 4 w 49"/>
                  <a:gd name="T9" fmla="*/ 17 h 30"/>
                  <a:gd name="T10" fmla="*/ 4 w 49"/>
                  <a:gd name="T11" fmla="*/ 17 h 30"/>
                  <a:gd name="T12" fmla="*/ 4 w 49"/>
                  <a:gd name="T13" fmla="*/ 21 h 30"/>
                  <a:gd name="T14" fmla="*/ 8 w 49"/>
                  <a:gd name="T15" fmla="*/ 21 h 30"/>
                  <a:gd name="T16" fmla="*/ 8 w 49"/>
                  <a:gd name="T17" fmla="*/ 21 h 30"/>
                  <a:gd name="T18" fmla="*/ 12 w 49"/>
                  <a:gd name="T19" fmla="*/ 25 h 30"/>
                  <a:gd name="T20" fmla="*/ 12 w 49"/>
                  <a:gd name="T21" fmla="*/ 25 h 30"/>
                  <a:gd name="T22" fmla="*/ 15 w 49"/>
                  <a:gd name="T23" fmla="*/ 25 h 30"/>
                  <a:gd name="T24" fmla="*/ 15 w 49"/>
                  <a:gd name="T25" fmla="*/ 25 h 30"/>
                  <a:gd name="T26" fmla="*/ 19 w 49"/>
                  <a:gd name="T27" fmla="*/ 25 h 30"/>
                  <a:gd name="T28" fmla="*/ 23 w 49"/>
                  <a:gd name="T29" fmla="*/ 25 h 30"/>
                  <a:gd name="T30" fmla="*/ 27 w 49"/>
                  <a:gd name="T31" fmla="*/ 30 h 30"/>
                  <a:gd name="T32" fmla="*/ 27 w 49"/>
                  <a:gd name="T33" fmla="*/ 25 h 30"/>
                  <a:gd name="T34" fmla="*/ 34 w 49"/>
                  <a:gd name="T35" fmla="*/ 25 h 30"/>
                  <a:gd name="T36" fmla="*/ 38 w 49"/>
                  <a:gd name="T37" fmla="*/ 25 h 30"/>
                  <a:gd name="T38" fmla="*/ 42 w 49"/>
                  <a:gd name="T39" fmla="*/ 25 h 30"/>
                  <a:gd name="T40" fmla="*/ 46 w 49"/>
                  <a:gd name="T41" fmla="*/ 21 h 30"/>
                  <a:gd name="T42" fmla="*/ 46 w 49"/>
                  <a:gd name="T43" fmla="*/ 21 h 30"/>
                  <a:gd name="T44" fmla="*/ 49 w 49"/>
                  <a:gd name="T45" fmla="*/ 17 h 30"/>
                  <a:gd name="T46" fmla="*/ 49 w 49"/>
                  <a:gd name="T47" fmla="*/ 17 h 30"/>
                  <a:gd name="T48" fmla="*/ 49 w 49"/>
                  <a:gd name="T49" fmla="*/ 17 h 30"/>
                  <a:gd name="T50" fmla="*/ 49 w 49"/>
                  <a:gd name="T51" fmla="*/ 13 h 30"/>
                  <a:gd name="T52" fmla="*/ 49 w 49"/>
                  <a:gd name="T53" fmla="*/ 13 h 30"/>
                  <a:gd name="T54" fmla="*/ 49 w 49"/>
                  <a:gd name="T55" fmla="*/ 8 h 30"/>
                  <a:gd name="T56" fmla="*/ 49 w 49"/>
                  <a:gd name="T57" fmla="*/ 8 h 30"/>
                  <a:gd name="T58" fmla="*/ 49 w 49"/>
                  <a:gd name="T59" fmla="*/ 8 h 30"/>
                  <a:gd name="T60" fmla="*/ 49 w 49"/>
                  <a:gd name="T61" fmla="*/ 8 h 30"/>
                  <a:gd name="T62" fmla="*/ 49 w 49"/>
                  <a:gd name="T63" fmla="*/ 8 h 30"/>
                  <a:gd name="T64" fmla="*/ 49 w 49"/>
                  <a:gd name="T65" fmla="*/ 4 h 30"/>
                  <a:gd name="T66" fmla="*/ 49 w 49"/>
                  <a:gd name="T67" fmla="*/ 4 h 30"/>
                  <a:gd name="T68" fmla="*/ 46 w 49"/>
                  <a:gd name="T69" fmla="*/ 4 h 30"/>
                  <a:gd name="T70" fmla="*/ 42 w 49"/>
                  <a:gd name="T71" fmla="*/ 0 h 30"/>
                  <a:gd name="T72" fmla="*/ 38 w 49"/>
                  <a:gd name="T73" fmla="*/ 0 h 30"/>
                  <a:gd name="T74" fmla="*/ 34 w 49"/>
                  <a:gd name="T75" fmla="*/ 0 h 30"/>
                  <a:gd name="T76" fmla="*/ 31 w 49"/>
                  <a:gd name="T77" fmla="*/ 0 h 30"/>
                  <a:gd name="T78" fmla="*/ 27 w 49"/>
                  <a:gd name="T79" fmla="*/ 0 h 30"/>
                  <a:gd name="T80" fmla="*/ 19 w 49"/>
                  <a:gd name="T81" fmla="*/ 0 h 30"/>
                  <a:gd name="T82" fmla="*/ 15 w 49"/>
                  <a:gd name="T83" fmla="*/ 0 h 30"/>
                  <a:gd name="T84" fmla="*/ 12 w 49"/>
                  <a:gd name="T85" fmla="*/ 0 h 30"/>
                  <a:gd name="T86" fmla="*/ 8 w 49"/>
                  <a:gd name="T87" fmla="*/ 0 h 30"/>
                  <a:gd name="T88" fmla="*/ 8 w 49"/>
                  <a:gd name="T89" fmla="*/ 4 h 30"/>
                  <a:gd name="T90" fmla="*/ 4 w 49"/>
                  <a:gd name="T91" fmla="*/ 4 h 30"/>
                  <a:gd name="T92" fmla="*/ 4 w 49"/>
                  <a:gd name="T93" fmla="*/ 4 h 30"/>
                  <a:gd name="T94" fmla="*/ 4 w 49"/>
                  <a:gd name="T95" fmla="*/ 4 h 30"/>
                  <a:gd name="T96" fmla="*/ 4 w 49"/>
                  <a:gd name="T97" fmla="*/ 8 h 30"/>
                  <a:gd name="T98" fmla="*/ 0 w 49"/>
                  <a:gd name="T99" fmla="*/ 8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8"/>
                    </a:moveTo>
                    <a:lnTo>
                      <a:pt x="0" y="8"/>
                    </a:lnTo>
                    <a:lnTo>
                      <a:pt x="4" y="13"/>
                    </a:lnTo>
                    <a:lnTo>
                      <a:pt x="4" y="17"/>
                    </a:lnTo>
                    <a:lnTo>
                      <a:pt x="4" y="21"/>
                    </a:lnTo>
                    <a:lnTo>
                      <a:pt x="8" y="21"/>
                    </a:lnTo>
                    <a:lnTo>
                      <a:pt x="12" y="25"/>
                    </a:lnTo>
                    <a:lnTo>
                      <a:pt x="15" y="25"/>
                    </a:lnTo>
                    <a:lnTo>
                      <a:pt x="19" y="25"/>
                    </a:lnTo>
                    <a:lnTo>
                      <a:pt x="23" y="25"/>
                    </a:lnTo>
                    <a:lnTo>
                      <a:pt x="27" y="30"/>
                    </a:lnTo>
                    <a:lnTo>
                      <a:pt x="27" y="25"/>
                    </a:lnTo>
                    <a:lnTo>
                      <a:pt x="34" y="25"/>
                    </a:lnTo>
                    <a:lnTo>
                      <a:pt x="38" y="25"/>
                    </a:lnTo>
                    <a:lnTo>
                      <a:pt x="42" y="25"/>
                    </a:lnTo>
                    <a:lnTo>
                      <a:pt x="46" y="21"/>
                    </a:lnTo>
                    <a:lnTo>
                      <a:pt x="49" y="17"/>
                    </a:lnTo>
                    <a:lnTo>
                      <a:pt x="49" y="13"/>
                    </a:lnTo>
                    <a:lnTo>
                      <a:pt x="49" y="8"/>
                    </a:lnTo>
                    <a:lnTo>
                      <a:pt x="49" y="4"/>
                    </a:lnTo>
                    <a:lnTo>
                      <a:pt x="46" y="4"/>
                    </a:lnTo>
                    <a:lnTo>
                      <a:pt x="42" y="0"/>
                    </a:lnTo>
                    <a:lnTo>
                      <a:pt x="38" y="0"/>
                    </a:lnTo>
                    <a:lnTo>
                      <a:pt x="34" y="0"/>
                    </a:lnTo>
                    <a:lnTo>
                      <a:pt x="31" y="0"/>
                    </a:lnTo>
                    <a:lnTo>
                      <a:pt x="27" y="0"/>
                    </a:lnTo>
                    <a:lnTo>
                      <a:pt x="19" y="0"/>
                    </a:lnTo>
                    <a:lnTo>
                      <a:pt x="15" y="0"/>
                    </a:lnTo>
                    <a:lnTo>
                      <a:pt x="12" y="0"/>
                    </a:lnTo>
                    <a:lnTo>
                      <a:pt x="8" y="0"/>
                    </a:lnTo>
                    <a:lnTo>
                      <a:pt x="8" y="4"/>
                    </a:lnTo>
                    <a:lnTo>
                      <a:pt x="4" y="4"/>
                    </a:lnTo>
                    <a:lnTo>
                      <a:pt x="4" y="8"/>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3" name="Freeform 1126"/>
              <p:cNvSpPr>
                <a:spLocks/>
              </p:cNvSpPr>
              <p:nvPr/>
            </p:nvSpPr>
            <p:spPr bwMode="auto">
              <a:xfrm>
                <a:off x="2400" y="3354"/>
                <a:ext cx="49" cy="30"/>
              </a:xfrm>
              <a:custGeom>
                <a:avLst/>
                <a:gdLst>
                  <a:gd name="T0" fmla="*/ 0 w 49"/>
                  <a:gd name="T1" fmla="*/ 13 h 30"/>
                  <a:gd name="T2" fmla="*/ 0 w 49"/>
                  <a:gd name="T3" fmla="*/ 13 h 30"/>
                  <a:gd name="T4" fmla="*/ 0 w 49"/>
                  <a:gd name="T5" fmla="*/ 13 h 30"/>
                  <a:gd name="T6" fmla="*/ 0 w 49"/>
                  <a:gd name="T7" fmla="*/ 17 h 30"/>
                  <a:gd name="T8" fmla="*/ 3 w 49"/>
                  <a:gd name="T9" fmla="*/ 17 h 30"/>
                  <a:gd name="T10" fmla="*/ 3 w 49"/>
                  <a:gd name="T11" fmla="*/ 21 h 30"/>
                  <a:gd name="T12" fmla="*/ 3 w 49"/>
                  <a:gd name="T13" fmla="*/ 21 h 30"/>
                  <a:gd name="T14" fmla="*/ 7 w 49"/>
                  <a:gd name="T15" fmla="*/ 25 h 30"/>
                  <a:gd name="T16" fmla="*/ 7 w 49"/>
                  <a:gd name="T17" fmla="*/ 25 h 30"/>
                  <a:gd name="T18" fmla="*/ 7 w 49"/>
                  <a:gd name="T19" fmla="*/ 25 h 30"/>
                  <a:gd name="T20" fmla="*/ 11 w 49"/>
                  <a:gd name="T21" fmla="*/ 25 h 30"/>
                  <a:gd name="T22" fmla="*/ 11 w 49"/>
                  <a:gd name="T23" fmla="*/ 30 h 30"/>
                  <a:gd name="T24" fmla="*/ 15 w 49"/>
                  <a:gd name="T25" fmla="*/ 30 h 30"/>
                  <a:gd name="T26" fmla="*/ 18 w 49"/>
                  <a:gd name="T27" fmla="*/ 30 h 30"/>
                  <a:gd name="T28" fmla="*/ 22 w 49"/>
                  <a:gd name="T29" fmla="*/ 30 h 30"/>
                  <a:gd name="T30" fmla="*/ 26 w 49"/>
                  <a:gd name="T31" fmla="*/ 30 h 30"/>
                  <a:gd name="T32" fmla="*/ 26 w 49"/>
                  <a:gd name="T33" fmla="*/ 30 h 30"/>
                  <a:gd name="T34" fmla="*/ 30 w 49"/>
                  <a:gd name="T35" fmla="*/ 30 h 30"/>
                  <a:gd name="T36" fmla="*/ 37 w 49"/>
                  <a:gd name="T37" fmla="*/ 30 h 30"/>
                  <a:gd name="T38" fmla="*/ 41 w 49"/>
                  <a:gd name="T39" fmla="*/ 25 h 30"/>
                  <a:gd name="T40" fmla="*/ 45 w 49"/>
                  <a:gd name="T41" fmla="*/ 25 h 30"/>
                  <a:gd name="T42" fmla="*/ 45 w 49"/>
                  <a:gd name="T43" fmla="*/ 21 h 30"/>
                  <a:gd name="T44" fmla="*/ 45 w 49"/>
                  <a:gd name="T45" fmla="*/ 21 h 30"/>
                  <a:gd name="T46" fmla="*/ 49 w 49"/>
                  <a:gd name="T47" fmla="*/ 21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13 h 30"/>
                  <a:gd name="T60" fmla="*/ 49 w 49"/>
                  <a:gd name="T61" fmla="*/ 8 h 30"/>
                  <a:gd name="T62" fmla="*/ 49 w 49"/>
                  <a:gd name="T63" fmla="*/ 8 h 30"/>
                  <a:gd name="T64" fmla="*/ 49 w 49"/>
                  <a:gd name="T65" fmla="*/ 8 h 30"/>
                  <a:gd name="T66" fmla="*/ 45 w 49"/>
                  <a:gd name="T67" fmla="*/ 8 h 30"/>
                  <a:gd name="T68" fmla="*/ 45 w 49"/>
                  <a:gd name="T69" fmla="*/ 4 h 30"/>
                  <a:gd name="T70" fmla="*/ 41 w 49"/>
                  <a:gd name="T71" fmla="*/ 4 h 30"/>
                  <a:gd name="T72" fmla="*/ 37 w 49"/>
                  <a:gd name="T73" fmla="*/ 4 h 30"/>
                  <a:gd name="T74" fmla="*/ 34 w 49"/>
                  <a:gd name="T75" fmla="*/ 4 h 30"/>
                  <a:gd name="T76" fmla="*/ 30 w 49"/>
                  <a:gd name="T77" fmla="*/ 0 h 30"/>
                  <a:gd name="T78" fmla="*/ 22 w 49"/>
                  <a:gd name="T79" fmla="*/ 0 h 30"/>
                  <a:gd name="T80" fmla="*/ 18 w 49"/>
                  <a:gd name="T81" fmla="*/ 0 h 30"/>
                  <a:gd name="T82" fmla="*/ 15 w 49"/>
                  <a:gd name="T83" fmla="*/ 0 h 30"/>
                  <a:gd name="T84" fmla="*/ 11 w 49"/>
                  <a:gd name="T85" fmla="*/ 4 h 30"/>
                  <a:gd name="T86" fmla="*/ 7 w 49"/>
                  <a:gd name="T87" fmla="*/ 4 h 30"/>
                  <a:gd name="T88" fmla="*/ 3 w 49"/>
                  <a:gd name="T89" fmla="*/ 4 h 30"/>
                  <a:gd name="T90" fmla="*/ 3 w 49"/>
                  <a:gd name="T91" fmla="*/ 8 h 30"/>
                  <a:gd name="T92" fmla="*/ 3 w 49"/>
                  <a:gd name="T93" fmla="*/ 8 h 30"/>
                  <a:gd name="T94" fmla="*/ 0 w 49"/>
                  <a:gd name="T95" fmla="*/ 8 h 30"/>
                  <a:gd name="T96" fmla="*/ 0 w 49"/>
                  <a:gd name="T97" fmla="*/ 8 h 30"/>
                  <a:gd name="T98" fmla="*/ 0 w 49"/>
                  <a:gd name="T99" fmla="*/ 13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13"/>
                    </a:moveTo>
                    <a:lnTo>
                      <a:pt x="0" y="13"/>
                    </a:lnTo>
                    <a:lnTo>
                      <a:pt x="0" y="17"/>
                    </a:lnTo>
                    <a:lnTo>
                      <a:pt x="3" y="17"/>
                    </a:lnTo>
                    <a:lnTo>
                      <a:pt x="3" y="21"/>
                    </a:lnTo>
                    <a:lnTo>
                      <a:pt x="7" y="25"/>
                    </a:lnTo>
                    <a:lnTo>
                      <a:pt x="11" y="25"/>
                    </a:lnTo>
                    <a:lnTo>
                      <a:pt x="11" y="30"/>
                    </a:lnTo>
                    <a:lnTo>
                      <a:pt x="15" y="30"/>
                    </a:lnTo>
                    <a:lnTo>
                      <a:pt x="18" y="30"/>
                    </a:lnTo>
                    <a:lnTo>
                      <a:pt x="22" y="30"/>
                    </a:lnTo>
                    <a:lnTo>
                      <a:pt x="26" y="30"/>
                    </a:lnTo>
                    <a:lnTo>
                      <a:pt x="30" y="30"/>
                    </a:lnTo>
                    <a:lnTo>
                      <a:pt x="37" y="30"/>
                    </a:lnTo>
                    <a:lnTo>
                      <a:pt x="41" y="25"/>
                    </a:lnTo>
                    <a:lnTo>
                      <a:pt x="45" y="25"/>
                    </a:lnTo>
                    <a:lnTo>
                      <a:pt x="45" y="21"/>
                    </a:lnTo>
                    <a:lnTo>
                      <a:pt x="49" y="21"/>
                    </a:lnTo>
                    <a:lnTo>
                      <a:pt x="49" y="17"/>
                    </a:lnTo>
                    <a:lnTo>
                      <a:pt x="49" y="13"/>
                    </a:lnTo>
                    <a:lnTo>
                      <a:pt x="49" y="8"/>
                    </a:lnTo>
                    <a:lnTo>
                      <a:pt x="45" y="8"/>
                    </a:lnTo>
                    <a:lnTo>
                      <a:pt x="45" y="4"/>
                    </a:lnTo>
                    <a:lnTo>
                      <a:pt x="41" y="4"/>
                    </a:lnTo>
                    <a:lnTo>
                      <a:pt x="37" y="4"/>
                    </a:lnTo>
                    <a:lnTo>
                      <a:pt x="34" y="4"/>
                    </a:lnTo>
                    <a:lnTo>
                      <a:pt x="30" y="0"/>
                    </a:lnTo>
                    <a:lnTo>
                      <a:pt x="22" y="0"/>
                    </a:lnTo>
                    <a:lnTo>
                      <a:pt x="18" y="0"/>
                    </a:lnTo>
                    <a:lnTo>
                      <a:pt x="15" y="0"/>
                    </a:lnTo>
                    <a:lnTo>
                      <a:pt x="11" y="4"/>
                    </a:lnTo>
                    <a:lnTo>
                      <a:pt x="7" y="4"/>
                    </a:lnTo>
                    <a:lnTo>
                      <a:pt x="3" y="4"/>
                    </a:lnTo>
                    <a:lnTo>
                      <a:pt x="3" y="8"/>
                    </a:lnTo>
                    <a:lnTo>
                      <a:pt x="0" y="8"/>
                    </a:lnTo>
                    <a:lnTo>
                      <a:pt x="0" y="13"/>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4" name="Freeform 1127"/>
              <p:cNvSpPr>
                <a:spLocks/>
              </p:cNvSpPr>
              <p:nvPr/>
            </p:nvSpPr>
            <p:spPr bwMode="auto">
              <a:xfrm>
                <a:off x="2415" y="3324"/>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3 w 34"/>
                  <a:gd name="T11" fmla="*/ 17 h 26"/>
                  <a:gd name="T12" fmla="*/ 3 w 34"/>
                  <a:gd name="T13" fmla="*/ 17 h 26"/>
                  <a:gd name="T14" fmla="*/ 3 w 34"/>
                  <a:gd name="T15" fmla="*/ 21 h 26"/>
                  <a:gd name="T16" fmla="*/ 3 w 34"/>
                  <a:gd name="T17" fmla="*/ 21 h 26"/>
                  <a:gd name="T18" fmla="*/ 7 w 34"/>
                  <a:gd name="T19" fmla="*/ 21 h 26"/>
                  <a:gd name="T20" fmla="*/ 7 w 34"/>
                  <a:gd name="T21" fmla="*/ 26 h 26"/>
                  <a:gd name="T22" fmla="*/ 7 w 34"/>
                  <a:gd name="T23" fmla="*/ 26 h 26"/>
                  <a:gd name="T24" fmla="*/ 11 w 34"/>
                  <a:gd name="T25" fmla="*/ 26 h 26"/>
                  <a:gd name="T26" fmla="*/ 11 w 34"/>
                  <a:gd name="T27" fmla="*/ 26 h 26"/>
                  <a:gd name="T28" fmla="*/ 15 w 34"/>
                  <a:gd name="T29" fmla="*/ 26 h 26"/>
                  <a:gd name="T30" fmla="*/ 19 w 34"/>
                  <a:gd name="T31" fmla="*/ 26 h 26"/>
                  <a:gd name="T32" fmla="*/ 22 w 34"/>
                  <a:gd name="T33" fmla="*/ 26 h 26"/>
                  <a:gd name="T34" fmla="*/ 26 w 34"/>
                  <a:gd name="T35" fmla="*/ 26 h 26"/>
                  <a:gd name="T36" fmla="*/ 26 w 34"/>
                  <a:gd name="T37" fmla="*/ 21 h 26"/>
                  <a:gd name="T38" fmla="*/ 30 w 34"/>
                  <a:gd name="T39" fmla="*/ 21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9 h 26"/>
                  <a:gd name="T58" fmla="*/ 30 w 34"/>
                  <a:gd name="T59" fmla="*/ 5 h 26"/>
                  <a:gd name="T60" fmla="*/ 30 w 34"/>
                  <a:gd name="T61" fmla="*/ 5 h 26"/>
                  <a:gd name="T62" fmla="*/ 26 w 34"/>
                  <a:gd name="T63" fmla="*/ 0 h 26"/>
                  <a:gd name="T64" fmla="*/ 26 w 34"/>
                  <a:gd name="T65" fmla="*/ 0 h 26"/>
                  <a:gd name="T66" fmla="*/ 22 w 34"/>
                  <a:gd name="T67" fmla="*/ 0 h 26"/>
                  <a:gd name="T68" fmla="*/ 19 w 34"/>
                  <a:gd name="T69" fmla="*/ 0 h 26"/>
                  <a:gd name="T70" fmla="*/ 15 w 34"/>
                  <a:gd name="T71" fmla="*/ 0 h 26"/>
                  <a:gd name="T72" fmla="*/ 11 w 34"/>
                  <a:gd name="T73" fmla="*/ 0 h 26"/>
                  <a:gd name="T74" fmla="*/ 11 w 34"/>
                  <a:gd name="T75" fmla="*/ 0 h 26"/>
                  <a:gd name="T76" fmla="*/ 7 w 34"/>
                  <a:gd name="T77" fmla="*/ 0 h 26"/>
                  <a:gd name="T78" fmla="*/ 3 w 34"/>
                  <a:gd name="T79" fmla="*/ 0 h 26"/>
                  <a:gd name="T80" fmla="*/ 3 w 34"/>
                  <a:gd name="T81" fmla="*/ 0 h 26"/>
                  <a:gd name="T82" fmla="*/ 3 w 34"/>
                  <a:gd name="T83" fmla="*/ 0 h 26"/>
                  <a:gd name="T84" fmla="*/ 0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3" y="17"/>
                    </a:lnTo>
                    <a:lnTo>
                      <a:pt x="3" y="21"/>
                    </a:lnTo>
                    <a:lnTo>
                      <a:pt x="7" y="21"/>
                    </a:lnTo>
                    <a:lnTo>
                      <a:pt x="7" y="26"/>
                    </a:lnTo>
                    <a:lnTo>
                      <a:pt x="11" y="26"/>
                    </a:lnTo>
                    <a:lnTo>
                      <a:pt x="15" y="26"/>
                    </a:lnTo>
                    <a:lnTo>
                      <a:pt x="19" y="26"/>
                    </a:lnTo>
                    <a:lnTo>
                      <a:pt x="22" y="26"/>
                    </a:lnTo>
                    <a:lnTo>
                      <a:pt x="26" y="26"/>
                    </a:lnTo>
                    <a:lnTo>
                      <a:pt x="26" y="21"/>
                    </a:lnTo>
                    <a:lnTo>
                      <a:pt x="30" y="21"/>
                    </a:lnTo>
                    <a:lnTo>
                      <a:pt x="34" y="17"/>
                    </a:lnTo>
                    <a:lnTo>
                      <a:pt x="34" y="13"/>
                    </a:lnTo>
                    <a:lnTo>
                      <a:pt x="34" y="9"/>
                    </a:lnTo>
                    <a:lnTo>
                      <a:pt x="30" y="5"/>
                    </a:lnTo>
                    <a:lnTo>
                      <a:pt x="26" y="0"/>
                    </a:lnTo>
                    <a:lnTo>
                      <a:pt x="22" y="0"/>
                    </a:lnTo>
                    <a:lnTo>
                      <a:pt x="19" y="0"/>
                    </a:lnTo>
                    <a:lnTo>
                      <a:pt x="15" y="0"/>
                    </a:lnTo>
                    <a:lnTo>
                      <a:pt x="11" y="0"/>
                    </a:lnTo>
                    <a:lnTo>
                      <a:pt x="7" y="0"/>
                    </a:lnTo>
                    <a:lnTo>
                      <a:pt x="3" y="0"/>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5" name="Freeform 1128"/>
              <p:cNvSpPr>
                <a:spLocks/>
              </p:cNvSpPr>
              <p:nvPr/>
            </p:nvSpPr>
            <p:spPr bwMode="auto">
              <a:xfrm>
                <a:off x="2452" y="3358"/>
                <a:ext cx="34" cy="30"/>
              </a:xfrm>
              <a:custGeom>
                <a:avLst/>
                <a:gdLst>
                  <a:gd name="T0" fmla="*/ 0 w 34"/>
                  <a:gd name="T1" fmla="*/ 9 h 30"/>
                  <a:gd name="T2" fmla="*/ 0 w 34"/>
                  <a:gd name="T3" fmla="*/ 9 h 30"/>
                  <a:gd name="T4" fmla="*/ 0 w 34"/>
                  <a:gd name="T5" fmla="*/ 13 h 30"/>
                  <a:gd name="T6" fmla="*/ 0 w 34"/>
                  <a:gd name="T7" fmla="*/ 17 h 30"/>
                  <a:gd name="T8" fmla="*/ 0 w 34"/>
                  <a:gd name="T9" fmla="*/ 17 h 30"/>
                  <a:gd name="T10" fmla="*/ 0 w 34"/>
                  <a:gd name="T11" fmla="*/ 21 h 30"/>
                  <a:gd name="T12" fmla="*/ 0 w 34"/>
                  <a:gd name="T13" fmla="*/ 21 h 30"/>
                  <a:gd name="T14" fmla="*/ 4 w 34"/>
                  <a:gd name="T15" fmla="*/ 21 h 30"/>
                  <a:gd name="T16" fmla="*/ 4 w 34"/>
                  <a:gd name="T17" fmla="*/ 26 h 30"/>
                  <a:gd name="T18" fmla="*/ 4 w 34"/>
                  <a:gd name="T19" fmla="*/ 26 h 30"/>
                  <a:gd name="T20" fmla="*/ 8 w 34"/>
                  <a:gd name="T21" fmla="*/ 26 h 30"/>
                  <a:gd name="T22" fmla="*/ 8 w 34"/>
                  <a:gd name="T23" fmla="*/ 30 h 30"/>
                  <a:gd name="T24" fmla="*/ 12 w 34"/>
                  <a:gd name="T25" fmla="*/ 30 h 30"/>
                  <a:gd name="T26" fmla="*/ 12 w 34"/>
                  <a:gd name="T27" fmla="*/ 30 h 30"/>
                  <a:gd name="T28" fmla="*/ 15 w 34"/>
                  <a:gd name="T29" fmla="*/ 30 h 30"/>
                  <a:gd name="T30" fmla="*/ 19 w 34"/>
                  <a:gd name="T31" fmla="*/ 30 h 30"/>
                  <a:gd name="T32" fmla="*/ 23 w 34"/>
                  <a:gd name="T33" fmla="*/ 30 h 30"/>
                  <a:gd name="T34" fmla="*/ 23 w 34"/>
                  <a:gd name="T35" fmla="*/ 30 h 30"/>
                  <a:gd name="T36" fmla="*/ 27 w 34"/>
                  <a:gd name="T37" fmla="*/ 26 h 30"/>
                  <a:gd name="T38" fmla="*/ 31 w 34"/>
                  <a:gd name="T39" fmla="*/ 26 h 30"/>
                  <a:gd name="T40" fmla="*/ 31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13 h 30"/>
                  <a:gd name="T56" fmla="*/ 31 w 34"/>
                  <a:gd name="T57" fmla="*/ 9 h 30"/>
                  <a:gd name="T58" fmla="*/ 31 w 34"/>
                  <a:gd name="T59" fmla="*/ 9 h 30"/>
                  <a:gd name="T60" fmla="*/ 31 w 34"/>
                  <a:gd name="T61" fmla="*/ 4 h 30"/>
                  <a:gd name="T62" fmla="*/ 27 w 34"/>
                  <a:gd name="T63" fmla="*/ 4 h 30"/>
                  <a:gd name="T64" fmla="*/ 23 w 34"/>
                  <a:gd name="T65" fmla="*/ 4 h 30"/>
                  <a:gd name="T66" fmla="*/ 23 w 34"/>
                  <a:gd name="T67" fmla="*/ 4 h 30"/>
                  <a:gd name="T68" fmla="*/ 19 w 34"/>
                  <a:gd name="T69" fmla="*/ 4 h 30"/>
                  <a:gd name="T70" fmla="*/ 15 w 34"/>
                  <a:gd name="T71" fmla="*/ 0 h 30"/>
                  <a:gd name="T72" fmla="*/ 12 w 34"/>
                  <a:gd name="T73" fmla="*/ 0 h 30"/>
                  <a:gd name="T74" fmla="*/ 8 w 34"/>
                  <a:gd name="T75" fmla="*/ 0 h 30"/>
                  <a:gd name="T76" fmla="*/ 8 w 34"/>
                  <a:gd name="T77" fmla="*/ 4 h 30"/>
                  <a:gd name="T78" fmla="*/ 4 w 34"/>
                  <a:gd name="T79" fmla="*/ 4 h 30"/>
                  <a:gd name="T80" fmla="*/ 4 w 34"/>
                  <a:gd name="T81" fmla="*/ 4 h 30"/>
                  <a:gd name="T82" fmla="*/ 4 w 34"/>
                  <a:gd name="T83" fmla="*/ 4 h 30"/>
                  <a:gd name="T84" fmla="*/ 0 w 34"/>
                  <a:gd name="T85" fmla="*/ 4 h 30"/>
                  <a:gd name="T86" fmla="*/ 0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1"/>
                    </a:lnTo>
                    <a:lnTo>
                      <a:pt x="4" y="21"/>
                    </a:lnTo>
                    <a:lnTo>
                      <a:pt x="4" y="26"/>
                    </a:lnTo>
                    <a:lnTo>
                      <a:pt x="8" y="26"/>
                    </a:lnTo>
                    <a:lnTo>
                      <a:pt x="8" y="30"/>
                    </a:lnTo>
                    <a:lnTo>
                      <a:pt x="12" y="30"/>
                    </a:lnTo>
                    <a:lnTo>
                      <a:pt x="15" y="30"/>
                    </a:lnTo>
                    <a:lnTo>
                      <a:pt x="19" y="30"/>
                    </a:lnTo>
                    <a:lnTo>
                      <a:pt x="23" y="30"/>
                    </a:lnTo>
                    <a:lnTo>
                      <a:pt x="27" y="26"/>
                    </a:lnTo>
                    <a:lnTo>
                      <a:pt x="31" y="26"/>
                    </a:lnTo>
                    <a:lnTo>
                      <a:pt x="31" y="21"/>
                    </a:lnTo>
                    <a:lnTo>
                      <a:pt x="34" y="21"/>
                    </a:lnTo>
                    <a:lnTo>
                      <a:pt x="34" y="17"/>
                    </a:lnTo>
                    <a:lnTo>
                      <a:pt x="34" y="13"/>
                    </a:lnTo>
                    <a:lnTo>
                      <a:pt x="31" y="9"/>
                    </a:lnTo>
                    <a:lnTo>
                      <a:pt x="31" y="4"/>
                    </a:lnTo>
                    <a:lnTo>
                      <a:pt x="27" y="4"/>
                    </a:lnTo>
                    <a:lnTo>
                      <a:pt x="23" y="4"/>
                    </a:lnTo>
                    <a:lnTo>
                      <a:pt x="19" y="4"/>
                    </a:lnTo>
                    <a:lnTo>
                      <a:pt x="15" y="0"/>
                    </a:lnTo>
                    <a:lnTo>
                      <a:pt x="12" y="0"/>
                    </a:lnTo>
                    <a:lnTo>
                      <a:pt x="8" y="0"/>
                    </a:lnTo>
                    <a:lnTo>
                      <a:pt x="8" y="4"/>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6" name="Freeform 1129"/>
              <p:cNvSpPr>
                <a:spLocks/>
              </p:cNvSpPr>
              <p:nvPr/>
            </p:nvSpPr>
            <p:spPr bwMode="auto">
              <a:xfrm>
                <a:off x="2452" y="3333"/>
                <a:ext cx="34" cy="29"/>
              </a:xfrm>
              <a:custGeom>
                <a:avLst/>
                <a:gdLst>
                  <a:gd name="T0" fmla="*/ 0 w 34"/>
                  <a:gd name="T1" fmla="*/ 8 h 29"/>
                  <a:gd name="T2" fmla="*/ 0 w 34"/>
                  <a:gd name="T3" fmla="*/ 8 h 29"/>
                  <a:gd name="T4" fmla="*/ 0 w 34"/>
                  <a:gd name="T5" fmla="*/ 12 h 29"/>
                  <a:gd name="T6" fmla="*/ 0 w 34"/>
                  <a:gd name="T7" fmla="*/ 12 h 29"/>
                  <a:gd name="T8" fmla="*/ 4 w 34"/>
                  <a:gd name="T9" fmla="*/ 17 h 29"/>
                  <a:gd name="T10" fmla="*/ 4 w 34"/>
                  <a:gd name="T11" fmla="*/ 17 h 29"/>
                  <a:gd name="T12" fmla="*/ 4 w 34"/>
                  <a:gd name="T13" fmla="*/ 21 h 29"/>
                  <a:gd name="T14" fmla="*/ 4 w 34"/>
                  <a:gd name="T15" fmla="*/ 21 h 29"/>
                  <a:gd name="T16" fmla="*/ 8 w 34"/>
                  <a:gd name="T17" fmla="*/ 25 h 29"/>
                  <a:gd name="T18" fmla="*/ 8 w 34"/>
                  <a:gd name="T19" fmla="*/ 25 h 29"/>
                  <a:gd name="T20" fmla="*/ 8 w 34"/>
                  <a:gd name="T21" fmla="*/ 25 h 29"/>
                  <a:gd name="T22" fmla="*/ 12 w 34"/>
                  <a:gd name="T23" fmla="*/ 25 h 29"/>
                  <a:gd name="T24" fmla="*/ 12 w 34"/>
                  <a:gd name="T25" fmla="*/ 29 h 29"/>
                  <a:gd name="T26" fmla="*/ 12 w 34"/>
                  <a:gd name="T27" fmla="*/ 29 h 29"/>
                  <a:gd name="T28" fmla="*/ 15 w 34"/>
                  <a:gd name="T29" fmla="*/ 29 h 29"/>
                  <a:gd name="T30" fmla="*/ 19 w 34"/>
                  <a:gd name="T31" fmla="*/ 29 h 29"/>
                  <a:gd name="T32" fmla="*/ 23 w 34"/>
                  <a:gd name="T33" fmla="*/ 29 h 29"/>
                  <a:gd name="T34" fmla="*/ 27 w 34"/>
                  <a:gd name="T35" fmla="*/ 25 h 29"/>
                  <a:gd name="T36" fmla="*/ 31 w 34"/>
                  <a:gd name="T37" fmla="*/ 25 h 29"/>
                  <a:gd name="T38" fmla="*/ 31 w 34"/>
                  <a:gd name="T39" fmla="*/ 25 h 29"/>
                  <a:gd name="T40" fmla="*/ 34 w 34"/>
                  <a:gd name="T41" fmla="*/ 21 h 29"/>
                  <a:gd name="T42" fmla="*/ 34 w 34"/>
                  <a:gd name="T43" fmla="*/ 21 h 29"/>
                  <a:gd name="T44" fmla="*/ 34 w 34"/>
                  <a:gd name="T45" fmla="*/ 17 h 29"/>
                  <a:gd name="T46" fmla="*/ 34 w 34"/>
                  <a:gd name="T47" fmla="*/ 17 h 29"/>
                  <a:gd name="T48" fmla="*/ 34 w 34"/>
                  <a:gd name="T49" fmla="*/ 17 h 29"/>
                  <a:gd name="T50" fmla="*/ 34 w 34"/>
                  <a:gd name="T51" fmla="*/ 12 h 29"/>
                  <a:gd name="T52" fmla="*/ 34 w 34"/>
                  <a:gd name="T53" fmla="*/ 12 h 29"/>
                  <a:gd name="T54" fmla="*/ 34 w 34"/>
                  <a:gd name="T55" fmla="*/ 8 h 29"/>
                  <a:gd name="T56" fmla="*/ 34 w 34"/>
                  <a:gd name="T57" fmla="*/ 8 h 29"/>
                  <a:gd name="T58" fmla="*/ 34 w 34"/>
                  <a:gd name="T59" fmla="*/ 8 h 29"/>
                  <a:gd name="T60" fmla="*/ 31 w 34"/>
                  <a:gd name="T61" fmla="*/ 4 h 29"/>
                  <a:gd name="T62" fmla="*/ 27 w 34"/>
                  <a:gd name="T63" fmla="*/ 4 h 29"/>
                  <a:gd name="T64" fmla="*/ 27 w 34"/>
                  <a:gd name="T65" fmla="*/ 4 h 29"/>
                  <a:gd name="T66" fmla="*/ 23 w 34"/>
                  <a:gd name="T67" fmla="*/ 4 h 29"/>
                  <a:gd name="T68" fmla="*/ 19 w 34"/>
                  <a:gd name="T69" fmla="*/ 0 h 29"/>
                  <a:gd name="T70" fmla="*/ 15 w 34"/>
                  <a:gd name="T71" fmla="*/ 0 h 29"/>
                  <a:gd name="T72" fmla="*/ 15 w 34"/>
                  <a:gd name="T73" fmla="*/ 0 h 29"/>
                  <a:gd name="T74" fmla="*/ 12 w 34"/>
                  <a:gd name="T75" fmla="*/ 0 h 29"/>
                  <a:gd name="T76" fmla="*/ 8 w 34"/>
                  <a:gd name="T77" fmla="*/ 0 h 29"/>
                  <a:gd name="T78" fmla="*/ 8 w 34"/>
                  <a:gd name="T79" fmla="*/ 4 h 29"/>
                  <a:gd name="T80" fmla="*/ 4 w 34"/>
                  <a:gd name="T81" fmla="*/ 4 h 29"/>
                  <a:gd name="T82" fmla="*/ 4 w 34"/>
                  <a:gd name="T83" fmla="*/ 4 h 29"/>
                  <a:gd name="T84" fmla="*/ 4 w 34"/>
                  <a:gd name="T85" fmla="*/ 4 h 29"/>
                  <a:gd name="T86" fmla="*/ 0 w 34"/>
                  <a:gd name="T87" fmla="*/ 4 h 29"/>
                  <a:gd name="T88" fmla="*/ 0 w 34"/>
                  <a:gd name="T89" fmla="*/ 8 h 29"/>
                  <a:gd name="T90" fmla="*/ 0 w 34"/>
                  <a:gd name="T91" fmla="*/ 8 h 29"/>
                  <a:gd name="T92" fmla="*/ 0 w 34"/>
                  <a:gd name="T93" fmla="*/ 8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9"/>
                  <a:gd name="T143" fmla="*/ 34 w 34"/>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9">
                    <a:moveTo>
                      <a:pt x="0" y="8"/>
                    </a:moveTo>
                    <a:lnTo>
                      <a:pt x="0" y="8"/>
                    </a:lnTo>
                    <a:lnTo>
                      <a:pt x="0" y="12"/>
                    </a:lnTo>
                    <a:lnTo>
                      <a:pt x="4" y="17"/>
                    </a:lnTo>
                    <a:lnTo>
                      <a:pt x="4" y="21"/>
                    </a:lnTo>
                    <a:lnTo>
                      <a:pt x="8" y="25"/>
                    </a:lnTo>
                    <a:lnTo>
                      <a:pt x="12" y="25"/>
                    </a:lnTo>
                    <a:lnTo>
                      <a:pt x="12" y="29"/>
                    </a:lnTo>
                    <a:lnTo>
                      <a:pt x="15" y="29"/>
                    </a:lnTo>
                    <a:lnTo>
                      <a:pt x="19" y="29"/>
                    </a:lnTo>
                    <a:lnTo>
                      <a:pt x="23" y="29"/>
                    </a:lnTo>
                    <a:lnTo>
                      <a:pt x="27" y="25"/>
                    </a:lnTo>
                    <a:lnTo>
                      <a:pt x="31" y="25"/>
                    </a:lnTo>
                    <a:lnTo>
                      <a:pt x="34" y="21"/>
                    </a:lnTo>
                    <a:lnTo>
                      <a:pt x="34" y="17"/>
                    </a:lnTo>
                    <a:lnTo>
                      <a:pt x="34" y="12"/>
                    </a:lnTo>
                    <a:lnTo>
                      <a:pt x="34" y="8"/>
                    </a:lnTo>
                    <a:lnTo>
                      <a:pt x="31" y="4"/>
                    </a:lnTo>
                    <a:lnTo>
                      <a:pt x="27" y="4"/>
                    </a:lnTo>
                    <a:lnTo>
                      <a:pt x="23" y="4"/>
                    </a:lnTo>
                    <a:lnTo>
                      <a:pt x="19" y="0"/>
                    </a:lnTo>
                    <a:lnTo>
                      <a:pt x="15" y="0"/>
                    </a:lnTo>
                    <a:lnTo>
                      <a:pt x="12" y="0"/>
                    </a:lnTo>
                    <a:lnTo>
                      <a:pt x="8" y="0"/>
                    </a:lnTo>
                    <a:lnTo>
                      <a:pt x="8" y="4"/>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7" name="Freeform 1130"/>
              <p:cNvSpPr>
                <a:spLocks/>
              </p:cNvSpPr>
              <p:nvPr/>
            </p:nvSpPr>
            <p:spPr bwMode="auto">
              <a:xfrm>
                <a:off x="2007" y="3184"/>
                <a:ext cx="38" cy="21"/>
              </a:xfrm>
              <a:custGeom>
                <a:avLst/>
                <a:gdLst>
                  <a:gd name="T0" fmla="*/ 0 w 38"/>
                  <a:gd name="T1" fmla="*/ 9 h 21"/>
                  <a:gd name="T2" fmla="*/ 0 w 38"/>
                  <a:gd name="T3" fmla="*/ 9 h 21"/>
                  <a:gd name="T4" fmla="*/ 0 w 38"/>
                  <a:gd name="T5" fmla="*/ 13 h 21"/>
                  <a:gd name="T6" fmla="*/ 0 w 38"/>
                  <a:gd name="T7" fmla="*/ 13 h 21"/>
                  <a:gd name="T8" fmla="*/ 0 w 38"/>
                  <a:gd name="T9" fmla="*/ 13 h 21"/>
                  <a:gd name="T10" fmla="*/ 0 w 38"/>
                  <a:gd name="T11" fmla="*/ 17 h 21"/>
                  <a:gd name="T12" fmla="*/ 0 w 38"/>
                  <a:gd name="T13" fmla="*/ 17 h 21"/>
                  <a:gd name="T14" fmla="*/ 0 w 38"/>
                  <a:gd name="T15" fmla="*/ 17 h 21"/>
                  <a:gd name="T16" fmla="*/ 0 w 38"/>
                  <a:gd name="T17" fmla="*/ 17 h 21"/>
                  <a:gd name="T18" fmla="*/ 4 w 38"/>
                  <a:gd name="T19" fmla="*/ 21 h 21"/>
                  <a:gd name="T20" fmla="*/ 4 w 38"/>
                  <a:gd name="T21" fmla="*/ 21 h 21"/>
                  <a:gd name="T22" fmla="*/ 8 w 38"/>
                  <a:gd name="T23" fmla="*/ 21 h 21"/>
                  <a:gd name="T24" fmla="*/ 12 w 38"/>
                  <a:gd name="T25" fmla="*/ 21 h 21"/>
                  <a:gd name="T26" fmla="*/ 12 w 38"/>
                  <a:gd name="T27" fmla="*/ 21 h 21"/>
                  <a:gd name="T28" fmla="*/ 15 w 38"/>
                  <a:gd name="T29" fmla="*/ 21 h 21"/>
                  <a:gd name="T30" fmla="*/ 19 w 38"/>
                  <a:gd name="T31" fmla="*/ 21 h 21"/>
                  <a:gd name="T32" fmla="*/ 23 w 38"/>
                  <a:gd name="T33" fmla="*/ 17 h 21"/>
                  <a:gd name="T34" fmla="*/ 27 w 38"/>
                  <a:gd name="T35" fmla="*/ 17 h 21"/>
                  <a:gd name="T36" fmla="*/ 31 w 38"/>
                  <a:gd name="T37" fmla="*/ 17 h 21"/>
                  <a:gd name="T38" fmla="*/ 31 w 38"/>
                  <a:gd name="T39" fmla="*/ 13 h 21"/>
                  <a:gd name="T40" fmla="*/ 34 w 38"/>
                  <a:gd name="T41" fmla="*/ 13 h 21"/>
                  <a:gd name="T42" fmla="*/ 38 w 38"/>
                  <a:gd name="T43" fmla="*/ 9 h 21"/>
                  <a:gd name="T44" fmla="*/ 38 w 38"/>
                  <a:gd name="T45" fmla="*/ 9 h 21"/>
                  <a:gd name="T46" fmla="*/ 38 w 38"/>
                  <a:gd name="T47" fmla="*/ 5 h 21"/>
                  <a:gd name="T48" fmla="*/ 38 w 38"/>
                  <a:gd name="T49" fmla="*/ 5 h 21"/>
                  <a:gd name="T50" fmla="*/ 38 w 38"/>
                  <a:gd name="T51" fmla="*/ 5 h 21"/>
                  <a:gd name="T52" fmla="*/ 38 w 38"/>
                  <a:gd name="T53" fmla="*/ 0 h 21"/>
                  <a:gd name="T54" fmla="*/ 34 w 38"/>
                  <a:gd name="T55" fmla="*/ 0 h 21"/>
                  <a:gd name="T56" fmla="*/ 31 w 38"/>
                  <a:gd name="T57" fmla="*/ 0 h 21"/>
                  <a:gd name="T58" fmla="*/ 31 w 38"/>
                  <a:gd name="T59" fmla="*/ 0 h 21"/>
                  <a:gd name="T60" fmla="*/ 27 w 38"/>
                  <a:gd name="T61" fmla="*/ 0 h 21"/>
                  <a:gd name="T62" fmla="*/ 23 w 38"/>
                  <a:gd name="T63" fmla="*/ 0 h 21"/>
                  <a:gd name="T64" fmla="*/ 19 w 38"/>
                  <a:gd name="T65" fmla="*/ 0 h 21"/>
                  <a:gd name="T66" fmla="*/ 15 w 38"/>
                  <a:gd name="T67" fmla="*/ 0 h 21"/>
                  <a:gd name="T68" fmla="*/ 12 w 38"/>
                  <a:gd name="T69" fmla="*/ 0 h 21"/>
                  <a:gd name="T70" fmla="*/ 12 w 38"/>
                  <a:gd name="T71" fmla="*/ 0 h 21"/>
                  <a:gd name="T72" fmla="*/ 8 w 38"/>
                  <a:gd name="T73" fmla="*/ 5 h 21"/>
                  <a:gd name="T74" fmla="*/ 4 w 38"/>
                  <a:gd name="T75" fmla="*/ 5 h 21"/>
                  <a:gd name="T76" fmla="*/ 4 w 38"/>
                  <a:gd name="T77" fmla="*/ 5 h 21"/>
                  <a:gd name="T78" fmla="*/ 4 w 38"/>
                  <a:gd name="T79" fmla="*/ 9 h 21"/>
                  <a:gd name="T80" fmla="*/ 0 w 38"/>
                  <a:gd name="T81" fmla="*/ 9 h 21"/>
                  <a:gd name="T82" fmla="*/ 0 w 38"/>
                  <a:gd name="T83" fmla="*/ 9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1"/>
                  <a:gd name="T128" fmla="*/ 38 w 38"/>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1">
                    <a:moveTo>
                      <a:pt x="0" y="9"/>
                    </a:moveTo>
                    <a:lnTo>
                      <a:pt x="0" y="9"/>
                    </a:lnTo>
                    <a:lnTo>
                      <a:pt x="0" y="13"/>
                    </a:lnTo>
                    <a:lnTo>
                      <a:pt x="0" y="17"/>
                    </a:lnTo>
                    <a:lnTo>
                      <a:pt x="4" y="21"/>
                    </a:lnTo>
                    <a:lnTo>
                      <a:pt x="8" y="21"/>
                    </a:lnTo>
                    <a:lnTo>
                      <a:pt x="12" y="21"/>
                    </a:lnTo>
                    <a:lnTo>
                      <a:pt x="15" y="21"/>
                    </a:lnTo>
                    <a:lnTo>
                      <a:pt x="19" y="21"/>
                    </a:lnTo>
                    <a:lnTo>
                      <a:pt x="23" y="17"/>
                    </a:lnTo>
                    <a:lnTo>
                      <a:pt x="27" y="17"/>
                    </a:lnTo>
                    <a:lnTo>
                      <a:pt x="31" y="17"/>
                    </a:lnTo>
                    <a:lnTo>
                      <a:pt x="31" y="13"/>
                    </a:lnTo>
                    <a:lnTo>
                      <a:pt x="34" y="13"/>
                    </a:lnTo>
                    <a:lnTo>
                      <a:pt x="38" y="9"/>
                    </a:lnTo>
                    <a:lnTo>
                      <a:pt x="38" y="5"/>
                    </a:lnTo>
                    <a:lnTo>
                      <a:pt x="38" y="0"/>
                    </a:lnTo>
                    <a:lnTo>
                      <a:pt x="34" y="0"/>
                    </a:lnTo>
                    <a:lnTo>
                      <a:pt x="31" y="0"/>
                    </a:lnTo>
                    <a:lnTo>
                      <a:pt x="27" y="0"/>
                    </a:lnTo>
                    <a:lnTo>
                      <a:pt x="23" y="0"/>
                    </a:lnTo>
                    <a:lnTo>
                      <a:pt x="19" y="0"/>
                    </a:lnTo>
                    <a:lnTo>
                      <a:pt x="15" y="0"/>
                    </a:lnTo>
                    <a:lnTo>
                      <a:pt x="12" y="0"/>
                    </a:lnTo>
                    <a:lnTo>
                      <a:pt x="8" y="5"/>
                    </a:lnTo>
                    <a:lnTo>
                      <a:pt x="4" y="5"/>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8" name="Freeform 1131"/>
              <p:cNvSpPr>
                <a:spLocks/>
              </p:cNvSpPr>
              <p:nvPr/>
            </p:nvSpPr>
            <p:spPr bwMode="auto">
              <a:xfrm>
                <a:off x="2011" y="3201"/>
                <a:ext cx="27" cy="21"/>
              </a:xfrm>
              <a:custGeom>
                <a:avLst/>
                <a:gdLst>
                  <a:gd name="T0" fmla="*/ 4 w 27"/>
                  <a:gd name="T1" fmla="*/ 4 h 21"/>
                  <a:gd name="T2" fmla="*/ 4 w 27"/>
                  <a:gd name="T3" fmla="*/ 4 h 21"/>
                  <a:gd name="T4" fmla="*/ 0 w 27"/>
                  <a:gd name="T5" fmla="*/ 9 h 21"/>
                  <a:gd name="T6" fmla="*/ 0 w 27"/>
                  <a:gd name="T7" fmla="*/ 9 h 21"/>
                  <a:gd name="T8" fmla="*/ 0 w 27"/>
                  <a:gd name="T9" fmla="*/ 13 h 21"/>
                  <a:gd name="T10" fmla="*/ 0 w 27"/>
                  <a:gd name="T11" fmla="*/ 13 h 21"/>
                  <a:gd name="T12" fmla="*/ 0 w 27"/>
                  <a:gd name="T13" fmla="*/ 17 h 21"/>
                  <a:gd name="T14" fmla="*/ 0 w 27"/>
                  <a:gd name="T15" fmla="*/ 17 h 21"/>
                  <a:gd name="T16" fmla="*/ 4 w 27"/>
                  <a:gd name="T17" fmla="*/ 21 h 21"/>
                  <a:gd name="T18" fmla="*/ 4 w 27"/>
                  <a:gd name="T19" fmla="*/ 21 h 21"/>
                  <a:gd name="T20" fmla="*/ 4 w 27"/>
                  <a:gd name="T21" fmla="*/ 21 h 21"/>
                  <a:gd name="T22" fmla="*/ 8 w 27"/>
                  <a:gd name="T23" fmla="*/ 21 h 21"/>
                  <a:gd name="T24" fmla="*/ 8 w 27"/>
                  <a:gd name="T25" fmla="*/ 21 h 21"/>
                  <a:gd name="T26" fmla="*/ 11 w 27"/>
                  <a:gd name="T27" fmla="*/ 21 h 21"/>
                  <a:gd name="T28" fmla="*/ 11 w 27"/>
                  <a:gd name="T29" fmla="*/ 21 h 21"/>
                  <a:gd name="T30" fmla="*/ 15 w 27"/>
                  <a:gd name="T31" fmla="*/ 21 h 21"/>
                  <a:gd name="T32" fmla="*/ 19 w 27"/>
                  <a:gd name="T33" fmla="*/ 21 h 21"/>
                  <a:gd name="T34" fmla="*/ 19 w 27"/>
                  <a:gd name="T35" fmla="*/ 17 h 21"/>
                  <a:gd name="T36" fmla="*/ 23 w 27"/>
                  <a:gd name="T37" fmla="*/ 17 h 21"/>
                  <a:gd name="T38" fmla="*/ 27 w 27"/>
                  <a:gd name="T39" fmla="*/ 13 h 21"/>
                  <a:gd name="T40" fmla="*/ 27 w 27"/>
                  <a:gd name="T41" fmla="*/ 13 h 21"/>
                  <a:gd name="T42" fmla="*/ 27 w 27"/>
                  <a:gd name="T43" fmla="*/ 9 h 21"/>
                  <a:gd name="T44" fmla="*/ 27 w 27"/>
                  <a:gd name="T45" fmla="*/ 9 h 21"/>
                  <a:gd name="T46" fmla="*/ 27 w 27"/>
                  <a:gd name="T47" fmla="*/ 9 h 21"/>
                  <a:gd name="T48" fmla="*/ 27 w 27"/>
                  <a:gd name="T49" fmla="*/ 9 h 21"/>
                  <a:gd name="T50" fmla="*/ 27 w 27"/>
                  <a:gd name="T51" fmla="*/ 9 h 21"/>
                  <a:gd name="T52" fmla="*/ 27 w 27"/>
                  <a:gd name="T53" fmla="*/ 4 h 21"/>
                  <a:gd name="T54" fmla="*/ 27 w 27"/>
                  <a:gd name="T55" fmla="*/ 4 h 21"/>
                  <a:gd name="T56" fmla="*/ 27 w 27"/>
                  <a:gd name="T57" fmla="*/ 4 h 21"/>
                  <a:gd name="T58" fmla="*/ 27 w 27"/>
                  <a:gd name="T59" fmla="*/ 0 h 21"/>
                  <a:gd name="T60" fmla="*/ 23 w 27"/>
                  <a:gd name="T61" fmla="*/ 0 h 21"/>
                  <a:gd name="T62" fmla="*/ 19 w 27"/>
                  <a:gd name="T63" fmla="*/ 0 h 21"/>
                  <a:gd name="T64" fmla="*/ 19 w 27"/>
                  <a:gd name="T65" fmla="*/ 0 h 21"/>
                  <a:gd name="T66" fmla="*/ 15 w 27"/>
                  <a:gd name="T67" fmla="*/ 0 h 21"/>
                  <a:gd name="T68" fmla="*/ 11 w 27"/>
                  <a:gd name="T69" fmla="*/ 0 h 21"/>
                  <a:gd name="T70" fmla="*/ 11 w 27"/>
                  <a:gd name="T71" fmla="*/ 0 h 21"/>
                  <a:gd name="T72" fmla="*/ 8 w 27"/>
                  <a:gd name="T73" fmla="*/ 0 h 21"/>
                  <a:gd name="T74" fmla="*/ 4 w 27"/>
                  <a:gd name="T75" fmla="*/ 0 h 21"/>
                  <a:gd name="T76" fmla="*/ 4 w 27"/>
                  <a:gd name="T77" fmla="*/ 4 h 21"/>
                  <a:gd name="T78" fmla="*/ 4 w 27"/>
                  <a:gd name="T79" fmla="*/ 4 h 21"/>
                  <a:gd name="T80" fmla="*/ 4 w 27"/>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21"/>
                  <a:gd name="T125" fmla="*/ 27 w 27"/>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21">
                    <a:moveTo>
                      <a:pt x="4" y="4"/>
                    </a:moveTo>
                    <a:lnTo>
                      <a:pt x="4" y="4"/>
                    </a:lnTo>
                    <a:lnTo>
                      <a:pt x="0" y="9"/>
                    </a:lnTo>
                    <a:lnTo>
                      <a:pt x="0" y="13"/>
                    </a:lnTo>
                    <a:lnTo>
                      <a:pt x="0" y="17"/>
                    </a:lnTo>
                    <a:lnTo>
                      <a:pt x="4" y="21"/>
                    </a:lnTo>
                    <a:lnTo>
                      <a:pt x="8" y="21"/>
                    </a:lnTo>
                    <a:lnTo>
                      <a:pt x="11" y="21"/>
                    </a:lnTo>
                    <a:lnTo>
                      <a:pt x="15" y="21"/>
                    </a:lnTo>
                    <a:lnTo>
                      <a:pt x="19" y="21"/>
                    </a:lnTo>
                    <a:lnTo>
                      <a:pt x="19" y="17"/>
                    </a:lnTo>
                    <a:lnTo>
                      <a:pt x="23" y="17"/>
                    </a:lnTo>
                    <a:lnTo>
                      <a:pt x="27" y="13"/>
                    </a:lnTo>
                    <a:lnTo>
                      <a:pt x="27" y="9"/>
                    </a:lnTo>
                    <a:lnTo>
                      <a:pt x="27" y="4"/>
                    </a:lnTo>
                    <a:lnTo>
                      <a:pt x="27" y="0"/>
                    </a:lnTo>
                    <a:lnTo>
                      <a:pt x="23" y="0"/>
                    </a:lnTo>
                    <a:lnTo>
                      <a:pt x="19" y="0"/>
                    </a:lnTo>
                    <a:lnTo>
                      <a:pt x="15" y="0"/>
                    </a:lnTo>
                    <a:lnTo>
                      <a:pt x="11" y="0"/>
                    </a:lnTo>
                    <a:lnTo>
                      <a:pt x="8" y="0"/>
                    </a:lnTo>
                    <a:lnTo>
                      <a:pt x="4"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79" name="Freeform 1132"/>
              <p:cNvSpPr>
                <a:spLocks/>
              </p:cNvSpPr>
              <p:nvPr/>
            </p:nvSpPr>
            <p:spPr bwMode="auto">
              <a:xfrm>
                <a:off x="2434" y="3333"/>
                <a:ext cx="22" cy="42"/>
              </a:xfrm>
              <a:custGeom>
                <a:avLst/>
                <a:gdLst>
                  <a:gd name="T0" fmla="*/ 3 w 22"/>
                  <a:gd name="T1" fmla="*/ 4 h 42"/>
                  <a:gd name="T2" fmla="*/ 3 w 22"/>
                  <a:gd name="T3" fmla="*/ 4 h 42"/>
                  <a:gd name="T4" fmla="*/ 3 w 22"/>
                  <a:gd name="T5" fmla="*/ 8 h 42"/>
                  <a:gd name="T6" fmla="*/ 0 w 22"/>
                  <a:gd name="T7" fmla="*/ 12 h 42"/>
                  <a:gd name="T8" fmla="*/ 0 w 22"/>
                  <a:gd name="T9" fmla="*/ 12 h 42"/>
                  <a:gd name="T10" fmla="*/ 0 w 22"/>
                  <a:gd name="T11" fmla="*/ 17 h 42"/>
                  <a:gd name="T12" fmla="*/ 0 w 22"/>
                  <a:gd name="T13" fmla="*/ 21 h 42"/>
                  <a:gd name="T14" fmla="*/ 0 w 22"/>
                  <a:gd name="T15" fmla="*/ 25 h 42"/>
                  <a:gd name="T16" fmla="*/ 0 w 22"/>
                  <a:gd name="T17" fmla="*/ 29 h 42"/>
                  <a:gd name="T18" fmla="*/ 3 w 22"/>
                  <a:gd name="T19" fmla="*/ 34 h 42"/>
                  <a:gd name="T20" fmla="*/ 3 w 22"/>
                  <a:gd name="T21" fmla="*/ 34 h 42"/>
                  <a:gd name="T22" fmla="*/ 3 w 22"/>
                  <a:gd name="T23" fmla="*/ 38 h 42"/>
                  <a:gd name="T24" fmla="*/ 7 w 22"/>
                  <a:gd name="T25" fmla="*/ 38 h 42"/>
                  <a:gd name="T26" fmla="*/ 7 w 22"/>
                  <a:gd name="T27" fmla="*/ 38 h 42"/>
                  <a:gd name="T28" fmla="*/ 11 w 22"/>
                  <a:gd name="T29" fmla="*/ 42 h 42"/>
                  <a:gd name="T30" fmla="*/ 11 w 22"/>
                  <a:gd name="T31" fmla="*/ 42 h 42"/>
                  <a:gd name="T32" fmla="*/ 11 w 22"/>
                  <a:gd name="T33" fmla="*/ 38 h 42"/>
                  <a:gd name="T34" fmla="*/ 15 w 22"/>
                  <a:gd name="T35" fmla="*/ 38 h 42"/>
                  <a:gd name="T36" fmla="*/ 15 w 22"/>
                  <a:gd name="T37" fmla="*/ 38 h 42"/>
                  <a:gd name="T38" fmla="*/ 18 w 22"/>
                  <a:gd name="T39" fmla="*/ 34 h 42"/>
                  <a:gd name="T40" fmla="*/ 18 w 22"/>
                  <a:gd name="T41" fmla="*/ 34 h 42"/>
                  <a:gd name="T42" fmla="*/ 22 w 22"/>
                  <a:gd name="T43" fmla="*/ 29 h 42"/>
                  <a:gd name="T44" fmla="*/ 22 w 22"/>
                  <a:gd name="T45" fmla="*/ 29 h 42"/>
                  <a:gd name="T46" fmla="*/ 22 w 22"/>
                  <a:gd name="T47" fmla="*/ 25 h 42"/>
                  <a:gd name="T48" fmla="*/ 22 w 22"/>
                  <a:gd name="T49" fmla="*/ 25 h 42"/>
                  <a:gd name="T50" fmla="*/ 22 w 22"/>
                  <a:gd name="T51" fmla="*/ 25 h 42"/>
                  <a:gd name="T52" fmla="*/ 22 w 22"/>
                  <a:gd name="T53" fmla="*/ 21 h 42"/>
                  <a:gd name="T54" fmla="*/ 22 w 22"/>
                  <a:gd name="T55" fmla="*/ 17 h 42"/>
                  <a:gd name="T56" fmla="*/ 18 w 22"/>
                  <a:gd name="T57" fmla="*/ 12 h 42"/>
                  <a:gd name="T58" fmla="*/ 18 w 22"/>
                  <a:gd name="T59" fmla="*/ 8 h 42"/>
                  <a:gd name="T60" fmla="*/ 15 w 22"/>
                  <a:gd name="T61" fmla="*/ 8 h 42"/>
                  <a:gd name="T62" fmla="*/ 15 w 22"/>
                  <a:gd name="T63" fmla="*/ 4 h 42"/>
                  <a:gd name="T64" fmla="*/ 15 w 22"/>
                  <a:gd name="T65" fmla="*/ 4 h 42"/>
                  <a:gd name="T66" fmla="*/ 11 w 22"/>
                  <a:gd name="T67" fmla="*/ 4 h 42"/>
                  <a:gd name="T68" fmla="*/ 11 w 22"/>
                  <a:gd name="T69" fmla="*/ 0 h 42"/>
                  <a:gd name="T70" fmla="*/ 7 w 22"/>
                  <a:gd name="T71" fmla="*/ 0 h 42"/>
                  <a:gd name="T72" fmla="*/ 7 w 22"/>
                  <a:gd name="T73" fmla="*/ 0 h 42"/>
                  <a:gd name="T74" fmla="*/ 7 w 22"/>
                  <a:gd name="T75" fmla="*/ 0 h 42"/>
                  <a:gd name="T76" fmla="*/ 7 w 22"/>
                  <a:gd name="T77" fmla="*/ 0 h 42"/>
                  <a:gd name="T78" fmla="*/ 3 w 22"/>
                  <a:gd name="T79" fmla="*/ 0 h 42"/>
                  <a:gd name="T80" fmla="*/ 3 w 22"/>
                  <a:gd name="T81" fmla="*/ 0 h 42"/>
                  <a:gd name="T82" fmla="*/ 3 w 22"/>
                  <a:gd name="T83" fmla="*/ 4 h 42"/>
                  <a:gd name="T84" fmla="*/ 3 w 22"/>
                  <a:gd name="T85" fmla="*/ 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42"/>
                  <a:gd name="T131" fmla="*/ 22 w 22"/>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42">
                    <a:moveTo>
                      <a:pt x="3" y="4"/>
                    </a:moveTo>
                    <a:lnTo>
                      <a:pt x="3" y="4"/>
                    </a:lnTo>
                    <a:lnTo>
                      <a:pt x="3" y="8"/>
                    </a:lnTo>
                    <a:lnTo>
                      <a:pt x="0" y="12"/>
                    </a:lnTo>
                    <a:lnTo>
                      <a:pt x="0" y="17"/>
                    </a:lnTo>
                    <a:lnTo>
                      <a:pt x="0" y="21"/>
                    </a:lnTo>
                    <a:lnTo>
                      <a:pt x="0" y="25"/>
                    </a:lnTo>
                    <a:lnTo>
                      <a:pt x="0" y="29"/>
                    </a:lnTo>
                    <a:lnTo>
                      <a:pt x="3" y="34"/>
                    </a:lnTo>
                    <a:lnTo>
                      <a:pt x="3" y="38"/>
                    </a:lnTo>
                    <a:lnTo>
                      <a:pt x="7" y="38"/>
                    </a:lnTo>
                    <a:lnTo>
                      <a:pt x="11" y="42"/>
                    </a:lnTo>
                    <a:lnTo>
                      <a:pt x="11" y="38"/>
                    </a:lnTo>
                    <a:lnTo>
                      <a:pt x="15" y="38"/>
                    </a:lnTo>
                    <a:lnTo>
                      <a:pt x="18" y="34"/>
                    </a:lnTo>
                    <a:lnTo>
                      <a:pt x="22" y="29"/>
                    </a:lnTo>
                    <a:lnTo>
                      <a:pt x="22" y="25"/>
                    </a:lnTo>
                    <a:lnTo>
                      <a:pt x="22" y="21"/>
                    </a:lnTo>
                    <a:lnTo>
                      <a:pt x="22" y="17"/>
                    </a:lnTo>
                    <a:lnTo>
                      <a:pt x="18" y="12"/>
                    </a:lnTo>
                    <a:lnTo>
                      <a:pt x="18" y="8"/>
                    </a:lnTo>
                    <a:lnTo>
                      <a:pt x="15" y="8"/>
                    </a:lnTo>
                    <a:lnTo>
                      <a:pt x="15" y="4"/>
                    </a:lnTo>
                    <a:lnTo>
                      <a:pt x="11" y="4"/>
                    </a:lnTo>
                    <a:lnTo>
                      <a:pt x="11" y="0"/>
                    </a:lnTo>
                    <a:lnTo>
                      <a:pt x="7" y="0"/>
                    </a:lnTo>
                    <a:lnTo>
                      <a:pt x="3" y="0"/>
                    </a:lnTo>
                    <a:lnTo>
                      <a:pt x="3"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0" name="Freeform 1133"/>
              <p:cNvSpPr>
                <a:spLocks/>
              </p:cNvSpPr>
              <p:nvPr/>
            </p:nvSpPr>
            <p:spPr bwMode="auto">
              <a:xfrm>
                <a:off x="2437" y="3362"/>
                <a:ext cx="19" cy="34"/>
              </a:xfrm>
              <a:custGeom>
                <a:avLst/>
                <a:gdLst>
                  <a:gd name="T0" fmla="*/ 4 w 19"/>
                  <a:gd name="T1" fmla="*/ 5 h 34"/>
                  <a:gd name="T2" fmla="*/ 4 w 19"/>
                  <a:gd name="T3" fmla="*/ 5 h 34"/>
                  <a:gd name="T4" fmla="*/ 4 w 19"/>
                  <a:gd name="T5" fmla="*/ 9 h 34"/>
                  <a:gd name="T6" fmla="*/ 0 w 19"/>
                  <a:gd name="T7" fmla="*/ 9 h 34"/>
                  <a:gd name="T8" fmla="*/ 0 w 19"/>
                  <a:gd name="T9" fmla="*/ 13 h 34"/>
                  <a:gd name="T10" fmla="*/ 0 w 19"/>
                  <a:gd name="T11" fmla="*/ 17 h 34"/>
                  <a:gd name="T12" fmla="*/ 0 w 19"/>
                  <a:gd name="T13" fmla="*/ 22 h 34"/>
                  <a:gd name="T14" fmla="*/ 0 w 19"/>
                  <a:gd name="T15" fmla="*/ 22 h 34"/>
                  <a:gd name="T16" fmla="*/ 0 w 19"/>
                  <a:gd name="T17" fmla="*/ 26 h 34"/>
                  <a:gd name="T18" fmla="*/ 0 w 19"/>
                  <a:gd name="T19" fmla="*/ 26 h 34"/>
                  <a:gd name="T20" fmla="*/ 4 w 19"/>
                  <a:gd name="T21" fmla="*/ 30 h 34"/>
                  <a:gd name="T22" fmla="*/ 4 w 19"/>
                  <a:gd name="T23" fmla="*/ 30 h 34"/>
                  <a:gd name="T24" fmla="*/ 4 w 19"/>
                  <a:gd name="T25" fmla="*/ 30 h 34"/>
                  <a:gd name="T26" fmla="*/ 8 w 19"/>
                  <a:gd name="T27" fmla="*/ 34 h 34"/>
                  <a:gd name="T28" fmla="*/ 8 w 19"/>
                  <a:gd name="T29" fmla="*/ 34 h 34"/>
                  <a:gd name="T30" fmla="*/ 8 w 19"/>
                  <a:gd name="T31" fmla="*/ 34 h 34"/>
                  <a:gd name="T32" fmla="*/ 12 w 19"/>
                  <a:gd name="T33" fmla="*/ 30 h 34"/>
                  <a:gd name="T34" fmla="*/ 12 w 19"/>
                  <a:gd name="T35" fmla="*/ 30 h 34"/>
                  <a:gd name="T36" fmla="*/ 15 w 19"/>
                  <a:gd name="T37" fmla="*/ 30 h 34"/>
                  <a:gd name="T38" fmla="*/ 19 w 19"/>
                  <a:gd name="T39" fmla="*/ 26 h 34"/>
                  <a:gd name="T40" fmla="*/ 19 w 19"/>
                  <a:gd name="T41" fmla="*/ 22 h 34"/>
                  <a:gd name="T42" fmla="*/ 19 w 19"/>
                  <a:gd name="T43" fmla="*/ 17 h 34"/>
                  <a:gd name="T44" fmla="*/ 19 w 19"/>
                  <a:gd name="T45" fmla="*/ 17 h 34"/>
                  <a:gd name="T46" fmla="*/ 19 w 19"/>
                  <a:gd name="T47" fmla="*/ 13 h 34"/>
                  <a:gd name="T48" fmla="*/ 19 w 19"/>
                  <a:gd name="T49" fmla="*/ 9 h 34"/>
                  <a:gd name="T50" fmla="*/ 19 w 19"/>
                  <a:gd name="T51" fmla="*/ 9 h 34"/>
                  <a:gd name="T52" fmla="*/ 19 w 19"/>
                  <a:gd name="T53" fmla="*/ 9 h 34"/>
                  <a:gd name="T54" fmla="*/ 19 w 19"/>
                  <a:gd name="T55" fmla="*/ 5 h 34"/>
                  <a:gd name="T56" fmla="*/ 19 w 19"/>
                  <a:gd name="T57" fmla="*/ 5 h 34"/>
                  <a:gd name="T58" fmla="*/ 15 w 19"/>
                  <a:gd name="T59" fmla="*/ 5 h 34"/>
                  <a:gd name="T60" fmla="*/ 15 w 19"/>
                  <a:gd name="T61" fmla="*/ 0 h 34"/>
                  <a:gd name="T62" fmla="*/ 12 w 19"/>
                  <a:gd name="T63" fmla="*/ 0 h 34"/>
                  <a:gd name="T64" fmla="*/ 12 w 19"/>
                  <a:gd name="T65" fmla="*/ 0 h 34"/>
                  <a:gd name="T66" fmla="*/ 8 w 19"/>
                  <a:gd name="T67" fmla="*/ 0 h 34"/>
                  <a:gd name="T68" fmla="*/ 8 w 19"/>
                  <a:gd name="T69" fmla="*/ 0 h 34"/>
                  <a:gd name="T70" fmla="*/ 8 w 19"/>
                  <a:gd name="T71" fmla="*/ 0 h 34"/>
                  <a:gd name="T72" fmla="*/ 4 w 19"/>
                  <a:gd name="T73" fmla="*/ 0 h 34"/>
                  <a:gd name="T74" fmla="*/ 4 w 19"/>
                  <a:gd name="T75" fmla="*/ 0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9"/>
                    </a:lnTo>
                    <a:lnTo>
                      <a:pt x="0" y="13"/>
                    </a:lnTo>
                    <a:lnTo>
                      <a:pt x="0" y="17"/>
                    </a:lnTo>
                    <a:lnTo>
                      <a:pt x="0" y="22"/>
                    </a:lnTo>
                    <a:lnTo>
                      <a:pt x="0" y="26"/>
                    </a:lnTo>
                    <a:lnTo>
                      <a:pt x="4" y="30"/>
                    </a:lnTo>
                    <a:lnTo>
                      <a:pt x="8" y="34"/>
                    </a:lnTo>
                    <a:lnTo>
                      <a:pt x="12" y="30"/>
                    </a:lnTo>
                    <a:lnTo>
                      <a:pt x="15" y="30"/>
                    </a:lnTo>
                    <a:lnTo>
                      <a:pt x="19" y="26"/>
                    </a:lnTo>
                    <a:lnTo>
                      <a:pt x="19" y="22"/>
                    </a:lnTo>
                    <a:lnTo>
                      <a:pt x="19" y="17"/>
                    </a:lnTo>
                    <a:lnTo>
                      <a:pt x="19" y="13"/>
                    </a:lnTo>
                    <a:lnTo>
                      <a:pt x="19" y="9"/>
                    </a:lnTo>
                    <a:lnTo>
                      <a:pt x="19" y="5"/>
                    </a:lnTo>
                    <a:lnTo>
                      <a:pt x="15" y="5"/>
                    </a:lnTo>
                    <a:lnTo>
                      <a:pt x="15" y="0"/>
                    </a:lnTo>
                    <a:lnTo>
                      <a:pt x="12" y="0"/>
                    </a:lnTo>
                    <a:lnTo>
                      <a:pt x="8" y="0"/>
                    </a:lnTo>
                    <a:lnTo>
                      <a:pt x="4"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1" name="Freeform 1134"/>
              <p:cNvSpPr>
                <a:spLocks/>
              </p:cNvSpPr>
              <p:nvPr/>
            </p:nvSpPr>
            <p:spPr bwMode="auto">
              <a:xfrm>
                <a:off x="2426" y="3295"/>
                <a:ext cx="19" cy="29"/>
              </a:xfrm>
              <a:custGeom>
                <a:avLst/>
                <a:gdLst>
                  <a:gd name="T0" fmla="*/ 0 w 19"/>
                  <a:gd name="T1" fmla="*/ 4 h 29"/>
                  <a:gd name="T2" fmla="*/ 0 w 19"/>
                  <a:gd name="T3" fmla="*/ 4 h 29"/>
                  <a:gd name="T4" fmla="*/ 0 w 19"/>
                  <a:gd name="T5" fmla="*/ 4 h 29"/>
                  <a:gd name="T6" fmla="*/ 0 w 19"/>
                  <a:gd name="T7" fmla="*/ 8 h 29"/>
                  <a:gd name="T8" fmla="*/ 0 w 19"/>
                  <a:gd name="T9" fmla="*/ 12 h 29"/>
                  <a:gd name="T10" fmla="*/ 0 w 19"/>
                  <a:gd name="T11" fmla="*/ 17 h 29"/>
                  <a:gd name="T12" fmla="*/ 0 w 19"/>
                  <a:gd name="T13" fmla="*/ 17 h 29"/>
                  <a:gd name="T14" fmla="*/ 0 w 19"/>
                  <a:gd name="T15" fmla="*/ 21 h 29"/>
                  <a:gd name="T16" fmla="*/ 0 w 19"/>
                  <a:gd name="T17" fmla="*/ 25 h 29"/>
                  <a:gd name="T18" fmla="*/ 0 w 19"/>
                  <a:gd name="T19" fmla="*/ 25 h 29"/>
                  <a:gd name="T20" fmla="*/ 0 w 19"/>
                  <a:gd name="T21" fmla="*/ 29 h 29"/>
                  <a:gd name="T22" fmla="*/ 4 w 19"/>
                  <a:gd name="T23" fmla="*/ 29 h 29"/>
                  <a:gd name="T24" fmla="*/ 4 w 19"/>
                  <a:gd name="T25" fmla="*/ 29 h 29"/>
                  <a:gd name="T26" fmla="*/ 4 w 19"/>
                  <a:gd name="T27" fmla="*/ 29 h 29"/>
                  <a:gd name="T28" fmla="*/ 8 w 19"/>
                  <a:gd name="T29" fmla="*/ 29 h 29"/>
                  <a:gd name="T30" fmla="*/ 8 w 19"/>
                  <a:gd name="T31" fmla="*/ 29 h 29"/>
                  <a:gd name="T32" fmla="*/ 8 w 19"/>
                  <a:gd name="T33" fmla="*/ 29 h 29"/>
                  <a:gd name="T34" fmla="*/ 11 w 19"/>
                  <a:gd name="T35" fmla="*/ 29 h 29"/>
                  <a:gd name="T36" fmla="*/ 15 w 19"/>
                  <a:gd name="T37" fmla="*/ 25 h 29"/>
                  <a:gd name="T38" fmla="*/ 15 w 19"/>
                  <a:gd name="T39" fmla="*/ 25 h 29"/>
                  <a:gd name="T40" fmla="*/ 19 w 19"/>
                  <a:gd name="T41" fmla="*/ 21 h 29"/>
                  <a:gd name="T42" fmla="*/ 19 w 19"/>
                  <a:gd name="T43" fmla="*/ 17 h 29"/>
                  <a:gd name="T44" fmla="*/ 19 w 19"/>
                  <a:gd name="T45" fmla="*/ 12 h 29"/>
                  <a:gd name="T46" fmla="*/ 19 w 19"/>
                  <a:gd name="T47" fmla="*/ 12 h 29"/>
                  <a:gd name="T48" fmla="*/ 19 w 19"/>
                  <a:gd name="T49" fmla="*/ 8 h 29"/>
                  <a:gd name="T50" fmla="*/ 19 w 19"/>
                  <a:gd name="T51" fmla="*/ 8 h 29"/>
                  <a:gd name="T52" fmla="*/ 19 w 19"/>
                  <a:gd name="T53" fmla="*/ 4 h 29"/>
                  <a:gd name="T54" fmla="*/ 15 w 19"/>
                  <a:gd name="T55" fmla="*/ 4 h 29"/>
                  <a:gd name="T56" fmla="*/ 15 w 19"/>
                  <a:gd name="T57" fmla="*/ 4 h 29"/>
                  <a:gd name="T58" fmla="*/ 15 w 19"/>
                  <a:gd name="T59" fmla="*/ 0 h 29"/>
                  <a:gd name="T60" fmla="*/ 11 w 19"/>
                  <a:gd name="T61" fmla="*/ 0 h 29"/>
                  <a:gd name="T62" fmla="*/ 11 w 19"/>
                  <a:gd name="T63" fmla="*/ 0 h 29"/>
                  <a:gd name="T64" fmla="*/ 8 w 19"/>
                  <a:gd name="T65" fmla="*/ 0 h 29"/>
                  <a:gd name="T66" fmla="*/ 8 w 19"/>
                  <a:gd name="T67" fmla="*/ 0 h 29"/>
                  <a:gd name="T68" fmla="*/ 4 w 19"/>
                  <a:gd name="T69" fmla="*/ 0 h 29"/>
                  <a:gd name="T70" fmla="*/ 4 w 19"/>
                  <a:gd name="T71" fmla="*/ 0 h 29"/>
                  <a:gd name="T72" fmla="*/ 4 w 19"/>
                  <a:gd name="T73" fmla="*/ 0 h 29"/>
                  <a:gd name="T74" fmla="*/ 4 w 19"/>
                  <a:gd name="T75" fmla="*/ 0 h 29"/>
                  <a:gd name="T76" fmla="*/ 0 w 19"/>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29"/>
                  <a:gd name="T119" fmla="*/ 19 w 19"/>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29">
                    <a:moveTo>
                      <a:pt x="0" y="4"/>
                    </a:moveTo>
                    <a:lnTo>
                      <a:pt x="0" y="4"/>
                    </a:lnTo>
                    <a:lnTo>
                      <a:pt x="0" y="8"/>
                    </a:lnTo>
                    <a:lnTo>
                      <a:pt x="0" y="12"/>
                    </a:lnTo>
                    <a:lnTo>
                      <a:pt x="0" y="17"/>
                    </a:lnTo>
                    <a:lnTo>
                      <a:pt x="0" y="21"/>
                    </a:lnTo>
                    <a:lnTo>
                      <a:pt x="0" y="25"/>
                    </a:lnTo>
                    <a:lnTo>
                      <a:pt x="0" y="29"/>
                    </a:lnTo>
                    <a:lnTo>
                      <a:pt x="4" y="29"/>
                    </a:lnTo>
                    <a:lnTo>
                      <a:pt x="8" y="29"/>
                    </a:lnTo>
                    <a:lnTo>
                      <a:pt x="11" y="29"/>
                    </a:lnTo>
                    <a:lnTo>
                      <a:pt x="15" y="25"/>
                    </a:lnTo>
                    <a:lnTo>
                      <a:pt x="19" y="21"/>
                    </a:lnTo>
                    <a:lnTo>
                      <a:pt x="19" y="17"/>
                    </a:lnTo>
                    <a:lnTo>
                      <a:pt x="19" y="12"/>
                    </a:lnTo>
                    <a:lnTo>
                      <a:pt x="19" y="8"/>
                    </a:lnTo>
                    <a:lnTo>
                      <a:pt x="19" y="4"/>
                    </a:lnTo>
                    <a:lnTo>
                      <a:pt x="15" y="4"/>
                    </a:lnTo>
                    <a:lnTo>
                      <a:pt x="15" y="0"/>
                    </a:lnTo>
                    <a:lnTo>
                      <a:pt x="11"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2" name="Freeform 1135"/>
              <p:cNvSpPr>
                <a:spLocks/>
              </p:cNvSpPr>
              <p:nvPr/>
            </p:nvSpPr>
            <p:spPr bwMode="auto">
              <a:xfrm>
                <a:off x="2490" y="3290"/>
                <a:ext cx="19" cy="34"/>
              </a:xfrm>
              <a:custGeom>
                <a:avLst/>
                <a:gdLst>
                  <a:gd name="T0" fmla="*/ 4 w 19"/>
                  <a:gd name="T1" fmla="*/ 5 h 34"/>
                  <a:gd name="T2" fmla="*/ 4 w 19"/>
                  <a:gd name="T3" fmla="*/ 5 h 34"/>
                  <a:gd name="T4" fmla="*/ 4 w 19"/>
                  <a:gd name="T5" fmla="*/ 9 h 34"/>
                  <a:gd name="T6" fmla="*/ 0 w 19"/>
                  <a:gd name="T7" fmla="*/ 13 h 34"/>
                  <a:gd name="T8" fmla="*/ 0 w 19"/>
                  <a:gd name="T9" fmla="*/ 17 h 34"/>
                  <a:gd name="T10" fmla="*/ 0 w 19"/>
                  <a:gd name="T11" fmla="*/ 17 h 34"/>
                  <a:gd name="T12" fmla="*/ 0 w 19"/>
                  <a:gd name="T13" fmla="*/ 22 h 34"/>
                  <a:gd name="T14" fmla="*/ 0 w 19"/>
                  <a:gd name="T15" fmla="*/ 26 h 34"/>
                  <a:gd name="T16" fmla="*/ 0 w 19"/>
                  <a:gd name="T17" fmla="*/ 26 h 34"/>
                  <a:gd name="T18" fmla="*/ 0 w 19"/>
                  <a:gd name="T19" fmla="*/ 30 h 34"/>
                  <a:gd name="T20" fmla="*/ 4 w 19"/>
                  <a:gd name="T21" fmla="*/ 30 h 34"/>
                  <a:gd name="T22" fmla="*/ 4 w 19"/>
                  <a:gd name="T23" fmla="*/ 34 h 34"/>
                  <a:gd name="T24" fmla="*/ 4 w 19"/>
                  <a:gd name="T25" fmla="*/ 34 h 34"/>
                  <a:gd name="T26" fmla="*/ 8 w 19"/>
                  <a:gd name="T27" fmla="*/ 34 h 34"/>
                  <a:gd name="T28" fmla="*/ 8 w 19"/>
                  <a:gd name="T29" fmla="*/ 34 h 34"/>
                  <a:gd name="T30" fmla="*/ 8 w 19"/>
                  <a:gd name="T31" fmla="*/ 34 h 34"/>
                  <a:gd name="T32" fmla="*/ 11 w 19"/>
                  <a:gd name="T33" fmla="*/ 34 h 34"/>
                  <a:gd name="T34" fmla="*/ 11 w 19"/>
                  <a:gd name="T35" fmla="*/ 30 h 34"/>
                  <a:gd name="T36" fmla="*/ 15 w 19"/>
                  <a:gd name="T37" fmla="*/ 30 h 34"/>
                  <a:gd name="T38" fmla="*/ 19 w 19"/>
                  <a:gd name="T39" fmla="*/ 26 h 34"/>
                  <a:gd name="T40" fmla="*/ 19 w 19"/>
                  <a:gd name="T41" fmla="*/ 22 h 34"/>
                  <a:gd name="T42" fmla="*/ 19 w 19"/>
                  <a:gd name="T43" fmla="*/ 22 h 34"/>
                  <a:gd name="T44" fmla="*/ 19 w 19"/>
                  <a:gd name="T45" fmla="*/ 17 h 34"/>
                  <a:gd name="T46" fmla="*/ 19 w 19"/>
                  <a:gd name="T47" fmla="*/ 13 h 34"/>
                  <a:gd name="T48" fmla="*/ 19 w 19"/>
                  <a:gd name="T49" fmla="*/ 13 h 34"/>
                  <a:gd name="T50" fmla="*/ 19 w 19"/>
                  <a:gd name="T51" fmla="*/ 9 h 34"/>
                  <a:gd name="T52" fmla="*/ 19 w 19"/>
                  <a:gd name="T53" fmla="*/ 9 h 34"/>
                  <a:gd name="T54" fmla="*/ 19 w 19"/>
                  <a:gd name="T55" fmla="*/ 9 h 34"/>
                  <a:gd name="T56" fmla="*/ 19 w 19"/>
                  <a:gd name="T57" fmla="*/ 9 h 34"/>
                  <a:gd name="T58" fmla="*/ 15 w 19"/>
                  <a:gd name="T59" fmla="*/ 5 h 34"/>
                  <a:gd name="T60" fmla="*/ 15 w 19"/>
                  <a:gd name="T61" fmla="*/ 5 h 34"/>
                  <a:gd name="T62" fmla="*/ 11 w 19"/>
                  <a:gd name="T63" fmla="*/ 0 h 34"/>
                  <a:gd name="T64" fmla="*/ 11 w 19"/>
                  <a:gd name="T65" fmla="*/ 0 h 34"/>
                  <a:gd name="T66" fmla="*/ 8 w 19"/>
                  <a:gd name="T67" fmla="*/ 0 h 34"/>
                  <a:gd name="T68" fmla="*/ 8 w 19"/>
                  <a:gd name="T69" fmla="*/ 0 h 34"/>
                  <a:gd name="T70" fmla="*/ 8 w 19"/>
                  <a:gd name="T71" fmla="*/ 0 h 34"/>
                  <a:gd name="T72" fmla="*/ 4 w 19"/>
                  <a:gd name="T73" fmla="*/ 5 h 34"/>
                  <a:gd name="T74" fmla="*/ 4 w 19"/>
                  <a:gd name="T75" fmla="*/ 5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13"/>
                    </a:lnTo>
                    <a:lnTo>
                      <a:pt x="0" y="17"/>
                    </a:lnTo>
                    <a:lnTo>
                      <a:pt x="0" y="22"/>
                    </a:lnTo>
                    <a:lnTo>
                      <a:pt x="0" y="26"/>
                    </a:lnTo>
                    <a:lnTo>
                      <a:pt x="0" y="30"/>
                    </a:lnTo>
                    <a:lnTo>
                      <a:pt x="4" y="30"/>
                    </a:lnTo>
                    <a:lnTo>
                      <a:pt x="4" y="34"/>
                    </a:lnTo>
                    <a:lnTo>
                      <a:pt x="8" y="34"/>
                    </a:lnTo>
                    <a:lnTo>
                      <a:pt x="11" y="34"/>
                    </a:lnTo>
                    <a:lnTo>
                      <a:pt x="11" y="30"/>
                    </a:lnTo>
                    <a:lnTo>
                      <a:pt x="15" y="30"/>
                    </a:lnTo>
                    <a:lnTo>
                      <a:pt x="19" y="26"/>
                    </a:lnTo>
                    <a:lnTo>
                      <a:pt x="19" y="22"/>
                    </a:lnTo>
                    <a:lnTo>
                      <a:pt x="19" y="17"/>
                    </a:lnTo>
                    <a:lnTo>
                      <a:pt x="19" y="13"/>
                    </a:lnTo>
                    <a:lnTo>
                      <a:pt x="19" y="9"/>
                    </a:lnTo>
                    <a:lnTo>
                      <a:pt x="15" y="5"/>
                    </a:lnTo>
                    <a:lnTo>
                      <a:pt x="11" y="0"/>
                    </a:lnTo>
                    <a:lnTo>
                      <a:pt x="8"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3" name="Freeform 1136"/>
              <p:cNvSpPr>
                <a:spLocks/>
              </p:cNvSpPr>
              <p:nvPr/>
            </p:nvSpPr>
            <p:spPr bwMode="auto">
              <a:xfrm>
                <a:off x="2505" y="3290"/>
                <a:ext cx="19" cy="30"/>
              </a:xfrm>
              <a:custGeom>
                <a:avLst/>
                <a:gdLst>
                  <a:gd name="T0" fmla="*/ 4 w 19"/>
                  <a:gd name="T1" fmla="*/ 5 h 30"/>
                  <a:gd name="T2" fmla="*/ 4 w 19"/>
                  <a:gd name="T3" fmla="*/ 5 h 30"/>
                  <a:gd name="T4" fmla="*/ 0 w 19"/>
                  <a:gd name="T5" fmla="*/ 9 h 30"/>
                  <a:gd name="T6" fmla="*/ 0 w 19"/>
                  <a:gd name="T7" fmla="*/ 9 h 30"/>
                  <a:gd name="T8" fmla="*/ 0 w 19"/>
                  <a:gd name="T9" fmla="*/ 13 h 30"/>
                  <a:gd name="T10" fmla="*/ 0 w 19"/>
                  <a:gd name="T11" fmla="*/ 17 h 30"/>
                  <a:gd name="T12" fmla="*/ 0 w 19"/>
                  <a:gd name="T13" fmla="*/ 22 h 30"/>
                  <a:gd name="T14" fmla="*/ 0 w 19"/>
                  <a:gd name="T15" fmla="*/ 22 h 30"/>
                  <a:gd name="T16" fmla="*/ 0 w 19"/>
                  <a:gd name="T17" fmla="*/ 26 h 30"/>
                  <a:gd name="T18" fmla="*/ 0 w 19"/>
                  <a:gd name="T19" fmla="*/ 26 h 30"/>
                  <a:gd name="T20" fmla="*/ 4 w 19"/>
                  <a:gd name="T21" fmla="*/ 30 h 30"/>
                  <a:gd name="T22" fmla="*/ 4 w 19"/>
                  <a:gd name="T23" fmla="*/ 30 h 30"/>
                  <a:gd name="T24" fmla="*/ 4 w 19"/>
                  <a:gd name="T25" fmla="*/ 30 h 30"/>
                  <a:gd name="T26" fmla="*/ 8 w 19"/>
                  <a:gd name="T27" fmla="*/ 30 h 30"/>
                  <a:gd name="T28" fmla="*/ 8 w 19"/>
                  <a:gd name="T29" fmla="*/ 30 h 30"/>
                  <a:gd name="T30" fmla="*/ 8 w 19"/>
                  <a:gd name="T31" fmla="*/ 30 h 30"/>
                  <a:gd name="T32" fmla="*/ 11 w 19"/>
                  <a:gd name="T33" fmla="*/ 30 h 30"/>
                  <a:gd name="T34" fmla="*/ 11 w 19"/>
                  <a:gd name="T35" fmla="*/ 30 h 30"/>
                  <a:gd name="T36" fmla="*/ 15 w 19"/>
                  <a:gd name="T37" fmla="*/ 26 h 30"/>
                  <a:gd name="T38" fmla="*/ 19 w 19"/>
                  <a:gd name="T39" fmla="*/ 26 h 30"/>
                  <a:gd name="T40" fmla="*/ 19 w 19"/>
                  <a:gd name="T41" fmla="*/ 22 h 30"/>
                  <a:gd name="T42" fmla="*/ 19 w 19"/>
                  <a:gd name="T43" fmla="*/ 17 h 30"/>
                  <a:gd name="T44" fmla="*/ 19 w 19"/>
                  <a:gd name="T45" fmla="*/ 17 h 30"/>
                  <a:gd name="T46" fmla="*/ 19 w 19"/>
                  <a:gd name="T47" fmla="*/ 13 h 30"/>
                  <a:gd name="T48" fmla="*/ 19 w 19"/>
                  <a:gd name="T49" fmla="*/ 9 h 30"/>
                  <a:gd name="T50" fmla="*/ 19 w 19"/>
                  <a:gd name="T51" fmla="*/ 9 h 30"/>
                  <a:gd name="T52" fmla="*/ 19 w 19"/>
                  <a:gd name="T53" fmla="*/ 9 h 30"/>
                  <a:gd name="T54" fmla="*/ 19 w 19"/>
                  <a:gd name="T55" fmla="*/ 5 h 30"/>
                  <a:gd name="T56" fmla="*/ 15 w 19"/>
                  <a:gd name="T57" fmla="*/ 5 h 30"/>
                  <a:gd name="T58" fmla="*/ 15 w 19"/>
                  <a:gd name="T59" fmla="*/ 5 h 30"/>
                  <a:gd name="T60" fmla="*/ 15 w 19"/>
                  <a:gd name="T61" fmla="*/ 0 h 30"/>
                  <a:gd name="T62" fmla="*/ 11 w 19"/>
                  <a:gd name="T63" fmla="*/ 0 h 30"/>
                  <a:gd name="T64" fmla="*/ 11 w 19"/>
                  <a:gd name="T65" fmla="*/ 0 h 30"/>
                  <a:gd name="T66" fmla="*/ 8 w 19"/>
                  <a:gd name="T67" fmla="*/ 0 h 30"/>
                  <a:gd name="T68" fmla="*/ 8 w 19"/>
                  <a:gd name="T69" fmla="*/ 0 h 30"/>
                  <a:gd name="T70" fmla="*/ 8 w 19"/>
                  <a:gd name="T71" fmla="*/ 0 h 30"/>
                  <a:gd name="T72" fmla="*/ 4 w 19"/>
                  <a:gd name="T73" fmla="*/ 0 h 30"/>
                  <a:gd name="T74" fmla="*/ 4 w 19"/>
                  <a:gd name="T75" fmla="*/ 0 h 30"/>
                  <a:gd name="T76" fmla="*/ 4 w 19"/>
                  <a:gd name="T77" fmla="*/ 5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0"/>
                  <a:gd name="T119" fmla="*/ 19 w 19"/>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0">
                    <a:moveTo>
                      <a:pt x="4" y="5"/>
                    </a:moveTo>
                    <a:lnTo>
                      <a:pt x="4" y="5"/>
                    </a:lnTo>
                    <a:lnTo>
                      <a:pt x="0" y="9"/>
                    </a:lnTo>
                    <a:lnTo>
                      <a:pt x="0" y="13"/>
                    </a:lnTo>
                    <a:lnTo>
                      <a:pt x="0" y="17"/>
                    </a:lnTo>
                    <a:lnTo>
                      <a:pt x="0" y="22"/>
                    </a:lnTo>
                    <a:lnTo>
                      <a:pt x="0" y="26"/>
                    </a:lnTo>
                    <a:lnTo>
                      <a:pt x="4" y="30"/>
                    </a:lnTo>
                    <a:lnTo>
                      <a:pt x="8" y="30"/>
                    </a:lnTo>
                    <a:lnTo>
                      <a:pt x="11" y="30"/>
                    </a:lnTo>
                    <a:lnTo>
                      <a:pt x="15" y="26"/>
                    </a:lnTo>
                    <a:lnTo>
                      <a:pt x="19" y="26"/>
                    </a:lnTo>
                    <a:lnTo>
                      <a:pt x="19" y="22"/>
                    </a:lnTo>
                    <a:lnTo>
                      <a:pt x="19" y="17"/>
                    </a:lnTo>
                    <a:lnTo>
                      <a:pt x="19" y="13"/>
                    </a:lnTo>
                    <a:lnTo>
                      <a:pt x="19" y="9"/>
                    </a:lnTo>
                    <a:lnTo>
                      <a:pt x="19" y="5"/>
                    </a:lnTo>
                    <a:lnTo>
                      <a:pt x="15" y="5"/>
                    </a:lnTo>
                    <a:lnTo>
                      <a:pt x="15" y="0"/>
                    </a:lnTo>
                    <a:lnTo>
                      <a:pt x="11" y="0"/>
                    </a:lnTo>
                    <a:lnTo>
                      <a:pt x="8" y="0"/>
                    </a:lnTo>
                    <a:lnTo>
                      <a:pt x="4" y="0"/>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4" name="Freeform 1137"/>
              <p:cNvSpPr>
                <a:spLocks/>
              </p:cNvSpPr>
              <p:nvPr/>
            </p:nvSpPr>
            <p:spPr bwMode="auto">
              <a:xfrm>
                <a:off x="2520" y="3286"/>
                <a:ext cx="19" cy="34"/>
              </a:xfrm>
              <a:custGeom>
                <a:avLst/>
                <a:gdLst>
                  <a:gd name="T0" fmla="*/ 4 w 19"/>
                  <a:gd name="T1" fmla="*/ 4 h 34"/>
                  <a:gd name="T2" fmla="*/ 4 w 19"/>
                  <a:gd name="T3" fmla="*/ 4 h 34"/>
                  <a:gd name="T4" fmla="*/ 0 w 19"/>
                  <a:gd name="T5" fmla="*/ 9 h 34"/>
                  <a:gd name="T6" fmla="*/ 0 w 19"/>
                  <a:gd name="T7" fmla="*/ 13 h 34"/>
                  <a:gd name="T8" fmla="*/ 0 w 19"/>
                  <a:gd name="T9" fmla="*/ 17 h 34"/>
                  <a:gd name="T10" fmla="*/ 0 w 19"/>
                  <a:gd name="T11" fmla="*/ 17 h 34"/>
                  <a:gd name="T12" fmla="*/ 0 w 19"/>
                  <a:gd name="T13" fmla="*/ 21 h 34"/>
                  <a:gd name="T14" fmla="*/ 0 w 19"/>
                  <a:gd name="T15" fmla="*/ 26 h 34"/>
                  <a:gd name="T16" fmla="*/ 0 w 19"/>
                  <a:gd name="T17" fmla="*/ 26 h 34"/>
                  <a:gd name="T18" fmla="*/ 0 w 19"/>
                  <a:gd name="T19" fmla="*/ 30 h 34"/>
                  <a:gd name="T20" fmla="*/ 0 w 19"/>
                  <a:gd name="T21" fmla="*/ 30 h 34"/>
                  <a:gd name="T22" fmla="*/ 4 w 19"/>
                  <a:gd name="T23" fmla="*/ 34 h 34"/>
                  <a:gd name="T24" fmla="*/ 4 w 19"/>
                  <a:gd name="T25" fmla="*/ 34 h 34"/>
                  <a:gd name="T26" fmla="*/ 8 w 19"/>
                  <a:gd name="T27" fmla="*/ 34 h 34"/>
                  <a:gd name="T28" fmla="*/ 8 w 19"/>
                  <a:gd name="T29" fmla="*/ 34 h 34"/>
                  <a:gd name="T30" fmla="*/ 8 w 19"/>
                  <a:gd name="T31" fmla="*/ 34 h 34"/>
                  <a:gd name="T32" fmla="*/ 12 w 19"/>
                  <a:gd name="T33" fmla="*/ 34 h 34"/>
                  <a:gd name="T34" fmla="*/ 12 w 19"/>
                  <a:gd name="T35" fmla="*/ 34 h 34"/>
                  <a:gd name="T36" fmla="*/ 15 w 19"/>
                  <a:gd name="T37" fmla="*/ 30 h 34"/>
                  <a:gd name="T38" fmla="*/ 15 w 19"/>
                  <a:gd name="T39" fmla="*/ 26 h 34"/>
                  <a:gd name="T40" fmla="*/ 19 w 19"/>
                  <a:gd name="T41" fmla="*/ 26 h 34"/>
                  <a:gd name="T42" fmla="*/ 19 w 19"/>
                  <a:gd name="T43" fmla="*/ 21 h 34"/>
                  <a:gd name="T44" fmla="*/ 19 w 19"/>
                  <a:gd name="T45" fmla="*/ 17 h 34"/>
                  <a:gd name="T46" fmla="*/ 19 w 19"/>
                  <a:gd name="T47" fmla="*/ 13 h 34"/>
                  <a:gd name="T48" fmla="*/ 19 w 19"/>
                  <a:gd name="T49" fmla="*/ 13 h 34"/>
                  <a:gd name="T50" fmla="*/ 19 w 19"/>
                  <a:gd name="T51" fmla="*/ 9 h 34"/>
                  <a:gd name="T52" fmla="*/ 15 w 19"/>
                  <a:gd name="T53" fmla="*/ 9 h 34"/>
                  <a:gd name="T54" fmla="*/ 15 w 19"/>
                  <a:gd name="T55" fmla="*/ 4 h 34"/>
                  <a:gd name="T56" fmla="*/ 12 w 19"/>
                  <a:gd name="T57" fmla="*/ 4 h 34"/>
                  <a:gd name="T58" fmla="*/ 8 w 19"/>
                  <a:gd name="T59" fmla="*/ 0 h 34"/>
                  <a:gd name="T60" fmla="*/ 8 w 19"/>
                  <a:gd name="T61" fmla="*/ 0 h 34"/>
                  <a:gd name="T62" fmla="*/ 4 w 19"/>
                  <a:gd name="T63" fmla="*/ 4 h 34"/>
                  <a:gd name="T64" fmla="*/ 4 w 19"/>
                  <a:gd name="T65" fmla="*/ 4 h 34"/>
                  <a:gd name="T66" fmla="*/ 4 w 19"/>
                  <a:gd name="T67" fmla="*/ 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4"/>
                  <a:gd name="T104" fmla="*/ 19 w 19"/>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4">
                    <a:moveTo>
                      <a:pt x="4" y="4"/>
                    </a:moveTo>
                    <a:lnTo>
                      <a:pt x="4" y="4"/>
                    </a:lnTo>
                    <a:lnTo>
                      <a:pt x="0" y="9"/>
                    </a:lnTo>
                    <a:lnTo>
                      <a:pt x="0" y="13"/>
                    </a:lnTo>
                    <a:lnTo>
                      <a:pt x="0" y="17"/>
                    </a:lnTo>
                    <a:lnTo>
                      <a:pt x="0" y="21"/>
                    </a:lnTo>
                    <a:lnTo>
                      <a:pt x="0" y="26"/>
                    </a:lnTo>
                    <a:lnTo>
                      <a:pt x="0" y="30"/>
                    </a:lnTo>
                    <a:lnTo>
                      <a:pt x="4" y="34"/>
                    </a:lnTo>
                    <a:lnTo>
                      <a:pt x="8" y="34"/>
                    </a:lnTo>
                    <a:lnTo>
                      <a:pt x="12" y="34"/>
                    </a:lnTo>
                    <a:lnTo>
                      <a:pt x="15" y="30"/>
                    </a:lnTo>
                    <a:lnTo>
                      <a:pt x="15" y="26"/>
                    </a:lnTo>
                    <a:lnTo>
                      <a:pt x="19" y="26"/>
                    </a:lnTo>
                    <a:lnTo>
                      <a:pt x="19" y="21"/>
                    </a:lnTo>
                    <a:lnTo>
                      <a:pt x="19" y="17"/>
                    </a:lnTo>
                    <a:lnTo>
                      <a:pt x="19" y="13"/>
                    </a:lnTo>
                    <a:lnTo>
                      <a:pt x="19" y="9"/>
                    </a:lnTo>
                    <a:lnTo>
                      <a:pt x="15" y="9"/>
                    </a:lnTo>
                    <a:lnTo>
                      <a:pt x="15" y="4"/>
                    </a:lnTo>
                    <a:lnTo>
                      <a:pt x="12" y="4"/>
                    </a:lnTo>
                    <a:lnTo>
                      <a:pt x="8"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85" name="Freeform 1138"/>
              <p:cNvSpPr>
                <a:spLocks/>
              </p:cNvSpPr>
              <p:nvPr/>
            </p:nvSpPr>
            <p:spPr bwMode="auto">
              <a:xfrm>
                <a:off x="2532" y="3290"/>
                <a:ext cx="30" cy="26"/>
              </a:xfrm>
              <a:custGeom>
                <a:avLst/>
                <a:gdLst>
                  <a:gd name="T0" fmla="*/ 0 w 30"/>
                  <a:gd name="T1" fmla="*/ 9 h 26"/>
                  <a:gd name="T2" fmla="*/ 0 w 30"/>
                  <a:gd name="T3" fmla="*/ 9 h 26"/>
                  <a:gd name="T4" fmla="*/ 0 w 30"/>
                  <a:gd name="T5" fmla="*/ 13 h 26"/>
                  <a:gd name="T6" fmla="*/ 0 w 30"/>
                  <a:gd name="T7" fmla="*/ 17 h 26"/>
                  <a:gd name="T8" fmla="*/ 0 w 30"/>
                  <a:gd name="T9" fmla="*/ 22 h 26"/>
                  <a:gd name="T10" fmla="*/ 3 w 30"/>
                  <a:gd name="T11" fmla="*/ 22 h 26"/>
                  <a:gd name="T12" fmla="*/ 7 w 30"/>
                  <a:gd name="T13" fmla="*/ 26 h 26"/>
                  <a:gd name="T14" fmla="*/ 11 w 30"/>
                  <a:gd name="T15" fmla="*/ 26 h 26"/>
                  <a:gd name="T16" fmla="*/ 11 w 30"/>
                  <a:gd name="T17" fmla="*/ 26 h 26"/>
                  <a:gd name="T18" fmla="*/ 15 w 30"/>
                  <a:gd name="T19" fmla="*/ 26 h 26"/>
                  <a:gd name="T20" fmla="*/ 18 w 30"/>
                  <a:gd name="T21" fmla="*/ 26 h 26"/>
                  <a:gd name="T22" fmla="*/ 22 w 30"/>
                  <a:gd name="T23" fmla="*/ 26 h 26"/>
                  <a:gd name="T24" fmla="*/ 26 w 30"/>
                  <a:gd name="T25" fmla="*/ 22 h 26"/>
                  <a:gd name="T26" fmla="*/ 26 w 30"/>
                  <a:gd name="T27" fmla="*/ 22 h 26"/>
                  <a:gd name="T28" fmla="*/ 30 w 30"/>
                  <a:gd name="T29" fmla="*/ 17 h 26"/>
                  <a:gd name="T30" fmla="*/ 30 w 30"/>
                  <a:gd name="T31" fmla="*/ 13 h 26"/>
                  <a:gd name="T32" fmla="*/ 30 w 30"/>
                  <a:gd name="T33" fmla="*/ 13 h 26"/>
                  <a:gd name="T34" fmla="*/ 30 w 30"/>
                  <a:gd name="T35" fmla="*/ 9 h 26"/>
                  <a:gd name="T36" fmla="*/ 30 w 30"/>
                  <a:gd name="T37" fmla="*/ 5 h 26"/>
                  <a:gd name="T38" fmla="*/ 26 w 30"/>
                  <a:gd name="T39" fmla="*/ 5 h 26"/>
                  <a:gd name="T40" fmla="*/ 26 w 30"/>
                  <a:gd name="T41" fmla="*/ 0 h 26"/>
                  <a:gd name="T42" fmla="*/ 22 w 30"/>
                  <a:gd name="T43" fmla="*/ 0 h 26"/>
                  <a:gd name="T44" fmla="*/ 18 w 30"/>
                  <a:gd name="T45" fmla="*/ 0 h 26"/>
                  <a:gd name="T46" fmla="*/ 15 w 30"/>
                  <a:gd name="T47" fmla="*/ 0 h 26"/>
                  <a:gd name="T48" fmla="*/ 11 w 30"/>
                  <a:gd name="T49" fmla="*/ 0 h 26"/>
                  <a:gd name="T50" fmla="*/ 7 w 30"/>
                  <a:gd name="T51" fmla="*/ 0 h 26"/>
                  <a:gd name="T52" fmla="*/ 3 w 30"/>
                  <a:gd name="T53" fmla="*/ 0 h 26"/>
                  <a:gd name="T54" fmla="*/ 3 w 30"/>
                  <a:gd name="T55" fmla="*/ 0 h 26"/>
                  <a:gd name="T56" fmla="*/ 0 w 30"/>
                  <a:gd name="T57" fmla="*/ 0 h 26"/>
                  <a:gd name="T58" fmla="*/ 0 w 30"/>
                  <a:gd name="T59" fmla="*/ 5 h 26"/>
                  <a:gd name="T60" fmla="*/ 0 w 30"/>
                  <a:gd name="T61" fmla="*/ 5 h 26"/>
                  <a:gd name="T62" fmla="*/ 0 w 30"/>
                  <a:gd name="T63" fmla="*/ 9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6"/>
                  <a:gd name="T98" fmla="*/ 30 w 30"/>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6">
                    <a:moveTo>
                      <a:pt x="0" y="9"/>
                    </a:moveTo>
                    <a:lnTo>
                      <a:pt x="0" y="9"/>
                    </a:lnTo>
                    <a:lnTo>
                      <a:pt x="0" y="13"/>
                    </a:lnTo>
                    <a:lnTo>
                      <a:pt x="0" y="17"/>
                    </a:lnTo>
                    <a:lnTo>
                      <a:pt x="0" y="22"/>
                    </a:lnTo>
                    <a:lnTo>
                      <a:pt x="3" y="22"/>
                    </a:lnTo>
                    <a:lnTo>
                      <a:pt x="7" y="26"/>
                    </a:lnTo>
                    <a:lnTo>
                      <a:pt x="11" y="26"/>
                    </a:lnTo>
                    <a:lnTo>
                      <a:pt x="15" y="26"/>
                    </a:lnTo>
                    <a:lnTo>
                      <a:pt x="18" y="26"/>
                    </a:lnTo>
                    <a:lnTo>
                      <a:pt x="22" y="26"/>
                    </a:lnTo>
                    <a:lnTo>
                      <a:pt x="26" y="22"/>
                    </a:lnTo>
                    <a:lnTo>
                      <a:pt x="30" y="17"/>
                    </a:lnTo>
                    <a:lnTo>
                      <a:pt x="30" y="13"/>
                    </a:lnTo>
                    <a:lnTo>
                      <a:pt x="30" y="9"/>
                    </a:lnTo>
                    <a:lnTo>
                      <a:pt x="30" y="5"/>
                    </a:lnTo>
                    <a:lnTo>
                      <a:pt x="26" y="5"/>
                    </a:lnTo>
                    <a:lnTo>
                      <a:pt x="26" y="0"/>
                    </a:lnTo>
                    <a:lnTo>
                      <a:pt x="22" y="0"/>
                    </a:lnTo>
                    <a:lnTo>
                      <a:pt x="18" y="0"/>
                    </a:lnTo>
                    <a:lnTo>
                      <a:pt x="15" y="0"/>
                    </a:lnTo>
                    <a:lnTo>
                      <a:pt x="11" y="0"/>
                    </a:lnTo>
                    <a:lnTo>
                      <a:pt x="7" y="0"/>
                    </a:lnTo>
                    <a:lnTo>
                      <a:pt x="3"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86" name="Group 1139"/>
              <p:cNvGrpSpPr>
                <a:grpSpLocks/>
              </p:cNvGrpSpPr>
              <p:nvPr/>
            </p:nvGrpSpPr>
            <p:grpSpPr bwMode="auto">
              <a:xfrm>
                <a:off x="2215" y="3379"/>
                <a:ext cx="181" cy="149"/>
                <a:chOff x="2215" y="3379"/>
                <a:chExt cx="181" cy="149"/>
              </a:xfrm>
            </p:grpSpPr>
            <p:sp>
              <p:nvSpPr>
                <p:cNvPr id="1389" name="Freeform 1140"/>
                <p:cNvSpPr>
                  <a:spLocks/>
                </p:cNvSpPr>
                <p:nvPr/>
              </p:nvSpPr>
              <p:spPr bwMode="auto">
                <a:xfrm>
                  <a:off x="2317" y="3418"/>
                  <a:ext cx="79" cy="110"/>
                </a:xfrm>
                <a:custGeom>
                  <a:avLst/>
                  <a:gdLst>
                    <a:gd name="T0" fmla="*/ 0 w 79"/>
                    <a:gd name="T1" fmla="*/ 34 h 110"/>
                    <a:gd name="T2" fmla="*/ 0 w 79"/>
                    <a:gd name="T3" fmla="*/ 34 h 110"/>
                    <a:gd name="T4" fmla="*/ 79 w 79"/>
                    <a:gd name="T5" fmla="*/ 0 h 110"/>
                    <a:gd name="T6" fmla="*/ 79 w 79"/>
                    <a:gd name="T7" fmla="*/ 80 h 110"/>
                    <a:gd name="T8" fmla="*/ 0 w 79"/>
                    <a:gd name="T9" fmla="*/ 110 h 110"/>
                    <a:gd name="T10" fmla="*/ 0 w 79"/>
                    <a:gd name="T11" fmla="*/ 34 h 110"/>
                    <a:gd name="T12" fmla="*/ 0 60000 65536"/>
                    <a:gd name="T13" fmla="*/ 0 60000 65536"/>
                    <a:gd name="T14" fmla="*/ 0 60000 65536"/>
                    <a:gd name="T15" fmla="*/ 0 60000 65536"/>
                    <a:gd name="T16" fmla="*/ 0 60000 65536"/>
                    <a:gd name="T17" fmla="*/ 0 60000 65536"/>
                    <a:gd name="T18" fmla="*/ 0 w 79"/>
                    <a:gd name="T19" fmla="*/ 0 h 110"/>
                    <a:gd name="T20" fmla="*/ 79 w 7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79" h="110">
                      <a:moveTo>
                        <a:pt x="0" y="34"/>
                      </a:moveTo>
                      <a:lnTo>
                        <a:pt x="0" y="34"/>
                      </a:lnTo>
                      <a:lnTo>
                        <a:pt x="79" y="0"/>
                      </a:lnTo>
                      <a:lnTo>
                        <a:pt x="79" y="80"/>
                      </a:lnTo>
                      <a:lnTo>
                        <a:pt x="0" y="110"/>
                      </a:lnTo>
                      <a:lnTo>
                        <a:pt x="0" y="3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0" name="Freeform 1141"/>
                <p:cNvSpPr>
                  <a:spLocks/>
                </p:cNvSpPr>
                <p:nvPr/>
              </p:nvSpPr>
              <p:spPr bwMode="auto">
                <a:xfrm>
                  <a:off x="2219" y="3409"/>
                  <a:ext cx="98" cy="119"/>
                </a:xfrm>
                <a:custGeom>
                  <a:avLst/>
                  <a:gdLst>
                    <a:gd name="T0" fmla="*/ 98 w 98"/>
                    <a:gd name="T1" fmla="*/ 43 h 119"/>
                    <a:gd name="T2" fmla="*/ 98 w 98"/>
                    <a:gd name="T3" fmla="*/ 43 h 119"/>
                    <a:gd name="T4" fmla="*/ 0 w 98"/>
                    <a:gd name="T5" fmla="*/ 0 h 119"/>
                    <a:gd name="T6" fmla="*/ 0 w 98"/>
                    <a:gd name="T7" fmla="*/ 76 h 119"/>
                    <a:gd name="T8" fmla="*/ 98 w 98"/>
                    <a:gd name="T9" fmla="*/ 119 h 119"/>
                    <a:gd name="T10" fmla="*/ 98 w 98"/>
                    <a:gd name="T11" fmla="*/ 43 h 119"/>
                    <a:gd name="T12" fmla="*/ 0 60000 65536"/>
                    <a:gd name="T13" fmla="*/ 0 60000 65536"/>
                    <a:gd name="T14" fmla="*/ 0 60000 65536"/>
                    <a:gd name="T15" fmla="*/ 0 60000 65536"/>
                    <a:gd name="T16" fmla="*/ 0 60000 65536"/>
                    <a:gd name="T17" fmla="*/ 0 60000 65536"/>
                    <a:gd name="T18" fmla="*/ 0 w 98"/>
                    <a:gd name="T19" fmla="*/ 0 h 119"/>
                    <a:gd name="T20" fmla="*/ 98 w 9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8" h="119">
                      <a:moveTo>
                        <a:pt x="98" y="43"/>
                      </a:moveTo>
                      <a:lnTo>
                        <a:pt x="98" y="43"/>
                      </a:lnTo>
                      <a:lnTo>
                        <a:pt x="0" y="0"/>
                      </a:lnTo>
                      <a:lnTo>
                        <a:pt x="0" y="76"/>
                      </a:lnTo>
                      <a:lnTo>
                        <a:pt x="98" y="119"/>
                      </a:lnTo>
                      <a:lnTo>
                        <a:pt x="98" y="43"/>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1" name="Freeform 1142"/>
                <p:cNvSpPr>
                  <a:spLocks/>
                </p:cNvSpPr>
                <p:nvPr/>
              </p:nvSpPr>
              <p:spPr bwMode="auto">
                <a:xfrm>
                  <a:off x="2219" y="3379"/>
                  <a:ext cx="173" cy="73"/>
                </a:xfrm>
                <a:custGeom>
                  <a:avLst/>
                  <a:gdLst>
                    <a:gd name="T0" fmla="*/ 79 w 173"/>
                    <a:gd name="T1" fmla="*/ 0 h 73"/>
                    <a:gd name="T2" fmla="*/ 79 w 173"/>
                    <a:gd name="T3" fmla="*/ 0 h 73"/>
                    <a:gd name="T4" fmla="*/ 0 w 173"/>
                    <a:gd name="T5" fmla="*/ 30 h 73"/>
                    <a:gd name="T6" fmla="*/ 98 w 173"/>
                    <a:gd name="T7" fmla="*/ 73 h 73"/>
                    <a:gd name="T8" fmla="*/ 173 w 173"/>
                    <a:gd name="T9" fmla="*/ 43 h 73"/>
                    <a:gd name="T10" fmla="*/ 79 w 173"/>
                    <a:gd name="T11" fmla="*/ 0 h 73"/>
                    <a:gd name="T12" fmla="*/ 0 60000 65536"/>
                    <a:gd name="T13" fmla="*/ 0 60000 65536"/>
                    <a:gd name="T14" fmla="*/ 0 60000 65536"/>
                    <a:gd name="T15" fmla="*/ 0 60000 65536"/>
                    <a:gd name="T16" fmla="*/ 0 60000 65536"/>
                    <a:gd name="T17" fmla="*/ 0 60000 65536"/>
                    <a:gd name="T18" fmla="*/ 0 w 173"/>
                    <a:gd name="T19" fmla="*/ 0 h 73"/>
                    <a:gd name="T20" fmla="*/ 173 w 1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3" h="73">
                      <a:moveTo>
                        <a:pt x="79" y="0"/>
                      </a:moveTo>
                      <a:lnTo>
                        <a:pt x="79" y="0"/>
                      </a:lnTo>
                      <a:lnTo>
                        <a:pt x="0" y="30"/>
                      </a:lnTo>
                      <a:lnTo>
                        <a:pt x="98" y="73"/>
                      </a:lnTo>
                      <a:lnTo>
                        <a:pt x="173" y="43"/>
                      </a:lnTo>
                      <a:lnTo>
                        <a:pt x="79"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2" name="Freeform 1143"/>
                <p:cNvSpPr>
                  <a:spLocks/>
                </p:cNvSpPr>
                <p:nvPr/>
              </p:nvSpPr>
              <p:spPr bwMode="auto">
                <a:xfrm>
                  <a:off x="2215" y="3418"/>
                  <a:ext cx="102" cy="46"/>
                </a:xfrm>
                <a:custGeom>
                  <a:avLst/>
                  <a:gdLst>
                    <a:gd name="T0" fmla="*/ 0 w 102"/>
                    <a:gd name="T1" fmla="*/ 0 h 46"/>
                    <a:gd name="T2" fmla="*/ 0 w 102"/>
                    <a:gd name="T3" fmla="*/ 0 h 46"/>
                    <a:gd name="T4" fmla="*/ 102 w 102"/>
                    <a:gd name="T5" fmla="*/ 42 h 46"/>
                    <a:gd name="T6" fmla="*/ 102 w 102"/>
                    <a:gd name="T7" fmla="*/ 46 h 46"/>
                    <a:gd name="T8" fmla="*/ 4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102" y="42"/>
                      </a:lnTo>
                      <a:lnTo>
                        <a:pt x="102" y="46"/>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3" name="Freeform 1144"/>
                <p:cNvSpPr>
                  <a:spLocks/>
                </p:cNvSpPr>
                <p:nvPr/>
              </p:nvSpPr>
              <p:spPr bwMode="auto">
                <a:xfrm>
                  <a:off x="2215" y="3435"/>
                  <a:ext cx="102" cy="46"/>
                </a:xfrm>
                <a:custGeom>
                  <a:avLst/>
                  <a:gdLst>
                    <a:gd name="T0" fmla="*/ 0 w 102"/>
                    <a:gd name="T1" fmla="*/ 0 h 46"/>
                    <a:gd name="T2" fmla="*/ 0 w 102"/>
                    <a:gd name="T3" fmla="*/ 0 h 46"/>
                    <a:gd name="T4" fmla="*/ 98 w 102"/>
                    <a:gd name="T5" fmla="*/ 42 h 46"/>
                    <a:gd name="T6" fmla="*/ 102 w 102"/>
                    <a:gd name="T7" fmla="*/ 46 h 46"/>
                    <a:gd name="T8" fmla="*/ 0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98" y="42"/>
                      </a:lnTo>
                      <a:lnTo>
                        <a:pt x="102" y="46"/>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4" name="Freeform 1145"/>
                <p:cNvSpPr>
                  <a:spLocks/>
                </p:cNvSpPr>
                <p:nvPr/>
              </p:nvSpPr>
              <p:spPr bwMode="auto">
                <a:xfrm>
                  <a:off x="2219" y="3447"/>
                  <a:ext cx="98" cy="47"/>
                </a:xfrm>
                <a:custGeom>
                  <a:avLst/>
                  <a:gdLst>
                    <a:gd name="T0" fmla="*/ 0 w 98"/>
                    <a:gd name="T1" fmla="*/ 0 h 47"/>
                    <a:gd name="T2" fmla="*/ 0 w 98"/>
                    <a:gd name="T3" fmla="*/ 0 h 47"/>
                    <a:gd name="T4" fmla="*/ 98 w 98"/>
                    <a:gd name="T5" fmla="*/ 43 h 47"/>
                    <a:gd name="T6" fmla="*/ 98 w 98"/>
                    <a:gd name="T7" fmla="*/ 47 h 47"/>
                    <a:gd name="T8" fmla="*/ 0 w 98"/>
                    <a:gd name="T9" fmla="*/ 5 h 47"/>
                    <a:gd name="T10" fmla="*/ 0 w 98"/>
                    <a:gd name="T11" fmla="*/ 0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0"/>
                      </a:moveTo>
                      <a:lnTo>
                        <a:pt x="0" y="0"/>
                      </a:lnTo>
                      <a:lnTo>
                        <a:pt x="98" y="43"/>
                      </a:lnTo>
                      <a:lnTo>
                        <a:pt x="98" y="47"/>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5" name="Freeform 1146"/>
                <p:cNvSpPr>
                  <a:spLocks/>
                </p:cNvSpPr>
                <p:nvPr/>
              </p:nvSpPr>
              <p:spPr bwMode="auto">
                <a:xfrm>
                  <a:off x="2219" y="3460"/>
                  <a:ext cx="98" cy="47"/>
                </a:xfrm>
                <a:custGeom>
                  <a:avLst/>
                  <a:gdLst>
                    <a:gd name="T0" fmla="*/ 0 w 98"/>
                    <a:gd name="T1" fmla="*/ 0 h 47"/>
                    <a:gd name="T2" fmla="*/ 0 w 98"/>
                    <a:gd name="T3" fmla="*/ 0 h 47"/>
                    <a:gd name="T4" fmla="*/ 98 w 98"/>
                    <a:gd name="T5" fmla="*/ 42 h 47"/>
                    <a:gd name="T6" fmla="*/ 98 w 98"/>
                    <a:gd name="T7" fmla="*/ 47 h 47"/>
                    <a:gd name="T8" fmla="*/ 0 w 98"/>
                    <a:gd name="T9" fmla="*/ 4 h 47"/>
                    <a:gd name="T10" fmla="*/ 0 w 98"/>
                    <a:gd name="T11" fmla="*/ 0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0"/>
                      </a:moveTo>
                      <a:lnTo>
                        <a:pt x="0" y="0"/>
                      </a:lnTo>
                      <a:lnTo>
                        <a:pt x="98" y="42"/>
                      </a:lnTo>
                      <a:lnTo>
                        <a:pt x="98" y="47"/>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96" name="Freeform 1147"/>
                <p:cNvSpPr>
                  <a:spLocks/>
                </p:cNvSpPr>
                <p:nvPr/>
              </p:nvSpPr>
              <p:spPr bwMode="auto">
                <a:xfrm>
                  <a:off x="2215" y="3473"/>
                  <a:ext cx="102" cy="46"/>
                </a:xfrm>
                <a:custGeom>
                  <a:avLst/>
                  <a:gdLst>
                    <a:gd name="T0" fmla="*/ 0 w 102"/>
                    <a:gd name="T1" fmla="*/ 0 h 46"/>
                    <a:gd name="T2" fmla="*/ 0 w 102"/>
                    <a:gd name="T3" fmla="*/ 0 h 46"/>
                    <a:gd name="T4" fmla="*/ 102 w 102"/>
                    <a:gd name="T5" fmla="*/ 42 h 46"/>
                    <a:gd name="T6" fmla="*/ 102 w 102"/>
                    <a:gd name="T7" fmla="*/ 46 h 46"/>
                    <a:gd name="T8" fmla="*/ 4 w 102"/>
                    <a:gd name="T9" fmla="*/ 4 h 46"/>
                    <a:gd name="T10" fmla="*/ 0 w 102"/>
                    <a:gd name="T11" fmla="*/ 0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0"/>
                      </a:moveTo>
                      <a:lnTo>
                        <a:pt x="0" y="0"/>
                      </a:lnTo>
                      <a:lnTo>
                        <a:pt x="102" y="42"/>
                      </a:lnTo>
                      <a:lnTo>
                        <a:pt x="102" y="46"/>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87" name="Group 1148"/>
              <p:cNvGrpSpPr>
                <a:grpSpLocks/>
              </p:cNvGrpSpPr>
              <p:nvPr/>
            </p:nvGrpSpPr>
            <p:grpSpPr bwMode="auto">
              <a:xfrm>
                <a:off x="2584" y="3155"/>
                <a:ext cx="113" cy="207"/>
                <a:chOff x="2584" y="3155"/>
                <a:chExt cx="113" cy="207"/>
              </a:xfrm>
            </p:grpSpPr>
            <p:sp>
              <p:nvSpPr>
                <p:cNvPr id="1386" name="Freeform 1149"/>
                <p:cNvSpPr>
                  <a:spLocks/>
                </p:cNvSpPr>
                <p:nvPr/>
              </p:nvSpPr>
              <p:spPr bwMode="auto">
                <a:xfrm>
                  <a:off x="2584" y="3155"/>
                  <a:ext cx="113" cy="38"/>
                </a:xfrm>
                <a:custGeom>
                  <a:avLst/>
                  <a:gdLst>
                    <a:gd name="T0" fmla="*/ 53 w 113"/>
                    <a:gd name="T1" fmla="*/ 0 h 38"/>
                    <a:gd name="T2" fmla="*/ 53 w 113"/>
                    <a:gd name="T3" fmla="*/ 0 h 38"/>
                    <a:gd name="T4" fmla="*/ 0 w 113"/>
                    <a:gd name="T5" fmla="*/ 17 h 38"/>
                    <a:gd name="T6" fmla="*/ 61 w 113"/>
                    <a:gd name="T7" fmla="*/ 38 h 38"/>
                    <a:gd name="T8" fmla="*/ 113 w 113"/>
                    <a:gd name="T9" fmla="*/ 21 h 38"/>
                    <a:gd name="T10" fmla="*/ 53 w 113"/>
                    <a:gd name="T11" fmla="*/ 0 h 38"/>
                    <a:gd name="T12" fmla="*/ 0 60000 65536"/>
                    <a:gd name="T13" fmla="*/ 0 60000 65536"/>
                    <a:gd name="T14" fmla="*/ 0 60000 65536"/>
                    <a:gd name="T15" fmla="*/ 0 60000 65536"/>
                    <a:gd name="T16" fmla="*/ 0 60000 65536"/>
                    <a:gd name="T17" fmla="*/ 0 60000 65536"/>
                    <a:gd name="T18" fmla="*/ 0 w 113"/>
                    <a:gd name="T19" fmla="*/ 0 h 38"/>
                    <a:gd name="T20" fmla="*/ 113 w 11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13" h="38">
                      <a:moveTo>
                        <a:pt x="53" y="0"/>
                      </a:moveTo>
                      <a:lnTo>
                        <a:pt x="53" y="0"/>
                      </a:lnTo>
                      <a:lnTo>
                        <a:pt x="0" y="17"/>
                      </a:lnTo>
                      <a:lnTo>
                        <a:pt x="61" y="38"/>
                      </a:lnTo>
                      <a:lnTo>
                        <a:pt x="113" y="21"/>
                      </a:lnTo>
                      <a:lnTo>
                        <a:pt x="53"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7" name="Freeform 1150"/>
                <p:cNvSpPr>
                  <a:spLocks/>
                </p:cNvSpPr>
                <p:nvPr/>
              </p:nvSpPr>
              <p:spPr bwMode="auto">
                <a:xfrm>
                  <a:off x="2584" y="3172"/>
                  <a:ext cx="64" cy="190"/>
                </a:xfrm>
                <a:custGeom>
                  <a:avLst/>
                  <a:gdLst>
                    <a:gd name="T0" fmla="*/ 64 w 64"/>
                    <a:gd name="T1" fmla="*/ 21 h 190"/>
                    <a:gd name="T2" fmla="*/ 64 w 64"/>
                    <a:gd name="T3" fmla="*/ 21 h 190"/>
                    <a:gd name="T4" fmla="*/ 0 w 64"/>
                    <a:gd name="T5" fmla="*/ 0 h 190"/>
                    <a:gd name="T6" fmla="*/ 0 w 64"/>
                    <a:gd name="T7" fmla="*/ 169 h 190"/>
                    <a:gd name="T8" fmla="*/ 64 w 64"/>
                    <a:gd name="T9" fmla="*/ 190 h 190"/>
                    <a:gd name="T10" fmla="*/ 64 w 64"/>
                    <a:gd name="T11" fmla="*/ 21 h 190"/>
                    <a:gd name="T12" fmla="*/ 0 60000 65536"/>
                    <a:gd name="T13" fmla="*/ 0 60000 65536"/>
                    <a:gd name="T14" fmla="*/ 0 60000 65536"/>
                    <a:gd name="T15" fmla="*/ 0 60000 65536"/>
                    <a:gd name="T16" fmla="*/ 0 60000 65536"/>
                    <a:gd name="T17" fmla="*/ 0 60000 65536"/>
                    <a:gd name="T18" fmla="*/ 0 w 64"/>
                    <a:gd name="T19" fmla="*/ 0 h 190"/>
                    <a:gd name="T20" fmla="*/ 64 w 64"/>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64" h="190">
                      <a:moveTo>
                        <a:pt x="64" y="21"/>
                      </a:moveTo>
                      <a:lnTo>
                        <a:pt x="64" y="21"/>
                      </a:lnTo>
                      <a:lnTo>
                        <a:pt x="0" y="0"/>
                      </a:lnTo>
                      <a:lnTo>
                        <a:pt x="0" y="169"/>
                      </a:lnTo>
                      <a:lnTo>
                        <a:pt x="64" y="190"/>
                      </a:lnTo>
                      <a:lnTo>
                        <a:pt x="64" y="21"/>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8" name="Freeform 1151"/>
                <p:cNvSpPr>
                  <a:spLocks/>
                </p:cNvSpPr>
                <p:nvPr/>
              </p:nvSpPr>
              <p:spPr bwMode="auto">
                <a:xfrm>
                  <a:off x="2648" y="3176"/>
                  <a:ext cx="49" cy="186"/>
                </a:xfrm>
                <a:custGeom>
                  <a:avLst/>
                  <a:gdLst>
                    <a:gd name="T0" fmla="*/ 0 w 49"/>
                    <a:gd name="T1" fmla="*/ 17 h 186"/>
                    <a:gd name="T2" fmla="*/ 0 w 49"/>
                    <a:gd name="T3" fmla="*/ 17 h 186"/>
                    <a:gd name="T4" fmla="*/ 49 w 49"/>
                    <a:gd name="T5" fmla="*/ 0 h 186"/>
                    <a:gd name="T6" fmla="*/ 49 w 49"/>
                    <a:gd name="T7" fmla="*/ 174 h 186"/>
                    <a:gd name="T8" fmla="*/ 0 w 49"/>
                    <a:gd name="T9" fmla="*/ 186 h 186"/>
                    <a:gd name="T10" fmla="*/ 0 w 49"/>
                    <a:gd name="T11" fmla="*/ 17 h 186"/>
                    <a:gd name="T12" fmla="*/ 0 60000 65536"/>
                    <a:gd name="T13" fmla="*/ 0 60000 65536"/>
                    <a:gd name="T14" fmla="*/ 0 60000 65536"/>
                    <a:gd name="T15" fmla="*/ 0 60000 65536"/>
                    <a:gd name="T16" fmla="*/ 0 60000 65536"/>
                    <a:gd name="T17" fmla="*/ 0 60000 65536"/>
                    <a:gd name="T18" fmla="*/ 0 w 49"/>
                    <a:gd name="T19" fmla="*/ 0 h 186"/>
                    <a:gd name="T20" fmla="*/ 49 w 49"/>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9" h="186">
                      <a:moveTo>
                        <a:pt x="0" y="17"/>
                      </a:moveTo>
                      <a:lnTo>
                        <a:pt x="0" y="17"/>
                      </a:lnTo>
                      <a:lnTo>
                        <a:pt x="49" y="0"/>
                      </a:lnTo>
                      <a:lnTo>
                        <a:pt x="49" y="174"/>
                      </a:lnTo>
                      <a:lnTo>
                        <a:pt x="0" y="186"/>
                      </a:lnTo>
                      <a:lnTo>
                        <a:pt x="0" y="1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88" name="Group 1152"/>
              <p:cNvGrpSpPr>
                <a:grpSpLocks/>
              </p:cNvGrpSpPr>
              <p:nvPr/>
            </p:nvGrpSpPr>
            <p:grpSpPr bwMode="auto">
              <a:xfrm>
                <a:off x="2407" y="3435"/>
                <a:ext cx="79" cy="67"/>
                <a:chOff x="2407" y="3435"/>
                <a:chExt cx="79" cy="67"/>
              </a:xfrm>
            </p:grpSpPr>
            <p:sp>
              <p:nvSpPr>
                <p:cNvPr id="1383" name="Freeform 1153"/>
                <p:cNvSpPr>
                  <a:spLocks/>
                </p:cNvSpPr>
                <p:nvPr/>
              </p:nvSpPr>
              <p:spPr bwMode="auto">
                <a:xfrm>
                  <a:off x="2452" y="3452"/>
                  <a:ext cx="34" cy="50"/>
                </a:xfrm>
                <a:custGeom>
                  <a:avLst/>
                  <a:gdLst>
                    <a:gd name="T0" fmla="*/ 0 w 34"/>
                    <a:gd name="T1" fmla="*/ 17 h 50"/>
                    <a:gd name="T2" fmla="*/ 0 w 34"/>
                    <a:gd name="T3" fmla="*/ 17 h 50"/>
                    <a:gd name="T4" fmla="*/ 34 w 34"/>
                    <a:gd name="T5" fmla="*/ 0 h 50"/>
                    <a:gd name="T6" fmla="*/ 34 w 34"/>
                    <a:gd name="T7" fmla="*/ 38 h 50"/>
                    <a:gd name="T8" fmla="*/ 0 w 34"/>
                    <a:gd name="T9" fmla="*/ 50 h 50"/>
                    <a:gd name="T10" fmla="*/ 0 w 34"/>
                    <a:gd name="T11" fmla="*/ 17 h 50"/>
                    <a:gd name="T12" fmla="*/ 0 60000 65536"/>
                    <a:gd name="T13" fmla="*/ 0 60000 65536"/>
                    <a:gd name="T14" fmla="*/ 0 60000 65536"/>
                    <a:gd name="T15" fmla="*/ 0 60000 65536"/>
                    <a:gd name="T16" fmla="*/ 0 60000 65536"/>
                    <a:gd name="T17" fmla="*/ 0 60000 65536"/>
                    <a:gd name="T18" fmla="*/ 0 w 34"/>
                    <a:gd name="T19" fmla="*/ 0 h 50"/>
                    <a:gd name="T20" fmla="*/ 34 w 3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4" h="50">
                      <a:moveTo>
                        <a:pt x="0" y="17"/>
                      </a:moveTo>
                      <a:lnTo>
                        <a:pt x="0" y="17"/>
                      </a:lnTo>
                      <a:lnTo>
                        <a:pt x="34" y="0"/>
                      </a:lnTo>
                      <a:lnTo>
                        <a:pt x="34" y="38"/>
                      </a:lnTo>
                      <a:lnTo>
                        <a:pt x="0" y="50"/>
                      </a:lnTo>
                      <a:lnTo>
                        <a:pt x="0" y="17"/>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4" name="Freeform 1154"/>
                <p:cNvSpPr>
                  <a:spLocks/>
                </p:cNvSpPr>
                <p:nvPr/>
              </p:nvSpPr>
              <p:spPr bwMode="auto">
                <a:xfrm>
                  <a:off x="2407" y="3447"/>
                  <a:ext cx="49" cy="55"/>
                </a:xfrm>
                <a:custGeom>
                  <a:avLst/>
                  <a:gdLst>
                    <a:gd name="T0" fmla="*/ 49 w 49"/>
                    <a:gd name="T1" fmla="*/ 22 h 55"/>
                    <a:gd name="T2" fmla="*/ 49 w 49"/>
                    <a:gd name="T3" fmla="*/ 22 h 55"/>
                    <a:gd name="T4" fmla="*/ 0 w 49"/>
                    <a:gd name="T5" fmla="*/ 0 h 55"/>
                    <a:gd name="T6" fmla="*/ 0 w 49"/>
                    <a:gd name="T7" fmla="*/ 38 h 55"/>
                    <a:gd name="T8" fmla="*/ 49 w 49"/>
                    <a:gd name="T9" fmla="*/ 55 h 55"/>
                    <a:gd name="T10" fmla="*/ 49 w 49"/>
                    <a:gd name="T11" fmla="*/ 22 h 55"/>
                    <a:gd name="T12" fmla="*/ 0 60000 65536"/>
                    <a:gd name="T13" fmla="*/ 0 60000 65536"/>
                    <a:gd name="T14" fmla="*/ 0 60000 65536"/>
                    <a:gd name="T15" fmla="*/ 0 60000 65536"/>
                    <a:gd name="T16" fmla="*/ 0 60000 65536"/>
                    <a:gd name="T17" fmla="*/ 0 60000 65536"/>
                    <a:gd name="T18" fmla="*/ 0 w 49"/>
                    <a:gd name="T19" fmla="*/ 0 h 55"/>
                    <a:gd name="T20" fmla="*/ 49 w 4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9" h="55">
                      <a:moveTo>
                        <a:pt x="49" y="22"/>
                      </a:moveTo>
                      <a:lnTo>
                        <a:pt x="49" y="22"/>
                      </a:lnTo>
                      <a:lnTo>
                        <a:pt x="0" y="0"/>
                      </a:lnTo>
                      <a:lnTo>
                        <a:pt x="0" y="38"/>
                      </a:lnTo>
                      <a:lnTo>
                        <a:pt x="49" y="55"/>
                      </a:lnTo>
                      <a:lnTo>
                        <a:pt x="49" y="22"/>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5" name="Freeform 1155"/>
                <p:cNvSpPr>
                  <a:spLocks/>
                </p:cNvSpPr>
                <p:nvPr/>
              </p:nvSpPr>
              <p:spPr bwMode="auto">
                <a:xfrm>
                  <a:off x="2407" y="3435"/>
                  <a:ext cx="79" cy="34"/>
                </a:xfrm>
                <a:custGeom>
                  <a:avLst/>
                  <a:gdLst>
                    <a:gd name="T0" fmla="*/ 38 w 79"/>
                    <a:gd name="T1" fmla="*/ 0 h 34"/>
                    <a:gd name="T2" fmla="*/ 38 w 79"/>
                    <a:gd name="T3" fmla="*/ 0 h 34"/>
                    <a:gd name="T4" fmla="*/ 0 w 79"/>
                    <a:gd name="T5" fmla="*/ 12 h 34"/>
                    <a:gd name="T6" fmla="*/ 45 w 79"/>
                    <a:gd name="T7" fmla="*/ 34 h 34"/>
                    <a:gd name="T8" fmla="*/ 79 w 79"/>
                    <a:gd name="T9" fmla="*/ 17 h 34"/>
                    <a:gd name="T10" fmla="*/ 38 w 79"/>
                    <a:gd name="T11" fmla="*/ 0 h 34"/>
                    <a:gd name="T12" fmla="*/ 0 60000 65536"/>
                    <a:gd name="T13" fmla="*/ 0 60000 65536"/>
                    <a:gd name="T14" fmla="*/ 0 60000 65536"/>
                    <a:gd name="T15" fmla="*/ 0 60000 65536"/>
                    <a:gd name="T16" fmla="*/ 0 60000 65536"/>
                    <a:gd name="T17" fmla="*/ 0 60000 65536"/>
                    <a:gd name="T18" fmla="*/ 0 w 79"/>
                    <a:gd name="T19" fmla="*/ 0 h 34"/>
                    <a:gd name="T20" fmla="*/ 79 w 7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9" h="34">
                      <a:moveTo>
                        <a:pt x="38" y="0"/>
                      </a:moveTo>
                      <a:lnTo>
                        <a:pt x="38" y="0"/>
                      </a:lnTo>
                      <a:lnTo>
                        <a:pt x="0" y="12"/>
                      </a:lnTo>
                      <a:lnTo>
                        <a:pt x="45" y="34"/>
                      </a:lnTo>
                      <a:lnTo>
                        <a:pt x="79" y="17"/>
                      </a:lnTo>
                      <a:lnTo>
                        <a:pt x="38"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89" name="Group 1156"/>
              <p:cNvGrpSpPr>
                <a:grpSpLocks/>
              </p:cNvGrpSpPr>
              <p:nvPr/>
            </p:nvGrpSpPr>
            <p:grpSpPr bwMode="auto">
              <a:xfrm>
                <a:off x="2490" y="3324"/>
                <a:ext cx="72" cy="128"/>
                <a:chOff x="2490" y="3324"/>
                <a:chExt cx="72" cy="128"/>
              </a:xfrm>
            </p:grpSpPr>
            <p:sp>
              <p:nvSpPr>
                <p:cNvPr id="1380" name="Freeform 1157"/>
                <p:cNvSpPr>
                  <a:spLocks/>
                </p:cNvSpPr>
                <p:nvPr/>
              </p:nvSpPr>
              <p:spPr bwMode="auto">
                <a:xfrm>
                  <a:off x="2490" y="3324"/>
                  <a:ext cx="72" cy="26"/>
                </a:xfrm>
                <a:custGeom>
                  <a:avLst/>
                  <a:gdLst>
                    <a:gd name="T0" fmla="*/ 34 w 72"/>
                    <a:gd name="T1" fmla="*/ 0 h 26"/>
                    <a:gd name="T2" fmla="*/ 34 w 72"/>
                    <a:gd name="T3" fmla="*/ 0 h 26"/>
                    <a:gd name="T4" fmla="*/ 0 w 72"/>
                    <a:gd name="T5" fmla="*/ 13 h 26"/>
                    <a:gd name="T6" fmla="*/ 38 w 72"/>
                    <a:gd name="T7" fmla="*/ 26 h 26"/>
                    <a:gd name="T8" fmla="*/ 72 w 72"/>
                    <a:gd name="T9" fmla="*/ 13 h 26"/>
                    <a:gd name="T10" fmla="*/ 34 w 72"/>
                    <a:gd name="T11" fmla="*/ 0 h 26"/>
                    <a:gd name="T12" fmla="*/ 0 60000 65536"/>
                    <a:gd name="T13" fmla="*/ 0 60000 65536"/>
                    <a:gd name="T14" fmla="*/ 0 60000 65536"/>
                    <a:gd name="T15" fmla="*/ 0 60000 65536"/>
                    <a:gd name="T16" fmla="*/ 0 60000 65536"/>
                    <a:gd name="T17" fmla="*/ 0 60000 65536"/>
                    <a:gd name="T18" fmla="*/ 0 w 72"/>
                    <a:gd name="T19" fmla="*/ 0 h 26"/>
                    <a:gd name="T20" fmla="*/ 72 w 7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2" h="26">
                      <a:moveTo>
                        <a:pt x="34" y="0"/>
                      </a:moveTo>
                      <a:lnTo>
                        <a:pt x="34" y="0"/>
                      </a:lnTo>
                      <a:lnTo>
                        <a:pt x="0" y="13"/>
                      </a:lnTo>
                      <a:lnTo>
                        <a:pt x="38" y="26"/>
                      </a:lnTo>
                      <a:lnTo>
                        <a:pt x="72" y="13"/>
                      </a:lnTo>
                      <a:lnTo>
                        <a:pt x="34"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1" name="Freeform 1158"/>
                <p:cNvSpPr>
                  <a:spLocks/>
                </p:cNvSpPr>
                <p:nvPr/>
              </p:nvSpPr>
              <p:spPr bwMode="auto">
                <a:xfrm>
                  <a:off x="2490" y="3337"/>
                  <a:ext cx="42" cy="115"/>
                </a:xfrm>
                <a:custGeom>
                  <a:avLst/>
                  <a:gdLst>
                    <a:gd name="T0" fmla="*/ 42 w 42"/>
                    <a:gd name="T1" fmla="*/ 13 h 115"/>
                    <a:gd name="T2" fmla="*/ 42 w 42"/>
                    <a:gd name="T3" fmla="*/ 13 h 115"/>
                    <a:gd name="T4" fmla="*/ 0 w 42"/>
                    <a:gd name="T5" fmla="*/ 0 h 115"/>
                    <a:gd name="T6" fmla="*/ 0 w 42"/>
                    <a:gd name="T7" fmla="*/ 106 h 115"/>
                    <a:gd name="T8" fmla="*/ 42 w 42"/>
                    <a:gd name="T9" fmla="*/ 115 h 115"/>
                    <a:gd name="T10" fmla="*/ 42 w 42"/>
                    <a:gd name="T11" fmla="*/ 13 h 115"/>
                    <a:gd name="T12" fmla="*/ 0 60000 65536"/>
                    <a:gd name="T13" fmla="*/ 0 60000 65536"/>
                    <a:gd name="T14" fmla="*/ 0 60000 65536"/>
                    <a:gd name="T15" fmla="*/ 0 60000 65536"/>
                    <a:gd name="T16" fmla="*/ 0 60000 65536"/>
                    <a:gd name="T17" fmla="*/ 0 60000 65536"/>
                    <a:gd name="T18" fmla="*/ 0 w 42"/>
                    <a:gd name="T19" fmla="*/ 0 h 115"/>
                    <a:gd name="T20" fmla="*/ 42 w 42"/>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42" h="115">
                      <a:moveTo>
                        <a:pt x="42" y="13"/>
                      </a:moveTo>
                      <a:lnTo>
                        <a:pt x="42" y="13"/>
                      </a:lnTo>
                      <a:lnTo>
                        <a:pt x="0" y="0"/>
                      </a:lnTo>
                      <a:lnTo>
                        <a:pt x="0" y="106"/>
                      </a:lnTo>
                      <a:lnTo>
                        <a:pt x="42" y="115"/>
                      </a:lnTo>
                      <a:lnTo>
                        <a:pt x="42" y="13"/>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82" name="Freeform 1159"/>
                <p:cNvSpPr>
                  <a:spLocks/>
                </p:cNvSpPr>
                <p:nvPr/>
              </p:nvSpPr>
              <p:spPr bwMode="auto">
                <a:xfrm>
                  <a:off x="2532" y="3337"/>
                  <a:ext cx="30" cy="115"/>
                </a:xfrm>
                <a:custGeom>
                  <a:avLst/>
                  <a:gdLst>
                    <a:gd name="T0" fmla="*/ 0 w 30"/>
                    <a:gd name="T1" fmla="*/ 8 h 115"/>
                    <a:gd name="T2" fmla="*/ 0 w 30"/>
                    <a:gd name="T3" fmla="*/ 8 h 115"/>
                    <a:gd name="T4" fmla="*/ 30 w 30"/>
                    <a:gd name="T5" fmla="*/ 0 h 115"/>
                    <a:gd name="T6" fmla="*/ 30 w 30"/>
                    <a:gd name="T7" fmla="*/ 106 h 115"/>
                    <a:gd name="T8" fmla="*/ 0 w 30"/>
                    <a:gd name="T9" fmla="*/ 115 h 115"/>
                    <a:gd name="T10" fmla="*/ 0 w 30"/>
                    <a:gd name="T11" fmla="*/ 8 h 115"/>
                    <a:gd name="T12" fmla="*/ 0 60000 65536"/>
                    <a:gd name="T13" fmla="*/ 0 60000 65536"/>
                    <a:gd name="T14" fmla="*/ 0 60000 65536"/>
                    <a:gd name="T15" fmla="*/ 0 60000 65536"/>
                    <a:gd name="T16" fmla="*/ 0 60000 65536"/>
                    <a:gd name="T17" fmla="*/ 0 60000 65536"/>
                    <a:gd name="T18" fmla="*/ 0 w 30"/>
                    <a:gd name="T19" fmla="*/ 0 h 115"/>
                    <a:gd name="T20" fmla="*/ 30 w 3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30" h="115">
                      <a:moveTo>
                        <a:pt x="0" y="8"/>
                      </a:moveTo>
                      <a:lnTo>
                        <a:pt x="0" y="8"/>
                      </a:lnTo>
                      <a:lnTo>
                        <a:pt x="30" y="0"/>
                      </a:lnTo>
                      <a:lnTo>
                        <a:pt x="30" y="106"/>
                      </a:lnTo>
                      <a:lnTo>
                        <a:pt x="0" y="115"/>
                      </a:lnTo>
                      <a:lnTo>
                        <a:pt x="0"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90" name="Freeform 1160"/>
              <p:cNvSpPr>
                <a:spLocks/>
              </p:cNvSpPr>
              <p:nvPr/>
            </p:nvSpPr>
            <p:spPr bwMode="auto">
              <a:xfrm>
                <a:off x="2000" y="3125"/>
                <a:ext cx="22" cy="64"/>
              </a:xfrm>
              <a:custGeom>
                <a:avLst/>
                <a:gdLst>
                  <a:gd name="T0" fmla="*/ 0 w 22"/>
                  <a:gd name="T1" fmla="*/ 8 h 64"/>
                  <a:gd name="T2" fmla="*/ 0 w 22"/>
                  <a:gd name="T3" fmla="*/ 8 h 64"/>
                  <a:gd name="T4" fmla="*/ 22 w 22"/>
                  <a:gd name="T5" fmla="*/ 0 h 64"/>
                  <a:gd name="T6" fmla="*/ 22 w 22"/>
                  <a:gd name="T7" fmla="*/ 51 h 64"/>
                  <a:gd name="T8" fmla="*/ 0 w 22"/>
                  <a:gd name="T9" fmla="*/ 64 h 64"/>
                  <a:gd name="T10" fmla="*/ 0 w 22"/>
                  <a:gd name="T11" fmla="*/ 8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0" y="8"/>
                    </a:moveTo>
                    <a:lnTo>
                      <a:pt x="0" y="8"/>
                    </a:lnTo>
                    <a:lnTo>
                      <a:pt x="22" y="0"/>
                    </a:lnTo>
                    <a:lnTo>
                      <a:pt x="22" y="51"/>
                    </a:lnTo>
                    <a:lnTo>
                      <a:pt x="0" y="64"/>
                    </a:lnTo>
                    <a:lnTo>
                      <a:pt x="0" y="8"/>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1" name="Freeform 1161"/>
              <p:cNvSpPr>
                <a:spLocks/>
              </p:cNvSpPr>
              <p:nvPr/>
            </p:nvSpPr>
            <p:spPr bwMode="auto">
              <a:xfrm>
                <a:off x="1936" y="3108"/>
                <a:ext cx="64" cy="81"/>
              </a:xfrm>
              <a:custGeom>
                <a:avLst/>
                <a:gdLst>
                  <a:gd name="T0" fmla="*/ 64 w 64"/>
                  <a:gd name="T1" fmla="*/ 25 h 81"/>
                  <a:gd name="T2" fmla="*/ 64 w 64"/>
                  <a:gd name="T3" fmla="*/ 25 h 81"/>
                  <a:gd name="T4" fmla="*/ 0 w 64"/>
                  <a:gd name="T5" fmla="*/ 0 h 81"/>
                  <a:gd name="T6" fmla="*/ 0 w 64"/>
                  <a:gd name="T7" fmla="*/ 51 h 81"/>
                  <a:gd name="T8" fmla="*/ 64 w 64"/>
                  <a:gd name="T9" fmla="*/ 81 h 81"/>
                  <a:gd name="T10" fmla="*/ 64 w 64"/>
                  <a:gd name="T11" fmla="*/ 25 h 81"/>
                  <a:gd name="T12" fmla="*/ 0 60000 65536"/>
                  <a:gd name="T13" fmla="*/ 0 60000 65536"/>
                  <a:gd name="T14" fmla="*/ 0 60000 65536"/>
                  <a:gd name="T15" fmla="*/ 0 60000 65536"/>
                  <a:gd name="T16" fmla="*/ 0 60000 65536"/>
                  <a:gd name="T17" fmla="*/ 0 60000 65536"/>
                  <a:gd name="T18" fmla="*/ 0 w 64"/>
                  <a:gd name="T19" fmla="*/ 0 h 81"/>
                  <a:gd name="T20" fmla="*/ 64 w 64"/>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4" h="81">
                    <a:moveTo>
                      <a:pt x="64" y="25"/>
                    </a:moveTo>
                    <a:lnTo>
                      <a:pt x="64" y="25"/>
                    </a:lnTo>
                    <a:lnTo>
                      <a:pt x="0" y="0"/>
                    </a:lnTo>
                    <a:lnTo>
                      <a:pt x="0" y="51"/>
                    </a:lnTo>
                    <a:lnTo>
                      <a:pt x="64" y="81"/>
                    </a:lnTo>
                    <a:lnTo>
                      <a:pt x="64" y="25"/>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2" name="Freeform 1162"/>
              <p:cNvSpPr>
                <a:spLocks/>
              </p:cNvSpPr>
              <p:nvPr/>
            </p:nvSpPr>
            <p:spPr bwMode="auto">
              <a:xfrm>
                <a:off x="1936" y="3099"/>
                <a:ext cx="86" cy="39"/>
              </a:xfrm>
              <a:custGeom>
                <a:avLst/>
                <a:gdLst>
                  <a:gd name="T0" fmla="*/ 22 w 86"/>
                  <a:gd name="T1" fmla="*/ 0 h 39"/>
                  <a:gd name="T2" fmla="*/ 22 w 86"/>
                  <a:gd name="T3" fmla="*/ 0 h 39"/>
                  <a:gd name="T4" fmla="*/ 0 w 86"/>
                  <a:gd name="T5" fmla="*/ 9 h 39"/>
                  <a:gd name="T6" fmla="*/ 64 w 86"/>
                  <a:gd name="T7" fmla="*/ 39 h 39"/>
                  <a:gd name="T8" fmla="*/ 86 w 86"/>
                  <a:gd name="T9" fmla="*/ 26 h 39"/>
                  <a:gd name="T10" fmla="*/ 22 w 86"/>
                  <a:gd name="T11" fmla="*/ 0 h 39"/>
                  <a:gd name="T12" fmla="*/ 0 60000 65536"/>
                  <a:gd name="T13" fmla="*/ 0 60000 65536"/>
                  <a:gd name="T14" fmla="*/ 0 60000 65536"/>
                  <a:gd name="T15" fmla="*/ 0 60000 65536"/>
                  <a:gd name="T16" fmla="*/ 0 60000 65536"/>
                  <a:gd name="T17" fmla="*/ 0 60000 65536"/>
                  <a:gd name="T18" fmla="*/ 0 w 86"/>
                  <a:gd name="T19" fmla="*/ 0 h 39"/>
                  <a:gd name="T20" fmla="*/ 86 w 8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86" h="39">
                    <a:moveTo>
                      <a:pt x="22" y="0"/>
                    </a:moveTo>
                    <a:lnTo>
                      <a:pt x="22" y="0"/>
                    </a:lnTo>
                    <a:lnTo>
                      <a:pt x="0" y="9"/>
                    </a:lnTo>
                    <a:lnTo>
                      <a:pt x="64" y="39"/>
                    </a:lnTo>
                    <a:lnTo>
                      <a:pt x="86" y="26"/>
                    </a:lnTo>
                    <a:lnTo>
                      <a:pt x="22"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93" name="Group 1163"/>
              <p:cNvGrpSpPr>
                <a:grpSpLocks/>
              </p:cNvGrpSpPr>
              <p:nvPr/>
            </p:nvGrpSpPr>
            <p:grpSpPr bwMode="auto">
              <a:xfrm>
                <a:off x="1939" y="3108"/>
                <a:ext cx="54" cy="76"/>
                <a:chOff x="1939" y="3108"/>
                <a:chExt cx="54" cy="76"/>
              </a:xfrm>
            </p:grpSpPr>
            <p:sp>
              <p:nvSpPr>
                <p:cNvPr id="1372" name="Freeform 1164"/>
                <p:cNvSpPr>
                  <a:spLocks/>
                </p:cNvSpPr>
                <p:nvPr/>
              </p:nvSpPr>
              <p:spPr bwMode="auto">
                <a:xfrm>
                  <a:off x="1939" y="3108"/>
                  <a:ext cx="4" cy="55"/>
                </a:xfrm>
                <a:custGeom>
                  <a:avLst/>
                  <a:gdLst>
                    <a:gd name="T0" fmla="*/ 0 w 4"/>
                    <a:gd name="T1" fmla="*/ 0 h 55"/>
                    <a:gd name="T2" fmla="*/ 0 w 4"/>
                    <a:gd name="T3" fmla="*/ 0 h 55"/>
                    <a:gd name="T4" fmla="*/ 4 w 4"/>
                    <a:gd name="T5" fmla="*/ 4 h 55"/>
                    <a:gd name="T6" fmla="*/ 4 w 4"/>
                    <a:gd name="T7" fmla="*/ 55 h 55"/>
                    <a:gd name="T8" fmla="*/ 0 w 4"/>
                    <a:gd name="T9" fmla="*/ 51 h 55"/>
                    <a:gd name="T10" fmla="*/ 0 w 4"/>
                    <a:gd name="T11" fmla="*/ 0 h 55"/>
                    <a:gd name="T12" fmla="*/ 0 60000 65536"/>
                    <a:gd name="T13" fmla="*/ 0 60000 65536"/>
                    <a:gd name="T14" fmla="*/ 0 60000 65536"/>
                    <a:gd name="T15" fmla="*/ 0 60000 65536"/>
                    <a:gd name="T16" fmla="*/ 0 60000 65536"/>
                    <a:gd name="T17" fmla="*/ 0 60000 65536"/>
                    <a:gd name="T18" fmla="*/ 0 w 4"/>
                    <a:gd name="T19" fmla="*/ 0 h 55"/>
                    <a:gd name="T20" fmla="*/ 4 w 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 h="55">
                      <a:moveTo>
                        <a:pt x="0" y="0"/>
                      </a:moveTo>
                      <a:lnTo>
                        <a:pt x="0" y="0"/>
                      </a:lnTo>
                      <a:lnTo>
                        <a:pt x="4" y="4"/>
                      </a:lnTo>
                      <a:lnTo>
                        <a:pt x="4"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3" name="Freeform 1165"/>
                <p:cNvSpPr>
                  <a:spLocks/>
                </p:cNvSpPr>
                <p:nvPr/>
              </p:nvSpPr>
              <p:spPr bwMode="auto">
                <a:xfrm>
                  <a:off x="1947" y="3112"/>
                  <a:ext cx="4" cy="51"/>
                </a:xfrm>
                <a:custGeom>
                  <a:avLst/>
                  <a:gdLst>
                    <a:gd name="T0" fmla="*/ 0 w 4"/>
                    <a:gd name="T1" fmla="*/ 0 h 51"/>
                    <a:gd name="T2" fmla="*/ 0 w 4"/>
                    <a:gd name="T3" fmla="*/ 0 h 51"/>
                    <a:gd name="T4" fmla="*/ 4 w 4"/>
                    <a:gd name="T5" fmla="*/ 0 h 51"/>
                    <a:gd name="T6" fmla="*/ 4 w 4"/>
                    <a:gd name="T7" fmla="*/ 51 h 51"/>
                    <a:gd name="T8" fmla="*/ 0 w 4"/>
                    <a:gd name="T9" fmla="*/ 51 h 51"/>
                    <a:gd name="T10" fmla="*/ 0 w 4"/>
                    <a:gd name="T11" fmla="*/ 0 h 51"/>
                    <a:gd name="T12" fmla="*/ 0 60000 65536"/>
                    <a:gd name="T13" fmla="*/ 0 60000 65536"/>
                    <a:gd name="T14" fmla="*/ 0 60000 65536"/>
                    <a:gd name="T15" fmla="*/ 0 60000 65536"/>
                    <a:gd name="T16" fmla="*/ 0 60000 65536"/>
                    <a:gd name="T17" fmla="*/ 0 60000 65536"/>
                    <a:gd name="T18" fmla="*/ 0 w 4"/>
                    <a:gd name="T19" fmla="*/ 0 h 51"/>
                    <a:gd name="T20" fmla="*/ 4 w 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 h="51">
                      <a:moveTo>
                        <a:pt x="0" y="0"/>
                      </a:moveTo>
                      <a:lnTo>
                        <a:pt x="0" y="0"/>
                      </a:lnTo>
                      <a:lnTo>
                        <a:pt x="4" y="0"/>
                      </a:lnTo>
                      <a:lnTo>
                        <a:pt x="4"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4" name="Freeform 1166"/>
                <p:cNvSpPr>
                  <a:spLocks/>
                </p:cNvSpPr>
                <p:nvPr/>
              </p:nvSpPr>
              <p:spPr bwMode="auto">
                <a:xfrm>
                  <a:off x="1955" y="3116"/>
                  <a:ext cx="3" cy="51"/>
                </a:xfrm>
                <a:custGeom>
                  <a:avLst/>
                  <a:gdLst>
                    <a:gd name="T0" fmla="*/ 0 w 3"/>
                    <a:gd name="T1" fmla="*/ 0 h 51"/>
                    <a:gd name="T2" fmla="*/ 0 w 3"/>
                    <a:gd name="T3" fmla="*/ 0 h 51"/>
                    <a:gd name="T4" fmla="*/ 3 w 3"/>
                    <a:gd name="T5" fmla="*/ 0 h 51"/>
                    <a:gd name="T6" fmla="*/ 3 w 3"/>
                    <a:gd name="T7" fmla="*/ 51 h 51"/>
                    <a:gd name="T8" fmla="*/ 0 w 3"/>
                    <a:gd name="T9" fmla="*/ 51 h 51"/>
                    <a:gd name="T10" fmla="*/ 0 w 3"/>
                    <a:gd name="T11" fmla="*/ 0 h 51"/>
                    <a:gd name="T12" fmla="*/ 0 60000 65536"/>
                    <a:gd name="T13" fmla="*/ 0 60000 65536"/>
                    <a:gd name="T14" fmla="*/ 0 60000 65536"/>
                    <a:gd name="T15" fmla="*/ 0 60000 65536"/>
                    <a:gd name="T16" fmla="*/ 0 60000 65536"/>
                    <a:gd name="T17" fmla="*/ 0 60000 65536"/>
                    <a:gd name="T18" fmla="*/ 0 w 3"/>
                    <a:gd name="T19" fmla="*/ 0 h 51"/>
                    <a:gd name="T20" fmla="*/ 3 w 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 h="51">
                      <a:moveTo>
                        <a:pt x="0" y="0"/>
                      </a:moveTo>
                      <a:lnTo>
                        <a:pt x="0" y="0"/>
                      </a:lnTo>
                      <a:lnTo>
                        <a:pt x="3" y="0"/>
                      </a:lnTo>
                      <a:lnTo>
                        <a:pt x="3"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5" name="Freeform 1167"/>
                <p:cNvSpPr>
                  <a:spLocks/>
                </p:cNvSpPr>
                <p:nvPr/>
              </p:nvSpPr>
              <p:spPr bwMode="auto">
                <a:xfrm>
                  <a:off x="1962" y="3121"/>
                  <a:ext cx="4" cy="51"/>
                </a:xfrm>
                <a:custGeom>
                  <a:avLst/>
                  <a:gdLst>
                    <a:gd name="T0" fmla="*/ 0 w 4"/>
                    <a:gd name="T1" fmla="*/ 0 h 51"/>
                    <a:gd name="T2" fmla="*/ 0 w 4"/>
                    <a:gd name="T3" fmla="*/ 0 h 51"/>
                    <a:gd name="T4" fmla="*/ 4 w 4"/>
                    <a:gd name="T5" fmla="*/ 0 h 51"/>
                    <a:gd name="T6" fmla="*/ 4 w 4"/>
                    <a:gd name="T7" fmla="*/ 51 h 51"/>
                    <a:gd name="T8" fmla="*/ 0 w 4"/>
                    <a:gd name="T9" fmla="*/ 51 h 51"/>
                    <a:gd name="T10" fmla="*/ 0 w 4"/>
                    <a:gd name="T11" fmla="*/ 0 h 51"/>
                    <a:gd name="T12" fmla="*/ 0 60000 65536"/>
                    <a:gd name="T13" fmla="*/ 0 60000 65536"/>
                    <a:gd name="T14" fmla="*/ 0 60000 65536"/>
                    <a:gd name="T15" fmla="*/ 0 60000 65536"/>
                    <a:gd name="T16" fmla="*/ 0 60000 65536"/>
                    <a:gd name="T17" fmla="*/ 0 60000 65536"/>
                    <a:gd name="T18" fmla="*/ 0 w 4"/>
                    <a:gd name="T19" fmla="*/ 0 h 51"/>
                    <a:gd name="T20" fmla="*/ 4 w 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 h="51">
                      <a:moveTo>
                        <a:pt x="0" y="0"/>
                      </a:moveTo>
                      <a:lnTo>
                        <a:pt x="0" y="0"/>
                      </a:lnTo>
                      <a:lnTo>
                        <a:pt x="4" y="0"/>
                      </a:lnTo>
                      <a:lnTo>
                        <a:pt x="4" y="5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6" name="Freeform 1168"/>
                <p:cNvSpPr>
                  <a:spLocks/>
                </p:cNvSpPr>
                <p:nvPr/>
              </p:nvSpPr>
              <p:spPr bwMode="auto">
                <a:xfrm>
                  <a:off x="1970" y="3121"/>
                  <a:ext cx="3" cy="55"/>
                </a:xfrm>
                <a:custGeom>
                  <a:avLst/>
                  <a:gdLst>
                    <a:gd name="T0" fmla="*/ 0 w 3"/>
                    <a:gd name="T1" fmla="*/ 0 h 55"/>
                    <a:gd name="T2" fmla="*/ 0 w 3"/>
                    <a:gd name="T3" fmla="*/ 0 h 55"/>
                    <a:gd name="T4" fmla="*/ 3 w 3"/>
                    <a:gd name="T5" fmla="*/ 4 h 55"/>
                    <a:gd name="T6" fmla="*/ 3 w 3"/>
                    <a:gd name="T7" fmla="*/ 55 h 55"/>
                    <a:gd name="T8" fmla="*/ 0 w 3"/>
                    <a:gd name="T9" fmla="*/ 51 h 55"/>
                    <a:gd name="T10" fmla="*/ 0 w 3"/>
                    <a:gd name="T11" fmla="*/ 0 h 55"/>
                    <a:gd name="T12" fmla="*/ 0 60000 65536"/>
                    <a:gd name="T13" fmla="*/ 0 60000 65536"/>
                    <a:gd name="T14" fmla="*/ 0 60000 65536"/>
                    <a:gd name="T15" fmla="*/ 0 60000 65536"/>
                    <a:gd name="T16" fmla="*/ 0 60000 65536"/>
                    <a:gd name="T17" fmla="*/ 0 60000 65536"/>
                    <a:gd name="T18" fmla="*/ 0 w 3"/>
                    <a:gd name="T19" fmla="*/ 0 h 55"/>
                    <a:gd name="T20" fmla="*/ 3 w 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 h="55">
                      <a:moveTo>
                        <a:pt x="0" y="0"/>
                      </a:moveTo>
                      <a:lnTo>
                        <a:pt x="0" y="0"/>
                      </a:lnTo>
                      <a:lnTo>
                        <a:pt x="3" y="4"/>
                      </a:lnTo>
                      <a:lnTo>
                        <a:pt x="3"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7" name="Freeform 1169"/>
                <p:cNvSpPr>
                  <a:spLocks/>
                </p:cNvSpPr>
                <p:nvPr/>
              </p:nvSpPr>
              <p:spPr bwMode="auto">
                <a:xfrm>
                  <a:off x="1977" y="3125"/>
                  <a:ext cx="4" cy="55"/>
                </a:xfrm>
                <a:custGeom>
                  <a:avLst/>
                  <a:gdLst>
                    <a:gd name="T0" fmla="*/ 0 w 4"/>
                    <a:gd name="T1" fmla="*/ 0 h 55"/>
                    <a:gd name="T2" fmla="*/ 0 w 4"/>
                    <a:gd name="T3" fmla="*/ 0 h 55"/>
                    <a:gd name="T4" fmla="*/ 4 w 4"/>
                    <a:gd name="T5" fmla="*/ 4 h 55"/>
                    <a:gd name="T6" fmla="*/ 4 w 4"/>
                    <a:gd name="T7" fmla="*/ 55 h 55"/>
                    <a:gd name="T8" fmla="*/ 0 w 4"/>
                    <a:gd name="T9" fmla="*/ 51 h 55"/>
                    <a:gd name="T10" fmla="*/ 0 w 4"/>
                    <a:gd name="T11" fmla="*/ 0 h 55"/>
                    <a:gd name="T12" fmla="*/ 0 60000 65536"/>
                    <a:gd name="T13" fmla="*/ 0 60000 65536"/>
                    <a:gd name="T14" fmla="*/ 0 60000 65536"/>
                    <a:gd name="T15" fmla="*/ 0 60000 65536"/>
                    <a:gd name="T16" fmla="*/ 0 60000 65536"/>
                    <a:gd name="T17" fmla="*/ 0 60000 65536"/>
                    <a:gd name="T18" fmla="*/ 0 w 4"/>
                    <a:gd name="T19" fmla="*/ 0 h 55"/>
                    <a:gd name="T20" fmla="*/ 4 w 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 h="55">
                      <a:moveTo>
                        <a:pt x="0" y="0"/>
                      </a:moveTo>
                      <a:lnTo>
                        <a:pt x="0" y="0"/>
                      </a:lnTo>
                      <a:lnTo>
                        <a:pt x="4" y="4"/>
                      </a:lnTo>
                      <a:lnTo>
                        <a:pt x="4" y="55"/>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8" name="Freeform 1170"/>
                <p:cNvSpPr>
                  <a:spLocks/>
                </p:cNvSpPr>
                <p:nvPr/>
              </p:nvSpPr>
              <p:spPr bwMode="auto">
                <a:xfrm>
                  <a:off x="1985" y="3129"/>
                  <a:ext cx="1" cy="51"/>
                </a:xfrm>
                <a:custGeom>
                  <a:avLst/>
                  <a:gdLst>
                    <a:gd name="T0" fmla="*/ 0 w 1"/>
                    <a:gd name="T1" fmla="*/ 0 h 51"/>
                    <a:gd name="T2" fmla="*/ 0 w 1"/>
                    <a:gd name="T3" fmla="*/ 0 h 51"/>
                    <a:gd name="T4" fmla="*/ 0 w 1"/>
                    <a:gd name="T5" fmla="*/ 0 h 51"/>
                    <a:gd name="T6" fmla="*/ 0 w 1"/>
                    <a:gd name="T7" fmla="*/ 51 h 51"/>
                    <a:gd name="T8" fmla="*/ 0 w 1"/>
                    <a:gd name="T9" fmla="*/ 51 h 51"/>
                    <a:gd name="T10" fmla="*/ 0 w 1"/>
                    <a:gd name="T11" fmla="*/ 0 h 51"/>
                    <a:gd name="T12" fmla="*/ 0 60000 65536"/>
                    <a:gd name="T13" fmla="*/ 0 60000 65536"/>
                    <a:gd name="T14" fmla="*/ 0 60000 65536"/>
                    <a:gd name="T15" fmla="*/ 0 60000 65536"/>
                    <a:gd name="T16" fmla="*/ 0 60000 65536"/>
                    <a:gd name="T17" fmla="*/ 0 60000 65536"/>
                    <a:gd name="T18" fmla="*/ 0 w 1"/>
                    <a:gd name="T19" fmla="*/ 0 h 51"/>
                    <a:gd name="T20" fmla="*/ 1 w 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 h="51">
                      <a:moveTo>
                        <a:pt x="0" y="0"/>
                      </a:moveTo>
                      <a:lnTo>
                        <a:pt x="0" y="0"/>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79" name="Freeform 1171"/>
                <p:cNvSpPr>
                  <a:spLocks/>
                </p:cNvSpPr>
                <p:nvPr/>
              </p:nvSpPr>
              <p:spPr bwMode="auto">
                <a:xfrm>
                  <a:off x="1992" y="3133"/>
                  <a:ext cx="1" cy="51"/>
                </a:xfrm>
                <a:custGeom>
                  <a:avLst/>
                  <a:gdLst>
                    <a:gd name="T0" fmla="*/ 0 w 1"/>
                    <a:gd name="T1" fmla="*/ 0 h 51"/>
                    <a:gd name="T2" fmla="*/ 0 w 1"/>
                    <a:gd name="T3" fmla="*/ 0 h 51"/>
                    <a:gd name="T4" fmla="*/ 0 w 1"/>
                    <a:gd name="T5" fmla="*/ 0 h 51"/>
                    <a:gd name="T6" fmla="*/ 0 w 1"/>
                    <a:gd name="T7" fmla="*/ 51 h 51"/>
                    <a:gd name="T8" fmla="*/ 0 w 1"/>
                    <a:gd name="T9" fmla="*/ 51 h 51"/>
                    <a:gd name="T10" fmla="*/ 0 w 1"/>
                    <a:gd name="T11" fmla="*/ 0 h 51"/>
                    <a:gd name="T12" fmla="*/ 0 60000 65536"/>
                    <a:gd name="T13" fmla="*/ 0 60000 65536"/>
                    <a:gd name="T14" fmla="*/ 0 60000 65536"/>
                    <a:gd name="T15" fmla="*/ 0 60000 65536"/>
                    <a:gd name="T16" fmla="*/ 0 60000 65536"/>
                    <a:gd name="T17" fmla="*/ 0 60000 65536"/>
                    <a:gd name="T18" fmla="*/ 0 w 1"/>
                    <a:gd name="T19" fmla="*/ 0 h 51"/>
                    <a:gd name="T20" fmla="*/ 1 w 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 h="51">
                      <a:moveTo>
                        <a:pt x="0" y="0"/>
                      </a:moveTo>
                      <a:lnTo>
                        <a:pt x="0" y="0"/>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694" name="Freeform 1172"/>
              <p:cNvSpPr>
                <a:spLocks/>
              </p:cNvSpPr>
              <p:nvPr/>
            </p:nvSpPr>
            <p:spPr bwMode="auto">
              <a:xfrm>
                <a:off x="2347" y="3498"/>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17 h 30"/>
                  <a:gd name="T12" fmla="*/ 4 w 49"/>
                  <a:gd name="T13" fmla="*/ 21 h 30"/>
                  <a:gd name="T14" fmla="*/ 7 w 49"/>
                  <a:gd name="T15" fmla="*/ 21 h 30"/>
                  <a:gd name="T16" fmla="*/ 7 w 49"/>
                  <a:gd name="T17" fmla="*/ 26 h 30"/>
                  <a:gd name="T18" fmla="*/ 7 w 49"/>
                  <a:gd name="T19" fmla="*/ 26 h 30"/>
                  <a:gd name="T20" fmla="*/ 11 w 49"/>
                  <a:gd name="T21" fmla="*/ 26 h 30"/>
                  <a:gd name="T22" fmla="*/ 11 w 49"/>
                  <a:gd name="T23" fmla="*/ 26 h 30"/>
                  <a:gd name="T24" fmla="*/ 15 w 49"/>
                  <a:gd name="T25" fmla="*/ 30 h 30"/>
                  <a:gd name="T26" fmla="*/ 19 w 49"/>
                  <a:gd name="T27" fmla="*/ 30 h 30"/>
                  <a:gd name="T28" fmla="*/ 22 w 49"/>
                  <a:gd name="T29" fmla="*/ 30 h 30"/>
                  <a:gd name="T30" fmla="*/ 26 w 49"/>
                  <a:gd name="T31" fmla="*/ 30 h 30"/>
                  <a:gd name="T32" fmla="*/ 26 w 49"/>
                  <a:gd name="T33" fmla="*/ 30 h 30"/>
                  <a:gd name="T34" fmla="*/ 30 w 49"/>
                  <a:gd name="T35" fmla="*/ 30 h 30"/>
                  <a:gd name="T36" fmla="*/ 37 w 49"/>
                  <a:gd name="T37" fmla="*/ 26 h 30"/>
                  <a:gd name="T38" fmla="*/ 41 w 49"/>
                  <a:gd name="T39" fmla="*/ 26 h 30"/>
                  <a:gd name="T40" fmla="*/ 45 w 49"/>
                  <a:gd name="T41" fmla="*/ 21 h 30"/>
                  <a:gd name="T42" fmla="*/ 45 w 49"/>
                  <a:gd name="T43" fmla="*/ 21 h 30"/>
                  <a:gd name="T44" fmla="*/ 45 w 49"/>
                  <a:gd name="T45" fmla="*/ 21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5 w 49"/>
                  <a:gd name="T67" fmla="*/ 4 h 30"/>
                  <a:gd name="T68" fmla="*/ 45 w 49"/>
                  <a:gd name="T69" fmla="*/ 4 h 30"/>
                  <a:gd name="T70" fmla="*/ 41 w 49"/>
                  <a:gd name="T71" fmla="*/ 4 h 30"/>
                  <a:gd name="T72" fmla="*/ 37 w 49"/>
                  <a:gd name="T73" fmla="*/ 4 h 30"/>
                  <a:gd name="T74" fmla="*/ 34 w 49"/>
                  <a:gd name="T75" fmla="*/ 0 h 30"/>
                  <a:gd name="T76" fmla="*/ 30 w 49"/>
                  <a:gd name="T77" fmla="*/ 0 h 30"/>
                  <a:gd name="T78" fmla="*/ 22 w 49"/>
                  <a:gd name="T79" fmla="*/ 0 h 30"/>
                  <a:gd name="T80" fmla="*/ 19 w 49"/>
                  <a:gd name="T81" fmla="*/ 0 h 30"/>
                  <a:gd name="T82" fmla="*/ 15 w 49"/>
                  <a:gd name="T83" fmla="*/ 0 h 30"/>
                  <a:gd name="T84" fmla="*/ 11 w 49"/>
                  <a:gd name="T85" fmla="*/ 0 h 30"/>
                  <a:gd name="T86" fmla="*/ 7 w 49"/>
                  <a:gd name="T87" fmla="*/ 4 h 30"/>
                  <a:gd name="T88" fmla="*/ 4 w 49"/>
                  <a:gd name="T89" fmla="*/ 4 h 30"/>
                  <a:gd name="T90" fmla="*/ 4 w 49"/>
                  <a:gd name="T91" fmla="*/ 4 h 30"/>
                  <a:gd name="T92" fmla="*/ 0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1"/>
                    </a:lnTo>
                    <a:lnTo>
                      <a:pt x="7" y="21"/>
                    </a:lnTo>
                    <a:lnTo>
                      <a:pt x="7" y="26"/>
                    </a:lnTo>
                    <a:lnTo>
                      <a:pt x="11" y="26"/>
                    </a:lnTo>
                    <a:lnTo>
                      <a:pt x="15" y="30"/>
                    </a:lnTo>
                    <a:lnTo>
                      <a:pt x="19" y="30"/>
                    </a:lnTo>
                    <a:lnTo>
                      <a:pt x="22" y="30"/>
                    </a:lnTo>
                    <a:lnTo>
                      <a:pt x="26" y="30"/>
                    </a:lnTo>
                    <a:lnTo>
                      <a:pt x="30" y="30"/>
                    </a:lnTo>
                    <a:lnTo>
                      <a:pt x="37" y="26"/>
                    </a:lnTo>
                    <a:lnTo>
                      <a:pt x="41" y="26"/>
                    </a:lnTo>
                    <a:lnTo>
                      <a:pt x="45" y="21"/>
                    </a:lnTo>
                    <a:lnTo>
                      <a:pt x="49" y="17"/>
                    </a:lnTo>
                    <a:lnTo>
                      <a:pt x="49" y="13"/>
                    </a:lnTo>
                    <a:lnTo>
                      <a:pt x="49" y="9"/>
                    </a:lnTo>
                    <a:lnTo>
                      <a:pt x="45" y="4"/>
                    </a:lnTo>
                    <a:lnTo>
                      <a:pt x="41" y="4"/>
                    </a:lnTo>
                    <a:lnTo>
                      <a:pt x="37" y="4"/>
                    </a:lnTo>
                    <a:lnTo>
                      <a:pt x="34" y="0"/>
                    </a:lnTo>
                    <a:lnTo>
                      <a:pt x="30" y="0"/>
                    </a:lnTo>
                    <a:lnTo>
                      <a:pt x="22" y="0"/>
                    </a:lnTo>
                    <a:lnTo>
                      <a:pt x="19" y="0"/>
                    </a:lnTo>
                    <a:lnTo>
                      <a:pt x="15" y="0"/>
                    </a:lnTo>
                    <a:lnTo>
                      <a:pt x="11" y="0"/>
                    </a:lnTo>
                    <a:lnTo>
                      <a:pt x="7" y="4"/>
                    </a:lnTo>
                    <a:lnTo>
                      <a:pt x="4"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5" name="Freeform 1173"/>
              <p:cNvSpPr>
                <a:spLocks/>
              </p:cNvSpPr>
              <p:nvPr/>
            </p:nvSpPr>
            <p:spPr bwMode="auto">
              <a:xfrm>
                <a:off x="2343" y="3536"/>
                <a:ext cx="45" cy="30"/>
              </a:xfrm>
              <a:custGeom>
                <a:avLst/>
                <a:gdLst>
                  <a:gd name="T0" fmla="*/ 0 w 45"/>
                  <a:gd name="T1" fmla="*/ 9 h 30"/>
                  <a:gd name="T2" fmla="*/ 0 w 45"/>
                  <a:gd name="T3" fmla="*/ 9 h 30"/>
                  <a:gd name="T4" fmla="*/ 0 w 45"/>
                  <a:gd name="T5" fmla="*/ 13 h 30"/>
                  <a:gd name="T6" fmla="*/ 0 w 45"/>
                  <a:gd name="T7" fmla="*/ 13 h 30"/>
                  <a:gd name="T8" fmla="*/ 0 w 45"/>
                  <a:gd name="T9" fmla="*/ 17 h 30"/>
                  <a:gd name="T10" fmla="*/ 0 w 45"/>
                  <a:gd name="T11" fmla="*/ 17 h 30"/>
                  <a:gd name="T12" fmla="*/ 0 w 45"/>
                  <a:gd name="T13" fmla="*/ 22 h 30"/>
                  <a:gd name="T14" fmla="*/ 4 w 45"/>
                  <a:gd name="T15" fmla="*/ 22 h 30"/>
                  <a:gd name="T16" fmla="*/ 4 w 45"/>
                  <a:gd name="T17" fmla="*/ 26 h 30"/>
                  <a:gd name="T18" fmla="*/ 8 w 45"/>
                  <a:gd name="T19" fmla="*/ 26 h 30"/>
                  <a:gd name="T20" fmla="*/ 8 w 45"/>
                  <a:gd name="T21" fmla="*/ 26 h 30"/>
                  <a:gd name="T22" fmla="*/ 11 w 45"/>
                  <a:gd name="T23" fmla="*/ 26 h 30"/>
                  <a:gd name="T24" fmla="*/ 11 w 45"/>
                  <a:gd name="T25" fmla="*/ 30 h 30"/>
                  <a:gd name="T26" fmla="*/ 15 w 45"/>
                  <a:gd name="T27" fmla="*/ 30 h 30"/>
                  <a:gd name="T28" fmla="*/ 19 w 45"/>
                  <a:gd name="T29" fmla="*/ 30 h 30"/>
                  <a:gd name="T30" fmla="*/ 23 w 45"/>
                  <a:gd name="T31" fmla="*/ 30 h 30"/>
                  <a:gd name="T32" fmla="*/ 23 w 45"/>
                  <a:gd name="T33" fmla="*/ 30 h 30"/>
                  <a:gd name="T34" fmla="*/ 30 w 45"/>
                  <a:gd name="T35" fmla="*/ 30 h 30"/>
                  <a:gd name="T36" fmla="*/ 34 w 45"/>
                  <a:gd name="T37" fmla="*/ 26 h 30"/>
                  <a:gd name="T38" fmla="*/ 38 w 45"/>
                  <a:gd name="T39" fmla="*/ 26 h 30"/>
                  <a:gd name="T40" fmla="*/ 41 w 45"/>
                  <a:gd name="T41" fmla="*/ 22 h 30"/>
                  <a:gd name="T42" fmla="*/ 41 w 45"/>
                  <a:gd name="T43" fmla="*/ 22 h 30"/>
                  <a:gd name="T44" fmla="*/ 45 w 45"/>
                  <a:gd name="T45" fmla="*/ 22 h 30"/>
                  <a:gd name="T46" fmla="*/ 45 w 45"/>
                  <a:gd name="T47" fmla="*/ 17 h 30"/>
                  <a:gd name="T48" fmla="*/ 45 w 45"/>
                  <a:gd name="T49" fmla="*/ 17 h 30"/>
                  <a:gd name="T50" fmla="*/ 45 w 45"/>
                  <a:gd name="T51" fmla="*/ 17 h 30"/>
                  <a:gd name="T52" fmla="*/ 45 w 45"/>
                  <a:gd name="T53" fmla="*/ 13 h 30"/>
                  <a:gd name="T54" fmla="*/ 45 w 45"/>
                  <a:gd name="T55" fmla="*/ 13 h 30"/>
                  <a:gd name="T56" fmla="*/ 45 w 45"/>
                  <a:gd name="T57" fmla="*/ 13 h 30"/>
                  <a:gd name="T58" fmla="*/ 45 w 45"/>
                  <a:gd name="T59" fmla="*/ 9 h 30"/>
                  <a:gd name="T60" fmla="*/ 45 w 45"/>
                  <a:gd name="T61" fmla="*/ 9 h 30"/>
                  <a:gd name="T62" fmla="*/ 45 w 45"/>
                  <a:gd name="T63" fmla="*/ 9 h 30"/>
                  <a:gd name="T64" fmla="*/ 45 w 45"/>
                  <a:gd name="T65" fmla="*/ 9 h 30"/>
                  <a:gd name="T66" fmla="*/ 45 w 45"/>
                  <a:gd name="T67" fmla="*/ 5 h 30"/>
                  <a:gd name="T68" fmla="*/ 41 w 45"/>
                  <a:gd name="T69" fmla="*/ 5 h 30"/>
                  <a:gd name="T70" fmla="*/ 38 w 45"/>
                  <a:gd name="T71" fmla="*/ 5 h 30"/>
                  <a:gd name="T72" fmla="*/ 34 w 45"/>
                  <a:gd name="T73" fmla="*/ 0 h 30"/>
                  <a:gd name="T74" fmla="*/ 30 w 45"/>
                  <a:gd name="T75" fmla="*/ 0 h 30"/>
                  <a:gd name="T76" fmla="*/ 26 w 45"/>
                  <a:gd name="T77" fmla="*/ 0 h 30"/>
                  <a:gd name="T78" fmla="*/ 23 w 45"/>
                  <a:gd name="T79" fmla="*/ 0 h 30"/>
                  <a:gd name="T80" fmla="*/ 19 w 45"/>
                  <a:gd name="T81" fmla="*/ 0 h 30"/>
                  <a:gd name="T82" fmla="*/ 11 w 45"/>
                  <a:gd name="T83" fmla="*/ 0 h 30"/>
                  <a:gd name="T84" fmla="*/ 8 w 45"/>
                  <a:gd name="T85" fmla="*/ 0 h 30"/>
                  <a:gd name="T86" fmla="*/ 4 w 45"/>
                  <a:gd name="T87" fmla="*/ 5 h 30"/>
                  <a:gd name="T88" fmla="*/ 4 w 45"/>
                  <a:gd name="T89" fmla="*/ 5 h 30"/>
                  <a:gd name="T90" fmla="*/ 0 w 45"/>
                  <a:gd name="T91" fmla="*/ 5 h 30"/>
                  <a:gd name="T92" fmla="*/ 0 w 45"/>
                  <a:gd name="T93" fmla="*/ 9 h 30"/>
                  <a:gd name="T94" fmla="*/ 0 w 45"/>
                  <a:gd name="T95" fmla="*/ 9 h 30"/>
                  <a:gd name="T96" fmla="*/ 0 w 45"/>
                  <a:gd name="T97" fmla="*/ 9 h 30"/>
                  <a:gd name="T98" fmla="*/ 0 w 45"/>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30"/>
                  <a:gd name="T152" fmla="*/ 45 w 45"/>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30">
                    <a:moveTo>
                      <a:pt x="0" y="9"/>
                    </a:moveTo>
                    <a:lnTo>
                      <a:pt x="0" y="9"/>
                    </a:lnTo>
                    <a:lnTo>
                      <a:pt x="0" y="13"/>
                    </a:lnTo>
                    <a:lnTo>
                      <a:pt x="0" y="17"/>
                    </a:lnTo>
                    <a:lnTo>
                      <a:pt x="0" y="22"/>
                    </a:lnTo>
                    <a:lnTo>
                      <a:pt x="4" y="22"/>
                    </a:lnTo>
                    <a:lnTo>
                      <a:pt x="4" y="26"/>
                    </a:lnTo>
                    <a:lnTo>
                      <a:pt x="8" y="26"/>
                    </a:lnTo>
                    <a:lnTo>
                      <a:pt x="11" y="26"/>
                    </a:lnTo>
                    <a:lnTo>
                      <a:pt x="11" y="30"/>
                    </a:lnTo>
                    <a:lnTo>
                      <a:pt x="15" y="30"/>
                    </a:lnTo>
                    <a:lnTo>
                      <a:pt x="19" y="30"/>
                    </a:lnTo>
                    <a:lnTo>
                      <a:pt x="23" y="30"/>
                    </a:lnTo>
                    <a:lnTo>
                      <a:pt x="30" y="30"/>
                    </a:lnTo>
                    <a:lnTo>
                      <a:pt x="34" y="26"/>
                    </a:lnTo>
                    <a:lnTo>
                      <a:pt x="38" y="26"/>
                    </a:lnTo>
                    <a:lnTo>
                      <a:pt x="41" y="22"/>
                    </a:lnTo>
                    <a:lnTo>
                      <a:pt x="45" y="22"/>
                    </a:lnTo>
                    <a:lnTo>
                      <a:pt x="45" y="17"/>
                    </a:lnTo>
                    <a:lnTo>
                      <a:pt x="45" y="13"/>
                    </a:lnTo>
                    <a:lnTo>
                      <a:pt x="45" y="9"/>
                    </a:lnTo>
                    <a:lnTo>
                      <a:pt x="45" y="5"/>
                    </a:lnTo>
                    <a:lnTo>
                      <a:pt x="41" y="5"/>
                    </a:lnTo>
                    <a:lnTo>
                      <a:pt x="38" y="5"/>
                    </a:lnTo>
                    <a:lnTo>
                      <a:pt x="34" y="0"/>
                    </a:lnTo>
                    <a:lnTo>
                      <a:pt x="30" y="0"/>
                    </a:lnTo>
                    <a:lnTo>
                      <a:pt x="26" y="0"/>
                    </a:lnTo>
                    <a:lnTo>
                      <a:pt x="23" y="0"/>
                    </a:lnTo>
                    <a:lnTo>
                      <a:pt x="19" y="0"/>
                    </a:lnTo>
                    <a:lnTo>
                      <a:pt x="11" y="0"/>
                    </a:lnTo>
                    <a:lnTo>
                      <a:pt x="8"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6" name="Freeform 1174"/>
              <p:cNvSpPr>
                <a:spLocks/>
              </p:cNvSpPr>
              <p:nvPr/>
            </p:nvSpPr>
            <p:spPr bwMode="auto">
              <a:xfrm>
                <a:off x="2264" y="3337"/>
                <a:ext cx="22" cy="34"/>
              </a:xfrm>
              <a:custGeom>
                <a:avLst/>
                <a:gdLst>
                  <a:gd name="T0" fmla="*/ 4 w 22"/>
                  <a:gd name="T1" fmla="*/ 4 h 34"/>
                  <a:gd name="T2" fmla="*/ 4 w 22"/>
                  <a:gd name="T3" fmla="*/ 4 h 34"/>
                  <a:gd name="T4" fmla="*/ 4 w 22"/>
                  <a:gd name="T5" fmla="*/ 8 h 34"/>
                  <a:gd name="T6" fmla="*/ 4 w 22"/>
                  <a:gd name="T7" fmla="*/ 13 h 34"/>
                  <a:gd name="T8" fmla="*/ 4 w 22"/>
                  <a:gd name="T9" fmla="*/ 17 h 34"/>
                  <a:gd name="T10" fmla="*/ 4 w 22"/>
                  <a:gd name="T11" fmla="*/ 17 h 34"/>
                  <a:gd name="T12" fmla="*/ 0 w 22"/>
                  <a:gd name="T13" fmla="*/ 21 h 34"/>
                  <a:gd name="T14" fmla="*/ 4 w 22"/>
                  <a:gd name="T15" fmla="*/ 25 h 34"/>
                  <a:gd name="T16" fmla="*/ 4 w 22"/>
                  <a:gd name="T17" fmla="*/ 25 h 34"/>
                  <a:gd name="T18" fmla="*/ 4 w 22"/>
                  <a:gd name="T19" fmla="*/ 30 h 34"/>
                  <a:gd name="T20" fmla="*/ 4 w 22"/>
                  <a:gd name="T21" fmla="*/ 30 h 34"/>
                  <a:gd name="T22" fmla="*/ 4 w 22"/>
                  <a:gd name="T23" fmla="*/ 34 h 34"/>
                  <a:gd name="T24" fmla="*/ 7 w 22"/>
                  <a:gd name="T25" fmla="*/ 34 h 34"/>
                  <a:gd name="T26" fmla="*/ 7 w 22"/>
                  <a:gd name="T27" fmla="*/ 34 h 34"/>
                  <a:gd name="T28" fmla="*/ 7 w 22"/>
                  <a:gd name="T29" fmla="*/ 34 h 34"/>
                  <a:gd name="T30" fmla="*/ 11 w 22"/>
                  <a:gd name="T31" fmla="*/ 34 h 34"/>
                  <a:gd name="T32" fmla="*/ 11 w 22"/>
                  <a:gd name="T33" fmla="*/ 34 h 34"/>
                  <a:gd name="T34" fmla="*/ 15 w 22"/>
                  <a:gd name="T35" fmla="*/ 30 h 34"/>
                  <a:gd name="T36" fmla="*/ 15 w 22"/>
                  <a:gd name="T37" fmla="*/ 30 h 34"/>
                  <a:gd name="T38" fmla="*/ 19 w 22"/>
                  <a:gd name="T39" fmla="*/ 25 h 34"/>
                  <a:gd name="T40" fmla="*/ 22 w 22"/>
                  <a:gd name="T41" fmla="*/ 21 h 34"/>
                  <a:gd name="T42" fmla="*/ 22 w 22"/>
                  <a:gd name="T43" fmla="*/ 21 h 34"/>
                  <a:gd name="T44" fmla="*/ 22 w 22"/>
                  <a:gd name="T45" fmla="*/ 17 h 34"/>
                  <a:gd name="T46" fmla="*/ 22 w 22"/>
                  <a:gd name="T47" fmla="*/ 13 h 34"/>
                  <a:gd name="T48" fmla="*/ 22 w 22"/>
                  <a:gd name="T49" fmla="*/ 13 h 34"/>
                  <a:gd name="T50" fmla="*/ 22 w 22"/>
                  <a:gd name="T51" fmla="*/ 8 h 34"/>
                  <a:gd name="T52" fmla="*/ 19 w 22"/>
                  <a:gd name="T53" fmla="*/ 8 h 34"/>
                  <a:gd name="T54" fmla="*/ 19 w 22"/>
                  <a:gd name="T55" fmla="*/ 8 h 34"/>
                  <a:gd name="T56" fmla="*/ 19 w 22"/>
                  <a:gd name="T57" fmla="*/ 4 h 34"/>
                  <a:gd name="T58" fmla="*/ 19 w 22"/>
                  <a:gd name="T59" fmla="*/ 4 h 34"/>
                  <a:gd name="T60" fmla="*/ 15 w 22"/>
                  <a:gd name="T61" fmla="*/ 4 h 34"/>
                  <a:gd name="T62" fmla="*/ 15 w 22"/>
                  <a:gd name="T63" fmla="*/ 0 h 34"/>
                  <a:gd name="T64" fmla="*/ 11 w 22"/>
                  <a:gd name="T65" fmla="*/ 0 h 34"/>
                  <a:gd name="T66" fmla="*/ 11 w 22"/>
                  <a:gd name="T67" fmla="*/ 0 h 34"/>
                  <a:gd name="T68" fmla="*/ 7 w 22"/>
                  <a:gd name="T69" fmla="*/ 0 h 34"/>
                  <a:gd name="T70" fmla="*/ 7 w 22"/>
                  <a:gd name="T71" fmla="*/ 0 h 34"/>
                  <a:gd name="T72" fmla="*/ 7 w 22"/>
                  <a:gd name="T73" fmla="*/ 4 h 34"/>
                  <a:gd name="T74" fmla="*/ 7 w 22"/>
                  <a:gd name="T75" fmla="*/ 4 h 34"/>
                  <a:gd name="T76" fmla="*/ 4 w 22"/>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4"/>
                  <a:gd name="T119" fmla="*/ 22 w 2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4">
                    <a:moveTo>
                      <a:pt x="4" y="4"/>
                    </a:moveTo>
                    <a:lnTo>
                      <a:pt x="4" y="4"/>
                    </a:lnTo>
                    <a:lnTo>
                      <a:pt x="4" y="8"/>
                    </a:lnTo>
                    <a:lnTo>
                      <a:pt x="4" y="13"/>
                    </a:lnTo>
                    <a:lnTo>
                      <a:pt x="4" y="17"/>
                    </a:lnTo>
                    <a:lnTo>
                      <a:pt x="0" y="21"/>
                    </a:lnTo>
                    <a:lnTo>
                      <a:pt x="4" y="25"/>
                    </a:lnTo>
                    <a:lnTo>
                      <a:pt x="4" y="30"/>
                    </a:lnTo>
                    <a:lnTo>
                      <a:pt x="4" y="34"/>
                    </a:lnTo>
                    <a:lnTo>
                      <a:pt x="7" y="34"/>
                    </a:lnTo>
                    <a:lnTo>
                      <a:pt x="11" y="34"/>
                    </a:lnTo>
                    <a:lnTo>
                      <a:pt x="15" y="30"/>
                    </a:lnTo>
                    <a:lnTo>
                      <a:pt x="19" y="25"/>
                    </a:lnTo>
                    <a:lnTo>
                      <a:pt x="22" y="21"/>
                    </a:lnTo>
                    <a:lnTo>
                      <a:pt x="22" y="17"/>
                    </a:lnTo>
                    <a:lnTo>
                      <a:pt x="22" y="13"/>
                    </a:lnTo>
                    <a:lnTo>
                      <a:pt x="22" y="8"/>
                    </a:lnTo>
                    <a:lnTo>
                      <a:pt x="19" y="8"/>
                    </a:lnTo>
                    <a:lnTo>
                      <a:pt x="19" y="4"/>
                    </a:lnTo>
                    <a:lnTo>
                      <a:pt x="15" y="4"/>
                    </a:lnTo>
                    <a:lnTo>
                      <a:pt x="15" y="0"/>
                    </a:lnTo>
                    <a:lnTo>
                      <a:pt x="11" y="0"/>
                    </a:lnTo>
                    <a:lnTo>
                      <a:pt x="7" y="0"/>
                    </a:lnTo>
                    <a:lnTo>
                      <a:pt x="7" y="4"/>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7" name="Freeform 1175"/>
              <p:cNvSpPr>
                <a:spLocks/>
              </p:cNvSpPr>
              <p:nvPr/>
            </p:nvSpPr>
            <p:spPr bwMode="auto">
              <a:xfrm>
                <a:off x="2384" y="3507"/>
                <a:ext cx="19" cy="34"/>
              </a:xfrm>
              <a:custGeom>
                <a:avLst/>
                <a:gdLst>
                  <a:gd name="T0" fmla="*/ 4 w 19"/>
                  <a:gd name="T1" fmla="*/ 4 h 34"/>
                  <a:gd name="T2" fmla="*/ 4 w 19"/>
                  <a:gd name="T3" fmla="*/ 4 h 34"/>
                  <a:gd name="T4" fmla="*/ 4 w 19"/>
                  <a:gd name="T5" fmla="*/ 8 h 34"/>
                  <a:gd name="T6" fmla="*/ 0 w 19"/>
                  <a:gd name="T7" fmla="*/ 12 h 34"/>
                  <a:gd name="T8" fmla="*/ 0 w 19"/>
                  <a:gd name="T9" fmla="*/ 12 h 34"/>
                  <a:gd name="T10" fmla="*/ 0 w 19"/>
                  <a:gd name="T11" fmla="*/ 17 h 34"/>
                  <a:gd name="T12" fmla="*/ 0 w 19"/>
                  <a:gd name="T13" fmla="*/ 21 h 34"/>
                  <a:gd name="T14" fmla="*/ 0 w 19"/>
                  <a:gd name="T15" fmla="*/ 25 h 34"/>
                  <a:gd name="T16" fmla="*/ 0 w 19"/>
                  <a:gd name="T17" fmla="*/ 25 h 34"/>
                  <a:gd name="T18" fmla="*/ 0 w 19"/>
                  <a:gd name="T19" fmla="*/ 29 h 34"/>
                  <a:gd name="T20" fmla="*/ 4 w 19"/>
                  <a:gd name="T21" fmla="*/ 29 h 34"/>
                  <a:gd name="T22" fmla="*/ 4 w 19"/>
                  <a:gd name="T23" fmla="*/ 29 h 34"/>
                  <a:gd name="T24" fmla="*/ 4 w 19"/>
                  <a:gd name="T25" fmla="*/ 34 h 34"/>
                  <a:gd name="T26" fmla="*/ 8 w 19"/>
                  <a:gd name="T27" fmla="*/ 34 h 34"/>
                  <a:gd name="T28" fmla="*/ 8 w 19"/>
                  <a:gd name="T29" fmla="*/ 34 h 34"/>
                  <a:gd name="T30" fmla="*/ 8 w 19"/>
                  <a:gd name="T31" fmla="*/ 34 h 34"/>
                  <a:gd name="T32" fmla="*/ 12 w 19"/>
                  <a:gd name="T33" fmla="*/ 34 h 34"/>
                  <a:gd name="T34" fmla="*/ 12 w 19"/>
                  <a:gd name="T35" fmla="*/ 29 h 34"/>
                  <a:gd name="T36" fmla="*/ 16 w 19"/>
                  <a:gd name="T37" fmla="*/ 29 h 34"/>
                  <a:gd name="T38" fmla="*/ 19 w 19"/>
                  <a:gd name="T39" fmla="*/ 25 h 34"/>
                  <a:gd name="T40" fmla="*/ 19 w 19"/>
                  <a:gd name="T41" fmla="*/ 21 h 34"/>
                  <a:gd name="T42" fmla="*/ 19 w 19"/>
                  <a:gd name="T43" fmla="*/ 21 h 34"/>
                  <a:gd name="T44" fmla="*/ 19 w 19"/>
                  <a:gd name="T45" fmla="*/ 17 h 34"/>
                  <a:gd name="T46" fmla="*/ 19 w 19"/>
                  <a:gd name="T47" fmla="*/ 12 h 34"/>
                  <a:gd name="T48" fmla="*/ 19 w 19"/>
                  <a:gd name="T49" fmla="*/ 12 h 34"/>
                  <a:gd name="T50" fmla="*/ 19 w 19"/>
                  <a:gd name="T51" fmla="*/ 8 h 34"/>
                  <a:gd name="T52" fmla="*/ 19 w 19"/>
                  <a:gd name="T53" fmla="*/ 8 h 34"/>
                  <a:gd name="T54" fmla="*/ 19 w 19"/>
                  <a:gd name="T55" fmla="*/ 8 h 34"/>
                  <a:gd name="T56" fmla="*/ 19 w 19"/>
                  <a:gd name="T57" fmla="*/ 4 h 34"/>
                  <a:gd name="T58" fmla="*/ 16 w 19"/>
                  <a:gd name="T59" fmla="*/ 4 h 34"/>
                  <a:gd name="T60" fmla="*/ 16 w 19"/>
                  <a:gd name="T61" fmla="*/ 4 h 34"/>
                  <a:gd name="T62" fmla="*/ 12 w 19"/>
                  <a:gd name="T63" fmla="*/ 0 h 34"/>
                  <a:gd name="T64" fmla="*/ 12 w 19"/>
                  <a:gd name="T65" fmla="*/ 0 h 34"/>
                  <a:gd name="T66" fmla="*/ 8 w 19"/>
                  <a:gd name="T67" fmla="*/ 0 h 34"/>
                  <a:gd name="T68" fmla="*/ 8 w 19"/>
                  <a:gd name="T69" fmla="*/ 0 h 34"/>
                  <a:gd name="T70" fmla="*/ 8 w 19"/>
                  <a:gd name="T71" fmla="*/ 0 h 34"/>
                  <a:gd name="T72" fmla="*/ 4 w 19"/>
                  <a:gd name="T73" fmla="*/ 4 h 34"/>
                  <a:gd name="T74" fmla="*/ 4 w 19"/>
                  <a:gd name="T75" fmla="*/ 4 h 34"/>
                  <a:gd name="T76" fmla="*/ 4 w 19"/>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4"/>
                    </a:moveTo>
                    <a:lnTo>
                      <a:pt x="4" y="4"/>
                    </a:lnTo>
                    <a:lnTo>
                      <a:pt x="4" y="8"/>
                    </a:lnTo>
                    <a:lnTo>
                      <a:pt x="0" y="12"/>
                    </a:lnTo>
                    <a:lnTo>
                      <a:pt x="0" y="17"/>
                    </a:lnTo>
                    <a:lnTo>
                      <a:pt x="0" y="21"/>
                    </a:lnTo>
                    <a:lnTo>
                      <a:pt x="0" y="25"/>
                    </a:lnTo>
                    <a:lnTo>
                      <a:pt x="0" y="29"/>
                    </a:lnTo>
                    <a:lnTo>
                      <a:pt x="4" y="29"/>
                    </a:lnTo>
                    <a:lnTo>
                      <a:pt x="4" y="34"/>
                    </a:lnTo>
                    <a:lnTo>
                      <a:pt x="8" y="34"/>
                    </a:lnTo>
                    <a:lnTo>
                      <a:pt x="12" y="34"/>
                    </a:lnTo>
                    <a:lnTo>
                      <a:pt x="12" y="29"/>
                    </a:lnTo>
                    <a:lnTo>
                      <a:pt x="16" y="29"/>
                    </a:lnTo>
                    <a:lnTo>
                      <a:pt x="19" y="25"/>
                    </a:lnTo>
                    <a:lnTo>
                      <a:pt x="19" y="21"/>
                    </a:lnTo>
                    <a:lnTo>
                      <a:pt x="19" y="17"/>
                    </a:lnTo>
                    <a:lnTo>
                      <a:pt x="19" y="12"/>
                    </a:lnTo>
                    <a:lnTo>
                      <a:pt x="19" y="8"/>
                    </a:lnTo>
                    <a:lnTo>
                      <a:pt x="19" y="4"/>
                    </a:lnTo>
                    <a:lnTo>
                      <a:pt x="16" y="4"/>
                    </a:lnTo>
                    <a:lnTo>
                      <a:pt x="12" y="0"/>
                    </a:lnTo>
                    <a:lnTo>
                      <a:pt x="8"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8" name="Freeform 1176"/>
              <p:cNvSpPr>
                <a:spLocks/>
              </p:cNvSpPr>
              <p:nvPr/>
            </p:nvSpPr>
            <p:spPr bwMode="auto">
              <a:xfrm>
                <a:off x="2286" y="3553"/>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4 w 34"/>
                  <a:gd name="T13" fmla="*/ 22 h 30"/>
                  <a:gd name="T14" fmla="*/ 4 w 34"/>
                  <a:gd name="T15" fmla="*/ 22 h 30"/>
                  <a:gd name="T16" fmla="*/ 4 w 34"/>
                  <a:gd name="T17" fmla="*/ 22 h 30"/>
                  <a:gd name="T18" fmla="*/ 4 w 34"/>
                  <a:gd name="T19" fmla="*/ 26 h 30"/>
                  <a:gd name="T20" fmla="*/ 8 w 34"/>
                  <a:gd name="T21" fmla="*/ 26 h 30"/>
                  <a:gd name="T22" fmla="*/ 8 w 34"/>
                  <a:gd name="T23" fmla="*/ 26 h 30"/>
                  <a:gd name="T24" fmla="*/ 8 w 34"/>
                  <a:gd name="T25" fmla="*/ 30 h 30"/>
                  <a:gd name="T26" fmla="*/ 12 w 34"/>
                  <a:gd name="T27" fmla="*/ 30 h 30"/>
                  <a:gd name="T28" fmla="*/ 16 w 34"/>
                  <a:gd name="T29" fmla="*/ 30 h 30"/>
                  <a:gd name="T30" fmla="*/ 16 w 34"/>
                  <a:gd name="T31" fmla="*/ 30 h 30"/>
                  <a:gd name="T32" fmla="*/ 19 w 34"/>
                  <a:gd name="T33" fmla="*/ 30 h 30"/>
                  <a:gd name="T34" fmla="*/ 23 w 34"/>
                  <a:gd name="T35" fmla="*/ 30 h 30"/>
                  <a:gd name="T36" fmla="*/ 23 w 34"/>
                  <a:gd name="T37" fmla="*/ 30 h 30"/>
                  <a:gd name="T38" fmla="*/ 27 w 34"/>
                  <a:gd name="T39" fmla="*/ 26 h 30"/>
                  <a:gd name="T40" fmla="*/ 27 w 34"/>
                  <a:gd name="T41" fmla="*/ 26 h 30"/>
                  <a:gd name="T42" fmla="*/ 31 w 34"/>
                  <a:gd name="T43" fmla="*/ 26 h 30"/>
                  <a:gd name="T44" fmla="*/ 31 w 34"/>
                  <a:gd name="T45" fmla="*/ 26 h 30"/>
                  <a:gd name="T46" fmla="*/ 31 w 34"/>
                  <a:gd name="T47" fmla="*/ 22 h 30"/>
                  <a:gd name="T48" fmla="*/ 31 w 34"/>
                  <a:gd name="T49" fmla="*/ 22 h 30"/>
                  <a:gd name="T50" fmla="*/ 34 w 34"/>
                  <a:gd name="T51" fmla="*/ 17 h 30"/>
                  <a:gd name="T52" fmla="*/ 34 w 34"/>
                  <a:gd name="T53" fmla="*/ 17 h 30"/>
                  <a:gd name="T54" fmla="*/ 34 w 34"/>
                  <a:gd name="T55" fmla="*/ 13 h 30"/>
                  <a:gd name="T56" fmla="*/ 34 w 34"/>
                  <a:gd name="T57" fmla="*/ 13 h 30"/>
                  <a:gd name="T58" fmla="*/ 34 w 34"/>
                  <a:gd name="T59" fmla="*/ 9 h 30"/>
                  <a:gd name="T60" fmla="*/ 31 w 34"/>
                  <a:gd name="T61" fmla="*/ 9 h 30"/>
                  <a:gd name="T62" fmla="*/ 31 w 34"/>
                  <a:gd name="T63" fmla="*/ 9 h 30"/>
                  <a:gd name="T64" fmla="*/ 31 w 34"/>
                  <a:gd name="T65" fmla="*/ 9 h 30"/>
                  <a:gd name="T66" fmla="*/ 31 w 34"/>
                  <a:gd name="T67" fmla="*/ 5 h 30"/>
                  <a:gd name="T68" fmla="*/ 27 w 34"/>
                  <a:gd name="T69" fmla="*/ 5 h 30"/>
                  <a:gd name="T70" fmla="*/ 23 w 34"/>
                  <a:gd name="T71" fmla="*/ 5 h 30"/>
                  <a:gd name="T72" fmla="*/ 23 w 34"/>
                  <a:gd name="T73" fmla="*/ 0 h 30"/>
                  <a:gd name="T74" fmla="*/ 19 w 34"/>
                  <a:gd name="T75" fmla="*/ 0 h 30"/>
                  <a:gd name="T76" fmla="*/ 16 w 34"/>
                  <a:gd name="T77" fmla="*/ 0 h 30"/>
                  <a:gd name="T78" fmla="*/ 12 w 34"/>
                  <a:gd name="T79" fmla="*/ 0 h 30"/>
                  <a:gd name="T80" fmla="*/ 12 w 34"/>
                  <a:gd name="T81" fmla="*/ 0 h 30"/>
                  <a:gd name="T82" fmla="*/ 8 w 34"/>
                  <a:gd name="T83" fmla="*/ 5 h 30"/>
                  <a:gd name="T84" fmla="*/ 4 w 34"/>
                  <a:gd name="T85" fmla="*/ 5 h 30"/>
                  <a:gd name="T86" fmla="*/ 4 w 34"/>
                  <a:gd name="T87" fmla="*/ 5 h 30"/>
                  <a:gd name="T88" fmla="*/ 4 w 34"/>
                  <a:gd name="T89" fmla="*/ 5 h 30"/>
                  <a:gd name="T90" fmla="*/ 0 w 34"/>
                  <a:gd name="T91" fmla="*/ 9 h 30"/>
                  <a:gd name="T92" fmla="*/ 0 w 34"/>
                  <a:gd name="T93" fmla="*/ 9 h 30"/>
                  <a:gd name="T94" fmla="*/ 0 w 34"/>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9"/>
                    </a:moveTo>
                    <a:lnTo>
                      <a:pt x="0" y="9"/>
                    </a:lnTo>
                    <a:lnTo>
                      <a:pt x="0" y="13"/>
                    </a:lnTo>
                    <a:lnTo>
                      <a:pt x="0" y="17"/>
                    </a:lnTo>
                    <a:lnTo>
                      <a:pt x="4" y="22"/>
                    </a:lnTo>
                    <a:lnTo>
                      <a:pt x="4" y="26"/>
                    </a:lnTo>
                    <a:lnTo>
                      <a:pt x="8" y="26"/>
                    </a:lnTo>
                    <a:lnTo>
                      <a:pt x="8" y="30"/>
                    </a:lnTo>
                    <a:lnTo>
                      <a:pt x="12" y="30"/>
                    </a:lnTo>
                    <a:lnTo>
                      <a:pt x="16" y="30"/>
                    </a:lnTo>
                    <a:lnTo>
                      <a:pt x="19" y="30"/>
                    </a:lnTo>
                    <a:lnTo>
                      <a:pt x="23" y="30"/>
                    </a:lnTo>
                    <a:lnTo>
                      <a:pt x="27" y="26"/>
                    </a:lnTo>
                    <a:lnTo>
                      <a:pt x="31" y="26"/>
                    </a:lnTo>
                    <a:lnTo>
                      <a:pt x="31" y="22"/>
                    </a:lnTo>
                    <a:lnTo>
                      <a:pt x="34" y="17"/>
                    </a:lnTo>
                    <a:lnTo>
                      <a:pt x="34" y="13"/>
                    </a:lnTo>
                    <a:lnTo>
                      <a:pt x="34" y="9"/>
                    </a:lnTo>
                    <a:lnTo>
                      <a:pt x="31" y="9"/>
                    </a:lnTo>
                    <a:lnTo>
                      <a:pt x="31" y="5"/>
                    </a:lnTo>
                    <a:lnTo>
                      <a:pt x="27" y="5"/>
                    </a:lnTo>
                    <a:lnTo>
                      <a:pt x="23" y="5"/>
                    </a:lnTo>
                    <a:lnTo>
                      <a:pt x="23" y="0"/>
                    </a:lnTo>
                    <a:lnTo>
                      <a:pt x="19" y="0"/>
                    </a:lnTo>
                    <a:lnTo>
                      <a:pt x="16" y="0"/>
                    </a:lnTo>
                    <a:lnTo>
                      <a:pt x="12" y="0"/>
                    </a:lnTo>
                    <a:lnTo>
                      <a:pt x="8" y="5"/>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99" name="Freeform 1177"/>
              <p:cNvSpPr>
                <a:spLocks/>
              </p:cNvSpPr>
              <p:nvPr/>
            </p:nvSpPr>
            <p:spPr bwMode="auto">
              <a:xfrm>
                <a:off x="2173" y="3447"/>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4 w 34"/>
                  <a:gd name="T11" fmla="*/ 17 h 26"/>
                  <a:gd name="T12" fmla="*/ 4 w 34"/>
                  <a:gd name="T13" fmla="*/ 17 h 26"/>
                  <a:gd name="T14" fmla="*/ 4 w 34"/>
                  <a:gd name="T15" fmla="*/ 22 h 26"/>
                  <a:gd name="T16" fmla="*/ 4 w 34"/>
                  <a:gd name="T17" fmla="*/ 22 h 26"/>
                  <a:gd name="T18" fmla="*/ 8 w 34"/>
                  <a:gd name="T19" fmla="*/ 22 h 26"/>
                  <a:gd name="T20" fmla="*/ 8 w 34"/>
                  <a:gd name="T21" fmla="*/ 26 h 26"/>
                  <a:gd name="T22" fmla="*/ 12 w 34"/>
                  <a:gd name="T23" fmla="*/ 26 h 26"/>
                  <a:gd name="T24" fmla="*/ 12 w 34"/>
                  <a:gd name="T25" fmla="*/ 26 h 26"/>
                  <a:gd name="T26" fmla="*/ 12 w 34"/>
                  <a:gd name="T27" fmla="*/ 26 h 26"/>
                  <a:gd name="T28" fmla="*/ 15 w 34"/>
                  <a:gd name="T29" fmla="*/ 26 h 26"/>
                  <a:gd name="T30" fmla="*/ 19 w 34"/>
                  <a:gd name="T31" fmla="*/ 26 h 26"/>
                  <a:gd name="T32" fmla="*/ 23 w 34"/>
                  <a:gd name="T33" fmla="*/ 26 h 26"/>
                  <a:gd name="T34" fmla="*/ 27 w 34"/>
                  <a:gd name="T35" fmla="*/ 26 h 26"/>
                  <a:gd name="T36" fmla="*/ 30 w 34"/>
                  <a:gd name="T37" fmla="*/ 22 h 26"/>
                  <a:gd name="T38" fmla="*/ 30 w 34"/>
                  <a:gd name="T39" fmla="*/ 22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5 h 26"/>
                  <a:gd name="T58" fmla="*/ 30 w 34"/>
                  <a:gd name="T59" fmla="*/ 5 h 26"/>
                  <a:gd name="T60" fmla="*/ 30 w 34"/>
                  <a:gd name="T61" fmla="*/ 5 h 26"/>
                  <a:gd name="T62" fmla="*/ 27 w 34"/>
                  <a:gd name="T63" fmla="*/ 0 h 26"/>
                  <a:gd name="T64" fmla="*/ 27 w 34"/>
                  <a:gd name="T65" fmla="*/ 0 h 26"/>
                  <a:gd name="T66" fmla="*/ 23 w 34"/>
                  <a:gd name="T67" fmla="*/ 0 h 26"/>
                  <a:gd name="T68" fmla="*/ 19 w 34"/>
                  <a:gd name="T69" fmla="*/ 0 h 26"/>
                  <a:gd name="T70" fmla="*/ 15 w 34"/>
                  <a:gd name="T71" fmla="*/ 0 h 26"/>
                  <a:gd name="T72" fmla="*/ 15 w 34"/>
                  <a:gd name="T73" fmla="*/ 0 h 26"/>
                  <a:gd name="T74" fmla="*/ 12 w 34"/>
                  <a:gd name="T75" fmla="*/ 0 h 26"/>
                  <a:gd name="T76" fmla="*/ 8 w 34"/>
                  <a:gd name="T77" fmla="*/ 0 h 26"/>
                  <a:gd name="T78" fmla="*/ 4 w 34"/>
                  <a:gd name="T79" fmla="*/ 0 h 26"/>
                  <a:gd name="T80" fmla="*/ 4 w 34"/>
                  <a:gd name="T81" fmla="*/ 0 h 26"/>
                  <a:gd name="T82" fmla="*/ 4 w 34"/>
                  <a:gd name="T83" fmla="*/ 0 h 26"/>
                  <a:gd name="T84" fmla="*/ 4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4" y="17"/>
                    </a:lnTo>
                    <a:lnTo>
                      <a:pt x="4" y="22"/>
                    </a:lnTo>
                    <a:lnTo>
                      <a:pt x="8" y="22"/>
                    </a:lnTo>
                    <a:lnTo>
                      <a:pt x="8" y="26"/>
                    </a:lnTo>
                    <a:lnTo>
                      <a:pt x="12" y="26"/>
                    </a:lnTo>
                    <a:lnTo>
                      <a:pt x="15" y="26"/>
                    </a:lnTo>
                    <a:lnTo>
                      <a:pt x="19" y="26"/>
                    </a:lnTo>
                    <a:lnTo>
                      <a:pt x="23" y="26"/>
                    </a:lnTo>
                    <a:lnTo>
                      <a:pt x="27" y="26"/>
                    </a:lnTo>
                    <a:lnTo>
                      <a:pt x="30" y="22"/>
                    </a:lnTo>
                    <a:lnTo>
                      <a:pt x="34" y="17"/>
                    </a:lnTo>
                    <a:lnTo>
                      <a:pt x="34" y="13"/>
                    </a:lnTo>
                    <a:lnTo>
                      <a:pt x="34" y="9"/>
                    </a:lnTo>
                    <a:lnTo>
                      <a:pt x="34" y="5"/>
                    </a:lnTo>
                    <a:lnTo>
                      <a:pt x="30" y="5"/>
                    </a:lnTo>
                    <a:lnTo>
                      <a:pt x="27" y="0"/>
                    </a:lnTo>
                    <a:lnTo>
                      <a:pt x="23" y="0"/>
                    </a:lnTo>
                    <a:lnTo>
                      <a:pt x="19" y="0"/>
                    </a:lnTo>
                    <a:lnTo>
                      <a:pt x="15" y="0"/>
                    </a:lnTo>
                    <a:lnTo>
                      <a:pt x="12" y="0"/>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0" name="Freeform 1178"/>
              <p:cNvSpPr>
                <a:spLocks/>
              </p:cNvSpPr>
              <p:nvPr/>
            </p:nvSpPr>
            <p:spPr bwMode="auto">
              <a:xfrm>
                <a:off x="1928" y="3167"/>
                <a:ext cx="34" cy="26"/>
              </a:xfrm>
              <a:custGeom>
                <a:avLst/>
                <a:gdLst>
                  <a:gd name="T0" fmla="*/ 0 w 34"/>
                  <a:gd name="T1" fmla="*/ 9 h 26"/>
                  <a:gd name="T2" fmla="*/ 0 w 34"/>
                  <a:gd name="T3" fmla="*/ 9 h 26"/>
                  <a:gd name="T4" fmla="*/ 0 w 34"/>
                  <a:gd name="T5" fmla="*/ 9 h 26"/>
                  <a:gd name="T6" fmla="*/ 0 w 34"/>
                  <a:gd name="T7" fmla="*/ 13 h 26"/>
                  <a:gd name="T8" fmla="*/ 0 w 34"/>
                  <a:gd name="T9" fmla="*/ 13 h 26"/>
                  <a:gd name="T10" fmla="*/ 4 w 34"/>
                  <a:gd name="T11" fmla="*/ 17 h 26"/>
                  <a:gd name="T12" fmla="*/ 4 w 34"/>
                  <a:gd name="T13" fmla="*/ 17 h 26"/>
                  <a:gd name="T14" fmla="*/ 4 w 34"/>
                  <a:gd name="T15" fmla="*/ 22 h 26"/>
                  <a:gd name="T16" fmla="*/ 4 w 34"/>
                  <a:gd name="T17" fmla="*/ 22 h 26"/>
                  <a:gd name="T18" fmla="*/ 8 w 34"/>
                  <a:gd name="T19" fmla="*/ 22 h 26"/>
                  <a:gd name="T20" fmla="*/ 8 w 34"/>
                  <a:gd name="T21" fmla="*/ 26 h 26"/>
                  <a:gd name="T22" fmla="*/ 8 w 34"/>
                  <a:gd name="T23" fmla="*/ 26 h 26"/>
                  <a:gd name="T24" fmla="*/ 11 w 34"/>
                  <a:gd name="T25" fmla="*/ 26 h 26"/>
                  <a:gd name="T26" fmla="*/ 11 w 34"/>
                  <a:gd name="T27" fmla="*/ 26 h 26"/>
                  <a:gd name="T28" fmla="*/ 15 w 34"/>
                  <a:gd name="T29" fmla="*/ 26 h 26"/>
                  <a:gd name="T30" fmla="*/ 19 w 34"/>
                  <a:gd name="T31" fmla="*/ 26 h 26"/>
                  <a:gd name="T32" fmla="*/ 23 w 34"/>
                  <a:gd name="T33" fmla="*/ 26 h 26"/>
                  <a:gd name="T34" fmla="*/ 27 w 34"/>
                  <a:gd name="T35" fmla="*/ 26 h 26"/>
                  <a:gd name="T36" fmla="*/ 27 w 34"/>
                  <a:gd name="T37" fmla="*/ 22 h 26"/>
                  <a:gd name="T38" fmla="*/ 30 w 34"/>
                  <a:gd name="T39" fmla="*/ 22 h 26"/>
                  <a:gd name="T40" fmla="*/ 34 w 34"/>
                  <a:gd name="T41" fmla="*/ 17 h 26"/>
                  <a:gd name="T42" fmla="*/ 34 w 34"/>
                  <a:gd name="T43" fmla="*/ 17 h 26"/>
                  <a:gd name="T44" fmla="*/ 34 w 34"/>
                  <a:gd name="T45" fmla="*/ 17 h 26"/>
                  <a:gd name="T46" fmla="*/ 34 w 34"/>
                  <a:gd name="T47" fmla="*/ 13 h 26"/>
                  <a:gd name="T48" fmla="*/ 34 w 34"/>
                  <a:gd name="T49" fmla="*/ 13 h 26"/>
                  <a:gd name="T50" fmla="*/ 34 w 34"/>
                  <a:gd name="T51" fmla="*/ 9 h 26"/>
                  <a:gd name="T52" fmla="*/ 34 w 34"/>
                  <a:gd name="T53" fmla="*/ 9 h 26"/>
                  <a:gd name="T54" fmla="*/ 34 w 34"/>
                  <a:gd name="T55" fmla="*/ 9 h 26"/>
                  <a:gd name="T56" fmla="*/ 34 w 34"/>
                  <a:gd name="T57" fmla="*/ 9 h 26"/>
                  <a:gd name="T58" fmla="*/ 30 w 34"/>
                  <a:gd name="T59" fmla="*/ 5 h 26"/>
                  <a:gd name="T60" fmla="*/ 30 w 34"/>
                  <a:gd name="T61" fmla="*/ 5 h 26"/>
                  <a:gd name="T62" fmla="*/ 27 w 34"/>
                  <a:gd name="T63" fmla="*/ 0 h 26"/>
                  <a:gd name="T64" fmla="*/ 27 w 34"/>
                  <a:gd name="T65" fmla="*/ 0 h 26"/>
                  <a:gd name="T66" fmla="*/ 23 w 34"/>
                  <a:gd name="T67" fmla="*/ 0 h 26"/>
                  <a:gd name="T68" fmla="*/ 19 w 34"/>
                  <a:gd name="T69" fmla="*/ 0 h 26"/>
                  <a:gd name="T70" fmla="*/ 15 w 34"/>
                  <a:gd name="T71" fmla="*/ 0 h 26"/>
                  <a:gd name="T72" fmla="*/ 11 w 34"/>
                  <a:gd name="T73" fmla="*/ 0 h 26"/>
                  <a:gd name="T74" fmla="*/ 11 w 34"/>
                  <a:gd name="T75" fmla="*/ 0 h 26"/>
                  <a:gd name="T76" fmla="*/ 8 w 34"/>
                  <a:gd name="T77" fmla="*/ 0 h 26"/>
                  <a:gd name="T78" fmla="*/ 4 w 34"/>
                  <a:gd name="T79" fmla="*/ 0 h 26"/>
                  <a:gd name="T80" fmla="*/ 4 w 34"/>
                  <a:gd name="T81" fmla="*/ 0 h 26"/>
                  <a:gd name="T82" fmla="*/ 4 w 34"/>
                  <a:gd name="T83" fmla="*/ 0 h 26"/>
                  <a:gd name="T84" fmla="*/ 0 w 34"/>
                  <a:gd name="T85" fmla="*/ 5 h 26"/>
                  <a:gd name="T86" fmla="*/ 0 w 34"/>
                  <a:gd name="T87" fmla="*/ 5 h 26"/>
                  <a:gd name="T88" fmla="*/ 0 w 34"/>
                  <a:gd name="T89" fmla="*/ 5 h 26"/>
                  <a:gd name="T90" fmla="*/ 0 w 34"/>
                  <a:gd name="T91" fmla="*/ 5 h 26"/>
                  <a:gd name="T92" fmla="*/ 0 w 34"/>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6"/>
                  <a:gd name="T143" fmla="*/ 34 w 34"/>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6">
                    <a:moveTo>
                      <a:pt x="0" y="9"/>
                    </a:moveTo>
                    <a:lnTo>
                      <a:pt x="0" y="9"/>
                    </a:lnTo>
                    <a:lnTo>
                      <a:pt x="0" y="13"/>
                    </a:lnTo>
                    <a:lnTo>
                      <a:pt x="4" y="17"/>
                    </a:lnTo>
                    <a:lnTo>
                      <a:pt x="4" y="22"/>
                    </a:lnTo>
                    <a:lnTo>
                      <a:pt x="8" y="22"/>
                    </a:lnTo>
                    <a:lnTo>
                      <a:pt x="8" y="26"/>
                    </a:lnTo>
                    <a:lnTo>
                      <a:pt x="11" y="26"/>
                    </a:lnTo>
                    <a:lnTo>
                      <a:pt x="15" y="26"/>
                    </a:lnTo>
                    <a:lnTo>
                      <a:pt x="19" y="26"/>
                    </a:lnTo>
                    <a:lnTo>
                      <a:pt x="23" y="26"/>
                    </a:lnTo>
                    <a:lnTo>
                      <a:pt x="27" y="26"/>
                    </a:lnTo>
                    <a:lnTo>
                      <a:pt x="27" y="22"/>
                    </a:lnTo>
                    <a:lnTo>
                      <a:pt x="30" y="22"/>
                    </a:lnTo>
                    <a:lnTo>
                      <a:pt x="34" y="17"/>
                    </a:lnTo>
                    <a:lnTo>
                      <a:pt x="34" y="13"/>
                    </a:lnTo>
                    <a:lnTo>
                      <a:pt x="34" y="9"/>
                    </a:lnTo>
                    <a:lnTo>
                      <a:pt x="30" y="5"/>
                    </a:lnTo>
                    <a:lnTo>
                      <a:pt x="27" y="0"/>
                    </a:lnTo>
                    <a:lnTo>
                      <a:pt x="23" y="0"/>
                    </a:lnTo>
                    <a:lnTo>
                      <a:pt x="19" y="0"/>
                    </a:lnTo>
                    <a:lnTo>
                      <a:pt x="15" y="0"/>
                    </a:lnTo>
                    <a:lnTo>
                      <a:pt x="11" y="0"/>
                    </a:lnTo>
                    <a:lnTo>
                      <a:pt x="8" y="0"/>
                    </a:lnTo>
                    <a:lnTo>
                      <a:pt x="4"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1" name="Freeform 1179"/>
              <p:cNvSpPr>
                <a:spLocks/>
              </p:cNvSpPr>
              <p:nvPr/>
            </p:nvSpPr>
            <p:spPr bwMode="auto">
              <a:xfrm>
                <a:off x="1962" y="3205"/>
                <a:ext cx="49" cy="30"/>
              </a:xfrm>
              <a:custGeom>
                <a:avLst/>
                <a:gdLst>
                  <a:gd name="T0" fmla="*/ 0 w 49"/>
                  <a:gd name="T1" fmla="*/ 13 h 30"/>
                  <a:gd name="T2" fmla="*/ 0 w 49"/>
                  <a:gd name="T3" fmla="*/ 13 h 30"/>
                  <a:gd name="T4" fmla="*/ 0 w 49"/>
                  <a:gd name="T5" fmla="*/ 13 h 30"/>
                  <a:gd name="T6" fmla="*/ 0 w 49"/>
                  <a:gd name="T7" fmla="*/ 17 h 30"/>
                  <a:gd name="T8" fmla="*/ 4 w 49"/>
                  <a:gd name="T9" fmla="*/ 17 h 30"/>
                  <a:gd name="T10" fmla="*/ 4 w 49"/>
                  <a:gd name="T11" fmla="*/ 22 h 30"/>
                  <a:gd name="T12" fmla="*/ 4 w 49"/>
                  <a:gd name="T13" fmla="*/ 22 h 30"/>
                  <a:gd name="T14" fmla="*/ 4 w 49"/>
                  <a:gd name="T15" fmla="*/ 26 h 30"/>
                  <a:gd name="T16" fmla="*/ 8 w 49"/>
                  <a:gd name="T17" fmla="*/ 26 h 30"/>
                  <a:gd name="T18" fmla="*/ 8 w 49"/>
                  <a:gd name="T19" fmla="*/ 26 h 30"/>
                  <a:gd name="T20" fmla="*/ 11 w 49"/>
                  <a:gd name="T21" fmla="*/ 26 h 30"/>
                  <a:gd name="T22" fmla="*/ 11 w 49"/>
                  <a:gd name="T23" fmla="*/ 30 h 30"/>
                  <a:gd name="T24" fmla="*/ 15 w 49"/>
                  <a:gd name="T25" fmla="*/ 30 h 30"/>
                  <a:gd name="T26" fmla="*/ 19 w 49"/>
                  <a:gd name="T27" fmla="*/ 30 h 30"/>
                  <a:gd name="T28" fmla="*/ 23 w 49"/>
                  <a:gd name="T29" fmla="*/ 30 h 30"/>
                  <a:gd name="T30" fmla="*/ 23 w 49"/>
                  <a:gd name="T31" fmla="*/ 30 h 30"/>
                  <a:gd name="T32" fmla="*/ 27 w 49"/>
                  <a:gd name="T33" fmla="*/ 30 h 30"/>
                  <a:gd name="T34" fmla="*/ 30 w 49"/>
                  <a:gd name="T35" fmla="*/ 30 h 30"/>
                  <a:gd name="T36" fmla="*/ 38 w 49"/>
                  <a:gd name="T37" fmla="*/ 30 h 30"/>
                  <a:gd name="T38" fmla="*/ 42 w 49"/>
                  <a:gd name="T39" fmla="*/ 26 h 30"/>
                  <a:gd name="T40" fmla="*/ 45 w 49"/>
                  <a:gd name="T41" fmla="*/ 26 h 30"/>
                  <a:gd name="T42" fmla="*/ 45 w 49"/>
                  <a:gd name="T43" fmla="*/ 22 h 30"/>
                  <a:gd name="T44" fmla="*/ 45 w 49"/>
                  <a:gd name="T45" fmla="*/ 22 h 30"/>
                  <a:gd name="T46" fmla="*/ 49 w 49"/>
                  <a:gd name="T47" fmla="*/ 22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13 h 30"/>
                  <a:gd name="T60" fmla="*/ 49 w 49"/>
                  <a:gd name="T61" fmla="*/ 9 h 30"/>
                  <a:gd name="T62" fmla="*/ 49 w 49"/>
                  <a:gd name="T63" fmla="*/ 9 h 30"/>
                  <a:gd name="T64" fmla="*/ 49 w 49"/>
                  <a:gd name="T65" fmla="*/ 9 h 30"/>
                  <a:gd name="T66" fmla="*/ 45 w 49"/>
                  <a:gd name="T67" fmla="*/ 9 h 30"/>
                  <a:gd name="T68" fmla="*/ 45 w 49"/>
                  <a:gd name="T69" fmla="*/ 5 h 30"/>
                  <a:gd name="T70" fmla="*/ 42 w 49"/>
                  <a:gd name="T71" fmla="*/ 5 h 30"/>
                  <a:gd name="T72" fmla="*/ 38 w 49"/>
                  <a:gd name="T73" fmla="*/ 5 h 30"/>
                  <a:gd name="T74" fmla="*/ 34 w 49"/>
                  <a:gd name="T75" fmla="*/ 5 h 30"/>
                  <a:gd name="T76" fmla="*/ 30 w 49"/>
                  <a:gd name="T77" fmla="*/ 5 h 30"/>
                  <a:gd name="T78" fmla="*/ 23 w 49"/>
                  <a:gd name="T79" fmla="*/ 0 h 30"/>
                  <a:gd name="T80" fmla="*/ 19 w 49"/>
                  <a:gd name="T81" fmla="*/ 0 h 30"/>
                  <a:gd name="T82" fmla="*/ 15 w 49"/>
                  <a:gd name="T83" fmla="*/ 5 h 30"/>
                  <a:gd name="T84" fmla="*/ 11 w 49"/>
                  <a:gd name="T85" fmla="*/ 5 h 30"/>
                  <a:gd name="T86" fmla="*/ 8 w 49"/>
                  <a:gd name="T87" fmla="*/ 5 h 30"/>
                  <a:gd name="T88" fmla="*/ 4 w 49"/>
                  <a:gd name="T89" fmla="*/ 5 h 30"/>
                  <a:gd name="T90" fmla="*/ 4 w 49"/>
                  <a:gd name="T91" fmla="*/ 9 h 30"/>
                  <a:gd name="T92" fmla="*/ 0 w 49"/>
                  <a:gd name="T93" fmla="*/ 9 h 30"/>
                  <a:gd name="T94" fmla="*/ 0 w 49"/>
                  <a:gd name="T95" fmla="*/ 9 h 30"/>
                  <a:gd name="T96" fmla="*/ 0 w 49"/>
                  <a:gd name="T97" fmla="*/ 9 h 30"/>
                  <a:gd name="T98" fmla="*/ 0 w 49"/>
                  <a:gd name="T99" fmla="*/ 13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13"/>
                    </a:moveTo>
                    <a:lnTo>
                      <a:pt x="0" y="13"/>
                    </a:lnTo>
                    <a:lnTo>
                      <a:pt x="0" y="17"/>
                    </a:lnTo>
                    <a:lnTo>
                      <a:pt x="4" y="17"/>
                    </a:lnTo>
                    <a:lnTo>
                      <a:pt x="4" y="22"/>
                    </a:lnTo>
                    <a:lnTo>
                      <a:pt x="4" y="26"/>
                    </a:lnTo>
                    <a:lnTo>
                      <a:pt x="8" y="26"/>
                    </a:lnTo>
                    <a:lnTo>
                      <a:pt x="11" y="26"/>
                    </a:lnTo>
                    <a:lnTo>
                      <a:pt x="11" y="30"/>
                    </a:lnTo>
                    <a:lnTo>
                      <a:pt x="15" y="30"/>
                    </a:lnTo>
                    <a:lnTo>
                      <a:pt x="19" y="30"/>
                    </a:lnTo>
                    <a:lnTo>
                      <a:pt x="23" y="30"/>
                    </a:lnTo>
                    <a:lnTo>
                      <a:pt x="27" y="30"/>
                    </a:lnTo>
                    <a:lnTo>
                      <a:pt x="30" y="30"/>
                    </a:lnTo>
                    <a:lnTo>
                      <a:pt x="38" y="30"/>
                    </a:lnTo>
                    <a:lnTo>
                      <a:pt x="42" y="26"/>
                    </a:lnTo>
                    <a:lnTo>
                      <a:pt x="45" y="26"/>
                    </a:lnTo>
                    <a:lnTo>
                      <a:pt x="45" y="22"/>
                    </a:lnTo>
                    <a:lnTo>
                      <a:pt x="49" y="22"/>
                    </a:lnTo>
                    <a:lnTo>
                      <a:pt x="49" y="17"/>
                    </a:lnTo>
                    <a:lnTo>
                      <a:pt x="49" y="13"/>
                    </a:lnTo>
                    <a:lnTo>
                      <a:pt x="49" y="9"/>
                    </a:lnTo>
                    <a:lnTo>
                      <a:pt x="45" y="9"/>
                    </a:lnTo>
                    <a:lnTo>
                      <a:pt x="45" y="5"/>
                    </a:lnTo>
                    <a:lnTo>
                      <a:pt x="42" y="5"/>
                    </a:lnTo>
                    <a:lnTo>
                      <a:pt x="38" y="5"/>
                    </a:lnTo>
                    <a:lnTo>
                      <a:pt x="34" y="5"/>
                    </a:lnTo>
                    <a:lnTo>
                      <a:pt x="30" y="5"/>
                    </a:lnTo>
                    <a:lnTo>
                      <a:pt x="23" y="0"/>
                    </a:lnTo>
                    <a:lnTo>
                      <a:pt x="19" y="0"/>
                    </a:lnTo>
                    <a:lnTo>
                      <a:pt x="15" y="5"/>
                    </a:lnTo>
                    <a:lnTo>
                      <a:pt x="11" y="5"/>
                    </a:lnTo>
                    <a:lnTo>
                      <a:pt x="8" y="5"/>
                    </a:lnTo>
                    <a:lnTo>
                      <a:pt x="4" y="5"/>
                    </a:lnTo>
                    <a:lnTo>
                      <a:pt x="4" y="9"/>
                    </a:lnTo>
                    <a:lnTo>
                      <a:pt x="0" y="9"/>
                    </a:lnTo>
                    <a:lnTo>
                      <a:pt x="0" y="13"/>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2" name="Freeform 1180"/>
              <p:cNvSpPr>
                <a:spLocks/>
              </p:cNvSpPr>
              <p:nvPr/>
            </p:nvSpPr>
            <p:spPr bwMode="auto">
              <a:xfrm>
                <a:off x="2049" y="3341"/>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4 w 34"/>
                  <a:gd name="T11" fmla="*/ 17 h 30"/>
                  <a:gd name="T12" fmla="*/ 4 w 34"/>
                  <a:gd name="T13" fmla="*/ 21 h 30"/>
                  <a:gd name="T14" fmla="*/ 4 w 34"/>
                  <a:gd name="T15" fmla="*/ 21 h 30"/>
                  <a:gd name="T16" fmla="*/ 4 w 34"/>
                  <a:gd name="T17" fmla="*/ 21 h 30"/>
                  <a:gd name="T18" fmla="*/ 4 w 34"/>
                  <a:gd name="T19" fmla="*/ 26 h 30"/>
                  <a:gd name="T20" fmla="*/ 7 w 34"/>
                  <a:gd name="T21" fmla="*/ 26 h 30"/>
                  <a:gd name="T22" fmla="*/ 7 w 34"/>
                  <a:gd name="T23" fmla="*/ 26 h 30"/>
                  <a:gd name="T24" fmla="*/ 11 w 34"/>
                  <a:gd name="T25" fmla="*/ 30 h 30"/>
                  <a:gd name="T26" fmla="*/ 11 w 34"/>
                  <a:gd name="T27" fmla="*/ 30 h 30"/>
                  <a:gd name="T28" fmla="*/ 15 w 34"/>
                  <a:gd name="T29" fmla="*/ 30 h 30"/>
                  <a:gd name="T30" fmla="*/ 19 w 34"/>
                  <a:gd name="T31" fmla="*/ 30 h 30"/>
                  <a:gd name="T32" fmla="*/ 19 w 34"/>
                  <a:gd name="T33" fmla="*/ 30 h 30"/>
                  <a:gd name="T34" fmla="*/ 22 w 34"/>
                  <a:gd name="T35" fmla="*/ 30 h 30"/>
                  <a:gd name="T36" fmla="*/ 22 w 34"/>
                  <a:gd name="T37" fmla="*/ 30 h 30"/>
                  <a:gd name="T38" fmla="*/ 26 w 34"/>
                  <a:gd name="T39" fmla="*/ 26 h 30"/>
                  <a:gd name="T40" fmla="*/ 26 w 34"/>
                  <a:gd name="T41" fmla="*/ 26 h 30"/>
                  <a:gd name="T42" fmla="*/ 30 w 34"/>
                  <a:gd name="T43" fmla="*/ 26 h 30"/>
                  <a:gd name="T44" fmla="*/ 30 w 34"/>
                  <a:gd name="T45" fmla="*/ 21 h 30"/>
                  <a:gd name="T46" fmla="*/ 30 w 34"/>
                  <a:gd name="T47" fmla="*/ 21 h 30"/>
                  <a:gd name="T48" fmla="*/ 30 w 34"/>
                  <a:gd name="T49" fmla="*/ 21 h 30"/>
                  <a:gd name="T50" fmla="*/ 34 w 34"/>
                  <a:gd name="T51" fmla="*/ 17 h 30"/>
                  <a:gd name="T52" fmla="*/ 34 w 34"/>
                  <a:gd name="T53" fmla="*/ 17 h 30"/>
                  <a:gd name="T54" fmla="*/ 34 w 34"/>
                  <a:gd name="T55" fmla="*/ 13 h 30"/>
                  <a:gd name="T56" fmla="*/ 34 w 34"/>
                  <a:gd name="T57" fmla="*/ 13 h 30"/>
                  <a:gd name="T58" fmla="*/ 34 w 34"/>
                  <a:gd name="T59" fmla="*/ 9 h 30"/>
                  <a:gd name="T60" fmla="*/ 34 w 34"/>
                  <a:gd name="T61" fmla="*/ 9 h 30"/>
                  <a:gd name="T62" fmla="*/ 30 w 34"/>
                  <a:gd name="T63" fmla="*/ 9 h 30"/>
                  <a:gd name="T64" fmla="*/ 30 w 34"/>
                  <a:gd name="T65" fmla="*/ 9 h 30"/>
                  <a:gd name="T66" fmla="*/ 30 w 34"/>
                  <a:gd name="T67" fmla="*/ 4 h 30"/>
                  <a:gd name="T68" fmla="*/ 26 w 34"/>
                  <a:gd name="T69" fmla="*/ 4 h 30"/>
                  <a:gd name="T70" fmla="*/ 22 w 34"/>
                  <a:gd name="T71" fmla="*/ 4 h 30"/>
                  <a:gd name="T72" fmla="*/ 22 w 34"/>
                  <a:gd name="T73" fmla="*/ 0 h 30"/>
                  <a:gd name="T74" fmla="*/ 19 w 34"/>
                  <a:gd name="T75" fmla="*/ 0 h 30"/>
                  <a:gd name="T76" fmla="*/ 15 w 34"/>
                  <a:gd name="T77" fmla="*/ 0 h 30"/>
                  <a:gd name="T78" fmla="*/ 11 w 34"/>
                  <a:gd name="T79" fmla="*/ 0 h 30"/>
                  <a:gd name="T80" fmla="*/ 11 w 34"/>
                  <a:gd name="T81" fmla="*/ 0 h 30"/>
                  <a:gd name="T82" fmla="*/ 7 w 34"/>
                  <a:gd name="T83" fmla="*/ 4 h 30"/>
                  <a:gd name="T84" fmla="*/ 4 w 34"/>
                  <a:gd name="T85" fmla="*/ 4 h 30"/>
                  <a:gd name="T86" fmla="*/ 4 w 34"/>
                  <a:gd name="T87" fmla="*/ 4 h 30"/>
                  <a:gd name="T88" fmla="*/ 4 w 34"/>
                  <a:gd name="T89" fmla="*/ 4 h 30"/>
                  <a:gd name="T90" fmla="*/ 0 w 34"/>
                  <a:gd name="T91" fmla="*/ 9 h 30"/>
                  <a:gd name="T92" fmla="*/ 0 w 34"/>
                  <a:gd name="T93" fmla="*/ 9 h 30"/>
                  <a:gd name="T94" fmla="*/ 0 w 34"/>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9"/>
                    </a:moveTo>
                    <a:lnTo>
                      <a:pt x="0" y="9"/>
                    </a:lnTo>
                    <a:lnTo>
                      <a:pt x="0" y="13"/>
                    </a:lnTo>
                    <a:lnTo>
                      <a:pt x="0" y="17"/>
                    </a:lnTo>
                    <a:lnTo>
                      <a:pt x="4" y="17"/>
                    </a:lnTo>
                    <a:lnTo>
                      <a:pt x="4" y="21"/>
                    </a:lnTo>
                    <a:lnTo>
                      <a:pt x="4" y="26"/>
                    </a:lnTo>
                    <a:lnTo>
                      <a:pt x="7" y="26"/>
                    </a:lnTo>
                    <a:lnTo>
                      <a:pt x="11" y="30"/>
                    </a:lnTo>
                    <a:lnTo>
                      <a:pt x="15" y="30"/>
                    </a:lnTo>
                    <a:lnTo>
                      <a:pt x="19" y="30"/>
                    </a:lnTo>
                    <a:lnTo>
                      <a:pt x="22" y="30"/>
                    </a:lnTo>
                    <a:lnTo>
                      <a:pt x="26" y="26"/>
                    </a:lnTo>
                    <a:lnTo>
                      <a:pt x="30" y="26"/>
                    </a:lnTo>
                    <a:lnTo>
                      <a:pt x="30" y="21"/>
                    </a:lnTo>
                    <a:lnTo>
                      <a:pt x="34" y="17"/>
                    </a:lnTo>
                    <a:lnTo>
                      <a:pt x="34" y="13"/>
                    </a:lnTo>
                    <a:lnTo>
                      <a:pt x="34" y="9"/>
                    </a:lnTo>
                    <a:lnTo>
                      <a:pt x="30" y="9"/>
                    </a:lnTo>
                    <a:lnTo>
                      <a:pt x="30" y="4"/>
                    </a:lnTo>
                    <a:lnTo>
                      <a:pt x="26" y="4"/>
                    </a:lnTo>
                    <a:lnTo>
                      <a:pt x="22" y="4"/>
                    </a:lnTo>
                    <a:lnTo>
                      <a:pt x="22" y="0"/>
                    </a:lnTo>
                    <a:lnTo>
                      <a:pt x="19" y="0"/>
                    </a:lnTo>
                    <a:lnTo>
                      <a:pt x="15" y="0"/>
                    </a:lnTo>
                    <a:lnTo>
                      <a:pt x="11" y="0"/>
                    </a:lnTo>
                    <a:lnTo>
                      <a:pt x="7" y="4"/>
                    </a:lnTo>
                    <a:lnTo>
                      <a:pt x="4"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3" name="Freeform 1181"/>
              <p:cNvSpPr>
                <a:spLocks/>
              </p:cNvSpPr>
              <p:nvPr/>
            </p:nvSpPr>
            <p:spPr bwMode="auto">
              <a:xfrm>
                <a:off x="2049" y="3316"/>
                <a:ext cx="19" cy="29"/>
              </a:xfrm>
              <a:custGeom>
                <a:avLst/>
                <a:gdLst>
                  <a:gd name="T0" fmla="*/ 4 w 19"/>
                  <a:gd name="T1" fmla="*/ 4 h 29"/>
                  <a:gd name="T2" fmla="*/ 4 w 19"/>
                  <a:gd name="T3" fmla="*/ 4 h 29"/>
                  <a:gd name="T4" fmla="*/ 0 w 19"/>
                  <a:gd name="T5" fmla="*/ 4 h 29"/>
                  <a:gd name="T6" fmla="*/ 0 w 19"/>
                  <a:gd name="T7" fmla="*/ 8 h 29"/>
                  <a:gd name="T8" fmla="*/ 0 w 19"/>
                  <a:gd name="T9" fmla="*/ 13 h 29"/>
                  <a:gd name="T10" fmla="*/ 0 w 19"/>
                  <a:gd name="T11" fmla="*/ 17 h 29"/>
                  <a:gd name="T12" fmla="*/ 0 w 19"/>
                  <a:gd name="T13" fmla="*/ 17 h 29"/>
                  <a:gd name="T14" fmla="*/ 0 w 19"/>
                  <a:gd name="T15" fmla="*/ 21 h 29"/>
                  <a:gd name="T16" fmla="*/ 0 w 19"/>
                  <a:gd name="T17" fmla="*/ 25 h 29"/>
                  <a:gd name="T18" fmla="*/ 0 w 19"/>
                  <a:gd name="T19" fmla="*/ 25 h 29"/>
                  <a:gd name="T20" fmla="*/ 0 w 19"/>
                  <a:gd name="T21" fmla="*/ 25 h 29"/>
                  <a:gd name="T22" fmla="*/ 4 w 19"/>
                  <a:gd name="T23" fmla="*/ 29 h 29"/>
                  <a:gd name="T24" fmla="*/ 4 w 19"/>
                  <a:gd name="T25" fmla="*/ 29 h 29"/>
                  <a:gd name="T26" fmla="*/ 7 w 19"/>
                  <a:gd name="T27" fmla="*/ 29 h 29"/>
                  <a:gd name="T28" fmla="*/ 7 w 19"/>
                  <a:gd name="T29" fmla="*/ 29 h 29"/>
                  <a:gd name="T30" fmla="*/ 7 w 19"/>
                  <a:gd name="T31" fmla="*/ 29 h 29"/>
                  <a:gd name="T32" fmla="*/ 11 w 19"/>
                  <a:gd name="T33" fmla="*/ 29 h 29"/>
                  <a:gd name="T34" fmla="*/ 11 w 19"/>
                  <a:gd name="T35" fmla="*/ 29 h 29"/>
                  <a:gd name="T36" fmla="*/ 15 w 19"/>
                  <a:gd name="T37" fmla="*/ 25 h 29"/>
                  <a:gd name="T38" fmla="*/ 15 w 19"/>
                  <a:gd name="T39" fmla="*/ 21 h 29"/>
                  <a:gd name="T40" fmla="*/ 19 w 19"/>
                  <a:gd name="T41" fmla="*/ 21 h 29"/>
                  <a:gd name="T42" fmla="*/ 19 w 19"/>
                  <a:gd name="T43" fmla="*/ 17 h 29"/>
                  <a:gd name="T44" fmla="*/ 19 w 19"/>
                  <a:gd name="T45" fmla="*/ 13 h 29"/>
                  <a:gd name="T46" fmla="*/ 19 w 19"/>
                  <a:gd name="T47" fmla="*/ 13 h 29"/>
                  <a:gd name="T48" fmla="*/ 19 w 19"/>
                  <a:gd name="T49" fmla="*/ 8 h 29"/>
                  <a:gd name="T50" fmla="*/ 19 w 19"/>
                  <a:gd name="T51" fmla="*/ 8 h 29"/>
                  <a:gd name="T52" fmla="*/ 19 w 19"/>
                  <a:gd name="T53" fmla="*/ 4 h 29"/>
                  <a:gd name="T54" fmla="*/ 19 w 19"/>
                  <a:gd name="T55" fmla="*/ 4 h 29"/>
                  <a:gd name="T56" fmla="*/ 15 w 19"/>
                  <a:gd name="T57" fmla="*/ 4 h 29"/>
                  <a:gd name="T58" fmla="*/ 15 w 19"/>
                  <a:gd name="T59" fmla="*/ 0 h 29"/>
                  <a:gd name="T60" fmla="*/ 15 w 19"/>
                  <a:gd name="T61" fmla="*/ 0 h 29"/>
                  <a:gd name="T62" fmla="*/ 11 w 19"/>
                  <a:gd name="T63" fmla="*/ 0 h 29"/>
                  <a:gd name="T64" fmla="*/ 11 w 19"/>
                  <a:gd name="T65" fmla="*/ 0 h 29"/>
                  <a:gd name="T66" fmla="*/ 7 w 19"/>
                  <a:gd name="T67" fmla="*/ 0 h 29"/>
                  <a:gd name="T68" fmla="*/ 7 w 19"/>
                  <a:gd name="T69" fmla="*/ 0 h 29"/>
                  <a:gd name="T70" fmla="*/ 7 w 19"/>
                  <a:gd name="T71" fmla="*/ 0 h 29"/>
                  <a:gd name="T72" fmla="*/ 4 w 19"/>
                  <a:gd name="T73" fmla="*/ 0 h 29"/>
                  <a:gd name="T74" fmla="*/ 4 w 19"/>
                  <a:gd name="T75" fmla="*/ 0 h 29"/>
                  <a:gd name="T76" fmla="*/ 4 w 19"/>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29"/>
                  <a:gd name="T119" fmla="*/ 19 w 19"/>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29">
                    <a:moveTo>
                      <a:pt x="4" y="4"/>
                    </a:moveTo>
                    <a:lnTo>
                      <a:pt x="4" y="4"/>
                    </a:lnTo>
                    <a:lnTo>
                      <a:pt x="0" y="4"/>
                    </a:lnTo>
                    <a:lnTo>
                      <a:pt x="0" y="8"/>
                    </a:lnTo>
                    <a:lnTo>
                      <a:pt x="0" y="13"/>
                    </a:lnTo>
                    <a:lnTo>
                      <a:pt x="0" y="17"/>
                    </a:lnTo>
                    <a:lnTo>
                      <a:pt x="0" y="21"/>
                    </a:lnTo>
                    <a:lnTo>
                      <a:pt x="0" y="25"/>
                    </a:lnTo>
                    <a:lnTo>
                      <a:pt x="4" y="29"/>
                    </a:lnTo>
                    <a:lnTo>
                      <a:pt x="7" y="29"/>
                    </a:lnTo>
                    <a:lnTo>
                      <a:pt x="11" y="29"/>
                    </a:lnTo>
                    <a:lnTo>
                      <a:pt x="15" y="25"/>
                    </a:lnTo>
                    <a:lnTo>
                      <a:pt x="15" y="21"/>
                    </a:lnTo>
                    <a:lnTo>
                      <a:pt x="19" y="21"/>
                    </a:lnTo>
                    <a:lnTo>
                      <a:pt x="19" y="17"/>
                    </a:lnTo>
                    <a:lnTo>
                      <a:pt x="19" y="13"/>
                    </a:lnTo>
                    <a:lnTo>
                      <a:pt x="19" y="8"/>
                    </a:lnTo>
                    <a:lnTo>
                      <a:pt x="19" y="4"/>
                    </a:lnTo>
                    <a:lnTo>
                      <a:pt x="15" y="4"/>
                    </a:lnTo>
                    <a:lnTo>
                      <a:pt x="15" y="0"/>
                    </a:lnTo>
                    <a:lnTo>
                      <a:pt x="11" y="0"/>
                    </a:lnTo>
                    <a:lnTo>
                      <a:pt x="7"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4" name="Freeform 1182"/>
              <p:cNvSpPr>
                <a:spLocks/>
              </p:cNvSpPr>
              <p:nvPr/>
            </p:nvSpPr>
            <p:spPr bwMode="auto">
              <a:xfrm>
                <a:off x="2049" y="3290"/>
                <a:ext cx="22" cy="26"/>
              </a:xfrm>
              <a:custGeom>
                <a:avLst/>
                <a:gdLst>
                  <a:gd name="T0" fmla="*/ 0 w 22"/>
                  <a:gd name="T1" fmla="*/ 9 h 26"/>
                  <a:gd name="T2" fmla="*/ 0 w 22"/>
                  <a:gd name="T3" fmla="*/ 9 h 26"/>
                  <a:gd name="T4" fmla="*/ 0 w 22"/>
                  <a:gd name="T5" fmla="*/ 13 h 26"/>
                  <a:gd name="T6" fmla="*/ 4 w 22"/>
                  <a:gd name="T7" fmla="*/ 17 h 26"/>
                  <a:gd name="T8" fmla="*/ 4 w 22"/>
                  <a:gd name="T9" fmla="*/ 17 h 26"/>
                  <a:gd name="T10" fmla="*/ 4 w 22"/>
                  <a:gd name="T11" fmla="*/ 22 h 26"/>
                  <a:gd name="T12" fmla="*/ 4 w 22"/>
                  <a:gd name="T13" fmla="*/ 22 h 26"/>
                  <a:gd name="T14" fmla="*/ 4 w 22"/>
                  <a:gd name="T15" fmla="*/ 22 h 26"/>
                  <a:gd name="T16" fmla="*/ 7 w 22"/>
                  <a:gd name="T17" fmla="*/ 26 h 26"/>
                  <a:gd name="T18" fmla="*/ 7 w 22"/>
                  <a:gd name="T19" fmla="*/ 26 h 26"/>
                  <a:gd name="T20" fmla="*/ 7 w 22"/>
                  <a:gd name="T21" fmla="*/ 26 h 26"/>
                  <a:gd name="T22" fmla="*/ 11 w 22"/>
                  <a:gd name="T23" fmla="*/ 26 h 26"/>
                  <a:gd name="T24" fmla="*/ 15 w 22"/>
                  <a:gd name="T25" fmla="*/ 26 h 26"/>
                  <a:gd name="T26" fmla="*/ 15 w 22"/>
                  <a:gd name="T27" fmla="*/ 26 h 26"/>
                  <a:gd name="T28" fmla="*/ 19 w 22"/>
                  <a:gd name="T29" fmla="*/ 26 h 26"/>
                  <a:gd name="T30" fmla="*/ 19 w 22"/>
                  <a:gd name="T31" fmla="*/ 22 h 26"/>
                  <a:gd name="T32" fmla="*/ 19 w 22"/>
                  <a:gd name="T33" fmla="*/ 22 h 26"/>
                  <a:gd name="T34" fmla="*/ 19 w 22"/>
                  <a:gd name="T35" fmla="*/ 22 h 26"/>
                  <a:gd name="T36" fmla="*/ 22 w 22"/>
                  <a:gd name="T37" fmla="*/ 17 h 26"/>
                  <a:gd name="T38" fmla="*/ 22 w 22"/>
                  <a:gd name="T39" fmla="*/ 17 h 26"/>
                  <a:gd name="T40" fmla="*/ 22 w 22"/>
                  <a:gd name="T41" fmla="*/ 13 h 26"/>
                  <a:gd name="T42" fmla="*/ 22 w 22"/>
                  <a:gd name="T43" fmla="*/ 13 h 26"/>
                  <a:gd name="T44" fmla="*/ 22 w 22"/>
                  <a:gd name="T45" fmla="*/ 9 h 26"/>
                  <a:gd name="T46" fmla="*/ 22 w 22"/>
                  <a:gd name="T47" fmla="*/ 9 h 26"/>
                  <a:gd name="T48" fmla="*/ 22 w 22"/>
                  <a:gd name="T49" fmla="*/ 5 h 26"/>
                  <a:gd name="T50" fmla="*/ 19 w 22"/>
                  <a:gd name="T51" fmla="*/ 5 h 26"/>
                  <a:gd name="T52" fmla="*/ 19 w 22"/>
                  <a:gd name="T53" fmla="*/ 0 h 26"/>
                  <a:gd name="T54" fmla="*/ 19 w 22"/>
                  <a:gd name="T55" fmla="*/ 0 h 26"/>
                  <a:gd name="T56" fmla="*/ 15 w 22"/>
                  <a:gd name="T57" fmla="*/ 0 h 26"/>
                  <a:gd name="T58" fmla="*/ 15 w 22"/>
                  <a:gd name="T59" fmla="*/ 0 h 26"/>
                  <a:gd name="T60" fmla="*/ 11 w 22"/>
                  <a:gd name="T61" fmla="*/ 0 h 26"/>
                  <a:gd name="T62" fmla="*/ 11 w 22"/>
                  <a:gd name="T63" fmla="*/ 0 h 26"/>
                  <a:gd name="T64" fmla="*/ 7 w 22"/>
                  <a:gd name="T65" fmla="*/ 0 h 26"/>
                  <a:gd name="T66" fmla="*/ 7 w 22"/>
                  <a:gd name="T67" fmla="*/ 0 h 26"/>
                  <a:gd name="T68" fmla="*/ 4 w 22"/>
                  <a:gd name="T69" fmla="*/ 0 h 26"/>
                  <a:gd name="T70" fmla="*/ 4 w 22"/>
                  <a:gd name="T71" fmla="*/ 0 h 26"/>
                  <a:gd name="T72" fmla="*/ 4 w 22"/>
                  <a:gd name="T73" fmla="*/ 0 h 26"/>
                  <a:gd name="T74" fmla="*/ 0 w 22"/>
                  <a:gd name="T75" fmla="*/ 5 h 26"/>
                  <a:gd name="T76" fmla="*/ 0 w 22"/>
                  <a:gd name="T77" fmla="*/ 5 h 26"/>
                  <a:gd name="T78" fmla="*/ 0 w 22"/>
                  <a:gd name="T79" fmla="*/ 9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26"/>
                  <a:gd name="T122" fmla="*/ 22 w 22"/>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26">
                    <a:moveTo>
                      <a:pt x="0" y="9"/>
                    </a:moveTo>
                    <a:lnTo>
                      <a:pt x="0" y="9"/>
                    </a:lnTo>
                    <a:lnTo>
                      <a:pt x="0" y="13"/>
                    </a:lnTo>
                    <a:lnTo>
                      <a:pt x="4" y="17"/>
                    </a:lnTo>
                    <a:lnTo>
                      <a:pt x="4" y="22"/>
                    </a:lnTo>
                    <a:lnTo>
                      <a:pt x="7" y="26"/>
                    </a:lnTo>
                    <a:lnTo>
                      <a:pt x="11" y="26"/>
                    </a:lnTo>
                    <a:lnTo>
                      <a:pt x="15" y="26"/>
                    </a:lnTo>
                    <a:lnTo>
                      <a:pt x="19" y="26"/>
                    </a:lnTo>
                    <a:lnTo>
                      <a:pt x="19" y="22"/>
                    </a:lnTo>
                    <a:lnTo>
                      <a:pt x="22" y="17"/>
                    </a:lnTo>
                    <a:lnTo>
                      <a:pt x="22" y="13"/>
                    </a:lnTo>
                    <a:lnTo>
                      <a:pt x="22" y="9"/>
                    </a:lnTo>
                    <a:lnTo>
                      <a:pt x="22" y="5"/>
                    </a:lnTo>
                    <a:lnTo>
                      <a:pt x="19" y="5"/>
                    </a:lnTo>
                    <a:lnTo>
                      <a:pt x="19" y="0"/>
                    </a:lnTo>
                    <a:lnTo>
                      <a:pt x="15" y="0"/>
                    </a:lnTo>
                    <a:lnTo>
                      <a:pt x="11" y="0"/>
                    </a:lnTo>
                    <a:lnTo>
                      <a:pt x="7"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5" name="Freeform 1183"/>
              <p:cNvSpPr>
                <a:spLocks/>
              </p:cNvSpPr>
              <p:nvPr/>
            </p:nvSpPr>
            <p:spPr bwMode="auto">
              <a:xfrm>
                <a:off x="2030" y="3282"/>
                <a:ext cx="23" cy="25"/>
              </a:xfrm>
              <a:custGeom>
                <a:avLst/>
                <a:gdLst>
                  <a:gd name="T0" fmla="*/ 0 w 23"/>
                  <a:gd name="T1" fmla="*/ 8 h 25"/>
                  <a:gd name="T2" fmla="*/ 0 w 23"/>
                  <a:gd name="T3" fmla="*/ 8 h 25"/>
                  <a:gd name="T4" fmla="*/ 0 w 23"/>
                  <a:gd name="T5" fmla="*/ 13 h 25"/>
                  <a:gd name="T6" fmla="*/ 0 w 23"/>
                  <a:gd name="T7" fmla="*/ 17 h 25"/>
                  <a:gd name="T8" fmla="*/ 0 w 23"/>
                  <a:gd name="T9" fmla="*/ 21 h 25"/>
                  <a:gd name="T10" fmla="*/ 4 w 23"/>
                  <a:gd name="T11" fmla="*/ 21 h 25"/>
                  <a:gd name="T12" fmla="*/ 4 w 23"/>
                  <a:gd name="T13" fmla="*/ 21 h 25"/>
                  <a:gd name="T14" fmla="*/ 4 w 23"/>
                  <a:gd name="T15" fmla="*/ 25 h 25"/>
                  <a:gd name="T16" fmla="*/ 4 w 23"/>
                  <a:gd name="T17" fmla="*/ 25 h 25"/>
                  <a:gd name="T18" fmla="*/ 8 w 23"/>
                  <a:gd name="T19" fmla="*/ 25 h 25"/>
                  <a:gd name="T20" fmla="*/ 8 w 23"/>
                  <a:gd name="T21" fmla="*/ 25 h 25"/>
                  <a:gd name="T22" fmla="*/ 11 w 23"/>
                  <a:gd name="T23" fmla="*/ 25 h 25"/>
                  <a:gd name="T24" fmla="*/ 11 w 23"/>
                  <a:gd name="T25" fmla="*/ 25 h 25"/>
                  <a:gd name="T26" fmla="*/ 15 w 23"/>
                  <a:gd name="T27" fmla="*/ 25 h 25"/>
                  <a:gd name="T28" fmla="*/ 15 w 23"/>
                  <a:gd name="T29" fmla="*/ 25 h 25"/>
                  <a:gd name="T30" fmla="*/ 19 w 23"/>
                  <a:gd name="T31" fmla="*/ 21 h 25"/>
                  <a:gd name="T32" fmla="*/ 19 w 23"/>
                  <a:gd name="T33" fmla="*/ 21 h 25"/>
                  <a:gd name="T34" fmla="*/ 19 w 23"/>
                  <a:gd name="T35" fmla="*/ 21 h 25"/>
                  <a:gd name="T36" fmla="*/ 19 w 23"/>
                  <a:gd name="T37" fmla="*/ 21 h 25"/>
                  <a:gd name="T38" fmla="*/ 19 w 23"/>
                  <a:gd name="T39" fmla="*/ 17 h 25"/>
                  <a:gd name="T40" fmla="*/ 23 w 23"/>
                  <a:gd name="T41" fmla="*/ 17 h 25"/>
                  <a:gd name="T42" fmla="*/ 23 w 23"/>
                  <a:gd name="T43" fmla="*/ 13 h 25"/>
                  <a:gd name="T44" fmla="*/ 23 w 23"/>
                  <a:gd name="T45" fmla="*/ 8 h 25"/>
                  <a:gd name="T46" fmla="*/ 19 w 23"/>
                  <a:gd name="T47" fmla="*/ 8 h 25"/>
                  <a:gd name="T48" fmla="*/ 19 w 23"/>
                  <a:gd name="T49" fmla="*/ 4 h 25"/>
                  <a:gd name="T50" fmla="*/ 19 w 23"/>
                  <a:gd name="T51" fmla="*/ 4 h 25"/>
                  <a:gd name="T52" fmla="*/ 19 w 23"/>
                  <a:gd name="T53" fmla="*/ 4 h 25"/>
                  <a:gd name="T54" fmla="*/ 15 w 23"/>
                  <a:gd name="T55" fmla="*/ 0 h 25"/>
                  <a:gd name="T56" fmla="*/ 15 w 23"/>
                  <a:gd name="T57" fmla="*/ 0 h 25"/>
                  <a:gd name="T58" fmla="*/ 11 w 23"/>
                  <a:gd name="T59" fmla="*/ 0 h 25"/>
                  <a:gd name="T60" fmla="*/ 11 w 23"/>
                  <a:gd name="T61" fmla="*/ 0 h 25"/>
                  <a:gd name="T62" fmla="*/ 8 w 23"/>
                  <a:gd name="T63" fmla="*/ 0 h 25"/>
                  <a:gd name="T64" fmla="*/ 8 w 23"/>
                  <a:gd name="T65" fmla="*/ 0 h 25"/>
                  <a:gd name="T66" fmla="*/ 8 w 23"/>
                  <a:gd name="T67" fmla="*/ 0 h 25"/>
                  <a:gd name="T68" fmla="*/ 4 w 23"/>
                  <a:gd name="T69" fmla="*/ 0 h 25"/>
                  <a:gd name="T70" fmla="*/ 4 w 23"/>
                  <a:gd name="T71" fmla="*/ 0 h 25"/>
                  <a:gd name="T72" fmla="*/ 0 w 23"/>
                  <a:gd name="T73" fmla="*/ 4 h 25"/>
                  <a:gd name="T74" fmla="*/ 0 w 23"/>
                  <a:gd name="T75" fmla="*/ 4 h 25"/>
                  <a:gd name="T76" fmla="*/ 0 w 23"/>
                  <a:gd name="T77" fmla="*/ 4 h 25"/>
                  <a:gd name="T78" fmla="*/ 0 w 23"/>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25"/>
                  <a:gd name="T122" fmla="*/ 23 w 23"/>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25">
                    <a:moveTo>
                      <a:pt x="0" y="8"/>
                    </a:moveTo>
                    <a:lnTo>
                      <a:pt x="0" y="8"/>
                    </a:lnTo>
                    <a:lnTo>
                      <a:pt x="0" y="13"/>
                    </a:lnTo>
                    <a:lnTo>
                      <a:pt x="0" y="17"/>
                    </a:lnTo>
                    <a:lnTo>
                      <a:pt x="0" y="21"/>
                    </a:lnTo>
                    <a:lnTo>
                      <a:pt x="4" y="21"/>
                    </a:lnTo>
                    <a:lnTo>
                      <a:pt x="4" y="25"/>
                    </a:lnTo>
                    <a:lnTo>
                      <a:pt x="8" y="25"/>
                    </a:lnTo>
                    <a:lnTo>
                      <a:pt x="11" y="25"/>
                    </a:lnTo>
                    <a:lnTo>
                      <a:pt x="15" y="25"/>
                    </a:lnTo>
                    <a:lnTo>
                      <a:pt x="19" y="21"/>
                    </a:lnTo>
                    <a:lnTo>
                      <a:pt x="19" y="17"/>
                    </a:lnTo>
                    <a:lnTo>
                      <a:pt x="23" y="17"/>
                    </a:lnTo>
                    <a:lnTo>
                      <a:pt x="23" y="13"/>
                    </a:lnTo>
                    <a:lnTo>
                      <a:pt x="23" y="8"/>
                    </a:lnTo>
                    <a:lnTo>
                      <a:pt x="19" y="8"/>
                    </a:lnTo>
                    <a:lnTo>
                      <a:pt x="19" y="4"/>
                    </a:lnTo>
                    <a:lnTo>
                      <a:pt x="15" y="0"/>
                    </a:lnTo>
                    <a:lnTo>
                      <a:pt x="11" y="0"/>
                    </a:lnTo>
                    <a:lnTo>
                      <a:pt x="8"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6" name="Freeform 1184"/>
              <p:cNvSpPr>
                <a:spLocks/>
              </p:cNvSpPr>
              <p:nvPr/>
            </p:nvSpPr>
            <p:spPr bwMode="auto">
              <a:xfrm>
                <a:off x="2000" y="3273"/>
                <a:ext cx="15" cy="30"/>
              </a:xfrm>
              <a:custGeom>
                <a:avLst/>
                <a:gdLst>
                  <a:gd name="T0" fmla="*/ 0 w 15"/>
                  <a:gd name="T1" fmla="*/ 9 h 30"/>
                  <a:gd name="T2" fmla="*/ 0 w 15"/>
                  <a:gd name="T3" fmla="*/ 9 h 30"/>
                  <a:gd name="T4" fmla="*/ 0 w 15"/>
                  <a:gd name="T5" fmla="*/ 13 h 30"/>
                  <a:gd name="T6" fmla="*/ 0 w 15"/>
                  <a:gd name="T7" fmla="*/ 17 h 30"/>
                  <a:gd name="T8" fmla="*/ 4 w 15"/>
                  <a:gd name="T9" fmla="*/ 22 h 30"/>
                  <a:gd name="T10" fmla="*/ 4 w 15"/>
                  <a:gd name="T11" fmla="*/ 26 h 30"/>
                  <a:gd name="T12" fmla="*/ 4 w 15"/>
                  <a:gd name="T13" fmla="*/ 26 h 30"/>
                  <a:gd name="T14" fmla="*/ 7 w 15"/>
                  <a:gd name="T15" fmla="*/ 30 h 30"/>
                  <a:gd name="T16" fmla="*/ 7 w 15"/>
                  <a:gd name="T17" fmla="*/ 30 h 30"/>
                  <a:gd name="T18" fmla="*/ 7 w 15"/>
                  <a:gd name="T19" fmla="*/ 30 h 30"/>
                  <a:gd name="T20" fmla="*/ 11 w 15"/>
                  <a:gd name="T21" fmla="*/ 30 h 30"/>
                  <a:gd name="T22" fmla="*/ 11 w 15"/>
                  <a:gd name="T23" fmla="*/ 30 h 30"/>
                  <a:gd name="T24" fmla="*/ 15 w 15"/>
                  <a:gd name="T25" fmla="*/ 26 h 30"/>
                  <a:gd name="T26" fmla="*/ 15 w 15"/>
                  <a:gd name="T27" fmla="*/ 26 h 30"/>
                  <a:gd name="T28" fmla="*/ 15 w 15"/>
                  <a:gd name="T29" fmla="*/ 26 h 30"/>
                  <a:gd name="T30" fmla="*/ 15 w 15"/>
                  <a:gd name="T31" fmla="*/ 22 h 30"/>
                  <a:gd name="T32" fmla="*/ 15 w 15"/>
                  <a:gd name="T33" fmla="*/ 22 h 30"/>
                  <a:gd name="T34" fmla="*/ 15 w 15"/>
                  <a:gd name="T35" fmla="*/ 17 h 30"/>
                  <a:gd name="T36" fmla="*/ 15 w 15"/>
                  <a:gd name="T37" fmla="*/ 13 h 30"/>
                  <a:gd name="T38" fmla="*/ 15 w 15"/>
                  <a:gd name="T39" fmla="*/ 13 h 30"/>
                  <a:gd name="T40" fmla="*/ 15 w 15"/>
                  <a:gd name="T41" fmla="*/ 9 h 30"/>
                  <a:gd name="T42" fmla="*/ 15 w 15"/>
                  <a:gd name="T43" fmla="*/ 9 h 30"/>
                  <a:gd name="T44" fmla="*/ 15 w 15"/>
                  <a:gd name="T45" fmla="*/ 5 h 30"/>
                  <a:gd name="T46" fmla="*/ 11 w 15"/>
                  <a:gd name="T47" fmla="*/ 5 h 30"/>
                  <a:gd name="T48" fmla="*/ 11 w 15"/>
                  <a:gd name="T49" fmla="*/ 0 h 30"/>
                  <a:gd name="T50" fmla="*/ 7 w 15"/>
                  <a:gd name="T51" fmla="*/ 0 h 30"/>
                  <a:gd name="T52" fmla="*/ 7 w 15"/>
                  <a:gd name="T53" fmla="*/ 0 h 30"/>
                  <a:gd name="T54" fmla="*/ 7 w 15"/>
                  <a:gd name="T55" fmla="*/ 0 h 30"/>
                  <a:gd name="T56" fmla="*/ 4 w 15"/>
                  <a:gd name="T57" fmla="*/ 0 h 30"/>
                  <a:gd name="T58" fmla="*/ 4 w 15"/>
                  <a:gd name="T59" fmla="*/ 0 h 30"/>
                  <a:gd name="T60" fmla="*/ 4 w 15"/>
                  <a:gd name="T61" fmla="*/ 5 h 30"/>
                  <a:gd name="T62" fmla="*/ 4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4" y="22"/>
                    </a:lnTo>
                    <a:lnTo>
                      <a:pt x="4" y="26"/>
                    </a:lnTo>
                    <a:lnTo>
                      <a:pt x="7" y="30"/>
                    </a:lnTo>
                    <a:lnTo>
                      <a:pt x="11" y="30"/>
                    </a:lnTo>
                    <a:lnTo>
                      <a:pt x="15" y="26"/>
                    </a:lnTo>
                    <a:lnTo>
                      <a:pt x="15" y="22"/>
                    </a:lnTo>
                    <a:lnTo>
                      <a:pt x="15" y="17"/>
                    </a:lnTo>
                    <a:lnTo>
                      <a:pt x="15" y="13"/>
                    </a:lnTo>
                    <a:lnTo>
                      <a:pt x="15" y="9"/>
                    </a:lnTo>
                    <a:lnTo>
                      <a:pt x="15" y="5"/>
                    </a:lnTo>
                    <a:lnTo>
                      <a:pt x="11" y="5"/>
                    </a:lnTo>
                    <a:lnTo>
                      <a:pt x="11" y="0"/>
                    </a:lnTo>
                    <a:lnTo>
                      <a:pt x="7"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7" name="Freeform 1185"/>
              <p:cNvSpPr>
                <a:spLocks/>
              </p:cNvSpPr>
              <p:nvPr/>
            </p:nvSpPr>
            <p:spPr bwMode="auto">
              <a:xfrm>
                <a:off x="2022" y="3312"/>
                <a:ext cx="16" cy="12"/>
              </a:xfrm>
              <a:custGeom>
                <a:avLst/>
                <a:gdLst>
                  <a:gd name="T0" fmla="*/ 0 w 16"/>
                  <a:gd name="T1" fmla="*/ 4 h 12"/>
                  <a:gd name="T2" fmla="*/ 0 w 16"/>
                  <a:gd name="T3" fmla="*/ 4 h 12"/>
                  <a:gd name="T4" fmla="*/ 0 w 16"/>
                  <a:gd name="T5" fmla="*/ 4 h 12"/>
                  <a:gd name="T6" fmla="*/ 0 w 16"/>
                  <a:gd name="T7" fmla="*/ 8 h 12"/>
                  <a:gd name="T8" fmla="*/ 0 w 16"/>
                  <a:gd name="T9" fmla="*/ 8 h 12"/>
                  <a:gd name="T10" fmla="*/ 0 w 16"/>
                  <a:gd name="T11" fmla="*/ 12 h 12"/>
                  <a:gd name="T12" fmla="*/ 4 w 16"/>
                  <a:gd name="T13" fmla="*/ 12 h 12"/>
                  <a:gd name="T14" fmla="*/ 4 w 16"/>
                  <a:gd name="T15" fmla="*/ 12 h 12"/>
                  <a:gd name="T16" fmla="*/ 8 w 16"/>
                  <a:gd name="T17" fmla="*/ 12 h 12"/>
                  <a:gd name="T18" fmla="*/ 8 w 16"/>
                  <a:gd name="T19" fmla="*/ 12 h 12"/>
                  <a:gd name="T20" fmla="*/ 8 w 16"/>
                  <a:gd name="T21" fmla="*/ 12 h 12"/>
                  <a:gd name="T22" fmla="*/ 12 w 16"/>
                  <a:gd name="T23" fmla="*/ 12 h 12"/>
                  <a:gd name="T24" fmla="*/ 12 w 16"/>
                  <a:gd name="T25" fmla="*/ 12 h 12"/>
                  <a:gd name="T26" fmla="*/ 16 w 16"/>
                  <a:gd name="T27" fmla="*/ 8 h 12"/>
                  <a:gd name="T28" fmla="*/ 16 w 16"/>
                  <a:gd name="T29" fmla="*/ 8 h 12"/>
                  <a:gd name="T30" fmla="*/ 16 w 16"/>
                  <a:gd name="T31" fmla="*/ 8 h 12"/>
                  <a:gd name="T32" fmla="*/ 16 w 16"/>
                  <a:gd name="T33" fmla="*/ 4 h 12"/>
                  <a:gd name="T34" fmla="*/ 16 w 16"/>
                  <a:gd name="T35" fmla="*/ 4 h 12"/>
                  <a:gd name="T36" fmla="*/ 16 w 16"/>
                  <a:gd name="T37" fmla="*/ 4 h 12"/>
                  <a:gd name="T38" fmla="*/ 16 w 16"/>
                  <a:gd name="T39" fmla="*/ 0 h 12"/>
                  <a:gd name="T40" fmla="*/ 12 w 16"/>
                  <a:gd name="T41" fmla="*/ 0 h 12"/>
                  <a:gd name="T42" fmla="*/ 12 w 16"/>
                  <a:gd name="T43" fmla="*/ 0 h 12"/>
                  <a:gd name="T44" fmla="*/ 8 w 16"/>
                  <a:gd name="T45" fmla="*/ 0 h 12"/>
                  <a:gd name="T46" fmla="*/ 8 w 16"/>
                  <a:gd name="T47" fmla="*/ 0 h 12"/>
                  <a:gd name="T48" fmla="*/ 4 w 16"/>
                  <a:gd name="T49" fmla="*/ 0 h 12"/>
                  <a:gd name="T50" fmla="*/ 4 w 16"/>
                  <a:gd name="T51" fmla="*/ 0 h 12"/>
                  <a:gd name="T52" fmla="*/ 4 w 16"/>
                  <a:gd name="T53" fmla="*/ 0 h 12"/>
                  <a:gd name="T54" fmla="*/ 0 w 16"/>
                  <a:gd name="T55" fmla="*/ 0 h 12"/>
                  <a:gd name="T56" fmla="*/ 0 w 16"/>
                  <a:gd name="T57" fmla="*/ 0 h 12"/>
                  <a:gd name="T58" fmla="*/ 0 w 16"/>
                  <a:gd name="T59" fmla="*/ 0 h 12"/>
                  <a:gd name="T60" fmla="*/ 0 w 16"/>
                  <a:gd name="T61" fmla="*/ 4 h 12"/>
                  <a:gd name="T62" fmla="*/ 0 w 16"/>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0" y="4"/>
                    </a:moveTo>
                    <a:lnTo>
                      <a:pt x="0" y="4"/>
                    </a:lnTo>
                    <a:lnTo>
                      <a:pt x="0" y="8"/>
                    </a:lnTo>
                    <a:lnTo>
                      <a:pt x="0" y="12"/>
                    </a:lnTo>
                    <a:lnTo>
                      <a:pt x="4" y="12"/>
                    </a:lnTo>
                    <a:lnTo>
                      <a:pt x="8" y="12"/>
                    </a:lnTo>
                    <a:lnTo>
                      <a:pt x="12" y="12"/>
                    </a:lnTo>
                    <a:lnTo>
                      <a:pt x="16" y="8"/>
                    </a:lnTo>
                    <a:lnTo>
                      <a:pt x="16" y="4"/>
                    </a:lnTo>
                    <a:lnTo>
                      <a:pt x="16"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8" name="Freeform 1186"/>
              <p:cNvSpPr>
                <a:spLocks/>
              </p:cNvSpPr>
              <p:nvPr/>
            </p:nvSpPr>
            <p:spPr bwMode="auto">
              <a:xfrm>
                <a:off x="2139" y="3418"/>
                <a:ext cx="19" cy="12"/>
              </a:xfrm>
              <a:custGeom>
                <a:avLst/>
                <a:gdLst>
                  <a:gd name="T0" fmla="*/ 0 w 19"/>
                  <a:gd name="T1" fmla="*/ 4 h 12"/>
                  <a:gd name="T2" fmla="*/ 0 w 19"/>
                  <a:gd name="T3" fmla="*/ 4 h 12"/>
                  <a:gd name="T4" fmla="*/ 0 w 19"/>
                  <a:gd name="T5" fmla="*/ 8 h 12"/>
                  <a:gd name="T6" fmla="*/ 4 w 19"/>
                  <a:gd name="T7" fmla="*/ 8 h 12"/>
                  <a:gd name="T8" fmla="*/ 4 w 19"/>
                  <a:gd name="T9" fmla="*/ 8 h 12"/>
                  <a:gd name="T10" fmla="*/ 4 w 19"/>
                  <a:gd name="T11" fmla="*/ 12 h 12"/>
                  <a:gd name="T12" fmla="*/ 4 w 19"/>
                  <a:gd name="T13" fmla="*/ 12 h 12"/>
                  <a:gd name="T14" fmla="*/ 8 w 19"/>
                  <a:gd name="T15" fmla="*/ 12 h 12"/>
                  <a:gd name="T16" fmla="*/ 8 w 19"/>
                  <a:gd name="T17" fmla="*/ 12 h 12"/>
                  <a:gd name="T18" fmla="*/ 12 w 19"/>
                  <a:gd name="T19" fmla="*/ 12 h 12"/>
                  <a:gd name="T20" fmla="*/ 12 w 19"/>
                  <a:gd name="T21" fmla="*/ 12 h 12"/>
                  <a:gd name="T22" fmla="*/ 15 w 19"/>
                  <a:gd name="T23" fmla="*/ 12 h 12"/>
                  <a:gd name="T24" fmla="*/ 15 w 19"/>
                  <a:gd name="T25" fmla="*/ 12 h 12"/>
                  <a:gd name="T26" fmla="*/ 15 w 19"/>
                  <a:gd name="T27" fmla="*/ 8 h 12"/>
                  <a:gd name="T28" fmla="*/ 15 w 19"/>
                  <a:gd name="T29" fmla="*/ 8 h 12"/>
                  <a:gd name="T30" fmla="*/ 19 w 19"/>
                  <a:gd name="T31" fmla="*/ 8 h 12"/>
                  <a:gd name="T32" fmla="*/ 19 w 19"/>
                  <a:gd name="T33" fmla="*/ 4 h 12"/>
                  <a:gd name="T34" fmla="*/ 19 w 19"/>
                  <a:gd name="T35" fmla="*/ 4 h 12"/>
                  <a:gd name="T36" fmla="*/ 15 w 19"/>
                  <a:gd name="T37" fmla="*/ 4 h 12"/>
                  <a:gd name="T38" fmla="*/ 15 w 19"/>
                  <a:gd name="T39" fmla="*/ 0 h 12"/>
                  <a:gd name="T40" fmla="*/ 15 w 19"/>
                  <a:gd name="T41" fmla="*/ 0 h 12"/>
                  <a:gd name="T42" fmla="*/ 15 w 19"/>
                  <a:gd name="T43" fmla="*/ 0 h 12"/>
                  <a:gd name="T44" fmla="*/ 12 w 19"/>
                  <a:gd name="T45" fmla="*/ 0 h 12"/>
                  <a:gd name="T46" fmla="*/ 8 w 19"/>
                  <a:gd name="T47" fmla="*/ 0 h 12"/>
                  <a:gd name="T48" fmla="*/ 8 w 19"/>
                  <a:gd name="T49" fmla="*/ 0 h 12"/>
                  <a:gd name="T50" fmla="*/ 8 w 19"/>
                  <a:gd name="T51" fmla="*/ 0 h 12"/>
                  <a:gd name="T52" fmla="*/ 4 w 19"/>
                  <a:gd name="T53" fmla="*/ 0 h 12"/>
                  <a:gd name="T54" fmla="*/ 4 w 19"/>
                  <a:gd name="T55" fmla="*/ 0 h 12"/>
                  <a:gd name="T56" fmla="*/ 4 w 19"/>
                  <a:gd name="T57" fmla="*/ 0 h 12"/>
                  <a:gd name="T58" fmla="*/ 4 w 19"/>
                  <a:gd name="T59" fmla="*/ 0 h 12"/>
                  <a:gd name="T60" fmla="*/ 0 w 19"/>
                  <a:gd name="T61" fmla="*/ 4 h 12"/>
                  <a:gd name="T62" fmla="*/ 0 w 19"/>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2"/>
                  <a:gd name="T98" fmla="*/ 19 w 1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2">
                    <a:moveTo>
                      <a:pt x="0" y="4"/>
                    </a:moveTo>
                    <a:lnTo>
                      <a:pt x="0" y="4"/>
                    </a:lnTo>
                    <a:lnTo>
                      <a:pt x="0" y="8"/>
                    </a:lnTo>
                    <a:lnTo>
                      <a:pt x="4" y="8"/>
                    </a:lnTo>
                    <a:lnTo>
                      <a:pt x="4" y="12"/>
                    </a:lnTo>
                    <a:lnTo>
                      <a:pt x="8" y="12"/>
                    </a:lnTo>
                    <a:lnTo>
                      <a:pt x="12" y="12"/>
                    </a:lnTo>
                    <a:lnTo>
                      <a:pt x="15" y="12"/>
                    </a:lnTo>
                    <a:lnTo>
                      <a:pt x="15" y="8"/>
                    </a:lnTo>
                    <a:lnTo>
                      <a:pt x="19" y="8"/>
                    </a:lnTo>
                    <a:lnTo>
                      <a:pt x="19" y="4"/>
                    </a:lnTo>
                    <a:lnTo>
                      <a:pt x="15" y="4"/>
                    </a:lnTo>
                    <a:lnTo>
                      <a:pt x="15" y="0"/>
                    </a:lnTo>
                    <a:lnTo>
                      <a:pt x="12"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09" name="Freeform 1187"/>
              <p:cNvSpPr>
                <a:spLocks/>
              </p:cNvSpPr>
              <p:nvPr/>
            </p:nvSpPr>
            <p:spPr bwMode="auto">
              <a:xfrm>
                <a:off x="2139" y="3409"/>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0" name="Freeform 1188"/>
              <p:cNvSpPr>
                <a:spLocks/>
              </p:cNvSpPr>
              <p:nvPr/>
            </p:nvSpPr>
            <p:spPr bwMode="auto">
              <a:xfrm>
                <a:off x="1958" y="3214"/>
                <a:ext cx="27" cy="30"/>
              </a:xfrm>
              <a:custGeom>
                <a:avLst/>
                <a:gdLst>
                  <a:gd name="T0" fmla="*/ 0 w 27"/>
                  <a:gd name="T1" fmla="*/ 13 h 30"/>
                  <a:gd name="T2" fmla="*/ 0 w 27"/>
                  <a:gd name="T3" fmla="*/ 13 h 30"/>
                  <a:gd name="T4" fmla="*/ 0 w 27"/>
                  <a:gd name="T5" fmla="*/ 17 h 30"/>
                  <a:gd name="T6" fmla="*/ 0 w 27"/>
                  <a:gd name="T7" fmla="*/ 17 h 30"/>
                  <a:gd name="T8" fmla="*/ 4 w 27"/>
                  <a:gd name="T9" fmla="*/ 21 h 30"/>
                  <a:gd name="T10" fmla="*/ 4 w 27"/>
                  <a:gd name="T11" fmla="*/ 25 h 30"/>
                  <a:gd name="T12" fmla="*/ 4 w 27"/>
                  <a:gd name="T13" fmla="*/ 25 h 30"/>
                  <a:gd name="T14" fmla="*/ 8 w 27"/>
                  <a:gd name="T15" fmla="*/ 30 h 30"/>
                  <a:gd name="T16" fmla="*/ 8 w 27"/>
                  <a:gd name="T17" fmla="*/ 30 h 30"/>
                  <a:gd name="T18" fmla="*/ 8 w 27"/>
                  <a:gd name="T19" fmla="*/ 30 h 30"/>
                  <a:gd name="T20" fmla="*/ 12 w 27"/>
                  <a:gd name="T21" fmla="*/ 30 h 30"/>
                  <a:gd name="T22" fmla="*/ 12 w 27"/>
                  <a:gd name="T23" fmla="*/ 30 h 30"/>
                  <a:gd name="T24" fmla="*/ 15 w 27"/>
                  <a:gd name="T25" fmla="*/ 30 h 30"/>
                  <a:gd name="T26" fmla="*/ 15 w 27"/>
                  <a:gd name="T27" fmla="*/ 30 h 30"/>
                  <a:gd name="T28" fmla="*/ 19 w 27"/>
                  <a:gd name="T29" fmla="*/ 30 h 30"/>
                  <a:gd name="T30" fmla="*/ 23 w 27"/>
                  <a:gd name="T31" fmla="*/ 25 h 30"/>
                  <a:gd name="T32" fmla="*/ 23 w 27"/>
                  <a:gd name="T33" fmla="*/ 25 h 30"/>
                  <a:gd name="T34" fmla="*/ 23 w 27"/>
                  <a:gd name="T35" fmla="*/ 25 h 30"/>
                  <a:gd name="T36" fmla="*/ 23 w 27"/>
                  <a:gd name="T37" fmla="*/ 25 h 30"/>
                  <a:gd name="T38" fmla="*/ 27 w 27"/>
                  <a:gd name="T39" fmla="*/ 21 h 30"/>
                  <a:gd name="T40" fmla="*/ 27 w 27"/>
                  <a:gd name="T41" fmla="*/ 21 h 30"/>
                  <a:gd name="T42" fmla="*/ 27 w 27"/>
                  <a:gd name="T43" fmla="*/ 21 h 30"/>
                  <a:gd name="T44" fmla="*/ 27 w 27"/>
                  <a:gd name="T45" fmla="*/ 17 h 30"/>
                  <a:gd name="T46" fmla="*/ 27 w 27"/>
                  <a:gd name="T47" fmla="*/ 17 h 30"/>
                  <a:gd name="T48" fmla="*/ 27 w 27"/>
                  <a:gd name="T49" fmla="*/ 13 h 30"/>
                  <a:gd name="T50" fmla="*/ 27 w 27"/>
                  <a:gd name="T51" fmla="*/ 13 h 30"/>
                  <a:gd name="T52" fmla="*/ 27 w 27"/>
                  <a:gd name="T53" fmla="*/ 8 h 30"/>
                  <a:gd name="T54" fmla="*/ 27 w 27"/>
                  <a:gd name="T55" fmla="*/ 8 h 30"/>
                  <a:gd name="T56" fmla="*/ 27 w 27"/>
                  <a:gd name="T57" fmla="*/ 4 h 30"/>
                  <a:gd name="T58" fmla="*/ 27 w 27"/>
                  <a:gd name="T59" fmla="*/ 4 h 30"/>
                  <a:gd name="T60" fmla="*/ 23 w 27"/>
                  <a:gd name="T61" fmla="*/ 4 h 30"/>
                  <a:gd name="T62" fmla="*/ 23 w 27"/>
                  <a:gd name="T63" fmla="*/ 4 h 30"/>
                  <a:gd name="T64" fmla="*/ 19 w 27"/>
                  <a:gd name="T65" fmla="*/ 4 h 30"/>
                  <a:gd name="T66" fmla="*/ 19 w 27"/>
                  <a:gd name="T67" fmla="*/ 0 h 30"/>
                  <a:gd name="T68" fmla="*/ 15 w 27"/>
                  <a:gd name="T69" fmla="*/ 0 h 30"/>
                  <a:gd name="T70" fmla="*/ 12 w 27"/>
                  <a:gd name="T71" fmla="*/ 0 h 30"/>
                  <a:gd name="T72" fmla="*/ 12 w 27"/>
                  <a:gd name="T73" fmla="*/ 4 h 30"/>
                  <a:gd name="T74" fmla="*/ 8 w 27"/>
                  <a:gd name="T75" fmla="*/ 4 h 30"/>
                  <a:gd name="T76" fmla="*/ 8 w 27"/>
                  <a:gd name="T77" fmla="*/ 4 h 30"/>
                  <a:gd name="T78" fmla="*/ 4 w 27"/>
                  <a:gd name="T79" fmla="*/ 4 h 30"/>
                  <a:gd name="T80" fmla="*/ 4 w 27"/>
                  <a:gd name="T81" fmla="*/ 8 h 30"/>
                  <a:gd name="T82" fmla="*/ 4 w 27"/>
                  <a:gd name="T83" fmla="*/ 8 h 30"/>
                  <a:gd name="T84" fmla="*/ 0 w 27"/>
                  <a:gd name="T85" fmla="*/ 8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4" y="21"/>
                    </a:lnTo>
                    <a:lnTo>
                      <a:pt x="4" y="25"/>
                    </a:lnTo>
                    <a:lnTo>
                      <a:pt x="8" y="30"/>
                    </a:lnTo>
                    <a:lnTo>
                      <a:pt x="12" y="30"/>
                    </a:lnTo>
                    <a:lnTo>
                      <a:pt x="15" y="30"/>
                    </a:lnTo>
                    <a:lnTo>
                      <a:pt x="19" y="30"/>
                    </a:lnTo>
                    <a:lnTo>
                      <a:pt x="23" y="25"/>
                    </a:lnTo>
                    <a:lnTo>
                      <a:pt x="27" y="21"/>
                    </a:lnTo>
                    <a:lnTo>
                      <a:pt x="27" y="17"/>
                    </a:lnTo>
                    <a:lnTo>
                      <a:pt x="27" y="13"/>
                    </a:lnTo>
                    <a:lnTo>
                      <a:pt x="27" y="8"/>
                    </a:lnTo>
                    <a:lnTo>
                      <a:pt x="27" y="4"/>
                    </a:lnTo>
                    <a:lnTo>
                      <a:pt x="23" y="4"/>
                    </a:lnTo>
                    <a:lnTo>
                      <a:pt x="19" y="4"/>
                    </a:lnTo>
                    <a:lnTo>
                      <a:pt x="19" y="0"/>
                    </a:lnTo>
                    <a:lnTo>
                      <a:pt x="15" y="0"/>
                    </a:lnTo>
                    <a:lnTo>
                      <a:pt x="12" y="0"/>
                    </a:lnTo>
                    <a:lnTo>
                      <a:pt x="12" y="4"/>
                    </a:lnTo>
                    <a:lnTo>
                      <a:pt x="8" y="4"/>
                    </a:lnTo>
                    <a:lnTo>
                      <a:pt x="4" y="4"/>
                    </a:lnTo>
                    <a:lnTo>
                      <a:pt x="4" y="8"/>
                    </a:lnTo>
                    <a:lnTo>
                      <a:pt x="0" y="8"/>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1" name="Freeform 1189"/>
              <p:cNvSpPr>
                <a:spLocks/>
              </p:cNvSpPr>
              <p:nvPr/>
            </p:nvSpPr>
            <p:spPr bwMode="auto">
              <a:xfrm>
                <a:off x="2237" y="3519"/>
                <a:ext cx="27" cy="30"/>
              </a:xfrm>
              <a:custGeom>
                <a:avLst/>
                <a:gdLst>
                  <a:gd name="T0" fmla="*/ 0 w 27"/>
                  <a:gd name="T1" fmla="*/ 13 h 30"/>
                  <a:gd name="T2" fmla="*/ 0 w 27"/>
                  <a:gd name="T3" fmla="*/ 13 h 30"/>
                  <a:gd name="T4" fmla="*/ 0 w 27"/>
                  <a:gd name="T5" fmla="*/ 17 h 30"/>
                  <a:gd name="T6" fmla="*/ 0 w 27"/>
                  <a:gd name="T7" fmla="*/ 17 h 30"/>
                  <a:gd name="T8" fmla="*/ 0 w 27"/>
                  <a:gd name="T9" fmla="*/ 22 h 30"/>
                  <a:gd name="T10" fmla="*/ 4 w 27"/>
                  <a:gd name="T11" fmla="*/ 26 h 30"/>
                  <a:gd name="T12" fmla="*/ 4 w 27"/>
                  <a:gd name="T13" fmla="*/ 26 h 30"/>
                  <a:gd name="T14" fmla="*/ 4 w 27"/>
                  <a:gd name="T15" fmla="*/ 26 h 30"/>
                  <a:gd name="T16" fmla="*/ 4 w 27"/>
                  <a:gd name="T17" fmla="*/ 30 h 30"/>
                  <a:gd name="T18" fmla="*/ 8 w 27"/>
                  <a:gd name="T19" fmla="*/ 30 h 30"/>
                  <a:gd name="T20" fmla="*/ 8 w 27"/>
                  <a:gd name="T21" fmla="*/ 30 h 30"/>
                  <a:gd name="T22" fmla="*/ 12 w 27"/>
                  <a:gd name="T23" fmla="*/ 30 h 30"/>
                  <a:gd name="T24" fmla="*/ 12 w 27"/>
                  <a:gd name="T25" fmla="*/ 30 h 30"/>
                  <a:gd name="T26" fmla="*/ 15 w 27"/>
                  <a:gd name="T27" fmla="*/ 30 h 30"/>
                  <a:gd name="T28" fmla="*/ 15 w 27"/>
                  <a:gd name="T29" fmla="*/ 30 h 30"/>
                  <a:gd name="T30" fmla="*/ 19 w 27"/>
                  <a:gd name="T31" fmla="*/ 26 h 30"/>
                  <a:gd name="T32" fmla="*/ 19 w 27"/>
                  <a:gd name="T33" fmla="*/ 26 h 30"/>
                  <a:gd name="T34" fmla="*/ 23 w 27"/>
                  <a:gd name="T35" fmla="*/ 26 h 30"/>
                  <a:gd name="T36" fmla="*/ 23 w 27"/>
                  <a:gd name="T37" fmla="*/ 26 h 30"/>
                  <a:gd name="T38" fmla="*/ 23 w 27"/>
                  <a:gd name="T39" fmla="*/ 22 h 30"/>
                  <a:gd name="T40" fmla="*/ 23 w 27"/>
                  <a:gd name="T41" fmla="*/ 22 h 30"/>
                  <a:gd name="T42" fmla="*/ 23 w 27"/>
                  <a:gd name="T43" fmla="*/ 22 h 30"/>
                  <a:gd name="T44" fmla="*/ 27 w 27"/>
                  <a:gd name="T45" fmla="*/ 17 h 30"/>
                  <a:gd name="T46" fmla="*/ 27 w 27"/>
                  <a:gd name="T47" fmla="*/ 17 h 30"/>
                  <a:gd name="T48" fmla="*/ 27 w 27"/>
                  <a:gd name="T49" fmla="*/ 13 h 30"/>
                  <a:gd name="T50" fmla="*/ 27 w 27"/>
                  <a:gd name="T51" fmla="*/ 13 h 30"/>
                  <a:gd name="T52" fmla="*/ 27 w 27"/>
                  <a:gd name="T53" fmla="*/ 9 h 30"/>
                  <a:gd name="T54" fmla="*/ 23 w 27"/>
                  <a:gd name="T55" fmla="*/ 9 h 30"/>
                  <a:gd name="T56" fmla="*/ 23 w 27"/>
                  <a:gd name="T57" fmla="*/ 5 h 30"/>
                  <a:gd name="T58" fmla="*/ 23 w 27"/>
                  <a:gd name="T59" fmla="*/ 5 h 30"/>
                  <a:gd name="T60" fmla="*/ 23 w 27"/>
                  <a:gd name="T61" fmla="*/ 5 h 30"/>
                  <a:gd name="T62" fmla="*/ 19 w 27"/>
                  <a:gd name="T63" fmla="*/ 5 h 30"/>
                  <a:gd name="T64" fmla="*/ 19 w 27"/>
                  <a:gd name="T65" fmla="*/ 0 h 30"/>
                  <a:gd name="T66" fmla="*/ 15 w 27"/>
                  <a:gd name="T67" fmla="*/ 0 h 30"/>
                  <a:gd name="T68" fmla="*/ 15 w 27"/>
                  <a:gd name="T69" fmla="*/ 0 h 30"/>
                  <a:gd name="T70" fmla="*/ 12 w 27"/>
                  <a:gd name="T71" fmla="*/ 0 h 30"/>
                  <a:gd name="T72" fmla="*/ 8 w 27"/>
                  <a:gd name="T73" fmla="*/ 0 h 30"/>
                  <a:gd name="T74" fmla="*/ 8 w 27"/>
                  <a:gd name="T75" fmla="*/ 5 h 30"/>
                  <a:gd name="T76" fmla="*/ 4 w 27"/>
                  <a:gd name="T77" fmla="*/ 5 h 30"/>
                  <a:gd name="T78" fmla="*/ 4 w 27"/>
                  <a:gd name="T79" fmla="*/ 5 h 30"/>
                  <a:gd name="T80" fmla="*/ 0 w 27"/>
                  <a:gd name="T81" fmla="*/ 5 h 30"/>
                  <a:gd name="T82" fmla="*/ 0 w 27"/>
                  <a:gd name="T83" fmla="*/ 9 h 30"/>
                  <a:gd name="T84" fmla="*/ 0 w 27"/>
                  <a:gd name="T85" fmla="*/ 9 h 30"/>
                  <a:gd name="T86" fmla="*/ 0 w 27"/>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
                  <a:gd name="T133" fmla="*/ 0 h 30"/>
                  <a:gd name="T134" fmla="*/ 27 w 27"/>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 h="30">
                    <a:moveTo>
                      <a:pt x="0" y="13"/>
                    </a:moveTo>
                    <a:lnTo>
                      <a:pt x="0" y="13"/>
                    </a:lnTo>
                    <a:lnTo>
                      <a:pt x="0" y="17"/>
                    </a:lnTo>
                    <a:lnTo>
                      <a:pt x="0" y="22"/>
                    </a:lnTo>
                    <a:lnTo>
                      <a:pt x="4" y="26"/>
                    </a:lnTo>
                    <a:lnTo>
                      <a:pt x="4" y="30"/>
                    </a:lnTo>
                    <a:lnTo>
                      <a:pt x="8" y="30"/>
                    </a:lnTo>
                    <a:lnTo>
                      <a:pt x="12" y="30"/>
                    </a:lnTo>
                    <a:lnTo>
                      <a:pt x="15" y="30"/>
                    </a:lnTo>
                    <a:lnTo>
                      <a:pt x="19" y="26"/>
                    </a:lnTo>
                    <a:lnTo>
                      <a:pt x="23" y="26"/>
                    </a:lnTo>
                    <a:lnTo>
                      <a:pt x="23" y="22"/>
                    </a:lnTo>
                    <a:lnTo>
                      <a:pt x="27" y="17"/>
                    </a:lnTo>
                    <a:lnTo>
                      <a:pt x="27" y="13"/>
                    </a:lnTo>
                    <a:lnTo>
                      <a:pt x="27" y="9"/>
                    </a:lnTo>
                    <a:lnTo>
                      <a:pt x="23" y="9"/>
                    </a:lnTo>
                    <a:lnTo>
                      <a:pt x="23" y="5"/>
                    </a:lnTo>
                    <a:lnTo>
                      <a:pt x="19" y="5"/>
                    </a:lnTo>
                    <a:lnTo>
                      <a:pt x="19" y="0"/>
                    </a:lnTo>
                    <a:lnTo>
                      <a:pt x="15" y="0"/>
                    </a:lnTo>
                    <a:lnTo>
                      <a:pt x="12" y="0"/>
                    </a:lnTo>
                    <a:lnTo>
                      <a:pt x="8" y="0"/>
                    </a:lnTo>
                    <a:lnTo>
                      <a:pt x="8" y="5"/>
                    </a:lnTo>
                    <a:lnTo>
                      <a:pt x="4" y="5"/>
                    </a:lnTo>
                    <a:lnTo>
                      <a:pt x="0" y="5"/>
                    </a:lnTo>
                    <a:lnTo>
                      <a:pt x="0" y="9"/>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2" name="Freeform 1190"/>
              <p:cNvSpPr>
                <a:spLocks/>
              </p:cNvSpPr>
              <p:nvPr/>
            </p:nvSpPr>
            <p:spPr bwMode="auto">
              <a:xfrm>
                <a:off x="2260" y="3541"/>
                <a:ext cx="23" cy="29"/>
              </a:xfrm>
              <a:custGeom>
                <a:avLst/>
                <a:gdLst>
                  <a:gd name="T0" fmla="*/ 0 w 23"/>
                  <a:gd name="T1" fmla="*/ 8 h 29"/>
                  <a:gd name="T2" fmla="*/ 0 w 23"/>
                  <a:gd name="T3" fmla="*/ 8 h 29"/>
                  <a:gd name="T4" fmla="*/ 0 w 23"/>
                  <a:gd name="T5" fmla="*/ 12 h 29"/>
                  <a:gd name="T6" fmla="*/ 0 w 23"/>
                  <a:gd name="T7" fmla="*/ 17 h 29"/>
                  <a:gd name="T8" fmla="*/ 0 w 23"/>
                  <a:gd name="T9" fmla="*/ 21 h 29"/>
                  <a:gd name="T10" fmla="*/ 0 w 23"/>
                  <a:gd name="T11" fmla="*/ 21 h 29"/>
                  <a:gd name="T12" fmla="*/ 4 w 23"/>
                  <a:gd name="T13" fmla="*/ 21 h 29"/>
                  <a:gd name="T14" fmla="*/ 4 w 23"/>
                  <a:gd name="T15" fmla="*/ 25 h 29"/>
                  <a:gd name="T16" fmla="*/ 4 w 23"/>
                  <a:gd name="T17" fmla="*/ 25 h 29"/>
                  <a:gd name="T18" fmla="*/ 4 w 23"/>
                  <a:gd name="T19" fmla="*/ 25 h 29"/>
                  <a:gd name="T20" fmla="*/ 8 w 23"/>
                  <a:gd name="T21" fmla="*/ 29 h 29"/>
                  <a:gd name="T22" fmla="*/ 8 w 23"/>
                  <a:gd name="T23" fmla="*/ 29 h 29"/>
                  <a:gd name="T24" fmla="*/ 8 w 23"/>
                  <a:gd name="T25" fmla="*/ 29 h 29"/>
                  <a:gd name="T26" fmla="*/ 11 w 23"/>
                  <a:gd name="T27" fmla="*/ 29 h 29"/>
                  <a:gd name="T28" fmla="*/ 11 w 23"/>
                  <a:gd name="T29" fmla="*/ 29 h 29"/>
                  <a:gd name="T30" fmla="*/ 15 w 23"/>
                  <a:gd name="T31" fmla="*/ 29 h 29"/>
                  <a:gd name="T32" fmla="*/ 19 w 23"/>
                  <a:gd name="T33" fmla="*/ 29 h 29"/>
                  <a:gd name="T34" fmla="*/ 19 w 23"/>
                  <a:gd name="T35" fmla="*/ 25 h 29"/>
                  <a:gd name="T36" fmla="*/ 19 w 23"/>
                  <a:gd name="T37" fmla="*/ 25 h 29"/>
                  <a:gd name="T38" fmla="*/ 19 w 23"/>
                  <a:gd name="T39" fmla="*/ 25 h 29"/>
                  <a:gd name="T40" fmla="*/ 23 w 23"/>
                  <a:gd name="T41" fmla="*/ 25 h 29"/>
                  <a:gd name="T42" fmla="*/ 23 w 23"/>
                  <a:gd name="T43" fmla="*/ 21 h 29"/>
                  <a:gd name="T44" fmla="*/ 23 w 23"/>
                  <a:gd name="T45" fmla="*/ 21 h 29"/>
                  <a:gd name="T46" fmla="*/ 23 w 23"/>
                  <a:gd name="T47" fmla="*/ 17 h 29"/>
                  <a:gd name="T48" fmla="*/ 23 w 23"/>
                  <a:gd name="T49" fmla="*/ 17 h 29"/>
                  <a:gd name="T50" fmla="*/ 23 w 23"/>
                  <a:gd name="T51" fmla="*/ 12 h 29"/>
                  <a:gd name="T52" fmla="*/ 23 w 23"/>
                  <a:gd name="T53" fmla="*/ 12 h 29"/>
                  <a:gd name="T54" fmla="*/ 23 w 23"/>
                  <a:gd name="T55" fmla="*/ 8 h 29"/>
                  <a:gd name="T56" fmla="*/ 19 w 23"/>
                  <a:gd name="T57" fmla="*/ 8 h 29"/>
                  <a:gd name="T58" fmla="*/ 19 w 23"/>
                  <a:gd name="T59" fmla="*/ 4 h 29"/>
                  <a:gd name="T60" fmla="*/ 19 w 23"/>
                  <a:gd name="T61" fmla="*/ 4 h 29"/>
                  <a:gd name="T62" fmla="*/ 15 w 23"/>
                  <a:gd name="T63" fmla="*/ 4 h 29"/>
                  <a:gd name="T64" fmla="*/ 15 w 23"/>
                  <a:gd name="T65" fmla="*/ 4 h 29"/>
                  <a:gd name="T66" fmla="*/ 11 w 23"/>
                  <a:gd name="T67" fmla="*/ 4 h 29"/>
                  <a:gd name="T68" fmla="*/ 11 w 23"/>
                  <a:gd name="T69" fmla="*/ 0 h 29"/>
                  <a:gd name="T70" fmla="*/ 8 w 23"/>
                  <a:gd name="T71" fmla="*/ 0 h 29"/>
                  <a:gd name="T72" fmla="*/ 8 w 23"/>
                  <a:gd name="T73" fmla="*/ 0 h 29"/>
                  <a:gd name="T74" fmla="*/ 4 w 23"/>
                  <a:gd name="T75" fmla="*/ 4 h 29"/>
                  <a:gd name="T76" fmla="*/ 4 w 23"/>
                  <a:gd name="T77" fmla="*/ 4 h 29"/>
                  <a:gd name="T78" fmla="*/ 4 w 23"/>
                  <a:gd name="T79" fmla="*/ 4 h 29"/>
                  <a:gd name="T80" fmla="*/ 0 w 23"/>
                  <a:gd name="T81" fmla="*/ 4 h 29"/>
                  <a:gd name="T82" fmla="*/ 0 w 23"/>
                  <a:gd name="T83" fmla="*/ 4 h 29"/>
                  <a:gd name="T84" fmla="*/ 0 w 23"/>
                  <a:gd name="T85" fmla="*/ 8 h 29"/>
                  <a:gd name="T86" fmla="*/ 0 w 23"/>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29"/>
                  <a:gd name="T134" fmla="*/ 23 w 23"/>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29">
                    <a:moveTo>
                      <a:pt x="0" y="8"/>
                    </a:moveTo>
                    <a:lnTo>
                      <a:pt x="0" y="8"/>
                    </a:lnTo>
                    <a:lnTo>
                      <a:pt x="0" y="12"/>
                    </a:lnTo>
                    <a:lnTo>
                      <a:pt x="0" y="17"/>
                    </a:lnTo>
                    <a:lnTo>
                      <a:pt x="0" y="21"/>
                    </a:lnTo>
                    <a:lnTo>
                      <a:pt x="4" y="21"/>
                    </a:lnTo>
                    <a:lnTo>
                      <a:pt x="4" y="25"/>
                    </a:lnTo>
                    <a:lnTo>
                      <a:pt x="8" y="29"/>
                    </a:lnTo>
                    <a:lnTo>
                      <a:pt x="11" y="29"/>
                    </a:lnTo>
                    <a:lnTo>
                      <a:pt x="15" y="29"/>
                    </a:lnTo>
                    <a:lnTo>
                      <a:pt x="19" y="29"/>
                    </a:lnTo>
                    <a:lnTo>
                      <a:pt x="19" y="25"/>
                    </a:lnTo>
                    <a:lnTo>
                      <a:pt x="23" y="25"/>
                    </a:lnTo>
                    <a:lnTo>
                      <a:pt x="23" y="21"/>
                    </a:lnTo>
                    <a:lnTo>
                      <a:pt x="23" y="17"/>
                    </a:lnTo>
                    <a:lnTo>
                      <a:pt x="23" y="12"/>
                    </a:lnTo>
                    <a:lnTo>
                      <a:pt x="23" y="8"/>
                    </a:lnTo>
                    <a:lnTo>
                      <a:pt x="19" y="8"/>
                    </a:lnTo>
                    <a:lnTo>
                      <a:pt x="19" y="4"/>
                    </a:lnTo>
                    <a:lnTo>
                      <a:pt x="15" y="4"/>
                    </a:lnTo>
                    <a:lnTo>
                      <a:pt x="11" y="4"/>
                    </a:lnTo>
                    <a:lnTo>
                      <a:pt x="11" y="0"/>
                    </a:lnTo>
                    <a:lnTo>
                      <a:pt x="8"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3" name="Freeform 1191"/>
              <p:cNvSpPr>
                <a:spLocks/>
              </p:cNvSpPr>
              <p:nvPr/>
            </p:nvSpPr>
            <p:spPr bwMode="auto">
              <a:xfrm>
                <a:off x="2324" y="3528"/>
                <a:ext cx="23" cy="34"/>
              </a:xfrm>
              <a:custGeom>
                <a:avLst/>
                <a:gdLst>
                  <a:gd name="T0" fmla="*/ 4 w 23"/>
                  <a:gd name="T1" fmla="*/ 4 h 34"/>
                  <a:gd name="T2" fmla="*/ 4 w 23"/>
                  <a:gd name="T3" fmla="*/ 4 h 34"/>
                  <a:gd name="T4" fmla="*/ 4 w 23"/>
                  <a:gd name="T5" fmla="*/ 8 h 34"/>
                  <a:gd name="T6" fmla="*/ 4 w 23"/>
                  <a:gd name="T7" fmla="*/ 13 h 34"/>
                  <a:gd name="T8" fmla="*/ 4 w 23"/>
                  <a:gd name="T9" fmla="*/ 13 h 34"/>
                  <a:gd name="T10" fmla="*/ 0 w 23"/>
                  <a:gd name="T11" fmla="*/ 17 h 34"/>
                  <a:gd name="T12" fmla="*/ 0 w 23"/>
                  <a:gd name="T13" fmla="*/ 21 h 34"/>
                  <a:gd name="T14" fmla="*/ 4 w 23"/>
                  <a:gd name="T15" fmla="*/ 21 h 34"/>
                  <a:gd name="T16" fmla="*/ 4 w 23"/>
                  <a:gd name="T17" fmla="*/ 25 h 34"/>
                  <a:gd name="T18" fmla="*/ 4 w 23"/>
                  <a:gd name="T19" fmla="*/ 30 h 34"/>
                  <a:gd name="T20" fmla="*/ 4 w 23"/>
                  <a:gd name="T21" fmla="*/ 30 h 34"/>
                  <a:gd name="T22" fmla="*/ 4 w 23"/>
                  <a:gd name="T23" fmla="*/ 30 h 34"/>
                  <a:gd name="T24" fmla="*/ 8 w 23"/>
                  <a:gd name="T25" fmla="*/ 34 h 34"/>
                  <a:gd name="T26" fmla="*/ 8 w 23"/>
                  <a:gd name="T27" fmla="*/ 34 h 34"/>
                  <a:gd name="T28" fmla="*/ 8 w 23"/>
                  <a:gd name="T29" fmla="*/ 34 h 34"/>
                  <a:gd name="T30" fmla="*/ 11 w 23"/>
                  <a:gd name="T31" fmla="*/ 34 h 34"/>
                  <a:gd name="T32" fmla="*/ 11 w 23"/>
                  <a:gd name="T33" fmla="*/ 30 h 34"/>
                  <a:gd name="T34" fmla="*/ 15 w 23"/>
                  <a:gd name="T35" fmla="*/ 30 h 34"/>
                  <a:gd name="T36" fmla="*/ 15 w 23"/>
                  <a:gd name="T37" fmla="*/ 30 h 34"/>
                  <a:gd name="T38" fmla="*/ 19 w 23"/>
                  <a:gd name="T39" fmla="*/ 25 h 34"/>
                  <a:gd name="T40" fmla="*/ 23 w 23"/>
                  <a:gd name="T41" fmla="*/ 21 h 34"/>
                  <a:gd name="T42" fmla="*/ 23 w 23"/>
                  <a:gd name="T43" fmla="*/ 17 h 34"/>
                  <a:gd name="T44" fmla="*/ 23 w 23"/>
                  <a:gd name="T45" fmla="*/ 17 h 34"/>
                  <a:gd name="T46" fmla="*/ 23 w 23"/>
                  <a:gd name="T47" fmla="*/ 13 h 34"/>
                  <a:gd name="T48" fmla="*/ 23 w 23"/>
                  <a:gd name="T49" fmla="*/ 8 h 34"/>
                  <a:gd name="T50" fmla="*/ 23 w 23"/>
                  <a:gd name="T51" fmla="*/ 8 h 34"/>
                  <a:gd name="T52" fmla="*/ 19 w 23"/>
                  <a:gd name="T53" fmla="*/ 8 h 34"/>
                  <a:gd name="T54" fmla="*/ 19 w 23"/>
                  <a:gd name="T55" fmla="*/ 4 h 34"/>
                  <a:gd name="T56" fmla="*/ 19 w 23"/>
                  <a:gd name="T57" fmla="*/ 4 h 34"/>
                  <a:gd name="T58" fmla="*/ 19 w 23"/>
                  <a:gd name="T59" fmla="*/ 4 h 34"/>
                  <a:gd name="T60" fmla="*/ 15 w 23"/>
                  <a:gd name="T61" fmla="*/ 0 h 34"/>
                  <a:gd name="T62" fmla="*/ 15 w 23"/>
                  <a:gd name="T63" fmla="*/ 0 h 34"/>
                  <a:gd name="T64" fmla="*/ 11 w 23"/>
                  <a:gd name="T65" fmla="*/ 0 h 34"/>
                  <a:gd name="T66" fmla="*/ 11 w 23"/>
                  <a:gd name="T67" fmla="*/ 0 h 34"/>
                  <a:gd name="T68" fmla="*/ 8 w 23"/>
                  <a:gd name="T69" fmla="*/ 0 h 34"/>
                  <a:gd name="T70" fmla="*/ 8 w 23"/>
                  <a:gd name="T71" fmla="*/ 0 h 34"/>
                  <a:gd name="T72" fmla="*/ 8 w 23"/>
                  <a:gd name="T73" fmla="*/ 0 h 34"/>
                  <a:gd name="T74" fmla="*/ 8 w 23"/>
                  <a:gd name="T75" fmla="*/ 4 h 34"/>
                  <a:gd name="T76" fmla="*/ 4 w 23"/>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34"/>
                  <a:gd name="T119" fmla="*/ 23 w 23"/>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34">
                    <a:moveTo>
                      <a:pt x="4" y="4"/>
                    </a:moveTo>
                    <a:lnTo>
                      <a:pt x="4" y="4"/>
                    </a:lnTo>
                    <a:lnTo>
                      <a:pt x="4" y="8"/>
                    </a:lnTo>
                    <a:lnTo>
                      <a:pt x="4" y="13"/>
                    </a:lnTo>
                    <a:lnTo>
                      <a:pt x="0" y="17"/>
                    </a:lnTo>
                    <a:lnTo>
                      <a:pt x="0" y="21"/>
                    </a:lnTo>
                    <a:lnTo>
                      <a:pt x="4" y="21"/>
                    </a:lnTo>
                    <a:lnTo>
                      <a:pt x="4" y="25"/>
                    </a:lnTo>
                    <a:lnTo>
                      <a:pt x="4" y="30"/>
                    </a:lnTo>
                    <a:lnTo>
                      <a:pt x="8" y="34"/>
                    </a:lnTo>
                    <a:lnTo>
                      <a:pt x="11" y="34"/>
                    </a:lnTo>
                    <a:lnTo>
                      <a:pt x="11" y="30"/>
                    </a:lnTo>
                    <a:lnTo>
                      <a:pt x="15" y="30"/>
                    </a:lnTo>
                    <a:lnTo>
                      <a:pt x="19" y="25"/>
                    </a:lnTo>
                    <a:lnTo>
                      <a:pt x="23" y="21"/>
                    </a:lnTo>
                    <a:lnTo>
                      <a:pt x="23" y="17"/>
                    </a:lnTo>
                    <a:lnTo>
                      <a:pt x="23" y="13"/>
                    </a:lnTo>
                    <a:lnTo>
                      <a:pt x="23" y="8"/>
                    </a:lnTo>
                    <a:lnTo>
                      <a:pt x="19" y="8"/>
                    </a:lnTo>
                    <a:lnTo>
                      <a:pt x="19" y="4"/>
                    </a:lnTo>
                    <a:lnTo>
                      <a:pt x="15" y="0"/>
                    </a:lnTo>
                    <a:lnTo>
                      <a:pt x="11" y="0"/>
                    </a:lnTo>
                    <a:lnTo>
                      <a:pt x="8" y="0"/>
                    </a:lnTo>
                    <a:lnTo>
                      <a:pt x="8" y="4"/>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4" name="Freeform 1192"/>
              <p:cNvSpPr>
                <a:spLocks/>
              </p:cNvSpPr>
              <p:nvPr/>
            </p:nvSpPr>
            <p:spPr bwMode="auto">
              <a:xfrm>
                <a:off x="2177" y="3422"/>
                <a:ext cx="19" cy="13"/>
              </a:xfrm>
              <a:custGeom>
                <a:avLst/>
                <a:gdLst>
                  <a:gd name="T0" fmla="*/ 0 w 19"/>
                  <a:gd name="T1" fmla="*/ 4 h 13"/>
                  <a:gd name="T2" fmla="*/ 0 w 19"/>
                  <a:gd name="T3" fmla="*/ 4 h 13"/>
                  <a:gd name="T4" fmla="*/ 0 w 19"/>
                  <a:gd name="T5" fmla="*/ 8 h 13"/>
                  <a:gd name="T6" fmla="*/ 4 w 19"/>
                  <a:gd name="T7" fmla="*/ 8 h 13"/>
                  <a:gd name="T8" fmla="*/ 4 w 19"/>
                  <a:gd name="T9" fmla="*/ 13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8 h 13"/>
                  <a:gd name="T30" fmla="*/ 19 w 19"/>
                  <a:gd name="T31" fmla="*/ 8 h 13"/>
                  <a:gd name="T32" fmla="*/ 19 w 19"/>
                  <a:gd name="T33" fmla="*/ 8 h 13"/>
                  <a:gd name="T34" fmla="*/ 19 w 19"/>
                  <a:gd name="T35" fmla="*/ 4 h 13"/>
                  <a:gd name="T36" fmla="*/ 15 w 19"/>
                  <a:gd name="T37" fmla="*/ 4 h 13"/>
                  <a:gd name="T38" fmla="*/ 15 w 19"/>
                  <a:gd name="T39" fmla="*/ 4 h 13"/>
                  <a:gd name="T40" fmla="*/ 15 w 19"/>
                  <a:gd name="T41" fmla="*/ 4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8"/>
                    </a:lnTo>
                    <a:lnTo>
                      <a:pt x="4" y="8"/>
                    </a:lnTo>
                    <a:lnTo>
                      <a:pt x="4" y="13"/>
                    </a:lnTo>
                    <a:lnTo>
                      <a:pt x="8" y="13"/>
                    </a:lnTo>
                    <a:lnTo>
                      <a:pt x="11" y="13"/>
                    </a:lnTo>
                    <a:lnTo>
                      <a:pt x="15" y="13"/>
                    </a:lnTo>
                    <a:lnTo>
                      <a:pt x="15" y="8"/>
                    </a:lnTo>
                    <a:lnTo>
                      <a:pt x="19" y="8"/>
                    </a:lnTo>
                    <a:lnTo>
                      <a:pt x="19" y="4"/>
                    </a:lnTo>
                    <a:lnTo>
                      <a:pt x="15" y="4"/>
                    </a:lnTo>
                    <a:lnTo>
                      <a:pt x="15" y="0"/>
                    </a:lnTo>
                    <a:lnTo>
                      <a:pt x="11"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5" name="Freeform 1193"/>
              <p:cNvSpPr>
                <a:spLocks/>
              </p:cNvSpPr>
              <p:nvPr/>
            </p:nvSpPr>
            <p:spPr bwMode="auto">
              <a:xfrm>
                <a:off x="2181" y="3435"/>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4 w 15"/>
                  <a:gd name="T11" fmla="*/ 12 h 12"/>
                  <a:gd name="T12" fmla="*/ 4 w 15"/>
                  <a:gd name="T13" fmla="*/ 12 h 12"/>
                  <a:gd name="T14" fmla="*/ 4 w 15"/>
                  <a:gd name="T15" fmla="*/ 12 h 12"/>
                  <a:gd name="T16" fmla="*/ 7 w 15"/>
                  <a:gd name="T17" fmla="*/ 12 h 12"/>
                  <a:gd name="T18" fmla="*/ 7 w 15"/>
                  <a:gd name="T19" fmla="*/ 12 h 12"/>
                  <a:gd name="T20" fmla="*/ 11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1 w 15"/>
                  <a:gd name="T43" fmla="*/ 0 h 12"/>
                  <a:gd name="T44" fmla="*/ 11 w 15"/>
                  <a:gd name="T45" fmla="*/ 0 h 12"/>
                  <a:gd name="T46" fmla="*/ 7 w 15"/>
                  <a:gd name="T47" fmla="*/ 0 h 12"/>
                  <a:gd name="T48" fmla="*/ 4 w 15"/>
                  <a:gd name="T49" fmla="*/ 0 h 12"/>
                  <a:gd name="T50" fmla="*/ 4 w 15"/>
                  <a:gd name="T51" fmla="*/ 0 h 12"/>
                  <a:gd name="T52" fmla="*/ 4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7" y="12"/>
                    </a:lnTo>
                    <a:lnTo>
                      <a:pt x="11" y="12"/>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6" name="Freeform 1194"/>
              <p:cNvSpPr>
                <a:spLocks/>
              </p:cNvSpPr>
              <p:nvPr/>
            </p:nvSpPr>
            <p:spPr bwMode="auto">
              <a:xfrm>
                <a:off x="2286" y="3536"/>
                <a:ext cx="16" cy="13"/>
              </a:xfrm>
              <a:custGeom>
                <a:avLst/>
                <a:gdLst>
                  <a:gd name="T0" fmla="*/ 0 w 16"/>
                  <a:gd name="T1" fmla="*/ 5 h 13"/>
                  <a:gd name="T2" fmla="*/ 0 w 16"/>
                  <a:gd name="T3" fmla="*/ 5 h 13"/>
                  <a:gd name="T4" fmla="*/ 0 w 16"/>
                  <a:gd name="T5" fmla="*/ 9 h 13"/>
                  <a:gd name="T6" fmla="*/ 0 w 16"/>
                  <a:gd name="T7" fmla="*/ 9 h 13"/>
                  <a:gd name="T8" fmla="*/ 0 w 16"/>
                  <a:gd name="T9" fmla="*/ 13 h 13"/>
                  <a:gd name="T10" fmla="*/ 4 w 16"/>
                  <a:gd name="T11" fmla="*/ 13 h 13"/>
                  <a:gd name="T12" fmla="*/ 4 w 16"/>
                  <a:gd name="T13" fmla="*/ 13 h 13"/>
                  <a:gd name="T14" fmla="*/ 8 w 16"/>
                  <a:gd name="T15" fmla="*/ 13 h 13"/>
                  <a:gd name="T16" fmla="*/ 8 w 16"/>
                  <a:gd name="T17" fmla="*/ 13 h 13"/>
                  <a:gd name="T18" fmla="*/ 8 w 16"/>
                  <a:gd name="T19" fmla="*/ 13 h 13"/>
                  <a:gd name="T20" fmla="*/ 12 w 16"/>
                  <a:gd name="T21" fmla="*/ 13 h 13"/>
                  <a:gd name="T22" fmla="*/ 12 w 16"/>
                  <a:gd name="T23" fmla="*/ 13 h 13"/>
                  <a:gd name="T24" fmla="*/ 16 w 16"/>
                  <a:gd name="T25" fmla="*/ 13 h 13"/>
                  <a:gd name="T26" fmla="*/ 16 w 16"/>
                  <a:gd name="T27" fmla="*/ 13 h 13"/>
                  <a:gd name="T28" fmla="*/ 16 w 16"/>
                  <a:gd name="T29" fmla="*/ 9 h 13"/>
                  <a:gd name="T30" fmla="*/ 16 w 16"/>
                  <a:gd name="T31" fmla="*/ 9 h 13"/>
                  <a:gd name="T32" fmla="*/ 16 w 16"/>
                  <a:gd name="T33" fmla="*/ 9 h 13"/>
                  <a:gd name="T34" fmla="*/ 16 w 16"/>
                  <a:gd name="T35" fmla="*/ 5 h 13"/>
                  <a:gd name="T36" fmla="*/ 16 w 16"/>
                  <a:gd name="T37" fmla="*/ 5 h 13"/>
                  <a:gd name="T38" fmla="*/ 16 w 16"/>
                  <a:gd name="T39" fmla="*/ 5 h 13"/>
                  <a:gd name="T40" fmla="*/ 16 w 16"/>
                  <a:gd name="T41" fmla="*/ 0 h 13"/>
                  <a:gd name="T42" fmla="*/ 12 w 16"/>
                  <a:gd name="T43" fmla="*/ 0 h 13"/>
                  <a:gd name="T44" fmla="*/ 12 w 16"/>
                  <a:gd name="T45" fmla="*/ 0 h 13"/>
                  <a:gd name="T46" fmla="*/ 8 w 16"/>
                  <a:gd name="T47" fmla="*/ 0 h 13"/>
                  <a:gd name="T48" fmla="*/ 8 w 16"/>
                  <a:gd name="T49" fmla="*/ 0 h 13"/>
                  <a:gd name="T50" fmla="*/ 4 w 16"/>
                  <a:gd name="T51" fmla="*/ 0 h 13"/>
                  <a:gd name="T52" fmla="*/ 4 w 16"/>
                  <a:gd name="T53" fmla="*/ 0 h 13"/>
                  <a:gd name="T54" fmla="*/ 4 w 16"/>
                  <a:gd name="T55" fmla="*/ 0 h 13"/>
                  <a:gd name="T56" fmla="*/ 0 w 16"/>
                  <a:gd name="T57" fmla="*/ 0 h 13"/>
                  <a:gd name="T58" fmla="*/ 0 w 16"/>
                  <a:gd name="T59" fmla="*/ 5 h 13"/>
                  <a:gd name="T60" fmla="*/ 0 w 16"/>
                  <a:gd name="T61" fmla="*/ 5 h 13"/>
                  <a:gd name="T62" fmla="*/ 0 w 16"/>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3"/>
                  <a:gd name="T98" fmla="*/ 16 w 16"/>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3">
                    <a:moveTo>
                      <a:pt x="0" y="5"/>
                    </a:moveTo>
                    <a:lnTo>
                      <a:pt x="0" y="5"/>
                    </a:lnTo>
                    <a:lnTo>
                      <a:pt x="0" y="9"/>
                    </a:lnTo>
                    <a:lnTo>
                      <a:pt x="0" y="13"/>
                    </a:lnTo>
                    <a:lnTo>
                      <a:pt x="4" y="13"/>
                    </a:lnTo>
                    <a:lnTo>
                      <a:pt x="8" y="13"/>
                    </a:lnTo>
                    <a:lnTo>
                      <a:pt x="12" y="13"/>
                    </a:lnTo>
                    <a:lnTo>
                      <a:pt x="16" y="13"/>
                    </a:lnTo>
                    <a:lnTo>
                      <a:pt x="16" y="9"/>
                    </a:lnTo>
                    <a:lnTo>
                      <a:pt x="16" y="5"/>
                    </a:lnTo>
                    <a:lnTo>
                      <a:pt x="16" y="0"/>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7" name="Freeform 1195"/>
              <p:cNvSpPr>
                <a:spLocks/>
              </p:cNvSpPr>
              <p:nvPr/>
            </p:nvSpPr>
            <p:spPr bwMode="auto">
              <a:xfrm>
                <a:off x="2268" y="357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8 h 13"/>
                  <a:gd name="T30" fmla="*/ 15 w 15"/>
                  <a:gd name="T31" fmla="*/ 8 h 13"/>
                  <a:gd name="T32" fmla="*/ 15 w 15"/>
                  <a:gd name="T33" fmla="*/ 4 h 13"/>
                  <a:gd name="T34" fmla="*/ 15 w 15"/>
                  <a:gd name="T35" fmla="*/ 4 h 13"/>
                  <a:gd name="T36" fmla="*/ 15 w 15"/>
                  <a:gd name="T37" fmla="*/ 4 h 13"/>
                  <a:gd name="T38" fmla="*/ 11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0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4"/>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8" name="Freeform 1196"/>
              <p:cNvSpPr>
                <a:spLocks/>
              </p:cNvSpPr>
              <p:nvPr/>
            </p:nvSpPr>
            <p:spPr bwMode="auto">
              <a:xfrm>
                <a:off x="1992" y="3261"/>
                <a:ext cx="19" cy="12"/>
              </a:xfrm>
              <a:custGeom>
                <a:avLst/>
                <a:gdLst>
                  <a:gd name="T0" fmla="*/ 0 w 19"/>
                  <a:gd name="T1" fmla="*/ 4 h 12"/>
                  <a:gd name="T2" fmla="*/ 0 w 19"/>
                  <a:gd name="T3" fmla="*/ 4 h 12"/>
                  <a:gd name="T4" fmla="*/ 4 w 19"/>
                  <a:gd name="T5" fmla="*/ 8 h 12"/>
                  <a:gd name="T6" fmla="*/ 4 w 19"/>
                  <a:gd name="T7" fmla="*/ 8 h 12"/>
                  <a:gd name="T8" fmla="*/ 4 w 19"/>
                  <a:gd name="T9" fmla="*/ 8 h 12"/>
                  <a:gd name="T10" fmla="*/ 4 w 19"/>
                  <a:gd name="T11" fmla="*/ 12 h 12"/>
                  <a:gd name="T12" fmla="*/ 8 w 19"/>
                  <a:gd name="T13" fmla="*/ 12 h 12"/>
                  <a:gd name="T14" fmla="*/ 8 w 19"/>
                  <a:gd name="T15" fmla="*/ 12 h 12"/>
                  <a:gd name="T16" fmla="*/ 8 w 19"/>
                  <a:gd name="T17" fmla="*/ 12 h 12"/>
                  <a:gd name="T18" fmla="*/ 12 w 19"/>
                  <a:gd name="T19" fmla="*/ 12 h 12"/>
                  <a:gd name="T20" fmla="*/ 12 w 19"/>
                  <a:gd name="T21" fmla="*/ 12 h 12"/>
                  <a:gd name="T22" fmla="*/ 15 w 19"/>
                  <a:gd name="T23" fmla="*/ 12 h 12"/>
                  <a:gd name="T24" fmla="*/ 15 w 19"/>
                  <a:gd name="T25" fmla="*/ 12 h 12"/>
                  <a:gd name="T26" fmla="*/ 15 w 19"/>
                  <a:gd name="T27" fmla="*/ 8 h 12"/>
                  <a:gd name="T28" fmla="*/ 19 w 19"/>
                  <a:gd name="T29" fmla="*/ 8 h 12"/>
                  <a:gd name="T30" fmla="*/ 19 w 19"/>
                  <a:gd name="T31" fmla="*/ 8 h 12"/>
                  <a:gd name="T32" fmla="*/ 19 w 19"/>
                  <a:gd name="T33" fmla="*/ 4 h 12"/>
                  <a:gd name="T34" fmla="*/ 19 w 19"/>
                  <a:gd name="T35" fmla="*/ 4 h 12"/>
                  <a:gd name="T36" fmla="*/ 19 w 19"/>
                  <a:gd name="T37" fmla="*/ 4 h 12"/>
                  <a:gd name="T38" fmla="*/ 15 w 19"/>
                  <a:gd name="T39" fmla="*/ 4 h 12"/>
                  <a:gd name="T40" fmla="*/ 15 w 19"/>
                  <a:gd name="T41" fmla="*/ 0 h 12"/>
                  <a:gd name="T42" fmla="*/ 15 w 19"/>
                  <a:gd name="T43" fmla="*/ 0 h 12"/>
                  <a:gd name="T44" fmla="*/ 12 w 19"/>
                  <a:gd name="T45" fmla="*/ 0 h 12"/>
                  <a:gd name="T46" fmla="*/ 8 w 19"/>
                  <a:gd name="T47" fmla="*/ 0 h 12"/>
                  <a:gd name="T48" fmla="*/ 8 w 19"/>
                  <a:gd name="T49" fmla="*/ 0 h 12"/>
                  <a:gd name="T50" fmla="*/ 8 w 19"/>
                  <a:gd name="T51" fmla="*/ 0 h 12"/>
                  <a:gd name="T52" fmla="*/ 4 w 19"/>
                  <a:gd name="T53" fmla="*/ 0 h 12"/>
                  <a:gd name="T54" fmla="*/ 4 w 19"/>
                  <a:gd name="T55" fmla="*/ 0 h 12"/>
                  <a:gd name="T56" fmla="*/ 4 w 19"/>
                  <a:gd name="T57" fmla="*/ 0 h 12"/>
                  <a:gd name="T58" fmla="*/ 4 w 19"/>
                  <a:gd name="T59" fmla="*/ 0 h 12"/>
                  <a:gd name="T60" fmla="*/ 4 w 19"/>
                  <a:gd name="T61" fmla="*/ 4 h 12"/>
                  <a:gd name="T62" fmla="*/ 0 w 19"/>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2"/>
                  <a:gd name="T98" fmla="*/ 19 w 1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2">
                    <a:moveTo>
                      <a:pt x="0" y="4"/>
                    </a:moveTo>
                    <a:lnTo>
                      <a:pt x="0" y="4"/>
                    </a:lnTo>
                    <a:lnTo>
                      <a:pt x="4" y="8"/>
                    </a:lnTo>
                    <a:lnTo>
                      <a:pt x="4" y="12"/>
                    </a:lnTo>
                    <a:lnTo>
                      <a:pt x="8" y="12"/>
                    </a:lnTo>
                    <a:lnTo>
                      <a:pt x="12" y="12"/>
                    </a:lnTo>
                    <a:lnTo>
                      <a:pt x="15" y="12"/>
                    </a:lnTo>
                    <a:lnTo>
                      <a:pt x="15" y="8"/>
                    </a:lnTo>
                    <a:lnTo>
                      <a:pt x="19" y="8"/>
                    </a:lnTo>
                    <a:lnTo>
                      <a:pt x="19" y="4"/>
                    </a:lnTo>
                    <a:lnTo>
                      <a:pt x="15" y="4"/>
                    </a:lnTo>
                    <a:lnTo>
                      <a:pt x="15" y="0"/>
                    </a:lnTo>
                    <a:lnTo>
                      <a:pt x="12"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9" name="Freeform 1197"/>
              <p:cNvSpPr>
                <a:spLocks/>
              </p:cNvSpPr>
              <p:nvPr/>
            </p:nvSpPr>
            <p:spPr bwMode="auto">
              <a:xfrm>
                <a:off x="2188" y="3290"/>
                <a:ext cx="19" cy="13"/>
              </a:xfrm>
              <a:custGeom>
                <a:avLst/>
                <a:gdLst>
                  <a:gd name="T0" fmla="*/ 0 w 19"/>
                  <a:gd name="T1" fmla="*/ 5 h 13"/>
                  <a:gd name="T2" fmla="*/ 0 w 19"/>
                  <a:gd name="T3" fmla="*/ 5 h 13"/>
                  <a:gd name="T4" fmla="*/ 0 w 19"/>
                  <a:gd name="T5" fmla="*/ 9 h 13"/>
                  <a:gd name="T6" fmla="*/ 0 w 19"/>
                  <a:gd name="T7" fmla="*/ 9 h 13"/>
                  <a:gd name="T8" fmla="*/ 4 w 19"/>
                  <a:gd name="T9" fmla="*/ 9 h 13"/>
                  <a:gd name="T10" fmla="*/ 4 w 19"/>
                  <a:gd name="T11" fmla="*/ 13 h 13"/>
                  <a:gd name="T12" fmla="*/ 4 w 19"/>
                  <a:gd name="T13" fmla="*/ 13 h 13"/>
                  <a:gd name="T14" fmla="*/ 8 w 19"/>
                  <a:gd name="T15" fmla="*/ 13 h 13"/>
                  <a:gd name="T16" fmla="*/ 8 w 19"/>
                  <a:gd name="T17" fmla="*/ 13 h 13"/>
                  <a:gd name="T18" fmla="*/ 12 w 19"/>
                  <a:gd name="T19" fmla="*/ 13 h 13"/>
                  <a:gd name="T20" fmla="*/ 12 w 19"/>
                  <a:gd name="T21" fmla="*/ 13 h 13"/>
                  <a:gd name="T22" fmla="*/ 12 w 19"/>
                  <a:gd name="T23" fmla="*/ 13 h 13"/>
                  <a:gd name="T24" fmla="*/ 15 w 19"/>
                  <a:gd name="T25" fmla="*/ 13 h 13"/>
                  <a:gd name="T26" fmla="*/ 15 w 19"/>
                  <a:gd name="T27" fmla="*/ 13 h 13"/>
                  <a:gd name="T28" fmla="*/ 15 w 19"/>
                  <a:gd name="T29" fmla="*/ 9 h 13"/>
                  <a:gd name="T30" fmla="*/ 15 w 19"/>
                  <a:gd name="T31" fmla="*/ 9 h 13"/>
                  <a:gd name="T32" fmla="*/ 19 w 19"/>
                  <a:gd name="T33" fmla="*/ 5 h 13"/>
                  <a:gd name="T34" fmla="*/ 15 w 19"/>
                  <a:gd name="T35" fmla="*/ 5 h 13"/>
                  <a:gd name="T36" fmla="*/ 15 w 19"/>
                  <a:gd name="T37" fmla="*/ 5 h 13"/>
                  <a:gd name="T38" fmla="*/ 15 w 19"/>
                  <a:gd name="T39" fmla="*/ 5 h 13"/>
                  <a:gd name="T40" fmla="*/ 15 w 19"/>
                  <a:gd name="T41" fmla="*/ 0 h 13"/>
                  <a:gd name="T42" fmla="*/ 15 w 19"/>
                  <a:gd name="T43" fmla="*/ 0 h 13"/>
                  <a:gd name="T44" fmla="*/ 12 w 19"/>
                  <a:gd name="T45" fmla="*/ 0 h 13"/>
                  <a:gd name="T46" fmla="*/ 8 w 19"/>
                  <a:gd name="T47" fmla="*/ 0 h 13"/>
                  <a:gd name="T48" fmla="*/ 8 w 19"/>
                  <a:gd name="T49" fmla="*/ 0 h 13"/>
                  <a:gd name="T50" fmla="*/ 4 w 19"/>
                  <a:gd name="T51" fmla="*/ 0 h 13"/>
                  <a:gd name="T52" fmla="*/ 4 w 19"/>
                  <a:gd name="T53" fmla="*/ 0 h 13"/>
                  <a:gd name="T54" fmla="*/ 4 w 19"/>
                  <a:gd name="T55" fmla="*/ 0 h 13"/>
                  <a:gd name="T56" fmla="*/ 4 w 19"/>
                  <a:gd name="T57" fmla="*/ 0 h 13"/>
                  <a:gd name="T58" fmla="*/ 0 w 19"/>
                  <a:gd name="T59" fmla="*/ 0 h 13"/>
                  <a:gd name="T60" fmla="*/ 0 w 19"/>
                  <a:gd name="T61" fmla="*/ 5 h 13"/>
                  <a:gd name="T62" fmla="*/ 0 w 19"/>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5"/>
                    </a:moveTo>
                    <a:lnTo>
                      <a:pt x="0" y="5"/>
                    </a:lnTo>
                    <a:lnTo>
                      <a:pt x="0" y="9"/>
                    </a:lnTo>
                    <a:lnTo>
                      <a:pt x="4" y="9"/>
                    </a:lnTo>
                    <a:lnTo>
                      <a:pt x="4" y="13"/>
                    </a:lnTo>
                    <a:lnTo>
                      <a:pt x="8" y="13"/>
                    </a:lnTo>
                    <a:lnTo>
                      <a:pt x="12" y="13"/>
                    </a:lnTo>
                    <a:lnTo>
                      <a:pt x="15" y="13"/>
                    </a:lnTo>
                    <a:lnTo>
                      <a:pt x="15" y="9"/>
                    </a:lnTo>
                    <a:lnTo>
                      <a:pt x="19" y="5"/>
                    </a:lnTo>
                    <a:lnTo>
                      <a:pt x="15" y="5"/>
                    </a:lnTo>
                    <a:lnTo>
                      <a:pt x="15" y="0"/>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0" name="Freeform 1198"/>
              <p:cNvSpPr>
                <a:spLocks/>
              </p:cNvSpPr>
              <p:nvPr/>
            </p:nvSpPr>
            <p:spPr bwMode="auto">
              <a:xfrm>
                <a:off x="2558" y="3329"/>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4 w 15"/>
                  <a:gd name="T11" fmla="*/ 12 h 12"/>
                  <a:gd name="T12" fmla="*/ 8 w 15"/>
                  <a:gd name="T13" fmla="*/ 12 h 12"/>
                  <a:gd name="T14" fmla="*/ 8 w 15"/>
                  <a:gd name="T15" fmla="*/ 12 h 12"/>
                  <a:gd name="T16" fmla="*/ 11 w 15"/>
                  <a:gd name="T17" fmla="*/ 12 h 12"/>
                  <a:gd name="T18" fmla="*/ 15 w 15"/>
                  <a:gd name="T19" fmla="*/ 12 h 12"/>
                  <a:gd name="T20" fmla="*/ 15 w 15"/>
                  <a:gd name="T21" fmla="*/ 12 h 12"/>
                  <a:gd name="T22" fmla="*/ 15 w 15"/>
                  <a:gd name="T23" fmla="*/ 8 h 12"/>
                  <a:gd name="T24" fmla="*/ 15 w 15"/>
                  <a:gd name="T25" fmla="*/ 8 h 12"/>
                  <a:gd name="T26" fmla="*/ 15 w 15"/>
                  <a:gd name="T27" fmla="*/ 4 h 12"/>
                  <a:gd name="T28" fmla="*/ 15 w 15"/>
                  <a:gd name="T29" fmla="*/ 4 h 12"/>
                  <a:gd name="T30" fmla="*/ 15 w 15"/>
                  <a:gd name="T31" fmla="*/ 4 h 12"/>
                  <a:gd name="T32" fmla="*/ 11 w 15"/>
                  <a:gd name="T33" fmla="*/ 0 h 12"/>
                  <a:gd name="T34" fmla="*/ 11 w 15"/>
                  <a:gd name="T35" fmla="*/ 0 h 12"/>
                  <a:gd name="T36" fmla="*/ 8 w 15"/>
                  <a:gd name="T37" fmla="*/ 0 h 12"/>
                  <a:gd name="T38" fmla="*/ 4 w 15"/>
                  <a:gd name="T39" fmla="*/ 0 h 12"/>
                  <a:gd name="T40" fmla="*/ 4 w 15"/>
                  <a:gd name="T41" fmla="*/ 0 h 12"/>
                  <a:gd name="T42" fmla="*/ 0 w 15"/>
                  <a:gd name="T43" fmla="*/ 4 h 12"/>
                  <a:gd name="T44" fmla="*/ 0 w 15"/>
                  <a:gd name="T45" fmla="*/ 4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0" y="12"/>
                    </a:lnTo>
                    <a:lnTo>
                      <a:pt x="4" y="12"/>
                    </a:lnTo>
                    <a:lnTo>
                      <a:pt x="8" y="12"/>
                    </a:lnTo>
                    <a:lnTo>
                      <a:pt x="11" y="12"/>
                    </a:lnTo>
                    <a:lnTo>
                      <a:pt x="15" y="12"/>
                    </a:lnTo>
                    <a:lnTo>
                      <a:pt x="15" y="8"/>
                    </a:lnTo>
                    <a:lnTo>
                      <a:pt x="15"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1" name="Freeform 1199"/>
              <p:cNvSpPr>
                <a:spLocks/>
              </p:cNvSpPr>
              <p:nvPr/>
            </p:nvSpPr>
            <p:spPr bwMode="auto">
              <a:xfrm>
                <a:off x="2566" y="3388"/>
                <a:ext cx="18" cy="34"/>
              </a:xfrm>
              <a:custGeom>
                <a:avLst/>
                <a:gdLst>
                  <a:gd name="T0" fmla="*/ 3 w 18"/>
                  <a:gd name="T1" fmla="*/ 4 h 34"/>
                  <a:gd name="T2" fmla="*/ 3 w 18"/>
                  <a:gd name="T3" fmla="*/ 4 h 34"/>
                  <a:gd name="T4" fmla="*/ 0 w 18"/>
                  <a:gd name="T5" fmla="*/ 13 h 34"/>
                  <a:gd name="T6" fmla="*/ 0 w 18"/>
                  <a:gd name="T7" fmla="*/ 13 h 34"/>
                  <a:gd name="T8" fmla="*/ 0 w 18"/>
                  <a:gd name="T9" fmla="*/ 17 h 34"/>
                  <a:gd name="T10" fmla="*/ 0 w 18"/>
                  <a:gd name="T11" fmla="*/ 21 h 34"/>
                  <a:gd name="T12" fmla="*/ 0 w 18"/>
                  <a:gd name="T13" fmla="*/ 21 h 34"/>
                  <a:gd name="T14" fmla="*/ 0 w 18"/>
                  <a:gd name="T15" fmla="*/ 30 h 34"/>
                  <a:gd name="T16" fmla="*/ 0 w 18"/>
                  <a:gd name="T17" fmla="*/ 30 h 34"/>
                  <a:gd name="T18" fmla="*/ 3 w 18"/>
                  <a:gd name="T19" fmla="*/ 30 h 34"/>
                  <a:gd name="T20" fmla="*/ 3 w 18"/>
                  <a:gd name="T21" fmla="*/ 34 h 34"/>
                  <a:gd name="T22" fmla="*/ 7 w 18"/>
                  <a:gd name="T23" fmla="*/ 34 h 34"/>
                  <a:gd name="T24" fmla="*/ 7 w 18"/>
                  <a:gd name="T25" fmla="*/ 34 h 34"/>
                  <a:gd name="T26" fmla="*/ 11 w 18"/>
                  <a:gd name="T27" fmla="*/ 34 h 34"/>
                  <a:gd name="T28" fmla="*/ 15 w 18"/>
                  <a:gd name="T29" fmla="*/ 30 h 34"/>
                  <a:gd name="T30" fmla="*/ 15 w 18"/>
                  <a:gd name="T31" fmla="*/ 25 h 34"/>
                  <a:gd name="T32" fmla="*/ 18 w 18"/>
                  <a:gd name="T33" fmla="*/ 21 h 34"/>
                  <a:gd name="T34" fmla="*/ 18 w 18"/>
                  <a:gd name="T35" fmla="*/ 21 h 34"/>
                  <a:gd name="T36" fmla="*/ 18 w 18"/>
                  <a:gd name="T37" fmla="*/ 17 h 34"/>
                  <a:gd name="T38" fmla="*/ 18 w 18"/>
                  <a:gd name="T39" fmla="*/ 13 h 34"/>
                  <a:gd name="T40" fmla="*/ 18 w 18"/>
                  <a:gd name="T41" fmla="*/ 8 h 34"/>
                  <a:gd name="T42" fmla="*/ 18 w 18"/>
                  <a:gd name="T43" fmla="*/ 8 h 34"/>
                  <a:gd name="T44" fmla="*/ 15 w 18"/>
                  <a:gd name="T45" fmla="*/ 4 h 34"/>
                  <a:gd name="T46" fmla="*/ 15 w 18"/>
                  <a:gd name="T47" fmla="*/ 4 h 34"/>
                  <a:gd name="T48" fmla="*/ 15 w 18"/>
                  <a:gd name="T49" fmla="*/ 4 h 34"/>
                  <a:gd name="T50" fmla="*/ 7 w 18"/>
                  <a:gd name="T51" fmla="*/ 0 h 34"/>
                  <a:gd name="T52" fmla="*/ 7 w 18"/>
                  <a:gd name="T53" fmla="*/ 0 h 34"/>
                  <a:gd name="T54" fmla="*/ 7 w 18"/>
                  <a:gd name="T55" fmla="*/ 0 h 34"/>
                  <a:gd name="T56" fmla="*/ 3 w 18"/>
                  <a:gd name="T57" fmla="*/ 4 h 34"/>
                  <a:gd name="T58" fmla="*/ 3 w 18"/>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34"/>
                  <a:gd name="T92" fmla="*/ 18 w 1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34">
                    <a:moveTo>
                      <a:pt x="3" y="4"/>
                    </a:moveTo>
                    <a:lnTo>
                      <a:pt x="3" y="4"/>
                    </a:lnTo>
                    <a:lnTo>
                      <a:pt x="0" y="13"/>
                    </a:lnTo>
                    <a:lnTo>
                      <a:pt x="0" y="17"/>
                    </a:lnTo>
                    <a:lnTo>
                      <a:pt x="0" y="21"/>
                    </a:lnTo>
                    <a:lnTo>
                      <a:pt x="0" y="30"/>
                    </a:lnTo>
                    <a:lnTo>
                      <a:pt x="3" y="30"/>
                    </a:lnTo>
                    <a:lnTo>
                      <a:pt x="3" y="34"/>
                    </a:lnTo>
                    <a:lnTo>
                      <a:pt x="7" y="34"/>
                    </a:lnTo>
                    <a:lnTo>
                      <a:pt x="11" y="34"/>
                    </a:lnTo>
                    <a:lnTo>
                      <a:pt x="15" y="30"/>
                    </a:lnTo>
                    <a:lnTo>
                      <a:pt x="15" y="25"/>
                    </a:lnTo>
                    <a:lnTo>
                      <a:pt x="18" y="21"/>
                    </a:lnTo>
                    <a:lnTo>
                      <a:pt x="18" y="17"/>
                    </a:lnTo>
                    <a:lnTo>
                      <a:pt x="18" y="13"/>
                    </a:lnTo>
                    <a:lnTo>
                      <a:pt x="18" y="8"/>
                    </a:lnTo>
                    <a:lnTo>
                      <a:pt x="15" y="4"/>
                    </a:lnTo>
                    <a:lnTo>
                      <a:pt x="7" y="0"/>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2" name="Freeform 1200"/>
              <p:cNvSpPr>
                <a:spLocks/>
              </p:cNvSpPr>
              <p:nvPr/>
            </p:nvSpPr>
            <p:spPr bwMode="auto">
              <a:xfrm>
                <a:off x="2592" y="3396"/>
                <a:ext cx="23" cy="30"/>
              </a:xfrm>
              <a:custGeom>
                <a:avLst/>
                <a:gdLst>
                  <a:gd name="T0" fmla="*/ 4 w 23"/>
                  <a:gd name="T1" fmla="*/ 5 h 30"/>
                  <a:gd name="T2" fmla="*/ 4 w 23"/>
                  <a:gd name="T3" fmla="*/ 5 h 30"/>
                  <a:gd name="T4" fmla="*/ 0 w 23"/>
                  <a:gd name="T5" fmla="*/ 9 h 30"/>
                  <a:gd name="T6" fmla="*/ 0 w 23"/>
                  <a:gd name="T7" fmla="*/ 13 h 30"/>
                  <a:gd name="T8" fmla="*/ 0 w 23"/>
                  <a:gd name="T9" fmla="*/ 17 h 30"/>
                  <a:gd name="T10" fmla="*/ 0 w 23"/>
                  <a:gd name="T11" fmla="*/ 22 h 30"/>
                  <a:gd name="T12" fmla="*/ 0 w 23"/>
                  <a:gd name="T13" fmla="*/ 22 h 30"/>
                  <a:gd name="T14" fmla="*/ 4 w 23"/>
                  <a:gd name="T15" fmla="*/ 26 h 30"/>
                  <a:gd name="T16" fmla="*/ 4 w 23"/>
                  <a:gd name="T17" fmla="*/ 30 h 30"/>
                  <a:gd name="T18" fmla="*/ 4 w 23"/>
                  <a:gd name="T19" fmla="*/ 30 h 30"/>
                  <a:gd name="T20" fmla="*/ 4 w 23"/>
                  <a:gd name="T21" fmla="*/ 30 h 30"/>
                  <a:gd name="T22" fmla="*/ 7 w 23"/>
                  <a:gd name="T23" fmla="*/ 30 h 30"/>
                  <a:gd name="T24" fmla="*/ 7 w 23"/>
                  <a:gd name="T25" fmla="*/ 30 h 30"/>
                  <a:gd name="T26" fmla="*/ 11 w 23"/>
                  <a:gd name="T27" fmla="*/ 30 h 30"/>
                  <a:gd name="T28" fmla="*/ 15 w 23"/>
                  <a:gd name="T29" fmla="*/ 26 h 30"/>
                  <a:gd name="T30" fmla="*/ 19 w 23"/>
                  <a:gd name="T31" fmla="*/ 26 h 30"/>
                  <a:gd name="T32" fmla="*/ 19 w 23"/>
                  <a:gd name="T33" fmla="*/ 22 h 30"/>
                  <a:gd name="T34" fmla="*/ 19 w 23"/>
                  <a:gd name="T35" fmla="*/ 17 h 30"/>
                  <a:gd name="T36" fmla="*/ 23 w 23"/>
                  <a:gd name="T37" fmla="*/ 17 h 30"/>
                  <a:gd name="T38" fmla="*/ 23 w 23"/>
                  <a:gd name="T39" fmla="*/ 13 h 30"/>
                  <a:gd name="T40" fmla="*/ 19 w 23"/>
                  <a:gd name="T41" fmla="*/ 9 h 30"/>
                  <a:gd name="T42" fmla="*/ 19 w 23"/>
                  <a:gd name="T43" fmla="*/ 9 h 30"/>
                  <a:gd name="T44" fmla="*/ 19 w 23"/>
                  <a:gd name="T45" fmla="*/ 5 h 30"/>
                  <a:gd name="T46" fmla="*/ 15 w 23"/>
                  <a:gd name="T47" fmla="*/ 5 h 30"/>
                  <a:gd name="T48" fmla="*/ 15 w 23"/>
                  <a:gd name="T49" fmla="*/ 0 h 30"/>
                  <a:gd name="T50" fmla="*/ 11 w 23"/>
                  <a:gd name="T51" fmla="*/ 0 h 30"/>
                  <a:gd name="T52" fmla="*/ 7 w 23"/>
                  <a:gd name="T53" fmla="*/ 0 h 30"/>
                  <a:gd name="T54" fmla="*/ 7 w 23"/>
                  <a:gd name="T55" fmla="*/ 0 h 30"/>
                  <a:gd name="T56" fmla="*/ 4 w 23"/>
                  <a:gd name="T57" fmla="*/ 0 h 30"/>
                  <a:gd name="T58" fmla="*/ 4 w 23"/>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5"/>
                    </a:moveTo>
                    <a:lnTo>
                      <a:pt x="4" y="5"/>
                    </a:lnTo>
                    <a:lnTo>
                      <a:pt x="0" y="9"/>
                    </a:lnTo>
                    <a:lnTo>
                      <a:pt x="0" y="13"/>
                    </a:lnTo>
                    <a:lnTo>
                      <a:pt x="0" y="17"/>
                    </a:lnTo>
                    <a:lnTo>
                      <a:pt x="0" y="22"/>
                    </a:lnTo>
                    <a:lnTo>
                      <a:pt x="4" y="26"/>
                    </a:lnTo>
                    <a:lnTo>
                      <a:pt x="4" y="30"/>
                    </a:lnTo>
                    <a:lnTo>
                      <a:pt x="7" y="30"/>
                    </a:lnTo>
                    <a:lnTo>
                      <a:pt x="11" y="30"/>
                    </a:lnTo>
                    <a:lnTo>
                      <a:pt x="15" y="26"/>
                    </a:lnTo>
                    <a:lnTo>
                      <a:pt x="19" y="26"/>
                    </a:lnTo>
                    <a:lnTo>
                      <a:pt x="19" y="22"/>
                    </a:lnTo>
                    <a:lnTo>
                      <a:pt x="19" y="17"/>
                    </a:lnTo>
                    <a:lnTo>
                      <a:pt x="23" y="17"/>
                    </a:lnTo>
                    <a:lnTo>
                      <a:pt x="23" y="13"/>
                    </a:lnTo>
                    <a:lnTo>
                      <a:pt x="19" y="9"/>
                    </a:lnTo>
                    <a:lnTo>
                      <a:pt x="19" y="5"/>
                    </a:lnTo>
                    <a:lnTo>
                      <a:pt x="15" y="5"/>
                    </a:lnTo>
                    <a:lnTo>
                      <a:pt x="15" y="0"/>
                    </a:lnTo>
                    <a:lnTo>
                      <a:pt x="11" y="0"/>
                    </a:lnTo>
                    <a:lnTo>
                      <a:pt x="7" y="0"/>
                    </a:lnTo>
                    <a:lnTo>
                      <a:pt x="4" y="0"/>
                    </a:lnTo>
                    <a:lnTo>
                      <a:pt x="4"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3" name="Freeform 1201"/>
              <p:cNvSpPr>
                <a:spLocks/>
              </p:cNvSpPr>
              <p:nvPr/>
            </p:nvSpPr>
            <p:spPr bwMode="auto">
              <a:xfrm>
                <a:off x="2588" y="3375"/>
                <a:ext cx="23" cy="30"/>
              </a:xfrm>
              <a:custGeom>
                <a:avLst/>
                <a:gdLst>
                  <a:gd name="T0" fmla="*/ 4 w 23"/>
                  <a:gd name="T1" fmla="*/ 4 h 30"/>
                  <a:gd name="T2" fmla="*/ 4 w 23"/>
                  <a:gd name="T3" fmla="*/ 4 h 30"/>
                  <a:gd name="T4" fmla="*/ 0 w 23"/>
                  <a:gd name="T5" fmla="*/ 9 h 30"/>
                  <a:gd name="T6" fmla="*/ 0 w 23"/>
                  <a:gd name="T7" fmla="*/ 13 h 30"/>
                  <a:gd name="T8" fmla="*/ 0 w 23"/>
                  <a:gd name="T9" fmla="*/ 17 h 30"/>
                  <a:gd name="T10" fmla="*/ 0 w 23"/>
                  <a:gd name="T11" fmla="*/ 17 h 30"/>
                  <a:gd name="T12" fmla="*/ 0 w 23"/>
                  <a:gd name="T13" fmla="*/ 21 h 30"/>
                  <a:gd name="T14" fmla="*/ 4 w 23"/>
                  <a:gd name="T15" fmla="*/ 26 h 30"/>
                  <a:gd name="T16" fmla="*/ 4 w 23"/>
                  <a:gd name="T17" fmla="*/ 30 h 30"/>
                  <a:gd name="T18" fmla="*/ 4 w 23"/>
                  <a:gd name="T19" fmla="*/ 30 h 30"/>
                  <a:gd name="T20" fmla="*/ 4 w 23"/>
                  <a:gd name="T21" fmla="*/ 30 h 30"/>
                  <a:gd name="T22" fmla="*/ 8 w 23"/>
                  <a:gd name="T23" fmla="*/ 30 h 30"/>
                  <a:gd name="T24" fmla="*/ 8 w 23"/>
                  <a:gd name="T25" fmla="*/ 30 h 30"/>
                  <a:gd name="T26" fmla="*/ 11 w 23"/>
                  <a:gd name="T27" fmla="*/ 30 h 30"/>
                  <a:gd name="T28" fmla="*/ 15 w 23"/>
                  <a:gd name="T29" fmla="*/ 26 h 30"/>
                  <a:gd name="T30" fmla="*/ 19 w 23"/>
                  <a:gd name="T31" fmla="*/ 26 h 30"/>
                  <a:gd name="T32" fmla="*/ 19 w 23"/>
                  <a:gd name="T33" fmla="*/ 21 h 30"/>
                  <a:gd name="T34" fmla="*/ 23 w 23"/>
                  <a:gd name="T35" fmla="*/ 17 h 30"/>
                  <a:gd name="T36" fmla="*/ 23 w 23"/>
                  <a:gd name="T37" fmla="*/ 13 h 30"/>
                  <a:gd name="T38" fmla="*/ 23 w 23"/>
                  <a:gd name="T39" fmla="*/ 13 h 30"/>
                  <a:gd name="T40" fmla="*/ 19 w 23"/>
                  <a:gd name="T41" fmla="*/ 9 h 30"/>
                  <a:gd name="T42" fmla="*/ 19 w 23"/>
                  <a:gd name="T43" fmla="*/ 4 h 30"/>
                  <a:gd name="T44" fmla="*/ 19 w 23"/>
                  <a:gd name="T45" fmla="*/ 4 h 30"/>
                  <a:gd name="T46" fmla="*/ 15 w 23"/>
                  <a:gd name="T47" fmla="*/ 0 h 30"/>
                  <a:gd name="T48" fmla="*/ 15 w 23"/>
                  <a:gd name="T49" fmla="*/ 0 h 30"/>
                  <a:gd name="T50" fmla="*/ 11 w 23"/>
                  <a:gd name="T51" fmla="*/ 0 h 30"/>
                  <a:gd name="T52" fmla="*/ 8 w 23"/>
                  <a:gd name="T53" fmla="*/ 0 h 30"/>
                  <a:gd name="T54" fmla="*/ 8 w 23"/>
                  <a:gd name="T55" fmla="*/ 0 h 30"/>
                  <a:gd name="T56" fmla="*/ 4 w 23"/>
                  <a:gd name="T57" fmla="*/ 0 h 30"/>
                  <a:gd name="T58" fmla="*/ 4 w 23"/>
                  <a:gd name="T59" fmla="*/ 4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4"/>
                    </a:moveTo>
                    <a:lnTo>
                      <a:pt x="4" y="4"/>
                    </a:lnTo>
                    <a:lnTo>
                      <a:pt x="0" y="9"/>
                    </a:lnTo>
                    <a:lnTo>
                      <a:pt x="0" y="13"/>
                    </a:lnTo>
                    <a:lnTo>
                      <a:pt x="0" y="17"/>
                    </a:lnTo>
                    <a:lnTo>
                      <a:pt x="0" y="21"/>
                    </a:lnTo>
                    <a:lnTo>
                      <a:pt x="4" y="26"/>
                    </a:lnTo>
                    <a:lnTo>
                      <a:pt x="4" y="30"/>
                    </a:lnTo>
                    <a:lnTo>
                      <a:pt x="8" y="30"/>
                    </a:lnTo>
                    <a:lnTo>
                      <a:pt x="11" y="30"/>
                    </a:lnTo>
                    <a:lnTo>
                      <a:pt x="15" y="26"/>
                    </a:lnTo>
                    <a:lnTo>
                      <a:pt x="19" y="26"/>
                    </a:lnTo>
                    <a:lnTo>
                      <a:pt x="19" y="21"/>
                    </a:lnTo>
                    <a:lnTo>
                      <a:pt x="23" y="17"/>
                    </a:lnTo>
                    <a:lnTo>
                      <a:pt x="23" y="13"/>
                    </a:lnTo>
                    <a:lnTo>
                      <a:pt x="19" y="9"/>
                    </a:lnTo>
                    <a:lnTo>
                      <a:pt x="19" y="4"/>
                    </a:lnTo>
                    <a:lnTo>
                      <a:pt x="15" y="0"/>
                    </a:lnTo>
                    <a:lnTo>
                      <a:pt x="11" y="0"/>
                    </a:lnTo>
                    <a:lnTo>
                      <a:pt x="8"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4" name="Freeform 1202"/>
              <p:cNvSpPr>
                <a:spLocks/>
              </p:cNvSpPr>
              <p:nvPr/>
            </p:nvSpPr>
            <p:spPr bwMode="auto">
              <a:xfrm>
                <a:off x="2618" y="3392"/>
                <a:ext cx="19" cy="34"/>
              </a:xfrm>
              <a:custGeom>
                <a:avLst/>
                <a:gdLst>
                  <a:gd name="T0" fmla="*/ 4 w 19"/>
                  <a:gd name="T1" fmla="*/ 4 h 34"/>
                  <a:gd name="T2" fmla="*/ 4 w 19"/>
                  <a:gd name="T3" fmla="*/ 4 h 34"/>
                  <a:gd name="T4" fmla="*/ 0 w 19"/>
                  <a:gd name="T5" fmla="*/ 13 h 34"/>
                  <a:gd name="T6" fmla="*/ 0 w 19"/>
                  <a:gd name="T7" fmla="*/ 13 h 34"/>
                  <a:gd name="T8" fmla="*/ 0 w 19"/>
                  <a:gd name="T9" fmla="*/ 17 h 34"/>
                  <a:gd name="T10" fmla="*/ 0 w 19"/>
                  <a:gd name="T11" fmla="*/ 21 h 34"/>
                  <a:gd name="T12" fmla="*/ 0 w 19"/>
                  <a:gd name="T13" fmla="*/ 21 h 34"/>
                  <a:gd name="T14" fmla="*/ 0 w 19"/>
                  <a:gd name="T15" fmla="*/ 26 h 34"/>
                  <a:gd name="T16" fmla="*/ 4 w 19"/>
                  <a:gd name="T17" fmla="*/ 30 h 34"/>
                  <a:gd name="T18" fmla="*/ 4 w 19"/>
                  <a:gd name="T19" fmla="*/ 30 h 34"/>
                  <a:gd name="T20" fmla="*/ 4 w 19"/>
                  <a:gd name="T21" fmla="*/ 30 h 34"/>
                  <a:gd name="T22" fmla="*/ 8 w 19"/>
                  <a:gd name="T23" fmla="*/ 34 h 34"/>
                  <a:gd name="T24" fmla="*/ 8 w 19"/>
                  <a:gd name="T25" fmla="*/ 34 h 34"/>
                  <a:gd name="T26" fmla="*/ 12 w 19"/>
                  <a:gd name="T27" fmla="*/ 30 h 34"/>
                  <a:gd name="T28" fmla="*/ 15 w 19"/>
                  <a:gd name="T29" fmla="*/ 30 h 34"/>
                  <a:gd name="T30" fmla="*/ 19 w 19"/>
                  <a:gd name="T31" fmla="*/ 26 h 34"/>
                  <a:gd name="T32" fmla="*/ 19 w 19"/>
                  <a:gd name="T33" fmla="*/ 21 h 34"/>
                  <a:gd name="T34" fmla="*/ 19 w 19"/>
                  <a:gd name="T35" fmla="*/ 17 h 34"/>
                  <a:gd name="T36" fmla="*/ 19 w 19"/>
                  <a:gd name="T37" fmla="*/ 17 h 34"/>
                  <a:gd name="T38" fmla="*/ 19 w 19"/>
                  <a:gd name="T39" fmla="*/ 13 h 34"/>
                  <a:gd name="T40" fmla="*/ 19 w 19"/>
                  <a:gd name="T41" fmla="*/ 9 h 34"/>
                  <a:gd name="T42" fmla="*/ 19 w 19"/>
                  <a:gd name="T43" fmla="*/ 9 h 34"/>
                  <a:gd name="T44" fmla="*/ 15 w 19"/>
                  <a:gd name="T45" fmla="*/ 4 h 34"/>
                  <a:gd name="T46" fmla="*/ 15 w 19"/>
                  <a:gd name="T47" fmla="*/ 4 h 34"/>
                  <a:gd name="T48" fmla="*/ 15 w 19"/>
                  <a:gd name="T49" fmla="*/ 0 h 34"/>
                  <a:gd name="T50" fmla="*/ 12 w 19"/>
                  <a:gd name="T51" fmla="*/ 0 h 34"/>
                  <a:gd name="T52" fmla="*/ 8 w 19"/>
                  <a:gd name="T53" fmla="*/ 0 h 34"/>
                  <a:gd name="T54" fmla="*/ 8 w 19"/>
                  <a:gd name="T55" fmla="*/ 0 h 34"/>
                  <a:gd name="T56" fmla="*/ 4 w 19"/>
                  <a:gd name="T57" fmla="*/ 0 h 34"/>
                  <a:gd name="T58" fmla="*/ 4 w 19"/>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4"/>
                  <a:gd name="T92" fmla="*/ 19 w 19"/>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4">
                    <a:moveTo>
                      <a:pt x="4" y="4"/>
                    </a:moveTo>
                    <a:lnTo>
                      <a:pt x="4" y="4"/>
                    </a:lnTo>
                    <a:lnTo>
                      <a:pt x="0" y="13"/>
                    </a:lnTo>
                    <a:lnTo>
                      <a:pt x="0" y="17"/>
                    </a:lnTo>
                    <a:lnTo>
                      <a:pt x="0" y="21"/>
                    </a:lnTo>
                    <a:lnTo>
                      <a:pt x="0" y="26"/>
                    </a:lnTo>
                    <a:lnTo>
                      <a:pt x="4" y="30"/>
                    </a:lnTo>
                    <a:lnTo>
                      <a:pt x="8" y="34"/>
                    </a:lnTo>
                    <a:lnTo>
                      <a:pt x="12" y="30"/>
                    </a:lnTo>
                    <a:lnTo>
                      <a:pt x="15" y="30"/>
                    </a:lnTo>
                    <a:lnTo>
                      <a:pt x="19" y="26"/>
                    </a:lnTo>
                    <a:lnTo>
                      <a:pt x="19" y="21"/>
                    </a:lnTo>
                    <a:lnTo>
                      <a:pt x="19" y="17"/>
                    </a:lnTo>
                    <a:lnTo>
                      <a:pt x="19" y="13"/>
                    </a:lnTo>
                    <a:lnTo>
                      <a:pt x="19" y="9"/>
                    </a:lnTo>
                    <a:lnTo>
                      <a:pt x="15" y="4"/>
                    </a:lnTo>
                    <a:lnTo>
                      <a:pt x="15" y="0"/>
                    </a:lnTo>
                    <a:lnTo>
                      <a:pt x="12" y="0"/>
                    </a:lnTo>
                    <a:lnTo>
                      <a:pt x="8" y="0"/>
                    </a:lnTo>
                    <a:lnTo>
                      <a:pt x="4"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5" name="Freeform 1203"/>
              <p:cNvSpPr>
                <a:spLocks/>
              </p:cNvSpPr>
              <p:nvPr/>
            </p:nvSpPr>
            <p:spPr bwMode="auto">
              <a:xfrm>
                <a:off x="2648" y="3388"/>
                <a:ext cx="23" cy="34"/>
              </a:xfrm>
              <a:custGeom>
                <a:avLst/>
                <a:gdLst>
                  <a:gd name="T0" fmla="*/ 4 w 23"/>
                  <a:gd name="T1" fmla="*/ 4 h 34"/>
                  <a:gd name="T2" fmla="*/ 4 w 23"/>
                  <a:gd name="T3" fmla="*/ 4 h 34"/>
                  <a:gd name="T4" fmla="*/ 0 w 23"/>
                  <a:gd name="T5" fmla="*/ 13 h 34"/>
                  <a:gd name="T6" fmla="*/ 0 w 23"/>
                  <a:gd name="T7" fmla="*/ 13 h 34"/>
                  <a:gd name="T8" fmla="*/ 0 w 23"/>
                  <a:gd name="T9" fmla="*/ 17 h 34"/>
                  <a:gd name="T10" fmla="*/ 0 w 23"/>
                  <a:gd name="T11" fmla="*/ 21 h 34"/>
                  <a:gd name="T12" fmla="*/ 0 w 23"/>
                  <a:gd name="T13" fmla="*/ 21 h 34"/>
                  <a:gd name="T14" fmla="*/ 4 w 23"/>
                  <a:gd name="T15" fmla="*/ 30 h 34"/>
                  <a:gd name="T16" fmla="*/ 4 w 23"/>
                  <a:gd name="T17" fmla="*/ 30 h 34"/>
                  <a:gd name="T18" fmla="*/ 4 w 23"/>
                  <a:gd name="T19" fmla="*/ 30 h 34"/>
                  <a:gd name="T20" fmla="*/ 4 w 23"/>
                  <a:gd name="T21" fmla="*/ 34 h 34"/>
                  <a:gd name="T22" fmla="*/ 8 w 23"/>
                  <a:gd name="T23" fmla="*/ 34 h 34"/>
                  <a:gd name="T24" fmla="*/ 8 w 23"/>
                  <a:gd name="T25" fmla="*/ 34 h 34"/>
                  <a:gd name="T26" fmla="*/ 12 w 23"/>
                  <a:gd name="T27" fmla="*/ 34 h 34"/>
                  <a:gd name="T28" fmla="*/ 16 w 23"/>
                  <a:gd name="T29" fmla="*/ 30 h 34"/>
                  <a:gd name="T30" fmla="*/ 19 w 23"/>
                  <a:gd name="T31" fmla="*/ 25 h 34"/>
                  <a:gd name="T32" fmla="*/ 19 w 23"/>
                  <a:gd name="T33" fmla="*/ 21 h 34"/>
                  <a:gd name="T34" fmla="*/ 19 w 23"/>
                  <a:gd name="T35" fmla="*/ 21 h 34"/>
                  <a:gd name="T36" fmla="*/ 23 w 23"/>
                  <a:gd name="T37" fmla="*/ 17 h 34"/>
                  <a:gd name="T38" fmla="*/ 23 w 23"/>
                  <a:gd name="T39" fmla="*/ 13 h 34"/>
                  <a:gd name="T40" fmla="*/ 19 w 23"/>
                  <a:gd name="T41" fmla="*/ 8 h 34"/>
                  <a:gd name="T42" fmla="*/ 19 w 23"/>
                  <a:gd name="T43" fmla="*/ 8 h 34"/>
                  <a:gd name="T44" fmla="*/ 19 w 23"/>
                  <a:gd name="T45" fmla="*/ 4 h 34"/>
                  <a:gd name="T46" fmla="*/ 16 w 23"/>
                  <a:gd name="T47" fmla="*/ 4 h 34"/>
                  <a:gd name="T48" fmla="*/ 16 w 23"/>
                  <a:gd name="T49" fmla="*/ 4 h 34"/>
                  <a:gd name="T50" fmla="*/ 12 w 23"/>
                  <a:gd name="T51" fmla="*/ 0 h 34"/>
                  <a:gd name="T52" fmla="*/ 8 w 23"/>
                  <a:gd name="T53" fmla="*/ 0 h 34"/>
                  <a:gd name="T54" fmla="*/ 8 w 23"/>
                  <a:gd name="T55" fmla="*/ 0 h 34"/>
                  <a:gd name="T56" fmla="*/ 4 w 23"/>
                  <a:gd name="T57" fmla="*/ 4 h 34"/>
                  <a:gd name="T58" fmla="*/ 4 w 23"/>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4"/>
                  <a:gd name="T92" fmla="*/ 23 w 2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4">
                    <a:moveTo>
                      <a:pt x="4" y="4"/>
                    </a:moveTo>
                    <a:lnTo>
                      <a:pt x="4" y="4"/>
                    </a:lnTo>
                    <a:lnTo>
                      <a:pt x="0" y="13"/>
                    </a:lnTo>
                    <a:lnTo>
                      <a:pt x="0" y="17"/>
                    </a:lnTo>
                    <a:lnTo>
                      <a:pt x="0" y="21"/>
                    </a:lnTo>
                    <a:lnTo>
                      <a:pt x="4" y="30"/>
                    </a:lnTo>
                    <a:lnTo>
                      <a:pt x="4" y="34"/>
                    </a:lnTo>
                    <a:lnTo>
                      <a:pt x="8" y="34"/>
                    </a:lnTo>
                    <a:lnTo>
                      <a:pt x="12" y="34"/>
                    </a:lnTo>
                    <a:lnTo>
                      <a:pt x="16" y="30"/>
                    </a:lnTo>
                    <a:lnTo>
                      <a:pt x="19" y="25"/>
                    </a:lnTo>
                    <a:lnTo>
                      <a:pt x="19" y="21"/>
                    </a:lnTo>
                    <a:lnTo>
                      <a:pt x="23" y="17"/>
                    </a:lnTo>
                    <a:lnTo>
                      <a:pt x="23" y="13"/>
                    </a:lnTo>
                    <a:lnTo>
                      <a:pt x="19" y="8"/>
                    </a:lnTo>
                    <a:lnTo>
                      <a:pt x="19" y="4"/>
                    </a:lnTo>
                    <a:lnTo>
                      <a:pt x="16" y="4"/>
                    </a:lnTo>
                    <a:lnTo>
                      <a:pt x="12" y="0"/>
                    </a:lnTo>
                    <a:lnTo>
                      <a:pt x="8" y="0"/>
                    </a:lnTo>
                    <a:lnTo>
                      <a:pt x="4"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6" name="Freeform 1204"/>
              <p:cNvSpPr>
                <a:spLocks/>
              </p:cNvSpPr>
              <p:nvPr/>
            </p:nvSpPr>
            <p:spPr bwMode="auto">
              <a:xfrm>
                <a:off x="2656" y="3362"/>
                <a:ext cx="19" cy="30"/>
              </a:xfrm>
              <a:custGeom>
                <a:avLst/>
                <a:gdLst>
                  <a:gd name="T0" fmla="*/ 0 w 19"/>
                  <a:gd name="T1" fmla="*/ 5 h 30"/>
                  <a:gd name="T2" fmla="*/ 0 w 19"/>
                  <a:gd name="T3" fmla="*/ 5 h 30"/>
                  <a:gd name="T4" fmla="*/ 0 w 19"/>
                  <a:gd name="T5" fmla="*/ 9 h 30"/>
                  <a:gd name="T6" fmla="*/ 0 w 19"/>
                  <a:gd name="T7" fmla="*/ 13 h 30"/>
                  <a:gd name="T8" fmla="*/ 0 w 19"/>
                  <a:gd name="T9" fmla="*/ 17 h 30"/>
                  <a:gd name="T10" fmla="*/ 0 w 19"/>
                  <a:gd name="T11" fmla="*/ 17 h 30"/>
                  <a:gd name="T12" fmla="*/ 0 w 19"/>
                  <a:gd name="T13" fmla="*/ 22 h 30"/>
                  <a:gd name="T14" fmla="*/ 0 w 19"/>
                  <a:gd name="T15" fmla="*/ 26 h 30"/>
                  <a:gd name="T16" fmla="*/ 0 w 19"/>
                  <a:gd name="T17" fmla="*/ 26 h 30"/>
                  <a:gd name="T18" fmla="*/ 4 w 19"/>
                  <a:gd name="T19" fmla="*/ 30 h 30"/>
                  <a:gd name="T20" fmla="*/ 4 w 19"/>
                  <a:gd name="T21" fmla="*/ 30 h 30"/>
                  <a:gd name="T22" fmla="*/ 4 w 19"/>
                  <a:gd name="T23" fmla="*/ 30 h 30"/>
                  <a:gd name="T24" fmla="*/ 8 w 19"/>
                  <a:gd name="T25" fmla="*/ 30 h 30"/>
                  <a:gd name="T26" fmla="*/ 8 w 19"/>
                  <a:gd name="T27" fmla="*/ 30 h 30"/>
                  <a:gd name="T28" fmla="*/ 15 w 19"/>
                  <a:gd name="T29" fmla="*/ 26 h 30"/>
                  <a:gd name="T30" fmla="*/ 15 w 19"/>
                  <a:gd name="T31" fmla="*/ 22 h 30"/>
                  <a:gd name="T32" fmla="*/ 19 w 19"/>
                  <a:gd name="T33" fmla="*/ 22 h 30"/>
                  <a:gd name="T34" fmla="*/ 19 w 19"/>
                  <a:gd name="T35" fmla="*/ 17 h 30"/>
                  <a:gd name="T36" fmla="*/ 19 w 19"/>
                  <a:gd name="T37" fmla="*/ 13 h 30"/>
                  <a:gd name="T38" fmla="*/ 19 w 19"/>
                  <a:gd name="T39" fmla="*/ 13 h 30"/>
                  <a:gd name="T40" fmla="*/ 19 w 19"/>
                  <a:gd name="T41" fmla="*/ 9 h 30"/>
                  <a:gd name="T42" fmla="*/ 19 w 19"/>
                  <a:gd name="T43" fmla="*/ 5 h 30"/>
                  <a:gd name="T44" fmla="*/ 15 w 19"/>
                  <a:gd name="T45" fmla="*/ 5 h 30"/>
                  <a:gd name="T46" fmla="*/ 15 w 19"/>
                  <a:gd name="T47" fmla="*/ 0 h 30"/>
                  <a:gd name="T48" fmla="*/ 11 w 19"/>
                  <a:gd name="T49" fmla="*/ 0 h 30"/>
                  <a:gd name="T50" fmla="*/ 8 w 19"/>
                  <a:gd name="T51" fmla="*/ 0 h 30"/>
                  <a:gd name="T52" fmla="*/ 8 w 19"/>
                  <a:gd name="T53" fmla="*/ 0 h 30"/>
                  <a:gd name="T54" fmla="*/ 4 w 19"/>
                  <a:gd name="T55" fmla="*/ 0 h 30"/>
                  <a:gd name="T56" fmla="*/ 4 w 19"/>
                  <a:gd name="T57" fmla="*/ 0 h 30"/>
                  <a:gd name="T58" fmla="*/ 0 w 19"/>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0" y="5"/>
                    </a:moveTo>
                    <a:lnTo>
                      <a:pt x="0" y="5"/>
                    </a:lnTo>
                    <a:lnTo>
                      <a:pt x="0" y="9"/>
                    </a:lnTo>
                    <a:lnTo>
                      <a:pt x="0" y="13"/>
                    </a:lnTo>
                    <a:lnTo>
                      <a:pt x="0" y="17"/>
                    </a:lnTo>
                    <a:lnTo>
                      <a:pt x="0" y="22"/>
                    </a:lnTo>
                    <a:lnTo>
                      <a:pt x="0" y="26"/>
                    </a:lnTo>
                    <a:lnTo>
                      <a:pt x="4" y="30"/>
                    </a:lnTo>
                    <a:lnTo>
                      <a:pt x="8" y="30"/>
                    </a:lnTo>
                    <a:lnTo>
                      <a:pt x="15" y="26"/>
                    </a:lnTo>
                    <a:lnTo>
                      <a:pt x="15" y="22"/>
                    </a:lnTo>
                    <a:lnTo>
                      <a:pt x="19" y="22"/>
                    </a:lnTo>
                    <a:lnTo>
                      <a:pt x="19" y="17"/>
                    </a:lnTo>
                    <a:lnTo>
                      <a:pt x="19" y="13"/>
                    </a:lnTo>
                    <a:lnTo>
                      <a:pt x="19" y="9"/>
                    </a:lnTo>
                    <a:lnTo>
                      <a:pt x="19" y="5"/>
                    </a:lnTo>
                    <a:lnTo>
                      <a:pt x="15" y="5"/>
                    </a:lnTo>
                    <a:lnTo>
                      <a:pt x="15" y="0"/>
                    </a:lnTo>
                    <a:lnTo>
                      <a:pt x="11" y="0"/>
                    </a:lnTo>
                    <a:lnTo>
                      <a:pt x="8" y="0"/>
                    </a:lnTo>
                    <a:lnTo>
                      <a:pt x="4"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7" name="Freeform 1205"/>
              <p:cNvSpPr>
                <a:spLocks/>
              </p:cNvSpPr>
              <p:nvPr/>
            </p:nvSpPr>
            <p:spPr bwMode="auto">
              <a:xfrm>
                <a:off x="2682" y="3341"/>
                <a:ext cx="23" cy="34"/>
              </a:xfrm>
              <a:custGeom>
                <a:avLst/>
                <a:gdLst>
                  <a:gd name="T0" fmla="*/ 4 w 23"/>
                  <a:gd name="T1" fmla="*/ 4 h 34"/>
                  <a:gd name="T2" fmla="*/ 4 w 23"/>
                  <a:gd name="T3" fmla="*/ 4 h 34"/>
                  <a:gd name="T4" fmla="*/ 4 w 23"/>
                  <a:gd name="T5" fmla="*/ 13 h 34"/>
                  <a:gd name="T6" fmla="*/ 0 w 23"/>
                  <a:gd name="T7" fmla="*/ 13 h 34"/>
                  <a:gd name="T8" fmla="*/ 0 w 23"/>
                  <a:gd name="T9" fmla="*/ 17 h 34"/>
                  <a:gd name="T10" fmla="*/ 0 w 23"/>
                  <a:gd name="T11" fmla="*/ 21 h 34"/>
                  <a:gd name="T12" fmla="*/ 0 w 23"/>
                  <a:gd name="T13" fmla="*/ 26 h 34"/>
                  <a:gd name="T14" fmla="*/ 4 w 23"/>
                  <a:gd name="T15" fmla="*/ 30 h 34"/>
                  <a:gd name="T16" fmla="*/ 4 w 23"/>
                  <a:gd name="T17" fmla="*/ 30 h 34"/>
                  <a:gd name="T18" fmla="*/ 4 w 23"/>
                  <a:gd name="T19" fmla="*/ 30 h 34"/>
                  <a:gd name="T20" fmla="*/ 8 w 23"/>
                  <a:gd name="T21" fmla="*/ 34 h 34"/>
                  <a:gd name="T22" fmla="*/ 8 w 23"/>
                  <a:gd name="T23" fmla="*/ 34 h 34"/>
                  <a:gd name="T24" fmla="*/ 12 w 23"/>
                  <a:gd name="T25" fmla="*/ 34 h 34"/>
                  <a:gd name="T26" fmla="*/ 12 w 23"/>
                  <a:gd name="T27" fmla="*/ 34 h 34"/>
                  <a:gd name="T28" fmla="*/ 15 w 23"/>
                  <a:gd name="T29" fmla="*/ 30 h 34"/>
                  <a:gd name="T30" fmla="*/ 19 w 23"/>
                  <a:gd name="T31" fmla="*/ 26 h 34"/>
                  <a:gd name="T32" fmla="*/ 19 w 23"/>
                  <a:gd name="T33" fmla="*/ 21 h 34"/>
                  <a:gd name="T34" fmla="*/ 23 w 23"/>
                  <a:gd name="T35" fmla="*/ 21 h 34"/>
                  <a:gd name="T36" fmla="*/ 23 w 23"/>
                  <a:gd name="T37" fmla="*/ 17 h 34"/>
                  <a:gd name="T38" fmla="*/ 23 w 23"/>
                  <a:gd name="T39" fmla="*/ 13 h 34"/>
                  <a:gd name="T40" fmla="*/ 23 w 23"/>
                  <a:gd name="T41" fmla="*/ 9 h 34"/>
                  <a:gd name="T42" fmla="*/ 19 w 23"/>
                  <a:gd name="T43" fmla="*/ 9 h 34"/>
                  <a:gd name="T44" fmla="*/ 19 w 23"/>
                  <a:gd name="T45" fmla="*/ 4 h 34"/>
                  <a:gd name="T46" fmla="*/ 15 w 23"/>
                  <a:gd name="T47" fmla="*/ 4 h 34"/>
                  <a:gd name="T48" fmla="*/ 15 w 23"/>
                  <a:gd name="T49" fmla="*/ 4 h 34"/>
                  <a:gd name="T50" fmla="*/ 12 w 23"/>
                  <a:gd name="T51" fmla="*/ 0 h 34"/>
                  <a:gd name="T52" fmla="*/ 8 w 23"/>
                  <a:gd name="T53" fmla="*/ 0 h 34"/>
                  <a:gd name="T54" fmla="*/ 8 w 23"/>
                  <a:gd name="T55" fmla="*/ 0 h 34"/>
                  <a:gd name="T56" fmla="*/ 8 w 23"/>
                  <a:gd name="T57" fmla="*/ 4 h 34"/>
                  <a:gd name="T58" fmla="*/ 4 w 23"/>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4"/>
                  <a:gd name="T92" fmla="*/ 23 w 2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4">
                    <a:moveTo>
                      <a:pt x="4" y="4"/>
                    </a:moveTo>
                    <a:lnTo>
                      <a:pt x="4" y="4"/>
                    </a:lnTo>
                    <a:lnTo>
                      <a:pt x="4" y="13"/>
                    </a:lnTo>
                    <a:lnTo>
                      <a:pt x="0" y="13"/>
                    </a:lnTo>
                    <a:lnTo>
                      <a:pt x="0" y="17"/>
                    </a:lnTo>
                    <a:lnTo>
                      <a:pt x="0" y="21"/>
                    </a:lnTo>
                    <a:lnTo>
                      <a:pt x="0" y="26"/>
                    </a:lnTo>
                    <a:lnTo>
                      <a:pt x="4" y="30"/>
                    </a:lnTo>
                    <a:lnTo>
                      <a:pt x="8" y="34"/>
                    </a:lnTo>
                    <a:lnTo>
                      <a:pt x="12" y="34"/>
                    </a:lnTo>
                    <a:lnTo>
                      <a:pt x="15" y="30"/>
                    </a:lnTo>
                    <a:lnTo>
                      <a:pt x="19" y="26"/>
                    </a:lnTo>
                    <a:lnTo>
                      <a:pt x="19" y="21"/>
                    </a:lnTo>
                    <a:lnTo>
                      <a:pt x="23" y="21"/>
                    </a:lnTo>
                    <a:lnTo>
                      <a:pt x="23" y="17"/>
                    </a:lnTo>
                    <a:lnTo>
                      <a:pt x="23" y="13"/>
                    </a:lnTo>
                    <a:lnTo>
                      <a:pt x="23" y="9"/>
                    </a:lnTo>
                    <a:lnTo>
                      <a:pt x="19" y="9"/>
                    </a:lnTo>
                    <a:lnTo>
                      <a:pt x="19" y="4"/>
                    </a:lnTo>
                    <a:lnTo>
                      <a:pt x="15" y="4"/>
                    </a:lnTo>
                    <a:lnTo>
                      <a:pt x="12" y="0"/>
                    </a:lnTo>
                    <a:lnTo>
                      <a:pt x="8" y="0"/>
                    </a:lnTo>
                    <a:lnTo>
                      <a:pt x="8"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8" name="Freeform 1206"/>
              <p:cNvSpPr>
                <a:spLocks/>
              </p:cNvSpPr>
              <p:nvPr/>
            </p:nvSpPr>
            <p:spPr bwMode="auto">
              <a:xfrm>
                <a:off x="2679" y="3375"/>
                <a:ext cx="15" cy="13"/>
              </a:xfrm>
              <a:custGeom>
                <a:avLst/>
                <a:gdLst>
                  <a:gd name="T0" fmla="*/ 0 w 15"/>
                  <a:gd name="T1" fmla="*/ 4 h 13"/>
                  <a:gd name="T2" fmla="*/ 0 w 15"/>
                  <a:gd name="T3" fmla="*/ 4 h 13"/>
                  <a:gd name="T4" fmla="*/ 0 w 15"/>
                  <a:gd name="T5" fmla="*/ 4 h 13"/>
                  <a:gd name="T6" fmla="*/ 0 w 15"/>
                  <a:gd name="T7" fmla="*/ 9 h 13"/>
                  <a:gd name="T8" fmla="*/ 0 w 15"/>
                  <a:gd name="T9" fmla="*/ 9 h 13"/>
                  <a:gd name="T10" fmla="*/ 0 w 15"/>
                  <a:gd name="T11" fmla="*/ 13 h 13"/>
                  <a:gd name="T12" fmla="*/ 3 w 15"/>
                  <a:gd name="T13" fmla="*/ 13 h 13"/>
                  <a:gd name="T14" fmla="*/ 7 w 15"/>
                  <a:gd name="T15" fmla="*/ 13 h 13"/>
                  <a:gd name="T16" fmla="*/ 11 w 15"/>
                  <a:gd name="T17" fmla="*/ 13 h 13"/>
                  <a:gd name="T18" fmla="*/ 11 w 15"/>
                  <a:gd name="T19" fmla="*/ 13 h 13"/>
                  <a:gd name="T20" fmla="*/ 11 w 15"/>
                  <a:gd name="T21" fmla="*/ 9 h 13"/>
                  <a:gd name="T22" fmla="*/ 15 w 15"/>
                  <a:gd name="T23" fmla="*/ 9 h 13"/>
                  <a:gd name="T24" fmla="*/ 15 w 15"/>
                  <a:gd name="T25" fmla="*/ 9 h 13"/>
                  <a:gd name="T26" fmla="*/ 15 w 15"/>
                  <a:gd name="T27" fmla="*/ 4 h 13"/>
                  <a:gd name="T28" fmla="*/ 15 w 15"/>
                  <a:gd name="T29" fmla="*/ 0 h 13"/>
                  <a:gd name="T30" fmla="*/ 11 w 15"/>
                  <a:gd name="T31" fmla="*/ 0 h 13"/>
                  <a:gd name="T32" fmla="*/ 11 w 15"/>
                  <a:gd name="T33" fmla="*/ 0 h 13"/>
                  <a:gd name="T34" fmla="*/ 7 w 15"/>
                  <a:gd name="T35" fmla="*/ 0 h 13"/>
                  <a:gd name="T36" fmla="*/ 3 w 15"/>
                  <a:gd name="T37" fmla="*/ 0 h 13"/>
                  <a:gd name="T38" fmla="*/ 3 w 15"/>
                  <a:gd name="T39" fmla="*/ 0 h 13"/>
                  <a:gd name="T40" fmla="*/ 0 w 15"/>
                  <a:gd name="T41" fmla="*/ 0 h 13"/>
                  <a:gd name="T42" fmla="*/ 0 w 15"/>
                  <a:gd name="T43" fmla="*/ 0 h 13"/>
                  <a:gd name="T44" fmla="*/ 0 w 15"/>
                  <a:gd name="T45" fmla="*/ 0 h 13"/>
                  <a:gd name="T46" fmla="*/ 0 w 15"/>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4"/>
                    </a:moveTo>
                    <a:lnTo>
                      <a:pt x="0" y="4"/>
                    </a:lnTo>
                    <a:lnTo>
                      <a:pt x="0" y="9"/>
                    </a:lnTo>
                    <a:lnTo>
                      <a:pt x="0" y="13"/>
                    </a:lnTo>
                    <a:lnTo>
                      <a:pt x="3" y="13"/>
                    </a:lnTo>
                    <a:lnTo>
                      <a:pt x="7" y="13"/>
                    </a:lnTo>
                    <a:lnTo>
                      <a:pt x="11" y="13"/>
                    </a:lnTo>
                    <a:lnTo>
                      <a:pt x="11" y="9"/>
                    </a:lnTo>
                    <a:lnTo>
                      <a:pt x="15" y="9"/>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29" name="Freeform 1207"/>
              <p:cNvSpPr>
                <a:spLocks/>
              </p:cNvSpPr>
              <p:nvPr/>
            </p:nvSpPr>
            <p:spPr bwMode="auto">
              <a:xfrm>
                <a:off x="2701" y="3329"/>
                <a:ext cx="27" cy="25"/>
              </a:xfrm>
              <a:custGeom>
                <a:avLst/>
                <a:gdLst>
                  <a:gd name="T0" fmla="*/ 4 w 27"/>
                  <a:gd name="T1" fmla="*/ 8 h 25"/>
                  <a:gd name="T2" fmla="*/ 4 w 27"/>
                  <a:gd name="T3" fmla="*/ 8 h 25"/>
                  <a:gd name="T4" fmla="*/ 0 w 27"/>
                  <a:gd name="T5" fmla="*/ 12 h 25"/>
                  <a:gd name="T6" fmla="*/ 0 w 27"/>
                  <a:gd name="T7" fmla="*/ 12 h 25"/>
                  <a:gd name="T8" fmla="*/ 0 w 27"/>
                  <a:gd name="T9" fmla="*/ 16 h 25"/>
                  <a:gd name="T10" fmla="*/ 0 w 27"/>
                  <a:gd name="T11" fmla="*/ 21 h 25"/>
                  <a:gd name="T12" fmla="*/ 4 w 27"/>
                  <a:gd name="T13" fmla="*/ 21 h 25"/>
                  <a:gd name="T14" fmla="*/ 4 w 27"/>
                  <a:gd name="T15" fmla="*/ 25 h 25"/>
                  <a:gd name="T16" fmla="*/ 4 w 27"/>
                  <a:gd name="T17" fmla="*/ 25 h 25"/>
                  <a:gd name="T18" fmla="*/ 8 w 27"/>
                  <a:gd name="T19" fmla="*/ 25 h 25"/>
                  <a:gd name="T20" fmla="*/ 12 w 27"/>
                  <a:gd name="T21" fmla="*/ 25 h 25"/>
                  <a:gd name="T22" fmla="*/ 15 w 27"/>
                  <a:gd name="T23" fmla="*/ 25 h 25"/>
                  <a:gd name="T24" fmla="*/ 19 w 27"/>
                  <a:gd name="T25" fmla="*/ 21 h 25"/>
                  <a:gd name="T26" fmla="*/ 23 w 27"/>
                  <a:gd name="T27" fmla="*/ 21 h 25"/>
                  <a:gd name="T28" fmla="*/ 23 w 27"/>
                  <a:gd name="T29" fmla="*/ 16 h 25"/>
                  <a:gd name="T30" fmla="*/ 27 w 27"/>
                  <a:gd name="T31" fmla="*/ 16 h 25"/>
                  <a:gd name="T32" fmla="*/ 27 w 27"/>
                  <a:gd name="T33" fmla="*/ 12 h 25"/>
                  <a:gd name="T34" fmla="*/ 27 w 27"/>
                  <a:gd name="T35" fmla="*/ 12 h 25"/>
                  <a:gd name="T36" fmla="*/ 27 w 27"/>
                  <a:gd name="T37" fmla="*/ 8 h 25"/>
                  <a:gd name="T38" fmla="*/ 27 w 27"/>
                  <a:gd name="T39" fmla="*/ 8 h 25"/>
                  <a:gd name="T40" fmla="*/ 27 w 27"/>
                  <a:gd name="T41" fmla="*/ 4 h 25"/>
                  <a:gd name="T42" fmla="*/ 23 w 27"/>
                  <a:gd name="T43" fmla="*/ 4 h 25"/>
                  <a:gd name="T44" fmla="*/ 19 w 27"/>
                  <a:gd name="T45" fmla="*/ 4 h 25"/>
                  <a:gd name="T46" fmla="*/ 19 w 27"/>
                  <a:gd name="T47" fmla="*/ 0 h 25"/>
                  <a:gd name="T48" fmla="*/ 15 w 27"/>
                  <a:gd name="T49" fmla="*/ 0 h 25"/>
                  <a:gd name="T50" fmla="*/ 12 w 27"/>
                  <a:gd name="T51" fmla="*/ 0 h 25"/>
                  <a:gd name="T52" fmla="*/ 12 w 27"/>
                  <a:gd name="T53" fmla="*/ 0 h 25"/>
                  <a:gd name="T54" fmla="*/ 8 w 27"/>
                  <a:gd name="T55" fmla="*/ 4 h 25"/>
                  <a:gd name="T56" fmla="*/ 4 w 27"/>
                  <a:gd name="T57" fmla="*/ 4 h 25"/>
                  <a:gd name="T58" fmla="*/ 4 w 27"/>
                  <a:gd name="T59" fmla="*/ 4 h 25"/>
                  <a:gd name="T60" fmla="*/ 4 w 27"/>
                  <a:gd name="T61" fmla="*/ 8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25"/>
                  <a:gd name="T95" fmla="*/ 27 w 27"/>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25">
                    <a:moveTo>
                      <a:pt x="4" y="8"/>
                    </a:moveTo>
                    <a:lnTo>
                      <a:pt x="4" y="8"/>
                    </a:lnTo>
                    <a:lnTo>
                      <a:pt x="0" y="12"/>
                    </a:lnTo>
                    <a:lnTo>
                      <a:pt x="0" y="16"/>
                    </a:lnTo>
                    <a:lnTo>
                      <a:pt x="0" y="21"/>
                    </a:lnTo>
                    <a:lnTo>
                      <a:pt x="4" y="21"/>
                    </a:lnTo>
                    <a:lnTo>
                      <a:pt x="4" y="25"/>
                    </a:lnTo>
                    <a:lnTo>
                      <a:pt x="8" y="25"/>
                    </a:lnTo>
                    <a:lnTo>
                      <a:pt x="12" y="25"/>
                    </a:lnTo>
                    <a:lnTo>
                      <a:pt x="15" y="25"/>
                    </a:lnTo>
                    <a:lnTo>
                      <a:pt x="19" y="21"/>
                    </a:lnTo>
                    <a:lnTo>
                      <a:pt x="23" y="21"/>
                    </a:lnTo>
                    <a:lnTo>
                      <a:pt x="23" y="16"/>
                    </a:lnTo>
                    <a:lnTo>
                      <a:pt x="27" y="16"/>
                    </a:lnTo>
                    <a:lnTo>
                      <a:pt x="27" y="12"/>
                    </a:lnTo>
                    <a:lnTo>
                      <a:pt x="27" y="8"/>
                    </a:lnTo>
                    <a:lnTo>
                      <a:pt x="27" y="4"/>
                    </a:lnTo>
                    <a:lnTo>
                      <a:pt x="23" y="4"/>
                    </a:lnTo>
                    <a:lnTo>
                      <a:pt x="19" y="4"/>
                    </a:lnTo>
                    <a:lnTo>
                      <a:pt x="19" y="0"/>
                    </a:lnTo>
                    <a:lnTo>
                      <a:pt x="15" y="0"/>
                    </a:lnTo>
                    <a:lnTo>
                      <a:pt x="12" y="0"/>
                    </a:lnTo>
                    <a:lnTo>
                      <a:pt x="8" y="4"/>
                    </a:lnTo>
                    <a:lnTo>
                      <a:pt x="4" y="4"/>
                    </a:lnTo>
                    <a:lnTo>
                      <a:pt x="4"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0" name="Freeform 1208"/>
              <p:cNvSpPr>
                <a:spLocks/>
              </p:cNvSpPr>
              <p:nvPr/>
            </p:nvSpPr>
            <p:spPr bwMode="auto">
              <a:xfrm>
                <a:off x="2709" y="3354"/>
                <a:ext cx="26" cy="25"/>
              </a:xfrm>
              <a:custGeom>
                <a:avLst/>
                <a:gdLst>
                  <a:gd name="T0" fmla="*/ 0 w 26"/>
                  <a:gd name="T1" fmla="*/ 8 h 25"/>
                  <a:gd name="T2" fmla="*/ 0 w 26"/>
                  <a:gd name="T3" fmla="*/ 8 h 25"/>
                  <a:gd name="T4" fmla="*/ 0 w 26"/>
                  <a:gd name="T5" fmla="*/ 8 h 25"/>
                  <a:gd name="T6" fmla="*/ 0 w 26"/>
                  <a:gd name="T7" fmla="*/ 13 h 25"/>
                  <a:gd name="T8" fmla="*/ 0 w 26"/>
                  <a:gd name="T9" fmla="*/ 17 h 25"/>
                  <a:gd name="T10" fmla="*/ 0 w 26"/>
                  <a:gd name="T11" fmla="*/ 21 h 25"/>
                  <a:gd name="T12" fmla="*/ 0 w 26"/>
                  <a:gd name="T13" fmla="*/ 21 h 25"/>
                  <a:gd name="T14" fmla="*/ 0 w 26"/>
                  <a:gd name="T15" fmla="*/ 21 h 25"/>
                  <a:gd name="T16" fmla="*/ 4 w 26"/>
                  <a:gd name="T17" fmla="*/ 25 h 25"/>
                  <a:gd name="T18" fmla="*/ 7 w 26"/>
                  <a:gd name="T19" fmla="*/ 25 h 25"/>
                  <a:gd name="T20" fmla="*/ 11 w 26"/>
                  <a:gd name="T21" fmla="*/ 25 h 25"/>
                  <a:gd name="T22" fmla="*/ 15 w 26"/>
                  <a:gd name="T23" fmla="*/ 21 h 25"/>
                  <a:gd name="T24" fmla="*/ 15 w 26"/>
                  <a:gd name="T25" fmla="*/ 21 h 25"/>
                  <a:gd name="T26" fmla="*/ 19 w 26"/>
                  <a:gd name="T27" fmla="*/ 17 h 25"/>
                  <a:gd name="T28" fmla="*/ 22 w 26"/>
                  <a:gd name="T29" fmla="*/ 17 h 25"/>
                  <a:gd name="T30" fmla="*/ 22 w 26"/>
                  <a:gd name="T31" fmla="*/ 17 h 25"/>
                  <a:gd name="T32" fmla="*/ 26 w 26"/>
                  <a:gd name="T33" fmla="*/ 13 h 25"/>
                  <a:gd name="T34" fmla="*/ 26 w 26"/>
                  <a:gd name="T35" fmla="*/ 8 h 25"/>
                  <a:gd name="T36" fmla="*/ 26 w 26"/>
                  <a:gd name="T37" fmla="*/ 8 h 25"/>
                  <a:gd name="T38" fmla="*/ 22 w 26"/>
                  <a:gd name="T39" fmla="*/ 4 h 25"/>
                  <a:gd name="T40" fmla="*/ 22 w 26"/>
                  <a:gd name="T41" fmla="*/ 4 h 25"/>
                  <a:gd name="T42" fmla="*/ 22 w 26"/>
                  <a:gd name="T43" fmla="*/ 4 h 25"/>
                  <a:gd name="T44" fmla="*/ 19 w 26"/>
                  <a:gd name="T45" fmla="*/ 0 h 25"/>
                  <a:gd name="T46" fmla="*/ 15 w 26"/>
                  <a:gd name="T47" fmla="*/ 0 h 25"/>
                  <a:gd name="T48" fmla="*/ 15 w 26"/>
                  <a:gd name="T49" fmla="*/ 0 h 25"/>
                  <a:gd name="T50" fmla="*/ 11 w 26"/>
                  <a:gd name="T51" fmla="*/ 0 h 25"/>
                  <a:gd name="T52" fmla="*/ 7 w 26"/>
                  <a:gd name="T53" fmla="*/ 0 h 25"/>
                  <a:gd name="T54" fmla="*/ 4 w 26"/>
                  <a:gd name="T55" fmla="*/ 0 h 25"/>
                  <a:gd name="T56" fmla="*/ 4 w 26"/>
                  <a:gd name="T57" fmla="*/ 4 h 25"/>
                  <a:gd name="T58" fmla="*/ 0 w 26"/>
                  <a:gd name="T59" fmla="*/ 4 h 25"/>
                  <a:gd name="T60" fmla="*/ 0 w 26"/>
                  <a:gd name="T61" fmla="*/ 8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25"/>
                  <a:gd name="T95" fmla="*/ 26 w 26"/>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25">
                    <a:moveTo>
                      <a:pt x="0" y="8"/>
                    </a:moveTo>
                    <a:lnTo>
                      <a:pt x="0" y="8"/>
                    </a:lnTo>
                    <a:lnTo>
                      <a:pt x="0" y="13"/>
                    </a:lnTo>
                    <a:lnTo>
                      <a:pt x="0" y="17"/>
                    </a:lnTo>
                    <a:lnTo>
                      <a:pt x="0" y="21"/>
                    </a:lnTo>
                    <a:lnTo>
                      <a:pt x="4" y="25"/>
                    </a:lnTo>
                    <a:lnTo>
                      <a:pt x="7" y="25"/>
                    </a:lnTo>
                    <a:lnTo>
                      <a:pt x="11" y="25"/>
                    </a:lnTo>
                    <a:lnTo>
                      <a:pt x="15" y="21"/>
                    </a:lnTo>
                    <a:lnTo>
                      <a:pt x="19" y="17"/>
                    </a:lnTo>
                    <a:lnTo>
                      <a:pt x="22" y="17"/>
                    </a:lnTo>
                    <a:lnTo>
                      <a:pt x="26" y="13"/>
                    </a:lnTo>
                    <a:lnTo>
                      <a:pt x="26" y="8"/>
                    </a:lnTo>
                    <a:lnTo>
                      <a:pt x="22" y="4"/>
                    </a:lnTo>
                    <a:lnTo>
                      <a:pt x="19" y="0"/>
                    </a:lnTo>
                    <a:lnTo>
                      <a:pt x="15" y="0"/>
                    </a:lnTo>
                    <a:lnTo>
                      <a:pt x="11" y="0"/>
                    </a:lnTo>
                    <a:lnTo>
                      <a:pt x="7" y="0"/>
                    </a:lnTo>
                    <a:lnTo>
                      <a:pt x="4" y="0"/>
                    </a:lnTo>
                    <a:lnTo>
                      <a:pt x="4" y="4"/>
                    </a:lnTo>
                    <a:lnTo>
                      <a:pt x="0" y="4"/>
                    </a:lnTo>
                    <a:lnTo>
                      <a:pt x="0"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1" name="Freeform 1209"/>
              <p:cNvSpPr>
                <a:spLocks/>
              </p:cNvSpPr>
              <p:nvPr/>
            </p:nvSpPr>
            <p:spPr bwMode="auto">
              <a:xfrm>
                <a:off x="2713" y="3307"/>
                <a:ext cx="30" cy="30"/>
              </a:xfrm>
              <a:custGeom>
                <a:avLst/>
                <a:gdLst>
                  <a:gd name="T0" fmla="*/ 0 w 30"/>
                  <a:gd name="T1" fmla="*/ 13 h 30"/>
                  <a:gd name="T2" fmla="*/ 0 w 30"/>
                  <a:gd name="T3" fmla="*/ 13 h 30"/>
                  <a:gd name="T4" fmla="*/ 0 w 30"/>
                  <a:gd name="T5" fmla="*/ 17 h 30"/>
                  <a:gd name="T6" fmla="*/ 0 w 30"/>
                  <a:gd name="T7" fmla="*/ 22 h 30"/>
                  <a:gd name="T8" fmla="*/ 0 w 30"/>
                  <a:gd name="T9" fmla="*/ 26 h 30"/>
                  <a:gd name="T10" fmla="*/ 3 w 30"/>
                  <a:gd name="T11" fmla="*/ 26 h 30"/>
                  <a:gd name="T12" fmla="*/ 7 w 30"/>
                  <a:gd name="T13" fmla="*/ 30 h 30"/>
                  <a:gd name="T14" fmla="*/ 11 w 30"/>
                  <a:gd name="T15" fmla="*/ 30 h 30"/>
                  <a:gd name="T16" fmla="*/ 11 w 30"/>
                  <a:gd name="T17" fmla="*/ 30 h 30"/>
                  <a:gd name="T18" fmla="*/ 15 w 30"/>
                  <a:gd name="T19" fmla="*/ 30 h 30"/>
                  <a:gd name="T20" fmla="*/ 18 w 30"/>
                  <a:gd name="T21" fmla="*/ 30 h 30"/>
                  <a:gd name="T22" fmla="*/ 22 w 30"/>
                  <a:gd name="T23" fmla="*/ 30 h 30"/>
                  <a:gd name="T24" fmla="*/ 26 w 30"/>
                  <a:gd name="T25" fmla="*/ 26 h 30"/>
                  <a:gd name="T26" fmla="*/ 26 w 30"/>
                  <a:gd name="T27" fmla="*/ 26 h 30"/>
                  <a:gd name="T28" fmla="*/ 30 w 30"/>
                  <a:gd name="T29" fmla="*/ 22 h 30"/>
                  <a:gd name="T30" fmla="*/ 30 w 30"/>
                  <a:gd name="T31" fmla="*/ 17 h 30"/>
                  <a:gd name="T32" fmla="*/ 30 w 30"/>
                  <a:gd name="T33" fmla="*/ 13 h 30"/>
                  <a:gd name="T34" fmla="*/ 30 w 30"/>
                  <a:gd name="T35" fmla="*/ 13 h 30"/>
                  <a:gd name="T36" fmla="*/ 30 w 30"/>
                  <a:gd name="T37" fmla="*/ 9 h 30"/>
                  <a:gd name="T38" fmla="*/ 26 w 30"/>
                  <a:gd name="T39" fmla="*/ 9 h 30"/>
                  <a:gd name="T40" fmla="*/ 26 w 30"/>
                  <a:gd name="T41" fmla="*/ 5 h 30"/>
                  <a:gd name="T42" fmla="*/ 22 w 30"/>
                  <a:gd name="T43" fmla="*/ 5 h 30"/>
                  <a:gd name="T44" fmla="*/ 18 w 30"/>
                  <a:gd name="T45" fmla="*/ 5 h 30"/>
                  <a:gd name="T46" fmla="*/ 11 w 30"/>
                  <a:gd name="T47" fmla="*/ 0 h 30"/>
                  <a:gd name="T48" fmla="*/ 11 w 30"/>
                  <a:gd name="T49" fmla="*/ 0 h 30"/>
                  <a:gd name="T50" fmla="*/ 7 w 30"/>
                  <a:gd name="T51" fmla="*/ 0 h 30"/>
                  <a:gd name="T52" fmla="*/ 3 w 30"/>
                  <a:gd name="T53" fmla="*/ 5 h 30"/>
                  <a:gd name="T54" fmla="*/ 3 w 30"/>
                  <a:gd name="T55" fmla="*/ 5 h 30"/>
                  <a:gd name="T56" fmla="*/ 0 w 30"/>
                  <a:gd name="T57" fmla="*/ 5 h 30"/>
                  <a:gd name="T58" fmla="*/ 0 w 30"/>
                  <a:gd name="T59" fmla="*/ 9 h 30"/>
                  <a:gd name="T60" fmla="*/ 0 w 30"/>
                  <a:gd name="T61" fmla="*/ 9 h 30"/>
                  <a:gd name="T62" fmla="*/ 0 w 30"/>
                  <a:gd name="T63" fmla="*/ 13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0"/>
                  <a:gd name="T98" fmla="*/ 30 w 3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0">
                    <a:moveTo>
                      <a:pt x="0" y="13"/>
                    </a:moveTo>
                    <a:lnTo>
                      <a:pt x="0" y="13"/>
                    </a:lnTo>
                    <a:lnTo>
                      <a:pt x="0" y="17"/>
                    </a:lnTo>
                    <a:lnTo>
                      <a:pt x="0" y="22"/>
                    </a:lnTo>
                    <a:lnTo>
                      <a:pt x="0" y="26"/>
                    </a:lnTo>
                    <a:lnTo>
                      <a:pt x="3" y="26"/>
                    </a:lnTo>
                    <a:lnTo>
                      <a:pt x="7" y="30"/>
                    </a:lnTo>
                    <a:lnTo>
                      <a:pt x="11" y="30"/>
                    </a:lnTo>
                    <a:lnTo>
                      <a:pt x="15" y="30"/>
                    </a:lnTo>
                    <a:lnTo>
                      <a:pt x="18" y="30"/>
                    </a:lnTo>
                    <a:lnTo>
                      <a:pt x="22" y="30"/>
                    </a:lnTo>
                    <a:lnTo>
                      <a:pt x="26" y="26"/>
                    </a:lnTo>
                    <a:lnTo>
                      <a:pt x="30" y="22"/>
                    </a:lnTo>
                    <a:lnTo>
                      <a:pt x="30" y="17"/>
                    </a:lnTo>
                    <a:lnTo>
                      <a:pt x="30" y="13"/>
                    </a:lnTo>
                    <a:lnTo>
                      <a:pt x="30" y="9"/>
                    </a:lnTo>
                    <a:lnTo>
                      <a:pt x="26" y="9"/>
                    </a:lnTo>
                    <a:lnTo>
                      <a:pt x="26" y="5"/>
                    </a:lnTo>
                    <a:lnTo>
                      <a:pt x="22" y="5"/>
                    </a:lnTo>
                    <a:lnTo>
                      <a:pt x="18" y="5"/>
                    </a:lnTo>
                    <a:lnTo>
                      <a:pt x="11" y="0"/>
                    </a:lnTo>
                    <a:lnTo>
                      <a:pt x="7" y="0"/>
                    </a:lnTo>
                    <a:lnTo>
                      <a:pt x="3" y="5"/>
                    </a:lnTo>
                    <a:lnTo>
                      <a:pt x="0" y="5"/>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2" name="Freeform 1210"/>
              <p:cNvSpPr>
                <a:spLocks/>
              </p:cNvSpPr>
              <p:nvPr/>
            </p:nvSpPr>
            <p:spPr bwMode="auto">
              <a:xfrm>
                <a:off x="2392" y="3502"/>
                <a:ext cx="34" cy="30"/>
              </a:xfrm>
              <a:custGeom>
                <a:avLst/>
                <a:gdLst>
                  <a:gd name="T0" fmla="*/ 0 w 34"/>
                  <a:gd name="T1" fmla="*/ 13 h 30"/>
                  <a:gd name="T2" fmla="*/ 0 w 34"/>
                  <a:gd name="T3" fmla="*/ 13 h 30"/>
                  <a:gd name="T4" fmla="*/ 0 w 34"/>
                  <a:gd name="T5" fmla="*/ 13 h 30"/>
                  <a:gd name="T6" fmla="*/ 0 w 34"/>
                  <a:gd name="T7" fmla="*/ 17 h 30"/>
                  <a:gd name="T8" fmla="*/ 0 w 34"/>
                  <a:gd name="T9" fmla="*/ 17 h 30"/>
                  <a:gd name="T10" fmla="*/ 4 w 34"/>
                  <a:gd name="T11" fmla="*/ 17 h 30"/>
                  <a:gd name="T12" fmla="*/ 4 w 34"/>
                  <a:gd name="T13" fmla="*/ 22 h 30"/>
                  <a:gd name="T14" fmla="*/ 4 w 34"/>
                  <a:gd name="T15" fmla="*/ 22 h 30"/>
                  <a:gd name="T16" fmla="*/ 4 w 34"/>
                  <a:gd name="T17" fmla="*/ 26 h 30"/>
                  <a:gd name="T18" fmla="*/ 4 w 34"/>
                  <a:gd name="T19" fmla="*/ 26 h 30"/>
                  <a:gd name="T20" fmla="*/ 8 w 34"/>
                  <a:gd name="T21" fmla="*/ 26 h 30"/>
                  <a:gd name="T22" fmla="*/ 8 w 34"/>
                  <a:gd name="T23" fmla="*/ 26 h 30"/>
                  <a:gd name="T24" fmla="*/ 11 w 34"/>
                  <a:gd name="T25" fmla="*/ 30 h 30"/>
                  <a:gd name="T26" fmla="*/ 11 w 34"/>
                  <a:gd name="T27" fmla="*/ 30 h 30"/>
                  <a:gd name="T28" fmla="*/ 15 w 34"/>
                  <a:gd name="T29" fmla="*/ 30 h 30"/>
                  <a:gd name="T30" fmla="*/ 19 w 34"/>
                  <a:gd name="T31" fmla="*/ 30 h 30"/>
                  <a:gd name="T32" fmla="*/ 19 w 34"/>
                  <a:gd name="T33" fmla="*/ 30 h 30"/>
                  <a:gd name="T34" fmla="*/ 23 w 34"/>
                  <a:gd name="T35" fmla="*/ 30 h 30"/>
                  <a:gd name="T36" fmla="*/ 23 w 34"/>
                  <a:gd name="T37" fmla="*/ 30 h 30"/>
                  <a:gd name="T38" fmla="*/ 26 w 34"/>
                  <a:gd name="T39" fmla="*/ 30 h 30"/>
                  <a:gd name="T40" fmla="*/ 26 w 34"/>
                  <a:gd name="T41" fmla="*/ 26 h 30"/>
                  <a:gd name="T42" fmla="*/ 30 w 34"/>
                  <a:gd name="T43" fmla="*/ 26 h 30"/>
                  <a:gd name="T44" fmla="*/ 30 w 34"/>
                  <a:gd name="T45" fmla="*/ 26 h 30"/>
                  <a:gd name="T46" fmla="*/ 30 w 34"/>
                  <a:gd name="T47" fmla="*/ 22 h 30"/>
                  <a:gd name="T48" fmla="*/ 30 w 34"/>
                  <a:gd name="T49" fmla="*/ 22 h 30"/>
                  <a:gd name="T50" fmla="*/ 34 w 34"/>
                  <a:gd name="T51" fmla="*/ 17 h 30"/>
                  <a:gd name="T52" fmla="*/ 34 w 34"/>
                  <a:gd name="T53" fmla="*/ 17 h 30"/>
                  <a:gd name="T54" fmla="*/ 34 w 34"/>
                  <a:gd name="T55" fmla="*/ 17 h 30"/>
                  <a:gd name="T56" fmla="*/ 34 w 34"/>
                  <a:gd name="T57" fmla="*/ 13 h 30"/>
                  <a:gd name="T58" fmla="*/ 34 w 34"/>
                  <a:gd name="T59" fmla="*/ 13 h 30"/>
                  <a:gd name="T60" fmla="*/ 34 w 34"/>
                  <a:gd name="T61" fmla="*/ 9 h 30"/>
                  <a:gd name="T62" fmla="*/ 30 w 34"/>
                  <a:gd name="T63" fmla="*/ 9 h 30"/>
                  <a:gd name="T64" fmla="*/ 30 w 34"/>
                  <a:gd name="T65" fmla="*/ 9 h 30"/>
                  <a:gd name="T66" fmla="*/ 30 w 34"/>
                  <a:gd name="T67" fmla="*/ 5 h 30"/>
                  <a:gd name="T68" fmla="*/ 26 w 34"/>
                  <a:gd name="T69" fmla="*/ 5 h 30"/>
                  <a:gd name="T70" fmla="*/ 23 w 34"/>
                  <a:gd name="T71" fmla="*/ 5 h 30"/>
                  <a:gd name="T72" fmla="*/ 23 w 34"/>
                  <a:gd name="T73" fmla="*/ 5 h 30"/>
                  <a:gd name="T74" fmla="*/ 19 w 34"/>
                  <a:gd name="T75" fmla="*/ 5 h 30"/>
                  <a:gd name="T76" fmla="*/ 15 w 34"/>
                  <a:gd name="T77" fmla="*/ 0 h 30"/>
                  <a:gd name="T78" fmla="*/ 11 w 34"/>
                  <a:gd name="T79" fmla="*/ 0 h 30"/>
                  <a:gd name="T80" fmla="*/ 11 w 34"/>
                  <a:gd name="T81" fmla="*/ 5 h 30"/>
                  <a:gd name="T82" fmla="*/ 8 w 34"/>
                  <a:gd name="T83" fmla="*/ 5 h 30"/>
                  <a:gd name="T84" fmla="*/ 8 w 34"/>
                  <a:gd name="T85" fmla="*/ 5 h 30"/>
                  <a:gd name="T86" fmla="*/ 4 w 34"/>
                  <a:gd name="T87" fmla="*/ 5 h 30"/>
                  <a:gd name="T88" fmla="*/ 4 w 34"/>
                  <a:gd name="T89" fmla="*/ 9 h 30"/>
                  <a:gd name="T90" fmla="*/ 0 w 34"/>
                  <a:gd name="T91" fmla="*/ 9 h 30"/>
                  <a:gd name="T92" fmla="*/ 0 w 34"/>
                  <a:gd name="T93" fmla="*/ 9 h 30"/>
                  <a:gd name="T94" fmla="*/ 0 w 34"/>
                  <a:gd name="T95" fmla="*/ 13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0"/>
                  <a:gd name="T146" fmla="*/ 34 w 34"/>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0">
                    <a:moveTo>
                      <a:pt x="0" y="13"/>
                    </a:moveTo>
                    <a:lnTo>
                      <a:pt x="0" y="13"/>
                    </a:lnTo>
                    <a:lnTo>
                      <a:pt x="0" y="17"/>
                    </a:lnTo>
                    <a:lnTo>
                      <a:pt x="4" y="17"/>
                    </a:lnTo>
                    <a:lnTo>
                      <a:pt x="4" y="22"/>
                    </a:lnTo>
                    <a:lnTo>
                      <a:pt x="4" y="26"/>
                    </a:lnTo>
                    <a:lnTo>
                      <a:pt x="8" y="26"/>
                    </a:lnTo>
                    <a:lnTo>
                      <a:pt x="11" y="30"/>
                    </a:lnTo>
                    <a:lnTo>
                      <a:pt x="15" y="30"/>
                    </a:lnTo>
                    <a:lnTo>
                      <a:pt x="19" y="30"/>
                    </a:lnTo>
                    <a:lnTo>
                      <a:pt x="23" y="30"/>
                    </a:lnTo>
                    <a:lnTo>
                      <a:pt x="26" y="30"/>
                    </a:lnTo>
                    <a:lnTo>
                      <a:pt x="26" y="26"/>
                    </a:lnTo>
                    <a:lnTo>
                      <a:pt x="30" y="26"/>
                    </a:lnTo>
                    <a:lnTo>
                      <a:pt x="30" y="22"/>
                    </a:lnTo>
                    <a:lnTo>
                      <a:pt x="34" y="17"/>
                    </a:lnTo>
                    <a:lnTo>
                      <a:pt x="34" y="13"/>
                    </a:lnTo>
                    <a:lnTo>
                      <a:pt x="34" y="9"/>
                    </a:lnTo>
                    <a:lnTo>
                      <a:pt x="30" y="9"/>
                    </a:lnTo>
                    <a:lnTo>
                      <a:pt x="30" y="5"/>
                    </a:lnTo>
                    <a:lnTo>
                      <a:pt x="26" y="5"/>
                    </a:lnTo>
                    <a:lnTo>
                      <a:pt x="23" y="5"/>
                    </a:lnTo>
                    <a:lnTo>
                      <a:pt x="19" y="5"/>
                    </a:lnTo>
                    <a:lnTo>
                      <a:pt x="15" y="0"/>
                    </a:lnTo>
                    <a:lnTo>
                      <a:pt x="11" y="0"/>
                    </a:lnTo>
                    <a:lnTo>
                      <a:pt x="11" y="5"/>
                    </a:lnTo>
                    <a:lnTo>
                      <a:pt x="8" y="5"/>
                    </a:lnTo>
                    <a:lnTo>
                      <a:pt x="4" y="5"/>
                    </a:lnTo>
                    <a:lnTo>
                      <a:pt x="4" y="9"/>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3" name="Freeform 1211"/>
              <p:cNvSpPr>
                <a:spLocks/>
              </p:cNvSpPr>
              <p:nvPr/>
            </p:nvSpPr>
            <p:spPr bwMode="auto">
              <a:xfrm>
                <a:off x="2735" y="3337"/>
                <a:ext cx="34" cy="30"/>
              </a:xfrm>
              <a:custGeom>
                <a:avLst/>
                <a:gdLst>
                  <a:gd name="T0" fmla="*/ 0 w 34"/>
                  <a:gd name="T1" fmla="*/ 13 h 30"/>
                  <a:gd name="T2" fmla="*/ 0 w 34"/>
                  <a:gd name="T3" fmla="*/ 13 h 30"/>
                  <a:gd name="T4" fmla="*/ 0 w 34"/>
                  <a:gd name="T5" fmla="*/ 17 h 30"/>
                  <a:gd name="T6" fmla="*/ 4 w 34"/>
                  <a:gd name="T7" fmla="*/ 21 h 30"/>
                  <a:gd name="T8" fmla="*/ 4 w 34"/>
                  <a:gd name="T9" fmla="*/ 25 h 30"/>
                  <a:gd name="T10" fmla="*/ 8 w 34"/>
                  <a:gd name="T11" fmla="*/ 25 h 30"/>
                  <a:gd name="T12" fmla="*/ 12 w 34"/>
                  <a:gd name="T13" fmla="*/ 30 h 30"/>
                  <a:gd name="T14" fmla="*/ 12 w 34"/>
                  <a:gd name="T15" fmla="*/ 30 h 30"/>
                  <a:gd name="T16" fmla="*/ 15 w 34"/>
                  <a:gd name="T17" fmla="*/ 30 h 30"/>
                  <a:gd name="T18" fmla="*/ 19 w 34"/>
                  <a:gd name="T19" fmla="*/ 30 h 30"/>
                  <a:gd name="T20" fmla="*/ 23 w 34"/>
                  <a:gd name="T21" fmla="*/ 30 h 30"/>
                  <a:gd name="T22" fmla="*/ 27 w 34"/>
                  <a:gd name="T23" fmla="*/ 30 h 30"/>
                  <a:gd name="T24" fmla="*/ 27 w 34"/>
                  <a:gd name="T25" fmla="*/ 25 h 30"/>
                  <a:gd name="T26" fmla="*/ 30 w 34"/>
                  <a:gd name="T27" fmla="*/ 25 h 30"/>
                  <a:gd name="T28" fmla="*/ 30 w 34"/>
                  <a:gd name="T29" fmla="*/ 21 h 30"/>
                  <a:gd name="T30" fmla="*/ 34 w 34"/>
                  <a:gd name="T31" fmla="*/ 17 h 30"/>
                  <a:gd name="T32" fmla="*/ 34 w 34"/>
                  <a:gd name="T33" fmla="*/ 13 h 30"/>
                  <a:gd name="T34" fmla="*/ 34 w 34"/>
                  <a:gd name="T35" fmla="*/ 13 h 30"/>
                  <a:gd name="T36" fmla="*/ 30 w 34"/>
                  <a:gd name="T37" fmla="*/ 8 h 30"/>
                  <a:gd name="T38" fmla="*/ 30 w 34"/>
                  <a:gd name="T39" fmla="*/ 8 h 30"/>
                  <a:gd name="T40" fmla="*/ 30 w 34"/>
                  <a:gd name="T41" fmla="*/ 4 h 30"/>
                  <a:gd name="T42" fmla="*/ 27 w 34"/>
                  <a:gd name="T43" fmla="*/ 4 h 30"/>
                  <a:gd name="T44" fmla="*/ 23 w 34"/>
                  <a:gd name="T45" fmla="*/ 4 h 30"/>
                  <a:gd name="T46" fmla="*/ 15 w 34"/>
                  <a:gd name="T47" fmla="*/ 0 h 30"/>
                  <a:gd name="T48" fmla="*/ 12 w 34"/>
                  <a:gd name="T49" fmla="*/ 0 h 30"/>
                  <a:gd name="T50" fmla="*/ 12 w 34"/>
                  <a:gd name="T51" fmla="*/ 4 h 30"/>
                  <a:gd name="T52" fmla="*/ 8 w 34"/>
                  <a:gd name="T53" fmla="*/ 4 h 30"/>
                  <a:gd name="T54" fmla="*/ 8 w 34"/>
                  <a:gd name="T55" fmla="*/ 4 h 30"/>
                  <a:gd name="T56" fmla="*/ 4 w 34"/>
                  <a:gd name="T57" fmla="*/ 4 h 30"/>
                  <a:gd name="T58" fmla="*/ 4 w 34"/>
                  <a:gd name="T59" fmla="*/ 8 h 30"/>
                  <a:gd name="T60" fmla="*/ 0 w 34"/>
                  <a:gd name="T61" fmla="*/ 8 h 30"/>
                  <a:gd name="T62" fmla="*/ 0 w 34"/>
                  <a:gd name="T63" fmla="*/ 13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13"/>
                    </a:moveTo>
                    <a:lnTo>
                      <a:pt x="0" y="13"/>
                    </a:lnTo>
                    <a:lnTo>
                      <a:pt x="0" y="17"/>
                    </a:lnTo>
                    <a:lnTo>
                      <a:pt x="4" y="21"/>
                    </a:lnTo>
                    <a:lnTo>
                      <a:pt x="4" y="25"/>
                    </a:lnTo>
                    <a:lnTo>
                      <a:pt x="8" y="25"/>
                    </a:lnTo>
                    <a:lnTo>
                      <a:pt x="12" y="30"/>
                    </a:lnTo>
                    <a:lnTo>
                      <a:pt x="15" y="30"/>
                    </a:lnTo>
                    <a:lnTo>
                      <a:pt x="19" y="30"/>
                    </a:lnTo>
                    <a:lnTo>
                      <a:pt x="23" y="30"/>
                    </a:lnTo>
                    <a:lnTo>
                      <a:pt x="27" y="30"/>
                    </a:lnTo>
                    <a:lnTo>
                      <a:pt x="27" y="25"/>
                    </a:lnTo>
                    <a:lnTo>
                      <a:pt x="30" y="25"/>
                    </a:lnTo>
                    <a:lnTo>
                      <a:pt x="30" y="21"/>
                    </a:lnTo>
                    <a:lnTo>
                      <a:pt x="34" y="17"/>
                    </a:lnTo>
                    <a:lnTo>
                      <a:pt x="34" y="13"/>
                    </a:lnTo>
                    <a:lnTo>
                      <a:pt x="30" y="8"/>
                    </a:lnTo>
                    <a:lnTo>
                      <a:pt x="30" y="4"/>
                    </a:lnTo>
                    <a:lnTo>
                      <a:pt x="27" y="4"/>
                    </a:lnTo>
                    <a:lnTo>
                      <a:pt x="23" y="4"/>
                    </a:lnTo>
                    <a:lnTo>
                      <a:pt x="15" y="0"/>
                    </a:lnTo>
                    <a:lnTo>
                      <a:pt x="12" y="0"/>
                    </a:lnTo>
                    <a:lnTo>
                      <a:pt x="12" y="4"/>
                    </a:lnTo>
                    <a:lnTo>
                      <a:pt x="8" y="4"/>
                    </a:lnTo>
                    <a:lnTo>
                      <a:pt x="4" y="4"/>
                    </a:lnTo>
                    <a:lnTo>
                      <a:pt x="4" y="8"/>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4" name="Freeform 1212"/>
              <p:cNvSpPr>
                <a:spLocks/>
              </p:cNvSpPr>
              <p:nvPr/>
            </p:nvSpPr>
            <p:spPr bwMode="auto">
              <a:xfrm>
                <a:off x="2486" y="3456"/>
                <a:ext cx="46" cy="29"/>
              </a:xfrm>
              <a:custGeom>
                <a:avLst/>
                <a:gdLst>
                  <a:gd name="T0" fmla="*/ 0 w 46"/>
                  <a:gd name="T1" fmla="*/ 13 h 29"/>
                  <a:gd name="T2" fmla="*/ 0 w 46"/>
                  <a:gd name="T3" fmla="*/ 13 h 29"/>
                  <a:gd name="T4" fmla="*/ 0 w 46"/>
                  <a:gd name="T5" fmla="*/ 13 h 29"/>
                  <a:gd name="T6" fmla="*/ 0 w 46"/>
                  <a:gd name="T7" fmla="*/ 17 h 29"/>
                  <a:gd name="T8" fmla="*/ 0 w 46"/>
                  <a:gd name="T9" fmla="*/ 17 h 29"/>
                  <a:gd name="T10" fmla="*/ 0 w 46"/>
                  <a:gd name="T11" fmla="*/ 21 h 29"/>
                  <a:gd name="T12" fmla="*/ 0 w 46"/>
                  <a:gd name="T13" fmla="*/ 21 h 29"/>
                  <a:gd name="T14" fmla="*/ 4 w 46"/>
                  <a:gd name="T15" fmla="*/ 25 h 29"/>
                  <a:gd name="T16" fmla="*/ 4 w 46"/>
                  <a:gd name="T17" fmla="*/ 25 h 29"/>
                  <a:gd name="T18" fmla="*/ 8 w 46"/>
                  <a:gd name="T19" fmla="*/ 25 h 29"/>
                  <a:gd name="T20" fmla="*/ 8 w 46"/>
                  <a:gd name="T21" fmla="*/ 29 h 29"/>
                  <a:gd name="T22" fmla="*/ 12 w 46"/>
                  <a:gd name="T23" fmla="*/ 29 h 29"/>
                  <a:gd name="T24" fmla="*/ 12 w 46"/>
                  <a:gd name="T25" fmla="*/ 29 h 29"/>
                  <a:gd name="T26" fmla="*/ 15 w 46"/>
                  <a:gd name="T27" fmla="*/ 29 h 29"/>
                  <a:gd name="T28" fmla="*/ 19 w 46"/>
                  <a:gd name="T29" fmla="*/ 29 h 29"/>
                  <a:gd name="T30" fmla="*/ 23 w 46"/>
                  <a:gd name="T31" fmla="*/ 29 h 29"/>
                  <a:gd name="T32" fmla="*/ 23 w 46"/>
                  <a:gd name="T33" fmla="*/ 29 h 29"/>
                  <a:gd name="T34" fmla="*/ 30 w 46"/>
                  <a:gd name="T35" fmla="*/ 29 h 29"/>
                  <a:gd name="T36" fmla="*/ 34 w 46"/>
                  <a:gd name="T37" fmla="*/ 29 h 29"/>
                  <a:gd name="T38" fmla="*/ 38 w 46"/>
                  <a:gd name="T39" fmla="*/ 25 h 29"/>
                  <a:gd name="T40" fmla="*/ 42 w 46"/>
                  <a:gd name="T41" fmla="*/ 25 h 29"/>
                  <a:gd name="T42" fmla="*/ 42 w 46"/>
                  <a:gd name="T43" fmla="*/ 21 h 29"/>
                  <a:gd name="T44" fmla="*/ 46 w 46"/>
                  <a:gd name="T45" fmla="*/ 21 h 29"/>
                  <a:gd name="T46" fmla="*/ 46 w 46"/>
                  <a:gd name="T47" fmla="*/ 21 h 29"/>
                  <a:gd name="T48" fmla="*/ 46 w 46"/>
                  <a:gd name="T49" fmla="*/ 17 h 29"/>
                  <a:gd name="T50" fmla="*/ 46 w 46"/>
                  <a:gd name="T51" fmla="*/ 17 h 29"/>
                  <a:gd name="T52" fmla="*/ 46 w 46"/>
                  <a:gd name="T53" fmla="*/ 17 h 29"/>
                  <a:gd name="T54" fmla="*/ 46 w 46"/>
                  <a:gd name="T55" fmla="*/ 13 h 29"/>
                  <a:gd name="T56" fmla="*/ 46 w 46"/>
                  <a:gd name="T57" fmla="*/ 13 h 29"/>
                  <a:gd name="T58" fmla="*/ 46 w 46"/>
                  <a:gd name="T59" fmla="*/ 13 h 29"/>
                  <a:gd name="T60" fmla="*/ 46 w 46"/>
                  <a:gd name="T61" fmla="*/ 8 h 29"/>
                  <a:gd name="T62" fmla="*/ 46 w 46"/>
                  <a:gd name="T63" fmla="*/ 8 h 29"/>
                  <a:gd name="T64" fmla="*/ 46 w 46"/>
                  <a:gd name="T65" fmla="*/ 8 h 29"/>
                  <a:gd name="T66" fmla="*/ 46 w 46"/>
                  <a:gd name="T67" fmla="*/ 8 h 29"/>
                  <a:gd name="T68" fmla="*/ 42 w 46"/>
                  <a:gd name="T69" fmla="*/ 4 h 29"/>
                  <a:gd name="T70" fmla="*/ 38 w 46"/>
                  <a:gd name="T71" fmla="*/ 4 h 29"/>
                  <a:gd name="T72" fmla="*/ 34 w 46"/>
                  <a:gd name="T73" fmla="*/ 4 h 29"/>
                  <a:gd name="T74" fmla="*/ 30 w 46"/>
                  <a:gd name="T75" fmla="*/ 4 h 29"/>
                  <a:gd name="T76" fmla="*/ 27 w 46"/>
                  <a:gd name="T77" fmla="*/ 4 h 29"/>
                  <a:gd name="T78" fmla="*/ 23 w 46"/>
                  <a:gd name="T79" fmla="*/ 0 h 29"/>
                  <a:gd name="T80" fmla="*/ 19 w 46"/>
                  <a:gd name="T81" fmla="*/ 4 h 29"/>
                  <a:gd name="T82" fmla="*/ 12 w 46"/>
                  <a:gd name="T83" fmla="*/ 4 h 29"/>
                  <a:gd name="T84" fmla="*/ 8 w 46"/>
                  <a:gd name="T85" fmla="*/ 4 h 29"/>
                  <a:gd name="T86" fmla="*/ 4 w 46"/>
                  <a:gd name="T87" fmla="*/ 4 h 29"/>
                  <a:gd name="T88" fmla="*/ 4 w 46"/>
                  <a:gd name="T89" fmla="*/ 4 h 29"/>
                  <a:gd name="T90" fmla="*/ 0 w 46"/>
                  <a:gd name="T91" fmla="*/ 8 h 29"/>
                  <a:gd name="T92" fmla="*/ 0 w 46"/>
                  <a:gd name="T93" fmla="*/ 8 h 29"/>
                  <a:gd name="T94" fmla="*/ 0 w 46"/>
                  <a:gd name="T95" fmla="*/ 8 h 29"/>
                  <a:gd name="T96" fmla="*/ 0 w 46"/>
                  <a:gd name="T97" fmla="*/ 8 h 29"/>
                  <a:gd name="T98" fmla="*/ 0 w 46"/>
                  <a:gd name="T99" fmla="*/ 13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29"/>
                  <a:gd name="T152" fmla="*/ 46 w 4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29">
                    <a:moveTo>
                      <a:pt x="0" y="13"/>
                    </a:moveTo>
                    <a:lnTo>
                      <a:pt x="0" y="13"/>
                    </a:lnTo>
                    <a:lnTo>
                      <a:pt x="0" y="17"/>
                    </a:lnTo>
                    <a:lnTo>
                      <a:pt x="0" y="21"/>
                    </a:lnTo>
                    <a:lnTo>
                      <a:pt x="4" y="25"/>
                    </a:lnTo>
                    <a:lnTo>
                      <a:pt x="8" y="25"/>
                    </a:lnTo>
                    <a:lnTo>
                      <a:pt x="8" y="29"/>
                    </a:lnTo>
                    <a:lnTo>
                      <a:pt x="12" y="29"/>
                    </a:lnTo>
                    <a:lnTo>
                      <a:pt x="15" y="29"/>
                    </a:lnTo>
                    <a:lnTo>
                      <a:pt x="19" y="29"/>
                    </a:lnTo>
                    <a:lnTo>
                      <a:pt x="23" y="29"/>
                    </a:lnTo>
                    <a:lnTo>
                      <a:pt x="30" y="29"/>
                    </a:lnTo>
                    <a:lnTo>
                      <a:pt x="34" y="29"/>
                    </a:lnTo>
                    <a:lnTo>
                      <a:pt x="38" y="25"/>
                    </a:lnTo>
                    <a:lnTo>
                      <a:pt x="42" y="25"/>
                    </a:lnTo>
                    <a:lnTo>
                      <a:pt x="42" y="21"/>
                    </a:lnTo>
                    <a:lnTo>
                      <a:pt x="46" y="21"/>
                    </a:lnTo>
                    <a:lnTo>
                      <a:pt x="46" y="17"/>
                    </a:lnTo>
                    <a:lnTo>
                      <a:pt x="46" y="13"/>
                    </a:lnTo>
                    <a:lnTo>
                      <a:pt x="46" y="8"/>
                    </a:lnTo>
                    <a:lnTo>
                      <a:pt x="42" y="4"/>
                    </a:lnTo>
                    <a:lnTo>
                      <a:pt x="38" y="4"/>
                    </a:lnTo>
                    <a:lnTo>
                      <a:pt x="34" y="4"/>
                    </a:lnTo>
                    <a:lnTo>
                      <a:pt x="30" y="4"/>
                    </a:lnTo>
                    <a:lnTo>
                      <a:pt x="27" y="4"/>
                    </a:lnTo>
                    <a:lnTo>
                      <a:pt x="23" y="0"/>
                    </a:lnTo>
                    <a:lnTo>
                      <a:pt x="19" y="4"/>
                    </a:lnTo>
                    <a:lnTo>
                      <a:pt x="12" y="4"/>
                    </a:lnTo>
                    <a:lnTo>
                      <a:pt x="8" y="4"/>
                    </a:lnTo>
                    <a:lnTo>
                      <a:pt x="4" y="4"/>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5" name="Freeform 1213"/>
              <p:cNvSpPr>
                <a:spLocks/>
              </p:cNvSpPr>
              <p:nvPr/>
            </p:nvSpPr>
            <p:spPr bwMode="auto">
              <a:xfrm>
                <a:off x="2449" y="3375"/>
                <a:ext cx="30" cy="30"/>
              </a:xfrm>
              <a:custGeom>
                <a:avLst/>
                <a:gdLst>
                  <a:gd name="T0" fmla="*/ 0 w 30"/>
                  <a:gd name="T1" fmla="*/ 9 h 30"/>
                  <a:gd name="T2" fmla="*/ 0 w 30"/>
                  <a:gd name="T3" fmla="*/ 9 h 30"/>
                  <a:gd name="T4" fmla="*/ 0 w 30"/>
                  <a:gd name="T5" fmla="*/ 13 h 30"/>
                  <a:gd name="T6" fmla="*/ 0 w 30"/>
                  <a:gd name="T7" fmla="*/ 13 h 30"/>
                  <a:gd name="T8" fmla="*/ 0 w 30"/>
                  <a:gd name="T9" fmla="*/ 17 h 30"/>
                  <a:gd name="T10" fmla="*/ 0 w 30"/>
                  <a:gd name="T11" fmla="*/ 17 h 30"/>
                  <a:gd name="T12" fmla="*/ 0 w 30"/>
                  <a:gd name="T13" fmla="*/ 21 h 30"/>
                  <a:gd name="T14" fmla="*/ 0 w 30"/>
                  <a:gd name="T15" fmla="*/ 21 h 30"/>
                  <a:gd name="T16" fmla="*/ 3 w 30"/>
                  <a:gd name="T17" fmla="*/ 21 h 30"/>
                  <a:gd name="T18" fmla="*/ 3 w 30"/>
                  <a:gd name="T19" fmla="*/ 26 h 30"/>
                  <a:gd name="T20" fmla="*/ 3 w 30"/>
                  <a:gd name="T21" fmla="*/ 26 h 30"/>
                  <a:gd name="T22" fmla="*/ 7 w 30"/>
                  <a:gd name="T23" fmla="*/ 26 h 30"/>
                  <a:gd name="T24" fmla="*/ 7 w 30"/>
                  <a:gd name="T25" fmla="*/ 26 h 30"/>
                  <a:gd name="T26" fmla="*/ 11 w 30"/>
                  <a:gd name="T27" fmla="*/ 30 h 30"/>
                  <a:gd name="T28" fmla="*/ 15 w 30"/>
                  <a:gd name="T29" fmla="*/ 30 h 30"/>
                  <a:gd name="T30" fmla="*/ 15 w 30"/>
                  <a:gd name="T31" fmla="*/ 30 h 30"/>
                  <a:gd name="T32" fmla="*/ 18 w 30"/>
                  <a:gd name="T33" fmla="*/ 30 h 30"/>
                  <a:gd name="T34" fmla="*/ 18 w 30"/>
                  <a:gd name="T35" fmla="*/ 30 h 30"/>
                  <a:gd name="T36" fmla="*/ 22 w 30"/>
                  <a:gd name="T37" fmla="*/ 26 h 30"/>
                  <a:gd name="T38" fmla="*/ 22 w 30"/>
                  <a:gd name="T39" fmla="*/ 26 h 30"/>
                  <a:gd name="T40" fmla="*/ 26 w 30"/>
                  <a:gd name="T41" fmla="*/ 26 h 30"/>
                  <a:gd name="T42" fmla="*/ 26 w 30"/>
                  <a:gd name="T43" fmla="*/ 26 h 30"/>
                  <a:gd name="T44" fmla="*/ 26 w 30"/>
                  <a:gd name="T45" fmla="*/ 21 h 30"/>
                  <a:gd name="T46" fmla="*/ 30 w 30"/>
                  <a:gd name="T47" fmla="*/ 21 h 30"/>
                  <a:gd name="T48" fmla="*/ 30 w 30"/>
                  <a:gd name="T49" fmla="*/ 21 h 30"/>
                  <a:gd name="T50" fmla="*/ 30 w 30"/>
                  <a:gd name="T51" fmla="*/ 17 h 30"/>
                  <a:gd name="T52" fmla="*/ 30 w 30"/>
                  <a:gd name="T53" fmla="*/ 17 h 30"/>
                  <a:gd name="T54" fmla="*/ 30 w 30"/>
                  <a:gd name="T55" fmla="*/ 13 h 30"/>
                  <a:gd name="T56" fmla="*/ 30 w 30"/>
                  <a:gd name="T57" fmla="*/ 13 h 30"/>
                  <a:gd name="T58" fmla="*/ 30 w 30"/>
                  <a:gd name="T59" fmla="*/ 9 h 30"/>
                  <a:gd name="T60" fmla="*/ 30 w 30"/>
                  <a:gd name="T61" fmla="*/ 9 h 30"/>
                  <a:gd name="T62" fmla="*/ 30 w 30"/>
                  <a:gd name="T63" fmla="*/ 9 h 30"/>
                  <a:gd name="T64" fmla="*/ 30 w 30"/>
                  <a:gd name="T65" fmla="*/ 4 h 30"/>
                  <a:gd name="T66" fmla="*/ 26 w 30"/>
                  <a:gd name="T67" fmla="*/ 4 h 30"/>
                  <a:gd name="T68" fmla="*/ 26 w 30"/>
                  <a:gd name="T69" fmla="*/ 4 h 30"/>
                  <a:gd name="T70" fmla="*/ 22 w 30"/>
                  <a:gd name="T71" fmla="*/ 4 h 30"/>
                  <a:gd name="T72" fmla="*/ 18 w 30"/>
                  <a:gd name="T73" fmla="*/ 0 h 30"/>
                  <a:gd name="T74" fmla="*/ 15 w 30"/>
                  <a:gd name="T75" fmla="*/ 0 h 30"/>
                  <a:gd name="T76" fmla="*/ 15 w 30"/>
                  <a:gd name="T77" fmla="*/ 0 h 30"/>
                  <a:gd name="T78" fmla="*/ 11 w 30"/>
                  <a:gd name="T79" fmla="*/ 0 h 30"/>
                  <a:gd name="T80" fmla="*/ 7 w 30"/>
                  <a:gd name="T81" fmla="*/ 0 h 30"/>
                  <a:gd name="T82" fmla="*/ 7 w 30"/>
                  <a:gd name="T83" fmla="*/ 0 h 30"/>
                  <a:gd name="T84" fmla="*/ 3 w 30"/>
                  <a:gd name="T85" fmla="*/ 4 h 30"/>
                  <a:gd name="T86" fmla="*/ 3 w 30"/>
                  <a:gd name="T87" fmla="*/ 4 h 30"/>
                  <a:gd name="T88" fmla="*/ 0 w 30"/>
                  <a:gd name="T89" fmla="*/ 4 h 30"/>
                  <a:gd name="T90" fmla="*/ 0 w 30"/>
                  <a:gd name="T91" fmla="*/ 9 h 30"/>
                  <a:gd name="T92" fmla="*/ 0 w 30"/>
                  <a:gd name="T93" fmla="*/ 9 h 30"/>
                  <a:gd name="T94" fmla="*/ 0 w 30"/>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9"/>
                    </a:moveTo>
                    <a:lnTo>
                      <a:pt x="0" y="9"/>
                    </a:lnTo>
                    <a:lnTo>
                      <a:pt x="0" y="13"/>
                    </a:lnTo>
                    <a:lnTo>
                      <a:pt x="0" y="17"/>
                    </a:lnTo>
                    <a:lnTo>
                      <a:pt x="0" y="21"/>
                    </a:lnTo>
                    <a:lnTo>
                      <a:pt x="3" y="21"/>
                    </a:lnTo>
                    <a:lnTo>
                      <a:pt x="3" y="26"/>
                    </a:lnTo>
                    <a:lnTo>
                      <a:pt x="7" y="26"/>
                    </a:lnTo>
                    <a:lnTo>
                      <a:pt x="11" y="30"/>
                    </a:lnTo>
                    <a:lnTo>
                      <a:pt x="15" y="30"/>
                    </a:lnTo>
                    <a:lnTo>
                      <a:pt x="18" y="30"/>
                    </a:lnTo>
                    <a:lnTo>
                      <a:pt x="22" y="26"/>
                    </a:lnTo>
                    <a:lnTo>
                      <a:pt x="26" y="26"/>
                    </a:lnTo>
                    <a:lnTo>
                      <a:pt x="26" y="21"/>
                    </a:lnTo>
                    <a:lnTo>
                      <a:pt x="30" y="21"/>
                    </a:lnTo>
                    <a:lnTo>
                      <a:pt x="30" y="17"/>
                    </a:lnTo>
                    <a:lnTo>
                      <a:pt x="30" y="13"/>
                    </a:lnTo>
                    <a:lnTo>
                      <a:pt x="30" y="9"/>
                    </a:lnTo>
                    <a:lnTo>
                      <a:pt x="30" y="4"/>
                    </a:lnTo>
                    <a:lnTo>
                      <a:pt x="26" y="4"/>
                    </a:lnTo>
                    <a:lnTo>
                      <a:pt x="22" y="4"/>
                    </a:lnTo>
                    <a:lnTo>
                      <a:pt x="18" y="0"/>
                    </a:lnTo>
                    <a:lnTo>
                      <a:pt x="15" y="0"/>
                    </a:lnTo>
                    <a:lnTo>
                      <a:pt x="11" y="0"/>
                    </a:lnTo>
                    <a:lnTo>
                      <a:pt x="7" y="0"/>
                    </a:lnTo>
                    <a:lnTo>
                      <a:pt x="3"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6" name="Freeform 1214"/>
              <p:cNvSpPr>
                <a:spLocks/>
              </p:cNvSpPr>
              <p:nvPr/>
            </p:nvSpPr>
            <p:spPr bwMode="auto">
              <a:xfrm>
                <a:off x="2388" y="3481"/>
                <a:ext cx="23" cy="30"/>
              </a:xfrm>
              <a:custGeom>
                <a:avLst/>
                <a:gdLst>
                  <a:gd name="T0" fmla="*/ 0 w 23"/>
                  <a:gd name="T1" fmla="*/ 9 h 30"/>
                  <a:gd name="T2" fmla="*/ 0 w 23"/>
                  <a:gd name="T3" fmla="*/ 9 h 30"/>
                  <a:gd name="T4" fmla="*/ 0 w 23"/>
                  <a:gd name="T5" fmla="*/ 13 h 30"/>
                  <a:gd name="T6" fmla="*/ 0 w 23"/>
                  <a:gd name="T7" fmla="*/ 13 h 30"/>
                  <a:gd name="T8" fmla="*/ 4 w 23"/>
                  <a:gd name="T9" fmla="*/ 17 h 30"/>
                  <a:gd name="T10" fmla="*/ 4 w 23"/>
                  <a:gd name="T11" fmla="*/ 21 h 30"/>
                  <a:gd name="T12" fmla="*/ 4 w 23"/>
                  <a:gd name="T13" fmla="*/ 21 h 30"/>
                  <a:gd name="T14" fmla="*/ 4 w 23"/>
                  <a:gd name="T15" fmla="*/ 21 h 30"/>
                  <a:gd name="T16" fmla="*/ 4 w 23"/>
                  <a:gd name="T17" fmla="*/ 26 h 30"/>
                  <a:gd name="T18" fmla="*/ 8 w 23"/>
                  <a:gd name="T19" fmla="*/ 26 h 30"/>
                  <a:gd name="T20" fmla="*/ 8 w 23"/>
                  <a:gd name="T21" fmla="*/ 26 h 30"/>
                  <a:gd name="T22" fmla="*/ 8 w 23"/>
                  <a:gd name="T23" fmla="*/ 26 h 30"/>
                  <a:gd name="T24" fmla="*/ 12 w 23"/>
                  <a:gd name="T25" fmla="*/ 26 h 30"/>
                  <a:gd name="T26" fmla="*/ 12 w 23"/>
                  <a:gd name="T27" fmla="*/ 30 h 30"/>
                  <a:gd name="T28" fmla="*/ 15 w 23"/>
                  <a:gd name="T29" fmla="*/ 30 h 30"/>
                  <a:gd name="T30" fmla="*/ 15 w 23"/>
                  <a:gd name="T31" fmla="*/ 26 h 30"/>
                  <a:gd name="T32" fmla="*/ 19 w 23"/>
                  <a:gd name="T33" fmla="*/ 26 h 30"/>
                  <a:gd name="T34" fmla="*/ 19 w 23"/>
                  <a:gd name="T35" fmla="*/ 26 h 30"/>
                  <a:gd name="T36" fmla="*/ 19 w 23"/>
                  <a:gd name="T37" fmla="*/ 26 h 30"/>
                  <a:gd name="T38" fmla="*/ 23 w 23"/>
                  <a:gd name="T39" fmla="*/ 26 h 30"/>
                  <a:gd name="T40" fmla="*/ 23 w 23"/>
                  <a:gd name="T41" fmla="*/ 21 h 30"/>
                  <a:gd name="T42" fmla="*/ 23 w 23"/>
                  <a:gd name="T43" fmla="*/ 21 h 30"/>
                  <a:gd name="T44" fmla="*/ 23 w 23"/>
                  <a:gd name="T45" fmla="*/ 17 h 30"/>
                  <a:gd name="T46" fmla="*/ 23 w 23"/>
                  <a:gd name="T47" fmla="*/ 17 h 30"/>
                  <a:gd name="T48" fmla="*/ 23 w 23"/>
                  <a:gd name="T49" fmla="*/ 13 h 30"/>
                  <a:gd name="T50" fmla="*/ 23 w 23"/>
                  <a:gd name="T51" fmla="*/ 13 h 30"/>
                  <a:gd name="T52" fmla="*/ 23 w 23"/>
                  <a:gd name="T53" fmla="*/ 9 h 30"/>
                  <a:gd name="T54" fmla="*/ 23 w 23"/>
                  <a:gd name="T55" fmla="*/ 9 h 30"/>
                  <a:gd name="T56" fmla="*/ 23 w 23"/>
                  <a:gd name="T57" fmla="*/ 4 h 30"/>
                  <a:gd name="T58" fmla="*/ 19 w 23"/>
                  <a:gd name="T59" fmla="*/ 4 h 30"/>
                  <a:gd name="T60" fmla="*/ 19 w 23"/>
                  <a:gd name="T61" fmla="*/ 4 h 30"/>
                  <a:gd name="T62" fmla="*/ 19 w 23"/>
                  <a:gd name="T63" fmla="*/ 0 h 30"/>
                  <a:gd name="T64" fmla="*/ 15 w 23"/>
                  <a:gd name="T65" fmla="*/ 0 h 30"/>
                  <a:gd name="T66" fmla="*/ 15 w 23"/>
                  <a:gd name="T67" fmla="*/ 0 h 30"/>
                  <a:gd name="T68" fmla="*/ 12 w 23"/>
                  <a:gd name="T69" fmla="*/ 0 h 30"/>
                  <a:gd name="T70" fmla="*/ 12 w 23"/>
                  <a:gd name="T71" fmla="*/ 0 h 30"/>
                  <a:gd name="T72" fmla="*/ 8 w 23"/>
                  <a:gd name="T73" fmla="*/ 0 h 30"/>
                  <a:gd name="T74" fmla="*/ 8 w 23"/>
                  <a:gd name="T75" fmla="*/ 0 h 30"/>
                  <a:gd name="T76" fmla="*/ 4 w 23"/>
                  <a:gd name="T77" fmla="*/ 0 h 30"/>
                  <a:gd name="T78" fmla="*/ 4 w 23"/>
                  <a:gd name="T79" fmla="*/ 0 h 30"/>
                  <a:gd name="T80" fmla="*/ 4 w 23"/>
                  <a:gd name="T81" fmla="*/ 4 h 30"/>
                  <a:gd name="T82" fmla="*/ 4 w 23"/>
                  <a:gd name="T83" fmla="*/ 4 h 30"/>
                  <a:gd name="T84" fmla="*/ 0 w 23"/>
                  <a:gd name="T85" fmla="*/ 4 h 30"/>
                  <a:gd name="T86" fmla="*/ 0 w 23"/>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9"/>
                    </a:moveTo>
                    <a:lnTo>
                      <a:pt x="0" y="9"/>
                    </a:lnTo>
                    <a:lnTo>
                      <a:pt x="0" y="13"/>
                    </a:lnTo>
                    <a:lnTo>
                      <a:pt x="4" y="17"/>
                    </a:lnTo>
                    <a:lnTo>
                      <a:pt x="4" y="21"/>
                    </a:lnTo>
                    <a:lnTo>
                      <a:pt x="4" y="26"/>
                    </a:lnTo>
                    <a:lnTo>
                      <a:pt x="8" y="26"/>
                    </a:lnTo>
                    <a:lnTo>
                      <a:pt x="12" y="26"/>
                    </a:lnTo>
                    <a:lnTo>
                      <a:pt x="12" y="30"/>
                    </a:lnTo>
                    <a:lnTo>
                      <a:pt x="15" y="30"/>
                    </a:lnTo>
                    <a:lnTo>
                      <a:pt x="15" y="26"/>
                    </a:lnTo>
                    <a:lnTo>
                      <a:pt x="19" y="26"/>
                    </a:lnTo>
                    <a:lnTo>
                      <a:pt x="23" y="26"/>
                    </a:lnTo>
                    <a:lnTo>
                      <a:pt x="23" y="21"/>
                    </a:lnTo>
                    <a:lnTo>
                      <a:pt x="23" y="17"/>
                    </a:lnTo>
                    <a:lnTo>
                      <a:pt x="23" y="13"/>
                    </a:lnTo>
                    <a:lnTo>
                      <a:pt x="23" y="9"/>
                    </a:lnTo>
                    <a:lnTo>
                      <a:pt x="23" y="4"/>
                    </a:lnTo>
                    <a:lnTo>
                      <a:pt x="19" y="4"/>
                    </a:lnTo>
                    <a:lnTo>
                      <a:pt x="19" y="0"/>
                    </a:lnTo>
                    <a:lnTo>
                      <a:pt x="15" y="0"/>
                    </a:lnTo>
                    <a:lnTo>
                      <a:pt x="12" y="0"/>
                    </a:lnTo>
                    <a:lnTo>
                      <a:pt x="8" y="0"/>
                    </a:lnTo>
                    <a:lnTo>
                      <a:pt x="4" y="0"/>
                    </a:lnTo>
                    <a:lnTo>
                      <a:pt x="4"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7" name="Freeform 1215"/>
              <p:cNvSpPr>
                <a:spLocks/>
              </p:cNvSpPr>
              <p:nvPr/>
            </p:nvSpPr>
            <p:spPr bwMode="auto">
              <a:xfrm>
                <a:off x="2317" y="3575"/>
                <a:ext cx="15" cy="17"/>
              </a:xfrm>
              <a:custGeom>
                <a:avLst/>
                <a:gdLst>
                  <a:gd name="T0" fmla="*/ 0 w 15"/>
                  <a:gd name="T1" fmla="*/ 8 h 17"/>
                  <a:gd name="T2" fmla="*/ 0 w 15"/>
                  <a:gd name="T3" fmla="*/ 8 h 17"/>
                  <a:gd name="T4" fmla="*/ 0 w 15"/>
                  <a:gd name="T5" fmla="*/ 8 h 17"/>
                  <a:gd name="T6" fmla="*/ 0 w 15"/>
                  <a:gd name="T7" fmla="*/ 12 h 17"/>
                  <a:gd name="T8" fmla="*/ 0 w 15"/>
                  <a:gd name="T9" fmla="*/ 12 h 17"/>
                  <a:gd name="T10" fmla="*/ 0 w 15"/>
                  <a:gd name="T11" fmla="*/ 12 h 17"/>
                  <a:gd name="T12" fmla="*/ 3 w 15"/>
                  <a:gd name="T13" fmla="*/ 17 h 17"/>
                  <a:gd name="T14" fmla="*/ 3 w 15"/>
                  <a:gd name="T15" fmla="*/ 17 h 17"/>
                  <a:gd name="T16" fmla="*/ 7 w 15"/>
                  <a:gd name="T17" fmla="*/ 17 h 17"/>
                  <a:gd name="T18" fmla="*/ 7 w 15"/>
                  <a:gd name="T19" fmla="*/ 17 h 17"/>
                  <a:gd name="T20" fmla="*/ 7 w 15"/>
                  <a:gd name="T21" fmla="*/ 17 h 17"/>
                  <a:gd name="T22" fmla="*/ 11 w 15"/>
                  <a:gd name="T23" fmla="*/ 17 h 17"/>
                  <a:gd name="T24" fmla="*/ 11 w 15"/>
                  <a:gd name="T25" fmla="*/ 12 h 17"/>
                  <a:gd name="T26" fmla="*/ 11 w 15"/>
                  <a:gd name="T27" fmla="*/ 12 h 17"/>
                  <a:gd name="T28" fmla="*/ 15 w 15"/>
                  <a:gd name="T29" fmla="*/ 12 h 17"/>
                  <a:gd name="T30" fmla="*/ 15 w 15"/>
                  <a:gd name="T31" fmla="*/ 8 h 17"/>
                  <a:gd name="T32" fmla="*/ 15 w 15"/>
                  <a:gd name="T33" fmla="*/ 8 h 17"/>
                  <a:gd name="T34" fmla="*/ 15 w 15"/>
                  <a:gd name="T35" fmla="*/ 8 h 17"/>
                  <a:gd name="T36" fmla="*/ 15 w 15"/>
                  <a:gd name="T37" fmla="*/ 4 h 17"/>
                  <a:gd name="T38" fmla="*/ 15 w 15"/>
                  <a:gd name="T39" fmla="*/ 4 h 17"/>
                  <a:gd name="T40" fmla="*/ 11 w 15"/>
                  <a:gd name="T41" fmla="*/ 4 h 17"/>
                  <a:gd name="T42" fmla="*/ 11 w 15"/>
                  <a:gd name="T43" fmla="*/ 4 h 17"/>
                  <a:gd name="T44" fmla="*/ 7 w 15"/>
                  <a:gd name="T45" fmla="*/ 4 h 17"/>
                  <a:gd name="T46" fmla="*/ 7 w 15"/>
                  <a:gd name="T47" fmla="*/ 0 h 17"/>
                  <a:gd name="T48" fmla="*/ 3 w 15"/>
                  <a:gd name="T49" fmla="*/ 0 h 17"/>
                  <a:gd name="T50" fmla="*/ 3 w 15"/>
                  <a:gd name="T51" fmla="*/ 4 h 17"/>
                  <a:gd name="T52" fmla="*/ 3 w 15"/>
                  <a:gd name="T53" fmla="*/ 4 h 17"/>
                  <a:gd name="T54" fmla="*/ 0 w 15"/>
                  <a:gd name="T55" fmla="*/ 4 h 17"/>
                  <a:gd name="T56" fmla="*/ 0 w 15"/>
                  <a:gd name="T57" fmla="*/ 4 h 17"/>
                  <a:gd name="T58" fmla="*/ 0 w 15"/>
                  <a:gd name="T59" fmla="*/ 4 h 17"/>
                  <a:gd name="T60" fmla="*/ 0 w 15"/>
                  <a:gd name="T61" fmla="*/ 4 h 17"/>
                  <a:gd name="T62" fmla="*/ 0 w 15"/>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8"/>
                    </a:moveTo>
                    <a:lnTo>
                      <a:pt x="0" y="8"/>
                    </a:lnTo>
                    <a:lnTo>
                      <a:pt x="0" y="12"/>
                    </a:lnTo>
                    <a:lnTo>
                      <a:pt x="3" y="17"/>
                    </a:lnTo>
                    <a:lnTo>
                      <a:pt x="7" y="17"/>
                    </a:lnTo>
                    <a:lnTo>
                      <a:pt x="11" y="17"/>
                    </a:lnTo>
                    <a:lnTo>
                      <a:pt x="11" y="12"/>
                    </a:lnTo>
                    <a:lnTo>
                      <a:pt x="15" y="12"/>
                    </a:lnTo>
                    <a:lnTo>
                      <a:pt x="15" y="8"/>
                    </a:lnTo>
                    <a:lnTo>
                      <a:pt x="15" y="4"/>
                    </a:lnTo>
                    <a:lnTo>
                      <a:pt x="11" y="4"/>
                    </a:lnTo>
                    <a:lnTo>
                      <a:pt x="7" y="4"/>
                    </a:lnTo>
                    <a:lnTo>
                      <a:pt x="7" y="0"/>
                    </a:lnTo>
                    <a:lnTo>
                      <a:pt x="3" y="0"/>
                    </a:lnTo>
                    <a:lnTo>
                      <a:pt x="3" y="4"/>
                    </a:lnTo>
                    <a:lnTo>
                      <a:pt x="0" y="4"/>
                    </a:lnTo>
                    <a:lnTo>
                      <a:pt x="0" y="8"/>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8" name="Freeform 1216"/>
              <p:cNvSpPr>
                <a:spLocks/>
              </p:cNvSpPr>
              <p:nvPr/>
            </p:nvSpPr>
            <p:spPr bwMode="auto">
              <a:xfrm>
                <a:off x="2388" y="3536"/>
                <a:ext cx="15" cy="13"/>
              </a:xfrm>
              <a:custGeom>
                <a:avLst/>
                <a:gdLst>
                  <a:gd name="T0" fmla="*/ 0 w 15"/>
                  <a:gd name="T1" fmla="*/ 5 h 13"/>
                  <a:gd name="T2" fmla="*/ 0 w 15"/>
                  <a:gd name="T3" fmla="*/ 5 h 13"/>
                  <a:gd name="T4" fmla="*/ 0 w 15"/>
                  <a:gd name="T5" fmla="*/ 9 h 13"/>
                  <a:gd name="T6" fmla="*/ 0 w 15"/>
                  <a:gd name="T7" fmla="*/ 9 h 13"/>
                  <a:gd name="T8" fmla="*/ 0 w 15"/>
                  <a:gd name="T9" fmla="*/ 9 h 13"/>
                  <a:gd name="T10" fmla="*/ 0 w 15"/>
                  <a:gd name="T11" fmla="*/ 13 h 13"/>
                  <a:gd name="T12" fmla="*/ 4 w 15"/>
                  <a:gd name="T13" fmla="*/ 13 h 13"/>
                  <a:gd name="T14" fmla="*/ 4 w 15"/>
                  <a:gd name="T15" fmla="*/ 13 h 13"/>
                  <a:gd name="T16" fmla="*/ 4 w 15"/>
                  <a:gd name="T17" fmla="*/ 13 h 13"/>
                  <a:gd name="T18" fmla="*/ 8 w 15"/>
                  <a:gd name="T19" fmla="*/ 13 h 13"/>
                  <a:gd name="T20" fmla="*/ 8 w 15"/>
                  <a:gd name="T21" fmla="*/ 13 h 13"/>
                  <a:gd name="T22" fmla="*/ 12 w 15"/>
                  <a:gd name="T23" fmla="*/ 13 h 13"/>
                  <a:gd name="T24" fmla="*/ 12 w 15"/>
                  <a:gd name="T25" fmla="*/ 13 h 13"/>
                  <a:gd name="T26" fmla="*/ 12 w 15"/>
                  <a:gd name="T27" fmla="*/ 9 h 13"/>
                  <a:gd name="T28" fmla="*/ 15 w 15"/>
                  <a:gd name="T29" fmla="*/ 9 h 13"/>
                  <a:gd name="T30" fmla="*/ 15 w 15"/>
                  <a:gd name="T31" fmla="*/ 9 h 13"/>
                  <a:gd name="T32" fmla="*/ 15 w 15"/>
                  <a:gd name="T33" fmla="*/ 5 h 13"/>
                  <a:gd name="T34" fmla="*/ 15 w 15"/>
                  <a:gd name="T35" fmla="*/ 5 h 13"/>
                  <a:gd name="T36" fmla="*/ 15 w 15"/>
                  <a:gd name="T37" fmla="*/ 5 h 13"/>
                  <a:gd name="T38" fmla="*/ 12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0 w 15"/>
                  <a:gd name="T53" fmla="*/ 0 h 13"/>
                  <a:gd name="T54" fmla="*/ 0 w 15"/>
                  <a:gd name="T55" fmla="*/ 0 h 13"/>
                  <a:gd name="T56" fmla="*/ 0 w 15"/>
                  <a:gd name="T57" fmla="*/ 0 h 13"/>
                  <a:gd name="T58" fmla="*/ 0 w 15"/>
                  <a:gd name="T59" fmla="*/ 0 h 13"/>
                  <a:gd name="T60" fmla="*/ 0 w 15"/>
                  <a:gd name="T61" fmla="*/ 5 h 13"/>
                  <a:gd name="T62" fmla="*/ 0 w 15"/>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5"/>
                    </a:moveTo>
                    <a:lnTo>
                      <a:pt x="0" y="5"/>
                    </a:lnTo>
                    <a:lnTo>
                      <a:pt x="0" y="9"/>
                    </a:lnTo>
                    <a:lnTo>
                      <a:pt x="0" y="13"/>
                    </a:lnTo>
                    <a:lnTo>
                      <a:pt x="4" y="13"/>
                    </a:lnTo>
                    <a:lnTo>
                      <a:pt x="8" y="13"/>
                    </a:lnTo>
                    <a:lnTo>
                      <a:pt x="12" y="13"/>
                    </a:lnTo>
                    <a:lnTo>
                      <a:pt x="12" y="9"/>
                    </a:lnTo>
                    <a:lnTo>
                      <a:pt x="15" y="9"/>
                    </a:lnTo>
                    <a:lnTo>
                      <a:pt x="15" y="5"/>
                    </a:lnTo>
                    <a:lnTo>
                      <a:pt x="12"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39" name="Freeform 1217"/>
              <p:cNvSpPr>
                <a:spLocks/>
              </p:cNvSpPr>
              <p:nvPr/>
            </p:nvSpPr>
            <p:spPr bwMode="auto">
              <a:xfrm>
                <a:off x="2249" y="3596"/>
                <a:ext cx="30" cy="29"/>
              </a:xfrm>
              <a:custGeom>
                <a:avLst/>
                <a:gdLst>
                  <a:gd name="T0" fmla="*/ 0 w 30"/>
                  <a:gd name="T1" fmla="*/ 13 h 29"/>
                  <a:gd name="T2" fmla="*/ 0 w 30"/>
                  <a:gd name="T3" fmla="*/ 13 h 29"/>
                  <a:gd name="T4" fmla="*/ 0 w 30"/>
                  <a:gd name="T5" fmla="*/ 13 h 29"/>
                  <a:gd name="T6" fmla="*/ 0 w 30"/>
                  <a:gd name="T7" fmla="*/ 13 h 29"/>
                  <a:gd name="T8" fmla="*/ 0 w 30"/>
                  <a:gd name="T9" fmla="*/ 17 h 29"/>
                  <a:gd name="T10" fmla="*/ 0 w 30"/>
                  <a:gd name="T11" fmla="*/ 17 h 29"/>
                  <a:gd name="T12" fmla="*/ 0 w 30"/>
                  <a:gd name="T13" fmla="*/ 21 h 29"/>
                  <a:gd name="T14" fmla="*/ 0 w 30"/>
                  <a:gd name="T15" fmla="*/ 21 h 29"/>
                  <a:gd name="T16" fmla="*/ 0 w 30"/>
                  <a:gd name="T17" fmla="*/ 25 h 29"/>
                  <a:gd name="T18" fmla="*/ 3 w 30"/>
                  <a:gd name="T19" fmla="*/ 25 h 29"/>
                  <a:gd name="T20" fmla="*/ 3 w 30"/>
                  <a:gd name="T21" fmla="*/ 25 h 29"/>
                  <a:gd name="T22" fmla="*/ 3 w 30"/>
                  <a:gd name="T23" fmla="*/ 25 h 29"/>
                  <a:gd name="T24" fmla="*/ 7 w 30"/>
                  <a:gd name="T25" fmla="*/ 29 h 29"/>
                  <a:gd name="T26" fmla="*/ 11 w 30"/>
                  <a:gd name="T27" fmla="*/ 29 h 29"/>
                  <a:gd name="T28" fmla="*/ 11 w 30"/>
                  <a:gd name="T29" fmla="*/ 29 h 29"/>
                  <a:gd name="T30" fmla="*/ 15 w 30"/>
                  <a:gd name="T31" fmla="*/ 29 h 29"/>
                  <a:gd name="T32" fmla="*/ 15 w 30"/>
                  <a:gd name="T33" fmla="*/ 29 h 29"/>
                  <a:gd name="T34" fmla="*/ 19 w 30"/>
                  <a:gd name="T35" fmla="*/ 29 h 29"/>
                  <a:gd name="T36" fmla="*/ 19 w 30"/>
                  <a:gd name="T37" fmla="*/ 29 h 29"/>
                  <a:gd name="T38" fmla="*/ 22 w 30"/>
                  <a:gd name="T39" fmla="*/ 29 h 29"/>
                  <a:gd name="T40" fmla="*/ 26 w 30"/>
                  <a:gd name="T41" fmla="*/ 25 h 29"/>
                  <a:gd name="T42" fmla="*/ 26 w 30"/>
                  <a:gd name="T43" fmla="*/ 25 h 29"/>
                  <a:gd name="T44" fmla="*/ 26 w 30"/>
                  <a:gd name="T45" fmla="*/ 25 h 29"/>
                  <a:gd name="T46" fmla="*/ 26 w 30"/>
                  <a:gd name="T47" fmla="*/ 21 h 29"/>
                  <a:gd name="T48" fmla="*/ 30 w 30"/>
                  <a:gd name="T49" fmla="*/ 21 h 29"/>
                  <a:gd name="T50" fmla="*/ 30 w 30"/>
                  <a:gd name="T51" fmla="*/ 17 h 29"/>
                  <a:gd name="T52" fmla="*/ 30 w 30"/>
                  <a:gd name="T53" fmla="*/ 17 h 29"/>
                  <a:gd name="T54" fmla="*/ 30 w 30"/>
                  <a:gd name="T55" fmla="*/ 13 h 29"/>
                  <a:gd name="T56" fmla="*/ 30 w 30"/>
                  <a:gd name="T57" fmla="*/ 13 h 29"/>
                  <a:gd name="T58" fmla="*/ 30 w 30"/>
                  <a:gd name="T59" fmla="*/ 13 h 29"/>
                  <a:gd name="T60" fmla="*/ 30 w 30"/>
                  <a:gd name="T61" fmla="*/ 8 h 29"/>
                  <a:gd name="T62" fmla="*/ 30 w 30"/>
                  <a:gd name="T63" fmla="*/ 8 h 29"/>
                  <a:gd name="T64" fmla="*/ 26 w 30"/>
                  <a:gd name="T65" fmla="*/ 8 h 29"/>
                  <a:gd name="T66" fmla="*/ 26 w 30"/>
                  <a:gd name="T67" fmla="*/ 4 h 29"/>
                  <a:gd name="T68" fmla="*/ 22 w 30"/>
                  <a:gd name="T69" fmla="*/ 4 h 29"/>
                  <a:gd name="T70" fmla="*/ 22 w 30"/>
                  <a:gd name="T71" fmla="*/ 4 h 29"/>
                  <a:gd name="T72" fmla="*/ 19 w 30"/>
                  <a:gd name="T73" fmla="*/ 4 h 29"/>
                  <a:gd name="T74" fmla="*/ 15 w 30"/>
                  <a:gd name="T75" fmla="*/ 0 h 29"/>
                  <a:gd name="T76" fmla="*/ 11 w 30"/>
                  <a:gd name="T77" fmla="*/ 0 h 29"/>
                  <a:gd name="T78" fmla="*/ 11 w 30"/>
                  <a:gd name="T79" fmla="*/ 0 h 29"/>
                  <a:gd name="T80" fmla="*/ 7 w 30"/>
                  <a:gd name="T81" fmla="*/ 4 h 29"/>
                  <a:gd name="T82" fmla="*/ 3 w 30"/>
                  <a:gd name="T83" fmla="*/ 4 h 29"/>
                  <a:gd name="T84" fmla="*/ 3 w 30"/>
                  <a:gd name="T85" fmla="*/ 4 h 29"/>
                  <a:gd name="T86" fmla="*/ 0 w 30"/>
                  <a:gd name="T87" fmla="*/ 4 h 29"/>
                  <a:gd name="T88" fmla="*/ 0 w 30"/>
                  <a:gd name="T89" fmla="*/ 8 h 29"/>
                  <a:gd name="T90" fmla="*/ 0 w 30"/>
                  <a:gd name="T91" fmla="*/ 8 h 29"/>
                  <a:gd name="T92" fmla="*/ 0 w 30"/>
                  <a:gd name="T93" fmla="*/ 8 h 29"/>
                  <a:gd name="T94" fmla="*/ 0 w 30"/>
                  <a:gd name="T95" fmla="*/ 13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9"/>
                  <a:gd name="T146" fmla="*/ 30 w 30"/>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9">
                    <a:moveTo>
                      <a:pt x="0" y="13"/>
                    </a:moveTo>
                    <a:lnTo>
                      <a:pt x="0" y="13"/>
                    </a:lnTo>
                    <a:lnTo>
                      <a:pt x="0" y="17"/>
                    </a:lnTo>
                    <a:lnTo>
                      <a:pt x="0" y="21"/>
                    </a:lnTo>
                    <a:lnTo>
                      <a:pt x="0" y="25"/>
                    </a:lnTo>
                    <a:lnTo>
                      <a:pt x="3" y="25"/>
                    </a:lnTo>
                    <a:lnTo>
                      <a:pt x="7" y="29"/>
                    </a:lnTo>
                    <a:lnTo>
                      <a:pt x="11" y="29"/>
                    </a:lnTo>
                    <a:lnTo>
                      <a:pt x="15" y="29"/>
                    </a:lnTo>
                    <a:lnTo>
                      <a:pt x="19" y="29"/>
                    </a:lnTo>
                    <a:lnTo>
                      <a:pt x="22" y="29"/>
                    </a:lnTo>
                    <a:lnTo>
                      <a:pt x="26" y="25"/>
                    </a:lnTo>
                    <a:lnTo>
                      <a:pt x="26" y="21"/>
                    </a:lnTo>
                    <a:lnTo>
                      <a:pt x="30" y="21"/>
                    </a:lnTo>
                    <a:lnTo>
                      <a:pt x="30" y="17"/>
                    </a:lnTo>
                    <a:lnTo>
                      <a:pt x="30" y="13"/>
                    </a:lnTo>
                    <a:lnTo>
                      <a:pt x="30" y="8"/>
                    </a:lnTo>
                    <a:lnTo>
                      <a:pt x="26" y="8"/>
                    </a:lnTo>
                    <a:lnTo>
                      <a:pt x="26" y="4"/>
                    </a:lnTo>
                    <a:lnTo>
                      <a:pt x="22" y="4"/>
                    </a:lnTo>
                    <a:lnTo>
                      <a:pt x="19" y="4"/>
                    </a:lnTo>
                    <a:lnTo>
                      <a:pt x="15" y="0"/>
                    </a:lnTo>
                    <a:lnTo>
                      <a:pt x="11" y="0"/>
                    </a:lnTo>
                    <a:lnTo>
                      <a:pt x="7" y="4"/>
                    </a:lnTo>
                    <a:lnTo>
                      <a:pt x="3" y="4"/>
                    </a:lnTo>
                    <a:lnTo>
                      <a:pt x="0" y="4"/>
                    </a:lnTo>
                    <a:lnTo>
                      <a:pt x="0" y="8"/>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0" name="Freeform 1218"/>
              <p:cNvSpPr>
                <a:spLocks/>
              </p:cNvSpPr>
              <p:nvPr/>
            </p:nvSpPr>
            <p:spPr bwMode="auto">
              <a:xfrm>
                <a:off x="2796" y="3316"/>
                <a:ext cx="22" cy="29"/>
              </a:xfrm>
              <a:custGeom>
                <a:avLst/>
                <a:gdLst>
                  <a:gd name="T0" fmla="*/ 0 w 22"/>
                  <a:gd name="T1" fmla="*/ 8 h 29"/>
                  <a:gd name="T2" fmla="*/ 0 w 22"/>
                  <a:gd name="T3" fmla="*/ 8 h 29"/>
                  <a:gd name="T4" fmla="*/ 0 w 22"/>
                  <a:gd name="T5" fmla="*/ 13 h 29"/>
                  <a:gd name="T6" fmla="*/ 3 w 22"/>
                  <a:gd name="T7" fmla="*/ 21 h 29"/>
                  <a:gd name="T8" fmla="*/ 3 w 22"/>
                  <a:gd name="T9" fmla="*/ 21 h 29"/>
                  <a:gd name="T10" fmla="*/ 3 w 22"/>
                  <a:gd name="T11" fmla="*/ 25 h 29"/>
                  <a:gd name="T12" fmla="*/ 7 w 22"/>
                  <a:gd name="T13" fmla="*/ 25 h 29"/>
                  <a:gd name="T14" fmla="*/ 11 w 22"/>
                  <a:gd name="T15" fmla="*/ 29 h 29"/>
                  <a:gd name="T16" fmla="*/ 15 w 22"/>
                  <a:gd name="T17" fmla="*/ 29 h 29"/>
                  <a:gd name="T18" fmla="*/ 15 w 22"/>
                  <a:gd name="T19" fmla="*/ 29 h 29"/>
                  <a:gd name="T20" fmla="*/ 18 w 22"/>
                  <a:gd name="T21" fmla="*/ 29 h 29"/>
                  <a:gd name="T22" fmla="*/ 18 w 22"/>
                  <a:gd name="T23" fmla="*/ 25 h 29"/>
                  <a:gd name="T24" fmla="*/ 22 w 22"/>
                  <a:gd name="T25" fmla="*/ 25 h 29"/>
                  <a:gd name="T26" fmla="*/ 22 w 22"/>
                  <a:gd name="T27" fmla="*/ 21 h 29"/>
                  <a:gd name="T28" fmla="*/ 22 w 22"/>
                  <a:gd name="T29" fmla="*/ 17 h 29"/>
                  <a:gd name="T30" fmla="*/ 22 w 22"/>
                  <a:gd name="T31" fmla="*/ 17 h 29"/>
                  <a:gd name="T32" fmla="*/ 22 w 22"/>
                  <a:gd name="T33" fmla="*/ 13 h 29"/>
                  <a:gd name="T34" fmla="*/ 22 w 22"/>
                  <a:gd name="T35" fmla="*/ 8 h 29"/>
                  <a:gd name="T36" fmla="*/ 22 w 22"/>
                  <a:gd name="T37" fmla="*/ 8 h 29"/>
                  <a:gd name="T38" fmla="*/ 18 w 22"/>
                  <a:gd name="T39" fmla="*/ 4 h 29"/>
                  <a:gd name="T40" fmla="*/ 15 w 22"/>
                  <a:gd name="T41" fmla="*/ 4 h 29"/>
                  <a:gd name="T42" fmla="*/ 11 w 22"/>
                  <a:gd name="T43" fmla="*/ 0 h 29"/>
                  <a:gd name="T44" fmla="*/ 7 w 22"/>
                  <a:gd name="T45" fmla="*/ 0 h 29"/>
                  <a:gd name="T46" fmla="*/ 3 w 22"/>
                  <a:gd name="T47" fmla="*/ 4 h 29"/>
                  <a:gd name="T48" fmla="*/ 3 w 22"/>
                  <a:gd name="T49" fmla="*/ 4 h 29"/>
                  <a:gd name="T50" fmla="*/ 0 w 22"/>
                  <a:gd name="T51" fmla="*/ 8 h 29"/>
                  <a:gd name="T52" fmla="*/ 0 w 22"/>
                  <a:gd name="T53" fmla="*/ 8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9"/>
                  <a:gd name="T83" fmla="*/ 22 w 22"/>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9">
                    <a:moveTo>
                      <a:pt x="0" y="8"/>
                    </a:moveTo>
                    <a:lnTo>
                      <a:pt x="0" y="8"/>
                    </a:lnTo>
                    <a:lnTo>
                      <a:pt x="0" y="13"/>
                    </a:lnTo>
                    <a:lnTo>
                      <a:pt x="3" y="21"/>
                    </a:lnTo>
                    <a:lnTo>
                      <a:pt x="3" y="25"/>
                    </a:lnTo>
                    <a:lnTo>
                      <a:pt x="7" y="25"/>
                    </a:lnTo>
                    <a:lnTo>
                      <a:pt x="11" y="29"/>
                    </a:lnTo>
                    <a:lnTo>
                      <a:pt x="15" y="29"/>
                    </a:lnTo>
                    <a:lnTo>
                      <a:pt x="18" y="29"/>
                    </a:lnTo>
                    <a:lnTo>
                      <a:pt x="18" y="25"/>
                    </a:lnTo>
                    <a:lnTo>
                      <a:pt x="22" y="25"/>
                    </a:lnTo>
                    <a:lnTo>
                      <a:pt x="22" y="21"/>
                    </a:lnTo>
                    <a:lnTo>
                      <a:pt x="22" y="17"/>
                    </a:lnTo>
                    <a:lnTo>
                      <a:pt x="22" y="13"/>
                    </a:lnTo>
                    <a:lnTo>
                      <a:pt x="22" y="8"/>
                    </a:lnTo>
                    <a:lnTo>
                      <a:pt x="18" y="4"/>
                    </a:lnTo>
                    <a:lnTo>
                      <a:pt x="15" y="4"/>
                    </a:lnTo>
                    <a:lnTo>
                      <a:pt x="11" y="0"/>
                    </a:lnTo>
                    <a:lnTo>
                      <a:pt x="7" y="0"/>
                    </a:lnTo>
                    <a:lnTo>
                      <a:pt x="3"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1" name="Freeform 1219"/>
              <p:cNvSpPr>
                <a:spLocks/>
              </p:cNvSpPr>
              <p:nvPr/>
            </p:nvSpPr>
            <p:spPr bwMode="auto">
              <a:xfrm>
                <a:off x="2320" y="3354"/>
                <a:ext cx="15" cy="13"/>
              </a:xfrm>
              <a:custGeom>
                <a:avLst/>
                <a:gdLst>
                  <a:gd name="T0" fmla="*/ 0 w 15"/>
                  <a:gd name="T1" fmla="*/ 4 h 13"/>
                  <a:gd name="T2" fmla="*/ 0 w 15"/>
                  <a:gd name="T3" fmla="*/ 4 h 13"/>
                  <a:gd name="T4" fmla="*/ 0 w 15"/>
                  <a:gd name="T5" fmla="*/ 4 h 13"/>
                  <a:gd name="T6" fmla="*/ 0 w 15"/>
                  <a:gd name="T7" fmla="*/ 8 h 13"/>
                  <a:gd name="T8" fmla="*/ 0 w 15"/>
                  <a:gd name="T9" fmla="*/ 8 h 13"/>
                  <a:gd name="T10" fmla="*/ 0 w 15"/>
                  <a:gd name="T11" fmla="*/ 13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13 h 13"/>
                  <a:gd name="T26" fmla="*/ 12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4" y="13"/>
                    </a:lnTo>
                    <a:lnTo>
                      <a:pt x="8" y="13"/>
                    </a:lnTo>
                    <a:lnTo>
                      <a:pt x="12" y="13"/>
                    </a:lnTo>
                    <a:lnTo>
                      <a:pt x="12" y="8"/>
                    </a:lnTo>
                    <a:lnTo>
                      <a:pt x="15" y="8"/>
                    </a:lnTo>
                    <a:lnTo>
                      <a:pt x="15" y="4"/>
                    </a:lnTo>
                    <a:lnTo>
                      <a:pt x="15"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2" name="Freeform 1220"/>
              <p:cNvSpPr>
                <a:spLocks/>
              </p:cNvSpPr>
              <p:nvPr/>
            </p:nvSpPr>
            <p:spPr bwMode="auto">
              <a:xfrm>
                <a:off x="2837" y="3312"/>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0 w 15"/>
                  <a:gd name="T11" fmla="*/ 12 h 12"/>
                  <a:gd name="T12" fmla="*/ 4 w 15"/>
                  <a:gd name="T13" fmla="*/ 12 h 12"/>
                  <a:gd name="T14" fmla="*/ 8 w 15"/>
                  <a:gd name="T15" fmla="*/ 12 h 12"/>
                  <a:gd name="T16" fmla="*/ 11 w 15"/>
                  <a:gd name="T17" fmla="*/ 12 h 12"/>
                  <a:gd name="T18" fmla="*/ 11 w 15"/>
                  <a:gd name="T19" fmla="*/ 12 h 12"/>
                  <a:gd name="T20" fmla="*/ 11 w 15"/>
                  <a:gd name="T21" fmla="*/ 12 h 12"/>
                  <a:gd name="T22" fmla="*/ 15 w 15"/>
                  <a:gd name="T23" fmla="*/ 8 h 12"/>
                  <a:gd name="T24" fmla="*/ 15 w 15"/>
                  <a:gd name="T25" fmla="*/ 8 h 12"/>
                  <a:gd name="T26" fmla="*/ 15 w 15"/>
                  <a:gd name="T27" fmla="*/ 4 h 12"/>
                  <a:gd name="T28" fmla="*/ 15 w 15"/>
                  <a:gd name="T29" fmla="*/ 4 h 12"/>
                  <a:gd name="T30" fmla="*/ 15 w 15"/>
                  <a:gd name="T31" fmla="*/ 4 h 12"/>
                  <a:gd name="T32" fmla="*/ 11 w 15"/>
                  <a:gd name="T33" fmla="*/ 0 h 12"/>
                  <a:gd name="T34" fmla="*/ 8 w 15"/>
                  <a:gd name="T35" fmla="*/ 0 h 12"/>
                  <a:gd name="T36" fmla="*/ 8 w 15"/>
                  <a:gd name="T37" fmla="*/ 0 h 12"/>
                  <a:gd name="T38" fmla="*/ 4 w 15"/>
                  <a:gd name="T39" fmla="*/ 0 h 12"/>
                  <a:gd name="T40" fmla="*/ 0 w 15"/>
                  <a:gd name="T41" fmla="*/ 0 h 12"/>
                  <a:gd name="T42" fmla="*/ 0 w 15"/>
                  <a:gd name="T43" fmla="*/ 4 h 12"/>
                  <a:gd name="T44" fmla="*/ 0 w 15"/>
                  <a:gd name="T45" fmla="*/ 4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0" y="12"/>
                    </a:lnTo>
                    <a:lnTo>
                      <a:pt x="4" y="12"/>
                    </a:lnTo>
                    <a:lnTo>
                      <a:pt x="8" y="12"/>
                    </a:lnTo>
                    <a:lnTo>
                      <a:pt x="11" y="12"/>
                    </a:lnTo>
                    <a:lnTo>
                      <a:pt x="15" y="8"/>
                    </a:lnTo>
                    <a:lnTo>
                      <a:pt x="15" y="4"/>
                    </a:lnTo>
                    <a:lnTo>
                      <a:pt x="11"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3" name="Freeform 1221"/>
              <p:cNvSpPr>
                <a:spLocks/>
              </p:cNvSpPr>
              <p:nvPr/>
            </p:nvSpPr>
            <p:spPr bwMode="auto">
              <a:xfrm>
                <a:off x="1883" y="3129"/>
                <a:ext cx="30" cy="26"/>
              </a:xfrm>
              <a:custGeom>
                <a:avLst/>
                <a:gdLst>
                  <a:gd name="T0" fmla="*/ 0 w 30"/>
                  <a:gd name="T1" fmla="*/ 9 h 26"/>
                  <a:gd name="T2" fmla="*/ 0 w 30"/>
                  <a:gd name="T3" fmla="*/ 9 h 26"/>
                  <a:gd name="T4" fmla="*/ 0 w 30"/>
                  <a:gd name="T5" fmla="*/ 13 h 26"/>
                  <a:gd name="T6" fmla="*/ 0 w 30"/>
                  <a:gd name="T7" fmla="*/ 13 h 26"/>
                  <a:gd name="T8" fmla="*/ 0 w 30"/>
                  <a:gd name="T9" fmla="*/ 13 h 26"/>
                  <a:gd name="T10" fmla="*/ 0 w 30"/>
                  <a:gd name="T11" fmla="*/ 17 h 26"/>
                  <a:gd name="T12" fmla="*/ 0 w 30"/>
                  <a:gd name="T13" fmla="*/ 17 h 26"/>
                  <a:gd name="T14" fmla="*/ 0 w 30"/>
                  <a:gd name="T15" fmla="*/ 21 h 26"/>
                  <a:gd name="T16" fmla="*/ 4 w 30"/>
                  <a:gd name="T17" fmla="*/ 21 h 26"/>
                  <a:gd name="T18" fmla="*/ 4 w 30"/>
                  <a:gd name="T19" fmla="*/ 21 h 26"/>
                  <a:gd name="T20" fmla="*/ 4 w 30"/>
                  <a:gd name="T21" fmla="*/ 26 h 26"/>
                  <a:gd name="T22" fmla="*/ 7 w 30"/>
                  <a:gd name="T23" fmla="*/ 26 h 26"/>
                  <a:gd name="T24" fmla="*/ 7 w 30"/>
                  <a:gd name="T25" fmla="*/ 26 h 26"/>
                  <a:gd name="T26" fmla="*/ 11 w 30"/>
                  <a:gd name="T27" fmla="*/ 26 h 26"/>
                  <a:gd name="T28" fmla="*/ 15 w 30"/>
                  <a:gd name="T29" fmla="*/ 26 h 26"/>
                  <a:gd name="T30" fmla="*/ 15 w 30"/>
                  <a:gd name="T31" fmla="*/ 26 h 26"/>
                  <a:gd name="T32" fmla="*/ 15 w 30"/>
                  <a:gd name="T33" fmla="*/ 26 h 26"/>
                  <a:gd name="T34" fmla="*/ 19 w 30"/>
                  <a:gd name="T35" fmla="*/ 26 h 26"/>
                  <a:gd name="T36" fmla="*/ 23 w 30"/>
                  <a:gd name="T37" fmla="*/ 26 h 26"/>
                  <a:gd name="T38" fmla="*/ 23 w 30"/>
                  <a:gd name="T39" fmla="*/ 26 h 26"/>
                  <a:gd name="T40" fmla="*/ 26 w 30"/>
                  <a:gd name="T41" fmla="*/ 26 h 26"/>
                  <a:gd name="T42" fmla="*/ 26 w 30"/>
                  <a:gd name="T43" fmla="*/ 21 h 26"/>
                  <a:gd name="T44" fmla="*/ 26 w 30"/>
                  <a:gd name="T45" fmla="*/ 21 h 26"/>
                  <a:gd name="T46" fmla="*/ 30 w 30"/>
                  <a:gd name="T47" fmla="*/ 21 h 26"/>
                  <a:gd name="T48" fmla="*/ 30 w 30"/>
                  <a:gd name="T49" fmla="*/ 17 h 26"/>
                  <a:gd name="T50" fmla="*/ 30 w 30"/>
                  <a:gd name="T51" fmla="*/ 17 h 26"/>
                  <a:gd name="T52" fmla="*/ 30 w 30"/>
                  <a:gd name="T53" fmla="*/ 13 h 26"/>
                  <a:gd name="T54" fmla="*/ 30 w 30"/>
                  <a:gd name="T55" fmla="*/ 13 h 26"/>
                  <a:gd name="T56" fmla="*/ 30 w 30"/>
                  <a:gd name="T57" fmla="*/ 9 h 26"/>
                  <a:gd name="T58" fmla="*/ 30 w 30"/>
                  <a:gd name="T59" fmla="*/ 9 h 26"/>
                  <a:gd name="T60" fmla="*/ 30 w 30"/>
                  <a:gd name="T61" fmla="*/ 9 h 26"/>
                  <a:gd name="T62" fmla="*/ 30 w 30"/>
                  <a:gd name="T63" fmla="*/ 9 h 26"/>
                  <a:gd name="T64" fmla="*/ 30 w 30"/>
                  <a:gd name="T65" fmla="*/ 4 h 26"/>
                  <a:gd name="T66" fmla="*/ 26 w 30"/>
                  <a:gd name="T67" fmla="*/ 4 h 26"/>
                  <a:gd name="T68" fmla="*/ 23 w 30"/>
                  <a:gd name="T69" fmla="*/ 0 h 26"/>
                  <a:gd name="T70" fmla="*/ 23 w 30"/>
                  <a:gd name="T71" fmla="*/ 0 h 26"/>
                  <a:gd name="T72" fmla="*/ 19 w 30"/>
                  <a:gd name="T73" fmla="*/ 0 h 26"/>
                  <a:gd name="T74" fmla="*/ 15 w 30"/>
                  <a:gd name="T75" fmla="*/ 0 h 26"/>
                  <a:gd name="T76" fmla="*/ 15 w 30"/>
                  <a:gd name="T77" fmla="*/ 0 h 26"/>
                  <a:gd name="T78" fmla="*/ 11 w 30"/>
                  <a:gd name="T79" fmla="*/ 0 h 26"/>
                  <a:gd name="T80" fmla="*/ 7 w 30"/>
                  <a:gd name="T81" fmla="*/ 0 h 26"/>
                  <a:gd name="T82" fmla="*/ 7 w 30"/>
                  <a:gd name="T83" fmla="*/ 0 h 26"/>
                  <a:gd name="T84" fmla="*/ 4 w 30"/>
                  <a:gd name="T85" fmla="*/ 0 h 26"/>
                  <a:gd name="T86" fmla="*/ 0 w 30"/>
                  <a:gd name="T87" fmla="*/ 4 h 26"/>
                  <a:gd name="T88" fmla="*/ 0 w 30"/>
                  <a:gd name="T89" fmla="*/ 4 h 26"/>
                  <a:gd name="T90" fmla="*/ 0 w 30"/>
                  <a:gd name="T91" fmla="*/ 4 h 26"/>
                  <a:gd name="T92" fmla="*/ 0 w 30"/>
                  <a:gd name="T93" fmla="*/ 9 h 26"/>
                  <a:gd name="T94" fmla="*/ 0 w 30"/>
                  <a:gd name="T95" fmla="*/ 9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6"/>
                  <a:gd name="T146" fmla="*/ 30 w 3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6">
                    <a:moveTo>
                      <a:pt x="0" y="9"/>
                    </a:moveTo>
                    <a:lnTo>
                      <a:pt x="0" y="9"/>
                    </a:lnTo>
                    <a:lnTo>
                      <a:pt x="0" y="13"/>
                    </a:lnTo>
                    <a:lnTo>
                      <a:pt x="0" y="17"/>
                    </a:lnTo>
                    <a:lnTo>
                      <a:pt x="0" y="21"/>
                    </a:lnTo>
                    <a:lnTo>
                      <a:pt x="4" y="21"/>
                    </a:lnTo>
                    <a:lnTo>
                      <a:pt x="4" y="26"/>
                    </a:lnTo>
                    <a:lnTo>
                      <a:pt x="7" y="26"/>
                    </a:lnTo>
                    <a:lnTo>
                      <a:pt x="11" y="26"/>
                    </a:lnTo>
                    <a:lnTo>
                      <a:pt x="15" y="26"/>
                    </a:lnTo>
                    <a:lnTo>
                      <a:pt x="19" y="26"/>
                    </a:lnTo>
                    <a:lnTo>
                      <a:pt x="23" y="26"/>
                    </a:lnTo>
                    <a:lnTo>
                      <a:pt x="26" y="26"/>
                    </a:lnTo>
                    <a:lnTo>
                      <a:pt x="26" y="21"/>
                    </a:lnTo>
                    <a:lnTo>
                      <a:pt x="30" y="21"/>
                    </a:lnTo>
                    <a:lnTo>
                      <a:pt x="30" y="17"/>
                    </a:lnTo>
                    <a:lnTo>
                      <a:pt x="30" y="13"/>
                    </a:lnTo>
                    <a:lnTo>
                      <a:pt x="30" y="9"/>
                    </a:lnTo>
                    <a:lnTo>
                      <a:pt x="30" y="4"/>
                    </a:lnTo>
                    <a:lnTo>
                      <a:pt x="26" y="4"/>
                    </a:lnTo>
                    <a:lnTo>
                      <a:pt x="23" y="0"/>
                    </a:lnTo>
                    <a:lnTo>
                      <a:pt x="19" y="0"/>
                    </a:lnTo>
                    <a:lnTo>
                      <a:pt x="15" y="0"/>
                    </a:lnTo>
                    <a:lnTo>
                      <a:pt x="11" y="0"/>
                    </a:lnTo>
                    <a:lnTo>
                      <a:pt x="7" y="0"/>
                    </a:lnTo>
                    <a:lnTo>
                      <a:pt x="4" y="0"/>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4" name="Freeform 1222"/>
              <p:cNvSpPr>
                <a:spLocks/>
              </p:cNvSpPr>
              <p:nvPr/>
            </p:nvSpPr>
            <p:spPr bwMode="auto">
              <a:xfrm>
                <a:off x="1902" y="3146"/>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7 w 15"/>
                  <a:gd name="T17" fmla="*/ 13 h 13"/>
                  <a:gd name="T18" fmla="*/ 7 w 15"/>
                  <a:gd name="T19" fmla="*/ 13 h 13"/>
                  <a:gd name="T20" fmla="*/ 11 w 15"/>
                  <a:gd name="T21" fmla="*/ 13 h 13"/>
                  <a:gd name="T22" fmla="*/ 11 w 15"/>
                  <a:gd name="T23" fmla="*/ 13 h 13"/>
                  <a:gd name="T24" fmla="*/ 11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1 w 15"/>
                  <a:gd name="T41" fmla="*/ 4 h 13"/>
                  <a:gd name="T42" fmla="*/ 11 w 15"/>
                  <a:gd name="T43" fmla="*/ 0 h 13"/>
                  <a:gd name="T44" fmla="*/ 7 w 15"/>
                  <a:gd name="T45" fmla="*/ 0 h 13"/>
                  <a:gd name="T46" fmla="*/ 7 w 15"/>
                  <a:gd name="T47" fmla="*/ 0 h 13"/>
                  <a:gd name="T48" fmla="*/ 4 w 15"/>
                  <a:gd name="T49" fmla="*/ 0 h 13"/>
                  <a:gd name="T50" fmla="*/ 4 w 15"/>
                  <a:gd name="T51" fmla="*/ 0 h 13"/>
                  <a:gd name="T52" fmla="*/ 4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7" y="13"/>
                    </a:lnTo>
                    <a:lnTo>
                      <a:pt x="11" y="13"/>
                    </a:lnTo>
                    <a:lnTo>
                      <a:pt x="15" y="13"/>
                    </a:lnTo>
                    <a:lnTo>
                      <a:pt x="15" y="9"/>
                    </a:lnTo>
                    <a:lnTo>
                      <a:pt x="15" y="4"/>
                    </a:lnTo>
                    <a:lnTo>
                      <a:pt x="11" y="4"/>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5" name="Freeform 1223"/>
              <p:cNvSpPr>
                <a:spLocks/>
              </p:cNvSpPr>
              <p:nvPr/>
            </p:nvSpPr>
            <p:spPr bwMode="auto">
              <a:xfrm>
                <a:off x="2090" y="3269"/>
                <a:ext cx="15" cy="13"/>
              </a:xfrm>
              <a:custGeom>
                <a:avLst/>
                <a:gdLst>
                  <a:gd name="T0" fmla="*/ 0 w 15"/>
                  <a:gd name="T1" fmla="*/ 4 h 13"/>
                  <a:gd name="T2" fmla="*/ 0 w 15"/>
                  <a:gd name="T3" fmla="*/ 4 h 13"/>
                  <a:gd name="T4" fmla="*/ 0 w 15"/>
                  <a:gd name="T5" fmla="*/ 9 h 13"/>
                  <a:gd name="T6" fmla="*/ 0 w 15"/>
                  <a:gd name="T7" fmla="*/ 9 h 13"/>
                  <a:gd name="T8" fmla="*/ 4 w 15"/>
                  <a:gd name="T9" fmla="*/ 13 h 13"/>
                  <a:gd name="T10" fmla="*/ 4 w 15"/>
                  <a:gd name="T11" fmla="*/ 13 h 13"/>
                  <a:gd name="T12" fmla="*/ 4 w 15"/>
                  <a:gd name="T13" fmla="*/ 13 h 13"/>
                  <a:gd name="T14" fmla="*/ 8 w 15"/>
                  <a:gd name="T15" fmla="*/ 13 h 13"/>
                  <a:gd name="T16" fmla="*/ 8 w 15"/>
                  <a:gd name="T17" fmla="*/ 13 h 13"/>
                  <a:gd name="T18" fmla="*/ 8 w 15"/>
                  <a:gd name="T19" fmla="*/ 13 h 13"/>
                  <a:gd name="T20" fmla="*/ 12 w 15"/>
                  <a:gd name="T21" fmla="*/ 13 h 13"/>
                  <a:gd name="T22" fmla="*/ 12 w 15"/>
                  <a:gd name="T23" fmla="*/ 13 h 13"/>
                  <a:gd name="T24" fmla="*/ 15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5 w 15"/>
                  <a:gd name="T41" fmla="*/ 4 h 13"/>
                  <a:gd name="T42" fmla="*/ 12 w 15"/>
                  <a:gd name="T43" fmla="*/ 0 h 13"/>
                  <a:gd name="T44" fmla="*/ 12 w 15"/>
                  <a:gd name="T45" fmla="*/ 0 h 13"/>
                  <a:gd name="T46" fmla="*/ 8 w 15"/>
                  <a:gd name="T47" fmla="*/ 0 h 13"/>
                  <a:gd name="T48" fmla="*/ 8 w 15"/>
                  <a:gd name="T49" fmla="*/ 0 h 13"/>
                  <a:gd name="T50" fmla="*/ 4 w 15"/>
                  <a:gd name="T51" fmla="*/ 0 h 13"/>
                  <a:gd name="T52" fmla="*/ 4 w 15"/>
                  <a:gd name="T53" fmla="*/ 0 h 13"/>
                  <a:gd name="T54" fmla="*/ 4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6" name="Freeform 1224"/>
              <p:cNvSpPr>
                <a:spLocks/>
              </p:cNvSpPr>
              <p:nvPr/>
            </p:nvSpPr>
            <p:spPr bwMode="auto">
              <a:xfrm>
                <a:off x="2075" y="3248"/>
                <a:ext cx="19" cy="13"/>
              </a:xfrm>
              <a:custGeom>
                <a:avLst/>
                <a:gdLst>
                  <a:gd name="T0" fmla="*/ 0 w 19"/>
                  <a:gd name="T1" fmla="*/ 4 h 13"/>
                  <a:gd name="T2" fmla="*/ 0 w 19"/>
                  <a:gd name="T3" fmla="*/ 4 h 13"/>
                  <a:gd name="T4" fmla="*/ 0 w 19"/>
                  <a:gd name="T5" fmla="*/ 4 h 13"/>
                  <a:gd name="T6" fmla="*/ 4 w 19"/>
                  <a:gd name="T7" fmla="*/ 8 h 13"/>
                  <a:gd name="T8" fmla="*/ 4 w 19"/>
                  <a:gd name="T9" fmla="*/ 8 h 13"/>
                  <a:gd name="T10" fmla="*/ 4 w 19"/>
                  <a:gd name="T11" fmla="*/ 13 h 13"/>
                  <a:gd name="T12" fmla="*/ 4 w 19"/>
                  <a:gd name="T13" fmla="*/ 13 h 13"/>
                  <a:gd name="T14" fmla="*/ 8 w 19"/>
                  <a:gd name="T15" fmla="*/ 13 h 13"/>
                  <a:gd name="T16" fmla="*/ 8 w 19"/>
                  <a:gd name="T17" fmla="*/ 13 h 13"/>
                  <a:gd name="T18" fmla="*/ 12 w 19"/>
                  <a:gd name="T19" fmla="*/ 13 h 13"/>
                  <a:gd name="T20" fmla="*/ 12 w 19"/>
                  <a:gd name="T21" fmla="*/ 13 h 13"/>
                  <a:gd name="T22" fmla="*/ 15 w 19"/>
                  <a:gd name="T23" fmla="*/ 13 h 13"/>
                  <a:gd name="T24" fmla="*/ 15 w 19"/>
                  <a:gd name="T25" fmla="*/ 13 h 13"/>
                  <a:gd name="T26" fmla="*/ 15 w 19"/>
                  <a:gd name="T27" fmla="*/ 8 h 13"/>
                  <a:gd name="T28" fmla="*/ 15 w 19"/>
                  <a:gd name="T29" fmla="*/ 8 h 13"/>
                  <a:gd name="T30" fmla="*/ 19 w 19"/>
                  <a:gd name="T31" fmla="*/ 8 h 13"/>
                  <a:gd name="T32" fmla="*/ 19 w 19"/>
                  <a:gd name="T33" fmla="*/ 4 h 13"/>
                  <a:gd name="T34" fmla="*/ 19 w 19"/>
                  <a:gd name="T35" fmla="*/ 4 h 13"/>
                  <a:gd name="T36" fmla="*/ 15 w 19"/>
                  <a:gd name="T37" fmla="*/ 4 h 13"/>
                  <a:gd name="T38" fmla="*/ 15 w 19"/>
                  <a:gd name="T39" fmla="*/ 0 h 13"/>
                  <a:gd name="T40" fmla="*/ 15 w 19"/>
                  <a:gd name="T41" fmla="*/ 0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0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4" y="8"/>
                    </a:lnTo>
                    <a:lnTo>
                      <a:pt x="4" y="13"/>
                    </a:lnTo>
                    <a:lnTo>
                      <a:pt x="8" y="13"/>
                    </a:lnTo>
                    <a:lnTo>
                      <a:pt x="12" y="13"/>
                    </a:lnTo>
                    <a:lnTo>
                      <a:pt x="15" y="13"/>
                    </a:lnTo>
                    <a:lnTo>
                      <a:pt x="15" y="8"/>
                    </a:lnTo>
                    <a:lnTo>
                      <a:pt x="19" y="8"/>
                    </a:lnTo>
                    <a:lnTo>
                      <a:pt x="19" y="4"/>
                    </a:lnTo>
                    <a:lnTo>
                      <a:pt x="15" y="4"/>
                    </a:lnTo>
                    <a:lnTo>
                      <a:pt x="15" y="0"/>
                    </a:lnTo>
                    <a:lnTo>
                      <a:pt x="12"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7" name="Freeform 1225"/>
              <p:cNvSpPr>
                <a:spLocks/>
              </p:cNvSpPr>
              <p:nvPr/>
            </p:nvSpPr>
            <p:spPr bwMode="auto">
              <a:xfrm>
                <a:off x="2056" y="3235"/>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8 w 19"/>
                  <a:gd name="T13" fmla="*/ 13 h 13"/>
                  <a:gd name="T14" fmla="*/ 8 w 19"/>
                  <a:gd name="T15" fmla="*/ 13 h 13"/>
                  <a:gd name="T16" fmla="*/ 8 w 19"/>
                  <a:gd name="T17" fmla="*/ 13 h 13"/>
                  <a:gd name="T18" fmla="*/ 12 w 19"/>
                  <a:gd name="T19" fmla="*/ 13 h 13"/>
                  <a:gd name="T20" fmla="*/ 12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9 h 13"/>
                  <a:gd name="T34" fmla="*/ 19 w 19"/>
                  <a:gd name="T35" fmla="*/ 4 h 13"/>
                  <a:gd name="T36" fmla="*/ 15 w 19"/>
                  <a:gd name="T37" fmla="*/ 4 h 13"/>
                  <a:gd name="T38" fmla="*/ 15 w 19"/>
                  <a:gd name="T39" fmla="*/ 4 h 13"/>
                  <a:gd name="T40" fmla="*/ 15 w 19"/>
                  <a:gd name="T41" fmla="*/ 4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4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8" y="13"/>
                    </a:lnTo>
                    <a:lnTo>
                      <a:pt x="12" y="13"/>
                    </a:lnTo>
                    <a:lnTo>
                      <a:pt x="15" y="13"/>
                    </a:lnTo>
                    <a:lnTo>
                      <a:pt x="15" y="9"/>
                    </a:lnTo>
                    <a:lnTo>
                      <a:pt x="19" y="9"/>
                    </a:lnTo>
                    <a:lnTo>
                      <a:pt x="19" y="4"/>
                    </a:lnTo>
                    <a:lnTo>
                      <a:pt x="15" y="4"/>
                    </a:lnTo>
                    <a:lnTo>
                      <a:pt x="15" y="0"/>
                    </a:lnTo>
                    <a:lnTo>
                      <a:pt x="12" y="0"/>
                    </a:lnTo>
                    <a:lnTo>
                      <a:pt x="8" y="0"/>
                    </a:lnTo>
                    <a:lnTo>
                      <a:pt x="4"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8" name="Freeform 1226"/>
              <p:cNvSpPr>
                <a:spLocks/>
              </p:cNvSpPr>
              <p:nvPr/>
            </p:nvSpPr>
            <p:spPr bwMode="auto">
              <a:xfrm>
                <a:off x="2079" y="3312"/>
                <a:ext cx="15" cy="29"/>
              </a:xfrm>
              <a:custGeom>
                <a:avLst/>
                <a:gdLst>
                  <a:gd name="T0" fmla="*/ 0 w 15"/>
                  <a:gd name="T1" fmla="*/ 8 h 29"/>
                  <a:gd name="T2" fmla="*/ 0 w 15"/>
                  <a:gd name="T3" fmla="*/ 8 h 29"/>
                  <a:gd name="T4" fmla="*/ 0 w 15"/>
                  <a:gd name="T5" fmla="*/ 17 h 29"/>
                  <a:gd name="T6" fmla="*/ 0 w 15"/>
                  <a:gd name="T7" fmla="*/ 21 h 29"/>
                  <a:gd name="T8" fmla="*/ 0 w 15"/>
                  <a:gd name="T9" fmla="*/ 21 h 29"/>
                  <a:gd name="T10" fmla="*/ 0 w 15"/>
                  <a:gd name="T11" fmla="*/ 25 h 29"/>
                  <a:gd name="T12" fmla="*/ 4 w 15"/>
                  <a:gd name="T13" fmla="*/ 29 h 29"/>
                  <a:gd name="T14" fmla="*/ 4 w 15"/>
                  <a:gd name="T15" fmla="*/ 29 h 29"/>
                  <a:gd name="T16" fmla="*/ 4 w 15"/>
                  <a:gd name="T17" fmla="*/ 29 h 29"/>
                  <a:gd name="T18" fmla="*/ 8 w 15"/>
                  <a:gd name="T19" fmla="*/ 29 h 29"/>
                  <a:gd name="T20" fmla="*/ 8 w 15"/>
                  <a:gd name="T21" fmla="*/ 29 h 29"/>
                  <a:gd name="T22" fmla="*/ 8 w 15"/>
                  <a:gd name="T23" fmla="*/ 29 h 29"/>
                  <a:gd name="T24" fmla="*/ 11 w 15"/>
                  <a:gd name="T25" fmla="*/ 29 h 29"/>
                  <a:gd name="T26" fmla="*/ 11 w 15"/>
                  <a:gd name="T27" fmla="*/ 25 h 29"/>
                  <a:gd name="T28" fmla="*/ 15 w 15"/>
                  <a:gd name="T29" fmla="*/ 25 h 29"/>
                  <a:gd name="T30" fmla="*/ 15 w 15"/>
                  <a:gd name="T31" fmla="*/ 21 h 29"/>
                  <a:gd name="T32" fmla="*/ 15 w 15"/>
                  <a:gd name="T33" fmla="*/ 21 h 29"/>
                  <a:gd name="T34" fmla="*/ 15 w 15"/>
                  <a:gd name="T35" fmla="*/ 17 h 29"/>
                  <a:gd name="T36" fmla="*/ 15 w 15"/>
                  <a:gd name="T37" fmla="*/ 17 h 29"/>
                  <a:gd name="T38" fmla="*/ 15 w 15"/>
                  <a:gd name="T39" fmla="*/ 12 h 29"/>
                  <a:gd name="T40" fmla="*/ 11 w 15"/>
                  <a:gd name="T41" fmla="*/ 8 h 29"/>
                  <a:gd name="T42" fmla="*/ 11 w 15"/>
                  <a:gd name="T43" fmla="*/ 8 h 29"/>
                  <a:gd name="T44" fmla="*/ 11 w 15"/>
                  <a:gd name="T45" fmla="*/ 8 h 29"/>
                  <a:gd name="T46" fmla="*/ 11 w 15"/>
                  <a:gd name="T47" fmla="*/ 4 h 29"/>
                  <a:gd name="T48" fmla="*/ 8 w 15"/>
                  <a:gd name="T49" fmla="*/ 4 h 29"/>
                  <a:gd name="T50" fmla="*/ 8 w 15"/>
                  <a:gd name="T51" fmla="*/ 4 h 29"/>
                  <a:gd name="T52" fmla="*/ 4 w 15"/>
                  <a:gd name="T53" fmla="*/ 0 h 29"/>
                  <a:gd name="T54" fmla="*/ 4 w 15"/>
                  <a:gd name="T55" fmla="*/ 0 h 29"/>
                  <a:gd name="T56" fmla="*/ 4 w 15"/>
                  <a:gd name="T57" fmla="*/ 0 h 29"/>
                  <a:gd name="T58" fmla="*/ 0 w 15"/>
                  <a:gd name="T59" fmla="*/ 4 h 29"/>
                  <a:gd name="T60" fmla="*/ 0 w 15"/>
                  <a:gd name="T61" fmla="*/ 4 h 29"/>
                  <a:gd name="T62" fmla="*/ 0 w 15"/>
                  <a:gd name="T63" fmla="*/ 4 h 29"/>
                  <a:gd name="T64" fmla="*/ 0 w 15"/>
                  <a:gd name="T65" fmla="*/ 4 h 29"/>
                  <a:gd name="T66" fmla="*/ 0 w 15"/>
                  <a:gd name="T67" fmla="*/ 8 h 29"/>
                  <a:gd name="T68" fmla="*/ 0 w 15"/>
                  <a:gd name="T69" fmla="*/ 8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9"/>
                  <a:gd name="T107" fmla="*/ 15 w 15"/>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9">
                    <a:moveTo>
                      <a:pt x="0" y="8"/>
                    </a:moveTo>
                    <a:lnTo>
                      <a:pt x="0" y="8"/>
                    </a:lnTo>
                    <a:lnTo>
                      <a:pt x="0" y="17"/>
                    </a:lnTo>
                    <a:lnTo>
                      <a:pt x="0" y="21"/>
                    </a:lnTo>
                    <a:lnTo>
                      <a:pt x="0" y="25"/>
                    </a:lnTo>
                    <a:lnTo>
                      <a:pt x="4" y="29"/>
                    </a:lnTo>
                    <a:lnTo>
                      <a:pt x="8" y="29"/>
                    </a:lnTo>
                    <a:lnTo>
                      <a:pt x="11" y="29"/>
                    </a:lnTo>
                    <a:lnTo>
                      <a:pt x="11" y="25"/>
                    </a:lnTo>
                    <a:lnTo>
                      <a:pt x="15" y="25"/>
                    </a:lnTo>
                    <a:lnTo>
                      <a:pt x="15" y="21"/>
                    </a:lnTo>
                    <a:lnTo>
                      <a:pt x="15" y="17"/>
                    </a:lnTo>
                    <a:lnTo>
                      <a:pt x="15" y="12"/>
                    </a:lnTo>
                    <a:lnTo>
                      <a:pt x="11" y="8"/>
                    </a:lnTo>
                    <a:lnTo>
                      <a:pt x="11" y="4"/>
                    </a:lnTo>
                    <a:lnTo>
                      <a:pt x="8" y="4"/>
                    </a:lnTo>
                    <a:lnTo>
                      <a:pt x="4"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49" name="Freeform 1227"/>
              <p:cNvSpPr>
                <a:spLocks/>
              </p:cNvSpPr>
              <p:nvPr/>
            </p:nvSpPr>
            <p:spPr bwMode="auto">
              <a:xfrm>
                <a:off x="2019" y="3235"/>
                <a:ext cx="37" cy="26"/>
              </a:xfrm>
              <a:custGeom>
                <a:avLst/>
                <a:gdLst>
                  <a:gd name="T0" fmla="*/ 3 w 37"/>
                  <a:gd name="T1" fmla="*/ 13 h 26"/>
                  <a:gd name="T2" fmla="*/ 3 w 37"/>
                  <a:gd name="T3" fmla="*/ 13 h 26"/>
                  <a:gd name="T4" fmla="*/ 0 w 37"/>
                  <a:gd name="T5" fmla="*/ 17 h 26"/>
                  <a:gd name="T6" fmla="*/ 0 w 37"/>
                  <a:gd name="T7" fmla="*/ 17 h 26"/>
                  <a:gd name="T8" fmla="*/ 0 w 37"/>
                  <a:gd name="T9" fmla="*/ 17 h 26"/>
                  <a:gd name="T10" fmla="*/ 0 w 37"/>
                  <a:gd name="T11" fmla="*/ 17 h 26"/>
                  <a:gd name="T12" fmla="*/ 0 w 37"/>
                  <a:gd name="T13" fmla="*/ 21 h 26"/>
                  <a:gd name="T14" fmla="*/ 0 w 37"/>
                  <a:gd name="T15" fmla="*/ 21 h 26"/>
                  <a:gd name="T16" fmla="*/ 3 w 37"/>
                  <a:gd name="T17" fmla="*/ 21 h 26"/>
                  <a:gd name="T18" fmla="*/ 3 w 37"/>
                  <a:gd name="T19" fmla="*/ 21 h 26"/>
                  <a:gd name="T20" fmla="*/ 7 w 37"/>
                  <a:gd name="T21" fmla="*/ 26 h 26"/>
                  <a:gd name="T22" fmla="*/ 7 w 37"/>
                  <a:gd name="T23" fmla="*/ 26 h 26"/>
                  <a:gd name="T24" fmla="*/ 11 w 37"/>
                  <a:gd name="T25" fmla="*/ 26 h 26"/>
                  <a:gd name="T26" fmla="*/ 15 w 37"/>
                  <a:gd name="T27" fmla="*/ 26 h 26"/>
                  <a:gd name="T28" fmla="*/ 19 w 37"/>
                  <a:gd name="T29" fmla="*/ 26 h 26"/>
                  <a:gd name="T30" fmla="*/ 19 w 37"/>
                  <a:gd name="T31" fmla="*/ 21 h 26"/>
                  <a:gd name="T32" fmla="*/ 22 w 37"/>
                  <a:gd name="T33" fmla="*/ 21 h 26"/>
                  <a:gd name="T34" fmla="*/ 26 w 37"/>
                  <a:gd name="T35" fmla="*/ 21 h 26"/>
                  <a:gd name="T36" fmla="*/ 30 w 37"/>
                  <a:gd name="T37" fmla="*/ 17 h 26"/>
                  <a:gd name="T38" fmla="*/ 34 w 37"/>
                  <a:gd name="T39" fmla="*/ 17 h 26"/>
                  <a:gd name="T40" fmla="*/ 34 w 37"/>
                  <a:gd name="T41" fmla="*/ 13 h 26"/>
                  <a:gd name="T42" fmla="*/ 37 w 37"/>
                  <a:gd name="T43" fmla="*/ 13 h 26"/>
                  <a:gd name="T44" fmla="*/ 37 w 37"/>
                  <a:gd name="T45" fmla="*/ 9 h 26"/>
                  <a:gd name="T46" fmla="*/ 37 w 37"/>
                  <a:gd name="T47" fmla="*/ 9 h 26"/>
                  <a:gd name="T48" fmla="*/ 37 w 37"/>
                  <a:gd name="T49" fmla="*/ 9 h 26"/>
                  <a:gd name="T50" fmla="*/ 37 w 37"/>
                  <a:gd name="T51" fmla="*/ 4 h 26"/>
                  <a:gd name="T52" fmla="*/ 37 w 37"/>
                  <a:gd name="T53" fmla="*/ 4 h 26"/>
                  <a:gd name="T54" fmla="*/ 37 w 37"/>
                  <a:gd name="T55" fmla="*/ 4 h 26"/>
                  <a:gd name="T56" fmla="*/ 34 w 37"/>
                  <a:gd name="T57" fmla="*/ 4 h 26"/>
                  <a:gd name="T58" fmla="*/ 30 w 37"/>
                  <a:gd name="T59" fmla="*/ 4 h 26"/>
                  <a:gd name="T60" fmla="*/ 26 w 37"/>
                  <a:gd name="T61" fmla="*/ 0 h 26"/>
                  <a:gd name="T62" fmla="*/ 22 w 37"/>
                  <a:gd name="T63" fmla="*/ 0 h 26"/>
                  <a:gd name="T64" fmla="*/ 19 w 37"/>
                  <a:gd name="T65" fmla="*/ 4 h 26"/>
                  <a:gd name="T66" fmla="*/ 15 w 37"/>
                  <a:gd name="T67" fmla="*/ 4 h 26"/>
                  <a:gd name="T68" fmla="*/ 15 w 37"/>
                  <a:gd name="T69" fmla="*/ 4 h 26"/>
                  <a:gd name="T70" fmla="*/ 11 w 37"/>
                  <a:gd name="T71" fmla="*/ 4 h 26"/>
                  <a:gd name="T72" fmla="*/ 7 w 37"/>
                  <a:gd name="T73" fmla="*/ 4 h 26"/>
                  <a:gd name="T74" fmla="*/ 7 w 37"/>
                  <a:gd name="T75" fmla="*/ 9 h 26"/>
                  <a:gd name="T76" fmla="*/ 3 w 37"/>
                  <a:gd name="T77" fmla="*/ 9 h 26"/>
                  <a:gd name="T78" fmla="*/ 3 w 37"/>
                  <a:gd name="T79" fmla="*/ 9 h 26"/>
                  <a:gd name="T80" fmla="*/ 3 w 37"/>
                  <a:gd name="T81" fmla="*/ 13 h 26"/>
                  <a:gd name="T82" fmla="*/ 3 w 37"/>
                  <a:gd name="T83" fmla="*/ 13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26"/>
                  <a:gd name="T128" fmla="*/ 37 w 37"/>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26">
                    <a:moveTo>
                      <a:pt x="3" y="13"/>
                    </a:moveTo>
                    <a:lnTo>
                      <a:pt x="3" y="13"/>
                    </a:lnTo>
                    <a:lnTo>
                      <a:pt x="0" y="17"/>
                    </a:lnTo>
                    <a:lnTo>
                      <a:pt x="0" y="21"/>
                    </a:lnTo>
                    <a:lnTo>
                      <a:pt x="3" y="21"/>
                    </a:lnTo>
                    <a:lnTo>
                      <a:pt x="7" y="26"/>
                    </a:lnTo>
                    <a:lnTo>
                      <a:pt x="11" y="26"/>
                    </a:lnTo>
                    <a:lnTo>
                      <a:pt x="15" y="26"/>
                    </a:lnTo>
                    <a:lnTo>
                      <a:pt x="19" y="26"/>
                    </a:lnTo>
                    <a:lnTo>
                      <a:pt x="19" y="21"/>
                    </a:lnTo>
                    <a:lnTo>
                      <a:pt x="22" y="21"/>
                    </a:lnTo>
                    <a:lnTo>
                      <a:pt x="26" y="21"/>
                    </a:lnTo>
                    <a:lnTo>
                      <a:pt x="30" y="17"/>
                    </a:lnTo>
                    <a:lnTo>
                      <a:pt x="34" y="17"/>
                    </a:lnTo>
                    <a:lnTo>
                      <a:pt x="34" y="13"/>
                    </a:lnTo>
                    <a:lnTo>
                      <a:pt x="37" y="13"/>
                    </a:lnTo>
                    <a:lnTo>
                      <a:pt x="37" y="9"/>
                    </a:lnTo>
                    <a:lnTo>
                      <a:pt x="37" y="4"/>
                    </a:lnTo>
                    <a:lnTo>
                      <a:pt x="34" y="4"/>
                    </a:lnTo>
                    <a:lnTo>
                      <a:pt x="30" y="4"/>
                    </a:lnTo>
                    <a:lnTo>
                      <a:pt x="26" y="0"/>
                    </a:lnTo>
                    <a:lnTo>
                      <a:pt x="22" y="0"/>
                    </a:lnTo>
                    <a:lnTo>
                      <a:pt x="19" y="4"/>
                    </a:lnTo>
                    <a:lnTo>
                      <a:pt x="15" y="4"/>
                    </a:lnTo>
                    <a:lnTo>
                      <a:pt x="11" y="4"/>
                    </a:lnTo>
                    <a:lnTo>
                      <a:pt x="7" y="4"/>
                    </a:lnTo>
                    <a:lnTo>
                      <a:pt x="7" y="9"/>
                    </a:lnTo>
                    <a:lnTo>
                      <a:pt x="3" y="9"/>
                    </a:lnTo>
                    <a:lnTo>
                      <a:pt x="3"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0" name="Freeform 1228"/>
              <p:cNvSpPr>
                <a:spLocks/>
              </p:cNvSpPr>
              <p:nvPr/>
            </p:nvSpPr>
            <p:spPr bwMode="auto">
              <a:xfrm>
                <a:off x="2241" y="3329"/>
                <a:ext cx="23" cy="29"/>
              </a:xfrm>
              <a:custGeom>
                <a:avLst/>
                <a:gdLst>
                  <a:gd name="T0" fmla="*/ 0 w 23"/>
                  <a:gd name="T1" fmla="*/ 8 h 29"/>
                  <a:gd name="T2" fmla="*/ 0 w 23"/>
                  <a:gd name="T3" fmla="*/ 8 h 29"/>
                  <a:gd name="T4" fmla="*/ 0 w 23"/>
                  <a:gd name="T5" fmla="*/ 12 h 29"/>
                  <a:gd name="T6" fmla="*/ 0 w 23"/>
                  <a:gd name="T7" fmla="*/ 16 h 29"/>
                  <a:gd name="T8" fmla="*/ 0 w 23"/>
                  <a:gd name="T9" fmla="*/ 21 h 29"/>
                  <a:gd name="T10" fmla="*/ 0 w 23"/>
                  <a:gd name="T11" fmla="*/ 21 h 29"/>
                  <a:gd name="T12" fmla="*/ 0 w 23"/>
                  <a:gd name="T13" fmla="*/ 21 h 29"/>
                  <a:gd name="T14" fmla="*/ 4 w 23"/>
                  <a:gd name="T15" fmla="*/ 25 h 29"/>
                  <a:gd name="T16" fmla="*/ 4 w 23"/>
                  <a:gd name="T17" fmla="*/ 25 h 29"/>
                  <a:gd name="T18" fmla="*/ 4 w 23"/>
                  <a:gd name="T19" fmla="*/ 25 h 29"/>
                  <a:gd name="T20" fmla="*/ 4 w 23"/>
                  <a:gd name="T21" fmla="*/ 29 h 29"/>
                  <a:gd name="T22" fmla="*/ 8 w 23"/>
                  <a:gd name="T23" fmla="*/ 29 h 29"/>
                  <a:gd name="T24" fmla="*/ 8 w 23"/>
                  <a:gd name="T25" fmla="*/ 29 h 29"/>
                  <a:gd name="T26" fmla="*/ 8 w 23"/>
                  <a:gd name="T27" fmla="*/ 29 h 29"/>
                  <a:gd name="T28" fmla="*/ 11 w 23"/>
                  <a:gd name="T29" fmla="*/ 29 h 29"/>
                  <a:gd name="T30" fmla="*/ 15 w 23"/>
                  <a:gd name="T31" fmla="*/ 29 h 29"/>
                  <a:gd name="T32" fmla="*/ 15 w 23"/>
                  <a:gd name="T33" fmla="*/ 29 h 29"/>
                  <a:gd name="T34" fmla="*/ 19 w 23"/>
                  <a:gd name="T35" fmla="*/ 25 h 29"/>
                  <a:gd name="T36" fmla="*/ 19 w 23"/>
                  <a:gd name="T37" fmla="*/ 25 h 29"/>
                  <a:gd name="T38" fmla="*/ 19 w 23"/>
                  <a:gd name="T39" fmla="*/ 25 h 29"/>
                  <a:gd name="T40" fmla="*/ 19 w 23"/>
                  <a:gd name="T41" fmla="*/ 25 h 29"/>
                  <a:gd name="T42" fmla="*/ 23 w 23"/>
                  <a:gd name="T43" fmla="*/ 21 h 29"/>
                  <a:gd name="T44" fmla="*/ 23 w 23"/>
                  <a:gd name="T45" fmla="*/ 21 h 29"/>
                  <a:gd name="T46" fmla="*/ 23 w 23"/>
                  <a:gd name="T47" fmla="*/ 16 h 29"/>
                  <a:gd name="T48" fmla="*/ 23 w 23"/>
                  <a:gd name="T49" fmla="*/ 16 h 29"/>
                  <a:gd name="T50" fmla="*/ 23 w 23"/>
                  <a:gd name="T51" fmla="*/ 12 h 29"/>
                  <a:gd name="T52" fmla="*/ 23 w 23"/>
                  <a:gd name="T53" fmla="*/ 12 h 29"/>
                  <a:gd name="T54" fmla="*/ 19 w 23"/>
                  <a:gd name="T55" fmla="*/ 8 h 29"/>
                  <a:gd name="T56" fmla="*/ 19 w 23"/>
                  <a:gd name="T57" fmla="*/ 8 h 29"/>
                  <a:gd name="T58" fmla="*/ 19 w 23"/>
                  <a:gd name="T59" fmla="*/ 4 h 29"/>
                  <a:gd name="T60" fmla="*/ 15 w 23"/>
                  <a:gd name="T61" fmla="*/ 4 h 29"/>
                  <a:gd name="T62" fmla="*/ 15 w 23"/>
                  <a:gd name="T63" fmla="*/ 4 h 29"/>
                  <a:gd name="T64" fmla="*/ 11 w 23"/>
                  <a:gd name="T65" fmla="*/ 4 h 29"/>
                  <a:gd name="T66" fmla="*/ 11 w 23"/>
                  <a:gd name="T67" fmla="*/ 0 h 29"/>
                  <a:gd name="T68" fmla="*/ 8 w 23"/>
                  <a:gd name="T69" fmla="*/ 0 h 29"/>
                  <a:gd name="T70" fmla="*/ 8 w 23"/>
                  <a:gd name="T71" fmla="*/ 0 h 29"/>
                  <a:gd name="T72" fmla="*/ 4 w 23"/>
                  <a:gd name="T73" fmla="*/ 0 h 29"/>
                  <a:gd name="T74" fmla="*/ 4 w 23"/>
                  <a:gd name="T75" fmla="*/ 4 h 29"/>
                  <a:gd name="T76" fmla="*/ 0 w 23"/>
                  <a:gd name="T77" fmla="*/ 4 h 29"/>
                  <a:gd name="T78" fmla="*/ 0 w 23"/>
                  <a:gd name="T79" fmla="*/ 4 h 29"/>
                  <a:gd name="T80" fmla="*/ 0 w 23"/>
                  <a:gd name="T81" fmla="*/ 4 h 29"/>
                  <a:gd name="T82" fmla="*/ 0 w 23"/>
                  <a:gd name="T83" fmla="*/ 4 h 29"/>
                  <a:gd name="T84" fmla="*/ 0 w 23"/>
                  <a:gd name="T85" fmla="*/ 8 h 29"/>
                  <a:gd name="T86" fmla="*/ 0 w 23"/>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29"/>
                  <a:gd name="T134" fmla="*/ 23 w 23"/>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29">
                    <a:moveTo>
                      <a:pt x="0" y="8"/>
                    </a:moveTo>
                    <a:lnTo>
                      <a:pt x="0" y="8"/>
                    </a:lnTo>
                    <a:lnTo>
                      <a:pt x="0" y="12"/>
                    </a:lnTo>
                    <a:lnTo>
                      <a:pt x="0" y="16"/>
                    </a:lnTo>
                    <a:lnTo>
                      <a:pt x="0" y="21"/>
                    </a:lnTo>
                    <a:lnTo>
                      <a:pt x="4" y="25"/>
                    </a:lnTo>
                    <a:lnTo>
                      <a:pt x="4" y="29"/>
                    </a:lnTo>
                    <a:lnTo>
                      <a:pt x="8" y="29"/>
                    </a:lnTo>
                    <a:lnTo>
                      <a:pt x="11" y="29"/>
                    </a:lnTo>
                    <a:lnTo>
                      <a:pt x="15" y="29"/>
                    </a:lnTo>
                    <a:lnTo>
                      <a:pt x="19" y="25"/>
                    </a:lnTo>
                    <a:lnTo>
                      <a:pt x="23" y="21"/>
                    </a:lnTo>
                    <a:lnTo>
                      <a:pt x="23" y="16"/>
                    </a:lnTo>
                    <a:lnTo>
                      <a:pt x="23" y="12"/>
                    </a:lnTo>
                    <a:lnTo>
                      <a:pt x="19" y="8"/>
                    </a:lnTo>
                    <a:lnTo>
                      <a:pt x="19" y="4"/>
                    </a:lnTo>
                    <a:lnTo>
                      <a:pt x="15" y="4"/>
                    </a:lnTo>
                    <a:lnTo>
                      <a:pt x="11" y="4"/>
                    </a:lnTo>
                    <a:lnTo>
                      <a:pt x="11" y="0"/>
                    </a:lnTo>
                    <a:lnTo>
                      <a:pt x="8" y="0"/>
                    </a:lnTo>
                    <a:lnTo>
                      <a:pt x="4"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1" name="Freeform 1229"/>
              <p:cNvSpPr>
                <a:spLocks/>
              </p:cNvSpPr>
              <p:nvPr/>
            </p:nvSpPr>
            <p:spPr bwMode="auto">
              <a:xfrm>
                <a:off x="2234" y="3320"/>
                <a:ext cx="626" cy="331"/>
              </a:xfrm>
              <a:custGeom>
                <a:avLst/>
                <a:gdLst>
                  <a:gd name="T0" fmla="*/ 0 w 626"/>
                  <a:gd name="T1" fmla="*/ 331 h 331"/>
                  <a:gd name="T2" fmla="*/ 0 w 626"/>
                  <a:gd name="T3" fmla="*/ 331 h 331"/>
                  <a:gd name="T4" fmla="*/ 7 w 626"/>
                  <a:gd name="T5" fmla="*/ 331 h 331"/>
                  <a:gd name="T6" fmla="*/ 15 w 626"/>
                  <a:gd name="T7" fmla="*/ 327 h 331"/>
                  <a:gd name="T8" fmla="*/ 30 w 626"/>
                  <a:gd name="T9" fmla="*/ 327 h 331"/>
                  <a:gd name="T10" fmla="*/ 45 w 626"/>
                  <a:gd name="T11" fmla="*/ 327 h 331"/>
                  <a:gd name="T12" fmla="*/ 60 w 626"/>
                  <a:gd name="T13" fmla="*/ 327 h 331"/>
                  <a:gd name="T14" fmla="*/ 79 w 626"/>
                  <a:gd name="T15" fmla="*/ 322 h 331"/>
                  <a:gd name="T16" fmla="*/ 120 w 626"/>
                  <a:gd name="T17" fmla="*/ 318 h 331"/>
                  <a:gd name="T18" fmla="*/ 196 w 626"/>
                  <a:gd name="T19" fmla="*/ 310 h 331"/>
                  <a:gd name="T20" fmla="*/ 226 w 626"/>
                  <a:gd name="T21" fmla="*/ 310 h 331"/>
                  <a:gd name="T22" fmla="*/ 230 w 626"/>
                  <a:gd name="T23" fmla="*/ 310 h 331"/>
                  <a:gd name="T24" fmla="*/ 233 w 626"/>
                  <a:gd name="T25" fmla="*/ 310 h 331"/>
                  <a:gd name="T26" fmla="*/ 237 w 626"/>
                  <a:gd name="T27" fmla="*/ 310 h 331"/>
                  <a:gd name="T28" fmla="*/ 241 w 626"/>
                  <a:gd name="T29" fmla="*/ 310 h 331"/>
                  <a:gd name="T30" fmla="*/ 252 w 626"/>
                  <a:gd name="T31" fmla="*/ 305 h 331"/>
                  <a:gd name="T32" fmla="*/ 264 w 626"/>
                  <a:gd name="T33" fmla="*/ 301 h 331"/>
                  <a:gd name="T34" fmla="*/ 275 w 626"/>
                  <a:gd name="T35" fmla="*/ 297 h 331"/>
                  <a:gd name="T36" fmla="*/ 290 w 626"/>
                  <a:gd name="T37" fmla="*/ 293 h 331"/>
                  <a:gd name="T38" fmla="*/ 305 w 626"/>
                  <a:gd name="T39" fmla="*/ 284 h 331"/>
                  <a:gd name="T40" fmla="*/ 320 w 626"/>
                  <a:gd name="T41" fmla="*/ 280 h 331"/>
                  <a:gd name="T42" fmla="*/ 335 w 626"/>
                  <a:gd name="T43" fmla="*/ 272 h 331"/>
                  <a:gd name="T44" fmla="*/ 354 w 626"/>
                  <a:gd name="T45" fmla="*/ 259 h 331"/>
                  <a:gd name="T46" fmla="*/ 369 w 626"/>
                  <a:gd name="T47" fmla="*/ 250 h 331"/>
                  <a:gd name="T48" fmla="*/ 388 w 626"/>
                  <a:gd name="T49" fmla="*/ 242 h 331"/>
                  <a:gd name="T50" fmla="*/ 403 w 626"/>
                  <a:gd name="T51" fmla="*/ 229 h 331"/>
                  <a:gd name="T52" fmla="*/ 418 w 626"/>
                  <a:gd name="T53" fmla="*/ 216 h 331"/>
                  <a:gd name="T54" fmla="*/ 433 w 626"/>
                  <a:gd name="T55" fmla="*/ 204 h 331"/>
                  <a:gd name="T56" fmla="*/ 445 w 626"/>
                  <a:gd name="T57" fmla="*/ 191 h 331"/>
                  <a:gd name="T58" fmla="*/ 467 w 626"/>
                  <a:gd name="T59" fmla="*/ 174 h 331"/>
                  <a:gd name="T60" fmla="*/ 486 w 626"/>
                  <a:gd name="T61" fmla="*/ 157 h 331"/>
                  <a:gd name="T62" fmla="*/ 505 w 626"/>
                  <a:gd name="T63" fmla="*/ 144 h 331"/>
                  <a:gd name="T64" fmla="*/ 520 w 626"/>
                  <a:gd name="T65" fmla="*/ 132 h 331"/>
                  <a:gd name="T66" fmla="*/ 528 w 626"/>
                  <a:gd name="T67" fmla="*/ 123 h 331"/>
                  <a:gd name="T68" fmla="*/ 535 w 626"/>
                  <a:gd name="T69" fmla="*/ 119 h 331"/>
                  <a:gd name="T70" fmla="*/ 550 w 626"/>
                  <a:gd name="T71" fmla="*/ 110 h 331"/>
                  <a:gd name="T72" fmla="*/ 565 w 626"/>
                  <a:gd name="T73" fmla="*/ 102 h 331"/>
                  <a:gd name="T74" fmla="*/ 577 w 626"/>
                  <a:gd name="T75" fmla="*/ 98 h 331"/>
                  <a:gd name="T76" fmla="*/ 588 w 626"/>
                  <a:gd name="T77" fmla="*/ 93 h 331"/>
                  <a:gd name="T78" fmla="*/ 599 w 626"/>
                  <a:gd name="T79" fmla="*/ 89 h 331"/>
                  <a:gd name="T80" fmla="*/ 614 w 626"/>
                  <a:gd name="T81" fmla="*/ 85 h 331"/>
                  <a:gd name="T82" fmla="*/ 626 w 626"/>
                  <a:gd name="T83" fmla="*/ 81 h 331"/>
                  <a:gd name="T84" fmla="*/ 626 w 626"/>
                  <a:gd name="T85" fmla="*/ 81 h 331"/>
                  <a:gd name="T86" fmla="*/ 626 w 626"/>
                  <a:gd name="T87" fmla="*/ 0 h 331"/>
                  <a:gd name="T88" fmla="*/ 0 w 626"/>
                  <a:gd name="T89" fmla="*/ 331 h 3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6"/>
                  <a:gd name="T136" fmla="*/ 0 h 331"/>
                  <a:gd name="T137" fmla="*/ 626 w 626"/>
                  <a:gd name="T138" fmla="*/ 331 h 3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6" h="331">
                    <a:moveTo>
                      <a:pt x="0" y="331"/>
                    </a:moveTo>
                    <a:lnTo>
                      <a:pt x="0" y="331"/>
                    </a:lnTo>
                    <a:lnTo>
                      <a:pt x="7" y="331"/>
                    </a:lnTo>
                    <a:lnTo>
                      <a:pt x="15" y="327"/>
                    </a:lnTo>
                    <a:lnTo>
                      <a:pt x="30" y="327"/>
                    </a:lnTo>
                    <a:lnTo>
                      <a:pt x="45" y="327"/>
                    </a:lnTo>
                    <a:lnTo>
                      <a:pt x="60" y="327"/>
                    </a:lnTo>
                    <a:lnTo>
                      <a:pt x="79" y="322"/>
                    </a:lnTo>
                    <a:lnTo>
                      <a:pt x="120" y="318"/>
                    </a:lnTo>
                    <a:lnTo>
                      <a:pt x="196" y="310"/>
                    </a:lnTo>
                    <a:lnTo>
                      <a:pt x="226" y="310"/>
                    </a:lnTo>
                    <a:lnTo>
                      <a:pt x="230" y="310"/>
                    </a:lnTo>
                    <a:lnTo>
                      <a:pt x="233" y="310"/>
                    </a:lnTo>
                    <a:lnTo>
                      <a:pt x="237" y="310"/>
                    </a:lnTo>
                    <a:lnTo>
                      <a:pt x="241" y="310"/>
                    </a:lnTo>
                    <a:lnTo>
                      <a:pt x="252" y="305"/>
                    </a:lnTo>
                    <a:lnTo>
                      <a:pt x="264" y="301"/>
                    </a:lnTo>
                    <a:lnTo>
                      <a:pt x="275" y="297"/>
                    </a:lnTo>
                    <a:lnTo>
                      <a:pt x="290" y="293"/>
                    </a:lnTo>
                    <a:lnTo>
                      <a:pt x="305" y="284"/>
                    </a:lnTo>
                    <a:lnTo>
                      <a:pt x="320" y="280"/>
                    </a:lnTo>
                    <a:lnTo>
                      <a:pt x="335" y="272"/>
                    </a:lnTo>
                    <a:lnTo>
                      <a:pt x="354" y="259"/>
                    </a:lnTo>
                    <a:lnTo>
                      <a:pt x="369" y="250"/>
                    </a:lnTo>
                    <a:lnTo>
                      <a:pt x="388" y="242"/>
                    </a:lnTo>
                    <a:lnTo>
                      <a:pt x="403" y="229"/>
                    </a:lnTo>
                    <a:lnTo>
                      <a:pt x="418" y="216"/>
                    </a:lnTo>
                    <a:lnTo>
                      <a:pt x="433" y="204"/>
                    </a:lnTo>
                    <a:lnTo>
                      <a:pt x="445" y="191"/>
                    </a:lnTo>
                    <a:lnTo>
                      <a:pt x="467" y="174"/>
                    </a:lnTo>
                    <a:lnTo>
                      <a:pt x="486" y="157"/>
                    </a:lnTo>
                    <a:lnTo>
                      <a:pt x="505" y="144"/>
                    </a:lnTo>
                    <a:lnTo>
                      <a:pt x="520" y="132"/>
                    </a:lnTo>
                    <a:lnTo>
                      <a:pt x="528" y="123"/>
                    </a:lnTo>
                    <a:lnTo>
                      <a:pt x="535" y="119"/>
                    </a:lnTo>
                    <a:lnTo>
                      <a:pt x="550" y="110"/>
                    </a:lnTo>
                    <a:lnTo>
                      <a:pt x="565" y="102"/>
                    </a:lnTo>
                    <a:lnTo>
                      <a:pt x="577" y="98"/>
                    </a:lnTo>
                    <a:lnTo>
                      <a:pt x="588" y="93"/>
                    </a:lnTo>
                    <a:lnTo>
                      <a:pt x="599" y="89"/>
                    </a:lnTo>
                    <a:lnTo>
                      <a:pt x="614" y="85"/>
                    </a:lnTo>
                    <a:lnTo>
                      <a:pt x="626" y="81"/>
                    </a:lnTo>
                    <a:lnTo>
                      <a:pt x="626" y="0"/>
                    </a:lnTo>
                    <a:lnTo>
                      <a:pt x="0" y="331"/>
                    </a:lnTo>
                    <a:close/>
                  </a:path>
                </a:pathLst>
              </a:custGeom>
              <a:solidFill>
                <a:srgbClr val="704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2" name="Freeform 1230"/>
              <p:cNvSpPr>
                <a:spLocks/>
              </p:cNvSpPr>
              <p:nvPr/>
            </p:nvSpPr>
            <p:spPr bwMode="auto">
              <a:xfrm>
                <a:off x="2539" y="3430"/>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22 h 30"/>
                  <a:gd name="T12" fmla="*/ 8 w 49"/>
                  <a:gd name="T13" fmla="*/ 26 h 30"/>
                  <a:gd name="T14" fmla="*/ 11 w 49"/>
                  <a:gd name="T15" fmla="*/ 26 h 30"/>
                  <a:gd name="T16" fmla="*/ 15 w 49"/>
                  <a:gd name="T17" fmla="*/ 26 h 30"/>
                  <a:gd name="T18" fmla="*/ 23 w 49"/>
                  <a:gd name="T19" fmla="*/ 30 h 30"/>
                  <a:gd name="T20" fmla="*/ 27 w 49"/>
                  <a:gd name="T21" fmla="*/ 30 h 30"/>
                  <a:gd name="T22" fmla="*/ 30 w 49"/>
                  <a:gd name="T23" fmla="*/ 26 h 30"/>
                  <a:gd name="T24" fmla="*/ 34 w 49"/>
                  <a:gd name="T25" fmla="*/ 26 h 30"/>
                  <a:gd name="T26" fmla="*/ 42 w 49"/>
                  <a:gd name="T27" fmla="*/ 26 h 30"/>
                  <a:gd name="T28" fmla="*/ 42 w 49"/>
                  <a:gd name="T29" fmla="*/ 22 h 30"/>
                  <a:gd name="T30" fmla="*/ 45 w 49"/>
                  <a:gd name="T31" fmla="*/ 22 h 30"/>
                  <a:gd name="T32" fmla="*/ 45 w 49"/>
                  <a:gd name="T33" fmla="*/ 17 h 30"/>
                  <a:gd name="T34" fmla="*/ 49 w 49"/>
                  <a:gd name="T35" fmla="*/ 17 h 30"/>
                  <a:gd name="T36" fmla="*/ 49 w 49"/>
                  <a:gd name="T37" fmla="*/ 13 h 30"/>
                  <a:gd name="T38" fmla="*/ 49 w 49"/>
                  <a:gd name="T39" fmla="*/ 9 h 30"/>
                  <a:gd name="T40" fmla="*/ 49 w 49"/>
                  <a:gd name="T41" fmla="*/ 9 h 30"/>
                  <a:gd name="T42" fmla="*/ 45 w 49"/>
                  <a:gd name="T43" fmla="*/ 5 h 30"/>
                  <a:gd name="T44" fmla="*/ 42 w 49"/>
                  <a:gd name="T45" fmla="*/ 5 h 30"/>
                  <a:gd name="T46" fmla="*/ 42 w 49"/>
                  <a:gd name="T47" fmla="*/ 5 h 30"/>
                  <a:gd name="T48" fmla="*/ 34 w 49"/>
                  <a:gd name="T49" fmla="*/ 0 h 30"/>
                  <a:gd name="T50" fmla="*/ 23 w 49"/>
                  <a:gd name="T51" fmla="*/ 0 h 30"/>
                  <a:gd name="T52" fmla="*/ 19 w 49"/>
                  <a:gd name="T53" fmla="*/ 0 h 30"/>
                  <a:gd name="T54" fmla="*/ 15 w 49"/>
                  <a:gd name="T55" fmla="*/ 0 h 30"/>
                  <a:gd name="T56" fmla="*/ 11 w 49"/>
                  <a:gd name="T57" fmla="*/ 0 h 30"/>
                  <a:gd name="T58" fmla="*/ 8 w 49"/>
                  <a:gd name="T59" fmla="*/ 0 h 30"/>
                  <a:gd name="T60" fmla="*/ 4 w 49"/>
                  <a:gd name="T61" fmla="*/ 5 h 30"/>
                  <a:gd name="T62" fmla="*/ 4 w 49"/>
                  <a:gd name="T63" fmla="*/ 5 h 30"/>
                  <a:gd name="T64" fmla="*/ 0 w 49"/>
                  <a:gd name="T65" fmla="*/ 9 h 30"/>
                  <a:gd name="T66" fmla="*/ 0 w 49"/>
                  <a:gd name="T67" fmla="*/ 9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30"/>
                  <a:gd name="T104" fmla="*/ 49 w 4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30">
                    <a:moveTo>
                      <a:pt x="0" y="9"/>
                    </a:moveTo>
                    <a:lnTo>
                      <a:pt x="0" y="9"/>
                    </a:lnTo>
                    <a:lnTo>
                      <a:pt x="0" y="13"/>
                    </a:lnTo>
                    <a:lnTo>
                      <a:pt x="4" y="17"/>
                    </a:lnTo>
                    <a:lnTo>
                      <a:pt x="4" y="22"/>
                    </a:lnTo>
                    <a:lnTo>
                      <a:pt x="8" y="26"/>
                    </a:lnTo>
                    <a:lnTo>
                      <a:pt x="11" y="26"/>
                    </a:lnTo>
                    <a:lnTo>
                      <a:pt x="15" y="26"/>
                    </a:lnTo>
                    <a:lnTo>
                      <a:pt x="23" y="30"/>
                    </a:lnTo>
                    <a:lnTo>
                      <a:pt x="27" y="30"/>
                    </a:lnTo>
                    <a:lnTo>
                      <a:pt x="30" y="26"/>
                    </a:lnTo>
                    <a:lnTo>
                      <a:pt x="34" y="26"/>
                    </a:lnTo>
                    <a:lnTo>
                      <a:pt x="42" y="26"/>
                    </a:lnTo>
                    <a:lnTo>
                      <a:pt x="42" y="22"/>
                    </a:lnTo>
                    <a:lnTo>
                      <a:pt x="45" y="22"/>
                    </a:lnTo>
                    <a:lnTo>
                      <a:pt x="45" y="17"/>
                    </a:lnTo>
                    <a:lnTo>
                      <a:pt x="49" y="17"/>
                    </a:lnTo>
                    <a:lnTo>
                      <a:pt x="49" y="13"/>
                    </a:lnTo>
                    <a:lnTo>
                      <a:pt x="49" y="9"/>
                    </a:lnTo>
                    <a:lnTo>
                      <a:pt x="45" y="5"/>
                    </a:lnTo>
                    <a:lnTo>
                      <a:pt x="42" y="5"/>
                    </a:lnTo>
                    <a:lnTo>
                      <a:pt x="34" y="0"/>
                    </a:lnTo>
                    <a:lnTo>
                      <a:pt x="23" y="0"/>
                    </a:lnTo>
                    <a:lnTo>
                      <a:pt x="19" y="0"/>
                    </a:lnTo>
                    <a:lnTo>
                      <a:pt x="15" y="0"/>
                    </a:lnTo>
                    <a:lnTo>
                      <a:pt x="11" y="0"/>
                    </a:lnTo>
                    <a:lnTo>
                      <a:pt x="8" y="0"/>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3" name="Freeform 1231"/>
              <p:cNvSpPr>
                <a:spLocks/>
              </p:cNvSpPr>
              <p:nvPr/>
            </p:nvSpPr>
            <p:spPr bwMode="auto">
              <a:xfrm>
                <a:off x="2388" y="3392"/>
                <a:ext cx="49" cy="30"/>
              </a:xfrm>
              <a:custGeom>
                <a:avLst/>
                <a:gdLst>
                  <a:gd name="T0" fmla="*/ 0 w 49"/>
                  <a:gd name="T1" fmla="*/ 9 h 30"/>
                  <a:gd name="T2" fmla="*/ 0 w 49"/>
                  <a:gd name="T3" fmla="*/ 9 h 30"/>
                  <a:gd name="T4" fmla="*/ 0 w 49"/>
                  <a:gd name="T5" fmla="*/ 13 h 30"/>
                  <a:gd name="T6" fmla="*/ 0 w 49"/>
                  <a:gd name="T7" fmla="*/ 13 h 30"/>
                  <a:gd name="T8" fmla="*/ 4 w 49"/>
                  <a:gd name="T9" fmla="*/ 17 h 30"/>
                  <a:gd name="T10" fmla="*/ 4 w 49"/>
                  <a:gd name="T11" fmla="*/ 17 h 30"/>
                  <a:gd name="T12" fmla="*/ 4 w 49"/>
                  <a:gd name="T13" fmla="*/ 21 h 30"/>
                  <a:gd name="T14" fmla="*/ 8 w 49"/>
                  <a:gd name="T15" fmla="*/ 21 h 30"/>
                  <a:gd name="T16" fmla="*/ 8 w 49"/>
                  <a:gd name="T17" fmla="*/ 26 h 30"/>
                  <a:gd name="T18" fmla="*/ 12 w 49"/>
                  <a:gd name="T19" fmla="*/ 26 h 30"/>
                  <a:gd name="T20" fmla="*/ 12 w 49"/>
                  <a:gd name="T21" fmla="*/ 26 h 30"/>
                  <a:gd name="T22" fmla="*/ 15 w 49"/>
                  <a:gd name="T23" fmla="*/ 26 h 30"/>
                  <a:gd name="T24" fmla="*/ 15 w 49"/>
                  <a:gd name="T25" fmla="*/ 30 h 30"/>
                  <a:gd name="T26" fmla="*/ 19 w 49"/>
                  <a:gd name="T27" fmla="*/ 30 h 30"/>
                  <a:gd name="T28" fmla="*/ 23 w 49"/>
                  <a:gd name="T29" fmla="*/ 30 h 30"/>
                  <a:gd name="T30" fmla="*/ 27 w 49"/>
                  <a:gd name="T31" fmla="*/ 30 h 30"/>
                  <a:gd name="T32" fmla="*/ 27 w 49"/>
                  <a:gd name="T33" fmla="*/ 30 h 30"/>
                  <a:gd name="T34" fmla="*/ 34 w 49"/>
                  <a:gd name="T35" fmla="*/ 30 h 30"/>
                  <a:gd name="T36" fmla="*/ 38 w 49"/>
                  <a:gd name="T37" fmla="*/ 26 h 30"/>
                  <a:gd name="T38" fmla="*/ 42 w 49"/>
                  <a:gd name="T39" fmla="*/ 26 h 30"/>
                  <a:gd name="T40" fmla="*/ 46 w 49"/>
                  <a:gd name="T41" fmla="*/ 21 h 30"/>
                  <a:gd name="T42" fmla="*/ 46 w 49"/>
                  <a:gd name="T43" fmla="*/ 21 h 30"/>
                  <a:gd name="T44" fmla="*/ 49 w 49"/>
                  <a:gd name="T45" fmla="*/ 21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6 w 49"/>
                  <a:gd name="T67" fmla="*/ 4 h 30"/>
                  <a:gd name="T68" fmla="*/ 46 w 49"/>
                  <a:gd name="T69" fmla="*/ 4 h 30"/>
                  <a:gd name="T70" fmla="*/ 42 w 49"/>
                  <a:gd name="T71" fmla="*/ 4 h 30"/>
                  <a:gd name="T72" fmla="*/ 38 w 49"/>
                  <a:gd name="T73" fmla="*/ 0 h 30"/>
                  <a:gd name="T74" fmla="*/ 34 w 49"/>
                  <a:gd name="T75" fmla="*/ 0 h 30"/>
                  <a:gd name="T76" fmla="*/ 30 w 49"/>
                  <a:gd name="T77" fmla="*/ 0 h 30"/>
                  <a:gd name="T78" fmla="*/ 23 w 49"/>
                  <a:gd name="T79" fmla="*/ 0 h 30"/>
                  <a:gd name="T80" fmla="*/ 19 w 49"/>
                  <a:gd name="T81" fmla="*/ 0 h 30"/>
                  <a:gd name="T82" fmla="*/ 15 w 49"/>
                  <a:gd name="T83" fmla="*/ 0 h 30"/>
                  <a:gd name="T84" fmla="*/ 12 w 49"/>
                  <a:gd name="T85" fmla="*/ 0 h 30"/>
                  <a:gd name="T86" fmla="*/ 8 w 49"/>
                  <a:gd name="T87" fmla="*/ 4 h 30"/>
                  <a:gd name="T88" fmla="*/ 4 w 49"/>
                  <a:gd name="T89" fmla="*/ 4 h 30"/>
                  <a:gd name="T90" fmla="*/ 4 w 49"/>
                  <a:gd name="T91" fmla="*/ 4 h 30"/>
                  <a:gd name="T92" fmla="*/ 4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1"/>
                    </a:lnTo>
                    <a:lnTo>
                      <a:pt x="8" y="21"/>
                    </a:lnTo>
                    <a:lnTo>
                      <a:pt x="8" y="26"/>
                    </a:lnTo>
                    <a:lnTo>
                      <a:pt x="12" y="26"/>
                    </a:lnTo>
                    <a:lnTo>
                      <a:pt x="15" y="26"/>
                    </a:lnTo>
                    <a:lnTo>
                      <a:pt x="15" y="30"/>
                    </a:lnTo>
                    <a:lnTo>
                      <a:pt x="19" y="30"/>
                    </a:lnTo>
                    <a:lnTo>
                      <a:pt x="23" y="30"/>
                    </a:lnTo>
                    <a:lnTo>
                      <a:pt x="27" y="30"/>
                    </a:lnTo>
                    <a:lnTo>
                      <a:pt x="34" y="30"/>
                    </a:lnTo>
                    <a:lnTo>
                      <a:pt x="38" y="26"/>
                    </a:lnTo>
                    <a:lnTo>
                      <a:pt x="42" y="26"/>
                    </a:lnTo>
                    <a:lnTo>
                      <a:pt x="46" y="21"/>
                    </a:lnTo>
                    <a:lnTo>
                      <a:pt x="49" y="21"/>
                    </a:lnTo>
                    <a:lnTo>
                      <a:pt x="49" y="17"/>
                    </a:lnTo>
                    <a:lnTo>
                      <a:pt x="49" y="13"/>
                    </a:lnTo>
                    <a:lnTo>
                      <a:pt x="49" y="9"/>
                    </a:lnTo>
                    <a:lnTo>
                      <a:pt x="46" y="4"/>
                    </a:lnTo>
                    <a:lnTo>
                      <a:pt x="42" y="4"/>
                    </a:lnTo>
                    <a:lnTo>
                      <a:pt x="38" y="0"/>
                    </a:lnTo>
                    <a:lnTo>
                      <a:pt x="34" y="0"/>
                    </a:lnTo>
                    <a:lnTo>
                      <a:pt x="30" y="0"/>
                    </a:lnTo>
                    <a:lnTo>
                      <a:pt x="23" y="0"/>
                    </a:lnTo>
                    <a:lnTo>
                      <a:pt x="19" y="0"/>
                    </a:lnTo>
                    <a:lnTo>
                      <a:pt x="15" y="0"/>
                    </a:lnTo>
                    <a:lnTo>
                      <a:pt x="12" y="0"/>
                    </a:lnTo>
                    <a:lnTo>
                      <a:pt x="8" y="4"/>
                    </a:lnTo>
                    <a:lnTo>
                      <a:pt x="4" y="4"/>
                    </a:lnTo>
                    <a:lnTo>
                      <a:pt x="4"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4" name="Freeform 1232"/>
              <p:cNvSpPr>
                <a:spLocks/>
              </p:cNvSpPr>
              <p:nvPr/>
            </p:nvSpPr>
            <p:spPr bwMode="auto">
              <a:xfrm>
                <a:off x="2747" y="3316"/>
                <a:ext cx="49" cy="25"/>
              </a:xfrm>
              <a:custGeom>
                <a:avLst/>
                <a:gdLst>
                  <a:gd name="T0" fmla="*/ 0 w 49"/>
                  <a:gd name="T1" fmla="*/ 8 h 25"/>
                  <a:gd name="T2" fmla="*/ 0 w 49"/>
                  <a:gd name="T3" fmla="*/ 8 h 25"/>
                  <a:gd name="T4" fmla="*/ 0 w 49"/>
                  <a:gd name="T5" fmla="*/ 8 h 25"/>
                  <a:gd name="T6" fmla="*/ 0 w 49"/>
                  <a:gd name="T7" fmla="*/ 13 h 25"/>
                  <a:gd name="T8" fmla="*/ 3 w 49"/>
                  <a:gd name="T9" fmla="*/ 17 h 25"/>
                  <a:gd name="T10" fmla="*/ 7 w 49"/>
                  <a:gd name="T11" fmla="*/ 21 h 25"/>
                  <a:gd name="T12" fmla="*/ 7 w 49"/>
                  <a:gd name="T13" fmla="*/ 21 h 25"/>
                  <a:gd name="T14" fmla="*/ 11 w 49"/>
                  <a:gd name="T15" fmla="*/ 25 h 25"/>
                  <a:gd name="T16" fmla="*/ 18 w 49"/>
                  <a:gd name="T17" fmla="*/ 25 h 25"/>
                  <a:gd name="T18" fmla="*/ 22 w 49"/>
                  <a:gd name="T19" fmla="*/ 25 h 25"/>
                  <a:gd name="T20" fmla="*/ 26 w 49"/>
                  <a:gd name="T21" fmla="*/ 25 h 25"/>
                  <a:gd name="T22" fmla="*/ 30 w 49"/>
                  <a:gd name="T23" fmla="*/ 25 h 25"/>
                  <a:gd name="T24" fmla="*/ 37 w 49"/>
                  <a:gd name="T25" fmla="*/ 25 h 25"/>
                  <a:gd name="T26" fmla="*/ 41 w 49"/>
                  <a:gd name="T27" fmla="*/ 21 h 25"/>
                  <a:gd name="T28" fmla="*/ 45 w 49"/>
                  <a:gd name="T29" fmla="*/ 21 h 25"/>
                  <a:gd name="T30" fmla="*/ 45 w 49"/>
                  <a:gd name="T31" fmla="*/ 21 h 25"/>
                  <a:gd name="T32" fmla="*/ 45 w 49"/>
                  <a:gd name="T33" fmla="*/ 17 h 25"/>
                  <a:gd name="T34" fmla="*/ 49 w 49"/>
                  <a:gd name="T35" fmla="*/ 17 h 25"/>
                  <a:gd name="T36" fmla="*/ 49 w 49"/>
                  <a:gd name="T37" fmla="*/ 13 h 25"/>
                  <a:gd name="T38" fmla="*/ 49 w 49"/>
                  <a:gd name="T39" fmla="*/ 8 h 25"/>
                  <a:gd name="T40" fmla="*/ 49 w 49"/>
                  <a:gd name="T41" fmla="*/ 4 h 25"/>
                  <a:gd name="T42" fmla="*/ 45 w 49"/>
                  <a:gd name="T43" fmla="*/ 4 h 25"/>
                  <a:gd name="T44" fmla="*/ 45 w 49"/>
                  <a:gd name="T45" fmla="*/ 4 h 25"/>
                  <a:gd name="T46" fmla="*/ 41 w 49"/>
                  <a:gd name="T47" fmla="*/ 0 h 25"/>
                  <a:gd name="T48" fmla="*/ 33 w 49"/>
                  <a:gd name="T49" fmla="*/ 0 h 25"/>
                  <a:gd name="T50" fmla="*/ 22 w 49"/>
                  <a:gd name="T51" fmla="*/ 0 h 25"/>
                  <a:gd name="T52" fmla="*/ 18 w 49"/>
                  <a:gd name="T53" fmla="*/ 0 h 25"/>
                  <a:gd name="T54" fmla="*/ 15 w 49"/>
                  <a:gd name="T55" fmla="*/ 0 h 25"/>
                  <a:gd name="T56" fmla="*/ 11 w 49"/>
                  <a:gd name="T57" fmla="*/ 0 h 25"/>
                  <a:gd name="T58" fmla="*/ 7 w 49"/>
                  <a:gd name="T59" fmla="*/ 0 h 25"/>
                  <a:gd name="T60" fmla="*/ 3 w 49"/>
                  <a:gd name="T61" fmla="*/ 0 h 25"/>
                  <a:gd name="T62" fmla="*/ 3 w 49"/>
                  <a:gd name="T63" fmla="*/ 4 h 25"/>
                  <a:gd name="T64" fmla="*/ 0 w 49"/>
                  <a:gd name="T65" fmla="*/ 4 h 25"/>
                  <a:gd name="T66" fmla="*/ 0 w 49"/>
                  <a:gd name="T67" fmla="*/ 8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5"/>
                  <a:gd name="T104" fmla="*/ 49 w 4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5">
                    <a:moveTo>
                      <a:pt x="0" y="8"/>
                    </a:moveTo>
                    <a:lnTo>
                      <a:pt x="0" y="8"/>
                    </a:lnTo>
                    <a:lnTo>
                      <a:pt x="0" y="13"/>
                    </a:lnTo>
                    <a:lnTo>
                      <a:pt x="3" y="17"/>
                    </a:lnTo>
                    <a:lnTo>
                      <a:pt x="7" y="21"/>
                    </a:lnTo>
                    <a:lnTo>
                      <a:pt x="11" y="25"/>
                    </a:lnTo>
                    <a:lnTo>
                      <a:pt x="18" y="25"/>
                    </a:lnTo>
                    <a:lnTo>
                      <a:pt x="22" y="25"/>
                    </a:lnTo>
                    <a:lnTo>
                      <a:pt x="26" y="25"/>
                    </a:lnTo>
                    <a:lnTo>
                      <a:pt x="30" y="25"/>
                    </a:lnTo>
                    <a:lnTo>
                      <a:pt x="37" y="25"/>
                    </a:lnTo>
                    <a:lnTo>
                      <a:pt x="41" y="21"/>
                    </a:lnTo>
                    <a:lnTo>
                      <a:pt x="45" y="21"/>
                    </a:lnTo>
                    <a:lnTo>
                      <a:pt x="45" y="17"/>
                    </a:lnTo>
                    <a:lnTo>
                      <a:pt x="49" y="17"/>
                    </a:lnTo>
                    <a:lnTo>
                      <a:pt x="49" y="13"/>
                    </a:lnTo>
                    <a:lnTo>
                      <a:pt x="49" y="8"/>
                    </a:lnTo>
                    <a:lnTo>
                      <a:pt x="49" y="4"/>
                    </a:lnTo>
                    <a:lnTo>
                      <a:pt x="45" y="4"/>
                    </a:lnTo>
                    <a:lnTo>
                      <a:pt x="41" y="0"/>
                    </a:lnTo>
                    <a:lnTo>
                      <a:pt x="33" y="0"/>
                    </a:lnTo>
                    <a:lnTo>
                      <a:pt x="22" y="0"/>
                    </a:lnTo>
                    <a:lnTo>
                      <a:pt x="18" y="0"/>
                    </a:lnTo>
                    <a:lnTo>
                      <a:pt x="15" y="0"/>
                    </a:lnTo>
                    <a:lnTo>
                      <a:pt x="11" y="0"/>
                    </a:lnTo>
                    <a:lnTo>
                      <a:pt x="7" y="0"/>
                    </a:lnTo>
                    <a:lnTo>
                      <a:pt x="3" y="0"/>
                    </a:lnTo>
                    <a:lnTo>
                      <a:pt x="3"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5" name="Freeform 1233"/>
              <p:cNvSpPr>
                <a:spLocks/>
              </p:cNvSpPr>
              <p:nvPr/>
            </p:nvSpPr>
            <p:spPr bwMode="auto">
              <a:xfrm>
                <a:off x="2566" y="3350"/>
                <a:ext cx="49" cy="25"/>
              </a:xfrm>
              <a:custGeom>
                <a:avLst/>
                <a:gdLst>
                  <a:gd name="T0" fmla="*/ 0 w 49"/>
                  <a:gd name="T1" fmla="*/ 8 h 25"/>
                  <a:gd name="T2" fmla="*/ 0 w 49"/>
                  <a:gd name="T3" fmla="*/ 8 h 25"/>
                  <a:gd name="T4" fmla="*/ 0 w 49"/>
                  <a:gd name="T5" fmla="*/ 8 h 25"/>
                  <a:gd name="T6" fmla="*/ 0 w 49"/>
                  <a:gd name="T7" fmla="*/ 12 h 25"/>
                  <a:gd name="T8" fmla="*/ 0 w 49"/>
                  <a:gd name="T9" fmla="*/ 17 h 25"/>
                  <a:gd name="T10" fmla="*/ 3 w 49"/>
                  <a:gd name="T11" fmla="*/ 21 h 25"/>
                  <a:gd name="T12" fmla="*/ 7 w 49"/>
                  <a:gd name="T13" fmla="*/ 21 h 25"/>
                  <a:gd name="T14" fmla="*/ 11 w 49"/>
                  <a:gd name="T15" fmla="*/ 25 h 25"/>
                  <a:gd name="T16" fmla="*/ 15 w 49"/>
                  <a:gd name="T17" fmla="*/ 25 h 25"/>
                  <a:gd name="T18" fmla="*/ 18 w 49"/>
                  <a:gd name="T19" fmla="*/ 25 h 25"/>
                  <a:gd name="T20" fmla="*/ 26 w 49"/>
                  <a:gd name="T21" fmla="*/ 25 h 25"/>
                  <a:gd name="T22" fmla="*/ 30 w 49"/>
                  <a:gd name="T23" fmla="*/ 25 h 25"/>
                  <a:gd name="T24" fmla="*/ 33 w 49"/>
                  <a:gd name="T25" fmla="*/ 25 h 25"/>
                  <a:gd name="T26" fmla="*/ 37 w 49"/>
                  <a:gd name="T27" fmla="*/ 21 h 25"/>
                  <a:gd name="T28" fmla="*/ 41 w 49"/>
                  <a:gd name="T29" fmla="*/ 21 h 25"/>
                  <a:gd name="T30" fmla="*/ 45 w 49"/>
                  <a:gd name="T31" fmla="*/ 21 h 25"/>
                  <a:gd name="T32" fmla="*/ 45 w 49"/>
                  <a:gd name="T33" fmla="*/ 17 h 25"/>
                  <a:gd name="T34" fmla="*/ 49 w 49"/>
                  <a:gd name="T35" fmla="*/ 12 h 25"/>
                  <a:gd name="T36" fmla="*/ 49 w 49"/>
                  <a:gd name="T37" fmla="*/ 12 h 25"/>
                  <a:gd name="T38" fmla="*/ 49 w 49"/>
                  <a:gd name="T39" fmla="*/ 8 h 25"/>
                  <a:gd name="T40" fmla="*/ 45 w 49"/>
                  <a:gd name="T41" fmla="*/ 4 h 25"/>
                  <a:gd name="T42" fmla="*/ 45 w 49"/>
                  <a:gd name="T43" fmla="*/ 4 h 25"/>
                  <a:gd name="T44" fmla="*/ 41 w 49"/>
                  <a:gd name="T45" fmla="*/ 4 h 25"/>
                  <a:gd name="T46" fmla="*/ 37 w 49"/>
                  <a:gd name="T47" fmla="*/ 0 h 25"/>
                  <a:gd name="T48" fmla="*/ 30 w 49"/>
                  <a:gd name="T49" fmla="*/ 0 h 25"/>
                  <a:gd name="T50" fmla="*/ 22 w 49"/>
                  <a:gd name="T51" fmla="*/ 0 h 25"/>
                  <a:gd name="T52" fmla="*/ 18 w 49"/>
                  <a:gd name="T53" fmla="*/ 0 h 25"/>
                  <a:gd name="T54" fmla="*/ 15 w 49"/>
                  <a:gd name="T55" fmla="*/ 0 h 25"/>
                  <a:gd name="T56" fmla="*/ 11 w 49"/>
                  <a:gd name="T57" fmla="*/ 0 h 25"/>
                  <a:gd name="T58" fmla="*/ 7 w 49"/>
                  <a:gd name="T59" fmla="*/ 0 h 25"/>
                  <a:gd name="T60" fmla="*/ 3 w 49"/>
                  <a:gd name="T61" fmla="*/ 0 h 25"/>
                  <a:gd name="T62" fmla="*/ 0 w 49"/>
                  <a:gd name="T63" fmla="*/ 4 h 25"/>
                  <a:gd name="T64" fmla="*/ 0 w 49"/>
                  <a:gd name="T65" fmla="*/ 4 h 25"/>
                  <a:gd name="T66" fmla="*/ 0 w 49"/>
                  <a:gd name="T67" fmla="*/ 8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5"/>
                  <a:gd name="T104" fmla="*/ 49 w 4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5">
                    <a:moveTo>
                      <a:pt x="0" y="8"/>
                    </a:moveTo>
                    <a:lnTo>
                      <a:pt x="0" y="8"/>
                    </a:lnTo>
                    <a:lnTo>
                      <a:pt x="0" y="12"/>
                    </a:lnTo>
                    <a:lnTo>
                      <a:pt x="0" y="17"/>
                    </a:lnTo>
                    <a:lnTo>
                      <a:pt x="3" y="21"/>
                    </a:lnTo>
                    <a:lnTo>
                      <a:pt x="7" y="21"/>
                    </a:lnTo>
                    <a:lnTo>
                      <a:pt x="11" y="25"/>
                    </a:lnTo>
                    <a:lnTo>
                      <a:pt x="15" y="25"/>
                    </a:lnTo>
                    <a:lnTo>
                      <a:pt x="18" y="25"/>
                    </a:lnTo>
                    <a:lnTo>
                      <a:pt x="26" y="25"/>
                    </a:lnTo>
                    <a:lnTo>
                      <a:pt x="30" y="25"/>
                    </a:lnTo>
                    <a:lnTo>
                      <a:pt x="33" y="25"/>
                    </a:lnTo>
                    <a:lnTo>
                      <a:pt x="37" y="21"/>
                    </a:lnTo>
                    <a:lnTo>
                      <a:pt x="41" y="21"/>
                    </a:lnTo>
                    <a:lnTo>
                      <a:pt x="45" y="21"/>
                    </a:lnTo>
                    <a:lnTo>
                      <a:pt x="45" y="17"/>
                    </a:lnTo>
                    <a:lnTo>
                      <a:pt x="49" y="12"/>
                    </a:lnTo>
                    <a:lnTo>
                      <a:pt x="49" y="8"/>
                    </a:lnTo>
                    <a:lnTo>
                      <a:pt x="45" y="4"/>
                    </a:lnTo>
                    <a:lnTo>
                      <a:pt x="41" y="4"/>
                    </a:lnTo>
                    <a:lnTo>
                      <a:pt x="37" y="0"/>
                    </a:lnTo>
                    <a:lnTo>
                      <a:pt x="30" y="0"/>
                    </a:lnTo>
                    <a:lnTo>
                      <a:pt x="22" y="0"/>
                    </a:lnTo>
                    <a:lnTo>
                      <a:pt x="18" y="0"/>
                    </a:lnTo>
                    <a:lnTo>
                      <a:pt x="15" y="0"/>
                    </a:lnTo>
                    <a:lnTo>
                      <a:pt x="11"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6" name="Freeform 1234"/>
              <p:cNvSpPr>
                <a:spLocks/>
              </p:cNvSpPr>
              <p:nvPr/>
            </p:nvSpPr>
            <p:spPr bwMode="auto">
              <a:xfrm>
                <a:off x="2324" y="3558"/>
                <a:ext cx="34" cy="29"/>
              </a:xfrm>
              <a:custGeom>
                <a:avLst/>
                <a:gdLst>
                  <a:gd name="T0" fmla="*/ 0 w 34"/>
                  <a:gd name="T1" fmla="*/ 8 h 29"/>
                  <a:gd name="T2" fmla="*/ 0 w 34"/>
                  <a:gd name="T3" fmla="*/ 8 h 29"/>
                  <a:gd name="T4" fmla="*/ 0 w 34"/>
                  <a:gd name="T5" fmla="*/ 12 h 29"/>
                  <a:gd name="T6" fmla="*/ 0 w 34"/>
                  <a:gd name="T7" fmla="*/ 12 h 29"/>
                  <a:gd name="T8" fmla="*/ 0 w 34"/>
                  <a:gd name="T9" fmla="*/ 17 h 29"/>
                  <a:gd name="T10" fmla="*/ 0 w 34"/>
                  <a:gd name="T11" fmla="*/ 17 h 29"/>
                  <a:gd name="T12" fmla="*/ 4 w 34"/>
                  <a:gd name="T13" fmla="*/ 21 h 29"/>
                  <a:gd name="T14" fmla="*/ 4 w 34"/>
                  <a:gd name="T15" fmla="*/ 21 h 29"/>
                  <a:gd name="T16" fmla="*/ 4 w 34"/>
                  <a:gd name="T17" fmla="*/ 21 h 29"/>
                  <a:gd name="T18" fmla="*/ 4 w 34"/>
                  <a:gd name="T19" fmla="*/ 25 h 29"/>
                  <a:gd name="T20" fmla="*/ 8 w 34"/>
                  <a:gd name="T21" fmla="*/ 25 h 29"/>
                  <a:gd name="T22" fmla="*/ 8 w 34"/>
                  <a:gd name="T23" fmla="*/ 25 h 29"/>
                  <a:gd name="T24" fmla="*/ 11 w 34"/>
                  <a:gd name="T25" fmla="*/ 25 h 29"/>
                  <a:gd name="T26" fmla="*/ 11 w 34"/>
                  <a:gd name="T27" fmla="*/ 25 h 29"/>
                  <a:gd name="T28" fmla="*/ 15 w 34"/>
                  <a:gd name="T29" fmla="*/ 29 h 29"/>
                  <a:gd name="T30" fmla="*/ 19 w 34"/>
                  <a:gd name="T31" fmla="*/ 29 h 29"/>
                  <a:gd name="T32" fmla="*/ 23 w 34"/>
                  <a:gd name="T33" fmla="*/ 25 h 29"/>
                  <a:gd name="T34" fmla="*/ 27 w 34"/>
                  <a:gd name="T35" fmla="*/ 25 h 29"/>
                  <a:gd name="T36" fmla="*/ 27 w 34"/>
                  <a:gd name="T37" fmla="*/ 25 h 29"/>
                  <a:gd name="T38" fmla="*/ 30 w 34"/>
                  <a:gd name="T39" fmla="*/ 21 h 29"/>
                  <a:gd name="T40" fmla="*/ 30 w 34"/>
                  <a:gd name="T41" fmla="*/ 21 h 29"/>
                  <a:gd name="T42" fmla="*/ 34 w 34"/>
                  <a:gd name="T43" fmla="*/ 17 h 29"/>
                  <a:gd name="T44" fmla="*/ 34 w 34"/>
                  <a:gd name="T45" fmla="*/ 17 h 29"/>
                  <a:gd name="T46" fmla="*/ 34 w 34"/>
                  <a:gd name="T47" fmla="*/ 17 h 29"/>
                  <a:gd name="T48" fmla="*/ 34 w 34"/>
                  <a:gd name="T49" fmla="*/ 12 h 29"/>
                  <a:gd name="T50" fmla="*/ 34 w 34"/>
                  <a:gd name="T51" fmla="*/ 12 h 29"/>
                  <a:gd name="T52" fmla="*/ 34 w 34"/>
                  <a:gd name="T53" fmla="*/ 8 h 29"/>
                  <a:gd name="T54" fmla="*/ 34 w 34"/>
                  <a:gd name="T55" fmla="*/ 8 h 29"/>
                  <a:gd name="T56" fmla="*/ 34 w 34"/>
                  <a:gd name="T57" fmla="*/ 8 h 29"/>
                  <a:gd name="T58" fmla="*/ 30 w 34"/>
                  <a:gd name="T59" fmla="*/ 4 h 29"/>
                  <a:gd name="T60" fmla="*/ 30 w 34"/>
                  <a:gd name="T61" fmla="*/ 4 h 29"/>
                  <a:gd name="T62" fmla="*/ 27 w 34"/>
                  <a:gd name="T63" fmla="*/ 4 h 29"/>
                  <a:gd name="T64" fmla="*/ 23 w 34"/>
                  <a:gd name="T65" fmla="*/ 0 h 29"/>
                  <a:gd name="T66" fmla="*/ 23 w 34"/>
                  <a:gd name="T67" fmla="*/ 0 h 29"/>
                  <a:gd name="T68" fmla="*/ 19 w 34"/>
                  <a:gd name="T69" fmla="*/ 0 h 29"/>
                  <a:gd name="T70" fmla="*/ 15 w 34"/>
                  <a:gd name="T71" fmla="*/ 0 h 29"/>
                  <a:gd name="T72" fmla="*/ 11 w 34"/>
                  <a:gd name="T73" fmla="*/ 0 h 29"/>
                  <a:gd name="T74" fmla="*/ 11 w 34"/>
                  <a:gd name="T75" fmla="*/ 0 h 29"/>
                  <a:gd name="T76" fmla="*/ 8 w 34"/>
                  <a:gd name="T77" fmla="*/ 0 h 29"/>
                  <a:gd name="T78" fmla="*/ 4 w 34"/>
                  <a:gd name="T79" fmla="*/ 0 h 29"/>
                  <a:gd name="T80" fmla="*/ 4 w 34"/>
                  <a:gd name="T81" fmla="*/ 0 h 29"/>
                  <a:gd name="T82" fmla="*/ 4 w 34"/>
                  <a:gd name="T83" fmla="*/ 4 h 29"/>
                  <a:gd name="T84" fmla="*/ 0 w 34"/>
                  <a:gd name="T85" fmla="*/ 4 h 29"/>
                  <a:gd name="T86" fmla="*/ 0 w 34"/>
                  <a:gd name="T87" fmla="*/ 4 h 29"/>
                  <a:gd name="T88" fmla="*/ 0 w 34"/>
                  <a:gd name="T89" fmla="*/ 4 h 29"/>
                  <a:gd name="T90" fmla="*/ 0 w 34"/>
                  <a:gd name="T91" fmla="*/ 8 h 29"/>
                  <a:gd name="T92" fmla="*/ 0 w 34"/>
                  <a:gd name="T93" fmla="*/ 8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29"/>
                  <a:gd name="T143" fmla="*/ 34 w 34"/>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29">
                    <a:moveTo>
                      <a:pt x="0" y="8"/>
                    </a:moveTo>
                    <a:lnTo>
                      <a:pt x="0" y="8"/>
                    </a:lnTo>
                    <a:lnTo>
                      <a:pt x="0" y="12"/>
                    </a:lnTo>
                    <a:lnTo>
                      <a:pt x="0" y="17"/>
                    </a:lnTo>
                    <a:lnTo>
                      <a:pt x="4" y="21"/>
                    </a:lnTo>
                    <a:lnTo>
                      <a:pt x="4" y="25"/>
                    </a:lnTo>
                    <a:lnTo>
                      <a:pt x="8" y="25"/>
                    </a:lnTo>
                    <a:lnTo>
                      <a:pt x="11" y="25"/>
                    </a:lnTo>
                    <a:lnTo>
                      <a:pt x="15" y="29"/>
                    </a:lnTo>
                    <a:lnTo>
                      <a:pt x="19" y="29"/>
                    </a:lnTo>
                    <a:lnTo>
                      <a:pt x="23" y="25"/>
                    </a:lnTo>
                    <a:lnTo>
                      <a:pt x="27" y="25"/>
                    </a:lnTo>
                    <a:lnTo>
                      <a:pt x="30" y="21"/>
                    </a:lnTo>
                    <a:lnTo>
                      <a:pt x="34" y="17"/>
                    </a:lnTo>
                    <a:lnTo>
                      <a:pt x="34" y="12"/>
                    </a:lnTo>
                    <a:lnTo>
                      <a:pt x="34" y="8"/>
                    </a:lnTo>
                    <a:lnTo>
                      <a:pt x="30" y="4"/>
                    </a:lnTo>
                    <a:lnTo>
                      <a:pt x="27" y="4"/>
                    </a:lnTo>
                    <a:lnTo>
                      <a:pt x="23" y="0"/>
                    </a:lnTo>
                    <a:lnTo>
                      <a:pt x="19" y="0"/>
                    </a:lnTo>
                    <a:lnTo>
                      <a:pt x="15" y="0"/>
                    </a:lnTo>
                    <a:lnTo>
                      <a:pt x="11" y="0"/>
                    </a:lnTo>
                    <a:lnTo>
                      <a:pt x="8" y="0"/>
                    </a:lnTo>
                    <a:lnTo>
                      <a:pt x="4"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7" name="Freeform 1235"/>
              <p:cNvSpPr>
                <a:spLocks/>
              </p:cNvSpPr>
              <p:nvPr/>
            </p:nvSpPr>
            <p:spPr bwMode="auto">
              <a:xfrm>
                <a:off x="2283" y="3583"/>
                <a:ext cx="22" cy="30"/>
              </a:xfrm>
              <a:custGeom>
                <a:avLst/>
                <a:gdLst>
                  <a:gd name="T0" fmla="*/ 3 w 22"/>
                  <a:gd name="T1" fmla="*/ 4 h 30"/>
                  <a:gd name="T2" fmla="*/ 3 w 22"/>
                  <a:gd name="T3" fmla="*/ 4 h 30"/>
                  <a:gd name="T4" fmla="*/ 3 w 22"/>
                  <a:gd name="T5" fmla="*/ 9 h 30"/>
                  <a:gd name="T6" fmla="*/ 3 w 22"/>
                  <a:gd name="T7" fmla="*/ 9 h 30"/>
                  <a:gd name="T8" fmla="*/ 0 w 22"/>
                  <a:gd name="T9" fmla="*/ 13 h 30"/>
                  <a:gd name="T10" fmla="*/ 0 w 22"/>
                  <a:gd name="T11" fmla="*/ 17 h 30"/>
                  <a:gd name="T12" fmla="*/ 0 w 22"/>
                  <a:gd name="T13" fmla="*/ 17 h 30"/>
                  <a:gd name="T14" fmla="*/ 0 w 22"/>
                  <a:gd name="T15" fmla="*/ 21 h 30"/>
                  <a:gd name="T16" fmla="*/ 3 w 22"/>
                  <a:gd name="T17" fmla="*/ 26 h 30"/>
                  <a:gd name="T18" fmla="*/ 3 w 22"/>
                  <a:gd name="T19" fmla="*/ 26 h 30"/>
                  <a:gd name="T20" fmla="*/ 3 w 22"/>
                  <a:gd name="T21" fmla="*/ 30 h 30"/>
                  <a:gd name="T22" fmla="*/ 3 w 22"/>
                  <a:gd name="T23" fmla="*/ 30 h 30"/>
                  <a:gd name="T24" fmla="*/ 7 w 22"/>
                  <a:gd name="T25" fmla="*/ 30 h 30"/>
                  <a:gd name="T26" fmla="*/ 7 w 22"/>
                  <a:gd name="T27" fmla="*/ 30 h 30"/>
                  <a:gd name="T28" fmla="*/ 7 w 22"/>
                  <a:gd name="T29" fmla="*/ 30 h 30"/>
                  <a:gd name="T30" fmla="*/ 11 w 22"/>
                  <a:gd name="T31" fmla="*/ 30 h 30"/>
                  <a:gd name="T32" fmla="*/ 11 w 22"/>
                  <a:gd name="T33" fmla="*/ 30 h 30"/>
                  <a:gd name="T34" fmla="*/ 15 w 22"/>
                  <a:gd name="T35" fmla="*/ 30 h 30"/>
                  <a:gd name="T36" fmla="*/ 15 w 22"/>
                  <a:gd name="T37" fmla="*/ 26 h 30"/>
                  <a:gd name="T38" fmla="*/ 19 w 22"/>
                  <a:gd name="T39" fmla="*/ 26 h 30"/>
                  <a:gd name="T40" fmla="*/ 19 w 22"/>
                  <a:gd name="T41" fmla="*/ 21 h 30"/>
                  <a:gd name="T42" fmla="*/ 22 w 22"/>
                  <a:gd name="T43" fmla="*/ 17 h 30"/>
                  <a:gd name="T44" fmla="*/ 22 w 22"/>
                  <a:gd name="T45" fmla="*/ 13 h 30"/>
                  <a:gd name="T46" fmla="*/ 22 w 22"/>
                  <a:gd name="T47" fmla="*/ 13 h 30"/>
                  <a:gd name="T48" fmla="*/ 22 w 22"/>
                  <a:gd name="T49" fmla="*/ 9 h 30"/>
                  <a:gd name="T50" fmla="*/ 19 w 22"/>
                  <a:gd name="T51" fmla="*/ 9 h 30"/>
                  <a:gd name="T52" fmla="*/ 19 w 22"/>
                  <a:gd name="T53" fmla="*/ 4 h 30"/>
                  <a:gd name="T54" fmla="*/ 19 w 22"/>
                  <a:gd name="T55" fmla="*/ 4 h 30"/>
                  <a:gd name="T56" fmla="*/ 19 w 22"/>
                  <a:gd name="T57" fmla="*/ 4 h 30"/>
                  <a:gd name="T58" fmla="*/ 15 w 22"/>
                  <a:gd name="T59" fmla="*/ 4 h 30"/>
                  <a:gd name="T60" fmla="*/ 15 w 22"/>
                  <a:gd name="T61" fmla="*/ 0 h 30"/>
                  <a:gd name="T62" fmla="*/ 11 w 22"/>
                  <a:gd name="T63" fmla="*/ 0 h 30"/>
                  <a:gd name="T64" fmla="*/ 11 w 22"/>
                  <a:gd name="T65" fmla="*/ 0 h 30"/>
                  <a:gd name="T66" fmla="*/ 7 w 22"/>
                  <a:gd name="T67" fmla="*/ 0 h 30"/>
                  <a:gd name="T68" fmla="*/ 7 w 22"/>
                  <a:gd name="T69" fmla="*/ 0 h 30"/>
                  <a:gd name="T70" fmla="*/ 7 w 22"/>
                  <a:gd name="T71" fmla="*/ 0 h 30"/>
                  <a:gd name="T72" fmla="*/ 7 w 22"/>
                  <a:gd name="T73" fmla="*/ 0 h 30"/>
                  <a:gd name="T74" fmla="*/ 7 w 22"/>
                  <a:gd name="T75" fmla="*/ 0 h 30"/>
                  <a:gd name="T76" fmla="*/ 3 w 22"/>
                  <a:gd name="T77" fmla="*/ 4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0"/>
                  <a:gd name="T119" fmla="*/ 22 w 22"/>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0">
                    <a:moveTo>
                      <a:pt x="3" y="4"/>
                    </a:moveTo>
                    <a:lnTo>
                      <a:pt x="3" y="4"/>
                    </a:lnTo>
                    <a:lnTo>
                      <a:pt x="3" y="9"/>
                    </a:lnTo>
                    <a:lnTo>
                      <a:pt x="0" y="13"/>
                    </a:lnTo>
                    <a:lnTo>
                      <a:pt x="0" y="17"/>
                    </a:lnTo>
                    <a:lnTo>
                      <a:pt x="0" y="21"/>
                    </a:lnTo>
                    <a:lnTo>
                      <a:pt x="3" y="26"/>
                    </a:lnTo>
                    <a:lnTo>
                      <a:pt x="3" y="30"/>
                    </a:lnTo>
                    <a:lnTo>
                      <a:pt x="7" y="30"/>
                    </a:lnTo>
                    <a:lnTo>
                      <a:pt x="11" y="30"/>
                    </a:lnTo>
                    <a:lnTo>
                      <a:pt x="15" y="30"/>
                    </a:lnTo>
                    <a:lnTo>
                      <a:pt x="15" y="26"/>
                    </a:lnTo>
                    <a:lnTo>
                      <a:pt x="19" y="26"/>
                    </a:lnTo>
                    <a:lnTo>
                      <a:pt x="19" y="21"/>
                    </a:lnTo>
                    <a:lnTo>
                      <a:pt x="22" y="17"/>
                    </a:lnTo>
                    <a:lnTo>
                      <a:pt x="22" y="13"/>
                    </a:lnTo>
                    <a:lnTo>
                      <a:pt x="22" y="9"/>
                    </a:lnTo>
                    <a:lnTo>
                      <a:pt x="19" y="9"/>
                    </a:lnTo>
                    <a:lnTo>
                      <a:pt x="19" y="4"/>
                    </a:lnTo>
                    <a:lnTo>
                      <a:pt x="15" y="4"/>
                    </a:lnTo>
                    <a:lnTo>
                      <a:pt x="15" y="0"/>
                    </a:lnTo>
                    <a:lnTo>
                      <a:pt x="11" y="0"/>
                    </a:lnTo>
                    <a:lnTo>
                      <a:pt x="7" y="0"/>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8" name="Freeform 1236"/>
              <p:cNvSpPr>
                <a:spLocks/>
              </p:cNvSpPr>
              <p:nvPr/>
            </p:nvSpPr>
            <p:spPr bwMode="auto">
              <a:xfrm>
                <a:off x="2426" y="3502"/>
                <a:ext cx="49" cy="26"/>
              </a:xfrm>
              <a:custGeom>
                <a:avLst/>
                <a:gdLst>
                  <a:gd name="T0" fmla="*/ 0 w 49"/>
                  <a:gd name="T1" fmla="*/ 9 h 26"/>
                  <a:gd name="T2" fmla="*/ 0 w 49"/>
                  <a:gd name="T3" fmla="*/ 9 h 26"/>
                  <a:gd name="T4" fmla="*/ 4 w 49"/>
                  <a:gd name="T5" fmla="*/ 9 h 26"/>
                  <a:gd name="T6" fmla="*/ 4 w 49"/>
                  <a:gd name="T7" fmla="*/ 13 h 26"/>
                  <a:gd name="T8" fmla="*/ 4 w 49"/>
                  <a:gd name="T9" fmla="*/ 13 h 26"/>
                  <a:gd name="T10" fmla="*/ 4 w 49"/>
                  <a:gd name="T11" fmla="*/ 17 h 26"/>
                  <a:gd name="T12" fmla="*/ 4 w 49"/>
                  <a:gd name="T13" fmla="*/ 17 h 26"/>
                  <a:gd name="T14" fmla="*/ 8 w 49"/>
                  <a:gd name="T15" fmla="*/ 22 h 26"/>
                  <a:gd name="T16" fmla="*/ 8 w 49"/>
                  <a:gd name="T17" fmla="*/ 22 h 26"/>
                  <a:gd name="T18" fmla="*/ 11 w 49"/>
                  <a:gd name="T19" fmla="*/ 22 h 26"/>
                  <a:gd name="T20" fmla="*/ 11 w 49"/>
                  <a:gd name="T21" fmla="*/ 26 h 26"/>
                  <a:gd name="T22" fmla="*/ 15 w 49"/>
                  <a:gd name="T23" fmla="*/ 26 h 26"/>
                  <a:gd name="T24" fmla="*/ 15 w 49"/>
                  <a:gd name="T25" fmla="*/ 26 h 26"/>
                  <a:gd name="T26" fmla="*/ 19 w 49"/>
                  <a:gd name="T27" fmla="*/ 26 h 26"/>
                  <a:gd name="T28" fmla="*/ 23 w 49"/>
                  <a:gd name="T29" fmla="*/ 26 h 26"/>
                  <a:gd name="T30" fmla="*/ 26 w 49"/>
                  <a:gd name="T31" fmla="*/ 26 h 26"/>
                  <a:gd name="T32" fmla="*/ 26 w 49"/>
                  <a:gd name="T33" fmla="*/ 26 h 26"/>
                  <a:gd name="T34" fmla="*/ 34 w 49"/>
                  <a:gd name="T35" fmla="*/ 26 h 26"/>
                  <a:gd name="T36" fmla="*/ 38 w 49"/>
                  <a:gd name="T37" fmla="*/ 26 h 26"/>
                  <a:gd name="T38" fmla="*/ 41 w 49"/>
                  <a:gd name="T39" fmla="*/ 22 h 26"/>
                  <a:gd name="T40" fmla="*/ 45 w 49"/>
                  <a:gd name="T41" fmla="*/ 22 h 26"/>
                  <a:gd name="T42" fmla="*/ 45 w 49"/>
                  <a:gd name="T43" fmla="*/ 17 h 26"/>
                  <a:gd name="T44" fmla="*/ 49 w 49"/>
                  <a:gd name="T45" fmla="*/ 17 h 26"/>
                  <a:gd name="T46" fmla="*/ 49 w 49"/>
                  <a:gd name="T47" fmla="*/ 17 h 26"/>
                  <a:gd name="T48" fmla="*/ 49 w 49"/>
                  <a:gd name="T49" fmla="*/ 13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5 h 26"/>
                  <a:gd name="T62" fmla="*/ 49 w 49"/>
                  <a:gd name="T63" fmla="*/ 5 h 26"/>
                  <a:gd name="T64" fmla="*/ 49 w 49"/>
                  <a:gd name="T65" fmla="*/ 5 h 26"/>
                  <a:gd name="T66" fmla="*/ 49 w 49"/>
                  <a:gd name="T67" fmla="*/ 5 h 26"/>
                  <a:gd name="T68" fmla="*/ 45 w 49"/>
                  <a:gd name="T69" fmla="*/ 0 h 26"/>
                  <a:gd name="T70" fmla="*/ 41 w 49"/>
                  <a:gd name="T71" fmla="*/ 0 h 26"/>
                  <a:gd name="T72" fmla="*/ 38 w 49"/>
                  <a:gd name="T73" fmla="*/ 0 h 26"/>
                  <a:gd name="T74" fmla="*/ 34 w 49"/>
                  <a:gd name="T75" fmla="*/ 0 h 26"/>
                  <a:gd name="T76" fmla="*/ 30 w 49"/>
                  <a:gd name="T77" fmla="*/ 0 h 26"/>
                  <a:gd name="T78" fmla="*/ 26 w 49"/>
                  <a:gd name="T79" fmla="*/ 0 h 26"/>
                  <a:gd name="T80" fmla="*/ 19 w 49"/>
                  <a:gd name="T81" fmla="*/ 0 h 26"/>
                  <a:gd name="T82" fmla="*/ 15 w 49"/>
                  <a:gd name="T83" fmla="*/ 0 h 26"/>
                  <a:gd name="T84" fmla="*/ 11 w 49"/>
                  <a:gd name="T85" fmla="*/ 0 h 26"/>
                  <a:gd name="T86" fmla="*/ 8 w 49"/>
                  <a:gd name="T87" fmla="*/ 0 h 26"/>
                  <a:gd name="T88" fmla="*/ 8 w 49"/>
                  <a:gd name="T89" fmla="*/ 0 h 26"/>
                  <a:gd name="T90" fmla="*/ 4 w 49"/>
                  <a:gd name="T91" fmla="*/ 5 h 26"/>
                  <a:gd name="T92" fmla="*/ 4 w 49"/>
                  <a:gd name="T93" fmla="*/ 5 h 26"/>
                  <a:gd name="T94" fmla="*/ 4 w 49"/>
                  <a:gd name="T95" fmla="*/ 5 h 26"/>
                  <a:gd name="T96" fmla="*/ 4 w 49"/>
                  <a:gd name="T97" fmla="*/ 5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4" y="9"/>
                    </a:lnTo>
                    <a:lnTo>
                      <a:pt x="4" y="13"/>
                    </a:lnTo>
                    <a:lnTo>
                      <a:pt x="4" y="17"/>
                    </a:lnTo>
                    <a:lnTo>
                      <a:pt x="8" y="22"/>
                    </a:lnTo>
                    <a:lnTo>
                      <a:pt x="11" y="22"/>
                    </a:lnTo>
                    <a:lnTo>
                      <a:pt x="11" y="26"/>
                    </a:lnTo>
                    <a:lnTo>
                      <a:pt x="15" y="26"/>
                    </a:lnTo>
                    <a:lnTo>
                      <a:pt x="19" y="26"/>
                    </a:lnTo>
                    <a:lnTo>
                      <a:pt x="23" y="26"/>
                    </a:lnTo>
                    <a:lnTo>
                      <a:pt x="26" y="26"/>
                    </a:lnTo>
                    <a:lnTo>
                      <a:pt x="34" y="26"/>
                    </a:lnTo>
                    <a:lnTo>
                      <a:pt x="38" y="26"/>
                    </a:lnTo>
                    <a:lnTo>
                      <a:pt x="41" y="22"/>
                    </a:lnTo>
                    <a:lnTo>
                      <a:pt x="45" y="22"/>
                    </a:lnTo>
                    <a:lnTo>
                      <a:pt x="45" y="17"/>
                    </a:lnTo>
                    <a:lnTo>
                      <a:pt x="49" y="17"/>
                    </a:lnTo>
                    <a:lnTo>
                      <a:pt x="49" y="13"/>
                    </a:lnTo>
                    <a:lnTo>
                      <a:pt x="49" y="9"/>
                    </a:lnTo>
                    <a:lnTo>
                      <a:pt x="49" y="5"/>
                    </a:lnTo>
                    <a:lnTo>
                      <a:pt x="45" y="0"/>
                    </a:lnTo>
                    <a:lnTo>
                      <a:pt x="41" y="0"/>
                    </a:lnTo>
                    <a:lnTo>
                      <a:pt x="38" y="0"/>
                    </a:lnTo>
                    <a:lnTo>
                      <a:pt x="34" y="0"/>
                    </a:lnTo>
                    <a:lnTo>
                      <a:pt x="30" y="0"/>
                    </a:lnTo>
                    <a:lnTo>
                      <a:pt x="26" y="0"/>
                    </a:lnTo>
                    <a:lnTo>
                      <a:pt x="19" y="0"/>
                    </a:lnTo>
                    <a:lnTo>
                      <a:pt x="15" y="0"/>
                    </a:lnTo>
                    <a:lnTo>
                      <a:pt x="11" y="0"/>
                    </a:lnTo>
                    <a:lnTo>
                      <a:pt x="8" y="0"/>
                    </a:lnTo>
                    <a:lnTo>
                      <a:pt x="4"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59" name="Freeform 1237"/>
              <p:cNvSpPr>
                <a:spLocks/>
              </p:cNvSpPr>
              <p:nvPr/>
            </p:nvSpPr>
            <p:spPr bwMode="auto">
              <a:xfrm>
                <a:off x="2603" y="3358"/>
                <a:ext cx="49" cy="30"/>
              </a:xfrm>
              <a:custGeom>
                <a:avLst/>
                <a:gdLst>
                  <a:gd name="T0" fmla="*/ 0 w 49"/>
                  <a:gd name="T1" fmla="*/ 9 h 30"/>
                  <a:gd name="T2" fmla="*/ 0 w 49"/>
                  <a:gd name="T3" fmla="*/ 9 h 30"/>
                  <a:gd name="T4" fmla="*/ 0 w 49"/>
                  <a:gd name="T5" fmla="*/ 13 h 30"/>
                  <a:gd name="T6" fmla="*/ 0 w 49"/>
                  <a:gd name="T7" fmla="*/ 17 h 30"/>
                  <a:gd name="T8" fmla="*/ 4 w 49"/>
                  <a:gd name="T9" fmla="*/ 21 h 30"/>
                  <a:gd name="T10" fmla="*/ 4 w 49"/>
                  <a:gd name="T11" fmla="*/ 21 h 30"/>
                  <a:gd name="T12" fmla="*/ 8 w 49"/>
                  <a:gd name="T13" fmla="*/ 26 h 30"/>
                  <a:gd name="T14" fmla="*/ 12 w 49"/>
                  <a:gd name="T15" fmla="*/ 26 h 30"/>
                  <a:gd name="T16" fmla="*/ 15 w 49"/>
                  <a:gd name="T17" fmla="*/ 30 h 30"/>
                  <a:gd name="T18" fmla="*/ 23 w 49"/>
                  <a:gd name="T19" fmla="*/ 30 h 30"/>
                  <a:gd name="T20" fmla="*/ 27 w 49"/>
                  <a:gd name="T21" fmla="*/ 30 h 30"/>
                  <a:gd name="T22" fmla="*/ 30 w 49"/>
                  <a:gd name="T23" fmla="*/ 30 h 30"/>
                  <a:gd name="T24" fmla="*/ 34 w 49"/>
                  <a:gd name="T25" fmla="*/ 26 h 30"/>
                  <a:gd name="T26" fmla="*/ 38 w 49"/>
                  <a:gd name="T27" fmla="*/ 26 h 30"/>
                  <a:gd name="T28" fmla="*/ 42 w 49"/>
                  <a:gd name="T29" fmla="*/ 21 h 30"/>
                  <a:gd name="T30" fmla="*/ 45 w 49"/>
                  <a:gd name="T31" fmla="*/ 21 h 30"/>
                  <a:gd name="T32" fmla="*/ 45 w 49"/>
                  <a:gd name="T33" fmla="*/ 21 h 30"/>
                  <a:gd name="T34" fmla="*/ 49 w 49"/>
                  <a:gd name="T35" fmla="*/ 17 h 30"/>
                  <a:gd name="T36" fmla="*/ 49 w 49"/>
                  <a:gd name="T37" fmla="*/ 13 h 30"/>
                  <a:gd name="T38" fmla="*/ 49 w 49"/>
                  <a:gd name="T39" fmla="*/ 9 h 30"/>
                  <a:gd name="T40" fmla="*/ 49 w 49"/>
                  <a:gd name="T41" fmla="*/ 9 h 30"/>
                  <a:gd name="T42" fmla="*/ 45 w 49"/>
                  <a:gd name="T43" fmla="*/ 4 h 30"/>
                  <a:gd name="T44" fmla="*/ 42 w 49"/>
                  <a:gd name="T45" fmla="*/ 4 h 30"/>
                  <a:gd name="T46" fmla="*/ 42 w 49"/>
                  <a:gd name="T47" fmla="*/ 4 h 30"/>
                  <a:gd name="T48" fmla="*/ 30 w 49"/>
                  <a:gd name="T49" fmla="*/ 0 h 30"/>
                  <a:gd name="T50" fmla="*/ 23 w 49"/>
                  <a:gd name="T51" fmla="*/ 0 h 30"/>
                  <a:gd name="T52" fmla="*/ 19 w 49"/>
                  <a:gd name="T53" fmla="*/ 0 h 30"/>
                  <a:gd name="T54" fmla="*/ 15 w 49"/>
                  <a:gd name="T55" fmla="*/ 0 h 30"/>
                  <a:gd name="T56" fmla="*/ 12 w 49"/>
                  <a:gd name="T57" fmla="*/ 0 h 30"/>
                  <a:gd name="T58" fmla="*/ 8 w 49"/>
                  <a:gd name="T59" fmla="*/ 4 h 30"/>
                  <a:gd name="T60" fmla="*/ 4 w 49"/>
                  <a:gd name="T61" fmla="*/ 4 h 30"/>
                  <a:gd name="T62" fmla="*/ 0 w 49"/>
                  <a:gd name="T63" fmla="*/ 4 h 30"/>
                  <a:gd name="T64" fmla="*/ 0 w 49"/>
                  <a:gd name="T65" fmla="*/ 9 h 30"/>
                  <a:gd name="T66" fmla="*/ 0 w 49"/>
                  <a:gd name="T67" fmla="*/ 9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30"/>
                  <a:gd name="T104" fmla="*/ 49 w 4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30">
                    <a:moveTo>
                      <a:pt x="0" y="9"/>
                    </a:moveTo>
                    <a:lnTo>
                      <a:pt x="0" y="9"/>
                    </a:lnTo>
                    <a:lnTo>
                      <a:pt x="0" y="13"/>
                    </a:lnTo>
                    <a:lnTo>
                      <a:pt x="0" y="17"/>
                    </a:lnTo>
                    <a:lnTo>
                      <a:pt x="4" y="21"/>
                    </a:lnTo>
                    <a:lnTo>
                      <a:pt x="8" y="26"/>
                    </a:lnTo>
                    <a:lnTo>
                      <a:pt x="12" y="26"/>
                    </a:lnTo>
                    <a:lnTo>
                      <a:pt x="15" y="30"/>
                    </a:lnTo>
                    <a:lnTo>
                      <a:pt x="23" y="30"/>
                    </a:lnTo>
                    <a:lnTo>
                      <a:pt x="27" y="30"/>
                    </a:lnTo>
                    <a:lnTo>
                      <a:pt x="30" y="30"/>
                    </a:lnTo>
                    <a:lnTo>
                      <a:pt x="34" y="26"/>
                    </a:lnTo>
                    <a:lnTo>
                      <a:pt x="38" y="26"/>
                    </a:lnTo>
                    <a:lnTo>
                      <a:pt x="42" y="21"/>
                    </a:lnTo>
                    <a:lnTo>
                      <a:pt x="45" y="21"/>
                    </a:lnTo>
                    <a:lnTo>
                      <a:pt x="49" y="17"/>
                    </a:lnTo>
                    <a:lnTo>
                      <a:pt x="49" y="13"/>
                    </a:lnTo>
                    <a:lnTo>
                      <a:pt x="49" y="9"/>
                    </a:lnTo>
                    <a:lnTo>
                      <a:pt x="45" y="4"/>
                    </a:lnTo>
                    <a:lnTo>
                      <a:pt x="42" y="4"/>
                    </a:lnTo>
                    <a:lnTo>
                      <a:pt x="30" y="0"/>
                    </a:lnTo>
                    <a:lnTo>
                      <a:pt x="23" y="0"/>
                    </a:lnTo>
                    <a:lnTo>
                      <a:pt x="19" y="0"/>
                    </a:lnTo>
                    <a:lnTo>
                      <a:pt x="15" y="0"/>
                    </a:lnTo>
                    <a:lnTo>
                      <a:pt x="12" y="0"/>
                    </a:lnTo>
                    <a:lnTo>
                      <a:pt x="8" y="4"/>
                    </a:lnTo>
                    <a:lnTo>
                      <a:pt x="4" y="4"/>
                    </a:lnTo>
                    <a:lnTo>
                      <a:pt x="0" y="4"/>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0" name="Freeform 1238"/>
              <p:cNvSpPr>
                <a:spLocks/>
              </p:cNvSpPr>
              <p:nvPr/>
            </p:nvSpPr>
            <p:spPr bwMode="auto">
              <a:xfrm>
                <a:off x="2818" y="3299"/>
                <a:ext cx="19" cy="30"/>
              </a:xfrm>
              <a:custGeom>
                <a:avLst/>
                <a:gdLst>
                  <a:gd name="T0" fmla="*/ 4 w 19"/>
                  <a:gd name="T1" fmla="*/ 4 h 30"/>
                  <a:gd name="T2" fmla="*/ 4 w 19"/>
                  <a:gd name="T3" fmla="*/ 4 h 30"/>
                  <a:gd name="T4" fmla="*/ 0 w 19"/>
                  <a:gd name="T5" fmla="*/ 8 h 30"/>
                  <a:gd name="T6" fmla="*/ 0 w 19"/>
                  <a:gd name="T7" fmla="*/ 13 h 30"/>
                  <a:gd name="T8" fmla="*/ 0 w 19"/>
                  <a:gd name="T9" fmla="*/ 17 h 30"/>
                  <a:gd name="T10" fmla="*/ 0 w 19"/>
                  <a:gd name="T11" fmla="*/ 17 h 30"/>
                  <a:gd name="T12" fmla="*/ 0 w 19"/>
                  <a:gd name="T13" fmla="*/ 21 h 30"/>
                  <a:gd name="T14" fmla="*/ 0 w 19"/>
                  <a:gd name="T15" fmla="*/ 25 h 30"/>
                  <a:gd name="T16" fmla="*/ 0 w 19"/>
                  <a:gd name="T17" fmla="*/ 30 h 30"/>
                  <a:gd name="T18" fmla="*/ 4 w 19"/>
                  <a:gd name="T19" fmla="*/ 30 h 30"/>
                  <a:gd name="T20" fmla="*/ 4 w 19"/>
                  <a:gd name="T21" fmla="*/ 30 h 30"/>
                  <a:gd name="T22" fmla="*/ 4 w 19"/>
                  <a:gd name="T23" fmla="*/ 30 h 30"/>
                  <a:gd name="T24" fmla="*/ 8 w 19"/>
                  <a:gd name="T25" fmla="*/ 30 h 30"/>
                  <a:gd name="T26" fmla="*/ 8 w 19"/>
                  <a:gd name="T27" fmla="*/ 30 h 30"/>
                  <a:gd name="T28" fmla="*/ 15 w 19"/>
                  <a:gd name="T29" fmla="*/ 25 h 30"/>
                  <a:gd name="T30" fmla="*/ 15 w 19"/>
                  <a:gd name="T31" fmla="*/ 25 h 30"/>
                  <a:gd name="T32" fmla="*/ 19 w 19"/>
                  <a:gd name="T33" fmla="*/ 21 h 30"/>
                  <a:gd name="T34" fmla="*/ 19 w 19"/>
                  <a:gd name="T35" fmla="*/ 17 h 30"/>
                  <a:gd name="T36" fmla="*/ 19 w 19"/>
                  <a:gd name="T37" fmla="*/ 13 h 30"/>
                  <a:gd name="T38" fmla="*/ 19 w 19"/>
                  <a:gd name="T39" fmla="*/ 13 h 30"/>
                  <a:gd name="T40" fmla="*/ 19 w 19"/>
                  <a:gd name="T41" fmla="*/ 8 h 30"/>
                  <a:gd name="T42" fmla="*/ 19 w 19"/>
                  <a:gd name="T43" fmla="*/ 4 h 30"/>
                  <a:gd name="T44" fmla="*/ 15 w 19"/>
                  <a:gd name="T45" fmla="*/ 4 h 30"/>
                  <a:gd name="T46" fmla="*/ 15 w 19"/>
                  <a:gd name="T47" fmla="*/ 0 h 30"/>
                  <a:gd name="T48" fmla="*/ 11 w 19"/>
                  <a:gd name="T49" fmla="*/ 0 h 30"/>
                  <a:gd name="T50" fmla="*/ 8 w 19"/>
                  <a:gd name="T51" fmla="*/ 0 h 30"/>
                  <a:gd name="T52" fmla="*/ 8 w 19"/>
                  <a:gd name="T53" fmla="*/ 0 h 30"/>
                  <a:gd name="T54" fmla="*/ 4 w 19"/>
                  <a:gd name="T55" fmla="*/ 0 h 30"/>
                  <a:gd name="T56" fmla="*/ 4 w 19"/>
                  <a:gd name="T57" fmla="*/ 0 h 30"/>
                  <a:gd name="T58" fmla="*/ 4 w 19"/>
                  <a:gd name="T59" fmla="*/ 4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4" y="4"/>
                    </a:moveTo>
                    <a:lnTo>
                      <a:pt x="4" y="4"/>
                    </a:lnTo>
                    <a:lnTo>
                      <a:pt x="0" y="8"/>
                    </a:lnTo>
                    <a:lnTo>
                      <a:pt x="0" y="13"/>
                    </a:lnTo>
                    <a:lnTo>
                      <a:pt x="0" y="17"/>
                    </a:lnTo>
                    <a:lnTo>
                      <a:pt x="0" y="21"/>
                    </a:lnTo>
                    <a:lnTo>
                      <a:pt x="0" y="25"/>
                    </a:lnTo>
                    <a:lnTo>
                      <a:pt x="0" y="30"/>
                    </a:lnTo>
                    <a:lnTo>
                      <a:pt x="4" y="30"/>
                    </a:lnTo>
                    <a:lnTo>
                      <a:pt x="8" y="30"/>
                    </a:lnTo>
                    <a:lnTo>
                      <a:pt x="15" y="25"/>
                    </a:lnTo>
                    <a:lnTo>
                      <a:pt x="19" y="21"/>
                    </a:lnTo>
                    <a:lnTo>
                      <a:pt x="19" y="17"/>
                    </a:lnTo>
                    <a:lnTo>
                      <a:pt x="19" y="13"/>
                    </a:lnTo>
                    <a:lnTo>
                      <a:pt x="19" y="8"/>
                    </a:lnTo>
                    <a:lnTo>
                      <a:pt x="19" y="4"/>
                    </a:lnTo>
                    <a:lnTo>
                      <a:pt x="15" y="4"/>
                    </a:lnTo>
                    <a:lnTo>
                      <a:pt x="15" y="0"/>
                    </a:lnTo>
                    <a:lnTo>
                      <a:pt x="11" y="0"/>
                    </a:lnTo>
                    <a:lnTo>
                      <a:pt x="8"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1" name="Freeform 1239"/>
              <p:cNvSpPr>
                <a:spLocks/>
              </p:cNvSpPr>
              <p:nvPr/>
            </p:nvSpPr>
            <p:spPr bwMode="auto">
              <a:xfrm>
                <a:off x="2064" y="3278"/>
                <a:ext cx="23" cy="29"/>
              </a:xfrm>
              <a:custGeom>
                <a:avLst/>
                <a:gdLst>
                  <a:gd name="T0" fmla="*/ 4 w 23"/>
                  <a:gd name="T1" fmla="*/ 4 h 29"/>
                  <a:gd name="T2" fmla="*/ 4 w 23"/>
                  <a:gd name="T3" fmla="*/ 4 h 29"/>
                  <a:gd name="T4" fmla="*/ 4 w 23"/>
                  <a:gd name="T5" fmla="*/ 8 h 29"/>
                  <a:gd name="T6" fmla="*/ 4 w 23"/>
                  <a:gd name="T7" fmla="*/ 8 h 29"/>
                  <a:gd name="T8" fmla="*/ 0 w 23"/>
                  <a:gd name="T9" fmla="*/ 12 h 29"/>
                  <a:gd name="T10" fmla="*/ 0 w 23"/>
                  <a:gd name="T11" fmla="*/ 17 h 29"/>
                  <a:gd name="T12" fmla="*/ 0 w 23"/>
                  <a:gd name="T13" fmla="*/ 21 h 29"/>
                  <a:gd name="T14" fmla="*/ 0 w 23"/>
                  <a:gd name="T15" fmla="*/ 21 h 29"/>
                  <a:gd name="T16" fmla="*/ 0 w 23"/>
                  <a:gd name="T17" fmla="*/ 25 h 29"/>
                  <a:gd name="T18" fmla="*/ 4 w 23"/>
                  <a:gd name="T19" fmla="*/ 25 h 29"/>
                  <a:gd name="T20" fmla="*/ 4 w 23"/>
                  <a:gd name="T21" fmla="*/ 29 h 29"/>
                  <a:gd name="T22" fmla="*/ 4 w 23"/>
                  <a:gd name="T23" fmla="*/ 29 h 29"/>
                  <a:gd name="T24" fmla="*/ 7 w 23"/>
                  <a:gd name="T25" fmla="*/ 29 h 29"/>
                  <a:gd name="T26" fmla="*/ 7 w 23"/>
                  <a:gd name="T27" fmla="*/ 29 h 29"/>
                  <a:gd name="T28" fmla="*/ 7 w 23"/>
                  <a:gd name="T29" fmla="*/ 29 h 29"/>
                  <a:gd name="T30" fmla="*/ 7 w 23"/>
                  <a:gd name="T31" fmla="*/ 29 h 29"/>
                  <a:gd name="T32" fmla="*/ 11 w 23"/>
                  <a:gd name="T33" fmla="*/ 29 h 29"/>
                  <a:gd name="T34" fmla="*/ 15 w 23"/>
                  <a:gd name="T35" fmla="*/ 29 h 29"/>
                  <a:gd name="T36" fmla="*/ 15 w 23"/>
                  <a:gd name="T37" fmla="*/ 25 h 29"/>
                  <a:gd name="T38" fmla="*/ 19 w 23"/>
                  <a:gd name="T39" fmla="*/ 25 h 29"/>
                  <a:gd name="T40" fmla="*/ 19 w 23"/>
                  <a:gd name="T41" fmla="*/ 21 h 29"/>
                  <a:gd name="T42" fmla="*/ 23 w 23"/>
                  <a:gd name="T43" fmla="*/ 17 h 29"/>
                  <a:gd name="T44" fmla="*/ 23 w 23"/>
                  <a:gd name="T45" fmla="*/ 12 h 29"/>
                  <a:gd name="T46" fmla="*/ 23 w 23"/>
                  <a:gd name="T47" fmla="*/ 12 h 29"/>
                  <a:gd name="T48" fmla="*/ 19 w 23"/>
                  <a:gd name="T49" fmla="*/ 8 h 29"/>
                  <a:gd name="T50" fmla="*/ 19 w 23"/>
                  <a:gd name="T51" fmla="*/ 8 h 29"/>
                  <a:gd name="T52" fmla="*/ 19 w 23"/>
                  <a:gd name="T53" fmla="*/ 8 h 29"/>
                  <a:gd name="T54" fmla="*/ 19 w 23"/>
                  <a:gd name="T55" fmla="*/ 4 h 29"/>
                  <a:gd name="T56" fmla="*/ 19 w 23"/>
                  <a:gd name="T57" fmla="*/ 4 h 29"/>
                  <a:gd name="T58" fmla="*/ 15 w 23"/>
                  <a:gd name="T59" fmla="*/ 4 h 29"/>
                  <a:gd name="T60" fmla="*/ 15 w 23"/>
                  <a:gd name="T61" fmla="*/ 0 h 29"/>
                  <a:gd name="T62" fmla="*/ 11 w 23"/>
                  <a:gd name="T63" fmla="*/ 0 h 29"/>
                  <a:gd name="T64" fmla="*/ 11 w 23"/>
                  <a:gd name="T65" fmla="*/ 0 h 29"/>
                  <a:gd name="T66" fmla="*/ 7 w 23"/>
                  <a:gd name="T67" fmla="*/ 0 h 29"/>
                  <a:gd name="T68" fmla="*/ 7 w 23"/>
                  <a:gd name="T69" fmla="*/ 0 h 29"/>
                  <a:gd name="T70" fmla="*/ 7 w 23"/>
                  <a:gd name="T71" fmla="*/ 0 h 29"/>
                  <a:gd name="T72" fmla="*/ 7 w 23"/>
                  <a:gd name="T73" fmla="*/ 0 h 29"/>
                  <a:gd name="T74" fmla="*/ 4 w 23"/>
                  <a:gd name="T75" fmla="*/ 0 h 29"/>
                  <a:gd name="T76" fmla="*/ 4 w 23"/>
                  <a:gd name="T77" fmla="*/ 4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29"/>
                  <a:gd name="T119" fmla="*/ 23 w 23"/>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29">
                    <a:moveTo>
                      <a:pt x="4" y="4"/>
                    </a:moveTo>
                    <a:lnTo>
                      <a:pt x="4" y="4"/>
                    </a:lnTo>
                    <a:lnTo>
                      <a:pt x="4" y="8"/>
                    </a:lnTo>
                    <a:lnTo>
                      <a:pt x="0" y="12"/>
                    </a:lnTo>
                    <a:lnTo>
                      <a:pt x="0" y="17"/>
                    </a:lnTo>
                    <a:lnTo>
                      <a:pt x="0" y="21"/>
                    </a:lnTo>
                    <a:lnTo>
                      <a:pt x="0" y="25"/>
                    </a:lnTo>
                    <a:lnTo>
                      <a:pt x="4" y="25"/>
                    </a:lnTo>
                    <a:lnTo>
                      <a:pt x="4" y="29"/>
                    </a:lnTo>
                    <a:lnTo>
                      <a:pt x="7" y="29"/>
                    </a:lnTo>
                    <a:lnTo>
                      <a:pt x="11" y="29"/>
                    </a:lnTo>
                    <a:lnTo>
                      <a:pt x="15" y="29"/>
                    </a:lnTo>
                    <a:lnTo>
                      <a:pt x="15" y="25"/>
                    </a:lnTo>
                    <a:lnTo>
                      <a:pt x="19" y="25"/>
                    </a:lnTo>
                    <a:lnTo>
                      <a:pt x="19" y="21"/>
                    </a:lnTo>
                    <a:lnTo>
                      <a:pt x="23" y="17"/>
                    </a:lnTo>
                    <a:lnTo>
                      <a:pt x="23" y="12"/>
                    </a:lnTo>
                    <a:lnTo>
                      <a:pt x="19" y="8"/>
                    </a:lnTo>
                    <a:lnTo>
                      <a:pt x="19" y="4"/>
                    </a:lnTo>
                    <a:lnTo>
                      <a:pt x="15" y="4"/>
                    </a:lnTo>
                    <a:lnTo>
                      <a:pt x="15" y="0"/>
                    </a:lnTo>
                    <a:lnTo>
                      <a:pt x="11" y="0"/>
                    </a:lnTo>
                    <a:lnTo>
                      <a:pt x="7" y="0"/>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2" name="Freeform 1240"/>
              <p:cNvSpPr>
                <a:spLocks/>
              </p:cNvSpPr>
              <p:nvPr/>
            </p:nvSpPr>
            <p:spPr bwMode="auto">
              <a:xfrm>
                <a:off x="2079" y="3273"/>
                <a:ext cx="23" cy="34"/>
              </a:xfrm>
              <a:custGeom>
                <a:avLst/>
                <a:gdLst>
                  <a:gd name="T0" fmla="*/ 4 w 23"/>
                  <a:gd name="T1" fmla="*/ 5 h 34"/>
                  <a:gd name="T2" fmla="*/ 4 w 23"/>
                  <a:gd name="T3" fmla="*/ 5 h 34"/>
                  <a:gd name="T4" fmla="*/ 4 w 23"/>
                  <a:gd name="T5" fmla="*/ 9 h 34"/>
                  <a:gd name="T6" fmla="*/ 0 w 23"/>
                  <a:gd name="T7" fmla="*/ 13 h 34"/>
                  <a:gd name="T8" fmla="*/ 0 w 23"/>
                  <a:gd name="T9" fmla="*/ 17 h 34"/>
                  <a:gd name="T10" fmla="*/ 0 w 23"/>
                  <a:gd name="T11" fmla="*/ 17 h 34"/>
                  <a:gd name="T12" fmla="*/ 0 w 23"/>
                  <a:gd name="T13" fmla="*/ 22 h 34"/>
                  <a:gd name="T14" fmla="*/ 0 w 23"/>
                  <a:gd name="T15" fmla="*/ 26 h 34"/>
                  <a:gd name="T16" fmla="*/ 0 w 23"/>
                  <a:gd name="T17" fmla="*/ 26 h 34"/>
                  <a:gd name="T18" fmla="*/ 0 w 23"/>
                  <a:gd name="T19" fmla="*/ 30 h 34"/>
                  <a:gd name="T20" fmla="*/ 4 w 23"/>
                  <a:gd name="T21" fmla="*/ 30 h 34"/>
                  <a:gd name="T22" fmla="*/ 4 w 23"/>
                  <a:gd name="T23" fmla="*/ 34 h 34"/>
                  <a:gd name="T24" fmla="*/ 4 w 23"/>
                  <a:gd name="T25" fmla="*/ 34 h 34"/>
                  <a:gd name="T26" fmla="*/ 8 w 23"/>
                  <a:gd name="T27" fmla="*/ 34 h 34"/>
                  <a:gd name="T28" fmla="*/ 8 w 23"/>
                  <a:gd name="T29" fmla="*/ 34 h 34"/>
                  <a:gd name="T30" fmla="*/ 8 w 23"/>
                  <a:gd name="T31" fmla="*/ 34 h 34"/>
                  <a:gd name="T32" fmla="*/ 11 w 23"/>
                  <a:gd name="T33" fmla="*/ 34 h 34"/>
                  <a:gd name="T34" fmla="*/ 11 w 23"/>
                  <a:gd name="T35" fmla="*/ 30 h 34"/>
                  <a:gd name="T36" fmla="*/ 15 w 23"/>
                  <a:gd name="T37" fmla="*/ 30 h 34"/>
                  <a:gd name="T38" fmla="*/ 19 w 23"/>
                  <a:gd name="T39" fmla="*/ 26 h 34"/>
                  <a:gd name="T40" fmla="*/ 19 w 23"/>
                  <a:gd name="T41" fmla="*/ 26 h 34"/>
                  <a:gd name="T42" fmla="*/ 19 w 23"/>
                  <a:gd name="T43" fmla="*/ 22 h 34"/>
                  <a:gd name="T44" fmla="*/ 23 w 23"/>
                  <a:gd name="T45" fmla="*/ 17 h 34"/>
                  <a:gd name="T46" fmla="*/ 23 w 23"/>
                  <a:gd name="T47" fmla="*/ 13 h 34"/>
                  <a:gd name="T48" fmla="*/ 19 w 23"/>
                  <a:gd name="T49" fmla="*/ 13 h 34"/>
                  <a:gd name="T50" fmla="*/ 19 w 23"/>
                  <a:gd name="T51" fmla="*/ 9 h 34"/>
                  <a:gd name="T52" fmla="*/ 19 w 23"/>
                  <a:gd name="T53" fmla="*/ 9 h 34"/>
                  <a:gd name="T54" fmla="*/ 19 w 23"/>
                  <a:gd name="T55" fmla="*/ 9 h 34"/>
                  <a:gd name="T56" fmla="*/ 19 w 23"/>
                  <a:gd name="T57" fmla="*/ 9 h 34"/>
                  <a:gd name="T58" fmla="*/ 15 w 23"/>
                  <a:gd name="T59" fmla="*/ 5 h 34"/>
                  <a:gd name="T60" fmla="*/ 15 w 23"/>
                  <a:gd name="T61" fmla="*/ 5 h 34"/>
                  <a:gd name="T62" fmla="*/ 11 w 23"/>
                  <a:gd name="T63" fmla="*/ 0 h 34"/>
                  <a:gd name="T64" fmla="*/ 11 w 23"/>
                  <a:gd name="T65" fmla="*/ 0 h 34"/>
                  <a:gd name="T66" fmla="*/ 8 w 23"/>
                  <a:gd name="T67" fmla="*/ 0 h 34"/>
                  <a:gd name="T68" fmla="*/ 8 w 23"/>
                  <a:gd name="T69" fmla="*/ 0 h 34"/>
                  <a:gd name="T70" fmla="*/ 8 w 23"/>
                  <a:gd name="T71" fmla="*/ 5 h 34"/>
                  <a:gd name="T72" fmla="*/ 8 w 23"/>
                  <a:gd name="T73" fmla="*/ 5 h 34"/>
                  <a:gd name="T74" fmla="*/ 4 w 23"/>
                  <a:gd name="T75" fmla="*/ 5 h 34"/>
                  <a:gd name="T76" fmla="*/ 4 w 23"/>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34"/>
                  <a:gd name="T119" fmla="*/ 23 w 23"/>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34">
                    <a:moveTo>
                      <a:pt x="4" y="5"/>
                    </a:moveTo>
                    <a:lnTo>
                      <a:pt x="4" y="5"/>
                    </a:lnTo>
                    <a:lnTo>
                      <a:pt x="4" y="9"/>
                    </a:lnTo>
                    <a:lnTo>
                      <a:pt x="0" y="13"/>
                    </a:lnTo>
                    <a:lnTo>
                      <a:pt x="0" y="17"/>
                    </a:lnTo>
                    <a:lnTo>
                      <a:pt x="0" y="22"/>
                    </a:lnTo>
                    <a:lnTo>
                      <a:pt x="0" y="26"/>
                    </a:lnTo>
                    <a:lnTo>
                      <a:pt x="0" y="30"/>
                    </a:lnTo>
                    <a:lnTo>
                      <a:pt x="4" y="30"/>
                    </a:lnTo>
                    <a:lnTo>
                      <a:pt x="4" y="34"/>
                    </a:lnTo>
                    <a:lnTo>
                      <a:pt x="8" y="34"/>
                    </a:lnTo>
                    <a:lnTo>
                      <a:pt x="11" y="34"/>
                    </a:lnTo>
                    <a:lnTo>
                      <a:pt x="11" y="30"/>
                    </a:lnTo>
                    <a:lnTo>
                      <a:pt x="15" y="30"/>
                    </a:lnTo>
                    <a:lnTo>
                      <a:pt x="19" y="26"/>
                    </a:lnTo>
                    <a:lnTo>
                      <a:pt x="19" y="22"/>
                    </a:lnTo>
                    <a:lnTo>
                      <a:pt x="23" y="17"/>
                    </a:lnTo>
                    <a:lnTo>
                      <a:pt x="23" y="13"/>
                    </a:lnTo>
                    <a:lnTo>
                      <a:pt x="19" y="13"/>
                    </a:lnTo>
                    <a:lnTo>
                      <a:pt x="19" y="9"/>
                    </a:lnTo>
                    <a:lnTo>
                      <a:pt x="15" y="5"/>
                    </a:lnTo>
                    <a:lnTo>
                      <a:pt x="11" y="0"/>
                    </a:lnTo>
                    <a:lnTo>
                      <a:pt x="8" y="0"/>
                    </a:lnTo>
                    <a:lnTo>
                      <a:pt x="8" y="5"/>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3" name="Freeform 1241"/>
              <p:cNvSpPr>
                <a:spLocks/>
              </p:cNvSpPr>
              <p:nvPr/>
            </p:nvSpPr>
            <p:spPr bwMode="auto">
              <a:xfrm>
                <a:off x="2094" y="3273"/>
                <a:ext cx="19" cy="34"/>
              </a:xfrm>
              <a:custGeom>
                <a:avLst/>
                <a:gdLst>
                  <a:gd name="T0" fmla="*/ 4 w 19"/>
                  <a:gd name="T1" fmla="*/ 5 h 34"/>
                  <a:gd name="T2" fmla="*/ 4 w 19"/>
                  <a:gd name="T3" fmla="*/ 5 h 34"/>
                  <a:gd name="T4" fmla="*/ 4 w 19"/>
                  <a:gd name="T5" fmla="*/ 9 h 34"/>
                  <a:gd name="T6" fmla="*/ 0 w 19"/>
                  <a:gd name="T7" fmla="*/ 9 h 34"/>
                  <a:gd name="T8" fmla="*/ 0 w 19"/>
                  <a:gd name="T9" fmla="*/ 13 h 34"/>
                  <a:gd name="T10" fmla="*/ 0 w 19"/>
                  <a:gd name="T11" fmla="*/ 17 h 34"/>
                  <a:gd name="T12" fmla="*/ 0 w 19"/>
                  <a:gd name="T13" fmla="*/ 22 h 34"/>
                  <a:gd name="T14" fmla="*/ 0 w 19"/>
                  <a:gd name="T15" fmla="*/ 22 h 34"/>
                  <a:gd name="T16" fmla="*/ 0 w 19"/>
                  <a:gd name="T17" fmla="*/ 26 h 34"/>
                  <a:gd name="T18" fmla="*/ 0 w 19"/>
                  <a:gd name="T19" fmla="*/ 26 h 34"/>
                  <a:gd name="T20" fmla="*/ 4 w 19"/>
                  <a:gd name="T21" fmla="*/ 30 h 34"/>
                  <a:gd name="T22" fmla="*/ 4 w 19"/>
                  <a:gd name="T23" fmla="*/ 30 h 34"/>
                  <a:gd name="T24" fmla="*/ 4 w 19"/>
                  <a:gd name="T25" fmla="*/ 30 h 34"/>
                  <a:gd name="T26" fmla="*/ 8 w 19"/>
                  <a:gd name="T27" fmla="*/ 34 h 34"/>
                  <a:gd name="T28" fmla="*/ 8 w 19"/>
                  <a:gd name="T29" fmla="*/ 34 h 34"/>
                  <a:gd name="T30" fmla="*/ 8 w 19"/>
                  <a:gd name="T31" fmla="*/ 34 h 34"/>
                  <a:gd name="T32" fmla="*/ 11 w 19"/>
                  <a:gd name="T33" fmla="*/ 30 h 34"/>
                  <a:gd name="T34" fmla="*/ 11 w 19"/>
                  <a:gd name="T35" fmla="*/ 30 h 34"/>
                  <a:gd name="T36" fmla="*/ 15 w 19"/>
                  <a:gd name="T37" fmla="*/ 30 h 34"/>
                  <a:gd name="T38" fmla="*/ 19 w 19"/>
                  <a:gd name="T39" fmla="*/ 26 h 34"/>
                  <a:gd name="T40" fmla="*/ 19 w 19"/>
                  <a:gd name="T41" fmla="*/ 22 h 34"/>
                  <a:gd name="T42" fmla="*/ 19 w 19"/>
                  <a:gd name="T43" fmla="*/ 17 h 34"/>
                  <a:gd name="T44" fmla="*/ 19 w 19"/>
                  <a:gd name="T45" fmla="*/ 17 h 34"/>
                  <a:gd name="T46" fmla="*/ 19 w 19"/>
                  <a:gd name="T47" fmla="*/ 13 h 34"/>
                  <a:gd name="T48" fmla="*/ 19 w 19"/>
                  <a:gd name="T49" fmla="*/ 9 h 34"/>
                  <a:gd name="T50" fmla="*/ 19 w 19"/>
                  <a:gd name="T51" fmla="*/ 9 h 34"/>
                  <a:gd name="T52" fmla="*/ 19 w 19"/>
                  <a:gd name="T53" fmla="*/ 9 h 34"/>
                  <a:gd name="T54" fmla="*/ 19 w 19"/>
                  <a:gd name="T55" fmla="*/ 5 h 34"/>
                  <a:gd name="T56" fmla="*/ 19 w 19"/>
                  <a:gd name="T57" fmla="*/ 5 h 34"/>
                  <a:gd name="T58" fmla="*/ 15 w 19"/>
                  <a:gd name="T59" fmla="*/ 5 h 34"/>
                  <a:gd name="T60" fmla="*/ 15 w 19"/>
                  <a:gd name="T61" fmla="*/ 0 h 34"/>
                  <a:gd name="T62" fmla="*/ 11 w 19"/>
                  <a:gd name="T63" fmla="*/ 0 h 34"/>
                  <a:gd name="T64" fmla="*/ 11 w 19"/>
                  <a:gd name="T65" fmla="*/ 0 h 34"/>
                  <a:gd name="T66" fmla="*/ 8 w 19"/>
                  <a:gd name="T67" fmla="*/ 0 h 34"/>
                  <a:gd name="T68" fmla="*/ 8 w 19"/>
                  <a:gd name="T69" fmla="*/ 0 h 34"/>
                  <a:gd name="T70" fmla="*/ 8 w 19"/>
                  <a:gd name="T71" fmla="*/ 0 h 34"/>
                  <a:gd name="T72" fmla="*/ 4 w 19"/>
                  <a:gd name="T73" fmla="*/ 0 h 34"/>
                  <a:gd name="T74" fmla="*/ 4 w 19"/>
                  <a:gd name="T75" fmla="*/ 0 h 34"/>
                  <a:gd name="T76" fmla="*/ 4 w 19"/>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4" y="5"/>
                    </a:moveTo>
                    <a:lnTo>
                      <a:pt x="4" y="5"/>
                    </a:lnTo>
                    <a:lnTo>
                      <a:pt x="4" y="9"/>
                    </a:lnTo>
                    <a:lnTo>
                      <a:pt x="0" y="9"/>
                    </a:lnTo>
                    <a:lnTo>
                      <a:pt x="0" y="13"/>
                    </a:lnTo>
                    <a:lnTo>
                      <a:pt x="0" y="17"/>
                    </a:lnTo>
                    <a:lnTo>
                      <a:pt x="0" y="22"/>
                    </a:lnTo>
                    <a:lnTo>
                      <a:pt x="0" y="26"/>
                    </a:lnTo>
                    <a:lnTo>
                      <a:pt x="4" y="30"/>
                    </a:lnTo>
                    <a:lnTo>
                      <a:pt x="8" y="34"/>
                    </a:lnTo>
                    <a:lnTo>
                      <a:pt x="11" y="30"/>
                    </a:lnTo>
                    <a:lnTo>
                      <a:pt x="15" y="30"/>
                    </a:lnTo>
                    <a:lnTo>
                      <a:pt x="19" y="26"/>
                    </a:lnTo>
                    <a:lnTo>
                      <a:pt x="19" y="22"/>
                    </a:lnTo>
                    <a:lnTo>
                      <a:pt x="19" y="17"/>
                    </a:lnTo>
                    <a:lnTo>
                      <a:pt x="19" y="13"/>
                    </a:lnTo>
                    <a:lnTo>
                      <a:pt x="19" y="9"/>
                    </a:lnTo>
                    <a:lnTo>
                      <a:pt x="19" y="5"/>
                    </a:lnTo>
                    <a:lnTo>
                      <a:pt x="15" y="5"/>
                    </a:lnTo>
                    <a:lnTo>
                      <a:pt x="15" y="0"/>
                    </a:lnTo>
                    <a:lnTo>
                      <a:pt x="11" y="0"/>
                    </a:lnTo>
                    <a:lnTo>
                      <a:pt x="8" y="0"/>
                    </a:lnTo>
                    <a:lnTo>
                      <a:pt x="4" y="0"/>
                    </a:lnTo>
                    <a:lnTo>
                      <a:pt x="4"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4" name="Freeform 1242"/>
              <p:cNvSpPr>
                <a:spLocks/>
              </p:cNvSpPr>
              <p:nvPr/>
            </p:nvSpPr>
            <p:spPr bwMode="auto">
              <a:xfrm>
                <a:off x="2105" y="3273"/>
                <a:ext cx="31" cy="30"/>
              </a:xfrm>
              <a:custGeom>
                <a:avLst/>
                <a:gdLst>
                  <a:gd name="T0" fmla="*/ 0 w 31"/>
                  <a:gd name="T1" fmla="*/ 9 h 30"/>
                  <a:gd name="T2" fmla="*/ 0 w 31"/>
                  <a:gd name="T3" fmla="*/ 9 h 30"/>
                  <a:gd name="T4" fmla="*/ 0 w 31"/>
                  <a:gd name="T5" fmla="*/ 13 h 30"/>
                  <a:gd name="T6" fmla="*/ 0 w 31"/>
                  <a:gd name="T7" fmla="*/ 13 h 30"/>
                  <a:gd name="T8" fmla="*/ 0 w 31"/>
                  <a:gd name="T9" fmla="*/ 13 h 30"/>
                  <a:gd name="T10" fmla="*/ 0 w 31"/>
                  <a:gd name="T11" fmla="*/ 17 h 30"/>
                  <a:gd name="T12" fmla="*/ 0 w 31"/>
                  <a:gd name="T13" fmla="*/ 17 h 30"/>
                  <a:gd name="T14" fmla="*/ 0 w 31"/>
                  <a:gd name="T15" fmla="*/ 22 h 30"/>
                  <a:gd name="T16" fmla="*/ 4 w 31"/>
                  <a:gd name="T17" fmla="*/ 22 h 30"/>
                  <a:gd name="T18" fmla="*/ 4 w 31"/>
                  <a:gd name="T19" fmla="*/ 26 h 30"/>
                  <a:gd name="T20" fmla="*/ 4 w 31"/>
                  <a:gd name="T21" fmla="*/ 26 h 30"/>
                  <a:gd name="T22" fmla="*/ 8 w 31"/>
                  <a:gd name="T23" fmla="*/ 26 h 30"/>
                  <a:gd name="T24" fmla="*/ 8 w 31"/>
                  <a:gd name="T25" fmla="*/ 26 h 30"/>
                  <a:gd name="T26" fmla="*/ 12 w 31"/>
                  <a:gd name="T27" fmla="*/ 30 h 30"/>
                  <a:gd name="T28" fmla="*/ 15 w 31"/>
                  <a:gd name="T29" fmla="*/ 30 h 30"/>
                  <a:gd name="T30" fmla="*/ 15 w 31"/>
                  <a:gd name="T31" fmla="*/ 30 h 30"/>
                  <a:gd name="T32" fmla="*/ 19 w 31"/>
                  <a:gd name="T33" fmla="*/ 30 h 30"/>
                  <a:gd name="T34" fmla="*/ 19 w 31"/>
                  <a:gd name="T35" fmla="*/ 26 h 30"/>
                  <a:gd name="T36" fmla="*/ 23 w 31"/>
                  <a:gd name="T37" fmla="*/ 26 h 30"/>
                  <a:gd name="T38" fmla="*/ 23 w 31"/>
                  <a:gd name="T39" fmla="*/ 26 h 30"/>
                  <a:gd name="T40" fmla="*/ 27 w 31"/>
                  <a:gd name="T41" fmla="*/ 26 h 30"/>
                  <a:gd name="T42" fmla="*/ 27 w 31"/>
                  <a:gd name="T43" fmla="*/ 26 h 30"/>
                  <a:gd name="T44" fmla="*/ 27 w 31"/>
                  <a:gd name="T45" fmla="*/ 22 h 30"/>
                  <a:gd name="T46" fmla="*/ 31 w 31"/>
                  <a:gd name="T47" fmla="*/ 22 h 30"/>
                  <a:gd name="T48" fmla="*/ 31 w 31"/>
                  <a:gd name="T49" fmla="*/ 22 h 30"/>
                  <a:gd name="T50" fmla="*/ 31 w 31"/>
                  <a:gd name="T51" fmla="*/ 17 h 30"/>
                  <a:gd name="T52" fmla="*/ 31 w 31"/>
                  <a:gd name="T53" fmla="*/ 17 h 30"/>
                  <a:gd name="T54" fmla="*/ 31 w 31"/>
                  <a:gd name="T55" fmla="*/ 13 h 30"/>
                  <a:gd name="T56" fmla="*/ 31 w 31"/>
                  <a:gd name="T57" fmla="*/ 13 h 30"/>
                  <a:gd name="T58" fmla="*/ 31 w 31"/>
                  <a:gd name="T59" fmla="*/ 9 h 30"/>
                  <a:gd name="T60" fmla="*/ 31 w 31"/>
                  <a:gd name="T61" fmla="*/ 9 h 30"/>
                  <a:gd name="T62" fmla="*/ 31 w 31"/>
                  <a:gd name="T63" fmla="*/ 9 h 30"/>
                  <a:gd name="T64" fmla="*/ 31 w 31"/>
                  <a:gd name="T65" fmla="*/ 5 h 30"/>
                  <a:gd name="T66" fmla="*/ 27 w 31"/>
                  <a:gd name="T67" fmla="*/ 5 h 30"/>
                  <a:gd name="T68" fmla="*/ 27 w 31"/>
                  <a:gd name="T69" fmla="*/ 5 h 30"/>
                  <a:gd name="T70" fmla="*/ 23 w 31"/>
                  <a:gd name="T71" fmla="*/ 0 h 30"/>
                  <a:gd name="T72" fmla="*/ 19 w 31"/>
                  <a:gd name="T73" fmla="*/ 0 h 30"/>
                  <a:gd name="T74" fmla="*/ 15 w 31"/>
                  <a:gd name="T75" fmla="*/ 0 h 30"/>
                  <a:gd name="T76" fmla="*/ 15 w 31"/>
                  <a:gd name="T77" fmla="*/ 0 h 30"/>
                  <a:gd name="T78" fmla="*/ 12 w 31"/>
                  <a:gd name="T79" fmla="*/ 0 h 30"/>
                  <a:gd name="T80" fmla="*/ 8 w 31"/>
                  <a:gd name="T81" fmla="*/ 0 h 30"/>
                  <a:gd name="T82" fmla="*/ 8 w 31"/>
                  <a:gd name="T83" fmla="*/ 0 h 30"/>
                  <a:gd name="T84" fmla="*/ 4 w 31"/>
                  <a:gd name="T85" fmla="*/ 5 h 30"/>
                  <a:gd name="T86" fmla="*/ 4 w 31"/>
                  <a:gd name="T87" fmla="*/ 5 h 30"/>
                  <a:gd name="T88" fmla="*/ 0 w 31"/>
                  <a:gd name="T89" fmla="*/ 5 h 30"/>
                  <a:gd name="T90" fmla="*/ 0 w 31"/>
                  <a:gd name="T91" fmla="*/ 9 h 30"/>
                  <a:gd name="T92" fmla="*/ 0 w 31"/>
                  <a:gd name="T93" fmla="*/ 9 h 30"/>
                  <a:gd name="T94" fmla="*/ 0 w 31"/>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0"/>
                  <a:gd name="T146" fmla="*/ 31 w 31"/>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0">
                    <a:moveTo>
                      <a:pt x="0" y="9"/>
                    </a:moveTo>
                    <a:lnTo>
                      <a:pt x="0" y="9"/>
                    </a:lnTo>
                    <a:lnTo>
                      <a:pt x="0" y="13"/>
                    </a:lnTo>
                    <a:lnTo>
                      <a:pt x="0" y="17"/>
                    </a:lnTo>
                    <a:lnTo>
                      <a:pt x="0" y="22"/>
                    </a:lnTo>
                    <a:lnTo>
                      <a:pt x="4" y="22"/>
                    </a:lnTo>
                    <a:lnTo>
                      <a:pt x="4" y="26"/>
                    </a:lnTo>
                    <a:lnTo>
                      <a:pt x="8" y="26"/>
                    </a:lnTo>
                    <a:lnTo>
                      <a:pt x="12" y="30"/>
                    </a:lnTo>
                    <a:lnTo>
                      <a:pt x="15" y="30"/>
                    </a:lnTo>
                    <a:lnTo>
                      <a:pt x="19" y="30"/>
                    </a:lnTo>
                    <a:lnTo>
                      <a:pt x="19" y="26"/>
                    </a:lnTo>
                    <a:lnTo>
                      <a:pt x="23" y="26"/>
                    </a:lnTo>
                    <a:lnTo>
                      <a:pt x="27" y="26"/>
                    </a:lnTo>
                    <a:lnTo>
                      <a:pt x="27" y="22"/>
                    </a:lnTo>
                    <a:lnTo>
                      <a:pt x="31" y="22"/>
                    </a:lnTo>
                    <a:lnTo>
                      <a:pt x="31" y="17"/>
                    </a:lnTo>
                    <a:lnTo>
                      <a:pt x="31" y="13"/>
                    </a:lnTo>
                    <a:lnTo>
                      <a:pt x="31" y="9"/>
                    </a:lnTo>
                    <a:lnTo>
                      <a:pt x="31" y="5"/>
                    </a:lnTo>
                    <a:lnTo>
                      <a:pt x="27" y="5"/>
                    </a:lnTo>
                    <a:lnTo>
                      <a:pt x="23" y="0"/>
                    </a:lnTo>
                    <a:lnTo>
                      <a:pt x="19" y="0"/>
                    </a:lnTo>
                    <a:lnTo>
                      <a:pt x="15" y="0"/>
                    </a:lnTo>
                    <a:lnTo>
                      <a:pt x="12" y="0"/>
                    </a:lnTo>
                    <a:lnTo>
                      <a:pt x="8" y="0"/>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5" name="Freeform 1243"/>
              <p:cNvSpPr>
                <a:spLocks/>
              </p:cNvSpPr>
              <p:nvPr/>
            </p:nvSpPr>
            <p:spPr bwMode="auto">
              <a:xfrm>
                <a:off x="1894" y="3337"/>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4 w 15"/>
                  <a:gd name="T11" fmla="*/ 13 h 17"/>
                  <a:gd name="T12" fmla="*/ 4 w 15"/>
                  <a:gd name="T13" fmla="*/ 13 h 17"/>
                  <a:gd name="T14" fmla="*/ 4 w 15"/>
                  <a:gd name="T15" fmla="*/ 17 h 17"/>
                  <a:gd name="T16" fmla="*/ 8 w 15"/>
                  <a:gd name="T17" fmla="*/ 17 h 17"/>
                  <a:gd name="T18" fmla="*/ 8 w 15"/>
                  <a:gd name="T19" fmla="*/ 17 h 17"/>
                  <a:gd name="T20" fmla="*/ 12 w 15"/>
                  <a:gd name="T21" fmla="*/ 17 h 17"/>
                  <a:gd name="T22" fmla="*/ 12 w 15"/>
                  <a:gd name="T23" fmla="*/ 13 h 17"/>
                  <a:gd name="T24" fmla="*/ 12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5 w 15"/>
                  <a:gd name="T41" fmla="*/ 4 h 17"/>
                  <a:gd name="T42" fmla="*/ 12 w 15"/>
                  <a:gd name="T43" fmla="*/ 4 h 17"/>
                  <a:gd name="T44" fmla="*/ 12 w 15"/>
                  <a:gd name="T45" fmla="*/ 0 h 17"/>
                  <a:gd name="T46" fmla="*/ 8 w 15"/>
                  <a:gd name="T47" fmla="*/ 0 h 17"/>
                  <a:gd name="T48" fmla="*/ 4 w 15"/>
                  <a:gd name="T49" fmla="*/ 0 h 17"/>
                  <a:gd name="T50" fmla="*/ 4 w 15"/>
                  <a:gd name="T51" fmla="*/ 0 h 17"/>
                  <a:gd name="T52" fmla="*/ 4 w 15"/>
                  <a:gd name="T53" fmla="*/ 0 h 17"/>
                  <a:gd name="T54" fmla="*/ 0 w 15"/>
                  <a:gd name="T55" fmla="*/ 4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4" y="13"/>
                    </a:lnTo>
                    <a:lnTo>
                      <a:pt x="4" y="17"/>
                    </a:lnTo>
                    <a:lnTo>
                      <a:pt x="8" y="17"/>
                    </a:lnTo>
                    <a:lnTo>
                      <a:pt x="12" y="17"/>
                    </a:lnTo>
                    <a:lnTo>
                      <a:pt x="12" y="13"/>
                    </a:lnTo>
                    <a:lnTo>
                      <a:pt x="15" y="13"/>
                    </a:lnTo>
                    <a:lnTo>
                      <a:pt x="15" y="8"/>
                    </a:lnTo>
                    <a:lnTo>
                      <a:pt x="15" y="4"/>
                    </a:lnTo>
                    <a:lnTo>
                      <a:pt x="12" y="4"/>
                    </a:lnTo>
                    <a:lnTo>
                      <a:pt x="12"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6" name="Freeform 1244"/>
              <p:cNvSpPr>
                <a:spLocks/>
              </p:cNvSpPr>
              <p:nvPr/>
            </p:nvSpPr>
            <p:spPr bwMode="auto">
              <a:xfrm>
                <a:off x="2230" y="3367"/>
                <a:ext cx="22" cy="29"/>
              </a:xfrm>
              <a:custGeom>
                <a:avLst/>
                <a:gdLst>
                  <a:gd name="T0" fmla="*/ 0 w 22"/>
                  <a:gd name="T1" fmla="*/ 8 h 29"/>
                  <a:gd name="T2" fmla="*/ 0 w 22"/>
                  <a:gd name="T3" fmla="*/ 8 h 29"/>
                  <a:gd name="T4" fmla="*/ 0 w 22"/>
                  <a:gd name="T5" fmla="*/ 12 h 29"/>
                  <a:gd name="T6" fmla="*/ 0 w 22"/>
                  <a:gd name="T7" fmla="*/ 12 h 29"/>
                  <a:gd name="T8" fmla="*/ 0 w 22"/>
                  <a:gd name="T9" fmla="*/ 17 h 29"/>
                  <a:gd name="T10" fmla="*/ 0 w 22"/>
                  <a:gd name="T11" fmla="*/ 21 h 29"/>
                  <a:gd name="T12" fmla="*/ 0 w 22"/>
                  <a:gd name="T13" fmla="*/ 21 h 29"/>
                  <a:gd name="T14" fmla="*/ 4 w 22"/>
                  <a:gd name="T15" fmla="*/ 25 h 29"/>
                  <a:gd name="T16" fmla="*/ 4 w 22"/>
                  <a:gd name="T17" fmla="*/ 25 h 29"/>
                  <a:gd name="T18" fmla="*/ 4 w 22"/>
                  <a:gd name="T19" fmla="*/ 25 h 29"/>
                  <a:gd name="T20" fmla="*/ 4 w 22"/>
                  <a:gd name="T21" fmla="*/ 25 h 29"/>
                  <a:gd name="T22" fmla="*/ 7 w 22"/>
                  <a:gd name="T23" fmla="*/ 25 h 29"/>
                  <a:gd name="T24" fmla="*/ 7 w 22"/>
                  <a:gd name="T25" fmla="*/ 29 h 29"/>
                  <a:gd name="T26" fmla="*/ 11 w 22"/>
                  <a:gd name="T27" fmla="*/ 29 h 29"/>
                  <a:gd name="T28" fmla="*/ 11 w 22"/>
                  <a:gd name="T29" fmla="*/ 29 h 29"/>
                  <a:gd name="T30" fmla="*/ 15 w 22"/>
                  <a:gd name="T31" fmla="*/ 29 h 29"/>
                  <a:gd name="T32" fmla="*/ 15 w 22"/>
                  <a:gd name="T33" fmla="*/ 25 h 29"/>
                  <a:gd name="T34" fmla="*/ 19 w 22"/>
                  <a:gd name="T35" fmla="*/ 25 h 29"/>
                  <a:gd name="T36" fmla="*/ 19 w 22"/>
                  <a:gd name="T37" fmla="*/ 25 h 29"/>
                  <a:gd name="T38" fmla="*/ 19 w 22"/>
                  <a:gd name="T39" fmla="*/ 25 h 29"/>
                  <a:gd name="T40" fmla="*/ 19 w 22"/>
                  <a:gd name="T41" fmla="*/ 25 h 29"/>
                  <a:gd name="T42" fmla="*/ 22 w 22"/>
                  <a:gd name="T43" fmla="*/ 21 h 29"/>
                  <a:gd name="T44" fmla="*/ 22 w 22"/>
                  <a:gd name="T45" fmla="*/ 21 h 29"/>
                  <a:gd name="T46" fmla="*/ 22 w 22"/>
                  <a:gd name="T47" fmla="*/ 17 h 29"/>
                  <a:gd name="T48" fmla="*/ 22 w 22"/>
                  <a:gd name="T49" fmla="*/ 12 h 29"/>
                  <a:gd name="T50" fmla="*/ 22 w 22"/>
                  <a:gd name="T51" fmla="*/ 12 h 29"/>
                  <a:gd name="T52" fmla="*/ 22 w 22"/>
                  <a:gd name="T53" fmla="*/ 12 h 29"/>
                  <a:gd name="T54" fmla="*/ 19 w 22"/>
                  <a:gd name="T55" fmla="*/ 8 h 29"/>
                  <a:gd name="T56" fmla="*/ 19 w 22"/>
                  <a:gd name="T57" fmla="*/ 8 h 29"/>
                  <a:gd name="T58" fmla="*/ 19 w 22"/>
                  <a:gd name="T59" fmla="*/ 4 h 29"/>
                  <a:gd name="T60" fmla="*/ 15 w 22"/>
                  <a:gd name="T61" fmla="*/ 4 h 29"/>
                  <a:gd name="T62" fmla="*/ 15 w 22"/>
                  <a:gd name="T63" fmla="*/ 4 h 29"/>
                  <a:gd name="T64" fmla="*/ 11 w 22"/>
                  <a:gd name="T65" fmla="*/ 0 h 29"/>
                  <a:gd name="T66" fmla="*/ 11 w 22"/>
                  <a:gd name="T67" fmla="*/ 0 h 29"/>
                  <a:gd name="T68" fmla="*/ 7 w 22"/>
                  <a:gd name="T69" fmla="*/ 0 h 29"/>
                  <a:gd name="T70" fmla="*/ 7 w 22"/>
                  <a:gd name="T71" fmla="*/ 0 h 29"/>
                  <a:gd name="T72" fmla="*/ 4 w 22"/>
                  <a:gd name="T73" fmla="*/ 0 h 29"/>
                  <a:gd name="T74" fmla="*/ 4 w 22"/>
                  <a:gd name="T75" fmla="*/ 0 h 29"/>
                  <a:gd name="T76" fmla="*/ 4 w 22"/>
                  <a:gd name="T77" fmla="*/ 4 h 29"/>
                  <a:gd name="T78" fmla="*/ 0 w 22"/>
                  <a:gd name="T79" fmla="*/ 4 h 29"/>
                  <a:gd name="T80" fmla="*/ 0 w 22"/>
                  <a:gd name="T81" fmla="*/ 4 h 29"/>
                  <a:gd name="T82" fmla="*/ 0 w 22"/>
                  <a:gd name="T83" fmla="*/ 4 h 29"/>
                  <a:gd name="T84" fmla="*/ 0 w 22"/>
                  <a:gd name="T85" fmla="*/ 8 h 29"/>
                  <a:gd name="T86" fmla="*/ 0 w 22"/>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
                  <a:gd name="T133" fmla="*/ 0 h 29"/>
                  <a:gd name="T134" fmla="*/ 22 w 22"/>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 h="29">
                    <a:moveTo>
                      <a:pt x="0" y="8"/>
                    </a:moveTo>
                    <a:lnTo>
                      <a:pt x="0" y="8"/>
                    </a:lnTo>
                    <a:lnTo>
                      <a:pt x="0" y="12"/>
                    </a:lnTo>
                    <a:lnTo>
                      <a:pt x="0" y="17"/>
                    </a:lnTo>
                    <a:lnTo>
                      <a:pt x="0" y="21"/>
                    </a:lnTo>
                    <a:lnTo>
                      <a:pt x="4" y="25"/>
                    </a:lnTo>
                    <a:lnTo>
                      <a:pt x="7" y="25"/>
                    </a:lnTo>
                    <a:lnTo>
                      <a:pt x="7" y="29"/>
                    </a:lnTo>
                    <a:lnTo>
                      <a:pt x="11" y="29"/>
                    </a:lnTo>
                    <a:lnTo>
                      <a:pt x="15" y="29"/>
                    </a:lnTo>
                    <a:lnTo>
                      <a:pt x="15" y="25"/>
                    </a:lnTo>
                    <a:lnTo>
                      <a:pt x="19" y="25"/>
                    </a:lnTo>
                    <a:lnTo>
                      <a:pt x="22" y="21"/>
                    </a:lnTo>
                    <a:lnTo>
                      <a:pt x="22" y="17"/>
                    </a:lnTo>
                    <a:lnTo>
                      <a:pt x="22" y="12"/>
                    </a:lnTo>
                    <a:lnTo>
                      <a:pt x="19" y="8"/>
                    </a:lnTo>
                    <a:lnTo>
                      <a:pt x="19" y="4"/>
                    </a:lnTo>
                    <a:lnTo>
                      <a:pt x="15" y="4"/>
                    </a:lnTo>
                    <a:lnTo>
                      <a:pt x="11" y="0"/>
                    </a:lnTo>
                    <a:lnTo>
                      <a:pt x="7" y="0"/>
                    </a:lnTo>
                    <a:lnTo>
                      <a:pt x="4"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7" name="Freeform 1245"/>
              <p:cNvSpPr>
                <a:spLocks/>
              </p:cNvSpPr>
              <p:nvPr/>
            </p:nvSpPr>
            <p:spPr bwMode="auto">
              <a:xfrm>
                <a:off x="2354" y="3392"/>
                <a:ext cx="19" cy="13"/>
              </a:xfrm>
              <a:custGeom>
                <a:avLst/>
                <a:gdLst>
                  <a:gd name="T0" fmla="*/ 0 w 19"/>
                  <a:gd name="T1" fmla="*/ 4 h 13"/>
                  <a:gd name="T2" fmla="*/ 0 w 19"/>
                  <a:gd name="T3" fmla="*/ 4 h 13"/>
                  <a:gd name="T4" fmla="*/ 0 w 19"/>
                  <a:gd name="T5" fmla="*/ 4 h 13"/>
                  <a:gd name="T6" fmla="*/ 4 w 19"/>
                  <a:gd name="T7" fmla="*/ 9 h 13"/>
                  <a:gd name="T8" fmla="*/ 4 w 19"/>
                  <a:gd name="T9" fmla="*/ 9 h 13"/>
                  <a:gd name="T10" fmla="*/ 4 w 19"/>
                  <a:gd name="T11" fmla="*/ 9 h 13"/>
                  <a:gd name="T12" fmla="*/ 4 w 19"/>
                  <a:gd name="T13" fmla="*/ 13 h 13"/>
                  <a:gd name="T14" fmla="*/ 8 w 19"/>
                  <a:gd name="T15" fmla="*/ 13 h 13"/>
                  <a:gd name="T16" fmla="*/ 8 w 19"/>
                  <a:gd name="T17" fmla="*/ 13 h 13"/>
                  <a:gd name="T18" fmla="*/ 12 w 19"/>
                  <a:gd name="T19" fmla="*/ 13 h 13"/>
                  <a:gd name="T20" fmla="*/ 12 w 19"/>
                  <a:gd name="T21" fmla="*/ 13 h 13"/>
                  <a:gd name="T22" fmla="*/ 12 w 19"/>
                  <a:gd name="T23" fmla="*/ 13 h 13"/>
                  <a:gd name="T24" fmla="*/ 15 w 19"/>
                  <a:gd name="T25" fmla="*/ 9 h 13"/>
                  <a:gd name="T26" fmla="*/ 15 w 19"/>
                  <a:gd name="T27" fmla="*/ 9 h 13"/>
                  <a:gd name="T28" fmla="*/ 15 w 19"/>
                  <a:gd name="T29" fmla="*/ 9 h 13"/>
                  <a:gd name="T30" fmla="*/ 19 w 19"/>
                  <a:gd name="T31" fmla="*/ 9 h 13"/>
                  <a:gd name="T32" fmla="*/ 19 w 19"/>
                  <a:gd name="T33" fmla="*/ 4 h 13"/>
                  <a:gd name="T34" fmla="*/ 15 w 19"/>
                  <a:gd name="T35" fmla="*/ 4 h 13"/>
                  <a:gd name="T36" fmla="*/ 15 w 19"/>
                  <a:gd name="T37" fmla="*/ 0 h 13"/>
                  <a:gd name="T38" fmla="*/ 15 w 19"/>
                  <a:gd name="T39" fmla="*/ 0 h 13"/>
                  <a:gd name="T40" fmla="*/ 15 w 19"/>
                  <a:gd name="T41" fmla="*/ 0 h 13"/>
                  <a:gd name="T42" fmla="*/ 15 w 19"/>
                  <a:gd name="T43" fmla="*/ 0 h 13"/>
                  <a:gd name="T44" fmla="*/ 12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0 w 19"/>
                  <a:gd name="T59" fmla="*/ 0 h 13"/>
                  <a:gd name="T60" fmla="*/ 0 w 19"/>
                  <a:gd name="T61" fmla="*/ 0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4" y="9"/>
                    </a:lnTo>
                    <a:lnTo>
                      <a:pt x="4" y="13"/>
                    </a:lnTo>
                    <a:lnTo>
                      <a:pt x="8" y="13"/>
                    </a:lnTo>
                    <a:lnTo>
                      <a:pt x="12" y="13"/>
                    </a:lnTo>
                    <a:lnTo>
                      <a:pt x="15" y="9"/>
                    </a:lnTo>
                    <a:lnTo>
                      <a:pt x="19" y="9"/>
                    </a:lnTo>
                    <a:lnTo>
                      <a:pt x="19" y="4"/>
                    </a:lnTo>
                    <a:lnTo>
                      <a:pt x="15" y="4"/>
                    </a:lnTo>
                    <a:lnTo>
                      <a:pt x="15"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8" name="Freeform 1246"/>
              <p:cNvSpPr>
                <a:spLocks/>
              </p:cNvSpPr>
              <p:nvPr/>
            </p:nvSpPr>
            <p:spPr bwMode="auto">
              <a:xfrm>
                <a:off x="2377" y="3485"/>
                <a:ext cx="26" cy="30"/>
              </a:xfrm>
              <a:custGeom>
                <a:avLst/>
                <a:gdLst>
                  <a:gd name="T0" fmla="*/ 0 w 26"/>
                  <a:gd name="T1" fmla="*/ 9 h 30"/>
                  <a:gd name="T2" fmla="*/ 0 w 26"/>
                  <a:gd name="T3" fmla="*/ 9 h 30"/>
                  <a:gd name="T4" fmla="*/ 0 w 26"/>
                  <a:gd name="T5" fmla="*/ 13 h 30"/>
                  <a:gd name="T6" fmla="*/ 4 w 26"/>
                  <a:gd name="T7" fmla="*/ 13 h 30"/>
                  <a:gd name="T8" fmla="*/ 4 w 26"/>
                  <a:gd name="T9" fmla="*/ 17 h 30"/>
                  <a:gd name="T10" fmla="*/ 4 w 26"/>
                  <a:gd name="T11" fmla="*/ 22 h 30"/>
                  <a:gd name="T12" fmla="*/ 4 w 26"/>
                  <a:gd name="T13" fmla="*/ 22 h 30"/>
                  <a:gd name="T14" fmla="*/ 4 w 26"/>
                  <a:gd name="T15" fmla="*/ 26 h 30"/>
                  <a:gd name="T16" fmla="*/ 7 w 26"/>
                  <a:gd name="T17" fmla="*/ 26 h 30"/>
                  <a:gd name="T18" fmla="*/ 7 w 26"/>
                  <a:gd name="T19" fmla="*/ 26 h 30"/>
                  <a:gd name="T20" fmla="*/ 7 w 26"/>
                  <a:gd name="T21" fmla="*/ 26 h 30"/>
                  <a:gd name="T22" fmla="*/ 7 w 26"/>
                  <a:gd name="T23" fmla="*/ 30 h 30"/>
                  <a:gd name="T24" fmla="*/ 11 w 26"/>
                  <a:gd name="T25" fmla="*/ 30 h 30"/>
                  <a:gd name="T26" fmla="*/ 11 w 26"/>
                  <a:gd name="T27" fmla="*/ 30 h 30"/>
                  <a:gd name="T28" fmla="*/ 15 w 26"/>
                  <a:gd name="T29" fmla="*/ 30 h 30"/>
                  <a:gd name="T30" fmla="*/ 19 w 26"/>
                  <a:gd name="T31" fmla="*/ 30 h 30"/>
                  <a:gd name="T32" fmla="*/ 19 w 26"/>
                  <a:gd name="T33" fmla="*/ 26 h 30"/>
                  <a:gd name="T34" fmla="*/ 19 w 26"/>
                  <a:gd name="T35" fmla="*/ 26 h 30"/>
                  <a:gd name="T36" fmla="*/ 23 w 26"/>
                  <a:gd name="T37" fmla="*/ 26 h 30"/>
                  <a:gd name="T38" fmla="*/ 23 w 26"/>
                  <a:gd name="T39" fmla="*/ 26 h 30"/>
                  <a:gd name="T40" fmla="*/ 23 w 26"/>
                  <a:gd name="T41" fmla="*/ 26 h 30"/>
                  <a:gd name="T42" fmla="*/ 23 w 26"/>
                  <a:gd name="T43" fmla="*/ 22 h 30"/>
                  <a:gd name="T44" fmla="*/ 23 w 26"/>
                  <a:gd name="T45" fmla="*/ 22 h 30"/>
                  <a:gd name="T46" fmla="*/ 23 w 26"/>
                  <a:gd name="T47" fmla="*/ 17 h 30"/>
                  <a:gd name="T48" fmla="*/ 26 w 26"/>
                  <a:gd name="T49" fmla="*/ 13 h 30"/>
                  <a:gd name="T50" fmla="*/ 23 w 26"/>
                  <a:gd name="T51" fmla="*/ 13 h 30"/>
                  <a:gd name="T52" fmla="*/ 23 w 26"/>
                  <a:gd name="T53" fmla="*/ 13 h 30"/>
                  <a:gd name="T54" fmla="*/ 23 w 26"/>
                  <a:gd name="T55" fmla="*/ 9 h 30"/>
                  <a:gd name="T56" fmla="*/ 23 w 26"/>
                  <a:gd name="T57" fmla="*/ 9 h 30"/>
                  <a:gd name="T58" fmla="*/ 23 w 26"/>
                  <a:gd name="T59" fmla="*/ 5 h 30"/>
                  <a:gd name="T60" fmla="*/ 19 w 26"/>
                  <a:gd name="T61" fmla="*/ 5 h 30"/>
                  <a:gd name="T62" fmla="*/ 19 w 26"/>
                  <a:gd name="T63" fmla="*/ 5 h 30"/>
                  <a:gd name="T64" fmla="*/ 15 w 26"/>
                  <a:gd name="T65" fmla="*/ 5 h 30"/>
                  <a:gd name="T66" fmla="*/ 15 w 26"/>
                  <a:gd name="T67" fmla="*/ 0 h 30"/>
                  <a:gd name="T68" fmla="*/ 11 w 26"/>
                  <a:gd name="T69" fmla="*/ 0 h 30"/>
                  <a:gd name="T70" fmla="*/ 11 w 26"/>
                  <a:gd name="T71" fmla="*/ 0 h 30"/>
                  <a:gd name="T72" fmla="*/ 7 w 26"/>
                  <a:gd name="T73" fmla="*/ 0 h 30"/>
                  <a:gd name="T74" fmla="*/ 7 w 26"/>
                  <a:gd name="T75" fmla="*/ 0 h 30"/>
                  <a:gd name="T76" fmla="*/ 4 w 26"/>
                  <a:gd name="T77" fmla="*/ 5 h 30"/>
                  <a:gd name="T78" fmla="*/ 4 w 26"/>
                  <a:gd name="T79" fmla="*/ 5 h 30"/>
                  <a:gd name="T80" fmla="*/ 4 w 26"/>
                  <a:gd name="T81" fmla="*/ 5 h 30"/>
                  <a:gd name="T82" fmla="*/ 4 w 26"/>
                  <a:gd name="T83" fmla="*/ 5 h 30"/>
                  <a:gd name="T84" fmla="*/ 0 w 26"/>
                  <a:gd name="T85" fmla="*/ 9 h 30"/>
                  <a:gd name="T86" fmla="*/ 0 w 26"/>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9"/>
                    </a:moveTo>
                    <a:lnTo>
                      <a:pt x="0" y="9"/>
                    </a:lnTo>
                    <a:lnTo>
                      <a:pt x="0" y="13"/>
                    </a:lnTo>
                    <a:lnTo>
                      <a:pt x="4" y="13"/>
                    </a:lnTo>
                    <a:lnTo>
                      <a:pt x="4" y="17"/>
                    </a:lnTo>
                    <a:lnTo>
                      <a:pt x="4" y="22"/>
                    </a:lnTo>
                    <a:lnTo>
                      <a:pt x="4" y="26"/>
                    </a:lnTo>
                    <a:lnTo>
                      <a:pt x="7" y="26"/>
                    </a:lnTo>
                    <a:lnTo>
                      <a:pt x="7" y="30"/>
                    </a:lnTo>
                    <a:lnTo>
                      <a:pt x="11" y="30"/>
                    </a:lnTo>
                    <a:lnTo>
                      <a:pt x="15" y="30"/>
                    </a:lnTo>
                    <a:lnTo>
                      <a:pt x="19" y="30"/>
                    </a:lnTo>
                    <a:lnTo>
                      <a:pt x="19" y="26"/>
                    </a:lnTo>
                    <a:lnTo>
                      <a:pt x="23" y="26"/>
                    </a:lnTo>
                    <a:lnTo>
                      <a:pt x="23" y="22"/>
                    </a:lnTo>
                    <a:lnTo>
                      <a:pt x="23" y="17"/>
                    </a:lnTo>
                    <a:lnTo>
                      <a:pt x="26" y="13"/>
                    </a:lnTo>
                    <a:lnTo>
                      <a:pt x="23" y="13"/>
                    </a:lnTo>
                    <a:lnTo>
                      <a:pt x="23" y="9"/>
                    </a:lnTo>
                    <a:lnTo>
                      <a:pt x="23" y="5"/>
                    </a:lnTo>
                    <a:lnTo>
                      <a:pt x="19" y="5"/>
                    </a:lnTo>
                    <a:lnTo>
                      <a:pt x="15" y="5"/>
                    </a:lnTo>
                    <a:lnTo>
                      <a:pt x="15" y="0"/>
                    </a:lnTo>
                    <a:lnTo>
                      <a:pt x="11" y="0"/>
                    </a:lnTo>
                    <a:lnTo>
                      <a:pt x="7" y="0"/>
                    </a:lnTo>
                    <a:lnTo>
                      <a:pt x="4"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69" name="Freeform 1247"/>
              <p:cNvSpPr>
                <a:spLocks/>
              </p:cNvSpPr>
              <p:nvPr/>
            </p:nvSpPr>
            <p:spPr bwMode="auto">
              <a:xfrm>
                <a:off x="2283" y="3354"/>
                <a:ext cx="15" cy="25"/>
              </a:xfrm>
              <a:custGeom>
                <a:avLst/>
                <a:gdLst>
                  <a:gd name="T0" fmla="*/ 0 w 15"/>
                  <a:gd name="T1" fmla="*/ 8 h 25"/>
                  <a:gd name="T2" fmla="*/ 0 w 15"/>
                  <a:gd name="T3" fmla="*/ 8 h 25"/>
                  <a:gd name="T4" fmla="*/ 0 w 15"/>
                  <a:gd name="T5" fmla="*/ 13 h 25"/>
                  <a:gd name="T6" fmla="*/ 0 w 15"/>
                  <a:gd name="T7" fmla="*/ 17 h 25"/>
                  <a:gd name="T8" fmla="*/ 3 w 15"/>
                  <a:gd name="T9" fmla="*/ 21 h 25"/>
                  <a:gd name="T10" fmla="*/ 3 w 15"/>
                  <a:gd name="T11" fmla="*/ 21 h 25"/>
                  <a:gd name="T12" fmla="*/ 3 w 15"/>
                  <a:gd name="T13" fmla="*/ 25 h 25"/>
                  <a:gd name="T14" fmla="*/ 7 w 15"/>
                  <a:gd name="T15" fmla="*/ 25 h 25"/>
                  <a:gd name="T16" fmla="*/ 7 w 15"/>
                  <a:gd name="T17" fmla="*/ 25 h 25"/>
                  <a:gd name="T18" fmla="*/ 7 w 15"/>
                  <a:gd name="T19" fmla="*/ 25 h 25"/>
                  <a:gd name="T20" fmla="*/ 11 w 15"/>
                  <a:gd name="T21" fmla="*/ 25 h 25"/>
                  <a:gd name="T22" fmla="*/ 11 w 15"/>
                  <a:gd name="T23" fmla="*/ 25 h 25"/>
                  <a:gd name="T24" fmla="*/ 15 w 15"/>
                  <a:gd name="T25" fmla="*/ 25 h 25"/>
                  <a:gd name="T26" fmla="*/ 15 w 15"/>
                  <a:gd name="T27" fmla="*/ 25 h 25"/>
                  <a:gd name="T28" fmla="*/ 15 w 15"/>
                  <a:gd name="T29" fmla="*/ 21 h 25"/>
                  <a:gd name="T30" fmla="*/ 15 w 15"/>
                  <a:gd name="T31" fmla="*/ 21 h 25"/>
                  <a:gd name="T32" fmla="*/ 15 w 15"/>
                  <a:gd name="T33" fmla="*/ 17 h 25"/>
                  <a:gd name="T34" fmla="*/ 15 w 15"/>
                  <a:gd name="T35" fmla="*/ 17 h 25"/>
                  <a:gd name="T36" fmla="*/ 15 w 15"/>
                  <a:gd name="T37" fmla="*/ 13 h 25"/>
                  <a:gd name="T38" fmla="*/ 15 w 15"/>
                  <a:gd name="T39" fmla="*/ 8 h 25"/>
                  <a:gd name="T40" fmla="*/ 15 w 15"/>
                  <a:gd name="T41" fmla="*/ 8 h 25"/>
                  <a:gd name="T42" fmla="*/ 15 w 15"/>
                  <a:gd name="T43" fmla="*/ 4 h 25"/>
                  <a:gd name="T44" fmla="*/ 15 w 15"/>
                  <a:gd name="T45" fmla="*/ 4 h 25"/>
                  <a:gd name="T46" fmla="*/ 11 w 15"/>
                  <a:gd name="T47" fmla="*/ 0 h 25"/>
                  <a:gd name="T48" fmla="*/ 11 w 15"/>
                  <a:gd name="T49" fmla="*/ 0 h 25"/>
                  <a:gd name="T50" fmla="*/ 7 w 15"/>
                  <a:gd name="T51" fmla="*/ 0 h 25"/>
                  <a:gd name="T52" fmla="*/ 7 w 15"/>
                  <a:gd name="T53" fmla="*/ 0 h 25"/>
                  <a:gd name="T54" fmla="*/ 7 w 15"/>
                  <a:gd name="T55" fmla="*/ 0 h 25"/>
                  <a:gd name="T56" fmla="*/ 3 w 15"/>
                  <a:gd name="T57" fmla="*/ 0 h 25"/>
                  <a:gd name="T58" fmla="*/ 3 w 15"/>
                  <a:gd name="T59" fmla="*/ 0 h 25"/>
                  <a:gd name="T60" fmla="*/ 3 w 15"/>
                  <a:gd name="T61" fmla="*/ 0 h 25"/>
                  <a:gd name="T62" fmla="*/ 3 w 15"/>
                  <a:gd name="T63" fmla="*/ 0 h 25"/>
                  <a:gd name="T64" fmla="*/ 0 w 15"/>
                  <a:gd name="T65" fmla="*/ 4 h 25"/>
                  <a:gd name="T66" fmla="*/ 0 w 15"/>
                  <a:gd name="T67" fmla="*/ 4 h 25"/>
                  <a:gd name="T68" fmla="*/ 0 w 15"/>
                  <a:gd name="T69" fmla="*/ 8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5"/>
                  <a:gd name="T107" fmla="*/ 15 w 15"/>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5">
                    <a:moveTo>
                      <a:pt x="0" y="8"/>
                    </a:moveTo>
                    <a:lnTo>
                      <a:pt x="0" y="8"/>
                    </a:lnTo>
                    <a:lnTo>
                      <a:pt x="0" y="13"/>
                    </a:lnTo>
                    <a:lnTo>
                      <a:pt x="0" y="17"/>
                    </a:lnTo>
                    <a:lnTo>
                      <a:pt x="3" y="21"/>
                    </a:lnTo>
                    <a:lnTo>
                      <a:pt x="3" y="25"/>
                    </a:lnTo>
                    <a:lnTo>
                      <a:pt x="7" y="25"/>
                    </a:lnTo>
                    <a:lnTo>
                      <a:pt x="11" y="25"/>
                    </a:lnTo>
                    <a:lnTo>
                      <a:pt x="15" y="25"/>
                    </a:lnTo>
                    <a:lnTo>
                      <a:pt x="15" y="21"/>
                    </a:lnTo>
                    <a:lnTo>
                      <a:pt x="15" y="17"/>
                    </a:lnTo>
                    <a:lnTo>
                      <a:pt x="15" y="13"/>
                    </a:lnTo>
                    <a:lnTo>
                      <a:pt x="15" y="8"/>
                    </a:lnTo>
                    <a:lnTo>
                      <a:pt x="15" y="4"/>
                    </a:lnTo>
                    <a:lnTo>
                      <a:pt x="11"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70" name="Freeform 1248"/>
              <p:cNvSpPr>
                <a:spLocks/>
              </p:cNvSpPr>
              <p:nvPr/>
            </p:nvSpPr>
            <p:spPr bwMode="auto">
              <a:xfrm>
                <a:off x="2411" y="3413"/>
                <a:ext cx="15" cy="26"/>
              </a:xfrm>
              <a:custGeom>
                <a:avLst/>
                <a:gdLst>
                  <a:gd name="T0" fmla="*/ 0 w 15"/>
                  <a:gd name="T1" fmla="*/ 9 h 26"/>
                  <a:gd name="T2" fmla="*/ 0 w 15"/>
                  <a:gd name="T3" fmla="*/ 9 h 26"/>
                  <a:gd name="T4" fmla="*/ 0 w 15"/>
                  <a:gd name="T5" fmla="*/ 13 h 26"/>
                  <a:gd name="T6" fmla="*/ 0 w 15"/>
                  <a:gd name="T7" fmla="*/ 17 h 26"/>
                  <a:gd name="T8" fmla="*/ 4 w 15"/>
                  <a:gd name="T9" fmla="*/ 22 h 26"/>
                  <a:gd name="T10" fmla="*/ 4 w 15"/>
                  <a:gd name="T11" fmla="*/ 22 h 26"/>
                  <a:gd name="T12" fmla="*/ 4 w 15"/>
                  <a:gd name="T13" fmla="*/ 26 h 26"/>
                  <a:gd name="T14" fmla="*/ 7 w 15"/>
                  <a:gd name="T15" fmla="*/ 26 h 26"/>
                  <a:gd name="T16" fmla="*/ 7 w 15"/>
                  <a:gd name="T17" fmla="*/ 26 h 26"/>
                  <a:gd name="T18" fmla="*/ 7 w 15"/>
                  <a:gd name="T19" fmla="*/ 26 h 26"/>
                  <a:gd name="T20" fmla="*/ 11 w 15"/>
                  <a:gd name="T21" fmla="*/ 26 h 26"/>
                  <a:gd name="T22" fmla="*/ 11 w 15"/>
                  <a:gd name="T23" fmla="*/ 26 h 26"/>
                  <a:gd name="T24" fmla="*/ 11 w 15"/>
                  <a:gd name="T25" fmla="*/ 26 h 26"/>
                  <a:gd name="T26" fmla="*/ 15 w 15"/>
                  <a:gd name="T27" fmla="*/ 26 h 26"/>
                  <a:gd name="T28" fmla="*/ 15 w 15"/>
                  <a:gd name="T29" fmla="*/ 22 h 26"/>
                  <a:gd name="T30" fmla="*/ 15 w 15"/>
                  <a:gd name="T31" fmla="*/ 22 h 26"/>
                  <a:gd name="T32" fmla="*/ 15 w 15"/>
                  <a:gd name="T33" fmla="*/ 17 h 26"/>
                  <a:gd name="T34" fmla="*/ 15 w 15"/>
                  <a:gd name="T35" fmla="*/ 17 h 26"/>
                  <a:gd name="T36" fmla="*/ 15 w 15"/>
                  <a:gd name="T37" fmla="*/ 13 h 26"/>
                  <a:gd name="T38" fmla="*/ 15 w 15"/>
                  <a:gd name="T39" fmla="*/ 9 h 26"/>
                  <a:gd name="T40" fmla="*/ 15 w 15"/>
                  <a:gd name="T41" fmla="*/ 9 h 26"/>
                  <a:gd name="T42" fmla="*/ 15 w 15"/>
                  <a:gd name="T43" fmla="*/ 5 h 26"/>
                  <a:gd name="T44" fmla="*/ 11 w 15"/>
                  <a:gd name="T45" fmla="*/ 5 h 26"/>
                  <a:gd name="T46" fmla="*/ 11 w 15"/>
                  <a:gd name="T47" fmla="*/ 0 h 26"/>
                  <a:gd name="T48" fmla="*/ 11 w 15"/>
                  <a:gd name="T49" fmla="*/ 0 h 26"/>
                  <a:gd name="T50" fmla="*/ 7 w 15"/>
                  <a:gd name="T51" fmla="*/ 0 h 26"/>
                  <a:gd name="T52" fmla="*/ 7 w 15"/>
                  <a:gd name="T53" fmla="*/ 0 h 26"/>
                  <a:gd name="T54" fmla="*/ 7 w 15"/>
                  <a:gd name="T55" fmla="*/ 0 h 26"/>
                  <a:gd name="T56" fmla="*/ 4 w 15"/>
                  <a:gd name="T57" fmla="*/ 0 h 26"/>
                  <a:gd name="T58" fmla="*/ 4 w 15"/>
                  <a:gd name="T59" fmla="*/ 0 h 26"/>
                  <a:gd name="T60" fmla="*/ 4 w 15"/>
                  <a:gd name="T61" fmla="*/ 0 h 26"/>
                  <a:gd name="T62" fmla="*/ 0 w 15"/>
                  <a:gd name="T63" fmla="*/ 0 h 26"/>
                  <a:gd name="T64" fmla="*/ 0 w 15"/>
                  <a:gd name="T65" fmla="*/ 5 h 26"/>
                  <a:gd name="T66" fmla="*/ 0 w 15"/>
                  <a:gd name="T67" fmla="*/ 5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4" y="22"/>
                    </a:lnTo>
                    <a:lnTo>
                      <a:pt x="4" y="26"/>
                    </a:lnTo>
                    <a:lnTo>
                      <a:pt x="7" y="26"/>
                    </a:lnTo>
                    <a:lnTo>
                      <a:pt x="11" y="26"/>
                    </a:lnTo>
                    <a:lnTo>
                      <a:pt x="15" y="26"/>
                    </a:lnTo>
                    <a:lnTo>
                      <a:pt x="15" y="22"/>
                    </a:lnTo>
                    <a:lnTo>
                      <a:pt x="15" y="17"/>
                    </a:lnTo>
                    <a:lnTo>
                      <a:pt x="15" y="13"/>
                    </a:lnTo>
                    <a:lnTo>
                      <a:pt x="15" y="9"/>
                    </a:lnTo>
                    <a:lnTo>
                      <a:pt x="15" y="5"/>
                    </a:lnTo>
                    <a:lnTo>
                      <a:pt x="11" y="5"/>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771" name="Group 1249"/>
              <p:cNvGrpSpPr>
                <a:grpSpLocks/>
              </p:cNvGrpSpPr>
              <p:nvPr/>
            </p:nvGrpSpPr>
            <p:grpSpPr bwMode="auto">
              <a:xfrm>
                <a:off x="1325" y="3354"/>
                <a:ext cx="79" cy="127"/>
                <a:chOff x="1325" y="3354"/>
                <a:chExt cx="79" cy="127"/>
              </a:xfrm>
            </p:grpSpPr>
            <p:grpSp>
              <p:nvGrpSpPr>
                <p:cNvPr id="1368" name="Group 1250"/>
                <p:cNvGrpSpPr>
                  <a:grpSpLocks/>
                </p:cNvGrpSpPr>
                <p:nvPr/>
              </p:nvGrpSpPr>
              <p:grpSpPr bwMode="auto">
                <a:xfrm>
                  <a:off x="1325" y="3354"/>
                  <a:ext cx="79" cy="110"/>
                  <a:chOff x="1325" y="3354"/>
                  <a:chExt cx="79" cy="110"/>
                </a:xfrm>
              </p:grpSpPr>
              <p:sp>
                <p:nvSpPr>
                  <p:cNvPr id="1370" name="Freeform 1251"/>
                  <p:cNvSpPr>
                    <a:spLocks/>
                  </p:cNvSpPr>
                  <p:nvPr/>
                </p:nvSpPr>
                <p:spPr bwMode="auto">
                  <a:xfrm>
                    <a:off x="1325" y="3354"/>
                    <a:ext cx="79" cy="110"/>
                  </a:xfrm>
                  <a:custGeom>
                    <a:avLst/>
                    <a:gdLst>
                      <a:gd name="T0" fmla="*/ 22 w 79"/>
                      <a:gd name="T1" fmla="*/ 47 h 110"/>
                      <a:gd name="T2" fmla="*/ 19 w 79"/>
                      <a:gd name="T3" fmla="*/ 55 h 110"/>
                      <a:gd name="T4" fmla="*/ 15 w 79"/>
                      <a:gd name="T5" fmla="*/ 64 h 110"/>
                      <a:gd name="T6" fmla="*/ 15 w 79"/>
                      <a:gd name="T7" fmla="*/ 76 h 110"/>
                      <a:gd name="T8" fmla="*/ 15 w 79"/>
                      <a:gd name="T9" fmla="*/ 81 h 110"/>
                      <a:gd name="T10" fmla="*/ 11 w 79"/>
                      <a:gd name="T11" fmla="*/ 85 h 110"/>
                      <a:gd name="T12" fmla="*/ 7 w 79"/>
                      <a:gd name="T13" fmla="*/ 89 h 110"/>
                      <a:gd name="T14" fmla="*/ 7 w 79"/>
                      <a:gd name="T15" fmla="*/ 93 h 110"/>
                      <a:gd name="T16" fmla="*/ 0 w 79"/>
                      <a:gd name="T17" fmla="*/ 106 h 110"/>
                      <a:gd name="T18" fmla="*/ 0 w 79"/>
                      <a:gd name="T19" fmla="*/ 110 h 110"/>
                      <a:gd name="T20" fmla="*/ 4 w 79"/>
                      <a:gd name="T21" fmla="*/ 110 h 110"/>
                      <a:gd name="T22" fmla="*/ 30 w 79"/>
                      <a:gd name="T23" fmla="*/ 106 h 110"/>
                      <a:gd name="T24" fmla="*/ 34 w 79"/>
                      <a:gd name="T25" fmla="*/ 106 h 110"/>
                      <a:gd name="T26" fmla="*/ 41 w 79"/>
                      <a:gd name="T27" fmla="*/ 106 h 110"/>
                      <a:gd name="T28" fmla="*/ 45 w 79"/>
                      <a:gd name="T29" fmla="*/ 106 h 110"/>
                      <a:gd name="T30" fmla="*/ 49 w 79"/>
                      <a:gd name="T31" fmla="*/ 102 h 110"/>
                      <a:gd name="T32" fmla="*/ 60 w 79"/>
                      <a:gd name="T33" fmla="*/ 106 h 110"/>
                      <a:gd name="T34" fmla="*/ 71 w 79"/>
                      <a:gd name="T35" fmla="*/ 110 h 110"/>
                      <a:gd name="T36" fmla="*/ 79 w 79"/>
                      <a:gd name="T37" fmla="*/ 106 h 110"/>
                      <a:gd name="T38" fmla="*/ 79 w 79"/>
                      <a:gd name="T39" fmla="*/ 106 h 110"/>
                      <a:gd name="T40" fmla="*/ 71 w 79"/>
                      <a:gd name="T41" fmla="*/ 98 h 110"/>
                      <a:gd name="T42" fmla="*/ 68 w 79"/>
                      <a:gd name="T43" fmla="*/ 93 h 110"/>
                      <a:gd name="T44" fmla="*/ 64 w 79"/>
                      <a:gd name="T45" fmla="*/ 85 h 110"/>
                      <a:gd name="T46" fmla="*/ 64 w 79"/>
                      <a:gd name="T47" fmla="*/ 81 h 110"/>
                      <a:gd name="T48" fmla="*/ 60 w 79"/>
                      <a:gd name="T49" fmla="*/ 72 h 110"/>
                      <a:gd name="T50" fmla="*/ 56 w 79"/>
                      <a:gd name="T51" fmla="*/ 64 h 110"/>
                      <a:gd name="T52" fmla="*/ 56 w 79"/>
                      <a:gd name="T53" fmla="*/ 64 h 110"/>
                      <a:gd name="T54" fmla="*/ 60 w 79"/>
                      <a:gd name="T55" fmla="*/ 55 h 110"/>
                      <a:gd name="T56" fmla="*/ 60 w 79"/>
                      <a:gd name="T57" fmla="*/ 51 h 110"/>
                      <a:gd name="T58" fmla="*/ 56 w 79"/>
                      <a:gd name="T59" fmla="*/ 47 h 110"/>
                      <a:gd name="T60" fmla="*/ 56 w 79"/>
                      <a:gd name="T61" fmla="*/ 42 h 110"/>
                      <a:gd name="T62" fmla="*/ 53 w 79"/>
                      <a:gd name="T63" fmla="*/ 38 h 110"/>
                      <a:gd name="T64" fmla="*/ 56 w 79"/>
                      <a:gd name="T65" fmla="*/ 34 h 110"/>
                      <a:gd name="T66" fmla="*/ 56 w 79"/>
                      <a:gd name="T67" fmla="*/ 34 h 110"/>
                      <a:gd name="T68" fmla="*/ 49 w 79"/>
                      <a:gd name="T69" fmla="*/ 25 h 110"/>
                      <a:gd name="T70" fmla="*/ 49 w 79"/>
                      <a:gd name="T71" fmla="*/ 21 h 110"/>
                      <a:gd name="T72" fmla="*/ 49 w 79"/>
                      <a:gd name="T73" fmla="*/ 13 h 110"/>
                      <a:gd name="T74" fmla="*/ 45 w 79"/>
                      <a:gd name="T75" fmla="*/ 8 h 110"/>
                      <a:gd name="T76" fmla="*/ 41 w 79"/>
                      <a:gd name="T77" fmla="*/ 0 h 110"/>
                      <a:gd name="T78" fmla="*/ 37 w 79"/>
                      <a:gd name="T79" fmla="*/ 4 h 110"/>
                      <a:gd name="T80" fmla="*/ 37 w 79"/>
                      <a:gd name="T81" fmla="*/ 8 h 110"/>
                      <a:gd name="T82" fmla="*/ 37 w 79"/>
                      <a:gd name="T83" fmla="*/ 13 h 110"/>
                      <a:gd name="T84" fmla="*/ 34 w 79"/>
                      <a:gd name="T85" fmla="*/ 17 h 110"/>
                      <a:gd name="T86" fmla="*/ 30 w 79"/>
                      <a:gd name="T87" fmla="*/ 21 h 110"/>
                      <a:gd name="T88" fmla="*/ 30 w 79"/>
                      <a:gd name="T89" fmla="*/ 25 h 110"/>
                      <a:gd name="T90" fmla="*/ 26 w 79"/>
                      <a:gd name="T91" fmla="*/ 30 h 110"/>
                      <a:gd name="T92" fmla="*/ 22 w 79"/>
                      <a:gd name="T93" fmla="*/ 30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110"/>
                      <a:gd name="T143" fmla="*/ 79 w 79"/>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110">
                        <a:moveTo>
                          <a:pt x="22" y="34"/>
                        </a:moveTo>
                        <a:lnTo>
                          <a:pt x="22" y="34"/>
                        </a:lnTo>
                        <a:lnTo>
                          <a:pt x="22" y="47"/>
                        </a:lnTo>
                        <a:lnTo>
                          <a:pt x="22" y="51"/>
                        </a:lnTo>
                        <a:lnTo>
                          <a:pt x="19" y="51"/>
                        </a:lnTo>
                        <a:lnTo>
                          <a:pt x="19" y="55"/>
                        </a:lnTo>
                        <a:lnTo>
                          <a:pt x="19" y="64"/>
                        </a:lnTo>
                        <a:lnTo>
                          <a:pt x="15" y="64"/>
                        </a:lnTo>
                        <a:lnTo>
                          <a:pt x="15" y="68"/>
                        </a:lnTo>
                        <a:lnTo>
                          <a:pt x="15" y="76"/>
                        </a:lnTo>
                        <a:lnTo>
                          <a:pt x="15" y="81"/>
                        </a:lnTo>
                        <a:lnTo>
                          <a:pt x="11" y="85"/>
                        </a:lnTo>
                        <a:lnTo>
                          <a:pt x="7" y="89"/>
                        </a:lnTo>
                        <a:lnTo>
                          <a:pt x="7" y="93"/>
                        </a:lnTo>
                        <a:lnTo>
                          <a:pt x="4" y="102"/>
                        </a:lnTo>
                        <a:lnTo>
                          <a:pt x="0" y="106"/>
                        </a:lnTo>
                        <a:lnTo>
                          <a:pt x="0" y="110"/>
                        </a:lnTo>
                        <a:lnTo>
                          <a:pt x="4" y="110"/>
                        </a:lnTo>
                        <a:lnTo>
                          <a:pt x="11" y="110"/>
                        </a:lnTo>
                        <a:lnTo>
                          <a:pt x="19" y="110"/>
                        </a:lnTo>
                        <a:lnTo>
                          <a:pt x="30" y="106"/>
                        </a:lnTo>
                        <a:lnTo>
                          <a:pt x="34" y="106"/>
                        </a:lnTo>
                        <a:lnTo>
                          <a:pt x="37" y="106"/>
                        </a:lnTo>
                        <a:lnTo>
                          <a:pt x="41" y="106"/>
                        </a:lnTo>
                        <a:lnTo>
                          <a:pt x="45" y="106"/>
                        </a:lnTo>
                        <a:lnTo>
                          <a:pt x="49" y="102"/>
                        </a:lnTo>
                        <a:lnTo>
                          <a:pt x="56" y="102"/>
                        </a:lnTo>
                        <a:lnTo>
                          <a:pt x="56" y="106"/>
                        </a:lnTo>
                        <a:lnTo>
                          <a:pt x="60" y="106"/>
                        </a:lnTo>
                        <a:lnTo>
                          <a:pt x="64" y="106"/>
                        </a:lnTo>
                        <a:lnTo>
                          <a:pt x="68" y="106"/>
                        </a:lnTo>
                        <a:lnTo>
                          <a:pt x="71" y="110"/>
                        </a:lnTo>
                        <a:lnTo>
                          <a:pt x="75" y="110"/>
                        </a:lnTo>
                        <a:lnTo>
                          <a:pt x="79" y="110"/>
                        </a:lnTo>
                        <a:lnTo>
                          <a:pt x="79" y="106"/>
                        </a:lnTo>
                        <a:lnTo>
                          <a:pt x="79" y="102"/>
                        </a:lnTo>
                        <a:lnTo>
                          <a:pt x="75" y="102"/>
                        </a:lnTo>
                        <a:lnTo>
                          <a:pt x="71" y="98"/>
                        </a:lnTo>
                        <a:lnTo>
                          <a:pt x="68" y="93"/>
                        </a:lnTo>
                        <a:lnTo>
                          <a:pt x="64" y="85"/>
                        </a:lnTo>
                        <a:lnTo>
                          <a:pt x="64" y="81"/>
                        </a:lnTo>
                        <a:lnTo>
                          <a:pt x="64" y="76"/>
                        </a:lnTo>
                        <a:lnTo>
                          <a:pt x="60" y="72"/>
                        </a:lnTo>
                        <a:lnTo>
                          <a:pt x="60" y="68"/>
                        </a:lnTo>
                        <a:lnTo>
                          <a:pt x="56" y="68"/>
                        </a:lnTo>
                        <a:lnTo>
                          <a:pt x="56" y="64"/>
                        </a:lnTo>
                        <a:lnTo>
                          <a:pt x="56" y="59"/>
                        </a:lnTo>
                        <a:lnTo>
                          <a:pt x="60" y="59"/>
                        </a:lnTo>
                        <a:lnTo>
                          <a:pt x="60" y="55"/>
                        </a:lnTo>
                        <a:lnTo>
                          <a:pt x="60" y="51"/>
                        </a:lnTo>
                        <a:lnTo>
                          <a:pt x="56" y="47"/>
                        </a:lnTo>
                        <a:lnTo>
                          <a:pt x="56" y="42"/>
                        </a:lnTo>
                        <a:lnTo>
                          <a:pt x="53" y="42"/>
                        </a:lnTo>
                        <a:lnTo>
                          <a:pt x="53" y="38"/>
                        </a:lnTo>
                        <a:lnTo>
                          <a:pt x="56" y="38"/>
                        </a:lnTo>
                        <a:lnTo>
                          <a:pt x="56" y="34"/>
                        </a:lnTo>
                        <a:lnTo>
                          <a:pt x="53" y="30"/>
                        </a:lnTo>
                        <a:lnTo>
                          <a:pt x="49" y="25"/>
                        </a:lnTo>
                        <a:lnTo>
                          <a:pt x="49" y="21"/>
                        </a:lnTo>
                        <a:lnTo>
                          <a:pt x="49" y="17"/>
                        </a:lnTo>
                        <a:lnTo>
                          <a:pt x="49" y="13"/>
                        </a:lnTo>
                        <a:lnTo>
                          <a:pt x="45" y="8"/>
                        </a:lnTo>
                        <a:lnTo>
                          <a:pt x="41" y="4"/>
                        </a:lnTo>
                        <a:lnTo>
                          <a:pt x="41" y="0"/>
                        </a:lnTo>
                        <a:lnTo>
                          <a:pt x="37" y="4"/>
                        </a:lnTo>
                        <a:lnTo>
                          <a:pt x="37" y="8"/>
                        </a:lnTo>
                        <a:lnTo>
                          <a:pt x="37" y="13"/>
                        </a:lnTo>
                        <a:lnTo>
                          <a:pt x="34" y="17"/>
                        </a:lnTo>
                        <a:lnTo>
                          <a:pt x="30" y="17"/>
                        </a:lnTo>
                        <a:lnTo>
                          <a:pt x="30" y="21"/>
                        </a:lnTo>
                        <a:lnTo>
                          <a:pt x="30" y="25"/>
                        </a:lnTo>
                        <a:lnTo>
                          <a:pt x="26" y="30"/>
                        </a:lnTo>
                        <a:lnTo>
                          <a:pt x="22" y="30"/>
                        </a:lnTo>
                        <a:lnTo>
                          <a:pt x="22" y="34"/>
                        </a:lnTo>
                        <a:close/>
                      </a:path>
                    </a:pathLst>
                  </a:custGeom>
                  <a:solidFill>
                    <a:srgbClr val="114324"/>
                  </a:solidFill>
                  <a:ln w="6350">
                    <a:solidFill>
                      <a:srgbClr val="114324"/>
                    </a:solidFill>
                    <a:round/>
                    <a:headEnd/>
                    <a:tailEnd/>
                  </a:ln>
                </p:spPr>
                <p:txBody>
                  <a:bodyPr/>
                  <a:lstStyle/>
                  <a:p>
                    <a:endParaRPr lang="fa-IR"/>
                  </a:p>
                </p:txBody>
              </p:sp>
              <p:sp>
                <p:nvSpPr>
                  <p:cNvPr id="1371" name="Freeform 1252"/>
                  <p:cNvSpPr>
                    <a:spLocks/>
                  </p:cNvSpPr>
                  <p:nvPr/>
                </p:nvSpPr>
                <p:spPr bwMode="auto">
                  <a:xfrm>
                    <a:off x="1329" y="3379"/>
                    <a:ext cx="37" cy="77"/>
                  </a:xfrm>
                  <a:custGeom>
                    <a:avLst/>
                    <a:gdLst>
                      <a:gd name="T0" fmla="*/ 30 w 37"/>
                      <a:gd name="T1" fmla="*/ 0 h 77"/>
                      <a:gd name="T2" fmla="*/ 30 w 37"/>
                      <a:gd name="T3" fmla="*/ 5 h 77"/>
                      <a:gd name="T4" fmla="*/ 30 w 37"/>
                      <a:gd name="T5" fmla="*/ 9 h 77"/>
                      <a:gd name="T6" fmla="*/ 30 w 37"/>
                      <a:gd name="T7" fmla="*/ 9 h 77"/>
                      <a:gd name="T8" fmla="*/ 30 w 37"/>
                      <a:gd name="T9" fmla="*/ 13 h 77"/>
                      <a:gd name="T10" fmla="*/ 30 w 37"/>
                      <a:gd name="T11" fmla="*/ 17 h 77"/>
                      <a:gd name="T12" fmla="*/ 30 w 37"/>
                      <a:gd name="T13" fmla="*/ 22 h 77"/>
                      <a:gd name="T14" fmla="*/ 33 w 37"/>
                      <a:gd name="T15" fmla="*/ 22 h 77"/>
                      <a:gd name="T16" fmla="*/ 33 w 37"/>
                      <a:gd name="T17" fmla="*/ 26 h 77"/>
                      <a:gd name="T18" fmla="*/ 33 w 37"/>
                      <a:gd name="T19" fmla="*/ 34 h 77"/>
                      <a:gd name="T20" fmla="*/ 33 w 37"/>
                      <a:gd name="T21" fmla="*/ 39 h 77"/>
                      <a:gd name="T22" fmla="*/ 33 w 37"/>
                      <a:gd name="T23" fmla="*/ 43 h 77"/>
                      <a:gd name="T24" fmla="*/ 33 w 37"/>
                      <a:gd name="T25" fmla="*/ 47 h 77"/>
                      <a:gd name="T26" fmla="*/ 33 w 37"/>
                      <a:gd name="T27" fmla="*/ 47 h 77"/>
                      <a:gd name="T28" fmla="*/ 30 w 37"/>
                      <a:gd name="T29" fmla="*/ 51 h 77"/>
                      <a:gd name="T30" fmla="*/ 30 w 37"/>
                      <a:gd name="T31" fmla="*/ 56 h 77"/>
                      <a:gd name="T32" fmla="*/ 33 w 37"/>
                      <a:gd name="T33" fmla="*/ 60 h 77"/>
                      <a:gd name="T34" fmla="*/ 37 w 37"/>
                      <a:gd name="T35" fmla="*/ 64 h 77"/>
                      <a:gd name="T36" fmla="*/ 37 w 37"/>
                      <a:gd name="T37" fmla="*/ 64 h 77"/>
                      <a:gd name="T38" fmla="*/ 37 w 37"/>
                      <a:gd name="T39" fmla="*/ 68 h 77"/>
                      <a:gd name="T40" fmla="*/ 33 w 37"/>
                      <a:gd name="T41" fmla="*/ 68 h 77"/>
                      <a:gd name="T42" fmla="*/ 30 w 37"/>
                      <a:gd name="T43" fmla="*/ 73 h 77"/>
                      <a:gd name="T44" fmla="*/ 15 w 37"/>
                      <a:gd name="T45" fmla="*/ 77 h 77"/>
                      <a:gd name="T46" fmla="*/ 11 w 37"/>
                      <a:gd name="T47" fmla="*/ 77 h 77"/>
                      <a:gd name="T48" fmla="*/ 0 w 37"/>
                      <a:gd name="T49" fmla="*/ 77 h 77"/>
                      <a:gd name="T50" fmla="*/ 0 w 37"/>
                      <a:gd name="T51" fmla="*/ 77 h 77"/>
                      <a:gd name="T52" fmla="*/ 0 w 37"/>
                      <a:gd name="T53" fmla="*/ 73 h 77"/>
                      <a:gd name="T54" fmla="*/ 0 w 37"/>
                      <a:gd name="T55" fmla="*/ 73 h 77"/>
                      <a:gd name="T56" fmla="*/ 0 w 37"/>
                      <a:gd name="T57" fmla="*/ 68 h 77"/>
                      <a:gd name="T58" fmla="*/ 3 w 37"/>
                      <a:gd name="T59" fmla="*/ 64 h 77"/>
                      <a:gd name="T60" fmla="*/ 7 w 37"/>
                      <a:gd name="T61" fmla="*/ 60 h 77"/>
                      <a:gd name="T62" fmla="*/ 11 w 37"/>
                      <a:gd name="T63" fmla="*/ 56 h 77"/>
                      <a:gd name="T64" fmla="*/ 11 w 37"/>
                      <a:gd name="T65" fmla="*/ 39 h 77"/>
                      <a:gd name="T66" fmla="*/ 15 w 37"/>
                      <a:gd name="T67" fmla="*/ 30 h 77"/>
                      <a:gd name="T68" fmla="*/ 18 w 37"/>
                      <a:gd name="T69" fmla="*/ 26 h 77"/>
                      <a:gd name="T70" fmla="*/ 18 w 37"/>
                      <a:gd name="T71" fmla="*/ 22 h 77"/>
                      <a:gd name="T72" fmla="*/ 18 w 37"/>
                      <a:gd name="T73" fmla="*/ 17 h 77"/>
                      <a:gd name="T74" fmla="*/ 18 w 37"/>
                      <a:gd name="T75" fmla="*/ 13 h 77"/>
                      <a:gd name="T76" fmla="*/ 18 w 37"/>
                      <a:gd name="T77" fmla="*/ 9 h 77"/>
                      <a:gd name="T78" fmla="*/ 22 w 37"/>
                      <a:gd name="T79" fmla="*/ 5 h 77"/>
                      <a:gd name="T80" fmla="*/ 22 w 37"/>
                      <a:gd name="T81" fmla="*/ 5 h 77"/>
                      <a:gd name="T82" fmla="*/ 26 w 37"/>
                      <a:gd name="T83" fmla="*/ 0 h 77"/>
                      <a:gd name="T84" fmla="*/ 30 w 37"/>
                      <a:gd name="T85" fmla="*/ 0 h 77"/>
                      <a:gd name="T86" fmla="*/ 30 w 37"/>
                      <a:gd name="T87" fmla="*/ 0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77"/>
                      <a:gd name="T134" fmla="*/ 37 w 37"/>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77">
                        <a:moveTo>
                          <a:pt x="30" y="0"/>
                        </a:moveTo>
                        <a:lnTo>
                          <a:pt x="30" y="0"/>
                        </a:lnTo>
                        <a:lnTo>
                          <a:pt x="30" y="5"/>
                        </a:lnTo>
                        <a:lnTo>
                          <a:pt x="33" y="5"/>
                        </a:lnTo>
                        <a:lnTo>
                          <a:pt x="30" y="9"/>
                        </a:lnTo>
                        <a:lnTo>
                          <a:pt x="30" y="13"/>
                        </a:lnTo>
                        <a:lnTo>
                          <a:pt x="30" y="17"/>
                        </a:lnTo>
                        <a:lnTo>
                          <a:pt x="30" y="22"/>
                        </a:lnTo>
                        <a:lnTo>
                          <a:pt x="33" y="22"/>
                        </a:lnTo>
                        <a:lnTo>
                          <a:pt x="33" y="26"/>
                        </a:lnTo>
                        <a:lnTo>
                          <a:pt x="33" y="34"/>
                        </a:lnTo>
                        <a:lnTo>
                          <a:pt x="33" y="39"/>
                        </a:lnTo>
                        <a:lnTo>
                          <a:pt x="33" y="43"/>
                        </a:lnTo>
                        <a:lnTo>
                          <a:pt x="33" y="47"/>
                        </a:lnTo>
                        <a:lnTo>
                          <a:pt x="30" y="51"/>
                        </a:lnTo>
                        <a:lnTo>
                          <a:pt x="30" y="56"/>
                        </a:lnTo>
                        <a:lnTo>
                          <a:pt x="33" y="60"/>
                        </a:lnTo>
                        <a:lnTo>
                          <a:pt x="37" y="64"/>
                        </a:lnTo>
                        <a:lnTo>
                          <a:pt x="37" y="68"/>
                        </a:lnTo>
                        <a:lnTo>
                          <a:pt x="33" y="68"/>
                        </a:lnTo>
                        <a:lnTo>
                          <a:pt x="30" y="73"/>
                        </a:lnTo>
                        <a:lnTo>
                          <a:pt x="18" y="77"/>
                        </a:lnTo>
                        <a:lnTo>
                          <a:pt x="15" y="77"/>
                        </a:lnTo>
                        <a:lnTo>
                          <a:pt x="11" y="77"/>
                        </a:lnTo>
                        <a:lnTo>
                          <a:pt x="0" y="77"/>
                        </a:lnTo>
                        <a:lnTo>
                          <a:pt x="0" y="73"/>
                        </a:lnTo>
                        <a:lnTo>
                          <a:pt x="0" y="68"/>
                        </a:lnTo>
                        <a:lnTo>
                          <a:pt x="3" y="64"/>
                        </a:lnTo>
                        <a:lnTo>
                          <a:pt x="7" y="60"/>
                        </a:lnTo>
                        <a:lnTo>
                          <a:pt x="11" y="56"/>
                        </a:lnTo>
                        <a:lnTo>
                          <a:pt x="11" y="39"/>
                        </a:lnTo>
                        <a:lnTo>
                          <a:pt x="11" y="34"/>
                        </a:lnTo>
                        <a:lnTo>
                          <a:pt x="15" y="30"/>
                        </a:lnTo>
                        <a:lnTo>
                          <a:pt x="18" y="26"/>
                        </a:lnTo>
                        <a:lnTo>
                          <a:pt x="18" y="22"/>
                        </a:lnTo>
                        <a:lnTo>
                          <a:pt x="18" y="17"/>
                        </a:lnTo>
                        <a:lnTo>
                          <a:pt x="18" y="13"/>
                        </a:lnTo>
                        <a:lnTo>
                          <a:pt x="18" y="9"/>
                        </a:lnTo>
                        <a:lnTo>
                          <a:pt x="22" y="5"/>
                        </a:lnTo>
                        <a:lnTo>
                          <a:pt x="26" y="0"/>
                        </a:lnTo>
                        <a:lnTo>
                          <a:pt x="30" y="0"/>
                        </a:lnTo>
                        <a:close/>
                      </a:path>
                    </a:pathLst>
                  </a:custGeom>
                  <a:solidFill>
                    <a:srgbClr val="228129"/>
                  </a:solidFill>
                  <a:ln w="6350">
                    <a:solidFill>
                      <a:srgbClr val="228129"/>
                    </a:solidFill>
                    <a:round/>
                    <a:headEnd/>
                    <a:tailEnd/>
                  </a:ln>
                </p:spPr>
                <p:txBody>
                  <a:bodyPr/>
                  <a:lstStyle/>
                  <a:p>
                    <a:endParaRPr lang="fa-IR"/>
                  </a:p>
                </p:txBody>
              </p:sp>
            </p:grpSp>
            <p:sp>
              <p:nvSpPr>
                <p:cNvPr id="1369" name="Freeform 1253"/>
                <p:cNvSpPr>
                  <a:spLocks/>
                </p:cNvSpPr>
                <p:nvPr/>
              </p:nvSpPr>
              <p:spPr bwMode="auto">
                <a:xfrm>
                  <a:off x="1359" y="3456"/>
                  <a:ext cx="11" cy="25"/>
                </a:xfrm>
                <a:custGeom>
                  <a:avLst/>
                  <a:gdLst>
                    <a:gd name="T0" fmla="*/ 0 w 11"/>
                    <a:gd name="T1" fmla="*/ 0 h 25"/>
                    <a:gd name="T2" fmla="*/ 0 w 11"/>
                    <a:gd name="T3" fmla="*/ 0 h 25"/>
                    <a:gd name="T4" fmla="*/ 0 w 11"/>
                    <a:gd name="T5" fmla="*/ 4 h 25"/>
                    <a:gd name="T6" fmla="*/ 3 w 11"/>
                    <a:gd name="T7" fmla="*/ 8 h 25"/>
                    <a:gd name="T8" fmla="*/ 3 w 11"/>
                    <a:gd name="T9" fmla="*/ 17 h 25"/>
                    <a:gd name="T10" fmla="*/ 3 w 11"/>
                    <a:gd name="T11" fmla="*/ 21 h 25"/>
                    <a:gd name="T12" fmla="*/ 3 w 11"/>
                    <a:gd name="T13" fmla="*/ 21 h 25"/>
                    <a:gd name="T14" fmla="*/ 3 w 11"/>
                    <a:gd name="T15" fmla="*/ 25 h 25"/>
                    <a:gd name="T16" fmla="*/ 7 w 11"/>
                    <a:gd name="T17" fmla="*/ 25 h 25"/>
                    <a:gd name="T18" fmla="*/ 7 w 11"/>
                    <a:gd name="T19" fmla="*/ 25 h 25"/>
                    <a:gd name="T20" fmla="*/ 7 w 11"/>
                    <a:gd name="T21" fmla="*/ 25 h 25"/>
                    <a:gd name="T22" fmla="*/ 7 w 11"/>
                    <a:gd name="T23" fmla="*/ 25 h 25"/>
                    <a:gd name="T24" fmla="*/ 11 w 11"/>
                    <a:gd name="T25" fmla="*/ 25 h 25"/>
                    <a:gd name="T26" fmla="*/ 11 w 11"/>
                    <a:gd name="T27" fmla="*/ 25 h 25"/>
                    <a:gd name="T28" fmla="*/ 11 w 11"/>
                    <a:gd name="T29" fmla="*/ 21 h 25"/>
                    <a:gd name="T30" fmla="*/ 11 w 11"/>
                    <a:gd name="T31" fmla="*/ 21 h 25"/>
                    <a:gd name="T32" fmla="*/ 11 w 11"/>
                    <a:gd name="T33" fmla="*/ 21 h 25"/>
                    <a:gd name="T34" fmla="*/ 11 w 11"/>
                    <a:gd name="T35" fmla="*/ 13 h 25"/>
                    <a:gd name="T36" fmla="*/ 11 w 11"/>
                    <a:gd name="T37" fmla="*/ 8 h 25"/>
                    <a:gd name="T38" fmla="*/ 11 w 11"/>
                    <a:gd name="T39" fmla="*/ 8 h 25"/>
                    <a:gd name="T40" fmla="*/ 11 w 11"/>
                    <a:gd name="T41" fmla="*/ 4 h 25"/>
                    <a:gd name="T42" fmla="*/ 11 w 11"/>
                    <a:gd name="T43" fmla="*/ 4 h 25"/>
                    <a:gd name="T44" fmla="*/ 0 w 11"/>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25"/>
                    <a:gd name="T71" fmla="*/ 11 w 1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25">
                      <a:moveTo>
                        <a:pt x="0" y="0"/>
                      </a:moveTo>
                      <a:lnTo>
                        <a:pt x="0" y="0"/>
                      </a:lnTo>
                      <a:lnTo>
                        <a:pt x="0" y="4"/>
                      </a:lnTo>
                      <a:lnTo>
                        <a:pt x="3" y="8"/>
                      </a:lnTo>
                      <a:lnTo>
                        <a:pt x="3" y="17"/>
                      </a:lnTo>
                      <a:lnTo>
                        <a:pt x="3" y="21"/>
                      </a:lnTo>
                      <a:lnTo>
                        <a:pt x="3" y="25"/>
                      </a:lnTo>
                      <a:lnTo>
                        <a:pt x="7" y="25"/>
                      </a:lnTo>
                      <a:lnTo>
                        <a:pt x="11" y="25"/>
                      </a:lnTo>
                      <a:lnTo>
                        <a:pt x="11" y="21"/>
                      </a:lnTo>
                      <a:lnTo>
                        <a:pt x="11" y="13"/>
                      </a:lnTo>
                      <a:lnTo>
                        <a:pt x="11" y="8"/>
                      </a:lnTo>
                      <a:lnTo>
                        <a:pt x="11" y="4"/>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772" name="Freeform 1254"/>
              <p:cNvSpPr>
                <a:spLocks/>
              </p:cNvSpPr>
              <p:nvPr/>
            </p:nvSpPr>
            <p:spPr bwMode="auto">
              <a:xfrm>
                <a:off x="850" y="3447"/>
                <a:ext cx="18" cy="30"/>
              </a:xfrm>
              <a:custGeom>
                <a:avLst/>
                <a:gdLst>
                  <a:gd name="T0" fmla="*/ 0 w 18"/>
                  <a:gd name="T1" fmla="*/ 9 h 30"/>
                  <a:gd name="T2" fmla="*/ 0 w 18"/>
                  <a:gd name="T3" fmla="*/ 9 h 30"/>
                  <a:gd name="T4" fmla="*/ 0 w 18"/>
                  <a:gd name="T5" fmla="*/ 30 h 30"/>
                  <a:gd name="T6" fmla="*/ 7 w 18"/>
                  <a:gd name="T7" fmla="*/ 30 h 30"/>
                  <a:gd name="T8" fmla="*/ 7 w 18"/>
                  <a:gd name="T9" fmla="*/ 30 h 30"/>
                  <a:gd name="T10" fmla="*/ 11 w 18"/>
                  <a:gd name="T11" fmla="*/ 30 h 30"/>
                  <a:gd name="T12" fmla="*/ 15 w 18"/>
                  <a:gd name="T13" fmla="*/ 30 h 30"/>
                  <a:gd name="T14" fmla="*/ 15 w 18"/>
                  <a:gd name="T15" fmla="*/ 30 h 30"/>
                  <a:gd name="T16" fmla="*/ 18 w 18"/>
                  <a:gd name="T17" fmla="*/ 30 h 30"/>
                  <a:gd name="T18" fmla="*/ 18 w 18"/>
                  <a:gd name="T19" fmla="*/ 30 h 30"/>
                  <a:gd name="T20" fmla="*/ 18 w 18"/>
                  <a:gd name="T21" fmla="*/ 30 h 30"/>
                  <a:gd name="T22" fmla="*/ 18 w 18"/>
                  <a:gd name="T23" fmla="*/ 30 h 30"/>
                  <a:gd name="T24" fmla="*/ 18 w 18"/>
                  <a:gd name="T25" fmla="*/ 26 h 30"/>
                  <a:gd name="T26" fmla="*/ 18 w 18"/>
                  <a:gd name="T27" fmla="*/ 22 h 30"/>
                  <a:gd name="T28" fmla="*/ 15 w 18"/>
                  <a:gd name="T29" fmla="*/ 13 h 30"/>
                  <a:gd name="T30" fmla="*/ 15 w 18"/>
                  <a:gd name="T31" fmla="*/ 5 h 30"/>
                  <a:gd name="T32" fmla="*/ 15 w 18"/>
                  <a:gd name="T33" fmla="*/ 0 h 30"/>
                  <a:gd name="T34" fmla="*/ 11 w 18"/>
                  <a:gd name="T35" fmla="*/ 0 h 30"/>
                  <a:gd name="T36" fmla="*/ 0 w 18"/>
                  <a:gd name="T37" fmla="*/ 0 h 30"/>
                  <a:gd name="T38" fmla="*/ 0 w 18"/>
                  <a:gd name="T39" fmla="*/ 9 h 30"/>
                  <a:gd name="T40" fmla="*/ 0 w 18"/>
                  <a:gd name="T41" fmla="*/ 9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0"/>
                  <a:gd name="T65" fmla="*/ 18 w 1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0">
                    <a:moveTo>
                      <a:pt x="0" y="9"/>
                    </a:moveTo>
                    <a:lnTo>
                      <a:pt x="0" y="9"/>
                    </a:lnTo>
                    <a:lnTo>
                      <a:pt x="0" y="30"/>
                    </a:lnTo>
                    <a:lnTo>
                      <a:pt x="7" y="30"/>
                    </a:lnTo>
                    <a:lnTo>
                      <a:pt x="11" y="30"/>
                    </a:lnTo>
                    <a:lnTo>
                      <a:pt x="15" y="30"/>
                    </a:lnTo>
                    <a:lnTo>
                      <a:pt x="18" y="30"/>
                    </a:lnTo>
                    <a:lnTo>
                      <a:pt x="18" y="26"/>
                    </a:lnTo>
                    <a:lnTo>
                      <a:pt x="18" y="22"/>
                    </a:lnTo>
                    <a:lnTo>
                      <a:pt x="15" y="13"/>
                    </a:lnTo>
                    <a:lnTo>
                      <a:pt x="15" y="5"/>
                    </a:lnTo>
                    <a:lnTo>
                      <a:pt x="15" y="0"/>
                    </a:lnTo>
                    <a:lnTo>
                      <a:pt x="11" y="0"/>
                    </a:lnTo>
                    <a:lnTo>
                      <a:pt x="0" y="0"/>
                    </a:lnTo>
                    <a:lnTo>
                      <a:pt x="0" y="9"/>
                    </a:lnTo>
                    <a:close/>
                  </a:path>
                </a:pathLst>
              </a:custGeom>
              <a:solidFill>
                <a:srgbClr val="5C241D"/>
              </a:solidFill>
              <a:ln w="6350">
                <a:solidFill>
                  <a:srgbClr val="5C241D"/>
                </a:solidFill>
                <a:round/>
                <a:headEnd/>
                <a:tailEnd/>
              </a:ln>
            </p:spPr>
            <p:txBody>
              <a:bodyPr/>
              <a:lstStyle/>
              <a:p>
                <a:endParaRPr lang="fa-IR"/>
              </a:p>
            </p:txBody>
          </p:sp>
          <p:sp>
            <p:nvSpPr>
              <p:cNvPr id="773" name="Freeform 1255"/>
              <p:cNvSpPr>
                <a:spLocks/>
              </p:cNvSpPr>
              <p:nvPr/>
            </p:nvSpPr>
            <p:spPr bwMode="auto">
              <a:xfrm>
                <a:off x="801" y="3316"/>
                <a:ext cx="109" cy="144"/>
              </a:xfrm>
              <a:custGeom>
                <a:avLst/>
                <a:gdLst>
                  <a:gd name="T0" fmla="*/ 56 w 109"/>
                  <a:gd name="T1" fmla="*/ 38 h 144"/>
                  <a:gd name="T2" fmla="*/ 56 w 109"/>
                  <a:gd name="T3" fmla="*/ 34 h 144"/>
                  <a:gd name="T4" fmla="*/ 60 w 109"/>
                  <a:gd name="T5" fmla="*/ 34 h 144"/>
                  <a:gd name="T6" fmla="*/ 60 w 109"/>
                  <a:gd name="T7" fmla="*/ 29 h 144"/>
                  <a:gd name="T8" fmla="*/ 49 w 109"/>
                  <a:gd name="T9" fmla="*/ 21 h 144"/>
                  <a:gd name="T10" fmla="*/ 45 w 109"/>
                  <a:gd name="T11" fmla="*/ 13 h 144"/>
                  <a:gd name="T12" fmla="*/ 45 w 109"/>
                  <a:gd name="T13" fmla="*/ 0 h 144"/>
                  <a:gd name="T14" fmla="*/ 41 w 109"/>
                  <a:gd name="T15" fmla="*/ 4 h 144"/>
                  <a:gd name="T16" fmla="*/ 34 w 109"/>
                  <a:gd name="T17" fmla="*/ 34 h 144"/>
                  <a:gd name="T18" fmla="*/ 30 w 109"/>
                  <a:gd name="T19" fmla="*/ 38 h 144"/>
                  <a:gd name="T20" fmla="*/ 30 w 109"/>
                  <a:gd name="T21" fmla="*/ 46 h 144"/>
                  <a:gd name="T22" fmla="*/ 26 w 109"/>
                  <a:gd name="T23" fmla="*/ 46 h 144"/>
                  <a:gd name="T24" fmla="*/ 22 w 109"/>
                  <a:gd name="T25" fmla="*/ 51 h 144"/>
                  <a:gd name="T26" fmla="*/ 22 w 109"/>
                  <a:gd name="T27" fmla="*/ 55 h 144"/>
                  <a:gd name="T28" fmla="*/ 18 w 109"/>
                  <a:gd name="T29" fmla="*/ 63 h 144"/>
                  <a:gd name="T30" fmla="*/ 15 w 109"/>
                  <a:gd name="T31" fmla="*/ 68 h 144"/>
                  <a:gd name="T32" fmla="*/ 22 w 109"/>
                  <a:gd name="T33" fmla="*/ 68 h 144"/>
                  <a:gd name="T34" fmla="*/ 7 w 109"/>
                  <a:gd name="T35" fmla="*/ 85 h 144"/>
                  <a:gd name="T36" fmla="*/ 15 w 109"/>
                  <a:gd name="T37" fmla="*/ 85 h 144"/>
                  <a:gd name="T38" fmla="*/ 15 w 109"/>
                  <a:gd name="T39" fmla="*/ 93 h 144"/>
                  <a:gd name="T40" fmla="*/ 7 w 109"/>
                  <a:gd name="T41" fmla="*/ 106 h 144"/>
                  <a:gd name="T42" fmla="*/ 0 w 109"/>
                  <a:gd name="T43" fmla="*/ 114 h 144"/>
                  <a:gd name="T44" fmla="*/ 0 w 109"/>
                  <a:gd name="T45" fmla="*/ 114 h 144"/>
                  <a:gd name="T46" fmla="*/ 3 w 109"/>
                  <a:gd name="T47" fmla="*/ 119 h 144"/>
                  <a:gd name="T48" fmla="*/ 7 w 109"/>
                  <a:gd name="T49" fmla="*/ 119 h 144"/>
                  <a:gd name="T50" fmla="*/ 18 w 109"/>
                  <a:gd name="T51" fmla="*/ 123 h 144"/>
                  <a:gd name="T52" fmla="*/ 18 w 109"/>
                  <a:gd name="T53" fmla="*/ 123 h 144"/>
                  <a:gd name="T54" fmla="*/ 11 w 109"/>
                  <a:gd name="T55" fmla="*/ 131 h 144"/>
                  <a:gd name="T56" fmla="*/ 3 w 109"/>
                  <a:gd name="T57" fmla="*/ 140 h 144"/>
                  <a:gd name="T58" fmla="*/ 0 w 109"/>
                  <a:gd name="T59" fmla="*/ 144 h 144"/>
                  <a:gd name="T60" fmla="*/ 7 w 109"/>
                  <a:gd name="T61" fmla="*/ 144 h 144"/>
                  <a:gd name="T62" fmla="*/ 30 w 109"/>
                  <a:gd name="T63" fmla="*/ 140 h 144"/>
                  <a:gd name="T64" fmla="*/ 37 w 109"/>
                  <a:gd name="T65" fmla="*/ 144 h 144"/>
                  <a:gd name="T66" fmla="*/ 83 w 109"/>
                  <a:gd name="T67" fmla="*/ 136 h 144"/>
                  <a:gd name="T68" fmla="*/ 98 w 109"/>
                  <a:gd name="T69" fmla="*/ 140 h 144"/>
                  <a:gd name="T70" fmla="*/ 109 w 109"/>
                  <a:gd name="T71" fmla="*/ 144 h 144"/>
                  <a:gd name="T72" fmla="*/ 109 w 109"/>
                  <a:gd name="T73" fmla="*/ 140 h 144"/>
                  <a:gd name="T74" fmla="*/ 98 w 109"/>
                  <a:gd name="T75" fmla="*/ 131 h 144"/>
                  <a:gd name="T76" fmla="*/ 90 w 109"/>
                  <a:gd name="T77" fmla="*/ 127 h 144"/>
                  <a:gd name="T78" fmla="*/ 90 w 109"/>
                  <a:gd name="T79" fmla="*/ 123 h 144"/>
                  <a:gd name="T80" fmla="*/ 90 w 109"/>
                  <a:gd name="T81" fmla="*/ 119 h 144"/>
                  <a:gd name="T82" fmla="*/ 98 w 109"/>
                  <a:gd name="T83" fmla="*/ 119 h 144"/>
                  <a:gd name="T84" fmla="*/ 98 w 109"/>
                  <a:gd name="T85" fmla="*/ 114 h 144"/>
                  <a:gd name="T86" fmla="*/ 98 w 109"/>
                  <a:gd name="T87" fmla="*/ 110 h 144"/>
                  <a:gd name="T88" fmla="*/ 94 w 109"/>
                  <a:gd name="T89" fmla="*/ 110 h 144"/>
                  <a:gd name="T90" fmla="*/ 86 w 109"/>
                  <a:gd name="T91" fmla="*/ 106 h 144"/>
                  <a:gd name="T92" fmla="*/ 79 w 109"/>
                  <a:gd name="T93" fmla="*/ 97 h 144"/>
                  <a:gd name="T94" fmla="*/ 79 w 109"/>
                  <a:gd name="T95" fmla="*/ 93 h 144"/>
                  <a:gd name="T96" fmla="*/ 79 w 109"/>
                  <a:gd name="T97" fmla="*/ 93 h 144"/>
                  <a:gd name="T98" fmla="*/ 83 w 109"/>
                  <a:gd name="T99" fmla="*/ 89 h 144"/>
                  <a:gd name="T100" fmla="*/ 90 w 109"/>
                  <a:gd name="T101" fmla="*/ 85 h 144"/>
                  <a:gd name="T102" fmla="*/ 90 w 109"/>
                  <a:gd name="T103" fmla="*/ 85 h 144"/>
                  <a:gd name="T104" fmla="*/ 83 w 109"/>
                  <a:gd name="T105" fmla="*/ 80 h 144"/>
                  <a:gd name="T106" fmla="*/ 79 w 109"/>
                  <a:gd name="T107" fmla="*/ 72 h 144"/>
                  <a:gd name="T108" fmla="*/ 71 w 109"/>
                  <a:gd name="T109" fmla="*/ 68 h 144"/>
                  <a:gd name="T110" fmla="*/ 71 w 109"/>
                  <a:gd name="T111" fmla="*/ 63 h 144"/>
                  <a:gd name="T112" fmla="*/ 75 w 109"/>
                  <a:gd name="T113" fmla="*/ 63 h 144"/>
                  <a:gd name="T114" fmla="*/ 79 w 109"/>
                  <a:gd name="T115" fmla="*/ 55 h 144"/>
                  <a:gd name="T116" fmla="*/ 75 w 109"/>
                  <a:gd name="T117" fmla="*/ 51 h 144"/>
                  <a:gd name="T118" fmla="*/ 75 w 109"/>
                  <a:gd name="T119" fmla="*/ 51 h 144"/>
                  <a:gd name="T120" fmla="*/ 67 w 109"/>
                  <a:gd name="T121" fmla="*/ 46 h 144"/>
                  <a:gd name="T122" fmla="*/ 64 w 109"/>
                  <a:gd name="T123" fmla="*/ 42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144"/>
                  <a:gd name="T188" fmla="*/ 109 w 109"/>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144">
                    <a:moveTo>
                      <a:pt x="60" y="38"/>
                    </a:moveTo>
                    <a:lnTo>
                      <a:pt x="60" y="38"/>
                    </a:lnTo>
                    <a:lnTo>
                      <a:pt x="56" y="38"/>
                    </a:lnTo>
                    <a:lnTo>
                      <a:pt x="56" y="34"/>
                    </a:lnTo>
                    <a:lnTo>
                      <a:pt x="60" y="34"/>
                    </a:lnTo>
                    <a:lnTo>
                      <a:pt x="60" y="29"/>
                    </a:lnTo>
                    <a:lnTo>
                      <a:pt x="56" y="29"/>
                    </a:lnTo>
                    <a:lnTo>
                      <a:pt x="52" y="21"/>
                    </a:lnTo>
                    <a:lnTo>
                      <a:pt x="49" y="21"/>
                    </a:lnTo>
                    <a:lnTo>
                      <a:pt x="49" y="17"/>
                    </a:lnTo>
                    <a:lnTo>
                      <a:pt x="45" y="13"/>
                    </a:lnTo>
                    <a:lnTo>
                      <a:pt x="45" y="8"/>
                    </a:lnTo>
                    <a:lnTo>
                      <a:pt x="45" y="4"/>
                    </a:lnTo>
                    <a:lnTo>
                      <a:pt x="45" y="0"/>
                    </a:lnTo>
                    <a:lnTo>
                      <a:pt x="41" y="4"/>
                    </a:lnTo>
                    <a:lnTo>
                      <a:pt x="37" y="8"/>
                    </a:lnTo>
                    <a:lnTo>
                      <a:pt x="34" y="34"/>
                    </a:lnTo>
                    <a:lnTo>
                      <a:pt x="30" y="34"/>
                    </a:lnTo>
                    <a:lnTo>
                      <a:pt x="30" y="38"/>
                    </a:lnTo>
                    <a:lnTo>
                      <a:pt x="30" y="42"/>
                    </a:lnTo>
                    <a:lnTo>
                      <a:pt x="30" y="46"/>
                    </a:lnTo>
                    <a:lnTo>
                      <a:pt x="26" y="46"/>
                    </a:lnTo>
                    <a:lnTo>
                      <a:pt x="22" y="46"/>
                    </a:lnTo>
                    <a:lnTo>
                      <a:pt x="22" y="51"/>
                    </a:lnTo>
                    <a:lnTo>
                      <a:pt x="22" y="55"/>
                    </a:lnTo>
                    <a:lnTo>
                      <a:pt x="22" y="59"/>
                    </a:lnTo>
                    <a:lnTo>
                      <a:pt x="18" y="63"/>
                    </a:lnTo>
                    <a:lnTo>
                      <a:pt x="15" y="63"/>
                    </a:lnTo>
                    <a:lnTo>
                      <a:pt x="15" y="68"/>
                    </a:lnTo>
                    <a:lnTo>
                      <a:pt x="18" y="68"/>
                    </a:lnTo>
                    <a:lnTo>
                      <a:pt x="22" y="68"/>
                    </a:lnTo>
                    <a:lnTo>
                      <a:pt x="22" y="72"/>
                    </a:lnTo>
                    <a:lnTo>
                      <a:pt x="7" y="85"/>
                    </a:lnTo>
                    <a:lnTo>
                      <a:pt x="15" y="85"/>
                    </a:lnTo>
                    <a:lnTo>
                      <a:pt x="15" y="89"/>
                    </a:lnTo>
                    <a:lnTo>
                      <a:pt x="15" y="93"/>
                    </a:lnTo>
                    <a:lnTo>
                      <a:pt x="11" y="102"/>
                    </a:lnTo>
                    <a:lnTo>
                      <a:pt x="11" y="106"/>
                    </a:lnTo>
                    <a:lnTo>
                      <a:pt x="7" y="106"/>
                    </a:lnTo>
                    <a:lnTo>
                      <a:pt x="3" y="110"/>
                    </a:lnTo>
                    <a:lnTo>
                      <a:pt x="0" y="114"/>
                    </a:lnTo>
                    <a:lnTo>
                      <a:pt x="3" y="119"/>
                    </a:lnTo>
                    <a:lnTo>
                      <a:pt x="7" y="119"/>
                    </a:lnTo>
                    <a:lnTo>
                      <a:pt x="11" y="119"/>
                    </a:lnTo>
                    <a:lnTo>
                      <a:pt x="15" y="119"/>
                    </a:lnTo>
                    <a:lnTo>
                      <a:pt x="18" y="123"/>
                    </a:lnTo>
                    <a:lnTo>
                      <a:pt x="15" y="127"/>
                    </a:lnTo>
                    <a:lnTo>
                      <a:pt x="11" y="131"/>
                    </a:lnTo>
                    <a:lnTo>
                      <a:pt x="7" y="136"/>
                    </a:lnTo>
                    <a:lnTo>
                      <a:pt x="3" y="140"/>
                    </a:lnTo>
                    <a:lnTo>
                      <a:pt x="0" y="140"/>
                    </a:lnTo>
                    <a:lnTo>
                      <a:pt x="0" y="144"/>
                    </a:lnTo>
                    <a:lnTo>
                      <a:pt x="3" y="144"/>
                    </a:lnTo>
                    <a:lnTo>
                      <a:pt x="7" y="144"/>
                    </a:lnTo>
                    <a:lnTo>
                      <a:pt x="18" y="144"/>
                    </a:lnTo>
                    <a:lnTo>
                      <a:pt x="26" y="140"/>
                    </a:lnTo>
                    <a:lnTo>
                      <a:pt x="30" y="140"/>
                    </a:lnTo>
                    <a:lnTo>
                      <a:pt x="34" y="144"/>
                    </a:lnTo>
                    <a:lnTo>
                      <a:pt x="37" y="144"/>
                    </a:lnTo>
                    <a:lnTo>
                      <a:pt x="41" y="144"/>
                    </a:lnTo>
                    <a:lnTo>
                      <a:pt x="83" y="136"/>
                    </a:lnTo>
                    <a:lnTo>
                      <a:pt x="86" y="136"/>
                    </a:lnTo>
                    <a:lnTo>
                      <a:pt x="90" y="140"/>
                    </a:lnTo>
                    <a:lnTo>
                      <a:pt x="98" y="140"/>
                    </a:lnTo>
                    <a:lnTo>
                      <a:pt x="105" y="144"/>
                    </a:lnTo>
                    <a:lnTo>
                      <a:pt x="109" y="144"/>
                    </a:lnTo>
                    <a:lnTo>
                      <a:pt x="109" y="140"/>
                    </a:lnTo>
                    <a:lnTo>
                      <a:pt x="105" y="140"/>
                    </a:lnTo>
                    <a:lnTo>
                      <a:pt x="101" y="136"/>
                    </a:lnTo>
                    <a:lnTo>
                      <a:pt x="98" y="131"/>
                    </a:lnTo>
                    <a:lnTo>
                      <a:pt x="94" y="131"/>
                    </a:lnTo>
                    <a:lnTo>
                      <a:pt x="90" y="127"/>
                    </a:lnTo>
                    <a:lnTo>
                      <a:pt x="90" y="123"/>
                    </a:lnTo>
                    <a:lnTo>
                      <a:pt x="90" y="119"/>
                    </a:lnTo>
                    <a:lnTo>
                      <a:pt x="94" y="119"/>
                    </a:lnTo>
                    <a:lnTo>
                      <a:pt x="98" y="119"/>
                    </a:lnTo>
                    <a:lnTo>
                      <a:pt x="98" y="114"/>
                    </a:lnTo>
                    <a:lnTo>
                      <a:pt x="98" y="110"/>
                    </a:lnTo>
                    <a:lnTo>
                      <a:pt x="94" y="110"/>
                    </a:lnTo>
                    <a:lnTo>
                      <a:pt x="90" y="106"/>
                    </a:lnTo>
                    <a:lnTo>
                      <a:pt x="86" y="106"/>
                    </a:lnTo>
                    <a:lnTo>
                      <a:pt x="83" y="102"/>
                    </a:lnTo>
                    <a:lnTo>
                      <a:pt x="79" y="97"/>
                    </a:lnTo>
                    <a:lnTo>
                      <a:pt x="79" y="93"/>
                    </a:lnTo>
                    <a:lnTo>
                      <a:pt x="83" y="89"/>
                    </a:lnTo>
                    <a:lnTo>
                      <a:pt x="86" y="89"/>
                    </a:lnTo>
                    <a:lnTo>
                      <a:pt x="86" y="85"/>
                    </a:lnTo>
                    <a:lnTo>
                      <a:pt x="90" y="85"/>
                    </a:lnTo>
                    <a:lnTo>
                      <a:pt x="86" y="80"/>
                    </a:lnTo>
                    <a:lnTo>
                      <a:pt x="83" y="80"/>
                    </a:lnTo>
                    <a:lnTo>
                      <a:pt x="83" y="76"/>
                    </a:lnTo>
                    <a:lnTo>
                      <a:pt x="79" y="76"/>
                    </a:lnTo>
                    <a:lnTo>
                      <a:pt x="79" y="72"/>
                    </a:lnTo>
                    <a:lnTo>
                      <a:pt x="75" y="72"/>
                    </a:lnTo>
                    <a:lnTo>
                      <a:pt x="71" y="68"/>
                    </a:lnTo>
                    <a:lnTo>
                      <a:pt x="71" y="63"/>
                    </a:lnTo>
                    <a:lnTo>
                      <a:pt x="75" y="63"/>
                    </a:lnTo>
                    <a:lnTo>
                      <a:pt x="75" y="59"/>
                    </a:lnTo>
                    <a:lnTo>
                      <a:pt x="79" y="55"/>
                    </a:lnTo>
                    <a:lnTo>
                      <a:pt x="75" y="51"/>
                    </a:lnTo>
                    <a:lnTo>
                      <a:pt x="71" y="51"/>
                    </a:lnTo>
                    <a:lnTo>
                      <a:pt x="71" y="46"/>
                    </a:lnTo>
                    <a:lnTo>
                      <a:pt x="67" y="46"/>
                    </a:lnTo>
                    <a:lnTo>
                      <a:pt x="64" y="42"/>
                    </a:lnTo>
                    <a:lnTo>
                      <a:pt x="60" y="42"/>
                    </a:lnTo>
                    <a:lnTo>
                      <a:pt x="60" y="38"/>
                    </a:lnTo>
                    <a:close/>
                  </a:path>
                </a:pathLst>
              </a:custGeom>
              <a:solidFill>
                <a:srgbClr val="114324"/>
              </a:solidFill>
              <a:ln w="6350">
                <a:solidFill>
                  <a:srgbClr val="114324"/>
                </a:solidFill>
                <a:round/>
                <a:headEnd/>
                <a:tailEnd/>
              </a:ln>
            </p:spPr>
            <p:txBody>
              <a:bodyPr/>
              <a:lstStyle/>
              <a:p>
                <a:endParaRPr lang="fa-IR"/>
              </a:p>
            </p:txBody>
          </p:sp>
          <p:sp>
            <p:nvSpPr>
              <p:cNvPr id="774" name="Freeform 1256"/>
              <p:cNvSpPr>
                <a:spLocks/>
              </p:cNvSpPr>
              <p:nvPr/>
            </p:nvSpPr>
            <p:spPr bwMode="auto">
              <a:xfrm>
                <a:off x="959" y="3405"/>
                <a:ext cx="57" cy="64"/>
              </a:xfrm>
              <a:custGeom>
                <a:avLst/>
                <a:gdLst>
                  <a:gd name="T0" fmla="*/ 15 w 57"/>
                  <a:gd name="T1" fmla="*/ 17 h 64"/>
                  <a:gd name="T2" fmla="*/ 15 w 57"/>
                  <a:gd name="T3" fmla="*/ 30 h 64"/>
                  <a:gd name="T4" fmla="*/ 11 w 57"/>
                  <a:gd name="T5" fmla="*/ 34 h 64"/>
                  <a:gd name="T6" fmla="*/ 11 w 57"/>
                  <a:gd name="T7" fmla="*/ 38 h 64"/>
                  <a:gd name="T8" fmla="*/ 11 w 57"/>
                  <a:gd name="T9" fmla="*/ 42 h 64"/>
                  <a:gd name="T10" fmla="*/ 11 w 57"/>
                  <a:gd name="T11" fmla="*/ 47 h 64"/>
                  <a:gd name="T12" fmla="*/ 7 w 57"/>
                  <a:gd name="T13" fmla="*/ 47 h 64"/>
                  <a:gd name="T14" fmla="*/ 4 w 57"/>
                  <a:gd name="T15" fmla="*/ 51 h 64"/>
                  <a:gd name="T16" fmla="*/ 4 w 57"/>
                  <a:gd name="T17" fmla="*/ 51 h 64"/>
                  <a:gd name="T18" fmla="*/ 0 w 57"/>
                  <a:gd name="T19" fmla="*/ 55 h 64"/>
                  <a:gd name="T20" fmla="*/ 0 w 57"/>
                  <a:gd name="T21" fmla="*/ 59 h 64"/>
                  <a:gd name="T22" fmla="*/ 0 w 57"/>
                  <a:gd name="T23" fmla="*/ 64 h 64"/>
                  <a:gd name="T24" fmla="*/ 7 w 57"/>
                  <a:gd name="T25" fmla="*/ 64 h 64"/>
                  <a:gd name="T26" fmla="*/ 23 w 57"/>
                  <a:gd name="T27" fmla="*/ 59 h 64"/>
                  <a:gd name="T28" fmla="*/ 23 w 57"/>
                  <a:gd name="T29" fmla="*/ 59 h 64"/>
                  <a:gd name="T30" fmla="*/ 26 w 57"/>
                  <a:gd name="T31" fmla="*/ 59 h 64"/>
                  <a:gd name="T32" fmla="*/ 30 w 57"/>
                  <a:gd name="T33" fmla="*/ 59 h 64"/>
                  <a:gd name="T34" fmla="*/ 34 w 57"/>
                  <a:gd name="T35" fmla="*/ 59 h 64"/>
                  <a:gd name="T36" fmla="*/ 34 w 57"/>
                  <a:gd name="T37" fmla="*/ 59 h 64"/>
                  <a:gd name="T38" fmla="*/ 41 w 57"/>
                  <a:gd name="T39" fmla="*/ 59 h 64"/>
                  <a:gd name="T40" fmla="*/ 49 w 57"/>
                  <a:gd name="T41" fmla="*/ 59 h 64"/>
                  <a:gd name="T42" fmla="*/ 57 w 57"/>
                  <a:gd name="T43" fmla="*/ 59 h 64"/>
                  <a:gd name="T44" fmla="*/ 57 w 57"/>
                  <a:gd name="T45" fmla="*/ 59 h 64"/>
                  <a:gd name="T46" fmla="*/ 57 w 57"/>
                  <a:gd name="T47" fmla="*/ 59 h 64"/>
                  <a:gd name="T48" fmla="*/ 49 w 57"/>
                  <a:gd name="T49" fmla="*/ 55 h 64"/>
                  <a:gd name="T50" fmla="*/ 45 w 57"/>
                  <a:gd name="T51" fmla="*/ 51 h 64"/>
                  <a:gd name="T52" fmla="*/ 45 w 57"/>
                  <a:gd name="T53" fmla="*/ 47 h 64"/>
                  <a:gd name="T54" fmla="*/ 45 w 57"/>
                  <a:gd name="T55" fmla="*/ 47 h 64"/>
                  <a:gd name="T56" fmla="*/ 45 w 57"/>
                  <a:gd name="T57" fmla="*/ 42 h 64"/>
                  <a:gd name="T58" fmla="*/ 45 w 57"/>
                  <a:gd name="T59" fmla="*/ 42 h 64"/>
                  <a:gd name="T60" fmla="*/ 41 w 57"/>
                  <a:gd name="T61" fmla="*/ 38 h 64"/>
                  <a:gd name="T62" fmla="*/ 41 w 57"/>
                  <a:gd name="T63" fmla="*/ 34 h 64"/>
                  <a:gd name="T64" fmla="*/ 41 w 57"/>
                  <a:gd name="T65" fmla="*/ 34 h 64"/>
                  <a:gd name="T66" fmla="*/ 41 w 57"/>
                  <a:gd name="T67" fmla="*/ 30 h 64"/>
                  <a:gd name="T68" fmla="*/ 41 w 57"/>
                  <a:gd name="T69" fmla="*/ 30 h 64"/>
                  <a:gd name="T70" fmla="*/ 41 w 57"/>
                  <a:gd name="T71" fmla="*/ 25 h 64"/>
                  <a:gd name="T72" fmla="*/ 38 w 57"/>
                  <a:gd name="T73" fmla="*/ 25 h 64"/>
                  <a:gd name="T74" fmla="*/ 38 w 57"/>
                  <a:gd name="T75" fmla="*/ 21 h 64"/>
                  <a:gd name="T76" fmla="*/ 38 w 57"/>
                  <a:gd name="T77" fmla="*/ 21 h 64"/>
                  <a:gd name="T78" fmla="*/ 38 w 57"/>
                  <a:gd name="T79" fmla="*/ 17 h 64"/>
                  <a:gd name="T80" fmla="*/ 38 w 57"/>
                  <a:gd name="T81" fmla="*/ 17 h 64"/>
                  <a:gd name="T82" fmla="*/ 34 w 57"/>
                  <a:gd name="T83" fmla="*/ 13 h 64"/>
                  <a:gd name="T84" fmla="*/ 34 w 57"/>
                  <a:gd name="T85" fmla="*/ 13 h 64"/>
                  <a:gd name="T86" fmla="*/ 34 w 57"/>
                  <a:gd name="T87" fmla="*/ 8 h 64"/>
                  <a:gd name="T88" fmla="*/ 34 w 57"/>
                  <a:gd name="T89" fmla="*/ 8 h 64"/>
                  <a:gd name="T90" fmla="*/ 30 w 57"/>
                  <a:gd name="T91" fmla="*/ 4 h 64"/>
                  <a:gd name="T92" fmla="*/ 30 w 57"/>
                  <a:gd name="T93" fmla="*/ 0 h 64"/>
                  <a:gd name="T94" fmla="*/ 30 w 57"/>
                  <a:gd name="T95" fmla="*/ 0 h 64"/>
                  <a:gd name="T96" fmla="*/ 26 w 57"/>
                  <a:gd name="T97" fmla="*/ 0 h 64"/>
                  <a:gd name="T98" fmla="*/ 26 w 57"/>
                  <a:gd name="T99" fmla="*/ 4 h 64"/>
                  <a:gd name="T100" fmla="*/ 26 w 57"/>
                  <a:gd name="T101" fmla="*/ 4 h 64"/>
                  <a:gd name="T102" fmla="*/ 23 w 57"/>
                  <a:gd name="T103" fmla="*/ 8 h 64"/>
                  <a:gd name="T104" fmla="*/ 23 w 57"/>
                  <a:gd name="T105" fmla="*/ 8 h 64"/>
                  <a:gd name="T106" fmla="*/ 19 w 57"/>
                  <a:gd name="T107" fmla="*/ 13 h 64"/>
                  <a:gd name="T108" fmla="*/ 19 w 57"/>
                  <a:gd name="T109" fmla="*/ 13 h 64"/>
                  <a:gd name="T110" fmla="*/ 19 w 57"/>
                  <a:gd name="T111" fmla="*/ 17 h 64"/>
                  <a:gd name="T112" fmla="*/ 15 w 57"/>
                  <a:gd name="T113" fmla="*/ 1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64"/>
                  <a:gd name="T173" fmla="*/ 57 w 57"/>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64">
                    <a:moveTo>
                      <a:pt x="15" y="17"/>
                    </a:moveTo>
                    <a:lnTo>
                      <a:pt x="15" y="17"/>
                    </a:lnTo>
                    <a:lnTo>
                      <a:pt x="15" y="25"/>
                    </a:lnTo>
                    <a:lnTo>
                      <a:pt x="15" y="30"/>
                    </a:lnTo>
                    <a:lnTo>
                      <a:pt x="11" y="30"/>
                    </a:lnTo>
                    <a:lnTo>
                      <a:pt x="11" y="34"/>
                    </a:lnTo>
                    <a:lnTo>
                      <a:pt x="11" y="38"/>
                    </a:lnTo>
                    <a:lnTo>
                      <a:pt x="11" y="42"/>
                    </a:lnTo>
                    <a:lnTo>
                      <a:pt x="11" y="47"/>
                    </a:lnTo>
                    <a:lnTo>
                      <a:pt x="7" y="47"/>
                    </a:lnTo>
                    <a:lnTo>
                      <a:pt x="4" y="51"/>
                    </a:lnTo>
                    <a:lnTo>
                      <a:pt x="4" y="55"/>
                    </a:lnTo>
                    <a:lnTo>
                      <a:pt x="0" y="55"/>
                    </a:lnTo>
                    <a:lnTo>
                      <a:pt x="0" y="59"/>
                    </a:lnTo>
                    <a:lnTo>
                      <a:pt x="0" y="64"/>
                    </a:lnTo>
                    <a:lnTo>
                      <a:pt x="7" y="64"/>
                    </a:lnTo>
                    <a:lnTo>
                      <a:pt x="15" y="59"/>
                    </a:lnTo>
                    <a:lnTo>
                      <a:pt x="23" y="59"/>
                    </a:lnTo>
                    <a:lnTo>
                      <a:pt x="26" y="59"/>
                    </a:lnTo>
                    <a:lnTo>
                      <a:pt x="30" y="59"/>
                    </a:lnTo>
                    <a:lnTo>
                      <a:pt x="34" y="59"/>
                    </a:lnTo>
                    <a:lnTo>
                      <a:pt x="41" y="59"/>
                    </a:lnTo>
                    <a:lnTo>
                      <a:pt x="45" y="59"/>
                    </a:lnTo>
                    <a:lnTo>
                      <a:pt x="49" y="59"/>
                    </a:lnTo>
                    <a:lnTo>
                      <a:pt x="57" y="59"/>
                    </a:lnTo>
                    <a:lnTo>
                      <a:pt x="53" y="55"/>
                    </a:lnTo>
                    <a:lnTo>
                      <a:pt x="49" y="55"/>
                    </a:lnTo>
                    <a:lnTo>
                      <a:pt x="45" y="51"/>
                    </a:lnTo>
                    <a:lnTo>
                      <a:pt x="45" y="47"/>
                    </a:lnTo>
                    <a:lnTo>
                      <a:pt x="45" y="42"/>
                    </a:lnTo>
                    <a:lnTo>
                      <a:pt x="41" y="38"/>
                    </a:lnTo>
                    <a:lnTo>
                      <a:pt x="41" y="34"/>
                    </a:lnTo>
                    <a:lnTo>
                      <a:pt x="41" y="30"/>
                    </a:lnTo>
                    <a:lnTo>
                      <a:pt x="41" y="25"/>
                    </a:lnTo>
                    <a:lnTo>
                      <a:pt x="38" y="25"/>
                    </a:lnTo>
                    <a:lnTo>
                      <a:pt x="38" y="21"/>
                    </a:lnTo>
                    <a:lnTo>
                      <a:pt x="38" y="17"/>
                    </a:lnTo>
                    <a:lnTo>
                      <a:pt x="34" y="13"/>
                    </a:lnTo>
                    <a:lnTo>
                      <a:pt x="34" y="8"/>
                    </a:lnTo>
                    <a:lnTo>
                      <a:pt x="34" y="4"/>
                    </a:lnTo>
                    <a:lnTo>
                      <a:pt x="30" y="4"/>
                    </a:lnTo>
                    <a:lnTo>
                      <a:pt x="30" y="0"/>
                    </a:lnTo>
                    <a:lnTo>
                      <a:pt x="26" y="0"/>
                    </a:lnTo>
                    <a:lnTo>
                      <a:pt x="26" y="4"/>
                    </a:lnTo>
                    <a:lnTo>
                      <a:pt x="26" y="8"/>
                    </a:lnTo>
                    <a:lnTo>
                      <a:pt x="23" y="8"/>
                    </a:lnTo>
                    <a:lnTo>
                      <a:pt x="19" y="13"/>
                    </a:lnTo>
                    <a:lnTo>
                      <a:pt x="19" y="17"/>
                    </a:lnTo>
                    <a:lnTo>
                      <a:pt x="15" y="17"/>
                    </a:lnTo>
                    <a:close/>
                  </a:path>
                </a:pathLst>
              </a:custGeom>
              <a:solidFill>
                <a:srgbClr val="228129"/>
              </a:solidFill>
              <a:ln w="6350">
                <a:solidFill>
                  <a:srgbClr val="228129"/>
                </a:solidFill>
                <a:round/>
                <a:headEnd/>
                <a:tailEnd/>
              </a:ln>
            </p:spPr>
            <p:txBody>
              <a:bodyPr/>
              <a:lstStyle/>
              <a:p>
                <a:endParaRPr lang="fa-IR"/>
              </a:p>
            </p:txBody>
          </p:sp>
          <p:sp>
            <p:nvSpPr>
              <p:cNvPr id="775" name="Freeform 1257"/>
              <p:cNvSpPr>
                <a:spLocks/>
              </p:cNvSpPr>
              <p:nvPr/>
            </p:nvSpPr>
            <p:spPr bwMode="auto">
              <a:xfrm>
                <a:off x="1008" y="3273"/>
                <a:ext cx="57" cy="106"/>
              </a:xfrm>
              <a:custGeom>
                <a:avLst/>
                <a:gdLst>
                  <a:gd name="T0" fmla="*/ 15 w 57"/>
                  <a:gd name="T1" fmla="*/ 30 h 106"/>
                  <a:gd name="T2" fmla="*/ 15 w 57"/>
                  <a:gd name="T3" fmla="*/ 47 h 106"/>
                  <a:gd name="T4" fmla="*/ 11 w 57"/>
                  <a:gd name="T5" fmla="*/ 60 h 106"/>
                  <a:gd name="T6" fmla="*/ 11 w 57"/>
                  <a:gd name="T7" fmla="*/ 64 h 106"/>
                  <a:gd name="T8" fmla="*/ 11 w 57"/>
                  <a:gd name="T9" fmla="*/ 72 h 106"/>
                  <a:gd name="T10" fmla="*/ 8 w 57"/>
                  <a:gd name="T11" fmla="*/ 77 h 106"/>
                  <a:gd name="T12" fmla="*/ 8 w 57"/>
                  <a:gd name="T13" fmla="*/ 81 h 106"/>
                  <a:gd name="T14" fmla="*/ 8 w 57"/>
                  <a:gd name="T15" fmla="*/ 81 h 106"/>
                  <a:gd name="T16" fmla="*/ 4 w 57"/>
                  <a:gd name="T17" fmla="*/ 85 h 106"/>
                  <a:gd name="T18" fmla="*/ 4 w 57"/>
                  <a:gd name="T19" fmla="*/ 89 h 106"/>
                  <a:gd name="T20" fmla="*/ 0 w 57"/>
                  <a:gd name="T21" fmla="*/ 98 h 106"/>
                  <a:gd name="T22" fmla="*/ 0 w 57"/>
                  <a:gd name="T23" fmla="*/ 106 h 106"/>
                  <a:gd name="T24" fmla="*/ 0 w 57"/>
                  <a:gd name="T25" fmla="*/ 106 h 106"/>
                  <a:gd name="T26" fmla="*/ 8 w 57"/>
                  <a:gd name="T27" fmla="*/ 106 h 106"/>
                  <a:gd name="T28" fmla="*/ 19 w 57"/>
                  <a:gd name="T29" fmla="*/ 102 h 106"/>
                  <a:gd name="T30" fmla="*/ 23 w 57"/>
                  <a:gd name="T31" fmla="*/ 98 h 106"/>
                  <a:gd name="T32" fmla="*/ 23 w 57"/>
                  <a:gd name="T33" fmla="*/ 98 h 106"/>
                  <a:gd name="T34" fmla="*/ 26 w 57"/>
                  <a:gd name="T35" fmla="*/ 102 h 106"/>
                  <a:gd name="T36" fmla="*/ 30 w 57"/>
                  <a:gd name="T37" fmla="*/ 98 h 106"/>
                  <a:gd name="T38" fmla="*/ 30 w 57"/>
                  <a:gd name="T39" fmla="*/ 98 h 106"/>
                  <a:gd name="T40" fmla="*/ 34 w 57"/>
                  <a:gd name="T41" fmla="*/ 98 h 106"/>
                  <a:gd name="T42" fmla="*/ 41 w 57"/>
                  <a:gd name="T43" fmla="*/ 98 h 106"/>
                  <a:gd name="T44" fmla="*/ 41 w 57"/>
                  <a:gd name="T45" fmla="*/ 102 h 106"/>
                  <a:gd name="T46" fmla="*/ 49 w 57"/>
                  <a:gd name="T47" fmla="*/ 102 h 106"/>
                  <a:gd name="T48" fmla="*/ 53 w 57"/>
                  <a:gd name="T49" fmla="*/ 102 h 106"/>
                  <a:gd name="T50" fmla="*/ 57 w 57"/>
                  <a:gd name="T51" fmla="*/ 102 h 106"/>
                  <a:gd name="T52" fmla="*/ 57 w 57"/>
                  <a:gd name="T53" fmla="*/ 102 h 106"/>
                  <a:gd name="T54" fmla="*/ 53 w 57"/>
                  <a:gd name="T55" fmla="*/ 94 h 106"/>
                  <a:gd name="T56" fmla="*/ 49 w 57"/>
                  <a:gd name="T57" fmla="*/ 89 h 106"/>
                  <a:gd name="T58" fmla="*/ 45 w 57"/>
                  <a:gd name="T59" fmla="*/ 85 h 106"/>
                  <a:gd name="T60" fmla="*/ 41 w 57"/>
                  <a:gd name="T61" fmla="*/ 81 h 106"/>
                  <a:gd name="T62" fmla="*/ 41 w 57"/>
                  <a:gd name="T63" fmla="*/ 77 h 106"/>
                  <a:gd name="T64" fmla="*/ 45 w 57"/>
                  <a:gd name="T65" fmla="*/ 77 h 106"/>
                  <a:gd name="T66" fmla="*/ 41 w 57"/>
                  <a:gd name="T67" fmla="*/ 72 h 106"/>
                  <a:gd name="T68" fmla="*/ 41 w 57"/>
                  <a:gd name="T69" fmla="*/ 64 h 106"/>
                  <a:gd name="T70" fmla="*/ 38 w 57"/>
                  <a:gd name="T71" fmla="*/ 60 h 106"/>
                  <a:gd name="T72" fmla="*/ 41 w 57"/>
                  <a:gd name="T73" fmla="*/ 56 h 106"/>
                  <a:gd name="T74" fmla="*/ 41 w 57"/>
                  <a:gd name="T75" fmla="*/ 51 h 106"/>
                  <a:gd name="T76" fmla="*/ 41 w 57"/>
                  <a:gd name="T77" fmla="*/ 47 h 106"/>
                  <a:gd name="T78" fmla="*/ 38 w 57"/>
                  <a:gd name="T79" fmla="*/ 43 h 106"/>
                  <a:gd name="T80" fmla="*/ 38 w 57"/>
                  <a:gd name="T81" fmla="*/ 43 h 106"/>
                  <a:gd name="T82" fmla="*/ 38 w 57"/>
                  <a:gd name="T83" fmla="*/ 39 h 106"/>
                  <a:gd name="T84" fmla="*/ 38 w 57"/>
                  <a:gd name="T85" fmla="*/ 34 h 106"/>
                  <a:gd name="T86" fmla="*/ 38 w 57"/>
                  <a:gd name="T87" fmla="*/ 34 h 106"/>
                  <a:gd name="T88" fmla="*/ 38 w 57"/>
                  <a:gd name="T89" fmla="*/ 30 h 106"/>
                  <a:gd name="T90" fmla="*/ 38 w 57"/>
                  <a:gd name="T91" fmla="*/ 30 h 106"/>
                  <a:gd name="T92" fmla="*/ 34 w 57"/>
                  <a:gd name="T93" fmla="*/ 26 h 106"/>
                  <a:gd name="T94" fmla="*/ 34 w 57"/>
                  <a:gd name="T95" fmla="*/ 22 h 106"/>
                  <a:gd name="T96" fmla="*/ 34 w 57"/>
                  <a:gd name="T97" fmla="*/ 17 h 106"/>
                  <a:gd name="T98" fmla="*/ 34 w 57"/>
                  <a:gd name="T99" fmla="*/ 13 h 106"/>
                  <a:gd name="T100" fmla="*/ 30 w 57"/>
                  <a:gd name="T101" fmla="*/ 9 h 106"/>
                  <a:gd name="T102" fmla="*/ 30 w 57"/>
                  <a:gd name="T103" fmla="*/ 5 h 106"/>
                  <a:gd name="T104" fmla="*/ 26 w 57"/>
                  <a:gd name="T105" fmla="*/ 5 h 106"/>
                  <a:gd name="T106" fmla="*/ 26 w 57"/>
                  <a:gd name="T107" fmla="*/ 5 h 106"/>
                  <a:gd name="T108" fmla="*/ 26 w 57"/>
                  <a:gd name="T109" fmla="*/ 5 h 106"/>
                  <a:gd name="T110" fmla="*/ 26 w 57"/>
                  <a:gd name="T111" fmla="*/ 9 h 106"/>
                  <a:gd name="T112" fmla="*/ 23 w 57"/>
                  <a:gd name="T113" fmla="*/ 13 h 106"/>
                  <a:gd name="T114" fmla="*/ 23 w 57"/>
                  <a:gd name="T115" fmla="*/ 17 h 106"/>
                  <a:gd name="T116" fmla="*/ 19 w 57"/>
                  <a:gd name="T117" fmla="*/ 22 h 106"/>
                  <a:gd name="T118" fmla="*/ 19 w 57"/>
                  <a:gd name="T119" fmla="*/ 22 h 106"/>
                  <a:gd name="T120" fmla="*/ 19 w 57"/>
                  <a:gd name="T121" fmla="*/ 26 h 106"/>
                  <a:gd name="T122" fmla="*/ 19 w 57"/>
                  <a:gd name="T123" fmla="*/ 26 h 106"/>
                  <a:gd name="T124" fmla="*/ 15 w 57"/>
                  <a:gd name="T125" fmla="*/ 3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06"/>
                  <a:gd name="T191" fmla="*/ 57 w 57"/>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06">
                    <a:moveTo>
                      <a:pt x="15" y="30"/>
                    </a:moveTo>
                    <a:lnTo>
                      <a:pt x="15" y="30"/>
                    </a:lnTo>
                    <a:lnTo>
                      <a:pt x="15" y="47"/>
                    </a:lnTo>
                    <a:lnTo>
                      <a:pt x="11" y="51"/>
                    </a:lnTo>
                    <a:lnTo>
                      <a:pt x="11" y="60"/>
                    </a:lnTo>
                    <a:lnTo>
                      <a:pt x="11" y="64"/>
                    </a:lnTo>
                    <a:lnTo>
                      <a:pt x="11" y="72"/>
                    </a:lnTo>
                    <a:lnTo>
                      <a:pt x="8" y="72"/>
                    </a:lnTo>
                    <a:lnTo>
                      <a:pt x="8" y="77"/>
                    </a:lnTo>
                    <a:lnTo>
                      <a:pt x="8" y="81"/>
                    </a:lnTo>
                    <a:lnTo>
                      <a:pt x="4" y="85"/>
                    </a:lnTo>
                    <a:lnTo>
                      <a:pt x="4" y="89"/>
                    </a:lnTo>
                    <a:lnTo>
                      <a:pt x="0" y="98"/>
                    </a:lnTo>
                    <a:lnTo>
                      <a:pt x="0" y="102"/>
                    </a:lnTo>
                    <a:lnTo>
                      <a:pt x="0" y="106"/>
                    </a:lnTo>
                    <a:lnTo>
                      <a:pt x="4" y="106"/>
                    </a:lnTo>
                    <a:lnTo>
                      <a:pt x="8" y="106"/>
                    </a:lnTo>
                    <a:lnTo>
                      <a:pt x="11" y="102"/>
                    </a:lnTo>
                    <a:lnTo>
                      <a:pt x="19" y="102"/>
                    </a:lnTo>
                    <a:lnTo>
                      <a:pt x="23" y="102"/>
                    </a:lnTo>
                    <a:lnTo>
                      <a:pt x="23" y="98"/>
                    </a:lnTo>
                    <a:lnTo>
                      <a:pt x="26" y="98"/>
                    </a:lnTo>
                    <a:lnTo>
                      <a:pt x="26" y="102"/>
                    </a:lnTo>
                    <a:lnTo>
                      <a:pt x="30" y="102"/>
                    </a:lnTo>
                    <a:lnTo>
                      <a:pt x="30" y="98"/>
                    </a:lnTo>
                    <a:lnTo>
                      <a:pt x="34" y="98"/>
                    </a:lnTo>
                    <a:lnTo>
                      <a:pt x="38" y="98"/>
                    </a:lnTo>
                    <a:lnTo>
                      <a:pt x="41" y="98"/>
                    </a:lnTo>
                    <a:lnTo>
                      <a:pt x="41" y="102"/>
                    </a:lnTo>
                    <a:lnTo>
                      <a:pt x="45" y="102"/>
                    </a:lnTo>
                    <a:lnTo>
                      <a:pt x="49" y="102"/>
                    </a:lnTo>
                    <a:lnTo>
                      <a:pt x="53" y="102"/>
                    </a:lnTo>
                    <a:lnTo>
                      <a:pt x="57" y="102"/>
                    </a:lnTo>
                    <a:lnTo>
                      <a:pt x="53" y="98"/>
                    </a:lnTo>
                    <a:lnTo>
                      <a:pt x="53" y="94"/>
                    </a:lnTo>
                    <a:lnTo>
                      <a:pt x="49" y="94"/>
                    </a:lnTo>
                    <a:lnTo>
                      <a:pt x="49" y="89"/>
                    </a:lnTo>
                    <a:lnTo>
                      <a:pt x="45" y="85"/>
                    </a:lnTo>
                    <a:lnTo>
                      <a:pt x="41" y="81"/>
                    </a:lnTo>
                    <a:lnTo>
                      <a:pt x="41" y="77"/>
                    </a:lnTo>
                    <a:lnTo>
                      <a:pt x="45" y="77"/>
                    </a:lnTo>
                    <a:lnTo>
                      <a:pt x="45" y="72"/>
                    </a:lnTo>
                    <a:lnTo>
                      <a:pt x="41" y="72"/>
                    </a:lnTo>
                    <a:lnTo>
                      <a:pt x="41" y="68"/>
                    </a:lnTo>
                    <a:lnTo>
                      <a:pt x="41" y="64"/>
                    </a:lnTo>
                    <a:lnTo>
                      <a:pt x="38" y="64"/>
                    </a:lnTo>
                    <a:lnTo>
                      <a:pt x="38" y="60"/>
                    </a:lnTo>
                    <a:lnTo>
                      <a:pt x="41" y="60"/>
                    </a:lnTo>
                    <a:lnTo>
                      <a:pt x="41" y="56"/>
                    </a:lnTo>
                    <a:lnTo>
                      <a:pt x="41" y="51"/>
                    </a:lnTo>
                    <a:lnTo>
                      <a:pt x="41" y="47"/>
                    </a:lnTo>
                    <a:lnTo>
                      <a:pt x="38" y="43"/>
                    </a:lnTo>
                    <a:lnTo>
                      <a:pt x="38" y="39"/>
                    </a:lnTo>
                    <a:lnTo>
                      <a:pt x="38" y="34"/>
                    </a:lnTo>
                    <a:lnTo>
                      <a:pt x="38" y="30"/>
                    </a:lnTo>
                    <a:lnTo>
                      <a:pt x="34" y="26"/>
                    </a:lnTo>
                    <a:lnTo>
                      <a:pt x="34" y="22"/>
                    </a:lnTo>
                    <a:lnTo>
                      <a:pt x="34" y="17"/>
                    </a:lnTo>
                    <a:lnTo>
                      <a:pt x="34" y="13"/>
                    </a:lnTo>
                    <a:lnTo>
                      <a:pt x="30" y="9"/>
                    </a:lnTo>
                    <a:lnTo>
                      <a:pt x="30" y="5"/>
                    </a:lnTo>
                    <a:lnTo>
                      <a:pt x="26" y="5"/>
                    </a:lnTo>
                    <a:lnTo>
                      <a:pt x="26" y="0"/>
                    </a:lnTo>
                    <a:lnTo>
                      <a:pt x="26" y="5"/>
                    </a:lnTo>
                    <a:lnTo>
                      <a:pt x="26" y="9"/>
                    </a:lnTo>
                    <a:lnTo>
                      <a:pt x="26" y="13"/>
                    </a:lnTo>
                    <a:lnTo>
                      <a:pt x="23" y="13"/>
                    </a:lnTo>
                    <a:lnTo>
                      <a:pt x="23" y="17"/>
                    </a:lnTo>
                    <a:lnTo>
                      <a:pt x="19" y="17"/>
                    </a:lnTo>
                    <a:lnTo>
                      <a:pt x="19" y="22"/>
                    </a:lnTo>
                    <a:lnTo>
                      <a:pt x="19" y="26"/>
                    </a:lnTo>
                    <a:lnTo>
                      <a:pt x="15" y="30"/>
                    </a:lnTo>
                    <a:close/>
                  </a:path>
                </a:pathLst>
              </a:custGeom>
              <a:solidFill>
                <a:srgbClr val="005E31"/>
              </a:solidFill>
              <a:ln w="6350">
                <a:solidFill>
                  <a:srgbClr val="005E31"/>
                </a:solidFill>
                <a:round/>
                <a:headEnd/>
                <a:tailEnd/>
              </a:ln>
            </p:spPr>
            <p:txBody>
              <a:bodyPr/>
              <a:lstStyle/>
              <a:p>
                <a:endParaRPr lang="fa-IR"/>
              </a:p>
            </p:txBody>
          </p:sp>
          <p:grpSp>
            <p:nvGrpSpPr>
              <p:cNvPr id="776" name="Group 1258"/>
              <p:cNvGrpSpPr>
                <a:grpSpLocks/>
              </p:cNvGrpSpPr>
              <p:nvPr/>
            </p:nvGrpSpPr>
            <p:grpSpPr bwMode="auto">
              <a:xfrm>
                <a:off x="1140" y="3239"/>
                <a:ext cx="162" cy="123"/>
                <a:chOff x="1140" y="3239"/>
                <a:chExt cx="162" cy="123"/>
              </a:xfrm>
            </p:grpSpPr>
            <p:sp>
              <p:nvSpPr>
                <p:cNvPr id="1364" name="Freeform 1259"/>
                <p:cNvSpPr>
                  <a:spLocks/>
                </p:cNvSpPr>
                <p:nvPr/>
              </p:nvSpPr>
              <p:spPr bwMode="auto">
                <a:xfrm>
                  <a:off x="1140" y="3252"/>
                  <a:ext cx="45" cy="51"/>
                </a:xfrm>
                <a:custGeom>
                  <a:avLst/>
                  <a:gdLst>
                    <a:gd name="T0" fmla="*/ 15 w 45"/>
                    <a:gd name="T1" fmla="*/ 17 h 51"/>
                    <a:gd name="T2" fmla="*/ 11 w 45"/>
                    <a:gd name="T3" fmla="*/ 26 h 51"/>
                    <a:gd name="T4" fmla="*/ 11 w 45"/>
                    <a:gd name="T5" fmla="*/ 30 h 51"/>
                    <a:gd name="T6" fmla="*/ 11 w 45"/>
                    <a:gd name="T7" fmla="*/ 30 h 51"/>
                    <a:gd name="T8" fmla="*/ 11 w 45"/>
                    <a:gd name="T9" fmla="*/ 34 h 51"/>
                    <a:gd name="T10" fmla="*/ 8 w 45"/>
                    <a:gd name="T11" fmla="*/ 34 h 51"/>
                    <a:gd name="T12" fmla="*/ 8 w 45"/>
                    <a:gd name="T13" fmla="*/ 38 h 51"/>
                    <a:gd name="T14" fmla="*/ 8 w 45"/>
                    <a:gd name="T15" fmla="*/ 38 h 51"/>
                    <a:gd name="T16" fmla="*/ 4 w 45"/>
                    <a:gd name="T17" fmla="*/ 38 h 51"/>
                    <a:gd name="T18" fmla="*/ 4 w 45"/>
                    <a:gd name="T19" fmla="*/ 47 h 51"/>
                    <a:gd name="T20" fmla="*/ 0 w 45"/>
                    <a:gd name="T21" fmla="*/ 47 h 51"/>
                    <a:gd name="T22" fmla="*/ 0 w 45"/>
                    <a:gd name="T23" fmla="*/ 47 h 51"/>
                    <a:gd name="T24" fmla="*/ 8 w 45"/>
                    <a:gd name="T25" fmla="*/ 47 h 51"/>
                    <a:gd name="T26" fmla="*/ 19 w 45"/>
                    <a:gd name="T27" fmla="*/ 47 h 51"/>
                    <a:gd name="T28" fmla="*/ 19 w 45"/>
                    <a:gd name="T29" fmla="*/ 47 h 51"/>
                    <a:gd name="T30" fmla="*/ 23 w 45"/>
                    <a:gd name="T31" fmla="*/ 47 h 51"/>
                    <a:gd name="T32" fmla="*/ 26 w 45"/>
                    <a:gd name="T33" fmla="*/ 47 h 51"/>
                    <a:gd name="T34" fmla="*/ 26 w 45"/>
                    <a:gd name="T35" fmla="*/ 47 h 51"/>
                    <a:gd name="T36" fmla="*/ 34 w 45"/>
                    <a:gd name="T37" fmla="*/ 47 h 51"/>
                    <a:gd name="T38" fmla="*/ 38 w 45"/>
                    <a:gd name="T39" fmla="*/ 47 h 51"/>
                    <a:gd name="T40" fmla="*/ 41 w 45"/>
                    <a:gd name="T41" fmla="*/ 47 h 51"/>
                    <a:gd name="T42" fmla="*/ 45 w 45"/>
                    <a:gd name="T43" fmla="*/ 47 h 51"/>
                    <a:gd name="T44" fmla="*/ 45 w 45"/>
                    <a:gd name="T45" fmla="*/ 47 h 51"/>
                    <a:gd name="T46" fmla="*/ 41 w 45"/>
                    <a:gd name="T47" fmla="*/ 43 h 51"/>
                    <a:gd name="T48" fmla="*/ 38 w 45"/>
                    <a:gd name="T49" fmla="*/ 38 h 51"/>
                    <a:gd name="T50" fmla="*/ 38 w 45"/>
                    <a:gd name="T51" fmla="*/ 38 h 51"/>
                    <a:gd name="T52" fmla="*/ 38 w 45"/>
                    <a:gd name="T53" fmla="*/ 34 h 51"/>
                    <a:gd name="T54" fmla="*/ 38 w 45"/>
                    <a:gd name="T55" fmla="*/ 34 h 51"/>
                    <a:gd name="T56" fmla="*/ 34 w 45"/>
                    <a:gd name="T57" fmla="*/ 30 h 51"/>
                    <a:gd name="T58" fmla="*/ 34 w 45"/>
                    <a:gd name="T59" fmla="*/ 30 h 51"/>
                    <a:gd name="T60" fmla="*/ 34 w 45"/>
                    <a:gd name="T61" fmla="*/ 26 h 51"/>
                    <a:gd name="T62" fmla="*/ 34 w 45"/>
                    <a:gd name="T63" fmla="*/ 21 h 51"/>
                    <a:gd name="T64" fmla="*/ 30 w 45"/>
                    <a:gd name="T65" fmla="*/ 21 h 51"/>
                    <a:gd name="T66" fmla="*/ 30 w 45"/>
                    <a:gd name="T67" fmla="*/ 17 h 51"/>
                    <a:gd name="T68" fmla="*/ 34 w 45"/>
                    <a:gd name="T69" fmla="*/ 17 h 51"/>
                    <a:gd name="T70" fmla="*/ 30 w 45"/>
                    <a:gd name="T71" fmla="*/ 17 h 51"/>
                    <a:gd name="T72" fmla="*/ 30 w 45"/>
                    <a:gd name="T73" fmla="*/ 13 h 51"/>
                    <a:gd name="T74" fmla="*/ 30 w 45"/>
                    <a:gd name="T75" fmla="*/ 13 h 51"/>
                    <a:gd name="T76" fmla="*/ 30 w 45"/>
                    <a:gd name="T77" fmla="*/ 9 h 51"/>
                    <a:gd name="T78" fmla="*/ 26 w 45"/>
                    <a:gd name="T79" fmla="*/ 4 h 51"/>
                    <a:gd name="T80" fmla="*/ 26 w 45"/>
                    <a:gd name="T81" fmla="*/ 4 h 51"/>
                    <a:gd name="T82" fmla="*/ 23 w 45"/>
                    <a:gd name="T83" fmla="*/ 4 h 51"/>
                    <a:gd name="T84" fmla="*/ 23 w 45"/>
                    <a:gd name="T85" fmla="*/ 4 h 51"/>
                    <a:gd name="T86" fmla="*/ 23 w 45"/>
                    <a:gd name="T87" fmla="*/ 4 h 51"/>
                    <a:gd name="T88" fmla="*/ 23 w 45"/>
                    <a:gd name="T89" fmla="*/ 9 h 51"/>
                    <a:gd name="T90" fmla="*/ 19 w 45"/>
                    <a:gd name="T91" fmla="*/ 9 h 51"/>
                    <a:gd name="T92" fmla="*/ 19 w 45"/>
                    <a:gd name="T93" fmla="*/ 9 h 51"/>
                    <a:gd name="T94" fmla="*/ 19 w 45"/>
                    <a:gd name="T95" fmla="*/ 13 h 51"/>
                    <a:gd name="T96" fmla="*/ 15 w 45"/>
                    <a:gd name="T97" fmla="*/ 13 h 51"/>
                    <a:gd name="T98" fmla="*/ 15 w 45"/>
                    <a:gd name="T99" fmla="*/ 1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51"/>
                    <a:gd name="T152" fmla="*/ 45 w 4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51">
                      <a:moveTo>
                        <a:pt x="15" y="17"/>
                      </a:moveTo>
                      <a:lnTo>
                        <a:pt x="15" y="17"/>
                      </a:lnTo>
                      <a:lnTo>
                        <a:pt x="15" y="21"/>
                      </a:lnTo>
                      <a:lnTo>
                        <a:pt x="11" y="26"/>
                      </a:lnTo>
                      <a:lnTo>
                        <a:pt x="11" y="30"/>
                      </a:lnTo>
                      <a:lnTo>
                        <a:pt x="11" y="34"/>
                      </a:lnTo>
                      <a:lnTo>
                        <a:pt x="8" y="34"/>
                      </a:lnTo>
                      <a:lnTo>
                        <a:pt x="8" y="38"/>
                      </a:lnTo>
                      <a:lnTo>
                        <a:pt x="4" y="38"/>
                      </a:lnTo>
                      <a:lnTo>
                        <a:pt x="4" y="43"/>
                      </a:lnTo>
                      <a:lnTo>
                        <a:pt x="4" y="47"/>
                      </a:lnTo>
                      <a:lnTo>
                        <a:pt x="0" y="47"/>
                      </a:lnTo>
                      <a:lnTo>
                        <a:pt x="4" y="51"/>
                      </a:lnTo>
                      <a:lnTo>
                        <a:pt x="8" y="47"/>
                      </a:lnTo>
                      <a:lnTo>
                        <a:pt x="11" y="47"/>
                      </a:lnTo>
                      <a:lnTo>
                        <a:pt x="19" y="47"/>
                      </a:lnTo>
                      <a:lnTo>
                        <a:pt x="23" y="47"/>
                      </a:lnTo>
                      <a:lnTo>
                        <a:pt x="26" y="47"/>
                      </a:lnTo>
                      <a:lnTo>
                        <a:pt x="34" y="47"/>
                      </a:lnTo>
                      <a:lnTo>
                        <a:pt x="38" y="47"/>
                      </a:lnTo>
                      <a:lnTo>
                        <a:pt x="41" y="47"/>
                      </a:lnTo>
                      <a:lnTo>
                        <a:pt x="45" y="47"/>
                      </a:lnTo>
                      <a:lnTo>
                        <a:pt x="41" y="47"/>
                      </a:lnTo>
                      <a:lnTo>
                        <a:pt x="41" y="43"/>
                      </a:lnTo>
                      <a:lnTo>
                        <a:pt x="38" y="43"/>
                      </a:lnTo>
                      <a:lnTo>
                        <a:pt x="38" y="38"/>
                      </a:lnTo>
                      <a:lnTo>
                        <a:pt x="38" y="34"/>
                      </a:lnTo>
                      <a:lnTo>
                        <a:pt x="34" y="30"/>
                      </a:lnTo>
                      <a:lnTo>
                        <a:pt x="34" y="26"/>
                      </a:lnTo>
                      <a:lnTo>
                        <a:pt x="34" y="21"/>
                      </a:lnTo>
                      <a:lnTo>
                        <a:pt x="30" y="21"/>
                      </a:lnTo>
                      <a:lnTo>
                        <a:pt x="30" y="17"/>
                      </a:lnTo>
                      <a:lnTo>
                        <a:pt x="34" y="17"/>
                      </a:lnTo>
                      <a:lnTo>
                        <a:pt x="30" y="17"/>
                      </a:lnTo>
                      <a:lnTo>
                        <a:pt x="30" y="13"/>
                      </a:lnTo>
                      <a:lnTo>
                        <a:pt x="30" y="9"/>
                      </a:lnTo>
                      <a:lnTo>
                        <a:pt x="26" y="9"/>
                      </a:lnTo>
                      <a:lnTo>
                        <a:pt x="26" y="4"/>
                      </a:lnTo>
                      <a:lnTo>
                        <a:pt x="23" y="4"/>
                      </a:lnTo>
                      <a:lnTo>
                        <a:pt x="23" y="0"/>
                      </a:lnTo>
                      <a:lnTo>
                        <a:pt x="23" y="4"/>
                      </a:lnTo>
                      <a:lnTo>
                        <a:pt x="23" y="9"/>
                      </a:lnTo>
                      <a:lnTo>
                        <a:pt x="19" y="9"/>
                      </a:lnTo>
                      <a:lnTo>
                        <a:pt x="19" y="13"/>
                      </a:lnTo>
                      <a:lnTo>
                        <a:pt x="15" y="13"/>
                      </a:lnTo>
                      <a:lnTo>
                        <a:pt x="15" y="17"/>
                      </a:lnTo>
                      <a:close/>
                    </a:path>
                  </a:pathLst>
                </a:custGeom>
                <a:solidFill>
                  <a:srgbClr val="005E31"/>
                </a:solidFill>
                <a:ln w="6350">
                  <a:solidFill>
                    <a:srgbClr val="005E31"/>
                  </a:solidFill>
                  <a:round/>
                  <a:headEnd/>
                  <a:tailEnd/>
                </a:ln>
              </p:spPr>
              <p:txBody>
                <a:bodyPr/>
                <a:lstStyle/>
                <a:p>
                  <a:endParaRPr lang="fa-IR"/>
                </a:p>
              </p:txBody>
            </p:sp>
            <p:sp>
              <p:nvSpPr>
                <p:cNvPr id="1365" name="Freeform 1260"/>
                <p:cNvSpPr>
                  <a:spLocks/>
                </p:cNvSpPr>
                <p:nvPr/>
              </p:nvSpPr>
              <p:spPr bwMode="auto">
                <a:xfrm>
                  <a:off x="1174" y="3239"/>
                  <a:ext cx="45" cy="47"/>
                </a:xfrm>
                <a:custGeom>
                  <a:avLst/>
                  <a:gdLst>
                    <a:gd name="T0" fmla="*/ 15 w 45"/>
                    <a:gd name="T1" fmla="*/ 13 h 47"/>
                    <a:gd name="T2" fmla="*/ 11 w 45"/>
                    <a:gd name="T3" fmla="*/ 22 h 47"/>
                    <a:gd name="T4" fmla="*/ 11 w 45"/>
                    <a:gd name="T5" fmla="*/ 26 h 47"/>
                    <a:gd name="T6" fmla="*/ 11 w 45"/>
                    <a:gd name="T7" fmla="*/ 26 h 47"/>
                    <a:gd name="T8" fmla="*/ 11 w 45"/>
                    <a:gd name="T9" fmla="*/ 34 h 47"/>
                    <a:gd name="T10" fmla="*/ 11 w 45"/>
                    <a:gd name="T11" fmla="*/ 34 h 47"/>
                    <a:gd name="T12" fmla="*/ 7 w 45"/>
                    <a:gd name="T13" fmla="*/ 34 h 47"/>
                    <a:gd name="T14" fmla="*/ 7 w 45"/>
                    <a:gd name="T15" fmla="*/ 34 h 47"/>
                    <a:gd name="T16" fmla="*/ 7 w 45"/>
                    <a:gd name="T17" fmla="*/ 39 h 47"/>
                    <a:gd name="T18" fmla="*/ 4 w 45"/>
                    <a:gd name="T19" fmla="*/ 43 h 47"/>
                    <a:gd name="T20" fmla="*/ 0 w 45"/>
                    <a:gd name="T21" fmla="*/ 47 h 47"/>
                    <a:gd name="T22" fmla="*/ 4 w 45"/>
                    <a:gd name="T23" fmla="*/ 47 h 47"/>
                    <a:gd name="T24" fmla="*/ 7 w 45"/>
                    <a:gd name="T25" fmla="*/ 47 h 47"/>
                    <a:gd name="T26" fmla="*/ 19 w 45"/>
                    <a:gd name="T27" fmla="*/ 47 h 47"/>
                    <a:gd name="T28" fmla="*/ 19 w 45"/>
                    <a:gd name="T29" fmla="*/ 43 h 47"/>
                    <a:gd name="T30" fmla="*/ 23 w 45"/>
                    <a:gd name="T31" fmla="*/ 43 h 47"/>
                    <a:gd name="T32" fmla="*/ 26 w 45"/>
                    <a:gd name="T33" fmla="*/ 43 h 47"/>
                    <a:gd name="T34" fmla="*/ 26 w 45"/>
                    <a:gd name="T35" fmla="*/ 43 h 47"/>
                    <a:gd name="T36" fmla="*/ 34 w 45"/>
                    <a:gd name="T37" fmla="*/ 43 h 47"/>
                    <a:gd name="T38" fmla="*/ 38 w 45"/>
                    <a:gd name="T39" fmla="*/ 47 h 47"/>
                    <a:gd name="T40" fmla="*/ 41 w 45"/>
                    <a:gd name="T41" fmla="*/ 47 h 47"/>
                    <a:gd name="T42" fmla="*/ 45 w 45"/>
                    <a:gd name="T43" fmla="*/ 47 h 47"/>
                    <a:gd name="T44" fmla="*/ 45 w 45"/>
                    <a:gd name="T45" fmla="*/ 43 h 47"/>
                    <a:gd name="T46" fmla="*/ 41 w 45"/>
                    <a:gd name="T47" fmla="*/ 39 h 47"/>
                    <a:gd name="T48" fmla="*/ 38 w 45"/>
                    <a:gd name="T49" fmla="*/ 39 h 47"/>
                    <a:gd name="T50" fmla="*/ 38 w 45"/>
                    <a:gd name="T51" fmla="*/ 34 h 47"/>
                    <a:gd name="T52" fmla="*/ 38 w 45"/>
                    <a:gd name="T53" fmla="*/ 34 h 47"/>
                    <a:gd name="T54" fmla="*/ 38 w 45"/>
                    <a:gd name="T55" fmla="*/ 30 h 47"/>
                    <a:gd name="T56" fmla="*/ 34 w 45"/>
                    <a:gd name="T57" fmla="*/ 26 h 47"/>
                    <a:gd name="T58" fmla="*/ 34 w 45"/>
                    <a:gd name="T59" fmla="*/ 26 h 47"/>
                    <a:gd name="T60" fmla="*/ 34 w 45"/>
                    <a:gd name="T61" fmla="*/ 22 h 47"/>
                    <a:gd name="T62" fmla="*/ 34 w 45"/>
                    <a:gd name="T63" fmla="*/ 17 h 47"/>
                    <a:gd name="T64" fmla="*/ 30 w 45"/>
                    <a:gd name="T65" fmla="*/ 17 h 47"/>
                    <a:gd name="T66" fmla="*/ 30 w 45"/>
                    <a:gd name="T67" fmla="*/ 17 h 47"/>
                    <a:gd name="T68" fmla="*/ 34 w 45"/>
                    <a:gd name="T69" fmla="*/ 13 h 47"/>
                    <a:gd name="T70" fmla="*/ 30 w 45"/>
                    <a:gd name="T71" fmla="*/ 13 h 47"/>
                    <a:gd name="T72" fmla="*/ 30 w 45"/>
                    <a:gd name="T73" fmla="*/ 13 h 47"/>
                    <a:gd name="T74" fmla="*/ 30 w 45"/>
                    <a:gd name="T75" fmla="*/ 9 h 47"/>
                    <a:gd name="T76" fmla="*/ 30 w 45"/>
                    <a:gd name="T77" fmla="*/ 5 h 47"/>
                    <a:gd name="T78" fmla="*/ 26 w 45"/>
                    <a:gd name="T79" fmla="*/ 5 h 47"/>
                    <a:gd name="T80" fmla="*/ 26 w 45"/>
                    <a:gd name="T81" fmla="*/ 0 h 47"/>
                    <a:gd name="T82" fmla="*/ 26 w 45"/>
                    <a:gd name="T83" fmla="*/ 0 h 47"/>
                    <a:gd name="T84" fmla="*/ 23 w 45"/>
                    <a:gd name="T85" fmla="*/ 0 h 47"/>
                    <a:gd name="T86" fmla="*/ 23 w 45"/>
                    <a:gd name="T87" fmla="*/ 5 h 47"/>
                    <a:gd name="T88" fmla="*/ 23 w 45"/>
                    <a:gd name="T89" fmla="*/ 5 h 47"/>
                    <a:gd name="T90" fmla="*/ 19 w 45"/>
                    <a:gd name="T91" fmla="*/ 9 h 47"/>
                    <a:gd name="T92" fmla="*/ 19 w 45"/>
                    <a:gd name="T93" fmla="*/ 9 h 47"/>
                    <a:gd name="T94" fmla="*/ 19 w 45"/>
                    <a:gd name="T95" fmla="*/ 9 h 47"/>
                    <a:gd name="T96" fmla="*/ 19 w 45"/>
                    <a:gd name="T97" fmla="*/ 13 h 47"/>
                    <a:gd name="T98" fmla="*/ 15 w 45"/>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47"/>
                    <a:gd name="T152" fmla="*/ 45 w 45"/>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47">
                      <a:moveTo>
                        <a:pt x="15" y="13"/>
                      </a:moveTo>
                      <a:lnTo>
                        <a:pt x="15" y="13"/>
                      </a:lnTo>
                      <a:lnTo>
                        <a:pt x="15" y="22"/>
                      </a:lnTo>
                      <a:lnTo>
                        <a:pt x="11" y="22"/>
                      </a:lnTo>
                      <a:lnTo>
                        <a:pt x="11" y="26"/>
                      </a:lnTo>
                      <a:lnTo>
                        <a:pt x="11" y="30"/>
                      </a:lnTo>
                      <a:lnTo>
                        <a:pt x="11" y="34"/>
                      </a:lnTo>
                      <a:lnTo>
                        <a:pt x="7" y="34"/>
                      </a:lnTo>
                      <a:lnTo>
                        <a:pt x="7" y="39"/>
                      </a:lnTo>
                      <a:lnTo>
                        <a:pt x="4" y="43"/>
                      </a:lnTo>
                      <a:lnTo>
                        <a:pt x="0" y="47"/>
                      </a:lnTo>
                      <a:lnTo>
                        <a:pt x="4" y="47"/>
                      </a:lnTo>
                      <a:lnTo>
                        <a:pt x="7" y="47"/>
                      </a:lnTo>
                      <a:lnTo>
                        <a:pt x="11" y="47"/>
                      </a:lnTo>
                      <a:lnTo>
                        <a:pt x="19" y="47"/>
                      </a:lnTo>
                      <a:lnTo>
                        <a:pt x="19" y="43"/>
                      </a:lnTo>
                      <a:lnTo>
                        <a:pt x="23" y="43"/>
                      </a:lnTo>
                      <a:lnTo>
                        <a:pt x="26" y="43"/>
                      </a:lnTo>
                      <a:lnTo>
                        <a:pt x="34" y="43"/>
                      </a:lnTo>
                      <a:lnTo>
                        <a:pt x="38" y="47"/>
                      </a:lnTo>
                      <a:lnTo>
                        <a:pt x="41" y="47"/>
                      </a:lnTo>
                      <a:lnTo>
                        <a:pt x="45" y="47"/>
                      </a:lnTo>
                      <a:lnTo>
                        <a:pt x="45" y="43"/>
                      </a:lnTo>
                      <a:lnTo>
                        <a:pt x="41" y="39"/>
                      </a:lnTo>
                      <a:lnTo>
                        <a:pt x="38" y="39"/>
                      </a:lnTo>
                      <a:lnTo>
                        <a:pt x="38" y="34"/>
                      </a:lnTo>
                      <a:lnTo>
                        <a:pt x="38" y="30"/>
                      </a:lnTo>
                      <a:lnTo>
                        <a:pt x="34" y="30"/>
                      </a:lnTo>
                      <a:lnTo>
                        <a:pt x="34" y="26"/>
                      </a:lnTo>
                      <a:lnTo>
                        <a:pt x="34" y="22"/>
                      </a:lnTo>
                      <a:lnTo>
                        <a:pt x="34" y="17"/>
                      </a:lnTo>
                      <a:lnTo>
                        <a:pt x="30" y="17"/>
                      </a:lnTo>
                      <a:lnTo>
                        <a:pt x="34" y="17"/>
                      </a:lnTo>
                      <a:lnTo>
                        <a:pt x="34" y="13"/>
                      </a:lnTo>
                      <a:lnTo>
                        <a:pt x="30" y="13"/>
                      </a:lnTo>
                      <a:lnTo>
                        <a:pt x="30" y="9"/>
                      </a:lnTo>
                      <a:lnTo>
                        <a:pt x="30" y="5"/>
                      </a:lnTo>
                      <a:lnTo>
                        <a:pt x="26" y="5"/>
                      </a:lnTo>
                      <a:lnTo>
                        <a:pt x="26" y="0"/>
                      </a:lnTo>
                      <a:lnTo>
                        <a:pt x="23" y="0"/>
                      </a:lnTo>
                      <a:lnTo>
                        <a:pt x="23" y="5"/>
                      </a:lnTo>
                      <a:lnTo>
                        <a:pt x="19" y="5"/>
                      </a:lnTo>
                      <a:lnTo>
                        <a:pt x="19" y="9"/>
                      </a:lnTo>
                      <a:lnTo>
                        <a:pt x="19" y="13"/>
                      </a:lnTo>
                      <a:lnTo>
                        <a:pt x="15" y="13"/>
                      </a:lnTo>
                      <a:close/>
                    </a:path>
                  </a:pathLst>
                </a:custGeom>
                <a:solidFill>
                  <a:srgbClr val="114324"/>
                </a:solidFill>
                <a:ln w="6350">
                  <a:solidFill>
                    <a:srgbClr val="114324"/>
                  </a:solidFill>
                  <a:round/>
                  <a:headEnd/>
                  <a:tailEnd/>
                </a:ln>
              </p:spPr>
              <p:txBody>
                <a:bodyPr/>
                <a:lstStyle/>
                <a:p>
                  <a:endParaRPr lang="fa-IR"/>
                </a:p>
              </p:txBody>
            </p:sp>
            <p:sp>
              <p:nvSpPr>
                <p:cNvPr id="1366" name="Freeform 1261"/>
                <p:cNvSpPr>
                  <a:spLocks/>
                </p:cNvSpPr>
                <p:nvPr/>
              </p:nvSpPr>
              <p:spPr bwMode="auto">
                <a:xfrm>
                  <a:off x="1204" y="3261"/>
                  <a:ext cx="42" cy="80"/>
                </a:xfrm>
                <a:custGeom>
                  <a:avLst/>
                  <a:gdLst>
                    <a:gd name="T0" fmla="*/ 11 w 42"/>
                    <a:gd name="T1" fmla="*/ 25 h 80"/>
                    <a:gd name="T2" fmla="*/ 11 w 42"/>
                    <a:gd name="T3" fmla="*/ 38 h 80"/>
                    <a:gd name="T4" fmla="*/ 8 w 42"/>
                    <a:gd name="T5" fmla="*/ 46 h 80"/>
                    <a:gd name="T6" fmla="*/ 8 w 42"/>
                    <a:gd name="T7" fmla="*/ 46 h 80"/>
                    <a:gd name="T8" fmla="*/ 8 w 42"/>
                    <a:gd name="T9" fmla="*/ 55 h 80"/>
                    <a:gd name="T10" fmla="*/ 8 w 42"/>
                    <a:gd name="T11" fmla="*/ 59 h 80"/>
                    <a:gd name="T12" fmla="*/ 8 w 42"/>
                    <a:gd name="T13" fmla="*/ 59 h 80"/>
                    <a:gd name="T14" fmla="*/ 4 w 42"/>
                    <a:gd name="T15" fmla="*/ 63 h 80"/>
                    <a:gd name="T16" fmla="*/ 4 w 42"/>
                    <a:gd name="T17" fmla="*/ 68 h 80"/>
                    <a:gd name="T18" fmla="*/ 0 w 42"/>
                    <a:gd name="T19" fmla="*/ 76 h 80"/>
                    <a:gd name="T20" fmla="*/ 0 w 42"/>
                    <a:gd name="T21" fmla="*/ 80 h 80"/>
                    <a:gd name="T22" fmla="*/ 0 w 42"/>
                    <a:gd name="T23" fmla="*/ 80 h 80"/>
                    <a:gd name="T24" fmla="*/ 11 w 42"/>
                    <a:gd name="T25" fmla="*/ 76 h 80"/>
                    <a:gd name="T26" fmla="*/ 15 w 42"/>
                    <a:gd name="T27" fmla="*/ 76 h 80"/>
                    <a:gd name="T28" fmla="*/ 19 w 42"/>
                    <a:gd name="T29" fmla="*/ 76 h 80"/>
                    <a:gd name="T30" fmla="*/ 19 w 42"/>
                    <a:gd name="T31" fmla="*/ 76 h 80"/>
                    <a:gd name="T32" fmla="*/ 23 w 42"/>
                    <a:gd name="T33" fmla="*/ 76 h 80"/>
                    <a:gd name="T34" fmla="*/ 26 w 42"/>
                    <a:gd name="T35" fmla="*/ 76 h 80"/>
                    <a:gd name="T36" fmla="*/ 30 w 42"/>
                    <a:gd name="T37" fmla="*/ 76 h 80"/>
                    <a:gd name="T38" fmla="*/ 30 w 42"/>
                    <a:gd name="T39" fmla="*/ 76 h 80"/>
                    <a:gd name="T40" fmla="*/ 38 w 42"/>
                    <a:gd name="T41" fmla="*/ 76 h 80"/>
                    <a:gd name="T42" fmla="*/ 42 w 42"/>
                    <a:gd name="T43" fmla="*/ 76 h 80"/>
                    <a:gd name="T44" fmla="*/ 42 w 42"/>
                    <a:gd name="T45" fmla="*/ 76 h 80"/>
                    <a:gd name="T46" fmla="*/ 42 w 42"/>
                    <a:gd name="T47" fmla="*/ 72 h 80"/>
                    <a:gd name="T48" fmla="*/ 34 w 42"/>
                    <a:gd name="T49" fmla="*/ 68 h 80"/>
                    <a:gd name="T50" fmla="*/ 34 w 42"/>
                    <a:gd name="T51" fmla="*/ 59 h 80"/>
                    <a:gd name="T52" fmla="*/ 34 w 42"/>
                    <a:gd name="T53" fmla="*/ 55 h 80"/>
                    <a:gd name="T54" fmla="*/ 34 w 42"/>
                    <a:gd name="T55" fmla="*/ 55 h 80"/>
                    <a:gd name="T56" fmla="*/ 30 w 42"/>
                    <a:gd name="T57" fmla="*/ 51 h 80"/>
                    <a:gd name="T58" fmla="*/ 30 w 42"/>
                    <a:gd name="T59" fmla="*/ 46 h 80"/>
                    <a:gd name="T60" fmla="*/ 30 w 42"/>
                    <a:gd name="T61" fmla="*/ 42 h 80"/>
                    <a:gd name="T62" fmla="*/ 30 w 42"/>
                    <a:gd name="T63" fmla="*/ 42 h 80"/>
                    <a:gd name="T64" fmla="*/ 30 w 42"/>
                    <a:gd name="T65" fmla="*/ 34 h 80"/>
                    <a:gd name="T66" fmla="*/ 30 w 42"/>
                    <a:gd name="T67" fmla="*/ 34 h 80"/>
                    <a:gd name="T68" fmla="*/ 30 w 42"/>
                    <a:gd name="T69" fmla="*/ 29 h 80"/>
                    <a:gd name="T70" fmla="*/ 30 w 42"/>
                    <a:gd name="T71" fmla="*/ 25 h 80"/>
                    <a:gd name="T72" fmla="*/ 30 w 42"/>
                    <a:gd name="T73" fmla="*/ 25 h 80"/>
                    <a:gd name="T74" fmla="*/ 26 w 42"/>
                    <a:gd name="T75" fmla="*/ 21 h 80"/>
                    <a:gd name="T76" fmla="*/ 26 w 42"/>
                    <a:gd name="T77" fmla="*/ 17 h 80"/>
                    <a:gd name="T78" fmla="*/ 26 w 42"/>
                    <a:gd name="T79" fmla="*/ 8 h 80"/>
                    <a:gd name="T80" fmla="*/ 23 w 42"/>
                    <a:gd name="T81" fmla="*/ 4 h 80"/>
                    <a:gd name="T82" fmla="*/ 23 w 42"/>
                    <a:gd name="T83" fmla="*/ 4 h 80"/>
                    <a:gd name="T84" fmla="*/ 23 w 42"/>
                    <a:gd name="T85" fmla="*/ 0 h 80"/>
                    <a:gd name="T86" fmla="*/ 19 w 42"/>
                    <a:gd name="T87" fmla="*/ 4 h 80"/>
                    <a:gd name="T88" fmla="*/ 19 w 42"/>
                    <a:gd name="T89" fmla="*/ 8 h 80"/>
                    <a:gd name="T90" fmla="*/ 19 w 42"/>
                    <a:gd name="T91" fmla="*/ 8 h 80"/>
                    <a:gd name="T92" fmla="*/ 19 w 42"/>
                    <a:gd name="T93" fmla="*/ 12 h 80"/>
                    <a:gd name="T94" fmla="*/ 15 w 42"/>
                    <a:gd name="T95" fmla="*/ 17 h 80"/>
                    <a:gd name="T96" fmla="*/ 15 w 42"/>
                    <a:gd name="T97" fmla="*/ 17 h 80"/>
                    <a:gd name="T98" fmla="*/ 15 w 42"/>
                    <a:gd name="T99" fmla="*/ 21 h 80"/>
                    <a:gd name="T100" fmla="*/ 15 w 42"/>
                    <a:gd name="T101" fmla="*/ 21 h 80"/>
                    <a:gd name="T102" fmla="*/ 11 w 42"/>
                    <a:gd name="T103" fmla="*/ 25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80"/>
                    <a:gd name="T158" fmla="*/ 42 w 42"/>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80">
                      <a:moveTo>
                        <a:pt x="11" y="25"/>
                      </a:moveTo>
                      <a:lnTo>
                        <a:pt x="11" y="25"/>
                      </a:lnTo>
                      <a:lnTo>
                        <a:pt x="11" y="34"/>
                      </a:lnTo>
                      <a:lnTo>
                        <a:pt x="11" y="38"/>
                      </a:lnTo>
                      <a:lnTo>
                        <a:pt x="8" y="42"/>
                      </a:lnTo>
                      <a:lnTo>
                        <a:pt x="8" y="46"/>
                      </a:lnTo>
                      <a:lnTo>
                        <a:pt x="8" y="51"/>
                      </a:lnTo>
                      <a:lnTo>
                        <a:pt x="8" y="55"/>
                      </a:lnTo>
                      <a:lnTo>
                        <a:pt x="8" y="59"/>
                      </a:lnTo>
                      <a:lnTo>
                        <a:pt x="4" y="63"/>
                      </a:lnTo>
                      <a:lnTo>
                        <a:pt x="4" y="68"/>
                      </a:lnTo>
                      <a:lnTo>
                        <a:pt x="0" y="72"/>
                      </a:lnTo>
                      <a:lnTo>
                        <a:pt x="0" y="76"/>
                      </a:lnTo>
                      <a:lnTo>
                        <a:pt x="0" y="80"/>
                      </a:lnTo>
                      <a:lnTo>
                        <a:pt x="4" y="80"/>
                      </a:lnTo>
                      <a:lnTo>
                        <a:pt x="11" y="76"/>
                      </a:lnTo>
                      <a:lnTo>
                        <a:pt x="15" y="76"/>
                      </a:lnTo>
                      <a:lnTo>
                        <a:pt x="19" y="76"/>
                      </a:lnTo>
                      <a:lnTo>
                        <a:pt x="23" y="76"/>
                      </a:lnTo>
                      <a:lnTo>
                        <a:pt x="26" y="76"/>
                      </a:lnTo>
                      <a:lnTo>
                        <a:pt x="30" y="76"/>
                      </a:lnTo>
                      <a:lnTo>
                        <a:pt x="34" y="76"/>
                      </a:lnTo>
                      <a:lnTo>
                        <a:pt x="38" y="76"/>
                      </a:lnTo>
                      <a:lnTo>
                        <a:pt x="42" y="76"/>
                      </a:lnTo>
                      <a:lnTo>
                        <a:pt x="42" y="72"/>
                      </a:lnTo>
                      <a:lnTo>
                        <a:pt x="38" y="68"/>
                      </a:lnTo>
                      <a:lnTo>
                        <a:pt x="34" y="68"/>
                      </a:lnTo>
                      <a:lnTo>
                        <a:pt x="34" y="63"/>
                      </a:lnTo>
                      <a:lnTo>
                        <a:pt x="34" y="59"/>
                      </a:lnTo>
                      <a:lnTo>
                        <a:pt x="34" y="55"/>
                      </a:lnTo>
                      <a:lnTo>
                        <a:pt x="30" y="51"/>
                      </a:lnTo>
                      <a:lnTo>
                        <a:pt x="30" y="46"/>
                      </a:lnTo>
                      <a:lnTo>
                        <a:pt x="30" y="42"/>
                      </a:lnTo>
                      <a:lnTo>
                        <a:pt x="30" y="38"/>
                      </a:lnTo>
                      <a:lnTo>
                        <a:pt x="30" y="34"/>
                      </a:lnTo>
                      <a:lnTo>
                        <a:pt x="30" y="29"/>
                      </a:lnTo>
                      <a:lnTo>
                        <a:pt x="30" y="25"/>
                      </a:lnTo>
                      <a:lnTo>
                        <a:pt x="30" y="21"/>
                      </a:lnTo>
                      <a:lnTo>
                        <a:pt x="26" y="21"/>
                      </a:lnTo>
                      <a:lnTo>
                        <a:pt x="26" y="17"/>
                      </a:lnTo>
                      <a:lnTo>
                        <a:pt x="26" y="12"/>
                      </a:lnTo>
                      <a:lnTo>
                        <a:pt x="26" y="8"/>
                      </a:lnTo>
                      <a:lnTo>
                        <a:pt x="23" y="8"/>
                      </a:lnTo>
                      <a:lnTo>
                        <a:pt x="23" y="4"/>
                      </a:lnTo>
                      <a:lnTo>
                        <a:pt x="23" y="0"/>
                      </a:lnTo>
                      <a:lnTo>
                        <a:pt x="19" y="4"/>
                      </a:lnTo>
                      <a:lnTo>
                        <a:pt x="19" y="8"/>
                      </a:lnTo>
                      <a:lnTo>
                        <a:pt x="19" y="12"/>
                      </a:lnTo>
                      <a:lnTo>
                        <a:pt x="15" y="12"/>
                      </a:lnTo>
                      <a:lnTo>
                        <a:pt x="15" y="17"/>
                      </a:lnTo>
                      <a:lnTo>
                        <a:pt x="15" y="21"/>
                      </a:lnTo>
                      <a:lnTo>
                        <a:pt x="11" y="21"/>
                      </a:lnTo>
                      <a:lnTo>
                        <a:pt x="11" y="25"/>
                      </a:lnTo>
                      <a:close/>
                    </a:path>
                  </a:pathLst>
                </a:custGeom>
                <a:solidFill>
                  <a:srgbClr val="005E31"/>
                </a:solidFill>
                <a:ln w="6350">
                  <a:solidFill>
                    <a:srgbClr val="005E31"/>
                  </a:solidFill>
                  <a:round/>
                  <a:headEnd/>
                  <a:tailEnd/>
                </a:ln>
              </p:spPr>
              <p:txBody>
                <a:bodyPr/>
                <a:lstStyle/>
                <a:p>
                  <a:endParaRPr lang="fa-IR"/>
                </a:p>
              </p:txBody>
            </p:sp>
            <p:sp>
              <p:nvSpPr>
                <p:cNvPr id="1367" name="Freeform 1262"/>
                <p:cNvSpPr>
                  <a:spLocks/>
                </p:cNvSpPr>
                <p:nvPr/>
              </p:nvSpPr>
              <p:spPr bwMode="auto">
                <a:xfrm>
                  <a:off x="1242" y="3286"/>
                  <a:ext cx="60" cy="76"/>
                </a:xfrm>
                <a:custGeom>
                  <a:avLst/>
                  <a:gdLst>
                    <a:gd name="T0" fmla="*/ 34 w 60"/>
                    <a:gd name="T1" fmla="*/ 17 h 76"/>
                    <a:gd name="T2" fmla="*/ 34 w 60"/>
                    <a:gd name="T3" fmla="*/ 17 h 76"/>
                    <a:gd name="T4" fmla="*/ 34 w 60"/>
                    <a:gd name="T5" fmla="*/ 17 h 76"/>
                    <a:gd name="T6" fmla="*/ 30 w 60"/>
                    <a:gd name="T7" fmla="*/ 9 h 76"/>
                    <a:gd name="T8" fmla="*/ 26 w 60"/>
                    <a:gd name="T9" fmla="*/ 4 h 76"/>
                    <a:gd name="T10" fmla="*/ 22 w 60"/>
                    <a:gd name="T11" fmla="*/ 0 h 76"/>
                    <a:gd name="T12" fmla="*/ 22 w 60"/>
                    <a:gd name="T13" fmla="*/ 4 h 76"/>
                    <a:gd name="T14" fmla="*/ 19 w 60"/>
                    <a:gd name="T15" fmla="*/ 17 h 76"/>
                    <a:gd name="T16" fmla="*/ 19 w 60"/>
                    <a:gd name="T17" fmla="*/ 21 h 76"/>
                    <a:gd name="T18" fmla="*/ 15 w 60"/>
                    <a:gd name="T19" fmla="*/ 26 h 76"/>
                    <a:gd name="T20" fmla="*/ 15 w 60"/>
                    <a:gd name="T21" fmla="*/ 26 h 76"/>
                    <a:gd name="T22" fmla="*/ 11 w 60"/>
                    <a:gd name="T23" fmla="*/ 30 h 76"/>
                    <a:gd name="T24" fmla="*/ 7 w 60"/>
                    <a:gd name="T25" fmla="*/ 34 h 76"/>
                    <a:gd name="T26" fmla="*/ 11 w 60"/>
                    <a:gd name="T27" fmla="*/ 38 h 76"/>
                    <a:gd name="T28" fmla="*/ 7 w 60"/>
                    <a:gd name="T29" fmla="*/ 47 h 76"/>
                    <a:gd name="T30" fmla="*/ 11 w 60"/>
                    <a:gd name="T31" fmla="*/ 51 h 76"/>
                    <a:gd name="T32" fmla="*/ 4 w 60"/>
                    <a:gd name="T33" fmla="*/ 59 h 76"/>
                    <a:gd name="T34" fmla="*/ 0 w 60"/>
                    <a:gd name="T35" fmla="*/ 59 h 76"/>
                    <a:gd name="T36" fmla="*/ 4 w 60"/>
                    <a:gd name="T37" fmla="*/ 59 h 76"/>
                    <a:gd name="T38" fmla="*/ 7 w 60"/>
                    <a:gd name="T39" fmla="*/ 64 h 76"/>
                    <a:gd name="T40" fmla="*/ 11 w 60"/>
                    <a:gd name="T41" fmla="*/ 68 h 76"/>
                    <a:gd name="T42" fmla="*/ 4 w 60"/>
                    <a:gd name="T43" fmla="*/ 72 h 76"/>
                    <a:gd name="T44" fmla="*/ 0 w 60"/>
                    <a:gd name="T45" fmla="*/ 76 h 76"/>
                    <a:gd name="T46" fmla="*/ 4 w 60"/>
                    <a:gd name="T47" fmla="*/ 76 h 76"/>
                    <a:gd name="T48" fmla="*/ 19 w 60"/>
                    <a:gd name="T49" fmla="*/ 76 h 76"/>
                    <a:gd name="T50" fmla="*/ 22 w 60"/>
                    <a:gd name="T51" fmla="*/ 76 h 76"/>
                    <a:gd name="T52" fmla="*/ 49 w 60"/>
                    <a:gd name="T53" fmla="*/ 72 h 76"/>
                    <a:gd name="T54" fmla="*/ 60 w 60"/>
                    <a:gd name="T55" fmla="*/ 76 h 76"/>
                    <a:gd name="T56" fmla="*/ 60 w 60"/>
                    <a:gd name="T57" fmla="*/ 72 h 76"/>
                    <a:gd name="T58" fmla="*/ 53 w 60"/>
                    <a:gd name="T59" fmla="*/ 68 h 76"/>
                    <a:gd name="T60" fmla="*/ 49 w 60"/>
                    <a:gd name="T61" fmla="*/ 64 h 76"/>
                    <a:gd name="T62" fmla="*/ 53 w 60"/>
                    <a:gd name="T63" fmla="*/ 64 h 76"/>
                    <a:gd name="T64" fmla="*/ 56 w 60"/>
                    <a:gd name="T65" fmla="*/ 59 h 76"/>
                    <a:gd name="T66" fmla="*/ 53 w 60"/>
                    <a:gd name="T67" fmla="*/ 59 h 76"/>
                    <a:gd name="T68" fmla="*/ 45 w 60"/>
                    <a:gd name="T69" fmla="*/ 55 h 76"/>
                    <a:gd name="T70" fmla="*/ 45 w 60"/>
                    <a:gd name="T71" fmla="*/ 51 h 76"/>
                    <a:gd name="T72" fmla="*/ 49 w 60"/>
                    <a:gd name="T73" fmla="*/ 47 h 76"/>
                    <a:gd name="T74" fmla="*/ 49 w 60"/>
                    <a:gd name="T75" fmla="*/ 43 h 76"/>
                    <a:gd name="T76" fmla="*/ 45 w 60"/>
                    <a:gd name="T77" fmla="*/ 43 h 76"/>
                    <a:gd name="T78" fmla="*/ 41 w 60"/>
                    <a:gd name="T79" fmla="*/ 38 h 76"/>
                    <a:gd name="T80" fmla="*/ 41 w 60"/>
                    <a:gd name="T81" fmla="*/ 34 h 76"/>
                    <a:gd name="T82" fmla="*/ 41 w 60"/>
                    <a:gd name="T83" fmla="*/ 30 h 76"/>
                    <a:gd name="T84" fmla="*/ 45 w 60"/>
                    <a:gd name="T85" fmla="*/ 26 h 76"/>
                    <a:gd name="T86" fmla="*/ 38 w 60"/>
                    <a:gd name="T87" fmla="*/ 26 h 76"/>
                    <a:gd name="T88" fmla="*/ 34 w 60"/>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76"/>
                    <a:gd name="T137" fmla="*/ 60 w 6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76">
                      <a:moveTo>
                        <a:pt x="34" y="21"/>
                      </a:moveTo>
                      <a:lnTo>
                        <a:pt x="34" y="21"/>
                      </a:lnTo>
                      <a:lnTo>
                        <a:pt x="34" y="17"/>
                      </a:lnTo>
                      <a:lnTo>
                        <a:pt x="30" y="13"/>
                      </a:lnTo>
                      <a:lnTo>
                        <a:pt x="30" y="9"/>
                      </a:lnTo>
                      <a:lnTo>
                        <a:pt x="26" y="9"/>
                      </a:lnTo>
                      <a:lnTo>
                        <a:pt x="26" y="4"/>
                      </a:lnTo>
                      <a:lnTo>
                        <a:pt x="26" y="0"/>
                      </a:lnTo>
                      <a:lnTo>
                        <a:pt x="22" y="0"/>
                      </a:lnTo>
                      <a:lnTo>
                        <a:pt x="22" y="4"/>
                      </a:lnTo>
                      <a:lnTo>
                        <a:pt x="19" y="17"/>
                      </a:lnTo>
                      <a:lnTo>
                        <a:pt x="19" y="21"/>
                      </a:lnTo>
                      <a:lnTo>
                        <a:pt x="15" y="26"/>
                      </a:lnTo>
                      <a:lnTo>
                        <a:pt x="15" y="30"/>
                      </a:lnTo>
                      <a:lnTo>
                        <a:pt x="11" y="30"/>
                      </a:lnTo>
                      <a:lnTo>
                        <a:pt x="11" y="34"/>
                      </a:lnTo>
                      <a:lnTo>
                        <a:pt x="7" y="34"/>
                      </a:lnTo>
                      <a:lnTo>
                        <a:pt x="11" y="34"/>
                      </a:lnTo>
                      <a:lnTo>
                        <a:pt x="11" y="38"/>
                      </a:lnTo>
                      <a:lnTo>
                        <a:pt x="15" y="38"/>
                      </a:lnTo>
                      <a:lnTo>
                        <a:pt x="7" y="43"/>
                      </a:lnTo>
                      <a:lnTo>
                        <a:pt x="7" y="47"/>
                      </a:lnTo>
                      <a:lnTo>
                        <a:pt x="11" y="47"/>
                      </a:lnTo>
                      <a:lnTo>
                        <a:pt x="11" y="51"/>
                      </a:lnTo>
                      <a:lnTo>
                        <a:pt x="7" y="51"/>
                      </a:lnTo>
                      <a:lnTo>
                        <a:pt x="4" y="55"/>
                      </a:lnTo>
                      <a:lnTo>
                        <a:pt x="4" y="59"/>
                      </a:lnTo>
                      <a:lnTo>
                        <a:pt x="0" y="59"/>
                      </a:lnTo>
                      <a:lnTo>
                        <a:pt x="4" y="59"/>
                      </a:lnTo>
                      <a:lnTo>
                        <a:pt x="7" y="59"/>
                      </a:lnTo>
                      <a:lnTo>
                        <a:pt x="7" y="64"/>
                      </a:lnTo>
                      <a:lnTo>
                        <a:pt x="11" y="64"/>
                      </a:lnTo>
                      <a:lnTo>
                        <a:pt x="11" y="68"/>
                      </a:lnTo>
                      <a:lnTo>
                        <a:pt x="7" y="68"/>
                      </a:lnTo>
                      <a:lnTo>
                        <a:pt x="4" y="72"/>
                      </a:lnTo>
                      <a:lnTo>
                        <a:pt x="0" y="76"/>
                      </a:lnTo>
                      <a:lnTo>
                        <a:pt x="4" y="76"/>
                      </a:lnTo>
                      <a:lnTo>
                        <a:pt x="11" y="76"/>
                      </a:lnTo>
                      <a:lnTo>
                        <a:pt x="15" y="72"/>
                      </a:lnTo>
                      <a:lnTo>
                        <a:pt x="19" y="76"/>
                      </a:lnTo>
                      <a:lnTo>
                        <a:pt x="22" y="76"/>
                      </a:lnTo>
                      <a:lnTo>
                        <a:pt x="49" y="72"/>
                      </a:lnTo>
                      <a:lnTo>
                        <a:pt x="56" y="72"/>
                      </a:lnTo>
                      <a:lnTo>
                        <a:pt x="60" y="76"/>
                      </a:lnTo>
                      <a:lnTo>
                        <a:pt x="60" y="72"/>
                      </a:lnTo>
                      <a:lnTo>
                        <a:pt x="56" y="72"/>
                      </a:lnTo>
                      <a:lnTo>
                        <a:pt x="53" y="68"/>
                      </a:lnTo>
                      <a:lnTo>
                        <a:pt x="49" y="68"/>
                      </a:lnTo>
                      <a:lnTo>
                        <a:pt x="49" y="64"/>
                      </a:lnTo>
                      <a:lnTo>
                        <a:pt x="53" y="64"/>
                      </a:lnTo>
                      <a:lnTo>
                        <a:pt x="56" y="59"/>
                      </a:lnTo>
                      <a:lnTo>
                        <a:pt x="53" y="59"/>
                      </a:lnTo>
                      <a:lnTo>
                        <a:pt x="53" y="55"/>
                      </a:lnTo>
                      <a:lnTo>
                        <a:pt x="49" y="55"/>
                      </a:lnTo>
                      <a:lnTo>
                        <a:pt x="45" y="55"/>
                      </a:lnTo>
                      <a:lnTo>
                        <a:pt x="45" y="51"/>
                      </a:lnTo>
                      <a:lnTo>
                        <a:pt x="45" y="47"/>
                      </a:lnTo>
                      <a:lnTo>
                        <a:pt x="49" y="47"/>
                      </a:lnTo>
                      <a:lnTo>
                        <a:pt x="49" y="43"/>
                      </a:lnTo>
                      <a:lnTo>
                        <a:pt x="45" y="43"/>
                      </a:lnTo>
                      <a:lnTo>
                        <a:pt x="45" y="38"/>
                      </a:lnTo>
                      <a:lnTo>
                        <a:pt x="41" y="38"/>
                      </a:lnTo>
                      <a:lnTo>
                        <a:pt x="41" y="34"/>
                      </a:lnTo>
                      <a:lnTo>
                        <a:pt x="41" y="30"/>
                      </a:lnTo>
                      <a:lnTo>
                        <a:pt x="45" y="30"/>
                      </a:lnTo>
                      <a:lnTo>
                        <a:pt x="45" y="26"/>
                      </a:lnTo>
                      <a:lnTo>
                        <a:pt x="41" y="26"/>
                      </a:lnTo>
                      <a:lnTo>
                        <a:pt x="38" y="26"/>
                      </a:lnTo>
                      <a:lnTo>
                        <a:pt x="34" y="21"/>
                      </a:lnTo>
                      <a:close/>
                    </a:path>
                  </a:pathLst>
                </a:custGeom>
                <a:solidFill>
                  <a:srgbClr val="114324"/>
                </a:solidFill>
                <a:ln w="6350">
                  <a:solidFill>
                    <a:srgbClr val="114324"/>
                  </a:solidFill>
                  <a:round/>
                  <a:headEnd/>
                  <a:tailEnd/>
                </a:ln>
              </p:spPr>
              <p:txBody>
                <a:bodyPr/>
                <a:lstStyle/>
                <a:p>
                  <a:endParaRPr lang="fa-IR"/>
                </a:p>
              </p:txBody>
            </p:sp>
          </p:grpSp>
          <p:sp>
            <p:nvSpPr>
              <p:cNvPr id="777" name="Freeform 1263"/>
              <p:cNvSpPr>
                <a:spLocks/>
              </p:cNvSpPr>
              <p:nvPr/>
            </p:nvSpPr>
            <p:spPr bwMode="auto">
              <a:xfrm>
                <a:off x="1574" y="3409"/>
                <a:ext cx="45" cy="47"/>
              </a:xfrm>
              <a:custGeom>
                <a:avLst/>
                <a:gdLst>
                  <a:gd name="T0" fmla="*/ 15 w 45"/>
                  <a:gd name="T1" fmla="*/ 13 h 47"/>
                  <a:gd name="T2" fmla="*/ 11 w 45"/>
                  <a:gd name="T3" fmla="*/ 21 h 47"/>
                  <a:gd name="T4" fmla="*/ 11 w 45"/>
                  <a:gd name="T5" fmla="*/ 26 h 47"/>
                  <a:gd name="T6" fmla="*/ 11 w 45"/>
                  <a:gd name="T7" fmla="*/ 26 h 47"/>
                  <a:gd name="T8" fmla="*/ 7 w 45"/>
                  <a:gd name="T9" fmla="*/ 30 h 47"/>
                  <a:gd name="T10" fmla="*/ 7 w 45"/>
                  <a:gd name="T11" fmla="*/ 34 h 47"/>
                  <a:gd name="T12" fmla="*/ 7 w 45"/>
                  <a:gd name="T13" fmla="*/ 34 h 47"/>
                  <a:gd name="T14" fmla="*/ 7 w 45"/>
                  <a:gd name="T15" fmla="*/ 34 h 47"/>
                  <a:gd name="T16" fmla="*/ 3 w 45"/>
                  <a:gd name="T17" fmla="*/ 38 h 47"/>
                  <a:gd name="T18" fmla="*/ 3 w 45"/>
                  <a:gd name="T19" fmla="*/ 43 h 47"/>
                  <a:gd name="T20" fmla="*/ 0 w 45"/>
                  <a:gd name="T21" fmla="*/ 43 h 47"/>
                  <a:gd name="T22" fmla="*/ 0 w 45"/>
                  <a:gd name="T23" fmla="*/ 47 h 47"/>
                  <a:gd name="T24" fmla="*/ 7 w 45"/>
                  <a:gd name="T25" fmla="*/ 47 h 47"/>
                  <a:gd name="T26" fmla="*/ 19 w 45"/>
                  <a:gd name="T27" fmla="*/ 43 h 47"/>
                  <a:gd name="T28" fmla="*/ 19 w 45"/>
                  <a:gd name="T29" fmla="*/ 43 h 47"/>
                  <a:gd name="T30" fmla="*/ 22 w 45"/>
                  <a:gd name="T31" fmla="*/ 43 h 47"/>
                  <a:gd name="T32" fmla="*/ 26 w 45"/>
                  <a:gd name="T33" fmla="*/ 43 h 47"/>
                  <a:gd name="T34" fmla="*/ 26 w 45"/>
                  <a:gd name="T35" fmla="*/ 43 h 47"/>
                  <a:gd name="T36" fmla="*/ 34 w 45"/>
                  <a:gd name="T37" fmla="*/ 43 h 47"/>
                  <a:gd name="T38" fmla="*/ 34 w 45"/>
                  <a:gd name="T39" fmla="*/ 43 h 47"/>
                  <a:gd name="T40" fmla="*/ 41 w 45"/>
                  <a:gd name="T41" fmla="*/ 47 h 47"/>
                  <a:gd name="T42" fmla="*/ 45 w 45"/>
                  <a:gd name="T43" fmla="*/ 47 h 47"/>
                  <a:gd name="T44" fmla="*/ 45 w 45"/>
                  <a:gd name="T45" fmla="*/ 43 h 47"/>
                  <a:gd name="T46" fmla="*/ 37 w 45"/>
                  <a:gd name="T47" fmla="*/ 38 h 47"/>
                  <a:gd name="T48" fmla="*/ 37 w 45"/>
                  <a:gd name="T49" fmla="*/ 38 h 47"/>
                  <a:gd name="T50" fmla="*/ 34 w 45"/>
                  <a:gd name="T51" fmla="*/ 34 h 47"/>
                  <a:gd name="T52" fmla="*/ 37 w 45"/>
                  <a:gd name="T53" fmla="*/ 34 h 47"/>
                  <a:gd name="T54" fmla="*/ 34 w 45"/>
                  <a:gd name="T55" fmla="*/ 30 h 47"/>
                  <a:gd name="T56" fmla="*/ 34 w 45"/>
                  <a:gd name="T57" fmla="*/ 26 h 47"/>
                  <a:gd name="T58" fmla="*/ 34 w 45"/>
                  <a:gd name="T59" fmla="*/ 26 h 47"/>
                  <a:gd name="T60" fmla="*/ 34 w 45"/>
                  <a:gd name="T61" fmla="*/ 21 h 47"/>
                  <a:gd name="T62" fmla="*/ 34 w 45"/>
                  <a:gd name="T63" fmla="*/ 17 h 47"/>
                  <a:gd name="T64" fmla="*/ 30 w 45"/>
                  <a:gd name="T65" fmla="*/ 17 h 47"/>
                  <a:gd name="T66" fmla="*/ 30 w 45"/>
                  <a:gd name="T67" fmla="*/ 17 h 47"/>
                  <a:gd name="T68" fmla="*/ 30 w 45"/>
                  <a:gd name="T69" fmla="*/ 13 h 47"/>
                  <a:gd name="T70" fmla="*/ 30 w 45"/>
                  <a:gd name="T71" fmla="*/ 13 h 47"/>
                  <a:gd name="T72" fmla="*/ 30 w 45"/>
                  <a:gd name="T73" fmla="*/ 13 h 47"/>
                  <a:gd name="T74" fmla="*/ 26 w 45"/>
                  <a:gd name="T75" fmla="*/ 9 h 47"/>
                  <a:gd name="T76" fmla="*/ 26 w 45"/>
                  <a:gd name="T77" fmla="*/ 4 h 47"/>
                  <a:gd name="T78" fmla="*/ 26 w 45"/>
                  <a:gd name="T79" fmla="*/ 4 h 47"/>
                  <a:gd name="T80" fmla="*/ 22 w 45"/>
                  <a:gd name="T81" fmla="*/ 0 h 47"/>
                  <a:gd name="T82" fmla="*/ 22 w 45"/>
                  <a:gd name="T83" fmla="*/ 0 h 47"/>
                  <a:gd name="T84" fmla="*/ 22 w 45"/>
                  <a:gd name="T85" fmla="*/ 0 h 47"/>
                  <a:gd name="T86" fmla="*/ 22 w 45"/>
                  <a:gd name="T87" fmla="*/ 4 h 47"/>
                  <a:gd name="T88" fmla="*/ 22 w 45"/>
                  <a:gd name="T89" fmla="*/ 4 h 47"/>
                  <a:gd name="T90" fmla="*/ 19 w 45"/>
                  <a:gd name="T91" fmla="*/ 9 h 47"/>
                  <a:gd name="T92" fmla="*/ 15 w 45"/>
                  <a:gd name="T93" fmla="*/ 9 h 47"/>
                  <a:gd name="T94" fmla="*/ 15 w 45"/>
                  <a:gd name="T95" fmla="*/ 9 h 47"/>
                  <a:gd name="T96" fmla="*/ 15 w 45"/>
                  <a:gd name="T97" fmla="*/ 9 h 47"/>
                  <a:gd name="T98" fmla="*/ 15 w 45"/>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47"/>
                  <a:gd name="T152" fmla="*/ 45 w 45"/>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47">
                    <a:moveTo>
                      <a:pt x="15" y="13"/>
                    </a:moveTo>
                    <a:lnTo>
                      <a:pt x="15" y="13"/>
                    </a:lnTo>
                    <a:lnTo>
                      <a:pt x="15" y="17"/>
                    </a:lnTo>
                    <a:lnTo>
                      <a:pt x="11" y="21"/>
                    </a:lnTo>
                    <a:lnTo>
                      <a:pt x="11" y="26"/>
                    </a:lnTo>
                    <a:lnTo>
                      <a:pt x="7" y="30"/>
                    </a:lnTo>
                    <a:lnTo>
                      <a:pt x="7" y="34"/>
                    </a:lnTo>
                    <a:lnTo>
                      <a:pt x="3" y="38"/>
                    </a:lnTo>
                    <a:lnTo>
                      <a:pt x="3" y="43"/>
                    </a:lnTo>
                    <a:lnTo>
                      <a:pt x="0" y="43"/>
                    </a:lnTo>
                    <a:lnTo>
                      <a:pt x="0" y="47"/>
                    </a:lnTo>
                    <a:lnTo>
                      <a:pt x="7" y="47"/>
                    </a:lnTo>
                    <a:lnTo>
                      <a:pt x="11" y="47"/>
                    </a:lnTo>
                    <a:lnTo>
                      <a:pt x="19" y="43"/>
                    </a:lnTo>
                    <a:lnTo>
                      <a:pt x="22" y="43"/>
                    </a:lnTo>
                    <a:lnTo>
                      <a:pt x="26" y="43"/>
                    </a:lnTo>
                    <a:lnTo>
                      <a:pt x="34" y="43"/>
                    </a:lnTo>
                    <a:lnTo>
                      <a:pt x="37" y="47"/>
                    </a:lnTo>
                    <a:lnTo>
                      <a:pt x="41" y="47"/>
                    </a:lnTo>
                    <a:lnTo>
                      <a:pt x="45" y="47"/>
                    </a:lnTo>
                    <a:lnTo>
                      <a:pt x="45" y="43"/>
                    </a:lnTo>
                    <a:lnTo>
                      <a:pt x="41" y="43"/>
                    </a:lnTo>
                    <a:lnTo>
                      <a:pt x="37" y="38"/>
                    </a:lnTo>
                    <a:lnTo>
                      <a:pt x="34" y="34"/>
                    </a:lnTo>
                    <a:lnTo>
                      <a:pt x="37" y="34"/>
                    </a:lnTo>
                    <a:lnTo>
                      <a:pt x="37" y="30"/>
                    </a:lnTo>
                    <a:lnTo>
                      <a:pt x="34" y="30"/>
                    </a:lnTo>
                    <a:lnTo>
                      <a:pt x="34" y="26"/>
                    </a:lnTo>
                    <a:lnTo>
                      <a:pt x="34" y="21"/>
                    </a:lnTo>
                    <a:lnTo>
                      <a:pt x="34" y="17"/>
                    </a:lnTo>
                    <a:lnTo>
                      <a:pt x="30" y="17"/>
                    </a:lnTo>
                    <a:lnTo>
                      <a:pt x="30" y="13"/>
                    </a:lnTo>
                    <a:lnTo>
                      <a:pt x="30" y="9"/>
                    </a:lnTo>
                    <a:lnTo>
                      <a:pt x="26" y="9"/>
                    </a:lnTo>
                    <a:lnTo>
                      <a:pt x="26" y="4"/>
                    </a:lnTo>
                    <a:lnTo>
                      <a:pt x="26" y="0"/>
                    </a:lnTo>
                    <a:lnTo>
                      <a:pt x="22" y="0"/>
                    </a:lnTo>
                    <a:lnTo>
                      <a:pt x="22" y="4"/>
                    </a:lnTo>
                    <a:lnTo>
                      <a:pt x="19" y="4"/>
                    </a:lnTo>
                    <a:lnTo>
                      <a:pt x="19" y="9"/>
                    </a:lnTo>
                    <a:lnTo>
                      <a:pt x="15" y="9"/>
                    </a:lnTo>
                    <a:lnTo>
                      <a:pt x="15" y="13"/>
                    </a:lnTo>
                    <a:close/>
                  </a:path>
                </a:pathLst>
              </a:custGeom>
              <a:solidFill>
                <a:srgbClr val="005E31"/>
              </a:solidFill>
              <a:ln w="6350">
                <a:solidFill>
                  <a:srgbClr val="005E31"/>
                </a:solidFill>
                <a:round/>
                <a:headEnd/>
                <a:tailEnd/>
              </a:ln>
            </p:spPr>
            <p:txBody>
              <a:bodyPr/>
              <a:lstStyle/>
              <a:p>
                <a:endParaRPr lang="fa-IR"/>
              </a:p>
            </p:txBody>
          </p:sp>
          <p:sp>
            <p:nvSpPr>
              <p:cNvPr id="778" name="Freeform 1264"/>
              <p:cNvSpPr>
                <a:spLocks/>
              </p:cNvSpPr>
              <p:nvPr/>
            </p:nvSpPr>
            <p:spPr bwMode="auto">
              <a:xfrm>
                <a:off x="1479" y="3269"/>
                <a:ext cx="46" cy="47"/>
              </a:xfrm>
              <a:custGeom>
                <a:avLst/>
                <a:gdLst>
                  <a:gd name="T0" fmla="*/ 12 w 46"/>
                  <a:gd name="T1" fmla="*/ 13 h 47"/>
                  <a:gd name="T2" fmla="*/ 12 w 46"/>
                  <a:gd name="T3" fmla="*/ 21 h 47"/>
                  <a:gd name="T4" fmla="*/ 12 w 46"/>
                  <a:gd name="T5" fmla="*/ 30 h 47"/>
                  <a:gd name="T6" fmla="*/ 8 w 46"/>
                  <a:gd name="T7" fmla="*/ 30 h 47"/>
                  <a:gd name="T8" fmla="*/ 8 w 46"/>
                  <a:gd name="T9" fmla="*/ 34 h 47"/>
                  <a:gd name="T10" fmla="*/ 8 w 46"/>
                  <a:gd name="T11" fmla="*/ 34 h 47"/>
                  <a:gd name="T12" fmla="*/ 8 w 46"/>
                  <a:gd name="T13" fmla="*/ 34 h 47"/>
                  <a:gd name="T14" fmla="*/ 4 w 46"/>
                  <a:gd name="T15" fmla="*/ 38 h 47"/>
                  <a:gd name="T16" fmla="*/ 4 w 46"/>
                  <a:gd name="T17" fmla="*/ 38 h 47"/>
                  <a:gd name="T18" fmla="*/ 0 w 46"/>
                  <a:gd name="T19" fmla="*/ 43 h 47"/>
                  <a:gd name="T20" fmla="*/ 0 w 46"/>
                  <a:gd name="T21" fmla="*/ 47 h 47"/>
                  <a:gd name="T22" fmla="*/ 0 w 46"/>
                  <a:gd name="T23" fmla="*/ 47 h 47"/>
                  <a:gd name="T24" fmla="*/ 4 w 46"/>
                  <a:gd name="T25" fmla="*/ 47 h 47"/>
                  <a:gd name="T26" fmla="*/ 15 w 46"/>
                  <a:gd name="T27" fmla="*/ 47 h 47"/>
                  <a:gd name="T28" fmla="*/ 19 w 46"/>
                  <a:gd name="T29" fmla="*/ 47 h 47"/>
                  <a:gd name="T30" fmla="*/ 23 w 46"/>
                  <a:gd name="T31" fmla="*/ 47 h 47"/>
                  <a:gd name="T32" fmla="*/ 23 w 46"/>
                  <a:gd name="T33" fmla="*/ 47 h 47"/>
                  <a:gd name="T34" fmla="*/ 27 w 46"/>
                  <a:gd name="T35" fmla="*/ 47 h 47"/>
                  <a:gd name="T36" fmla="*/ 31 w 46"/>
                  <a:gd name="T37" fmla="*/ 47 h 47"/>
                  <a:gd name="T38" fmla="*/ 34 w 46"/>
                  <a:gd name="T39" fmla="*/ 47 h 47"/>
                  <a:gd name="T40" fmla="*/ 38 w 46"/>
                  <a:gd name="T41" fmla="*/ 47 h 47"/>
                  <a:gd name="T42" fmla="*/ 46 w 46"/>
                  <a:gd name="T43" fmla="*/ 47 h 47"/>
                  <a:gd name="T44" fmla="*/ 42 w 46"/>
                  <a:gd name="T45" fmla="*/ 47 h 47"/>
                  <a:gd name="T46" fmla="*/ 38 w 46"/>
                  <a:gd name="T47" fmla="*/ 43 h 47"/>
                  <a:gd name="T48" fmla="*/ 34 w 46"/>
                  <a:gd name="T49" fmla="*/ 38 h 47"/>
                  <a:gd name="T50" fmla="*/ 34 w 46"/>
                  <a:gd name="T51" fmla="*/ 38 h 47"/>
                  <a:gd name="T52" fmla="*/ 34 w 46"/>
                  <a:gd name="T53" fmla="*/ 34 h 47"/>
                  <a:gd name="T54" fmla="*/ 34 w 46"/>
                  <a:gd name="T55" fmla="*/ 34 h 47"/>
                  <a:gd name="T56" fmla="*/ 31 w 46"/>
                  <a:gd name="T57" fmla="*/ 30 h 47"/>
                  <a:gd name="T58" fmla="*/ 31 w 46"/>
                  <a:gd name="T59" fmla="*/ 26 h 47"/>
                  <a:gd name="T60" fmla="*/ 34 w 46"/>
                  <a:gd name="T61" fmla="*/ 21 h 47"/>
                  <a:gd name="T62" fmla="*/ 31 w 46"/>
                  <a:gd name="T63" fmla="*/ 21 h 47"/>
                  <a:gd name="T64" fmla="*/ 31 w 46"/>
                  <a:gd name="T65" fmla="*/ 17 h 47"/>
                  <a:gd name="T66" fmla="*/ 31 w 46"/>
                  <a:gd name="T67" fmla="*/ 17 h 47"/>
                  <a:gd name="T68" fmla="*/ 31 w 46"/>
                  <a:gd name="T69" fmla="*/ 17 h 47"/>
                  <a:gd name="T70" fmla="*/ 31 w 46"/>
                  <a:gd name="T71" fmla="*/ 13 h 47"/>
                  <a:gd name="T72" fmla="*/ 31 w 46"/>
                  <a:gd name="T73" fmla="*/ 13 h 47"/>
                  <a:gd name="T74" fmla="*/ 27 w 46"/>
                  <a:gd name="T75" fmla="*/ 13 h 47"/>
                  <a:gd name="T76" fmla="*/ 27 w 46"/>
                  <a:gd name="T77" fmla="*/ 9 h 47"/>
                  <a:gd name="T78" fmla="*/ 27 w 46"/>
                  <a:gd name="T79" fmla="*/ 4 h 47"/>
                  <a:gd name="T80" fmla="*/ 23 w 46"/>
                  <a:gd name="T81" fmla="*/ 4 h 47"/>
                  <a:gd name="T82" fmla="*/ 23 w 46"/>
                  <a:gd name="T83" fmla="*/ 0 h 47"/>
                  <a:gd name="T84" fmla="*/ 23 w 46"/>
                  <a:gd name="T85" fmla="*/ 0 h 47"/>
                  <a:gd name="T86" fmla="*/ 19 w 46"/>
                  <a:gd name="T87" fmla="*/ 4 h 47"/>
                  <a:gd name="T88" fmla="*/ 19 w 46"/>
                  <a:gd name="T89" fmla="*/ 4 h 47"/>
                  <a:gd name="T90" fmla="*/ 15 w 46"/>
                  <a:gd name="T91" fmla="*/ 9 h 47"/>
                  <a:gd name="T92" fmla="*/ 15 w 46"/>
                  <a:gd name="T93" fmla="*/ 9 h 47"/>
                  <a:gd name="T94" fmla="*/ 15 w 46"/>
                  <a:gd name="T95" fmla="*/ 13 h 47"/>
                  <a:gd name="T96" fmla="*/ 15 w 46"/>
                  <a:gd name="T97" fmla="*/ 13 h 47"/>
                  <a:gd name="T98" fmla="*/ 15 w 46"/>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47"/>
                  <a:gd name="T152" fmla="*/ 46 w 46"/>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47">
                    <a:moveTo>
                      <a:pt x="12" y="13"/>
                    </a:moveTo>
                    <a:lnTo>
                      <a:pt x="12" y="13"/>
                    </a:lnTo>
                    <a:lnTo>
                      <a:pt x="12" y="21"/>
                    </a:lnTo>
                    <a:lnTo>
                      <a:pt x="12" y="26"/>
                    </a:lnTo>
                    <a:lnTo>
                      <a:pt x="12" y="30"/>
                    </a:lnTo>
                    <a:lnTo>
                      <a:pt x="8" y="30"/>
                    </a:lnTo>
                    <a:lnTo>
                      <a:pt x="8" y="34"/>
                    </a:lnTo>
                    <a:lnTo>
                      <a:pt x="8" y="38"/>
                    </a:lnTo>
                    <a:lnTo>
                      <a:pt x="4" y="38"/>
                    </a:lnTo>
                    <a:lnTo>
                      <a:pt x="0" y="43"/>
                    </a:lnTo>
                    <a:lnTo>
                      <a:pt x="0" y="47"/>
                    </a:lnTo>
                    <a:lnTo>
                      <a:pt x="4" y="47"/>
                    </a:lnTo>
                    <a:lnTo>
                      <a:pt x="12" y="47"/>
                    </a:lnTo>
                    <a:lnTo>
                      <a:pt x="15" y="47"/>
                    </a:lnTo>
                    <a:lnTo>
                      <a:pt x="19" y="47"/>
                    </a:lnTo>
                    <a:lnTo>
                      <a:pt x="23" y="47"/>
                    </a:lnTo>
                    <a:lnTo>
                      <a:pt x="27" y="47"/>
                    </a:lnTo>
                    <a:lnTo>
                      <a:pt x="31" y="47"/>
                    </a:lnTo>
                    <a:lnTo>
                      <a:pt x="34" y="47"/>
                    </a:lnTo>
                    <a:lnTo>
                      <a:pt x="38" y="47"/>
                    </a:lnTo>
                    <a:lnTo>
                      <a:pt x="42" y="47"/>
                    </a:lnTo>
                    <a:lnTo>
                      <a:pt x="46" y="47"/>
                    </a:lnTo>
                    <a:lnTo>
                      <a:pt x="42" y="47"/>
                    </a:lnTo>
                    <a:lnTo>
                      <a:pt x="42" y="43"/>
                    </a:lnTo>
                    <a:lnTo>
                      <a:pt x="38" y="43"/>
                    </a:lnTo>
                    <a:lnTo>
                      <a:pt x="38" y="38"/>
                    </a:lnTo>
                    <a:lnTo>
                      <a:pt x="34" y="38"/>
                    </a:lnTo>
                    <a:lnTo>
                      <a:pt x="34" y="34"/>
                    </a:lnTo>
                    <a:lnTo>
                      <a:pt x="34" y="30"/>
                    </a:lnTo>
                    <a:lnTo>
                      <a:pt x="31" y="30"/>
                    </a:lnTo>
                    <a:lnTo>
                      <a:pt x="31" y="26"/>
                    </a:lnTo>
                    <a:lnTo>
                      <a:pt x="34" y="26"/>
                    </a:lnTo>
                    <a:lnTo>
                      <a:pt x="34" y="21"/>
                    </a:lnTo>
                    <a:lnTo>
                      <a:pt x="31" y="21"/>
                    </a:lnTo>
                    <a:lnTo>
                      <a:pt x="31" y="17"/>
                    </a:lnTo>
                    <a:lnTo>
                      <a:pt x="31" y="13"/>
                    </a:lnTo>
                    <a:lnTo>
                      <a:pt x="27" y="13"/>
                    </a:lnTo>
                    <a:lnTo>
                      <a:pt x="27" y="9"/>
                    </a:lnTo>
                    <a:lnTo>
                      <a:pt x="27" y="4"/>
                    </a:lnTo>
                    <a:lnTo>
                      <a:pt x="23" y="4"/>
                    </a:lnTo>
                    <a:lnTo>
                      <a:pt x="23" y="0"/>
                    </a:lnTo>
                    <a:lnTo>
                      <a:pt x="19" y="4"/>
                    </a:lnTo>
                    <a:lnTo>
                      <a:pt x="19" y="9"/>
                    </a:lnTo>
                    <a:lnTo>
                      <a:pt x="15" y="9"/>
                    </a:lnTo>
                    <a:lnTo>
                      <a:pt x="15" y="13"/>
                    </a:lnTo>
                    <a:lnTo>
                      <a:pt x="12" y="13"/>
                    </a:lnTo>
                    <a:close/>
                  </a:path>
                </a:pathLst>
              </a:custGeom>
              <a:solidFill>
                <a:srgbClr val="114324"/>
              </a:solidFill>
              <a:ln w="6350">
                <a:solidFill>
                  <a:srgbClr val="114324"/>
                </a:solidFill>
                <a:round/>
                <a:headEnd/>
                <a:tailEnd/>
              </a:ln>
            </p:spPr>
            <p:txBody>
              <a:bodyPr/>
              <a:lstStyle/>
              <a:p>
                <a:endParaRPr lang="fa-IR"/>
              </a:p>
            </p:txBody>
          </p:sp>
          <p:sp>
            <p:nvSpPr>
              <p:cNvPr id="779" name="Freeform 1265"/>
              <p:cNvSpPr>
                <a:spLocks/>
              </p:cNvSpPr>
              <p:nvPr/>
            </p:nvSpPr>
            <p:spPr bwMode="auto">
              <a:xfrm>
                <a:off x="1536" y="3295"/>
                <a:ext cx="45" cy="80"/>
              </a:xfrm>
              <a:custGeom>
                <a:avLst/>
                <a:gdLst>
                  <a:gd name="T0" fmla="*/ 11 w 45"/>
                  <a:gd name="T1" fmla="*/ 25 h 80"/>
                  <a:gd name="T2" fmla="*/ 11 w 45"/>
                  <a:gd name="T3" fmla="*/ 38 h 80"/>
                  <a:gd name="T4" fmla="*/ 11 w 45"/>
                  <a:gd name="T5" fmla="*/ 46 h 80"/>
                  <a:gd name="T6" fmla="*/ 7 w 45"/>
                  <a:gd name="T7" fmla="*/ 46 h 80"/>
                  <a:gd name="T8" fmla="*/ 7 w 45"/>
                  <a:gd name="T9" fmla="*/ 55 h 80"/>
                  <a:gd name="T10" fmla="*/ 7 w 45"/>
                  <a:gd name="T11" fmla="*/ 59 h 80"/>
                  <a:gd name="T12" fmla="*/ 7 w 45"/>
                  <a:gd name="T13" fmla="*/ 59 h 80"/>
                  <a:gd name="T14" fmla="*/ 4 w 45"/>
                  <a:gd name="T15" fmla="*/ 63 h 80"/>
                  <a:gd name="T16" fmla="*/ 4 w 45"/>
                  <a:gd name="T17" fmla="*/ 67 h 80"/>
                  <a:gd name="T18" fmla="*/ 0 w 45"/>
                  <a:gd name="T19" fmla="*/ 76 h 80"/>
                  <a:gd name="T20" fmla="*/ 0 w 45"/>
                  <a:gd name="T21" fmla="*/ 80 h 80"/>
                  <a:gd name="T22" fmla="*/ 0 w 45"/>
                  <a:gd name="T23" fmla="*/ 80 h 80"/>
                  <a:gd name="T24" fmla="*/ 11 w 45"/>
                  <a:gd name="T25" fmla="*/ 80 h 80"/>
                  <a:gd name="T26" fmla="*/ 19 w 45"/>
                  <a:gd name="T27" fmla="*/ 76 h 80"/>
                  <a:gd name="T28" fmla="*/ 19 w 45"/>
                  <a:gd name="T29" fmla="*/ 76 h 80"/>
                  <a:gd name="T30" fmla="*/ 23 w 45"/>
                  <a:gd name="T31" fmla="*/ 76 h 80"/>
                  <a:gd name="T32" fmla="*/ 23 w 45"/>
                  <a:gd name="T33" fmla="*/ 76 h 80"/>
                  <a:gd name="T34" fmla="*/ 26 w 45"/>
                  <a:gd name="T35" fmla="*/ 76 h 80"/>
                  <a:gd name="T36" fmla="*/ 30 w 45"/>
                  <a:gd name="T37" fmla="*/ 76 h 80"/>
                  <a:gd name="T38" fmla="*/ 34 w 45"/>
                  <a:gd name="T39" fmla="*/ 76 h 80"/>
                  <a:gd name="T40" fmla="*/ 38 w 45"/>
                  <a:gd name="T41" fmla="*/ 80 h 80"/>
                  <a:gd name="T42" fmla="*/ 41 w 45"/>
                  <a:gd name="T43" fmla="*/ 80 h 80"/>
                  <a:gd name="T44" fmla="*/ 45 w 45"/>
                  <a:gd name="T45" fmla="*/ 76 h 80"/>
                  <a:gd name="T46" fmla="*/ 41 w 45"/>
                  <a:gd name="T47" fmla="*/ 72 h 80"/>
                  <a:gd name="T48" fmla="*/ 38 w 45"/>
                  <a:gd name="T49" fmla="*/ 67 h 80"/>
                  <a:gd name="T50" fmla="*/ 34 w 45"/>
                  <a:gd name="T51" fmla="*/ 63 h 80"/>
                  <a:gd name="T52" fmla="*/ 34 w 45"/>
                  <a:gd name="T53" fmla="*/ 59 h 80"/>
                  <a:gd name="T54" fmla="*/ 34 w 45"/>
                  <a:gd name="T55" fmla="*/ 55 h 80"/>
                  <a:gd name="T56" fmla="*/ 34 w 45"/>
                  <a:gd name="T57" fmla="*/ 50 h 80"/>
                  <a:gd name="T58" fmla="*/ 30 w 45"/>
                  <a:gd name="T59" fmla="*/ 46 h 80"/>
                  <a:gd name="T60" fmla="*/ 30 w 45"/>
                  <a:gd name="T61" fmla="*/ 46 h 80"/>
                  <a:gd name="T62" fmla="*/ 34 w 45"/>
                  <a:gd name="T63" fmla="*/ 42 h 80"/>
                  <a:gd name="T64" fmla="*/ 30 w 45"/>
                  <a:gd name="T65" fmla="*/ 34 h 80"/>
                  <a:gd name="T66" fmla="*/ 30 w 45"/>
                  <a:gd name="T67" fmla="*/ 34 h 80"/>
                  <a:gd name="T68" fmla="*/ 30 w 45"/>
                  <a:gd name="T69" fmla="*/ 29 h 80"/>
                  <a:gd name="T70" fmla="*/ 30 w 45"/>
                  <a:gd name="T71" fmla="*/ 25 h 80"/>
                  <a:gd name="T72" fmla="*/ 30 w 45"/>
                  <a:gd name="T73" fmla="*/ 25 h 80"/>
                  <a:gd name="T74" fmla="*/ 26 w 45"/>
                  <a:gd name="T75" fmla="*/ 21 h 80"/>
                  <a:gd name="T76" fmla="*/ 26 w 45"/>
                  <a:gd name="T77" fmla="*/ 17 h 80"/>
                  <a:gd name="T78" fmla="*/ 26 w 45"/>
                  <a:gd name="T79" fmla="*/ 8 h 80"/>
                  <a:gd name="T80" fmla="*/ 23 w 45"/>
                  <a:gd name="T81" fmla="*/ 4 h 80"/>
                  <a:gd name="T82" fmla="*/ 23 w 45"/>
                  <a:gd name="T83" fmla="*/ 4 h 80"/>
                  <a:gd name="T84" fmla="*/ 23 w 45"/>
                  <a:gd name="T85" fmla="*/ 0 h 80"/>
                  <a:gd name="T86" fmla="*/ 23 w 45"/>
                  <a:gd name="T87" fmla="*/ 4 h 80"/>
                  <a:gd name="T88" fmla="*/ 19 w 45"/>
                  <a:gd name="T89" fmla="*/ 8 h 80"/>
                  <a:gd name="T90" fmla="*/ 19 w 45"/>
                  <a:gd name="T91" fmla="*/ 12 h 80"/>
                  <a:gd name="T92" fmla="*/ 15 w 45"/>
                  <a:gd name="T93" fmla="*/ 17 h 80"/>
                  <a:gd name="T94" fmla="*/ 15 w 45"/>
                  <a:gd name="T95" fmla="*/ 17 h 80"/>
                  <a:gd name="T96" fmla="*/ 15 w 45"/>
                  <a:gd name="T97" fmla="*/ 17 h 80"/>
                  <a:gd name="T98" fmla="*/ 15 w 45"/>
                  <a:gd name="T99" fmla="*/ 21 h 80"/>
                  <a:gd name="T100" fmla="*/ 15 w 45"/>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1" y="25"/>
                    </a:moveTo>
                    <a:lnTo>
                      <a:pt x="11" y="25"/>
                    </a:lnTo>
                    <a:lnTo>
                      <a:pt x="11" y="34"/>
                    </a:lnTo>
                    <a:lnTo>
                      <a:pt x="11" y="38"/>
                    </a:lnTo>
                    <a:lnTo>
                      <a:pt x="11" y="42"/>
                    </a:lnTo>
                    <a:lnTo>
                      <a:pt x="11" y="46"/>
                    </a:lnTo>
                    <a:lnTo>
                      <a:pt x="7" y="46"/>
                    </a:lnTo>
                    <a:lnTo>
                      <a:pt x="7" y="50"/>
                    </a:lnTo>
                    <a:lnTo>
                      <a:pt x="7" y="55"/>
                    </a:lnTo>
                    <a:lnTo>
                      <a:pt x="7" y="59"/>
                    </a:lnTo>
                    <a:lnTo>
                      <a:pt x="7" y="63"/>
                    </a:lnTo>
                    <a:lnTo>
                      <a:pt x="4" y="63"/>
                    </a:lnTo>
                    <a:lnTo>
                      <a:pt x="4" y="67"/>
                    </a:lnTo>
                    <a:lnTo>
                      <a:pt x="0" y="72"/>
                    </a:lnTo>
                    <a:lnTo>
                      <a:pt x="0" y="76"/>
                    </a:lnTo>
                    <a:lnTo>
                      <a:pt x="0" y="80"/>
                    </a:lnTo>
                    <a:lnTo>
                      <a:pt x="4" y="80"/>
                    </a:lnTo>
                    <a:lnTo>
                      <a:pt x="11" y="80"/>
                    </a:lnTo>
                    <a:lnTo>
                      <a:pt x="15" y="76"/>
                    </a:lnTo>
                    <a:lnTo>
                      <a:pt x="19" y="76"/>
                    </a:lnTo>
                    <a:lnTo>
                      <a:pt x="23" y="76"/>
                    </a:lnTo>
                    <a:lnTo>
                      <a:pt x="26" y="76"/>
                    </a:lnTo>
                    <a:lnTo>
                      <a:pt x="30" y="76"/>
                    </a:lnTo>
                    <a:lnTo>
                      <a:pt x="34" y="76"/>
                    </a:lnTo>
                    <a:lnTo>
                      <a:pt x="38" y="80"/>
                    </a:lnTo>
                    <a:lnTo>
                      <a:pt x="41" y="80"/>
                    </a:lnTo>
                    <a:lnTo>
                      <a:pt x="45" y="76"/>
                    </a:lnTo>
                    <a:lnTo>
                      <a:pt x="41" y="72"/>
                    </a:lnTo>
                    <a:lnTo>
                      <a:pt x="38" y="67"/>
                    </a:lnTo>
                    <a:lnTo>
                      <a:pt x="34" y="63"/>
                    </a:lnTo>
                    <a:lnTo>
                      <a:pt x="34" y="59"/>
                    </a:lnTo>
                    <a:lnTo>
                      <a:pt x="34" y="55"/>
                    </a:lnTo>
                    <a:lnTo>
                      <a:pt x="34" y="50"/>
                    </a:lnTo>
                    <a:lnTo>
                      <a:pt x="30" y="46"/>
                    </a:lnTo>
                    <a:lnTo>
                      <a:pt x="34" y="42"/>
                    </a:lnTo>
                    <a:lnTo>
                      <a:pt x="34" y="38"/>
                    </a:lnTo>
                    <a:lnTo>
                      <a:pt x="30" y="34"/>
                    </a:lnTo>
                    <a:lnTo>
                      <a:pt x="30" y="29"/>
                    </a:lnTo>
                    <a:lnTo>
                      <a:pt x="30" y="25"/>
                    </a:lnTo>
                    <a:lnTo>
                      <a:pt x="30" y="21"/>
                    </a:lnTo>
                    <a:lnTo>
                      <a:pt x="26" y="21"/>
                    </a:lnTo>
                    <a:lnTo>
                      <a:pt x="26" y="17"/>
                    </a:lnTo>
                    <a:lnTo>
                      <a:pt x="26" y="12"/>
                    </a:lnTo>
                    <a:lnTo>
                      <a:pt x="26" y="8"/>
                    </a:lnTo>
                    <a:lnTo>
                      <a:pt x="23" y="4"/>
                    </a:lnTo>
                    <a:lnTo>
                      <a:pt x="23" y="0"/>
                    </a:lnTo>
                    <a:lnTo>
                      <a:pt x="23" y="4"/>
                    </a:lnTo>
                    <a:lnTo>
                      <a:pt x="19" y="4"/>
                    </a:lnTo>
                    <a:lnTo>
                      <a:pt x="19" y="8"/>
                    </a:lnTo>
                    <a:lnTo>
                      <a:pt x="19" y="12"/>
                    </a:lnTo>
                    <a:lnTo>
                      <a:pt x="15" y="17"/>
                    </a:lnTo>
                    <a:lnTo>
                      <a:pt x="15" y="21"/>
                    </a:lnTo>
                    <a:lnTo>
                      <a:pt x="11" y="25"/>
                    </a:lnTo>
                    <a:close/>
                  </a:path>
                </a:pathLst>
              </a:custGeom>
              <a:solidFill>
                <a:srgbClr val="005E31"/>
              </a:solidFill>
              <a:ln w="6350">
                <a:solidFill>
                  <a:srgbClr val="005E31"/>
                </a:solidFill>
                <a:round/>
                <a:headEnd/>
                <a:tailEnd/>
              </a:ln>
            </p:spPr>
            <p:txBody>
              <a:bodyPr/>
              <a:lstStyle/>
              <a:p>
                <a:endParaRPr lang="fa-IR"/>
              </a:p>
            </p:txBody>
          </p:sp>
          <p:sp>
            <p:nvSpPr>
              <p:cNvPr id="780" name="Freeform 1266"/>
              <p:cNvSpPr>
                <a:spLocks/>
              </p:cNvSpPr>
              <p:nvPr/>
            </p:nvSpPr>
            <p:spPr bwMode="auto">
              <a:xfrm>
                <a:off x="1487" y="3337"/>
                <a:ext cx="60" cy="76"/>
              </a:xfrm>
              <a:custGeom>
                <a:avLst/>
                <a:gdLst>
                  <a:gd name="T0" fmla="*/ 34 w 60"/>
                  <a:gd name="T1" fmla="*/ 17 h 76"/>
                  <a:gd name="T2" fmla="*/ 34 w 60"/>
                  <a:gd name="T3" fmla="*/ 17 h 76"/>
                  <a:gd name="T4" fmla="*/ 34 w 60"/>
                  <a:gd name="T5" fmla="*/ 13 h 76"/>
                  <a:gd name="T6" fmla="*/ 30 w 60"/>
                  <a:gd name="T7" fmla="*/ 8 h 76"/>
                  <a:gd name="T8" fmla="*/ 26 w 60"/>
                  <a:gd name="T9" fmla="*/ 4 h 76"/>
                  <a:gd name="T10" fmla="*/ 23 w 60"/>
                  <a:gd name="T11" fmla="*/ 0 h 76"/>
                  <a:gd name="T12" fmla="*/ 23 w 60"/>
                  <a:gd name="T13" fmla="*/ 4 h 76"/>
                  <a:gd name="T14" fmla="*/ 19 w 60"/>
                  <a:gd name="T15" fmla="*/ 17 h 76"/>
                  <a:gd name="T16" fmla="*/ 19 w 60"/>
                  <a:gd name="T17" fmla="*/ 21 h 76"/>
                  <a:gd name="T18" fmla="*/ 15 w 60"/>
                  <a:gd name="T19" fmla="*/ 21 h 76"/>
                  <a:gd name="T20" fmla="*/ 15 w 60"/>
                  <a:gd name="T21" fmla="*/ 25 h 76"/>
                  <a:gd name="T22" fmla="*/ 11 w 60"/>
                  <a:gd name="T23" fmla="*/ 30 h 76"/>
                  <a:gd name="T24" fmla="*/ 7 w 60"/>
                  <a:gd name="T25" fmla="*/ 34 h 76"/>
                  <a:gd name="T26" fmla="*/ 11 w 60"/>
                  <a:gd name="T27" fmla="*/ 34 h 76"/>
                  <a:gd name="T28" fmla="*/ 7 w 60"/>
                  <a:gd name="T29" fmla="*/ 42 h 76"/>
                  <a:gd name="T30" fmla="*/ 11 w 60"/>
                  <a:gd name="T31" fmla="*/ 47 h 76"/>
                  <a:gd name="T32" fmla="*/ 4 w 60"/>
                  <a:gd name="T33" fmla="*/ 55 h 76"/>
                  <a:gd name="T34" fmla="*/ 0 w 60"/>
                  <a:gd name="T35" fmla="*/ 59 h 76"/>
                  <a:gd name="T36" fmla="*/ 4 w 60"/>
                  <a:gd name="T37" fmla="*/ 59 h 76"/>
                  <a:gd name="T38" fmla="*/ 7 w 60"/>
                  <a:gd name="T39" fmla="*/ 59 h 76"/>
                  <a:gd name="T40" fmla="*/ 7 w 60"/>
                  <a:gd name="T41" fmla="*/ 64 h 76"/>
                  <a:gd name="T42" fmla="*/ 4 w 60"/>
                  <a:gd name="T43" fmla="*/ 72 h 76"/>
                  <a:gd name="T44" fmla="*/ 0 w 60"/>
                  <a:gd name="T45" fmla="*/ 72 h 76"/>
                  <a:gd name="T46" fmla="*/ 4 w 60"/>
                  <a:gd name="T47" fmla="*/ 76 h 76"/>
                  <a:gd name="T48" fmla="*/ 19 w 60"/>
                  <a:gd name="T49" fmla="*/ 72 h 76"/>
                  <a:gd name="T50" fmla="*/ 23 w 60"/>
                  <a:gd name="T51" fmla="*/ 76 h 76"/>
                  <a:gd name="T52" fmla="*/ 49 w 60"/>
                  <a:gd name="T53" fmla="*/ 72 h 76"/>
                  <a:gd name="T54" fmla="*/ 60 w 60"/>
                  <a:gd name="T55" fmla="*/ 72 h 76"/>
                  <a:gd name="T56" fmla="*/ 60 w 60"/>
                  <a:gd name="T57" fmla="*/ 72 h 76"/>
                  <a:gd name="T58" fmla="*/ 53 w 60"/>
                  <a:gd name="T59" fmla="*/ 68 h 76"/>
                  <a:gd name="T60" fmla="*/ 49 w 60"/>
                  <a:gd name="T61" fmla="*/ 64 h 76"/>
                  <a:gd name="T62" fmla="*/ 53 w 60"/>
                  <a:gd name="T63" fmla="*/ 59 h 76"/>
                  <a:gd name="T64" fmla="*/ 56 w 60"/>
                  <a:gd name="T65" fmla="*/ 59 h 76"/>
                  <a:gd name="T66" fmla="*/ 53 w 60"/>
                  <a:gd name="T67" fmla="*/ 55 h 76"/>
                  <a:gd name="T68" fmla="*/ 45 w 60"/>
                  <a:gd name="T69" fmla="*/ 51 h 76"/>
                  <a:gd name="T70" fmla="*/ 45 w 60"/>
                  <a:gd name="T71" fmla="*/ 47 h 76"/>
                  <a:gd name="T72" fmla="*/ 49 w 60"/>
                  <a:gd name="T73" fmla="*/ 47 h 76"/>
                  <a:gd name="T74" fmla="*/ 49 w 60"/>
                  <a:gd name="T75" fmla="*/ 42 h 76"/>
                  <a:gd name="T76" fmla="*/ 45 w 60"/>
                  <a:gd name="T77" fmla="*/ 38 h 76"/>
                  <a:gd name="T78" fmla="*/ 41 w 60"/>
                  <a:gd name="T79" fmla="*/ 34 h 76"/>
                  <a:gd name="T80" fmla="*/ 41 w 60"/>
                  <a:gd name="T81" fmla="*/ 34 h 76"/>
                  <a:gd name="T82" fmla="*/ 41 w 60"/>
                  <a:gd name="T83" fmla="*/ 30 h 76"/>
                  <a:gd name="T84" fmla="*/ 41 w 60"/>
                  <a:gd name="T85" fmla="*/ 25 h 76"/>
                  <a:gd name="T86" fmla="*/ 38 w 60"/>
                  <a:gd name="T87" fmla="*/ 21 h 76"/>
                  <a:gd name="T88" fmla="*/ 34 w 60"/>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76"/>
                  <a:gd name="T137" fmla="*/ 60 w 6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76">
                    <a:moveTo>
                      <a:pt x="34" y="17"/>
                    </a:moveTo>
                    <a:lnTo>
                      <a:pt x="34" y="17"/>
                    </a:lnTo>
                    <a:lnTo>
                      <a:pt x="34" y="13"/>
                    </a:lnTo>
                    <a:lnTo>
                      <a:pt x="30" y="13"/>
                    </a:lnTo>
                    <a:lnTo>
                      <a:pt x="30" y="8"/>
                    </a:lnTo>
                    <a:lnTo>
                      <a:pt x="26" y="8"/>
                    </a:lnTo>
                    <a:lnTo>
                      <a:pt x="26" y="4"/>
                    </a:lnTo>
                    <a:lnTo>
                      <a:pt x="26" y="0"/>
                    </a:lnTo>
                    <a:lnTo>
                      <a:pt x="23" y="0"/>
                    </a:lnTo>
                    <a:lnTo>
                      <a:pt x="23" y="4"/>
                    </a:lnTo>
                    <a:lnTo>
                      <a:pt x="19" y="13"/>
                    </a:lnTo>
                    <a:lnTo>
                      <a:pt x="19" y="17"/>
                    </a:lnTo>
                    <a:lnTo>
                      <a:pt x="19" y="21"/>
                    </a:lnTo>
                    <a:lnTo>
                      <a:pt x="15" y="21"/>
                    </a:lnTo>
                    <a:lnTo>
                      <a:pt x="15" y="25"/>
                    </a:lnTo>
                    <a:lnTo>
                      <a:pt x="15" y="30"/>
                    </a:lnTo>
                    <a:lnTo>
                      <a:pt x="11" y="30"/>
                    </a:lnTo>
                    <a:lnTo>
                      <a:pt x="11" y="34"/>
                    </a:lnTo>
                    <a:lnTo>
                      <a:pt x="7" y="34"/>
                    </a:lnTo>
                    <a:lnTo>
                      <a:pt x="11" y="34"/>
                    </a:lnTo>
                    <a:lnTo>
                      <a:pt x="15" y="34"/>
                    </a:lnTo>
                    <a:lnTo>
                      <a:pt x="7" y="42"/>
                    </a:lnTo>
                    <a:lnTo>
                      <a:pt x="11" y="42"/>
                    </a:lnTo>
                    <a:lnTo>
                      <a:pt x="11" y="47"/>
                    </a:lnTo>
                    <a:lnTo>
                      <a:pt x="7" y="51"/>
                    </a:lnTo>
                    <a:lnTo>
                      <a:pt x="4" y="55"/>
                    </a:lnTo>
                    <a:lnTo>
                      <a:pt x="0" y="59"/>
                    </a:lnTo>
                    <a:lnTo>
                      <a:pt x="4" y="59"/>
                    </a:lnTo>
                    <a:lnTo>
                      <a:pt x="7" y="59"/>
                    </a:lnTo>
                    <a:lnTo>
                      <a:pt x="11" y="64"/>
                    </a:lnTo>
                    <a:lnTo>
                      <a:pt x="7" y="64"/>
                    </a:lnTo>
                    <a:lnTo>
                      <a:pt x="7" y="68"/>
                    </a:lnTo>
                    <a:lnTo>
                      <a:pt x="4" y="72"/>
                    </a:lnTo>
                    <a:lnTo>
                      <a:pt x="0" y="72"/>
                    </a:lnTo>
                    <a:lnTo>
                      <a:pt x="0" y="76"/>
                    </a:lnTo>
                    <a:lnTo>
                      <a:pt x="4" y="76"/>
                    </a:lnTo>
                    <a:lnTo>
                      <a:pt x="11" y="72"/>
                    </a:lnTo>
                    <a:lnTo>
                      <a:pt x="15" y="72"/>
                    </a:lnTo>
                    <a:lnTo>
                      <a:pt x="19" y="72"/>
                    </a:lnTo>
                    <a:lnTo>
                      <a:pt x="23" y="72"/>
                    </a:lnTo>
                    <a:lnTo>
                      <a:pt x="23" y="76"/>
                    </a:lnTo>
                    <a:lnTo>
                      <a:pt x="49" y="72"/>
                    </a:lnTo>
                    <a:lnTo>
                      <a:pt x="53" y="72"/>
                    </a:lnTo>
                    <a:lnTo>
                      <a:pt x="60" y="72"/>
                    </a:lnTo>
                    <a:lnTo>
                      <a:pt x="56" y="72"/>
                    </a:lnTo>
                    <a:lnTo>
                      <a:pt x="53" y="68"/>
                    </a:lnTo>
                    <a:lnTo>
                      <a:pt x="49" y="64"/>
                    </a:lnTo>
                    <a:lnTo>
                      <a:pt x="53" y="64"/>
                    </a:lnTo>
                    <a:lnTo>
                      <a:pt x="53" y="59"/>
                    </a:lnTo>
                    <a:lnTo>
                      <a:pt x="56" y="59"/>
                    </a:lnTo>
                    <a:lnTo>
                      <a:pt x="53" y="55"/>
                    </a:lnTo>
                    <a:lnTo>
                      <a:pt x="49" y="55"/>
                    </a:lnTo>
                    <a:lnTo>
                      <a:pt x="45" y="51"/>
                    </a:lnTo>
                    <a:lnTo>
                      <a:pt x="45" y="47"/>
                    </a:lnTo>
                    <a:lnTo>
                      <a:pt x="49" y="47"/>
                    </a:lnTo>
                    <a:lnTo>
                      <a:pt x="49" y="42"/>
                    </a:lnTo>
                    <a:lnTo>
                      <a:pt x="45" y="38"/>
                    </a:lnTo>
                    <a:lnTo>
                      <a:pt x="41" y="34"/>
                    </a:lnTo>
                    <a:lnTo>
                      <a:pt x="41" y="30"/>
                    </a:lnTo>
                    <a:lnTo>
                      <a:pt x="45" y="30"/>
                    </a:lnTo>
                    <a:lnTo>
                      <a:pt x="45" y="25"/>
                    </a:lnTo>
                    <a:lnTo>
                      <a:pt x="41" y="25"/>
                    </a:lnTo>
                    <a:lnTo>
                      <a:pt x="38" y="21"/>
                    </a:lnTo>
                    <a:lnTo>
                      <a:pt x="34" y="21"/>
                    </a:lnTo>
                    <a:lnTo>
                      <a:pt x="34" y="17"/>
                    </a:lnTo>
                    <a:close/>
                  </a:path>
                </a:pathLst>
              </a:custGeom>
              <a:solidFill>
                <a:srgbClr val="114324"/>
              </a:solidFill>
              <a:ln w="6350">
                <a:solidFill>
                  <a:srgbClr val="114324"/>
                </a:solidFill>
                <a:round/>
                <a:headEnd/>
                <a:tailEnd/>
              </a:ln>
            </p:spPr>
            <p:txBody>
              <a:bodyPr/>
              <a:lstStyle/>
              <a:p>
                <a:endParaRPr lang="fa-IR"/>
              </a:p>
            </p:txBody>
          </p:sp>
          <p:sp>
            <p:nvSpPr>
              <p:cNvPr id="781" name="Freeform 1267"/>
              <p:cNvSpPr>
                <a:spLocks/>
              </p:cNvSpPr>
              <p:nvPr/>
            </p:nvSpPr>
            <p:spPr bwMode="auto">
              <a:xfrm>
                <a:off x="1430" y="3222"/>
                <a:ext cx="57" cy="64"/>
              </a:xfrm>
              <a:custGeom>
                <a:avLst/>
                <a:gdLst>
                  <a:gd name="T0" fmla="*/ 19 w 57"/>
                  <a:gd name="T1" fmla="*/ 17 h 64"/>
                  <a:gd name="T2" fmla="*/ 15 w 57"/>
                  <a:gd name="T3" fmla="*/ 30 h 64"/>
                  <a:gd name="T4" fmla="*/ 15 w 57"/>
                  <a:gd name="T5" fmla="*/ 34 h 64"/>
                  <a:gd name="T6" fmla="*/ 12 w 57"/>
                  <a:gd name="T7" fmla="*/ 39 h 64"/>
                  <a:gd name="T8" fmla="*/ 12 w 57"/>
                  <a:gd name="T9" fmla="*/ 43 h 64"/>
                  <a:gd name="T10" fmla="*/ 12 w 57"/>
                  <a:gd name="T11" fmla="*/ 47 h 64"/>
                  <a:gd name="T12" fmla="*/ 12 w 57"/>
                  <a:gd name="T13" fmla="*/ 47 h 64"/>
                  <a:gd name="T14" fmla="*/ 8 w 57"/>
                  <a:gd name="T15" fmla="*/ 51 h 64"/>
                  <a:gd name="T16" fmla="*/ 8 w 57"/>
                  <a:gd name="T17" fmla="*/ 51 h 64"/>
                  <a:gd name="T18" fmla="*/ 4 w 57"/>
                  <a:gd name="T19" fmla="*/ 56 h 64"/>
                  <a:gd name="T20" fmla="*/ 0 w 57"/>
                  <a:gd name="T21" fmla="*/ 60 h 64"/>
                  <a:gd name="T22" fmla="*/ 0 w 57"/>
                  <a:gd name="T23" fmla="*/ 64 h 64"/>
                  <a:gd name="T24" fmla="*/ 8 w 57"/>
                  <a:gd name="T25" fmla="*/ 64 h 64"/>
                  <a:gd name="T26" fmla="*/ 23 w 57"/>
                  <a:gd name="T27" fmla="*/ 60 h 64"/>
                  <a:gd name="T28" fmla="*/ 23 w 57"/>
                  <a:gd name="T29" fmla="*/ 60 h 64"/>
                  <a:gd name="T30" fmla="*/ 27 w 57"/>
                  <a:gd name="T31" fmla="*/ 60 h 64"/>
                  <a:gd name="T32" fmla="*/ 31 w 57"/>
                  <a:gd name="T33" fmla="*/ 60 h 64"/>
                  <a:gd name="T34" fmla="*/ 34 w 57"/>
                  <a:gd name="T35" fmla="*/ 60 h 64"/>
                  <a:gd name="T36" fmla="*/ 34 w 57"/>
                  <a:gd name="T37" fmla="*/ 60 h 64"/>
                  <a:gd name="T38" fmla="*/ 46 w 57"/>
                  <a:gd name="T39" fmla="*/ 60 h 64"/>
                  <a:gd name="T40" fmla="*/ 49 w 57"/>
                  <a:gd name="T41" fmla="*/ 60 h 64"/>
                  <a:gd name="T42" fmla="*/ 57 w 57"/>
                  <a:gd name="T43" fmla="*/ 60 h 64"/>
                  <a:gd name="T44" fmla="*/ 57 w 57"/>
                  <a:gd name="T45" fmla="*/ 60 h 64"/>
                  <a:gd name="T46" fmla="*/ 57 w 57"/>
                  <a:gd name="T47" fmla="*/ 60 h 64"/>
                  <a:gd name="T48" fmla="*/ 49 w 57"/>
                  <a:gd name="T49" fmla="*/ 56 h 64"/>
                  <a:gd name="T50" fmla="*/ 46 w 57"/>
                  <a:gd name="T51" fmla="*/ 51 h 64"/>
                  <a:gd name="T52" fmla="*/ 46 w 57"/>
                  <a:gd name="T53" fmla="*/ 47 h 64"/>
                  <a:gd name="T54" fmla="*/ 46 w 57"/>
                  <a:gd name="T55" fmla="*/ 47 h 64"/>
                  <a:gd name="T56" fmla="*/ 46 w 57"/>
                  <a:gd name="T57" fmla="*/ 43 h 64"/>
                  <a:gd name="T58" fmla="*/ 46 w 57"/>
                  <a:gd name="T59" fmla="*/ 43 h 64"/>
                  <a:gd name="T60" fmla="*/ 42 w 57"/>
                  <a:gd name="T61" fmla="*/ 39 h 64"/>
                  <a:gd name="T62" fmla="*/ 42 w 57"/>
                  <a:gd name="T63" fmla="*/ 34 h 64"/>
                  <a:gd name="T64" fmla="*/ 42 w 57"/>
                  <a:gd name="T65" fmla="*/ 34 h 64"/>
                  <a:gd name="T66" fmla="*/ 46 w 57"/>
                  <a:gd name="T67" fmla="*/ 30 h 64"/>
                  <a:gd name="T68" fmla="*/ 42 w 57"/>
                  <a:gd name="T69" fmla="*/ 30 h 64"/>
                  <a:gd name="T70" fmla="*/ 42 w 57"/>
                  <a:gd name="T71" fmla="*/ 26 h 64"/>
                  <a:gd name="T72" fmla="*/ 42 w 57"/>
                  <a:gd name="T73" fmla="*/ 26 h 64"/>
                  <a:gd name="T74" fmla="*/ 38 w 57"/>
                  <a:gd name="T75" fmla="*/ 22 h 64"/>
                  <a:gd name="T76" fmla="*/ 42 w 57"/>
                  <a:gd name="T77" fmla="*/ 22 h 64"/>
                  <a:gd name="T78" fmla="*/ 42 w 57"/>
                  <a:gd name="T79" fmla="*/ 17 h 64"/>
                  <a:gd name="T80" fmla="*/ 42 w 57"/>
                  <a:gd name="T81" fmla="*/ 17 h 64"/>
                  <a:gd name="T82" fmla="*/ 38 w 57"/>
                  <a:gd name="T83" fmla="*/ 13 h 64"/>
                  <a:gd name="T84" fmla="*/ 38 w 57"/>
                  <a:gd name="T85" fmla="*/ 13 h 64"/>
                  <a:gd name="T86" fmla="*/ 34 w 57"/>
                  <a:gd name="T87" fmla="*/ 9 h 64"/>
                  <a:gd name="T88" fmla="*/ 34 w 57"/>
                  <a:gd name="T89" fmla="*/ 9 h 64"/>
                  <a:gd name="T90" fmla="*/ 31 w 57"/>
                  <a:gd name="T91" fmla="*/ 5 h 64"/>
                  <a:gd name="T92" fmla="*/ 31 w 57"/>
                  <a:gd name="T93" fmla="*/ 0 h 64"/>
                  <a:gd name="T94" fmla="*/ 31 w 57"/>
                  <a:gd name="T95" fmla="*/ 0 h 64"/>
                  <a:gd name="T96" fmla="*/ 27 w 57"/>
                  <a:gd name="T97" fmla="*/ 0 h 64"/>
                  <a:gd name="T98" fmla="*/ 27 w 57"/>
                  <a:gd name="T99" fmla="*/ 5 h 64"/>
                  <a:gd name="T100" fmla="*/ 27 w 57"/>
                  <a:gd name="T101" fmla="*/ 5 h 64"/>
                  <a:gd name="T102" fmla="*/ 27 w 57"/>
                  <a:gd name="T103" fmla="*/ 9 h 64"/>
                  <a:gd name="T104" fmla="*/ 23 w 57"/>
                  <a:gd name="T105" fmla="*/ 9 h 64"/>
                  <a:gd name="T106" fmla="*/ 23 w 57"/>
                  <a:gd name="T107" fmla="*/ 13 h 64"/>
                  <a:gd name="T108" fmla="*/ 23 w 57"/>
                  <a:gd name="T109" fmla="*/ 13 h 64"/>
                  <a:gd name="T110" fmla="*/ 19 w 57"/>
                  <a:gd name="T111" fmla="*/ 17 h 64"/>
                  <a:gd name="T112" fmla="*/ 19 w 57"/>
                  <a:gd name="T113" fmla="*/ 1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64"/>
                  <a:gd name="T173" fmla="*/ 57 w 57"/>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64">
                    <a:moveTo>
                      <a:pt x="19" y="17"/>
                    </a:moveTo>
                    <a:lnTo>
                      <a:pt x="19" y="17"/>
                    </a:lnTo>
                    <a:lnTo>
                      <a:pt x="19" y="26"/>
                    </a:lnTo>
                    <a:lnTo>
                      <a:pt x="15" y="30"/>
                    </a:lnTo>
                    <a:lnTo>
                      <a:pt x="15" y="34"/>
                    </a:lnTo>
                    <a:lnTo>
                      <a:pt x="12" y="39"/>
                    </a:lnTo>
                    <a:lnTo>
                      <a:pt x="12" y="43"/>
                    </a:lnTo>
                    <a:lnTo>
                      <a:pt x="12" y="47"/>
                    </a:lnTo>
                    <a:lnTo>
                      <a:pt x="8" y="47"/>
                    </a:lnTo>
                    <a:lnTo>
                      <a:pt x="8" y="51"/>
                    </a:lnTo>
                    <a:lnTo>
                      <a:pt x="4" y="56"/>
                    </a:lnTo>
                    <a:lnTo>
                      <a:pt x="4" y="60"/>
                    </a:lnTo>
                    <a:lnTo>
                      <a:pt x="0" y="60"/>
                    </a:lnTo>
                    <a:lnTo>
                      <a:pt x="0" y="64"/>
                    </a:lnTo>
                    <a:lnTo>
                      <a:pt x="4" y="64"/>
                    </a:lnTo>
                    <a:lnTo>
                      <a:pt x="8" y="64"/>
                    </a:lnTo>
                    <a:lnTo>
                      <a:pt x="15" y="60"/>
                    </a:lnTo>
                    <a:lnTo>
                      <a:pt x="23" y="60"/>
                    </a:lnTo>
                    <a:lnTo>
                      <a:pt x="27" y="60"/>
                    </a:lnTo>
                    <a:lnTo>
                      <a:pt x="31" y="60"/>
                    </a:lnTo>
                    <a:lnTo>
                      <a:pt x="34" y="60"/>
                    </a:lnTo>
                    <a:lnTo>
                      <a:pt x="42" y="60"/>
                    </a:lnTo>
                    <a:lnTo>
                      <a:pt x="46" y="60"/>
                    </a:lnTo>
                    <a:lnTo>
                      <a:pt x="49" y="60"/>
                    </a:lnTo>
                    <a:lnTo>
                      <a:pt x="53" y="60"/>
                    </a:lnTo>
                    <a:lnTo>
                      <a:pt x="57" y="60"/>
                    </a:lnTo>
                    <a:lnTo>
                      <a:pt x="53" y="56"/>
                    </a:lnTo>
                    <a:lnTo>
                      <a:pt x="49" y="56"/>
                    </a:lnTo>
                    <a:lnTo>
                      <a:pt x="49" y="51"/>
                    </a:lnTo>
                    <a:lnTo>
                      <a:pt x="46" y="51"/>
                    </a:lnTo>
                    <a:lnTo>
                      <a:pt x="46" y="47"/>
                    </a:lnTo>
                    <a:lnTo>
                      <a:pt x="46" y="43"/>
                    </a:lnTo>
                    <a:lnTo>
                      <a:pt x="46" y="39"/>
                    </a:lnTo>
                    <a:lnTo>
                      <a:pt x="42" y="39"/>
                    </a:lnTo>
                    <a:lnTo>
                      <a:pt x="42" y="34"/>
                    </a:lnTo>
                    <a:lnTo>
                      <a:pt x="46" y="30"/>
                    </a:lnTo>
                    <a:lnTo>
                      <a:pt x="42" y="30"/>
                    </a:lnTo>
                    <a:lnTo>
                      <a:pt x="42" y="26"/>
                    </a:lnTo>
                    <a:lnTo>
                      <a:pt x="38" y="22"/>
                    </a:lnTo>
                    <a:lnTo>
                      <a:pt x="42" y="22"/>
                    </a:lnTo>
                    <a:lnTo>
                      <a:pt x="42" y="17"/>
                    </a:lnTo>
                    <a:lnTo>
                      <a:pt x="38" y="17"/>
                    </a:lnTo>
                    <a:lnTo>
                      <a:pt x="38" y="13"/>
                    </a:lnTo>
                    <a:lnTo>
                      <a:pt x="34" y="9"/>
                    </a:lnTo>
                    <a:lnTo>
                      <a:pt x="34" y="5"/>
                    </a:lnTo>
                    <a:lnTo>
                      <a:pt x="31" y="5"/>
                    </a:lnTo>
                    <a:lnTo>
                      <a:pt x="31" y="0"/>
                    </a:lnTo>
                    <a:lnTo>
                      <a:pt x="27" y="0"/>
                    </a:lnTo>
                    <a:lnTo>
                      <a:pt x="27" y="5"/>
                    </a:lnTo>
                    <a:lnTo>
                      <a:pt x="27" y="9"/>
                    </a:lnTo>
                    <a:lnTo>
                      <a:pt x="23" y="9"/>
                    </a:lnTo>
                    <a:lnTo>
                      <a:pt x="23" y="13"/>
                    </a:lnTo>
                    <a:lnTo>
                      <a:pt x="23" y="17"/>
                    </a:lnTo>
                    <a:lnTo>
                      <a:pt x="19" y="17"/>
                    </a:lnTo>
                    <a:close/>
                  </a:path>
                </a:pathLst>
              </a:custGeom>
              <a:solidFill>
                <a:srgbClr val="228129"/>
              </a:solidFill>
              <a:ln w="6350">
                <a:solidFill>
                  <a:srgbClr val="228129"/>
                </a:solidFill>
                <a:round/>
                <a:headEnd/>
                <a:tailEnd/>
              </a:ln>
            </p:spPr>
            <p:txBody>
              <a:bodyPr/>
              <a:lstStyle/>
              <a:p>
                <a:endParaRPr lang="fa-IR"/>
              </a:p>
            </p:txBody>
          </p:sp>
          <p:sp>
            <p:nvSpPr>
              <p:cNvPr id="782" name="Freeform 1268"/>
              <p:cNvSpPr>
                <a:spLocks/>
              </p:cNvSpPr>
              <p:nvPr/>
            </p:nvSpPr>
            <p:spPr bwMode="auto">
              <a:xfrm>
                <a:off x="1430" y="3180"/>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0 w 19"/>
                  <a:gd name="T13" fmla="*/ 34 h 42"/>
                  <a:gd name="T14" fmla="*/ 0 w 19"/>
                  <a:gd name="T15" fmla="*/ 38 h 42"/>
                  <a:gd name="T16" fmla="*/ 0 w 19"/>
                  <a:gd name="T17" fmla="*/ 42 h 42"/>
                  <a:gd name="T18" fmla="*/ 4 w 19"/>
                  <a:gd name="T19" fmla="*/ 38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38 h 42"/>
                  <a:gd name="T32" fmla="*/ 15 w 19"/>
                  <a:gd name="T33" fmla="*/ 38 h 42"/>
                  <a:gd name="T34" fmla="*/ 19 w 19"/>
                  <a:gd name="T35" fmla="*/ 38 h 42"/>
                  <a:gd name="T36" fmla="*/ 15 w 19"/>
                  <a:gd name="T37" fmla="*/ 34 h 42"/>
                  <a:gd name="T38" fmla="*/ 15 w 19"/>
                  <a:gd name="T39" fmla="*/ 34 h 42"/>
                  <a:gd name="T40" fmla="*/ 15 w 19"/>
                  <a:gd name="T41" fmla="*/ 30 h 42"/>
                  <a:gd name="T42" fmla="*/ 12 w 19"/>
                  <a:gd name="T43" fmla="*/ 25 h 42"/>
                  <a:gd name="T44" fmla="*/ 12 w 19"/>
                  <a:gd name="T45" fmla="*/ 21 h 42"/>
                  <a:gd name="T46" fmla="*/ 12 w 19"/>
                  <a:gd name="T47" fmla="*/ 21 h 42"/>
                  <a:gd name="T48" fmla="*/ 12 w 19"/>
                  <a:gd name="T49" fmla="*/ 17 h 42"/>
                  <a:gd name="T50" fmla="*/ 12 w 19"/>
                  <a:gd name="T51" fmla="*/ 17 h 42"/>
                  <a:gd name="T52" fmla="*/ 12 w 19"/>
                  <a:gd name="T53" fmla="*/ 13 h 42"/>
                  <a:gd name="T54" fmla="*/ 12 w 19"/>
                  <a:gd name="T55" fmla="*/ 13 h 42"/>
                  <a:gd name="T56" fmla="*/ 12 w 19"/>
                  <a:gd name="T57" fmla="*/ 9 h 42"/>
                  <a:gd name="T58" fmla="*/ 12 w 19"/>
                  <a:gd name="T59" fmla="*/ 4 h 42"/>
                  <a:gd name="T60" fmla="*/ 8 w 19"/>
                  <a:gd name="T61" fmla="*/ 4 h 42"/>
                  <a:gd name="T62" fmla="*/ 8 w 19"/>
                  <a:gd name="T63" fmla="*/ 0 h 42"/>
                  <a:gd name="T64" fmla="*/ 8 w 19"/>
                  <a:gd name="T65" fmla="*/ 4 h 42"/>
                  <a:gd name="T66" fmla="*/ 8 w 19"/>
                  <a:gd name="T67" fmla="*/ 4 h 42"/>
                  <a:gd name="T68" fmla="*/ 8 w 19"/>
                  <a:gd name="T69" fmla="*/ 9 h 42"/>
                  <a:gd name="T70" fmla="*/ 8 w 19"/>
                  <a:gd name="T71" fmla="*/ 9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4"/>
                    </a:lnTo>
                    <a:lnTo>
                      <a:pt x="0" y="38"/>
                    </a:lnTo>
                    <a:lnTo>
                      <a:pt x="0" y="42"/>
                    </a:lnTo>
                    <a:lnTo>
                      <a:pt x="4" y="42"/>
                    </a:lnTo>
                    <a:lnTo>
                      <a:pt x="4" y="38"/>
                    </a:lnTo>
                    <a:lnTo>
                      <a:pt x="8" y="38"/>
                    </a:lnTo>
                    <a:lnTo>
                      <a:pt x="12" y="38"/>
                    </a:lnTo>
                    <a:lnTo>
                      <a:pt x="15" y="38"/>
                    </a:lnTo>
                    <a:lnTo>
                      <a:pt x="19" y="38"/>
                    </a:lnTo>
                    <a:lnTo>
                      <a:pt x="15" y="38"/>
                    </a:lnTo>
                    <a:lnTo>
                      <a:pt x="15" y="34"/>
                    </a:lnTo>
                    <a:lnTo>
                      <a:pt x="15" y="30"/>
                    </a:lnTo>
                    <a:lnTo>
                      <a:pt x="12" y="25"/>
                    </a:lnTo>
                    <a:lnTo>
                      <a:pt x="12" y="21"/>
                    </a:lnTo>
                    <a:lnTo>
                      <a:pt x="12" y="17"/>
                    </a:lnTo>
                    <a:lnTo>
                      <a:pt x="12" y="13"/>
                    </a:lnTo>
                    <a:lnTo>
                      <a:pt x="12" y="9"/>
                    </a:lnTo>
                    <a:lnTo>
                      <a:pt x="12" y="4"/>
                    </a:lnTo>
                    <a:lnTo>
                      <a:pt x="8" y="4"/>
                    </a:lnTo>
                    <a:lnTo>
                      <a:pt x="8" y="0"/>
                    </a:lnTo>
                    <a:lnTo>
                      <a:pt x="8" y="4"/>
                    </a:lnTo>
                    <a:lnTo>
                      <a:pt x="8" y="9"/>
                    </a:lnTo>
                    <a:lnTo>
                      <a:pt x="4" y="13"/>
                    </a:lnTo>
                    <a:close/>
                  </a:path>
                </a:pathLst>
              </a:custGeom>
              <a:solidFill>
                <a:srgbClr val="005E31"/>
              </a:solidFill>
              <a:ln w="6350">
                <a:solidFill>
                  <a:srgbClr val="005E31"/>
                </a:solidFill>
                <a:round/>
                <a:headEnd/>
                <a:tailEnd/>
              </a:ln>
            </p:spPr>
            <p:txBody>
              <a:bodyPr/>
              <a:lstStyle/>
              <a:p>
                <a:endParaRPr lang="fa-IR"/>
              </a:p>
            </p:txBody>
          </p:sp>
          <p:sp>
            <p:nvSpPr>
              <p:cNvPr id="783" name="Freeform 1269"/>
              <p:cNvSpPr>
                <a:spLocks/>
              </p:cNvSpPr>
              <p:nvPr/>
            </p:nvSpPr>
            <p:spPr bwMode="auto">
              <a:xfrm>
                <a:off x="1468" y="3193"/>
                <a:ext cx="38" cy="63"/>
              </a:xfrm>
              <a:custGeom>
                <a:avLst/>
                <a:gdLst>
                  <a:gd name="T0" fmla="*/ 11 w 38"/>
                  <a:gd name="T1" fmla="*/ 17 h 63"/>
                  <a:gd name="T2" fmla="*/ 8 w 38"/>
                  <a:gd name="T3" fmla="*/ 29 h 63"/>
                  <a:gd name="T4" fmla="*/ 8 w 38"/>
                  <a:gd name="T5" fmla="*/ 38 h 63"/>
                  <a:gd name="T6" fmla="*/ 8 w 38"/>
                  <a:gd name="T7" fmla="*/ 38 h 63"/>
                  <a:gd name="T8" fmla="*/ 8 w 38"/>
                  <a:gd name="T9" fmla="*/ 46 h 63"/>
                  <a:gd name="T10" fmla="*/ 4 w 38"/>
                  <a:gd name="T11" fmla="*/ 46 h 63"/>
                  <a:gd name="T12" fmla="*/ 4 w 38"/>
                  <a:gd name="T13" fmla="*/ 51 h 63"/>
                  <a:gd name="T14" fmla="*/ 4 w 38"/>
                  <a:gd name="T15" fmla="*/ 55 h 63"/>
                  <a:gd name="T16" fmla="*/ 0 w 38"/>
                  <a:gd name="T17" fmla="*/ 63 h 63"/>
                  <a:gd name="T18" fmla="*/ 0 w 38"/>
                  <a:gd name="T19" fmla="*/ 63 h 63"/>
                  <a:gd name="T20" fmla="*/ 4 w 38"/>
                  <a:gd name="T21" fmla="*/ 63 h 63"/>
                  <a:gd name="T22" fmla="*/ 11 w 38"/>
                  <a:gd name="T23" fmla="*/ 63 h 63"/>
                  <a:gd name="T24" fmla="*/ 15 w 38"/>
                  <a:gd name="T25" fmla="*/ 59 h 63"/>
                  <a:gd name="T26" fmla="*/ 15 w 38"/>
                  <a:gd name="T27" fmla="*/ 59 h 63"/>
                  <a:gd name="T28" fmla="*/ 19 w 38"/>
                  <a:gd name="T29" fmla="*/ 63 h 63"/>
                  <a:gd name="T30" fmla="*/ 19 w 38"/>
                  <a:gd name="T31" fmla="*/ 59 h 63"/>
                  <a:gd name="T32" fmla="*/ 23 w 38"/>
                  <a:gd name="T33" fmla="*/ 59 h 63"/>
                  <a:gd name="T34" fmla="*/ 26 w 38"/>
                  <a:gd name="T35" fmla="*/ 63 h 63"/>
                  <a:gd name="T36" fmla="*/ 30 w 38"/>
                  <a:gd name="T37" fmla="*/ 63 h 63"/>
                  <a:gd name="T38" fmla="*/ 30 w 38"/>
                  <a:gd name="T39" fmla="*/ 63 h 63"/>
                  <a:gd name="T40" fmla="*/ 38 w 38"/>
                  <a:gd name="T41" fmla="*/ 63 h 63"/>
                  <a:gd name="T42" fmla="*/ 38 w 38"/>
                  <a:gd name="T43" fmla="*/ 63 h 63"/>
                  <a:gd name="T44" fmla="*/ 34 w 38"/>
                  <a:gd name="T45" fmla="*/ 59 h 63"/>
                  <a:gd name="T46" fmla="*/ 30 w 38"/>
                  <a:gd name="T47" fmla="*/ 55 h 63"/>
                  <a:gd name="T48" fmla="*/ 30 w 38"/>
                  <a:gd name="T49" fmla="*/ 51 h 63"/>
                  <a:gd name="T50" fmla="*/ 26 w 38"/>
                  <a:gd name="T51" fmla="*/ 51 h 63"/>
                  <a:gd name="T52" fmla="*/ 30 w 38"/>
                  <a:gd name="T53" fmla="*/ 46 h 63"/>
                  <a:gd name="T54" fmla="*/ 30 w 38"/>
                  <a:gd name="T55" fmla="*/ 46 h 63"/>
                  <a:gd name="T56" fmla="*/ 26 w 38"/>
                  <a:gd name="T57" fmla="*/ 42 h 63"/>
                  <a:gd name="T58" fmla="*/ 26 w 38"/>
                  <a:gd name="T59" fmla="*/ 38 h 63"/>
                  <a:gd name="T60" fmla="*/ 26 w 38"/>
                  <a:gd name="T61" fmla="*/ 34 h 63"/>
                  <a:gd name="T62" fmla="*/ 26 w 38"/>
                  <a:gd name="T63" fmla="*/ 34 h 63"/>
                  <a:gd name="T64" fmla="*/ 26 w 38"/>
                  <a:gd name="T65" fmla="*/ 29 h 63"/>
                  <a:gd name="T66" fmla="*/ 26 w 38"/>
                  <a:gd name="T67" fmla="*/ 25 h 63"/>
                  <a:gd name="T68" fmla="*/ 26 w 38"/>
                  <a:gd name="T69" fmla="*/ 25 h 63"/>
                  <a:gd name="T70" fmla="*/ 23 w 38"/>
                  <a:gd name="T71" fmla="*/ 21 h 63"/>
                  <a:gd name="T72" fmla="*/ 23 w 38"/>
                  <a:gd name="T73" fmla="*/ 21 h 63"/>
                  <a:gd name="T74" fmla="*/ 26 w 38"/>
                  <a:gd name="T75" fmla="*/ 17 h 63"/>
                  <a:gd name="T76" fmla="*/ 23 w 38"/>
                  <a:gd name="T77" fmla="*/ 17 h 63"/>
                  <a:gd name="T78" fmla="*/ 23 w 38"/>
                  <a:gd name="T79" fmla="*/ 12 h 63"/>
                  <a:gd name="T80" fmla="*/ 23 w 38"/>
                  <a:gd name="T81" fmla="*/ 8 h 63"/>
                  <a:gd name="T82" fmla="*/ 19 w 38"/>
                  <a:gd name="T83" fmla="*/ 4 h 63"/>
                  <a:gd name="T84" fmla="*/ 19 w 38"/>
                  <a:gd name="T85" fmla="*/ 0 h 63"/>
                  <a:gd name="T86" fmla="*/ 19 w 38"/>
                  <a:gd name="T87" fmla="*/ 0 h 63"/>
                  <a:gd name="T88" fmla="*/ 19 w 38"/>
                  <a:gd name="T89" fmla="*/ 0 h 63"/>
                  <a:gd name="T90" fmla="*/ 15 w 38"/>
                  <a:gd name="T91" fmla="*/ 4 h 63"/>
                  <a:gd name="T92" fmla="*/ 15 w 38"/>
                  <a:gd name="T93" fmla="*/ 4 h 63"/>
                  <a:gd name="T94" fmla="*/ 15 w 38"/>
                  <a:gd name="T95" fmla="*/ 8 h 63"/>
                  <a:gd name="T96" fmla="*/ 11 w 38"/>
                  <a:gd name="T97" fmla="*/ 8 h 63"/>
                  <a:gd name="T98" fmla="*/ 11 w 38"/>
                  <a:gd name="T99" fmla="*/ 12 h 63"/>
                  <a:gd name="T100" fmla="*/ 11 w 38"/>
                  <a:gd name="T101" fmla="*/ 17 h 63"/>
                  <a:gd name="T102" fmla="*/ 11 w 38"/>
                  <a:gd name="T103" fmla="*/ 17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3"/>
                  <a:gd name="T158" fmla="*/ 38 w 38"/>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3">
                    <a:moveTo>
                      <a:pt x="11" y="17"/>
                    </a:moveTo>
                    <a:lnTo>
                      <a:pt x="11" y="17"/>
                    </a:lnTo>
                    <a:lnTo>
                      <a:pt x="11" y="25"/>
                    </a:lnTo>
                    <a:lnTo>
                      <a:pt x="8" y="29"/>
                    </a:lnTo>
                    <a:lnTo>
                      <a:pt x="8" y="34"/>
                    </a:lnTo>
                    <a:lnTo>
                      <a:pt x="8" y="38"/>
                    </a:lnTo>
                    <a:lnTo>
                      <a:pt x="8" y="46"/>
                    </a:lnTo>
                    <a:lnTo>
                      <a:pt x="4" y="46"/>
                    </a:lnTo>
                    <a:lnTo>
                      <a:pt x="4" y="51"/>
                    </a:lnTo>
                    <a:lnTo>
                      <a:pt x="4" y="55"/>
                    </a:lnTo>
                    <a:lnTo>
                      <a:pt x="0" y="59"/>
                    </a:lnTo>
                    <a:lnTo>
                      <a:pt x="0" y="63"/>
                    </a:lnTo>
                    <a:lnTo>
                      <a:pt x="4" y="63"/>
                    </a:lnTo>
                    <a:lnTo>
                      <a:pt x="8" y="63"/>
                    </a:lnTo>
                    <a:lnTo>
                      <a:pt x="11" y="63"/>
                    </a:lnTo>
                    <a:lnTo>
                      <a:pt x="15" y="63"/>
                    </a:lnTo>
                    <a:lnTo>
                      <a:pt x="15" y="59"/>
                    </a:lnTo>
                    <a:lnTo>
                      <a:pt x="19" y="63"/>
                    </a:lnTo>
                    <a:lnTo>
                      <a:pt x="19" y="59"/>
                    </a:lnTo>
                    <a:lnTo>
                      <a:pt x="23" y="59"/>
                    </a:lnTo>
                    <a:lnTo>
                      <a:pt x="26" y="59"/>
                    </a:lnTo>
                    <a:lnTo>
                      <a:pt x="26" y="63"/>
                    </a:lnTo>
                    <a:lnTo>
                      <a:pt x="30" y="63"/>
                    </a:lnTo>
                    <a:lnTo>
                      <a:pt x="34" y="63"/>
                    </a:lnTo>
                    <a:lnTo>
                      <a:pt x="38" y="63"/>
                    </a:lnTo>
                    <a:lnTo>
                      <a:pt x="34" y="59"/>
                    </a:lnTo>
                    <a:lnTo>
                      <a:pt x="34" y="55"/>
                    </a:lnTo>
                    <a:lnTo>
                      <a:pt x="30" y="55"/>
                    </a:lnTo>
                    <a:lnTo>
                      <a:pt x="30" y="51"/>
                    </a:lnTo>
                    <a:lnTo>
                      <a:pt x="26" y="51"/>
                    </a:lnTo>
                    <a:lnTo>
                      <a:pt x="30" y="46"/>
                    </a:lnTo>
                    <a:lnTo>
                      <a:pt x="26" y="42"/>
                    </a:lnTo>
                    <a:lnTo>
                      <a:pt x="26" y="38"/>
                    </a:lnTo>
                    <a:lnTo>
                      <a:pt x="26" y="34"/>
                    </a:lnTo>
                    <a:lnTo>
                      <a:pt x="26" y="29"/>
                    </a:lnTo>
                    <a:lnTo>
                      <a:pt x="26" y="25"/>
                    </a:lnTo>
                    <a:lnTo>
                      <a:pt x="23" y="25"/>
                    </a:lnTo>
                    <a:lnTo>
                      <a:pt x="23" y="21"/>
                    </a:lnTo>
                    <a:lnTo>
                      <a:pt x="26" y="21"/>
                    </a:lnTo>
                    <a:lnTo>
                      <a:pt x="26" y="17"/>
                    </a:lnTo>
                    <a:lnTo>
                      <a:pt x="23" y="17"/>
                    </a:lnTo>
                    <a:lnTo>
                      <a:pt x="23" y="12"/>
                    </a:lnTo>
                    <a:lnTo>
                      <a:pt x="23" y="8"/>
                    </a:lnTo>
                    <a:lnTo>
                      <a:pt x="23" y="4"/>
                    </a:lnTo>
                    <a:lnTo>
                      <a:pt x="19" y="4"/>
                    </a:lnTo>
                    <a:lnTo>
                      <a:pt x="19" y="0"/>
                    </a:lnTo>
                    <a:lnTo>
                      <a:pt x="15" y="0"/>
                    </a:lnTo>
                    <a:lnTo>
                      <a:pt x="15" y="4"/>
                    </a:lnTo>
                    <a:lnTo>
                      <a:pt x="15" y="8"/>
                    </a:lnTo>
                    <a:lnTo>
                      <a:pt x="11" y="8"/>
                    </a:lnTo>
                    <a:lnTo>
                      <a:pt x="11" y="12"/>
                    </a:lnTo>
                    <a:lnTo>
                      <a:pt x="11" y="17"/>
                    </a:lnTo>
                    <a:close/>
                  </a:path>
                </a:pathLst>
              </a:custGeom>
              <a:solidFill>
                <a:srgbClr val="005E31"/>
              </a:solidFill>
              <a:ln w="6350">
                <a:solidFill>
                  <a:srgbClr val="005E31"/>
                </a:solidFill>
                <a:round/>
                <a:headEnd/>
                <a:tailEnd/>
              </a:ln>
            </p:spPr>
            <p:txBody>
              <a:bodyPr/>
              <a:lstStyle/>
              <a:p>
                <a:endParaRPr lang="fa-IR"/>
              </a:p>
            </p:txBody>
          </p:sp>
          <p:sp>
            <p:nvSpPr>
              <p:cNvPr id="784" name="Freeform 1270"/>
              <p:cNvSpPr>
                <a:spLocks/>
              </p:cNvSpPr>
              <p:nvPr/>
            </p:nvSpPr>
            <p:spPr bwMode="auto">
              <a:xfrm>
                <a:off x="1506" y="3227"/>
                <a:ext cx="34" cy="68"/>
              </a:xfrm>
              <a:custGeom>
                <a:avLst/>
                <a:gdLst>
                  <a:gd name="T0" fmla="*/ 7 w 34"/>
                  <a:gd name="T1" fmla="*/ 21 h 68"/>
                  <a:gd name="T2" fmla="*/ 7 w 34"/>
                  <a:gd name="T3" fmla="*/ 34 h 68"/>
                  <a:gd name="T4" fmla="*/ 7 w 34"/>
                  <a:gd name="T5" fmla="*/ 42 h 68"/>
                  <a:gd name="T6" fmla="*/ 4 w 34"/>
                  <a:gd name="T7" fmla="*/ 42 h 68"/>
                  <a:gd name="T8" fmla="*/ 4 w 34"/>
                  <a:gd name="T9" fmla="*/ 46 h 68"/>
                  <a:gd name="T10" fmla="*/ 4 w 34"/>
                  <a:gd name="T11" fmla="*/ 51 h 68"/>
                  <a:gd name="T12" fmla="*/ 4 w 34"/>
                  <a:gd name="T13" fmla="*/ 55 h 68"/>
                  <a:gd name="T14" fmla="*/ 0 w 34"/>
                  <a:gd name="T15" fmla="*/ 55 h 68"/>
                  <a:gd name="T16" fmla="*/ 0 w 34"/>
                  <a:gd name="T17" fmla="*/ 68 h 68"/>
                  <a:gd name="T18" fmla="*/ 0 w 34"/>
                  <a:gd name="T19" fmla="*/ 68 h 68"/>
                  <a:gd name="T20" fmla="*/ 4 w 34"/>
                  <a:gd name="T21" fmla="*/ 68 h 68"/>
                  <a:gd name="T22" fmla="*/ 11 w 34"/>
                  <a:gd name="T23" fmla="*/ 68 h 68"/>
                  <a:gd name="T24" fmla="*/ 11 w 34"/>
                  <a:gd name="T25" fmla="*/ 63 h 68"/>
                  <a:gd name="T26" fmla="*/ 15 w 34"/>
                  <a:gd name="T27" fmla="*/ 63 h 68"/>
                  <a:gd name="T28" fmla="*/ 19 w 34"/>
                  <a:gd name="T29" fmla="*/ 63 h 68"/>
                  <a:gd name="T30" fmla="*/ 19 w 34"/>
                  <a:gd name="T31" fmla="*/ 63 h 68"/>
                  <a:gd name="T32" fmla="*/ 19 w 34"/>
                  <a:gd name="T33" fmla="*/ 63 h 68"/>
                  <a:gd name="T34" fmla="*/ 26 w 34"/>
                  <a:gd name="T35" fmla="*/ 63 h 68"/>
                  <a:gd name="T36" fmla="*/ 26 w 34"/>
                  <a:gd name="T37" fmla="*/ 68 h 68"/>
                  <a:gd name="T38" fmla="*/ 30 w 34"/>
                  <a:gd name="T39" fmla="*/ 68 h 68"/>
                  <a:gd name="T40" fmla="*/ 34 w 34"/>
                  <a:gd name="T41" fmla="*/ 68 h 68"/>
                  <a:gd name="T42" fmla="*/ 34 w 34"/>
                  <a:gd name="T43" fmla="*/ 68 h 68"/>
                  <a:gd name="T44" fmla="*/ 34 w 34"/>
                  <a:gd name="T45" fmla="*/ 63 h 68"/>
                  <a:gd name="T46" fmla="*/ 30 w 34"/>
                  <a:gd name="T47" fmla="*/ 59 h 68"/>
                  <a:gd name="T48" fmla="*/ 26 w 34"/>
                  <a:gd name="T49" fmla="*/ 55 h 68"/>
                  <a:gd name="T50" fmla="*/ 26 w 34"/>
                  <a:gd name="T51" fmla="*/ 51 h 68"/>
                  <a:gd name="T52" fmla="*/ 26 w 34"/>
                  <a:gd name="T53" fmla="*/ 51 h 68"/>
                  <a:gd name="T54" fmla="*/ 26 w 34"/>
                  <a:gd name="T55" fmla="*/ 46 h 68"/>
                  <a:gd name="T56" fmla="*/ 26 w 34"/>
                  <a:gd name="T57" fmla="*/ 42 h 68"/>
                  <a:gd name="T58" fmla="*/ 26 w 34"/>
                  <a:gd name="T59" fmla="*/ 42 h 68"/>
                  <a:gd name="T60" fmla="*/ 26 w 34"/>
                  <a:gd name="T61" fmla="*/ 38 h 68"/>
                  <a:gd name="T62" fmla="*/ 26 w 34"/>
                  <a:gd name="T63" fmla="*/ 34 h 68"/>
                  <a:gd name="T64" fmla="*/ 26 w 34"/>
                  <a:gd name="T65" fmla="*/ 34 h 68"/>
                  <a:gd name="T66" fmla="*/ 26 w 34"/>
                  <a:gd name="T67" fmla="*/ 29 h 68"/>
                  <a:gd name="T68" fmla="*/ 22 w 34"/>
                  <a:gd name="T69" fmla="*/ 29 h 68"/>
                  <a:gd name="T70" fmla="*/ 22 w 34"/>
                  <a:gd name="T71" fmla="*/ 25 h 68"/>
                  <a:gd name="T72" fmla="*/ 22 w 34"/>
                  <a:gd name="T73" fmla="*/ 25 h 68"/>
                  <a:gd name="T74" fmla="*/ 22 w 34"/>
                  <a:gd name="T75" fmla="*/ 21 h 68"/>
                  <a:gd name="T76" fmla="*/ 22 w 34"/>
                  <a:gd name="T77" fmla="*/ 21 h 68"/>
                  <a:gd name="T78" fmla="*/ 22 w 34"/>
                  <a:gd name="T79" fmla="*/ 17 h 68"/>
                  <a:gd name="T80" fmla="*/ 19 w 34"/>
                  <a:gd name="T81" fmla="*/ 12 h 68"/>
                  <a:gd name="T82" fmla="*/ 19 w 34"/>
                  <a:gd name="T83" fmla="*/ 8 h 68"/>
                  <a:gd name="T84" fmla="*/ 19 w 34"/>
                  <a:gd name="T85" fmla="*/ 4 h 68"/>
                  <a:gd name="T86" fmla="*/ 19 w 34"/>
                  <a:gd name="T87" fmla="*/ 4 h 68"/>
                  <a:gd name="T88" fmla="*/ 15 w 34"/>
                  <a:gd name="T89" fmla="*/ 4 h 68"/>
                  <a:gd name="T90" fmla="*/ 15 w 34"/>
                  <a:gd name="T91" fmla="*/ 4 h 68"/>
                  <a:gd name="T92" fmla="*/ 15 w 34"/>
                  <a:gd name="T93" fmla="*/ 8 h 68"/>
                  <a:gd name="T94" fmla="*/ 15 w 34"/>
                  <a:gd name="T95" fmla="*/ 12 h 68"/>
                  <a:gd name="T96" fmla="*/ 11 w 34"/>
                  <a:gd name="T97" fmla="*/ 12 h 68"/>
                  <a:gd name="T98" fmla="*/ 11 w 34"/>
                  <a:gd name="T99" fmla="*/ 17 h 68"/>
                  <a:gd name="T100" fmla="*/ 11 w 34"/>
                  <a:gd name="T101" fmla="*/ 17 h 68"/>
                  <a:gd name="T102" fmla="*/ 7 w 34"/>
                  <a:gd name="T103" fmla="*/ 21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68"/>
                  <a:gd name="T158" fmla="*/ 34 w 34"/>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68">
                    <a:moveTo>
                      <a:pt x="7" y="21"/>
                    </a:moveTo>
                    <a:lnTo>
                      <a:pt x="7" y="21"/>
                    </a:lnTo>
                    <a:lnTo>
                      <a:pt x="7" y="29"/>
                    </a:lnTo>
                    <a:lnTo>
                      <a:pt x="7" y="34"/>
                    </a:lnTo>
                    <a:lnTo>
                      <a:pt x="7" y="42"/>
                    </a:lnTo>
                    <a:lnTo>
                      <a:pt x="4" y="42"/>
                    </a:lnTo>
                    <a:lnTo>
                      <a:pt x="4" y="46"/>
                    </a:lnTo>
                    <a:lnTo>
                      <a:pt x="4" y="51"/>
                    </a:lnTo>
                    <a:lnTo>
                      <a:pt x="4" y="55"/>
                    </a:lnTo>
                    <a:lnTo>
                      <a:pt x="0" y="55"/>
                    </a:lnTo>
                    <a:lnTo>
                      <a:pt x="0" y="63"/>
                    </a:lnTo>
                    <a:lnTo>
                      <a:pt x="0" y="68"/>
                    </a:lnTo>
                    <a:lnTo>
                      <a:pt x="4" y="68"/>
                    </a:lnTo>
                    <a:lnTo>
                      <a:pt x="7" y="68"/>
                    </a:lnTo>
                    <a:lnTo>
                      <a:pt x="11" y="68"/>
                    </a:lnTo>
                    <a:lnTo>
                      <a:pt x="11" y="63"/>
                    </a:lnTo>
                    <a:lnTo>
                      <a:pt x="15" y="63"/>
                    </a:lnTo>
                    <a:lnTo>
                      <a:pt x="19" y="63"/>
                    </a:lnTo>
                    <a:lnTo>
                      <a:pt x="22" y="63"/>
                    </a:lnTo>
                    <a:lnTo>
                      <a:pt x="26" y="63"/>
                    </a:lnTo>
                    <a:lnTo>
                      <a:pt x="26" y="68"/>
                    </a:lnTo>
                    <a:lnTo>
                      <a:pt x="30" y="68"/>
                    </a:lnTo>
                    <a:lnTo>
                      <a:pt x="34" y="68"/>
                    </a:lnTo>
                    <a:lnTo>
                      <a:pt x="34" y="63"/>
                    </a:lnTo>
                    <a:lnTo>
                      <a:pt x="30" y="59"/>
                    </a:lnTo>
                    <a:lnTo>
                      <a:pt x="30" y="55"/>
                    </a:lnTo>
                    <a:lnTo>
                      <a:pt x="26" y="55"/>
                    </a:lnTo>
                    <a:lnTo>
                      <a:pt x="26" y="51"/>
                    </a:lnTo>
                    <a:lnTo>
                      <a:pt x="26" y="46"/>
                    </a:lnTo>
                    <a:lnTo>
                      <a:pt x="26" y="42"/>
                    </a:lnTo>
                    <a:lnTo>
                      <a:pt x="26" y="38"/>
                    </a:lnTo>
                    <a:lnTo>
                      <a:pt x="26" y="34"/>
                    </a:lnTo>
                    <a:lnTo>
                      <a:pt x="26" y="29"/>
                    </a:lnTo>
                    <a:lnTo>
                      <a:pt x="22" y="29"/>
                    </a:lnTo>
                    <a:lnTo>
                      <a:pt x="22" y="25"/>
                    </a:lnTo>
                    <a:lnTo>
                      <a:pt x="22" y="21"/>
                    </a:lnTo>
                    <a:lnTo>
                      <a:pt x="22" y="17"/>
                    </a:lnTo>
                    <a:lnTo>
                      <a:pt x="19" y="17"/>
                    </a:lnTo>
                    <a:lnTo>
                      <a:pt x="19" y="12"/>
                    </a:lnTo>
                    <a:lnTo>
                      <a:pt x="19" y="8"/>
                    </a:lnTo>
                    <a:lnTo>
                      <a:pt x="19" y="4"/>
                    </a:lnTo>
                    <a:lnTo>
                      <a:pt x="15" y="0"/>
                    </a:lnTo>
                    <a:lnTo>
                      <a:pt x="15" y="4"/>
                    </a:lnTo>
                    <a:lnTo>
                      <a:pt x="15" y="8"/>
                    </a:lnTo>
                    <a:lnTo>
                      <a:pt x="15" y="12"/>
                    </a:lnTo>
                    <a:lnTo>
                      <a:pt x="11" y="12"/>
                    </a:lnTo>
                    <a:lnTo>
                      <a:pt x="11" y="17"/>
                    </a:lnTo>
                    <a:lnTo>
                      <a:pt x="11" y="21"/>
                    </a:lnTo>
                    <a:lnTo>
                      <a:pt x="7" y="21"/>
                    </a:lnTo>
                    <a:close/>
                  </a:path>
                </a:pathLst>
              </a:custGeom>
              <a:solidFill>
                <a:srgbClr val="005E31"/>
              </a:solidFill>
              <a:ln w="6350">
                <a:solidFill>
                  <a:srgbClr val="005E31"/>
                </a:solidFill>
                <a:round/>
                <a:headEnd/>
                <a:tailEnd/>
              </a:ln>
            </p:spPr>
            <p:txBody>
              <a:bodyPr/>
              <a:lstStyle/>
              <a:p>
                <a:endParaRPr lang="fa-IR"/>
              </a:p>
            </p:txBody>
          </p:sp>
          <p:grpSp>
            <p:nvGrpSpPr>
              <p:cNvPr id="785" name="Group 1271"/>
              <p:cNvGrpSpPr>
                <a:grpSpLocks/>
              </p:cNvGrpSpPr>
              <p:nvPr/>
            </p:nvGrpSpPr>
            <p:grpSpPr bwMode="auto">
              <a:xfrm>
                <a:off x="1008" y="3282"/>
                <a:ext cx="283" cy="237"/>
                <a:chOff x="1008" y="3282"/>
                <a:chExt cx="283" cy="237"/>
              </a:xfrm>
            </p:grpSpPr>
            <p:sp>
              <p:nvSpPr>
                <p:cNvPr id="1356" name="Freeform 1272"/>
                <p:cNvSpPr>
                  <a:spLocks/>
                </p:cNvSpPr>
                <p:nvPr/>
              </p:nvSpPr>
              <p:spPr bwMode="auto">
                <a:xfrm>
                  <a:off x="1053" y="3464"/>
                  <a:ext cx="12" cy="30"/>
                </a:xfrm>
                <a:custGeom>
                  <a:avLst/>
                  <a:gdLst>
                    <a:gd name="T0" fmla="*/ 0 w 12"/>
                    <a:gd name="T1" fmla="*/ 0 h 30"/>
                    <a:gd name="T2" fmla="*/ 0 w 12"/>
                    <a:gd name="T3" fmla="*/ 0 h 30"/>
                    <a:gd name="T4" fmla="*/ 0 w 12"/>
                    <a:gd name="T5" fmla="*/ 30 h 30"/>
                    <a:gd name="T6" fmla="*/ 8 w 12"/>
                    <a:gd name="T7" fmla="*/ 30 h 30"/>
                    <a:gd name="T8" fmla="*/ 8 w 12"/>
                    <a:gd name="T9" fmla="*/ 30 h 30"/>
                    <a:gd name="T10" fmla="*/ 12 w 12"/>
                    <a:gd name="T11" fmla="*/ 30 h 30"/>
                    <a:gd name="T12" fmla="*/ 12 w 12"/>
                    <a:gd name="T13" fmla="*/ 30 h 30"/>
                    <a:gd name="T14" fmla="*/ 12 w 12"/>
                    <a:gd name="T15" fmla="*/ 30 h 30"/>
                    <a:gd name="T16" fmla="*/ 12 w 12"/>
                    <a:gd name="T17" fmla="*/ 30 h 30"/>
                    <a:gd name="T18" fmla="*/ 12 w 12"/>
                    <a:gd name="T19" fmla="*/ 0 h 30"/>
                    <a:gd name="T20" fmla="*/ 8 w 12"/>
                    <a:gd name="T21" fmla="*/ 0 h 30"/>
                    <a:gd name="T22" fmla="*/ 4 w 12"/>
                    <a:gd name="T23" fmla="*/ 0 h 30"/>
                    <a:gd name="T24" fmla="*/ 0 w 12"/>
                    <a:gd name="T25" fmla="*/ 0 h 30"/>
                    <a:gd name="T26" fmla="*/ 0 w 12"/>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30"/>
                    <a:gd name="T44" fmla="*/ 12 w 12"/>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30">
                      <a:moveTo>
                        <a:pt x="0" y="0"/>
                      </a:moveTo>
                      <a:lnTo>
                        <a:pt x="0" y="0"/>
                      </a:lnTo>
                      <a:lnTo>
                        <a:pt x="0" y="30"/>
                      </a:lnTo>
                      <a:lnTo>
                        <a:pt x="8" y="30"/>
                      </a:lnTo>
                      <a:lnTo>
                        <a:pt x="12" y="30"/>
                      </a:lnTo>
                      <a:lnTo>
                        <a:pt x="12" y="0"/>
                      </a:lnTo>
                      <a:lnTo>
                        <a:pt x="8" y="0"/>
                      </a:lnTo>
                      <a:lnTo>
                        <a:pt x="4"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357" name="Group 1273"/>
                <p:cNvGrpSpPr>
                  <a:grpSpLocks/>
                </p:cNvGrpSpPr>
                <p:nvPr/>
              </p:nvGrpSpPr>
              <p:grpSpPr bwMode="auto">
                <a:xfrm>
                  <a:off x="1008" y="3282"/>
                  <a:ext cx="94" cy="195"/>
                  <a:chOff x="1008" y="3282"/>
                  <a:chExt cx="94" cy="195"/>
                </a:xfrm>
              </p:grpSpPr>
              <p:sp>
                <p:nvSpPr>
                  <p:cNvPr id="1359" name="Freeform 1274"/>
                  <p:cNvSpPr>
                    <a:spLocks/>
                  </p:cNvSpPr>
                  <p:nvPr/>
                </p:nvSpPr>
                <p:spPr bwMode="auto">
                  <a:xfrm>
                    <a:off x="1008" y="3282"/>
                    <a:ext cx="94" cy="195"/>
                  </a:xfrm>
                  <a:custGeom>
                    <a:avLst/>
                    <a:gdLst>
                      <a:gd name="T0" fmla="*/ 23 w 94"/>
                      <a:gd name="T1" fmla="*/ 80 h 195"/>
                      <a:gd name="T2" fmla="*/ 23 w 94"/>
                      <a:gd name="T3" fmla="*/ 89 h 195"/>
                      <a:gd name="T4" fmla="*/ 15 w 94"/>
                      <a:gd name="T5" fmla="*/ 93 h 195"/>
                      <a:gd name="T6" fmla="*/ 15 w 94"/>
                      <a:gd name="T7" fmla="*/ 102 h 195"/>
                      <a:gd name="T8" fmla="*/ 19 w 94"/>
                      <a:gd name="T9" fmla="*/ 110 h 195"/>
                      <a:gd name="T10" fmla="*/ 23 w 94"/>
                      <a:gd name="T11" fmla="*/ 114 h 195"/>
                      <a:gd name="T12" fmla="*/ 15 w 94"/>
                      <a:gd name="T13" fmla="*/ 123 h 195"/>
                      <a:gd name="T14" fmla="*/ 11 w 94"/>
                      <a:gd name="T15" fmla="*/ 131 h 195"/>
                      <a:gd name="T16" fmla="*/ 11 w 94"/>
                      <a:gd name="T17" fmla="*/ 140 h 195"/>
                      <a:gd name="T18" fmla="*/ 15 w 94"/>
                      <a:gd name="T19" fmla="*/ 144 h 195"/>
                      <a:gd name="T20" fmla="*/ 19 w 94"/>
                      <a:gd name="T21" fmla="*/ 148 h 195"/>
                      <a:gd name="T22" fmla="*/ 19 w 94"/>
                      <a:gd name="T23" fmla="*/ 153 h 195"/>
                      <a:gd name="T24" fmla="*/ 8 w 94"/>
                      <a:gd name="T25" fmla="*/ 157 h 195"/>
                      <a:gd name="T26" fmla="*/ 0 w 94"/>
                      <a:gd name="T27" fmla="*/ 161 h 195"/>
                      <a:gd name="T28" fmla="*/ 0 w 94"/>
                      <a:gd name="T29" fmla="*/ 170 h 195"/>
                      <a:gd name="T30" fmla="*/ 4 w 94"/>
                      <a:gd name="T31" fmla="*/ 174 h 195"/>
                      <a:gd name="T32" fmla="*/ 15 w 94"/>
                      <a:gd name="T33" fmla="*/ 182 h 195"/>
                      <a:gd name="T34" fmla="*/ 15 w 94"/>
                      <a:gd name="T35" fmla="*/ 187 h 195"/>
                      <a:gd name="T36" fmla="*/ 23 w 94"/>
                      <a:gd name="T37" fmla="*/ 191 h 195"/>
                      <a:gd name="T38" fmla="*/ 41 w 94"/>
                      <a:gd name="T39" fmla="*/ 195 h 195"/>
                      <a:gd name="T40" fmla="*/ 49 w 94"/>
                      <a:gd name="T41" fmla="*/ 195 h 195"/>
                      <a:gd name="T42" fmla="*/ 57 w 94"/>
                      <a:gd name="T43" fmla="*/ 195 h 195"/>
                      <a:gd name="T44" fmla="*/ 75 w 94"/>
                      <a:gd name="T45" fmla="*/ 182 h 195"/>
                      <a:gd name="T46" fmla="*/ 94 w 94"/>
                      <a:gd name="T47" fmla="*/ 178 h 195"/>
                      <a:gd name="T48" fmla="*/ 94 w 94"/>
                      <a:gd name="T49" fmla="*/ 174 h 195"/>
                      <a:gd name="T50" fmla="*/ 90 w 94"/>
                      <a:gd name="T51" fmla="*/ 170 h 195"/>
                      <a:gd name="T52" fmla="*/ 79 w 94"/>
                      <a:gd name="T53" fmla="*/ 165 h 195"/>
                      <a:gd name="T54" fmla="*/ 75 w 94"/>
                      <a:gd name="T55" fmla="*/ 161 h 195"/>
                      <a:gd name="T56" fmla="*/ 79 w 94"/>
                      <a:gd name="T57" fmla="*/ 153 h 195"/>
                      <a:gd name="T58" fmla="*/ 79 w 94"/>
                      <a:gd name="T59" fmla="*/ 148 h 195"/>
                      <a:gd name="T60" fmla="*/ 83 w 94"/>
                      <a:gd name="T61" fmla="*/ 144 h 195"/>
                      <a:gd name="T62" fmla="*/ 75 w 94"/>
                      <a:gd name="T63" fmla="*/ 136 h 195"/>
                      <a:gd name="T64" fmla="*/ 72 w 94"/>
                      <a:gd name="T65" fmla="*/ 131 h 195"/>
                      <a:gd name="T66" fmla="*/ 75 w 94"/>
                      <a:gd name="T67" fmla="*/ 123 h 195"/>
                      <a:gd name="T68" fmla="*/ 79 w 94"/>
                      <a:gd name="T69" fmla="*/ 114 h 195"/>
                      <a:gd name="T70" fmla="*/ 75 w 94"/>
                      <a:gd name="T71" fmla="*/ 106 h 195"/>
                      <a:gd name="T72" fmla="*/ 68 w 94"/>
                      <a:gd name="T73" fmla="*/ 97 h 195"/>
                      <a:gd name="T74" fmla="*/ 68 w 94"/>
                      <a:gd name="T75" fmla="*/ 93 h 195"/>
                      <a:gd name="T76" fmla="*/ 72 w 94"/>
                      <a:gd name="T77" fmla="*/ 85 h 195"/>
                      <a:gd name="T78" fmla="*/ 68 w 94"/>
                      <a:gd name="T79" fmla="*/ 76 h 195"/>
                      <a:gd name="T80" fmla="*/ 68 w 94"/>
                      <a:gd name="T81" fmla="*/ 68 h 195"/>
                      <a:gd name="T82" fmla="*/ 64 w 94"/>
                      <a:gd name="T83" fmla="*/ 55 h 195"/>
                      <a:gd name="T84" fmla="*/ 60 w 94"/>
                      <a:gd name="T85" fmla="*/ 42 h 195"/>
                      <a:gd name="T86" fmla="*/ 60 w 94"/>
                      <a:gd name="T87" fmla="*/ 25 h 195"/>
                      <a:gd name="T88" fmla="*/ 57 w 94"/>
                      <a:gd name="T89" fmla="*/ 21 h 195"/>
                      <a:gd name="T90" fmla="*/ 49 w 94"/>
                      <a:gd name="T91" fmla="*/ 13 h 195"/>
                      <a:gd name="T92" fmla="*/ 45 w 94"/>
                      <a:gd name="T93" fmla="*/ 0 h 195"/>
                      <a:gd name="T94" fmla="*/ 41 w 94"/>
                      <a:gd name="T95" fmla="*/ 8 h 195"/>
                      <a:gd name="T96" fmla="*/ 38 w 94"/>
                      <a:gd name="T97" fmla="*/ 34 h 195"/>
                      <a:gd name="T98" fmla="*/ 30 w 94"/>
                      <a:gd name="T99" fmla="*/ 51 h 195"/>
                      <a:gd name="T100" fmla="*/ 26 w 94"/>
                      <a:gd name="T101" fmla="*/ 68 h 195"/>
                      <a:gd name="T102" fmla="*/ 23 w 94"/>
                      <a:gd name="T103" fmla="*/ 72 h 195"/>
                      <a:gd name="T104" fmla="*/ 23 w 94"/>
                      <a:gd name="T105" fmla="*/ 76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195"/>
                      <a:gd name="T161" fmla="*/ 94 w 94"/>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195">
                        <a:moveTo>
                          <a:pt x="23" y="76"/>
                        </a:moveTo>
                        <a:lnTo>
                          <a:pt x="23" y="76"/>
                        </a:lnTo>
                        <a:lnTo>
                          <a:pt x="23" y="80"/>
                        </a:lnTo>
                        <a:lnTo>
                          <a:pt x="23" y="85"/>
                        </a:lnTo>
                        <a:lnTo>
                          <a:pt x="23" y="89"/>
                        </a:lnTo>
                        <a:lnTo>
                          <a:pt x="19" y="93"/>
                        </a:lnTo>
                        <a:lnTo>
                          <a:pt x="15" y="93"/>
                        </a:lnTo>
                        <a:lnTo>
                          <a:pt x="15" y="97"/>
                        </a:lnTo>
                        <a:lnTo>
                          <a:pt x="15" y="102"/>
                        </a:lnTo>
                        <a:lnTo>
                          <a:pt x="15" y="106"/>
                        </a:lnTo>
                        <a:lnTo>
                          <a:pt x="19" y="110"/>
                        </a:lnTo>
                        <a:lnTo>
                          <a:pt x="19" y="114"/>
                        </a:lnTo>
                        <a:lnTo>
                          <a:pt x="23" y="114"/>
                        </a:lnTo>
                        <a:lnTo>
                          <a:pt x="23" y="119"/>
                        </a:lnTo>
                        <a:lnTo>
                          <a:pt x="19" y="119"/>
                        </a:lnTo>
                        <a:lnTo>
                          <a:pt x="15" y="123"/>
                        </a:lnTo>
                        <a:lnTo>
                          <a:pt x="15" y="127"/>
                        </a:lnTo>
                        <a:lnTo>
                          <a:pt x="11" y="127"/>
                        </a:lnTo>
                        <a:lnTo>
                          <a:pt x="11" y="131"/>
                        </a:lnTo>
                        <a:lnTo>
                          <a:pt x="11" y="136"/>
                        </a:lnTo>
                        <a:lnTo>
                          <a:pt x="11" y="140"/>
                        </a:lnTo>
                        <a:lnTo>
                          <a:pt x="15" y="144"/>
                        </a:lnTo>
                        <a:lnTo>
                          <a:pt x="19" y="144"/>
                        </a:lnTo>
                        <a:lnTo>
                          <a:pt x="19" y="148"/>
                        </a:lnTo>
                        <a:lnTo>
                          <a:pt x="19" y="153"/>
                        </a:lnTo>
                        <a:lnTo>
                          <a:pt x="11" y="157"/>
                        </a:lnTo>
                        <a:lnTo>
                          <a:pt x="8" y="157"/>
                        </a:lnTo>
                        <a:lnTo>
                          <a:pt x="4" y="157"/>
                        </a:lnTo>
                        <a:lnTo>
                          <a:pt x="4" y="161"/>
                        </a:lnTo>
                        <a:lnTo>
                          <a:pt x="0" y="161"/>
                        </a:lnTo>
                        <a:lnTo>
                          <a:pt x="0" y="165"/>
                        </a:lnTo>
                        <a:lnTo>
                          <a:pt x="0" y="170"/>
                        </a:lnTo>
                        <a:lnTo>
                          <a:pt x="0" y="174"/>
                        </a:lnTo>
                        <a:lnTo>
                          <a:pt x="4" y="174"/>
                        </a:lnTo>
                        <a:lnTo>
                          <a:pt x="11" y="178"/>
                        </a:lnTo>
                        <a:lnTo>
                          <a:pt x="15" y="182"/>
                        </a:lnTo>
                        <a:lnTo>
                          <a:pt x="15" y="187"/>
                        </a:lnTo>
                        <a:lnTo>
                          <a:pt x="19" y="191"/>
                        </a:lnTo>
                        <a:lnTo>
                          <a:pt x="23" y="191"/>
                        </a:lnTo>
                        <a:lnTo>
                          <a:pt x="26" y="191"/>
                        </a:lnTo>
                        <a:lnTo>
                          <a:pt x="30" y="195"/>
                        </a:lnTo>
                        <a:lnTo>
                          <a:pt x="38" y="195"/>
                        </a:lnTo>
                        <a:lnTo>
                          <a:pt x="41" y="195"/>
                        </a:lnTo>
                        <a:lnTo>
                          <a:pt x="45" y="195"/>
                        </a:lnTo>
                        <a:lnTo>
                          <a:pt x="49" y="195"/>
                        </a:lnTo>
                        <a:lnTo>
                          <a:pt x="53" y="195"/>
                        </a:lnTo>
                        <a:lnTo>
                          <a:pt x="57" y="195"/>
                        </a:lnTo>
                        <a:lnTo>
                          <a:pt x="64" y="191"/>
                        </a:lnTo>
                        <a:lnTo>
                          <a:pt x="68" y="187"/>
                        </a:lnTo>
                        <a:lnTo>
                          <a:pt x="72" y="187"/>
                        </a:lnTo>
                        <a:lnTo>
                          <a:pt x="75" y="182"/>
                        </a:lnTo>
                        <a:lnTo>
                          <a:pt x="79" y="178"/>
                        </a:lnTo>
                        <a:lnTo>
                          <a:pt x="94" y="178"/>
                        </a:lnTo>
                        <a:lnTo>
                          <a:pt x="94" y="174"/>
                        </a:lnTo>
                        <a:lnTo>
                          <a:pt x="94" y="170"/>
                        </a:lnTo>
                        <a:lnTo>
                          <a:pt x="90" y="170"/>
                        </a:lnTo>
                        <a:lnTo>
                          <a:pt x="83" y="170"/>
                        </a:lnTo>
                        <a:lnTo>
                          <a:pt x="83" y="165"/>
                        </a:lnTo>
                        <a:lnTo>
                          <a:pt x="79" y="165"/>
                        </a:lnTo>
                        <a:lnTo>
                          <a:pt x="79" y="161"/>
                        </a:lnTo>
                        <a:lnTo>
                          <a:pt x="75" y="161"/>
                        </a:lnTo>
                        <a:lnTo>
                          <a:pt x="75" y="157"/>
                        </a:lnTo>
                        <a:lnTo>
                          <a:pt x="79" y="153"/>
                        </a:lnTo>
                        <a:lnTo>
                          <a:pt x="79" y="148"/>
                        </a:lnTo>
                        <a:lnTo>
                          <a:pt x="83" y="148"/>
                        </a:lnTo>
                        <a:lnTo>
                          <a:pt x="83" y="144"/>
                        </a:lnTo>
                        <a:lnTo>
                          <a:pt x="83" y="140"/>
                        </a:lnTo>
                        <a:lnTo>
                          <a:pt x="75" y="140"/>
                        </a:lnTo>
                        <a:lnTo>
                          <a:pt x="75" y="136"/>
                        </a:lnTo>
                        <a:lnTo>
                          <a:pt x="72" y="136"/>
                        </a:lnTo>
                        <a:lnTo>
                          <a:pt x="72" y="131"/>
                        </a:lnTo>
                        <a:lnTo>
                          <a:pt x="72" y="127"/>
                        </a:lnTo>
                        <a:lnTo>
                          <a:pt x="75" y="123"/>
                        </a:lnTo>
                        <a:lnTo>
                          <a:pt x="75" y="119"/>
                        </a:lnTo>
                        <a:lnTo>
                          <a:pt x="79" y="114"/>
                        </a:lnTo>
                        <a:lnTo>
                          <a:pt x="75" y="114"/>
                        </a:lnTo>
                        <a:lnTo>
                          <a:pt x="75" y="110"/>
                        </a:lnTo>
                        <a:lnTo>
                          <a:pt x="75" y="106"/>
                        </a:lnTo>
                        <a:lnTo>
                          <a:pt x="72" y="106"/>
                        </a:lnTo>
                        <a:lnTo>
                          <a:pt x="72" y="102"/>
                        </a:lnTo>
                        <a:lnTo>
                          <a:pt x="68" y="97"/>
                        </a:lnTo>
                        <a:lnTo>
                          <a:pt x="68" y="93"/>
                        </a:lnTo>
                        <a:lnTo>
                          <a:pt x="68" y="89"/>
                        </a:lnTo>
                        <a:lnTo>
                          <a:pt x="72" y="85"/>
                        </a:lnTo>
                        <a:lnTo>
                          <a:pt x="72" y="80"/>
                        </a:lnTo>
                        <a:lnTo>
                          <a:pt x="68" y="76"/>
                        </a:lnTo>
                        <a:lnTo>
                          <a:pt x="68" y="68"/>
                        </a:lnTo>
                        <a:lnTo>
                          <a:pt x="64" y="63"/>
                        </a:lnTo>
                        <a:lnTo>
                          <a:pt x="64" y="59"/>
                        </a:lnTo>
                        <a:lnTo>
                          <a:pt x="64" y="55"/>
                        </a:lnTo>
                        <a:lnTo>
                          <a:pt x="60" y="51"/>
                        </a:lnTo>
                        <a:lnTo>
                          <a:pt x="60" y="47"/>
                        </a:lnTo>
                        <a:lnTo>
                          <a:pt x="60" y="42"/>
                        </a:lnTo>
                        <a:lnTo>
                          <a:pt x="60" y="38"/>
                        </a:lnTo>
                        <a:lnTo>
                          <a:pt x="60" y="34"/>
                        </a:lnTo>
                        <a:lnTo>
                          <a:pt x="60" y="30"/>
                        </a:lnTo>
                        <a:lnTo>
                          <a:pt x="60" y="25"/>
                        </a:lnTo>
                        <a:lnTo>
                          <a:pt x="57" y="21"/>
                        </a:lnTo>
                        <a:lnTo>
                          <a:pt x="53" y="17"/>
                        </a:lnTo>
                        <a:lnTo>
                          <a:pt x="49" y="13"/>
                        </a:lnTo>
                        <a:lnTo>
                          <a:pt x="49" y="8"/>
                        </a:lnTo>
                        <a:lnTo>
                          <a:pt x="49" y="4"/>
                        </a:lnTo>
                        <a:lnTo>
                          <a:pt x="45" y="0"/>
                        </a:lnTo>
                        <a:lnTo>
                          <a:pt x="45" y="4"/>
                        </a:lnTo>
                        <a:lnTo>
                          <a:pt x="41" y="4"/>
                        </a:lnTo>
                        <a:lnTo>
                          <a:pt x="41" y="8"/>
                        </a:lnTo>
                        <a:lnTo>
                          <a:pt x="41" y="17"/>
                        </a:lnTo>
                        <a:lnTo>
                          <a:pt x="38" y="30"/>
                        </a:lnTo>
                        <a:lnTo>
                          <a:pt x="38" y="34"/>
                        </a:lnTo>
                        <a:lnTo>
                          <a:pt x="38" y="38"/>
                        </a:lnTo>
                        <a:lnTo>
                          <a:pt x="34" y="42"/>
                        </a:lnTo>
                        <a:lnTo>
                          <a:pt x="30" y="47"/>
                        </a:lnTo>
                        <a:lnTo>
                          <a:pt x="30" y="51"/>
                        </a:lnTo>
                        <a:lnTo>
                          <a:pt x="30" y="55"/>
                        </a:lnTo>
                        <a:lnTo>
                          <a:pt x="26" y="59"/>
                        </a:lnTo>
                        <a:lnTo>
                          <a:pt x="26" y="68"/>
                        </a:lnTo>
                        <a:lnTo>
                          <a:pt x="23" y="72"/>
                        </a:lnTo>
                        <a:lnTo>
                          <a:pt x="23" y="76"/>
                        </a:lnTo>
                        <a:close/>
                      </a:path>
                    </a:pathLst>
                  </a:custGeom>
                  <a:solidFill>
                    <a:srgbClr val="228129"/>
                  </a:solidFill>
                  <a:ln w="6350">
                    <a:solidFill>
                      <a:srgbClr val="228129"/>
                    </a:solidFill>
                    <a:round/>
                    <a:headEnd/>
                    <a:tailEnd/>
                  </a:ln>
                </p:spPr>
                <p:txBody>
                  <a:bodyPr/>
                  <a:lstStyle/>
                  <a:p>
                    <a:endParaRPr lang="fa-IR"/>
                  </a:p>
                </p:txBody>
              </p:sp>
              <p:sp>
                <p:nvSpPr>
                  <p:cNvPr id="1360" name="Freeform 1275"/>
                  <p:cNvSpPr>
                    <a:spLocks/>
                  </p:cNvSpPr>
                  <p:nvPr/>
                </p:nvSpPr>
                <p:spPr bwMode="auto">
                  <a:xfrm>
                    <a:off x="1046" y="3290"/>
                    <a:ext cx="56" cy="187"/>
                  </a:xfrm>
                  <a:custGeom>
                    <a:avLst/>
                    <a:gdLst>
                      <a:gd name="T0" fmla="*/ 11 w 56"/>
                      <a:gd name="T1" fmla="*/ 13 h 187"/>
                      <a:gd name="T2" fmla="*/ 7 w 56"/>
                      <a:gd name="T3" fmla="*/ 17 h 187"/>
                      <a:gd name="T4" fmla="*/ 11 w 56"/>
                      <a:gd name="T5" fmla="*/ 22 h 187"/>
                      <a:gd name="T6" fmla="*/ 7 w 56"/>
                      <a:gd name="T7" fmla="*/ 34 h 187"/>
                      <a:gd name="T8" fmla="*/ 11 w 56"/>
                      <a:gd name="T9" fmla="*/ 39 h 187"/>
                      <a:gd name="T10" fmla="*/ 7 w 56"/>
                      <a:gd name="T11" fmla="*/ 43 h 187"/>
                      <a:gd name="T12" fmla="*/ 3 w 56"/>
                      <a:gd name="T13" fmla="*/ 51 h 187"/>
                      <a:gd name="T14" fmla="*/ 3 w 56"/>
                      <a:gd name="T15" fmla="*/ 77 h 187"/>
                      <a:gd name="T16" fmla="*/ 0 w 56"/>
                      <a:gd name="T17" fmla="*/ 85 h 187"/>
                      <a:gd name="T18" fmla="*/ 0 w 56"/>
                      <a:gd name="T19" fmla="*/ 89 h 187"/>
                      <a:gd name="T20" fmla="*/ 7 w 56"/>
                      <a:gd name="T21" fmla="*/ 94 h 187"/>
                      <a:gd name="T22" fmla="*/ 15 w 56"/>
                      <a:gd name="T23" fmla="*/ 102 h 187"/>
                      <a:gd name="T24" fmla="*/ 19 w 56"/>
                      <a:gd name="T25" fmla="*/ 106 h 187"/>
                      <a:gd name="T26" fmla="*/ 19 w 56"/>
                      <a:gd name="T27" fmla="*/ 111 h 187"/>
                      <a:gd name="T28" fmla="*/ 15 w 56"/>
                      <a:gd name="T29" fmla="*/ 119 h 187"/>
                      <a:gd name="T30" fmla="*/ 7 w 56"/>
                      <a:gd name="T31" fmla="*/ 132 h 187"/>
                      <a:gd name="T32" fmla="*/ 3 w 56"/>
                      <a:gd name="T33" fmla="*/ 140 h 187"/>
                      <a:gd name="T34" fmla="*/ 3 w 56"/>
                      <a:gd name="T35" fmla="*/ 149 h 187"/>
                      <a:gd name="T36" fmla="*/ 3 w 56"/>
                      <a:gd name="T37" fmla="*/ 153 h 187"/>
                      <a:gd name="T38" fmla="*/ 11 w 56"/>
                      <a:gd name="T39" fmla="*/ 157 h 187"/>
                      <a:gd name="T40" fmla="*/ 11 w 56"/>
                      <a:gd name="T41" fmla="*/ 162 h 187"/>
                      <a:gd name="T42" fmla="*/ 15 w 56"/>
                      <a:gd name="T43" fmla="*/ 187 h 187"/>
                      <a:gd name="T44" fmla="*/ 19 w 56"/>
                      <a:gd name="T45" fmla="*/ 187 h 187"/>
                      <a:gd name="T46" fmla="*/ 26 w 56"/>
                      <a:gd name="T47" fmla="*/ 183 h 187"/>
                      <a:gd name="T48" fmla="*/ 34 w 56"/>
                      <a:gd name="T49" fmla="*/ 174 h 187"/>
                      <a:gd name="T50" fmla="*/ 41 w 56"/>
                      <a:gd name="T51" fmla="*/ 170 h 187"/>
                      <a:gd name="T52" fmla="*/ 45 w 56"/>
                      <a:gd name="T53" fmla="*/ 170 h 187"/>
                      <a:gd name="T54" fmla="*/ 45 w 56"/>
                      <a:gd name="T55" fmla="*/ 170 h 187"/>
                      <a:gd name="T56" fmla="*/ 49 w 56"/>
                      <a:gd name="T57" fmla="*/ 166 h 187"/>
                      <a:gd name="T58" fmla="*/ 56 w 56"/>
                      <a:gd name="T59" fmla="*/ 166 h 187"/>
                      <a:gd name="T60" fmla="*/ 56 w 56"/>
                      <a:gd name="T61" fmla="*/ 166 h 187"/>
                      <a:gd name="T62" fmla="*/ 52 w 56"/>
                      <a:gd name="T63" fmla="*/ 162 h 187"/>
                      <a:gd name="T64" fmla="*/ 49 w 56"/>
                      <a:gd name="T65" fmla="*/ 162 h 187"/>
                      <a:gd name="T66" fmla="*/ 45 w 56"/>
                      <a:gd name="T67" fmla="*/ 157 h 187"/>
                      <a:gd name="T68" fmla="*/ 45 w 56"/>
                      <a:gd name="T69" fmla="*/ 153 h 187"/>
                      <a:gd name="T70" fmla="*/ 41 w 56"/>
                      <a:gd name="T71" fmla="*/ 149 h 187"/>
                      <a:gd name="T72" fmla="*/ 37 w 56"/>
                      <a:gd name="T73" fmla="*/ 145 h 187"/>
                      <a:gd name="T74" fmla="*/ 37 w 56"/>
                      <a:gd name="T75" fmla="*/ 140 h 187"/>
                      <a:gd name="T76" fmla="*/ 34 w 56"/>
                      <a:gd name="T77" fmla="*/ 136 h 187"/>
                      <a:gd name="T78" fmla="*/ 34 w 56"/>
                      <a:gd name="T79" fmla="*/ 132 h 187"/>
                      <a:gd name="T80" fmla="*/ 30 w 56"/>
                      <a:gd name="T81" fmla="*/ 123 h 187"/>
                      <a:gd name="T82" fmla="*/ 34 w 56"/>
                      <a:gd name="T83" fmla="*/ 111 h 187"/>
                      <a:gd name="T84" fmla="*/ 34 w 56"/>
                      <a:gd name="T85" fmla="*/ 102 h 187"/>
                      <a:gd name="T86" fmla="*/ 30 w 56"/>
                      <a:gd name="T87" fmla="*/ 98 h 187"/>
                      <a:gd name="T88" fmla="*/ 26 w 56"/>
                      <a:gd name="T89" fmla="*/ 94 h 187"/>
                      <a:gd name="T90" fmla="*/ 26 w 56"/>
                      <a:gd name="T91" fmla="*/ 85 h 187"/>
                      <a:gd name="T92" fmla="*/ 26 w 56"/>
                      <a:gd name="T93" fmla="*/ 55 h 187"/>
                      <a:gd name="T94" fmla="*/ 19 w 56"/>
                      <a:gd name="T95" fmla="*/ 51 h 187"/>
                      <a:gd name="T96" fmla="*/ 19 w 56"/>
                      <a:gd name="T97" fmla="*/ 47 h 187"/>
                      <a:gd name="T98" fmla="*/ 19 w 56"/>
                      <a:gd name="T99" fmla="*/ 43 h 187"/>
                      <a:gd name="T100" fmla="*/ 11 w 56"/>
                      <a:gd name="T101" fmla="*/ 0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87"/>
                      <a:gd name="T155" fmla="*/ 56 w 56"/>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87">
                        <a:moveTo>
                          <a:pt x="11" y="0"/>
                        </a:moveTo>
                        <a:lnTo>
                          <a:pt x="11" y="0"/>
                        </a:lnTo>
                        <a:lnTo>
                          <a:pt x="11" y="13"/>
                        </a:lnTo>
                        <a:lnTo>
                          <a:pt x="11" y="17"/>
                        </a:lnTo>
                        <a:lnTo>
                          <a:pt x="7" y="17"/>
                        </a:lnTo>
                        <a:lnTo>
                          <a:pt x="7" y="22"/>
                        </a:lnTo>
                        <a:lnTo>
                          <a:pt x="11" y="22"/>
                        </a:lnTo>
                        <a:lnTo>
                          <a:pt x="11" y="26"/>
                        </a:lnTo>
                        <a:lnTo>
                          <a:pt x="7" y="34"/>
                        </a:lnTo>
                        <a:lnTo>
                          <a:pt x="11" y="34"/>
                        </a:lnTo>
                        <a:lnTo>
                          <a:pt x="11" y="39"/>
                        </a:lnTo>
                        <a:lnTo>
                          <a:pt x="11" y="43"/>
                        </a:lnTo>
                        <a:lnTo>
                          <a:pt x="7" y="43"/>
                        </a:lnTo>
                        <a:lnTo>
                          <a:pt x="7" y="47"/>
                        </a:lnTo>
                        <a:lnTo>
                          <a:pt x="7" y="51"/>
                        </a:lnTo>
                        <a:lnTo>
                          <a:pt x="3" y="51"/>
                        </a:lnTo>
                        <a:lnTo>
                          <a:pt x="3" y="55"/>
                        </a:lnTo>
                        <a:lnTo>
                          <a:pt x="3" y="77"/>
                        </a:lnTo>
                        <a:lnTo>
                          <a:pt x="3" y="81"/>
                        </a:lnTo>
                        <a:lnTo>
                          <a:pt x="0" y="85"/>
                        </a:lnTo>
                        <a:lnTo>
                          <a:pt x="0" y="89"/>
                        </a:lnTo>
                        <a:lnTo>
                          <a:pt x="3" y="89"/>
                        </a:lnTo>
                        <a:lnTo>
                          <a:pt x="7" y="94"/>
                        </a:lnTo>
                        <a:lnTo>
                          <a:pt x="7" y="98"/>
                        </a:lnTo>
                        <a:lnTo>
                          <a:pt x="15" y="102"/>
                        </a:lnTo>
                        <a:lnTo>
                          <a:pt x="19" y="106"/>
                        </a:lnTo>
                        <a:lnTo>
                          <a:pt x="19" y="111"/>
                        </a:lnTo>
                        <a:lnTo>
                          <a:pt x="19" y="115"/>
                        </a:lnTo>
                        <a:lnTo>
                          <a:pt x="15" y="115"/>
                        </a:lnTo>
                        <a:lnTo>
                          <a:pt x="15" y="119"/>
                        </a:lnTo>
                        <a:lnTo>
                          <a:pt x="15" y="123"/>
                        </a:lnTo>
                        <a:lnTo>
                          <a:pt x="11" y="128"/>
                        </a:lnTo>
                        <a:lnTo>
                          <a:pt x="7" y="132"/>
                        </a:lnTo>
                        <a:lnTo>
                          <a:pt x="7" y="136"/>
                        </a:lnTo>
                        <a:lnTo>
                          <a:pt x="3" y="140"/>
                        </a:lnTo>
                        <a:lnTo>
                          <a:pt x="3" y="145"/>
                        </a:lnTo>
                        <a:lnTo>
                          <a:pt x="3" y="149"/>
                        </a:lnTo>
                        <a:lnTo>
                          <a:pt x="3" y="153"/>
                        </a:lnTo>
                        <a:lnTo>
                          <a:pt x="7" y="153"/>
                        </a:lnTo>
                        <a:lnTo>
                          <a:pt x="7" y="157"/>
                        </a:lnTo>
                        <a:lnTo>
                          <a:pt x="11" y="157"/>
                        </a:lnTo>
                        <a:lnTo>
                          <a:pt x="11" y="162"/>
                        </a:lnTo>
                        <a:lnTo>
                          <a:pt x="15" y="170"/>
                        </a:lnTo>
                        <a:lnTo>
                          <a:pt x="15" y="187"/>
                        </a:lnTo>
                        <a:lnTo>
                          <a:pt x="19" y="187"/>
                        </a:lnTo>
                        <a:lnTo>
                          <a:pt x="22" y="187"/>
                        </a:lnTo>
                        <a:lnTo>
                          <a:pt x="26" y="183"/>
                        </a:lnTo>
                        <a:lnTo>
                          <a:pt x="34" y="174"/>
                        </a:lnTo>
                        <a:lnTo>
                          <a:pt x="37" y="174"/>
                        </a:lnTo>
                        <a:lnTo>
                          <a:pt x="37" y="170"/>
                        </a:lnTo>
                        <a:lnTo>
                          <a:pt x="41" y="170"/>
                        </a:lnTo>
                        <a:lnTo>
                          <a:pt x="45" y="170"/>
                        </a:lnTo>
                        <a:lnTo>
                          <a:pt x="45" y="166"/>
                        </a:lnTo>
                        <a:lnTo>
                          <a:pt x="49" y="166"/>
                        </a:lnTo>
                        <a:lnTo>
                          <a:pt x="52" y="166"/>
                        </a:lnTo>
                        <a:lnTo>
                          <a:pt x="56" y="166"/>
                        </a:lnTo>
                        <a:lnTo>
                          <a:pt x="56" y="162"/>
                        </a:lnTo>
                        <a:lnTo>
                          <a:pt x="52" y="162"/>
                        </a:lnTo>
                        <a:lnTo>
                          <a:pt x="49" y="162"/>
                        </a:lnTo>
                        <a:lnTo>
                          <a:pt x="45" y="157"/>
                        </a:lnTo>
                        <a:lnTo>
                          <a:pt x="45" y="153"/>
                        </a:lnTo>
                        <a:lnTo>
                          <a:pt x="45" y="149"/>
                        </a:lnTo>
                        <a:lnTo>
                          <a:pt x="41" y="149"/>
                        </a:lnTo>
                        <a:lnTo>
                          <a:pt x="41" y="145"/>
                        </a:lnTo>
                        <a:lnTo>
                          <a:pt x="37" y="145"/>
                        </a:lnTo>
                        <a:lnTo>
                          <a:pt x="37" y="140"/>
                        </a:lnTo>
                        <a:lnTo>
                          <a:pt x="37" y="136"/>
                        </a:lnTo>
                        <a:lnTo>
                          <a:pt x="34" y="136"/>
                        </a:lnTo>
                        <a:lnTo>
                          <a:pt x="34" y="132"/>
                        </a:lnTo>
                        <a:lnTo>
                          <a:pt x="34" y="128"/>
                        </a:lnTo>
                        <a:lnTo>
                          <a:pt x="30" y="128"/>
                        </a:lnTo>
                        <a:lnTo>
                          <a:pt x="30" y="123"/>
                        </a:lnTo>
                        <a:lnTo>
                          <a:pt x="34" y="119"/>
                        </a:lnTo>
                        <a:lnTo>
                          <a:pt x="34" y="115"/>
                        </a:lnTo>
                        <a:lnTo>
                          <a:pt x="34" y="111"/>
                        </a:lnTo>
                        <a:lnTo>
                          <a:pt x="34" y="106"/>
                        </a:lnTo>
                        <a:lnTo>
                          <a:pt x="34" y="102"/>
                        </a:lnTo>
                        <a:lnTo>
                          <a:pt x="30" y="98"/>
                        </a:lnTo>
                        <a:lnTo>
                          <a:pt x="26" y="94"/>
                        </a:lnTo>
                        <a:lnTo>
                          <a:pt x="26" y="89"/>
                        </a:lnTo>
                        <a:lnTo>
                          <a:pt x="26" y="85"/>
                        </a:lnTo>
                        <a:lnTo>
                          <a:pt x="26" y="55"/>
                        </a:lnTo>
                        <a:lnTo>
                          <a:pt x="22" y="55"/>
                        </a:lnTo>
                        <a:lnTo>
                          <a:pt x="22" y="51"/>
                        </a:lnTo>
                        <a:lnTo>
                          <a:pt x="19" y="51"/>
                        </a:lnTo>
                        <a:lnTo>
                          <a:pt x="19" y="47"/>
                        </a:lnTo>
                        <a:lnTo>
                          <a:pt x="19" y="43"/>
                        </a:lnTo>
                        <a:lnTo>
                          <a:pt x="15" y="43"/>
                        </a:lnTo>
                        <a:lnTo>
                          <a:pt x="11" y="0"/>
                        </a:lnTo>
                        <a:close/>
                      </a:path>
                    </a:pathLst>
                  </a:custGeom>
                  <a:solidFill>
                    <a:srgbClr val="005E31"/>
                  </a:solidFill>
                  <a:ln w="6350">
                    <a:solidFill>
                      <a:srgbClr val="005E31"/>
                    </a:solidFill>
                    <a:round/>
                    <a:headEnd/>
                    <a:tailEnd/>
                  </a:ln>
                </p:spPr>
                <p:txBody>
                  <a:bodyPr/>
                  <a:lstStyle/>
                  <a:p>
                    <a:endParaRPr lang="fa-IR"/>
                  </a:p>
                </p:txBody>
              </p:sp>
              <p:sp>
                <p:nvSpPr>
                  <p:cNvPr id="1361" name="Freeform 1276"/>
                  <p:cNvSpPr>
                    <a:spLocks/>
                  </p:cNvSpPr>
                  <p:nvPr/>
                </p:nvSpPr>
                <p:spPr bwMode="auto">
                  <a:xfrm>
                    <a:off x="1038" y="3333"/>
                    <a:ext cx="8" cy="21"/>
                  </a:xfrm>
                  <a:custGeom>
                    <a:avLst/>
                    <a:gdLst>
                      <a:gd name="T0" fmla="*/ 0 w 8"/>
                      <a:gd name="T1" fmla="*/ 4 h 21"/>
                      <a:gd name="T2" fmla="*/ 0 w 8"/>
                      <a:gd name="T3" fmla="*/ 4 h 21"/>
                      <a:gd name="T4" fmla="*/ 0 w 8"/>
                      <a:gd name="T5" fmla="*/ 8 h 21"/>
                      <a:gd name="T6" fmla="*/ 0 w 8"/>
                      <a:gd name="T7" fmla="*/ 12 h 21"/>
                      <a:gd name="T8" fmla="*/ 0 w 8"/>
                      <a:gd name="T9" fmla="*/ 17 h 21"/>
                      <a:gd name="T10" fmla="*/ 0 w 8"/>
                      <a:gd name="T11" fmla="*/ 17 h 21"/>
                      <a:gd name="T12" fmla="*/ 4 w 8"/>
                      <a:gd name="T13" fmla="*/ 21 h 21"/>
                      <a:gd name="T14" fmla="*/ 4 w 8"/>
                      <a:gd name="T15" fmla="*/ 21 h 21"/>
                      <a:gd name="T16" fmla="*/ 4 w 8"/>
                      <a:gd name="T17" fmla="*/ 21 h 21"/>
                      <a:gd name="T18" fmla="*/ 4 w 8"/>
                      <a:gd name="T19" fmla="*/ 21 h 21"/>
                      <a:gd name="T20" fmla="*/ 4 w 8"/>
                      <a:gd name="T21" fmla="*/ 21 h 21"/>
                      <a:gd name="T22" fmla="*/ 8 w 8"/>
                      <a:gd name="T23" fmla="*/ 17 h 21"/>
                      <a:gd name="T24" fmla="*/ 8 w 8"/>
                      <a:gd name="T25" fmla="*/ 17 h 21"/>
                      <a:gd name="T26" fmla="*/ 8 w 8"/>
                      <a:gd name="T27" fmla="*/ 17 h 21"/>
                      <a:gd name="T28" fmla="*/ 8 w 8"/>
                      <a:gd name="T29" fmla="*/ 12 h 21"/>
                      <a:gd name="T30" fmla="*/ 8 w 8"/>
                      <a:gd name="T31" fmla="*/ 12 h 21"/>
                      <a:gd name="T32" fmla="*/ 8 w 8"/>
                      <a:gd name="T33" fmla="*/ 8 h 21"/>
                      <a:gd name="T34" fmla="*/ 8 w 8"/>
                      <a:gd name="T35" fmla="*/ 8 h 21"/>
                      <a:gd name="T36" fmla="*/ 8 w 8"/>
                      <a:gd name="T37" fmla="*/ 8 h 21"/>
                      <a:gd name="T38" fmla="*/ 8 w 8"/>
                      <a:gd name="T39" fmla="*/ 4 h 21"/>
                      <a:gd name="T40" fmla="*/ 8 w 8"/>
                      <a:gd name="T41" fmla="*/ 4 h 21"/>
                      <a:gd name="T42" fmla="*/ 8 w 8"/>
                      <a:gd name="T43" fmla="*/ 4 h 21"/>
                      <a:gd name="T44" fmla="*/ 8 w 8"/>
                      <a:gd name="T45" fmla="*/ 0 h 21"/>
                      <a:gd name="T46" fmla="*/ 4 w 8"/>
                      <a:gd name="T47" fmla="*/ 0 h 21"/>
                      <a:gd name="T48" fmla="*/ 4 w 8"/>
                      <a:gd name="T49" fmla="*/ 0 h 21"/>
                      <a:gd name="T50" fmla="*/ 0 w 8"/>
                      <a:gd name="T51" fmla="*/ 0 h 21"/>
                      <a:gd name="T52" fmla="*/ 0 w 8"/>
                      <a:gd name="T53" fmla="*/ 0 h 21"/>
                      <a:gd name="T54" fmla="*/ 0 w 8"/>
                      <a:gd name="T55" fmla="*/ 0 h 21"/>
                      <a:gd name="T56" fmla="*/ 0 w 8"/>
                      <a:gd name="T57" fmla="*/ 0 h 21"/>
                      <a:gd name="T58" fmla="*/ 0 w 8"/>
                      <a:gd name="T59" fmla="*/ 0 h 21"/>
                      <a:gd name="T60" fmla="*/ 0 w 8"/>
                      <a:gd name="T61" fmla="*/ 4 h 21"/>
                      <a:gd name="T62" fmla="*/ 0 w 8"/>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
                      <a:gd name="T97" fmla="*/ 0 h 21"/>
                      <a:gd name="T98" fmla="*/ 8 w 8"/>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 h="21">
                        <a:moveTo>
                          <a:pt x="0" y="4"/>
                        </a:moveTo>
                        <a:lnTo>
                          <a:pt x="0" y="4"/>
                        </a:lnTo>
                        <a:lnTo>
                          <a:pt x="0" y="8"/>
                        </a:lnTo>
                        <a:lnTo>
                          <a:pt x="0" y="12"/>
                        </a:lnTo>
                        <a:lnTo>
                          <a:pt x="0" y="17"/>
                        </a:lnTo>
                        <a:lnTo>
                          <a:pt x="4" y="21"/>
                        </a:lnTo>
                        <a:lnTo>
                          <a:pt x="8" y="17"/>
                        </a:lnTo>
                        <a:lnTo>
                          <a:pt x="8" y="12"/>
                        </a:lnTo>
                        <a:lnTo>
                          <a:pt x="8" y="8"/>
                        </a:lnTo>
                        <a:lnTo>
                          <a:pt x="8"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sp>
                <p:nvSpPr>
                  <p:cNvPr id="1362" name="Freeform 1277"/>
                  <p:cNvSpPr>
                    <a:spLocks/>
                  </p:cNvSpPr>
                  <p:nvPr/>
                </p:nvSpPr>
                <p:spPr bwMode="auto">
                  <a:xfrm>
                    <a:off x="1023" y="3371"/>
                    <a:ext cx="23" cy="30"/>
                  </a:xfrm>
                  <a:custGeom>
                    <a:avLst/>
                    <a:gdLst>
                      <a:gd name="T0" fmla="*/ 11 w 23"/>
                      <a:gd name="T1" fmla="*/ 0 h 30"/>
                      <a:gd name="T2" fmla="*/ 11 w 23"/>
                      <a:gd name="T3" fmla="*/ 0 h 30"/>
                      <a:gd name="T4" fmla="*/ 11 w 23"/>
                      <a:gd name="T5" fmla="*/ 0 h 30"/>
                      <a:gd name="T6" fmla="*/ 8 w 23"/>
                      <a:gd name="T7" fmla="*/ 0 h 30"/>
                      <a:gd name="T8" fmla="*/ 8 w 23"/>
                      <a:gd name="T9" fmla="*/ 0 h 30"/>
                      <a:gd name="T10" fmla="*/ 4 w 23"/>
                      <a:gd name="T11" fmla="*/ 4 h 30"/>
                      <a:gd name="T12" fmla="*/ 4 w 23"/>
                      <a:gd name="T13" fmla="*/ 4 h 30"/>
                      <a:gd name="T14" fmla="*/ 4 w 23"/>
                      <a:gd name="T15" fmla="*/ 8 h 30"/>
                      <a:gd name="T16" fmla="*/ 0 w 23"/>
                      <a:gd name="T17" fmla="*/ 8 h 30"/>
                      <a:gd name="T18" fmla="*/ 0 w 23"/>
                      <a:gd name="T19" fmla="*/ 13 h 30"/>
                      <a:gd name="T20" fmla="*/ 0 w 23"/>
                      <a:gd name="T21" fmla="*/ 13 h 30"/>
                      <a:gd name="T22" fmla="*/ 4 w 23"/>
                      <a:gd name="T23" fmla="*/ 17 h 30"/>
                      <a:gd name="T24" fmla="*/ 4 w 23"/>
                      <a:gd name="T25" fmla="*/ 17 h 30"/>
                      <a:gd name="T26" fmla="*/ 4 w 23"/>
                      <a:gd name="T27" fmla="*/ 21 h 30"/>
                      <a:gd name="T28" fmla="*/ 4 w 23"/>
                      <a:gd name="T29" fmla="*/ 21 h 30"/>
                      <a:gd name="T30" fmla="*/ 4 w 23"/>
                      <a:gd name="T31" fmla="*/ 21 h 30"/>
                      <a:gd name="T32" fmla="*/ 8 w 23"/>
                      <a:gd name="T33" fmla="*/ 21 h 30"/>
                      <a:gd name="T34" fmla="*/ 8 w 23"/>
                      <a:gd name="T35" fmla="*/ 21 h 30"/>
                      <a:gd name="T36" fmla="*/ 11 w 23"/>
                      <a:gd name="T37" fmla="*/ 21 h 30"/>
                      <a:gd name="T38" fmla="*/ 11 w 23"/>
                      <a:gd name="T39" fmla="*/ 25 h 30"/>
                      <a:gd name="T40" fmla="*/ 11 w 23"/>
                      <a:gd name="T41" fmla="*/ 25 h 30"/>
                      <a:gd name="T42" fmla="*/ 15 w 23"/>
                      <a:gd name="T43" fmla="*/ 25 h 30"/>
                      <a:gd name="T44" fmla="*/ 15 w 23"/>
                      <a:gd name="T45" fmla="*/ 30 h 30"/>
                      <a:gd name="T46" fmla="*/ 15 w 23"/>
                      <a:gd name="T47" fmla="*/ 30 h 30"/>
                      <a:gd name="T48" fmla="*/ 19 w 23"/>
                      <a:gd name="T49" fmla="*/ 30 h 30"/>
                      <a:gd name="T50" fmla="*/ 19 w 23"/>
                      <a:gd name="T51" fmla="*/ 30 h 30"/>
                      <a:gd name="T52" fmla="*/ 23 w 23"/>
                      <a:gd name="T53" fmla="*/ 30 h 30"/>
                      <a:gd name="T54" fmla="*/ 23 w 23"/>
                      <a:gd name="T55" fmla="*/ 25 h 30"/>
                      <a:gd name="T56" fmla="*/ 23 w 23"/>
                      <a:gd name="T57" fmla="*/ 21 h 30"/>
                      <a:gd name="T58" fmla="*/ 23 w 23"/>
                      <a:gd name="T59" fmla="*/ 21 h 30"/>
                      <a:gd name="T60" fmla="*/ 19 w 23"/>
                      <a:gd name="T61" fmla="*/ 17 h 30"/>
                      <a:gd name="T62" fmla="*/ 19 w 23"/>
                      <a:gd name="T63" fmla="*/ 13 h 30"/>
                      <a:gd name="T64" fmla="*/ 19 w 23"/>
                      <a:gd name="T65" fmla="*/ 8 h 30"/>
                      <a:gd name="T66" fmla="*/ 19 w 23"/>
                      <a:gd name="T67" fmla="*/ 4 h 30"/>
                      <a:gd name="T68" fmla="*/ 19 w 23"/>
                      <a:gd name="T69" fmla="*/ 4 h 30"/>
                      <a:gd name="T70" fmla="*/ 19 w 23"/>
                      <a:gd name="T71" fmla="*/ 0 h 30"/>
                      <a:gd name="T72" fmla="*/ 15 w 23"/>
                      <a:gd name="T73" fmla="*/ 0 h 30"/>
                      <a:gd name="T74" fmla="*/ 15 w 23"/>
                      <a:gd name="T75" fmla="*/ 0 h 30"/>
                      <a:gd name="T76" fmla="*/ 15 w 23"/>
                      <a:gd name="T77" fmla="*/ 0 h 30"/>
                      <a:gd name="T78" fmla="*/ 11 w 23"/>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11" y="0"/>
                        </a:moveTo>
                        <a:lnTo>
                          <a:pt x="11" y="0"/>
                        </a:lnTo>
                        <a:lnTo>
                          <a:pt x="8" y="0"/>
                        </a:lnTo>
                        <a:lnTo>
                          <a:pt x="4" y="4"/>
                        </a:lnTo>
                        <a:lnTo>
                          <a:pt x="4" y="8"/>
                        </a:lnTo>
                        <a:lnTo>
                          <a:pt x="0" y="8"/>
                        </a:lnTo>
                        <a:lnTo>
                          <a:pt x="0" y="13"/>
                        </a:lnTo>
                        <a:lnTo>
                          <a:pt x="4" y="17"/>
                        </a:lnTo>
                        <a:lnTo>
                          <a:pt x="4" y="21"/>
                        </a:lnTo>
                        <a:lnTo>
                          <a:pt x="8" y="21"/>
                        </a:lnTo>
                        <a:lnTo>
                          <a:pt x="11" y="21"/>
                        </a:lnTo>
                        <a:lnTo>
                          <a:pt x="11" y="25"/>
                        </a:lnTo>
                        <a:lnTo>
                          <a:pt x="15" y="25"/>
                        </a:lnTo>
                        <a:lnTo>
                          <a:pt x="15" y="30"/>
                        </a:lnTo>
                        <a:lnTo>
                          <a:pt x="19" y="30"/>
                        </a:lnTo>
                        <a:lnTo>
                          <a:pt x="23" y="30"/>
                        </a:lnTo>
                        <a:lnTo>
                          <a:pt x="23" y="25"/>
                        </a:lnTo>
                        <a:lnTo>
                          <a:pt x="23" y="21"/>
                        </a:lnTo>
                        <a:lnTo>
                          <a:pt x="19" y="17"/>
                        </a:lnTo>
                        <a:lnTo>
                          <a:pt x="19" y="13"/>
                        </a:lnTo>
                        <a:lnTo>
                          <a:pt x="19" y="8"/>
                        </a:lnTo>
                        <a:lnTo>
                          <a:pt x="19" y="4"/>
                        </a:lnTo>
                        <a:lnTo>
                          <a:pt x="19" y="0"/>
                        </a:lnTo>
                        <a:lnTo>
                          <a:pt x="15" y="0"/>
                        </a:lnTo>
                        <a:lnTo>
                          <a:pt x="11" y="0"/>
                        </a:lnTo>
                        <a:close/>
                      </a:path>
                    </a:pathLst>
                  </a:custGeom>
                  <a:solidFill>
                    <a:srgbClr val="005E31"/>
                  </a:solidFill>
                  <a:ln w="6350">
                    <a:solidFill>
                      <a:srgbClr val="005E31"/>
                    </a:solidFill>
                    <a:round/>
                    <a:headEnd/>
                    <a:tailEnd/>
                  </a:ln>
                </p:spPr>
                <p:txBody>
                  <a:bodyPr/>
                  <a:lstStyle/>
                  <a:p>
                    <a:endParaRPr lang="fa-IR"/>
                  </a:p>
                </p:txBody>
              </p:sp>
              <p:sp>
                <p:nvSpPr>
                  <p:cNvPr id="1363" name="Freeform 1278"/>
                  <p:cNvSpPr>
                    <a:spLocks/>
                  </p:cNvSpPr>
                  <p:nvPr/>
                </p:nvSpPr>
                <p:spPr bwMode="auto">
                  <a:xfrm>
                    <a:off x="1019" y="3435"/>
                    <a:ext cx="23" cy="25"/>
                  </a:xfrm>
                  <a:custGeom>
                    <a:avLst/>
                    <a:gdLst>
                      <a:gd name="T0" fmla="*/ 0 w 23"/>
                      <a:gd name="T1" fmla="*/ 4 h 25"/>
                      <a:gd name="T2" fmla="*/ 0 w 23"/>
                      <a:gd name="T3" fmla="*/ 4 h 25"/>
                      <a:gd name="T4" fmla="*/ 0 w 23"/>
                      <a:gd name="T5" fmla="*/ 8 h 25"/>
                      <a:gd name="T6" fmla="*/ 0 w 23"/>
                      <a:gd name="T7" fmla="*/ 8 h 25"/>
                      <a:gd name="T8" fmla="*/ 0 w 23"/>
                      <a:gd name="T9" fmla="*/ 12 h 25"/>
                      <a:gd name="T10" fmla="*/ 4 w 23"/>
                      <a:gd name="T11" fmla="*/ 12 h 25"/>
                      <a:gd name="T12" fmla="*/ 4 w 23"/>
                      <a:gd name="T13" fmla="*/ 12 h 25"/>
                      <a:gd name="T14" fmla="*/ 4 w 23"/>
                      <a:gd name="T15" fmla="*/ 17 h 25"/>
                      <a:gd name="T16" fmla="*/ 8 w 23"/>
                      <a:gd name="T17" fmla="*/ 17 h 25"/>
                      <a:gd name="T18" fmla="*/ 8 w 23"/>
                      <a:gd name="T19" fmla="*/ 21 h 25"/>
                      <a:gd name="T20" fmla="*/ 8 w 23"/>
                      <a:gd name="T21" fmla="*/ 25 h 25"/>
                      <a:gd name="T22" fmla="*/ 8 w 23"/>
                      <a:gd name="T23" fmla="*/ 25 h 25"/>
                      <a:gd name="T24" fmla="*/ 12 w 23"/>
                      <a:gd name="T25" fmla="*/ 25 h 25"/>
                      <a:gd name="T26" fmla="*/ 12 w 23"/>
                      <a:gd name="T27" fmla="*/ 25 h 25"/>
                      <a:gd name="T28" fmla="*/ 12 w 23"/>
                      <a:gd name="T29" fmla="*/ 25 h 25"/>
                      <a:gd name="T30" fmla="*/ 23 w 23"/>
                      <a:gd name="T31" fmla="*/ 25 h 25"/>
                      <a:gd name="T32" fmla="*/ 23 w 23"/>
                      <a:gd name="T33" fmla="*/ 25 h 25"/>
                      <a:gd name="T34" fmla="*/ 19 w 23"/>
                      <a:gd name="T35" fmla="*/ 21 h 25"/>
                      <a:gd name="T36" fmla="*/ 19 w 23"/>
                      <a:gd name="T37" fmla="*/ 21 h 25"/>
                      <a:gd name="T38" fmla="*/ 19 w 23"/>
                      <a:gd name="T39" fmla="*/ 17 h 25"/>
                      <a:gd name="T40" fmla="*/ 15 w 23"/>
                      <a:gd name="T41" fmla="*/ 17 h 25"/>
                      <a:gd name="T42" fmla="*/ 15 w 23"/>
                      <a:gd name="T43" fmla="*/ 17 h 25"/>
                      <a:gd name="T44" fmla="*/ 15 w 23"/>
                      <a:gd name="T45" fmla="*/ 12 h 25"/>
                      <a:gd name="T46" fmla="*/ 15 w 23"/>
                      <a:gd name="T47" fmla="*/ 8 h 25"/>
                      <a:gd name="T48" fmla="*/ 15 w 23"/>
                      <a:gd name="T49" fmla="*/ 8 h 25"/>
                      <a:gd name="T50" fmla="*/ 15 w 23"/>
                      <a:gd name="T51" fmla="*/ 8 h 25"/>
                      <a:gd name="T52" fmla="*/ 12 w 23"/>
                      <a:gd name="T53" fmla="*/ 4 h 25"/>
                      <a:gd name="T54" fmla="*/ 12 w 23"/>
                      <a:gd name="T55" fmla="*/ 4 h 25"/>
                      <a:gd name="T56" fmla="*/ 12 w 23"/>
                      <a:gd name="T57" fmla="*/ 4 h 25"/>
                      <a:gd name="T58" fmla="*/ 8 w 23"/>
                      <a:gd name="T59" fmla="*/ 0 h 25"/>
                      <a:gd name="T60" fmla="*/ 4 w 23"/>
                      <a:gd name="T61" fmla="*/ 0 h 25"/>
                      <a:gd name="T62" fmla="*/ 4 w 23"/>
                      <a:gd name="T63" fmla="*/ 0 h 25"/>
                      <a:gd name="T64" fmla="*/ 4 w 23"/>
                      <a:gd name="T65" fmla="*/ 0 h 25"/>
                      <a:gd name="T66" fmla="*/ 0 w 23"/>
                      <a:gd name="T67" fmla="*/ 0 h 25"/>
                      <a:gd name="T68" fmla="*/ 0 w 23"/>
                      <a:gd name="T69" fmla="*/ 4 h 25"/>
                      <a:gd name="T70" fmla="*/ 0 w 23"/>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5"/>
                      <a:gd name="T110" fmla="*/ 23 w 23"/>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5">
                        <a:moveTo>
                          <a:pt x="0" y="4"/>
                        </a:moveTo>
                        <a:lnTo>
                          <a:pt x="0" y="4"/>
                        </a:lnTo>
                        <a:lnTo>
                          <a:pt x="0" y="8"/>
                        </a:lnTo>
                        <a:lnTo>
                          <a:pt x="0" y="12"/>
                        </a:lnTo>
                        <a:lnTo>
                          <a:pt x="4" y="12"/>
                        </a:lnTo>
                        <a:lnTo>
                          <a:pt x="4" y="17"/>
                        </a:lnTo>
                        <a:lnTo>
                          <a:pt x="8" y="17"/>
                        </a:lnTo>
                        <a:lnTo>
                          <a:pt x="8" y="21"/>
                        </a:lnTo>
                        <a:lnTo>
                          <a:pt x="8" y="25"/>
                        </a:lnTo>
                        <a:lnTo>
                          <a:pt x="12" y="25"/>
                        </a:lnTo>
                        <a:lnTo>
                          <a:pt x="23" y="25"/>
                        </a:lnTo>
                        <a:lnTo>
                          <a:pt x="19" y="21"/>
                        </a:lnTo>
                        <a:lnTo>
                          <a:pt x="19" y="17"/>
                        </a:lnTo>
                        <a:lnTo>
                          <a:pt x="15" y="17"/>
                        </a:lnTo>
                        <a:lnTo>
                          <a:pt x="15" y="12"/>
                        </a:lnTo>
                        <a:lnTo>
                          <a:pt x="15" y="8"/>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1358" name="Freeform 1279"/>
                <p:cNvSpPr>
                  <a:spLocks/>
                </p:cNvSpPr>
                <p:nvPr/>
              </p:nvSpPr>
              <p:spPr bwMode="auto">
                <a:xfrm>
                  <a:off x="1057" y="3477"/>
                  <a:ext cx="234" cy="42"/>
                </a:xfrm>
                <a:custGeom>
                  <a:avLst/>
                  <a:gdLst>
                    <a:gd name="T0" fmla="*/ 143 w 234"/>
                    <a:gd name="T1" fmla="*/ 8 h 42"/>
                    <a:gd name="T2" fmla="*/ 136 w 234"/>
                    <a:gd name="T3" fmla="*/ 8 h 42"/>
                    <a:gd name="T4" fmla="*/ 128 w 234"/>
                    <a:gd name="T5" fmla="*/ 4 h 42"/>
                    <a:gd name="T6" fmla="*/ 124 w 234"/>
                    <a:gd name="T7" fmla="*/ 4 h 42"/>
                    <a:gd name="T8" fmla="*/ 117 w 234"/>
                    <a:gd name="T9" fmla="*/ 4 h 42"/>
                    <a:gd name="T10" fmla="*/ 109 w 234"/>
                    <a:gd name="T11" fmla="*/ 4 h 42"/>
                    <a:gd name="T12" fmla="*/ 102 w 234"/>
                    <a:gd name="T13" fmla="*/ 4 h 42"/>
                    <a:gd name="T14" fmla="*/ 91 w 234"/>
                    <a:gd name="T15" fmla="*/ 0 h 42"/>
                    <a:gd name="T16" fmla="*/ 79 w 234"/>
                    <a:gd name="T17" fmla="*/ 0 h 42"/>
                    <a:gd name="T18" fmla="*/ 75 w 234"/>
                    <a:gd name="T19" fmla="*/ 0 h 42"/>
                    <a:gd name="T20" fmla="*/ 68 w 234"/>
                    <a:gd name="T21" fmla="*/ 0 h 42"/>
                    <a:gd name="T22" fmla="*/ 68 w 234"/>
                    <a:gd name="T23" fmla="*/ 0 h 42"/>
                    <a:gd name="T24" fmla="*/ 60 w 234"/>
                    <a:gd name="T25" fmla="*/ 0 h 42"/>
                    <a:gd name="T26" fmla="*/ 57 w 234"/>
                    <a:gd name="T27" fmla="*/ 0 h 42"/>
                    <a:gd name="T28" fmla="*/ 45 w 234"/>
                    <a:gd name="T29" fmla="*/ 4 h 42"/>
                    <a:gd name="T30" fmla="*/ 0 w 234"/>
                    <a:gd name="T31" fmla="*/ 8 h 42"/>
                    <a:gd name="T32" fmla="*/ 0 w 234"/>
                    <a:gd name="T33" fmla="*/ 13 h 42"/>
                    <a:gd name="T34" fmla="*/ 4 w 234"/>
                    <a:gd name="T35" fmla="*/ 17 h 42"/>
                    <a:gd name="T36" fmla="*/ 19 w 234"/>
                    <a:gd name="T37" fmla="*/ 17 h 42"/>
                    <a:gd name="T38" fmla="*/ 34 w 234"/>
                    <a:gd name="T39" fmla="*/ 17 h 42"/>
                    <a:gd name="T40" fmla="*/ 38 w 234"/>
                    <a:gd name="T41" fmla="*/ 25 h 42"/>
                    <a:gd name="T42" fmla="*/ 38 w 234"/>
                    <a:gd name="T43" fmla="*/ 30 h 42"/>
                    <a:gd name="T44" fmla="*/ 38 w 234"/>
                    <a:gd name="T45" fmla="*/ 34 h 42"/>
                    <a:gd name="T46" fmla="*/ 68 w 234"/>
                    <a:gd name="T47" fmla="*/ 38 h 42"/>
                    <a:gd name="T48" fmla="*/ 75 w 234"/>
                    <a:gd name="T49" fmla="*/ 38 h 42"/>
                    <a:gd name="T50" fmla="*/ 79 w 234"/>
                    <a:gd name="T51" fmla="*/ 42 h 42"/>
                    <a:gd name="T52" fmla="*/ 83 w 234"/>
                    <a:gd name="T53" fmla="*/ 38 h 42"/>
                    <a:gd name="T54" fmla="*/ 91 w 234"/>
                    <a:gd name="T55" fmla="*/ 34 h 42"/>
                    <a:gd name="T56" fmla="*/ 94 w 234"/>
                    <a:gd name="T57" fmla="*/ 34 h 42"/>
                    <a:gd name="T58" fmla="*/ 106 w 234"/>
                    <a:gd name="T59" fmla="*/ 38 h 42"/>
                    <a:gd name="T60" fmla="*/ 113 w 234"/>
                    <a:gd name="T61" fmla="*/ 38 h 42"/>
                    <a:gd name="T62" fmla="*/ 124 w 234"/>
                    <a:gd name="T63" fmla="*/ 38 h 42"/>
                    <a:gd name="T64" fmla="*/ 132 w 234"/>
                    <a:gd name="T65" fmla="*/ 34 h 42"/>
                    <a:gd name="T66" fmla="*/ 136 w 234"/>
                    <a:gd name="T67" fmla="*/ 38 h 42"/>
                    <a:gd name="T68" fmla="*/ 147 w 234"/>
                    <a:gd name="T69" fmla="*/ 38 h 42"/>
                    <a:gd name="T70" fmla="*/ 151 w 234"/>
                    <a:gd name="T71" fmla="*/ 38 h 42"/>
                    <a:gd name="T72" fmla="*/ 166 w 234"/>
                    <a:gd name="T73" fmla="*/ 38 h 42"/>
                    <a:gd name="T74" fmla="*/ 177 w 234"/>
                    <a:gd name="T75" fmla="*/ 34 h 42"/>
                    <a:gd name="T76" fmla="*/ 192 w 234"/>
                    <a:gd name="T77" fmla="*/ 34 h 42"/>
                    <a:gd name="T78" fmla="*/ 207 w 234"/>
                    <a:gd name="T79" fmla="*/ 38 h 42"/>
                    <a:gd name="T80" fmla="*/ 211 w 234"/>
                    <a:gd name="T81" fmla="*/ 34 h 42"/>
                    <a:gd name="T82" fmla="*/ 215 w 234"/>
                    <a:gd name="T83" fmla="*/ 34 h 42"/>
                    <a:gd name="T84" fmla="*/ 226 w 234"/>
                    <a:gd name="T85" fmla="*/ 34 h 42"/>
                    <a:gd name="T86" fmla="*/ 230 w 234"/>
                    <a:gd name="T87" fmla="*/ 30 h 42"/>
                    <a:gd name="T88" fmla="*/ 211 w 234"/>
                    <a:gd name="T89" fmla="*/ 25 h 42"/>
                    <a:gd name="T90" fmla="*/ 196 w 234"/>
                    <a:gd name="T91" fmla="*/ 25 h 42"/>
                    <a:gd name="T92" fmla="*/ 185 w 234"/>
                    <a:gd name="T93" fmla="*/ 21 h 42"/>
                    <a:gd name="T94" fmla="*/ 158 w 234"/>
                    <a:gd name="T95" fmla="*/ 13 h 42"/>
                    <a:gd name="T96" fmla="*/ 151 w 234"/>
                    <a:gd name="T97" fmla="*/ 13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2"/>
                    <a:gd name="T149" fmla="*/ 234 w 234"/>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2">
                      <a:moveTo>
                        <a:pt x="151" y="13"/>
                      </a:moveTo>
                      <a:lnTo>
                        <a:pt x="151" y="13"/>
                      </a:lnTo>
                      <a:lnTo>
                        <a:pt x="143" y="8"/>
                      </a:lnTo>
                      <a:lnTo>
                        <a:pt x="140" y="8"/>
                      </a:lnTo>
                      <a:lnTo>
                        <a:pt x="136" y="8"/>
                      </a:lnTo>
                      <a:lnTo>
                        <a:pt x="132" y="8"/>
                      </a:lnTo>
                      <a:lnTo>
                        <a:pt x="128" y="4"/>
                      </a:lnTo>
                      <a:lnTo>
                        <a:pt x="124" y="4"/>
                      </a:lnTo>
                      <a:lnTo>
                        <a:pt x="117" y="4"/>
                      </a:lnTo>
                      <a:lnTo>
                        <a:pt x="113" y="4"/>
                      </a:lnTo>
                      <a:lnTo>
                        <a:pt x="109" y="4"/>
                      </a:lnTo>
                      <a:lnTo>
                        <a:pt x="106" y="8"/>
                      </a:lnTo>
                      <a:lnTo>
                        <a:pt x="102" y="4"/>
                      </a:lnTo>
                      <a:lnTo>
                        <a:pt x="98" y="4"/>
                      </a:lnTo>
                      <a:lnTo>
                        <a:pt x="94" y="0"/>
                      </a:lnTo>
                      <a:lnTo>
                        <a:pt x="91" y="0"/>
                      </a:lnTo>
                      <a:lnTo>
                        <a:pt x="87" y="0"/>
                      </a:lnTo>
                      <a:lnTo>
                        <a:pt x="79" y="0"/>
                      </a:lnTo>
                      <a:lnTo>
                        <a:pt x="75" y="0"/>
                      </a:lnTo>
                      <a:lnTo>
                        <a:pt x="72" y="0"/>
                      </a:lnTo>
                      <a:lnTo>
                        <a:pt x="68" y="0"/>
                      </a:lnTo>
                      <a:lnTo>
                        <a:pt x="64" y="0"/>
                      </a:lnTo>
                      <a:lnTo>
                        <a:pt x="60" y="0"/>
                      </a:lnTo>
                      <a:lnTo>
                        <a:pt x="57" y="0"/>
                      </a:lnTo>
                      <a:lnTo>
                        <a:pt x="53" y="0"/>
                      </a:lnTo>
                      <a:lnTo>
                        <a:pt x="49" y="4"/>
                      </a:lnTo>
                      <a:lnTo>
                        <a:pt x="45" y="4"/>
                      </a:lnTo>
                      <a:lnTo>
                        <a:pt x="41" y="8"/>
                      </a:lnTo>
                      <a:lnTo>
                        <a:pt x="41" y="13"/>
                      </a:lnTo>
                      <a:lnTo>
                        <a:pt x="0" y="8"/>
                      </a:lnTo>
                      <a:lnTo>
                        <a:pt x="0" y="13"/>
                      </a:lnTo>
                      <a:lnTo>
                        <a:pt x="0" y="17"/>
                      </a:lnTo>
                      <a:lnTo>
                        <a:pt x="4" y="17"/>
                      </a:lnTo>
                      <a:lnTo>
                        <a:pt x="4" y="21"/>
                      </a:lnTo>
                      <a:lnTo>
                        <a:pt x="8" y="21"/>
                      </a:lnTo>
                      <a:lnTo>
                        <a:pt x="19" y="17"/>
                      </a:lnTo>
                      <a:lnTo>
                        <a:pt x="30" y="17"/>
                      </a:lnTo>
                      <a:lnTo>
                        <a:pt x="34" y="17"/>
                      </a:lnTo>
                      <a:lnTo>
                        <a:pt x="38" y="21"/>
                      </a:lnTo>
                      <a:lnTo>
                        <a:pt x="38" y="25"/>
                      </a:lnTo>
                      <a:lnTo>
                        <a:pt x="38" y="30"/>
                      </a:lnTo>
                      <a:lnTo>
                        <a:pt x="38" y="34"/>
                      </a:lnTo>
                      <a:lnTo>
                        <a:pt x="41" y="34"/>
                      </a:lnTo>
                      <a:lnTo>
                        <a:pt x="68" y="38"/>
                      </a:lnTo>
                      <a:lnTo>
                        <a:pt x="72" y="38"/>
                      </a:lnTo>
                      <a:lnTo>
                        <a:pt x="75" y="38"/>
                      </a:lnTo>
                      <a:lnTo>
                        <a:pt x="79" y="42"/>
                      </a:lnTo>
                      <a:lnTo>
                        <a:pt x="83" y="42"/>
                      </a:lnTo>
                      <a:lnTo>
                        <a:pt x="83" y="38"/>
                      </a:lnTo>
                      <a:lnTo>
                        <a:pt x="87" y="38"/>
                      </a:lnTo>
                      <a:lnTo>
                        <a:pt x="91" y="34"/>
                      </a:lnTo>
                      <a:lnTo>
                        <a:pt x="94" y="34"/>
                      </a:lnTo>
                      <a:lnTo>
                        <a:pt x="98" y="34"/>
                      </a:lnTo>
                      <a:lnTo>
                        <a:pt x="102" y="38"/>
                      </a:lnTo>
                      <a:lnTo>
                        <a:pt x="106" y="38"/>
                      </a:lnTo>
                      <a:lnTo>
                        <a:pt x="109" y="38"/>
                      </a:lnTo>
                      <a:lnTo>
                        <a:pt x="113" y="38"/>
                      </a:lnTo>
                      <a:lnTo>
                        <a:pt x="117" y="38"/>
                      </a:lnTo>
                      <a:lnTo>
                        <a:pt x="121" y="38"/>
                      </a:lnTo>
                      <a:lnTo>
                        <a:pt x="124" y="38"/>
                      </a:lnTo>
                      <a:lnTo>
                        <a:pt x="128" y="38"/>
                      </a:lnTo>
                      <a:lnTo>
                        <a:pt x="132" y="34"/>
                      </a:lnTo>
                      <a:lnTo>
                        <a:pt x="136" y="38"/>
                      </a:lnTo>
                      <a:lnTo>
                        <a:pt x="140" y="38"/>
                      </a:lnTo>
                      <a:lnTo>
                        <a:pt x="143" y="38"/>
                      </a:lnTo>
                      <a:lnTo>
                        <a:pt x="147" y="38"/>
                      </a:lnTo>
                      <a:lnTo>
                        <a:pt x="151" y="38"/>
                      </a:lnTo>
                      <a:lnTo>
                        <a:pt x="155" y="38"/>
                      </a:lnTo>
                      <a:lnTo>
                        <a:pt x="162" y="38"/>
                      </a:lnTo>
                      <a:lnTo>
                        <a:pt x="166" y="38"/>
                      </a:lnTo>
                      <a:lnTo>
                        <a:pt x="170" y="38"/>
                      </a:lnTo>
                      <a:lnTo>
                        <a:pt x="173" y="38"/>
                      </a:lnTo>
                      <a:lnTo>
                        <a:pt x="177" y="34"/>
                      </a:lnTo>
                      <a:lnTo>
                        <a:pt x="181" y="34"/>
                      </a:lnTo>
                      <a:lnTo>
                        <a:pt x="189" y="34"/>
                      </a:lnTo>
                      <a:lnTo>
                        <a:pt x="192" y="34"/>
                      </a:lnTo>
                      <a:lnTo>
                        <a:pt x="204" y="38"/>
                      </a:lnTo>
                      <a:lnTo>
                        <a:pt x="207" y="38"/>
                      </a:lnTo>
                      <a:lnTo>
                        <a:pt x="207" y="34"/>
                      </a:lnTo>
                      <a:lnTo>
                        <a:pt x="211" y="34"/>
                      </a:lnTo>
                      <a:lnTo>
                        <a:pt x="215" y="34"/>
                      </a:lnTo>
                      <a:lnTo>
                        <a:pt x="219" y="34"/>
                      </a:lnTo>
                      <a:lnTo>
                        <a:pt x="223" y="34"/>
                      </a:lnTo>
                      <a:lnTo>
                        <a:pt x="226" y="34"/>
                      </a:lnTo>
                      <a:lnTo>
                        <a:pt x="234" y="30"/>
                      </a:lnTo>
                      <a:lnTo>
                        <a:pt x="230" y="30"/>
                      </a:lnTo>
                      <a:lnTo>
                        <a:pt x="226" y="30"/>
                      </a:lnTo>
                      <a:lnTo>
                        <a:pt x="223" y="30"/>
                      </a:lnTo>
                      <a:lnTo>
                        <a:pt x="211" y="25"/>
                      </a:lnTo>
                      <a:lnTo>
                        <a:pt x="200" y="25"/>
                      </a:lnTo>
                      <a:lnTo>
                        <a:pt x="196" y="25"/>
                      </a:lnTo>
                      <a:lnTo>
                        <a:pt x="192" y="21"/>
                      </a:lnTo>
                      <a:lnTo>
                        <a:pt x="189" y="21"/>
                      </a:lnTo>
                      <a:lnTo>
                        <a:pt x="185" y="21"/>
                      </a:lnTo>
                      <a:lnTo>
                        <a:pt x="177" y="17"/>
                      </a:lnTo>
                      <a:lnTo>
                        <a:pt x="170" y="17"/>
                      </a:lnTo>
                      <a:lnTo>
                        <a:pt x="158" y="13"/>
                      </a:lnTo>
                      <a:lnTo>
                        <a:pt x="155" y="13"/>
                      </a:lnTo>
                      <a:lnTo>
                        <a:pt x="151" y="13"/>
                      </a:lnTo>
                      <a:close/>
                    </a:path>
                  </a:pathLst>
                </a:custGeom>
                <a:solidFill>
                  <a:srgbClr val="000000"/>
                </a:solidFill>
                <a:ln w="6350">
                  <a:solidFill>
                    <a:srgbClr val="000000"/>
                  </a:solidFill>
                  <a:round/>
                  <a:headEnd/>
                  <a:tailEnd/>
                </a:ln>
              </p:spPr>
              <p:txBody>
                <a:bodyPr/>
                <a:lstStyle/>
                <a:p>
                  <a:endParaRPr lang="fa-IR"/>
                </a:p>
              </p:txBody>
            </p:sp>
          </p:grpSp>
          <p:grpSp>
            <p:nvGrpSpPr>
              <p:cNvPr id="786" name="Group 1280"/>
              <p:cNvGrpSpPr>
                <a:grpSpLocks/>
              </p:cNvGrpSpPr>
              <p:nvPr/>
            </p:nvGrpSpPr>
            <p:grpSpPr bwMode="auto">
              <a:xfrm>
                <a:off x="887" y="3375"/>
                <a:ext cx="147" cy="132"/>
                <a:chOff x="887" y="3375"/>
                <a:chExt cx="147" cy="132"/>
              </a:xfrm>
            </p:grpSpPr>
            <p:sp>
              <p:nvSpPr>
                <p:cNvPr id="1352" name="Freeform 1281"/>
                <p:cNvSpPr>
                  <a:spLocks/>
                </p:cNvSpPr>
                <p:nvPr/>
              </p:nvSpPr>
              <p:spPr bwMode="auto">
                <a:xfrm>
                  <a:off x="910" y="3477"/>
                  <a:ext cx="7" cy="17"/>
                </a:xfrm>
                <a:custGeom>
                  <a:avLst/>
                  <a:gdLst>
                    <a:gd name="T0" fmla="*/ 0 w 7"/>
                    <a:gd name="T1" fmla="*/ 0 h 17"/>
                    <a:gd name="T2" fmla="*/ 0 w 7"/>
                    <a:gd name="T3" fmla="*/ 0 h 17"/>
                    <a:gd name="T4" fmla="*/ 0 w 7"/>
                    <a:gd name="T5" fmla="*/ 17 h 17"/>
                    <a:gd name="T6" fmla="*/ 7 w 7"/>
                    <a:gd name="T7" fmla="*/ 17 h 17"/>
                    <a:gd name="T8" fmla="*/ 7 w 7"/>
                    <a:gd name="T9" fmla="*/ 17 h 17"/>
                    <a:gd name="T10" fmla="*/ 7 w 7"/>
                    <a:gd name="T11" fmla="*/ 17 h 17"/>
                    <a:gd name="T12" fmla="*/ 7 w 7"/>
                    <a:gd name="T13" fmla="*/ 17 h 17"/>
                    <a:gd name="T14" fmla="*/ 7 w 7"/>
                    <a:gd name="T15" fmla="*/ 17 h 17"/>
                    <a:gd name="T16" fmla="*/ 7 w 7"/>
                    <a:gd name="T17" fmla="*/ 4 h 17"/>
                    <a:gd name="T18" fmla="*/ 7 w 7"/>
                    <a:gd name="T19" fmla="*/ 0 h 17"/>
                    <a:gd name="T20" fmla="*/ 4 w 7"/>
                    <a:gd name="T21" fmla="*/ 0 h 17"/>
                    <a:gd name="T22" fmla="*/ 0 w 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7"/>
                    <a:gd name="T38" fmla="*/ 7 w 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7">
                      <a:moveTo>
                        <a:pt x="0" y="0"/>
                      </a:moveTo>
                      <a:lnTo>
                        <a:pt x="0" y="0"/>
                      </a:lnTo>
                      <a:lnTo>
                        <a:pt x="0" y="17"/>
                      </a:lnTo>
                      <a:lnTo>
                        <a:pt x="7" y="17"/>
                      </a:lnTo>
                      <a:lnTo>
                        <a:pt x="7" y="4"/>
                      </a:lnTo>
                      <a:lnTo>
                        <a:pt x="7" y="0"/>
                      </a:lnTo>
                      <a:lnTo>
                        <a:pt x="4" y="0"/>
                      </a:lnTo>
                      <a:lnTo>
                        <a:pt x="0" y="0"/>
                      </a:lnTo>
                      <a:close/>
                    </a:path>
                  </a:pathLst>
                </a:custGeom>
                <a:solidFill>
                  <a:srgbClr val="5C241D"/>
                </a:solidFill>
                <a:ln w="6350">
                  <a:solidFill>
                    <a:srgbClr val="5C241D"/>
                  </a:solidFill>
                  <a:round/>
                  <a:headEnd/>
                  <a:tailEnd/>
                </a:ln>
              </p:spPr>
              <p:txBody>
                <a:bodyPr/>
                <a:lstStyle/>
                <a:p>
                  <a:endParaRPr lang="fa-IR"/>
                </a:p>
              </p:txBody>
            </p:sp>
            <p:sp>
              <p:nvSpPr>
                <p:cNvPr id="1353" name="Freeform 1282"/>
                <p:cNvSpPr>
                  <a:spLocks/>
                </p:cNvSpPr>
                <p:nvPr/>
              </p:nvSpPr>
              <p:spPr bwMode="auto">
                <a:xfrm>
                  <a:off x="887" y="3375"/>
                  <a:ext cx="53" cy="106"/>
                </a:xfrm>
                <a:custGeom>
                  <a:avLst/>
                  <a:gdLst>
                    <a:gd name="T0" fmla="*/ 15 w 53"/>
                    <a:gd name="T1" fmla="*/ 47 h 106"/>
                    <a:gd name="T2" fmla="*/ 12 w 53"/>
                    <a:gd name="T3" fmla="*/ 51 h 106"/>
                    <a:gd name="T4" fmla="*/ 12 w 53"/>
                    <a:gd name="T5" fmla="*/ 51 h 106"/>
                    <a:gd name="T6" fmla="*/ 12 w 53"/>
                    <a:gd name="T7" fmla="*/ 55 h 106"/>
                    <a:gd name="T8" fmla="*/ 12 w 53"/>
                    <a:gd name="T9" fmla="*/ 60 h 106"/>
                    <a:gd name="T10" fmla="*/ 12 w 53"/>
                    <a:gd name="T11" fmla="*/ 64 h 106"/>
                    <a:gd name="T12" fmla="*/ 12 w 53"/>
                    <a:gd name="T13" fmla="*/ 68 h 106"/>
                    <a:gd name="T14" fmla="*/ 8 w 53"/>
                    <a:gd name="T15" fmla="*/ 72 h 106"/>
                    <a:gd name="T16" fmla="*/ 8 w 53"/>
                    <a:gd name="T17" fmla="*/ 77 h 106"/>
                    <a:gd name="T18" fmla="*/ 8 w 53"/>
                    <a:gd name="T19" fmla="*/ 77 h 106"/>
                    <a:gd name="T20" fmla="*/ 12 w 53"/>
                    <a:gd name="T21" fmla="*/ 81 h 106"/>
                    <a:gd name="T22" fmla="*/ 12 w 53"/>
                    <a:gd name="T23" fmla="*/ 81 h 106"/>
                    <a:gd name="T24" fmla="*/ 8 w 53"/>
                    <a:gd name="T25" fmla="*/ 85 h 106"/>
                    <a:gd name="T26" fmla="*/ 0 w 53"/>
                    <a:gd name="T27" fmla="*/ 89 h 106"/>
                    <a:gd name="T28" fmla="*/ 0 w 53"/>
                    <a:gd name="T29" fmla="*/ 94 h 106"/>
                    <a:gd name="T30" fmla="*/ 4 w 53"/>
                    <a:gd name="T31" fmla="*/ 94 h 106"/>
                    <a:gd name="T32" fmla="*/ 8 w 53"/>
                    <a:gd name="T33" fmla="*/ 98 h 106"/>
                    <a:gd name="T34" fmla="*/ 12 w 53"/>
                    <a:gd name="T35" fmla="*/ 102 h 106"/>
                    <a:gd name="T36" fmla="*/ 15 w 53"/>
                    <a:gd name="T37" fmla="*/ 102 h 106"/>
                    <a:gd name="T38" fmla="*/ 23 w 53"/>
                    <a:gd name="T39" fmla="*/ 106 h 106"/>
                    <a:gd name="T40" fmla="*/ 27 w 53"/>
                    <a:gd name="T41" fmla="*/ 106 h 106"/>
                    <a:gd name="T42" fmla="*/ 34 w 53"/>
                    <a:gd name="T43" fmla="*/ 102 h 106"/>
                    <a:gd name="T44" fmla="*/ 42 w 53"/>
                    <a:gd name="T45" fmla="*/ 98 h 106"/>
                    <a:gd name="T46" fmla="*/ 53 w 53"/>
                    <a:gd name="T47" fmla="*/ 94 h 106"/>
                    <a:gd name="T48" fmla="*/ 53 w 53"/>
                    <a:gd name="T49" fmla="*/ 94 h 106"/>
                    <a:gd name="T50" fmla="*/ 46 w 53"/>
                    <a:gd name="T51" fmla="*/ 89 h 106"/>
                    <a:gd name="T52" fmla="*/ 42 w 53"/>
                    <a:gd name="T53" fmla="*/ 89 h 106"/>
                    <a:gd name="T54" fmla="*/ 42 w 53"/>
                    <a:gd name="T55" fmla="*/ 85 h 106"/>
                    <a:gd name="T56" fmla="*/ 42 w 53"/>
                    <a:gd name="T57" fmla="*/ 81 h 106"/>
                    <a:gd name="T58" fmla="*/ 46 w 53"/>
                    <a:gd name="T59" fmla="*/ 81 h 106"/>
                    <a:gd name="T60" fmla="*/ 46 w 53"/>
                    <a:gd name="T61" fmla="*/ 77 h 106"/>
                    <a:gd name="T62" fmla="*/ 42 w 53"/>
                    <a:gd name="T63" fmla="*/ 72 h 106"/>
                    <a:gd name="T64" fmla="*/ 38 w 53"/>
                    <a:gd name="T65" fmla="*/ 72 h 106"/>
                    <a:gd name="T66" fmla="*/ 42 w 53"/>
                    <a:gd name="T67" fmla="*/ 68 h 106"/>
                    <a:gd name="T68" fmla="*/ 42 w 53"/>
                    <a:gd name="T69" fmla="*/ 64 h 106"/>
                    <a:gd name="T70" fmla="*/ 42 w 53"/>
                    <a:gd name="T71" fmla="*/ 60 h 106"/>
                    <a:gd name="T72" fmla="*/ 38 w 53"/>
                    <a:gd name="T73" fmla="*/ 55 h 106"/>
                    <a:gd name="T74" fmla="*/ 38 w 53"/>
                    <a:gd name="T75" fmla="*/ 51 h 106"/>
                    <a:gd name="T76" fmla="*/ 38 w 53"/>
                    <a:gd name="T77" fmla="*/ 47 h 106"/>
                    <a:gd name="T78" fmla="*/ 38 w 53"/>
                    <a:gd name="T79" fmla="*/ 47 h 106"/>
                    <a:gd name="T80" fmla="*/ 38 w 53"/>
                    <a:gd name="T81" fmla="*/ 43 h 106"/>
                    <a:gd name="T82" fmla="*/ 34 w 53"/>
                    <a:gd name="T83" fmla="*/ 34 h 106"/>
                    <a:gd name="T84" fmla="*/ 34 w 53"/>
                    <a:gd name="T85" fmla="*/ 26 h 106"/>
                    <a:gd name="T86" fmla="*/ 34 w 53"/>
                    <a:gd name="T87" fmla="*/ 17 h 106"/>
                    <a:gd name="T88" fmla="*/ 30 w 53"/>
                    <a:gd name="T89" fmla="*/ 13 h 106"/>
                    <a:gd name="T90" fmla="*/ 27 w 53"/>
                    <a:gd name="T91" fmla="*/ 9 h 106"/>
                    <a:gd name="T92" fmla="*/ 27 w 53"/>
                    <a:gd name="T93" fmla="*/ 0 h 106"/>
                    <a:gd name="T94" fmla="*/ 23 w 53"/>
                    <a:gd name="T95" fmla="*/ 9 h 106"/>
                    <a:gd name="T96" fmla="*/ 23 w 53"/>
                    <a:gd name="T97" fmla="*/ 21 h 106"/>
                    <a:gd name="T98" fmla="*/ 19 w 53"/>
                    <a:gd name="T99" fmla="*/ 30 h 106"/>
                    <a:gd name="T100" fmla="*/ 15 w 53"/>
                    <a:gd name="T101" fmla="*/ 38 h 106"/>
                    <a:gd name="T102" fmla="*/ 15 w 53"/>
                    <a:gd name="T103" fmla="*/ 4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106"/>
                    <a:gd name="T158" fmla="*/ 53 w 5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106">
                      <a:moveTo>
                        <a:pt x="15" y="43"/>
                      </a:moveTo>
                      <a:lnTo>
                        <a:pt x="15" y="43"/>
                      </a:lnTo>
                      <a:lnTo>
                        <a:pt x="15" y="47"/>
                      </a:lnTo>
                      <a:lnTo>
                        <a:pt x="12" y="47"/>
                      </a:lnTo>
                      <a:lnTo>
                        <a:pt x="12" y="51"/>
                      </a:lnTo>
                      <a:lnTo>
                        <a:pt x="12" y="55"/>
                      </a:lnTo>
                      <a:lnTo>
                        <a:pt x="8" y="55"/>
                      </a:lnTo>
                      <a:lnTo>
                        <a:pt x="12" y="55"/>
                      </a:lnTo>
                      <a:lnTo>
                        <a:pt x="12" y="60"/>
                      </a:lnTo>
                      <a:lnTo>
                        <a:pt x="12" y="64"/>
                      </a:lnTo>
                      <a:lnTo>
                        <a:pt x="12" y="68"/>
                      </a:lnTo>
                      <a:lnTo>
                        <a:pt x="8" y="68"/>
                      </a:lnTo>
                      <a:lnTo>
                        <a:pt x="8" y="72"/>
                      </a:lnTo>
                      <a:lnTo>
                        <a:pt x="8" y="77"/>
                      </a:lnTo>
                      <a:lnTo>
                        <a:pt x="12" y="81"/>
                      </a:lnTo>
                      <a:lnTo>
                        <a:pt x="12" y="85"/>
                      </a:lnTo>
                      <a:lnTo>
                        <a:pt x="8" y="85"/>
                      </a:lnTo>
                      <a:lnTo>
                        <a:pt x="4" y="85"/>
                      </a:lnTo>
                      <a:lnTo>
                        <a:pt x="0" y="89"/>
                      </a:lnTo>
                      <a:lnTo>
                        <a:pt x="0" y="94"/>
                      </a:lnTo>
                      <a:lnTo>
                        <a:pt x="4" y="94"/>
                      </a:lnTo>
                      <a:lnTo>
                        <a:pt x="8" y="98"/>
                      </a:lnTo>
                      <a:lnTo>
                        <a:pt x="12" y="102"/>
                      </a:lnTo>
                      <a:lnTo>
                        <a:pt x="15" y="102"/>
                      </a:lnTo>
                      <a:lnTo>
                        <a:pt x="19" y="106"/>
                      </a:lnTo>
                      <a:lnTo>
                        <a:pt x="23" y="106"/>
                      </a:lnTo>
                      <a:lnTo>
                        <a:pt x="27" y="106"/>
                      </a:lnTo>
                      <a:lnTo>
                        <a:pt x="30" y="106"/>
                      </a:lnTo>
                      <a:lnTo>
                        <a:pt x="34" y="102"/>
                      </a:lnTo>
                      <a:lnTo>
                        <a:pt x="38" y="102"/>
                      </a:lnTo>
                      <a:lnTo>
                        <a:pt x="42" y="98"/>
                      </a:lnTo>
                      <a:lnTo>
                        <a:pt x="49" y="98"/>
                      </a:lnTo>
                      <a:lnTo>
                        <a:pt x="49" y="94"/>
                      </a:lnTo>
                      <a:lnTo>
                        <a:pt x="53" y="94"/>
                      </a:lnTo>
                      <a:lnTo>
                        <a:pt x="49" y="94"/>
                      </a:lnTo>
                      <a:lnTo>
                        <a:pt x="49" y="89"/>
                      </a:lnTo>
                      <a:lnTo>
                        <a:pt x="46" y="89"/>
                      </a:lnTo>
                      <a:lnTo>
                        <a:pt x="42" y="89"/>
                      </a:lnTo>
                      <a:lnTo>
                        <a:pt x="42" y="85"/>
                      </a:lnTo>
                      <a:lnTo>
                        <a:pt x="42" y="81"/>
                      </a:lnTo>
                      <a:lnTo>
                        <a:pt x="46" y="81"/>
                      </a:lnTo>
                      <a:lnTo>
                        <a:pt x="46" y="77"/>
                      </a:lnTo>
                      <a:lnTo>
                        <a:pt x="42" y="77"/>
                      </a:lnTo>
                      <a:lnTo>
                        <a:pt x="42" y="72"/>
                      </a:lnTo>
                      <a:lnTo>
                        <a:pt x="38" y="72"/>
                      </a:lnTo>
                      <a:lnTo>
                        <a:pt x="38" y="68"/>
                      </a:lnTo>
                      <a:lnTo>
                        <a:pt x="42" y="68"/>
                      </a:lnTo>
                      <a:lnTo>
                        <a:pt x="42" y="64"/>
                      </a:lnTo>
                      <a:lnTo>
                        <a:pt x="42" y="60"/>
                      </a:lnTo>
                      <a:lnTo>
                        <a:pt x="38" y="55"/>
                      </a:lnTo>
                      <a:lnTo>
                        <a:pt x="38" y="51"/>
                      </a:lnTo>
                      <a:lnTo>
                        <a:pt x="38" y="47"/>
                      </a:lnTo>
                      <a:lnTo>
                        <a:pt x="38" y="43"/>
                      </a:lnTo>
                      <a:lnTo>
                        <a:pt x="38" y="38"/>
                      </a:lnTo>
                      <a:lnTo>
                        <a:pt x="34" y="34"/>
                      </a:lnTo>
                      <a:lnTo>
                        <a:pt x="34" y="30"/>
                      </a:lnTo>
                      <a:lnTo>
                        <a:pt x="34" y="26"/>
                      </a:lnTo>
                      <a:lnTo>
                        <a:pt x="34" y="21"/>
                      </a:lnTo>
                      <a:lnTo>
                        <a:pt x="34" y="17"/>
                      </a:lnTo>
                      <a:lnTo>
                        <a:pt x="30" y="17"/>
                      </a:lnTo>
                      <a:lnTo>
                        <a:pt x="30" y="13"/>
                      </a:lnTo>
                      <a:lnTo>
                        <a:pt x="27" y="9"/>
                      </a:lnTo>
                      <a:lnTo>
                        <a:pt x="27" y="4"/>
                      </a:lnTo>
                      <a:lnTo>
                        <a:pt x="27" y="0"/>
                      </a:lnTo>
                      <a:lnTo>
                        <a:pt x="27" y="4"/>
                      </a:lnTo>
                      <a:lnTo>
                        <a:pt x="23" y="4"/>
                      </a:lnTo>
                      <a:lnTo>
                        <a:pt x="23" y="9"/>
                      </a:lnTo>
                      <a:lnTo>
                        <a:pt x="23" y="13"/>
                      </a:lnTo>
                      <a:lnTo>
                        <a:pt x="23" y="17"/>
                      </a:lnTo>
                      <a:lnTo>
                        <a:pt x="23" y="21"/>
                      </a:lnTo>
                      <a:lnTo>
                        <a:pt x="19" y="21"/>
                      </a:lnTo>
                      <a:lnTo>
                        <a:pt x="19" y="26"/>
                      </a:lnTo>
                      <a:lnTo>
                        <a:pt x="19" y="30"/>
                      </a:lnTo>
                      <a:lnTo>
                        <a:pt x="15" y="34"/>
                      </a:lnTo>
                      <a:lnTo>
                        <a:pt x="15" y="38"/>
                      </a:lnTo>
                      <a:lnTo>
                        <a:pt x="15" y="43"/>
                      </a:lnTo>
                      <a:close/>
                    </a:path>
                  </a:pathLst>
                </a:custGeom>
                <a:solidFill>
                  <a:srgbClr val="114324"/>
                </a:solidFill>
                <a:ln w="6350">
                  <a:solidFill>
                    <a:srgbClr val="114324"/>
                  </a:solidFill>
                  <a:round/>
                  <a:headEnd/>
                  <a:tailEnd/>
                </a:ln>
              </p:spPr>
              <p:txBody>
                <a:bodyPr/>
                <a:lstStyle/>
                <a:p>
                  <a:endParaRPr lang="fa-IR"/>
                </a:p>
              </p:txBody>
            </p:sp>
            <p:sp>
              <p:nvSpPr>
                <p:cNvPr id="1354" name="Freeform 1283"/>
                <p:cNvSpPr>
                  <a:spLocks/>
                </p:cNvSpPr>
                <p:nvPr/>
              </p:nvSpPr>
              <p:spPr bwMode="auto">
                <a:xfrm>
                  <a:off x="914" y="3485"/>
                  <a:ext cx="120" cy="22"/>
                </a:xfrm>
                <a:custGeom>
                  <a:avLst/>
                  <a:gdLst>
                    <a:gd name="T0" fmla="*/ 79 w 120"/>
                    <a:gd name="T1" fmla="*/ 5 h 22"/>
                    <a:gd name="T2" fmla="*/ 71 w 120"/>
                    <a:gd name="T3" fmla="*/ 5 h 22"/>
                    <a:gd name="T4" fmla="*/ 68 w 120"/>
                    <a:gd name="T5" fmla="*/ 5 h 22"/>
                    <a:gd name="T6" fmla="*/ 64 w 120"/>
                    <a:gd name="T7" fmla="*/ 0 h 22"/>
                    <a:gd name="T8" fmla="*/ 60 w 120"/>
                    <a:gd name="T9" fmla="*/ 5 h 22"/>
                    <a:gd name="T10" fmla="*/ 56 w 120"/>
                    <a:gd name="T11" fmla="*/ 5 h 22"/>
                    <a:gd name="T12" fmla="*/ 56 w 120"/>
                    <a:gd name="T13" fmla="*/ 5 h 22"/>
                    <a:gd name="T14" fmla="*/ 52 w 120"/>
                    <a:gd name="T15" fmla="*/ 5 h 22"/>
                    <a:gd name="T16" fmla="*/ 49 w 120"/>
                    <a:gd name="T17" fmla="*/ 0 h 22"/>
                    <a:gd name="T18" fmla="*/ 45 w 120"/>
                    <a:gd name="T19" fmla="*/ 0 h 22"/>
                    <a:gd name="T20" fmla="*/ 41 w 120"/>
                    <a:gd name="T21" fmla="*/ 0 h 22"/>
                    <a:gd name="T22" fmla="*/ 41 w 120"/>
                    <a:gd name="T23" fmla="*/ 0 h 22"/>
                    <a:gd name="T24" fmla="*/ 37 w 120"/>
                    <a:gd name="T25" fmla="*/ 0 h 22"/>
                    <a:gd name="T26" fmla="*/ 37 w 120"/>
                    <a:gd name="T27" fmla="*/ 0 h 22"/>
                    <a:gd name="T28" fmla="*/ 34 w 120"/>
                    <a:gd name="T29" fmla="*/ 0 h 22"/>
                    <a:gd name="T30" fmla="*/ 34 w 120"/>
                    <a:gd name="T31" fmla="*/ 0 h 22"/>
                    <a:gd name="T32" fmla="*/ 30 w 120"/>
                    <a:gd name="T33" fmla="*/ 0 h 22"/>
                    <a:gd name="T34" fmla="*/ 26 w 120"/>
                    <a:gd name="T35" fmla="*/ 0 h 22"/>
                    <a:gd name="T36" fmla="*/ 22 w 120"/>
                    <a:gd name="T37" fmla="*/ 5 h 22"/>
                    <a:gd name="T38" fmla="*/ 0 w 120"/>
                    <a:gd name="T39" fmla="*/ 5 h 22"/>
                    <a:gd name="T40" fmla="*/ 0 w 120"/>
                    <a:gd name="T41" fmla="*/ 9 h 22"/>
                    <a:gd name="T42" fmla="*/ 3 w 120"/>
                    <a:gd name="T43" fmla="*/ 9 h 22"/>
                    <a:gd name="T44" fmla="*/ 11 w 120"/>
                    <a:gd name="T45" fmla="*/ 9 h 22"/>
                    <a:gd name="T46" fmla="*/ 19 w 120"/>
                    <a:gd name="T47" fmla="*/ 9 h 22"/>
                    <a:gd name="T48" fmla="*/ 19 w 120"/>
                    <a:gd name="T49" fmla="*/ 13 h 22"/>
                    <a:gd name="T50" fmla="*/ 19 w 120"/>
                    <a:gd name="T51" fmla="*/ 13 h 22"/>
                    <a:gd name="T52" fmla="*/ 19 w 120"/>
                    <a:gd name="T53" fmla="*/ 17 h 22"/>
                    <a:gd name="T54" fmla="*/ 22 w 120"/>
                    <a:gd name="T55" fmla="*/ 17 h 22"/>
                    <a:gd name="T56" fmla="*/ 37 w 120"/>
                    <a:gd name="T57" fmla="*/ 17 h 22"/>
                    <a:gd name="T58" fmla="*/ 37 w 120"/>
                    <a:gd name="T59" fmla="*/ 22 h 22"/>
                    <a:gd name="T60" fmla="*/ 41 w 120"/>
                    <a:gd name="T61" fmla="*/ 22 h 22"/>
                    <a:gd name="T62" fmla="*/ 45 w 120"/>
                    <a:gd name="T63" fmla="*/ 22 h 22"/>
                    <a:gd name="T64" fmla="*/ 49 w 120"/>
                    <a:gd name="T65" fmla="*/ 17 h 22"/>
                    <a:gd name="T66" fmla="*/ 52 w 120"/>
                    <a:gd name="T67" fmla="*/ 17 h 22"/>
                    <a:gd name="T68" fmla="*/ 56 w 120"/>
                    <a:gd name="T69" fmla="*/ 22 h 22"/>
                    <a:gd name="T70" fmla="*/ 60 w 120"/>
                    <a:gd name="T71" fmla="*/ 22 h 22"/>
                    <a:gd name="T72" fmla="*/ 64 w 120"/>
                    <a:gd name="T73" fmla="*/ 22 h 22"/>
                    <a:gd name="T74" fmla="*/ 68 w 120"/>
                    <a:gd name="T75" fmla="*/ 17 h 22"/>
                    <a:gd name="T76" fmla="*/ 71 w 120"/>
                    <a:gd name="T77" fmla="*/ 22 h 22"/>
                    <a:gd name="T78" fmla="*/ 75 w 120"/>
                    <a:gd name="T79" fmla="*/ 22 h 22"/>
                    <a:gd name="T80" fmla="*/ 79 w 120"/>
                    <a:gd name="T81" fmla="*/ 22 h 22"/>
                    <a:gd name="T82" fmla="*/ 83 w 120"/>
                    <a:gd name="T83" fmla="*/ 22 h 22"/>
                    <a:gd name="T84" fmla="*/ 90 w 120"/>
                    <a:gd name="T85" fmla="*/ 17 h 22"/>
                    <a:gd name="T86" fmla="*/ 98 w 120"/>
                    <a:gd name="T87" fmla="*/ 17 h 22"/>
                    <a:gd name="T88" fmla="*/ 109 w 120"/>
                    <a:gd name="T89" fmla="*/ 17 h 22"/>
                    <a:gd name="T90" fmla="*/ 109 w 120"/>
                    <a:gd name="T91" fmla="*/ 17 h 22"/>
                    <a:gd name="T92" fmla="*/ 113 w 120"/>
                    <a:gd name="T93" fmla="*/ 17 h 22"/>
                    <a:gd name="T94" fmla="*/ 120 w 120"/>
                    <a:gd name="T95" fmla="*/ 17 h 22"/>
                    <a:gd name="T96" fmla="*/ 117 w 120"/>
                    <a:gd name="T97" fmla="*/ 13 h 22"/>
                    <a:gd name="T98" fmla="*/ 105 w 120"/>
                    <a:gd name="T99" fmla="*/ 13 h 22"/>
                    <a:gd name="T100" fmla="*/ 102 w 120"/>
                    <a:gd name="T101" fmla="*/ 13 h 22"/>
                    <a:gd name="T102" fmla="*/ 94 w 120"/>
                    <a:gd name="T103" fmla="*/ 9 h 22"/>
                    <a:gd name="T104" fmla="*/ 83 w 120"/>
                    <a:gd name="T105" fmla="*/ 9 h 22"/>
                    <a:gd name="T106" fmla="*/ 83 w 120"/>
                    <a:gd name="T107" fmla="*/ 5 h 22"/>
                    <a:gd name="T108" fmla="*/ 79 w 120"/>
                    <a:gd name="T109" fmla="*/ 5 h 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22"/>
                    <a:gd name="T167" fmla="*/ 120 w 120"/>
                    <a:gd name="T168" fmla="*/ 22 h 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22">
                      <a:moveTo>
                        <a:pt x="79" y="5"/>
                      </a:moveTo>
                      <a:lnTo>
                        <a:pt x="79" y="5"/>
                      </a:lnTo>
                      <a:lnTo>
                        <a:pt x="71" y="5"/>
                      </a:lnTo>
                      <a:lnTo>
                        <a:pt x="68" y="5"/>
                      </a:lnTo>
                      <a:lnTo>
                        <a:pt x="64" y="0"/>
                      </a:lnTo>
                      <a:lnTo>
                        <a:pt x="60" y="5"/>
                      </a:lnTo>
                      <a:lnTo>
                        <a:pt x="56" y="5"/>
                      </a:lnTo>
                      <a:lnTo>
                        <a:pt x="52" y="5"/>
                      </a:lnTo>
                      <a:lnTo>
                        <a:pt x="52" y="0"/>
                      </a:lnTo>
                      <a:lnTo>
                        <a:pt x="49" y="0"/>
                      </a:lnTo>
                      <a:lnTo>
                        <a:pt x="45" y="0"/>
                      </a:lnTo>
                      <a:lnTo>
                        <a:pt x="41" y="0"/>
                      </a:lnTo>
                      <a:lnTo>
                        <a:pt x="37" y="0"/>
                      </a:lnTo>
                      <a:lnTo>
                        <a:pt x="34" y="0"/>
                      </a:lnTo>
                      <a:lnTo>
                        <a:pt x="30" y="0"/>
                      </a:lnTo>
                      <a:lnTo>
                        <a:pt x="26" y="0"/>
                      </a:lnTo>
                      <a:lnTo>
                        <a:pt x="26" y="5"/>
                      </a:lnTo>
                      <a:lnTo>
                        <a:pt x="22" y="5"/>
                      </a:lnTo>
                      <a:lnTo>
                        <a:pt x="0" y="5"/>
                      </a:lnTo>
                      <a:lnTo>
                        <a:pt x="0" y="9"/>
                      </a:lnTo>
                      <a:lnTo>
                        <a:pt x="3" y="9"/>
                      </a:lnTo>
                      <a:lnTo>
                        <a:pt x="11" y="9"/>
                      </a:lnTo>
                      <a:lnTo>
                        <a:pt x="15" y="9"/>
                      </a:lnTo>
                      <a:lnTo>
                        <a:pt x="19" y="9"/>
                      </a:lnTo>
                      <a:lnTo>
                        <a:pt x="19" y="13"/>
                      </a:lnTo>
                      <a:lnTo>
                        <a:pt x="19" y="17"/>
                      </a:lnTo>
                      <a:lnTo>
                        <a:pt x="22" y="17"/>
                      </a:lnTo>
                      <a:lnTo>
                        <a:pt x="37" y="17"/>
                      </a:lnTo>
                      <a:lnTo>
                        <a:pt x="37" y="22"/>
                      </a:lnTo>
                      <a:lnTo>
                        <a:pt x="41" y="22"/>
                      </a:lnTo>
                      <a:lnTo>
                        <a:pt x="45" y="22"/>
                      </a:lnTo>
                      <a:lnTo>
                        <a:pt x="45" y="17"/>
                      </a:lnTo>
                      <a:lnTo>
                        <a:pt x="49" y="17"/>
                      </a:lnTo>
                      <a:lnTo>
                        <a:pt x="52" y="17"/>
                      </a:lnTo>
                      <a:lnTo>
                        <a:pt x="52" y="22"/>
                      </a:lnTo>
                      <a:lnTo>
                        <a:pt x="56" y="22"/>
                      </a:lnTo>
                      <a:lnTo>
                        <a:pt x="60" y="22"/>
                      </a:lnTo>
                      <a:lnTo>
                        <a:pt x="64" y="22"/>
                      </a:lnTo>
                      <a:lnTo>
                        <a:pt x="68" y="17"/>
                      </a:lnTo>
                      <a:lnTo>
                        <a:pt x="71" y="17"/>
                      </a:lnTo>
                      <a:lnTo>
                        <a:pt x="71" y="22"/>
                      </a:lnTo>
                      <a:lnTo>
                        <a:pt x="75" y="22"/>
                      </a:lnTo>
                      <a:lnTo>
                        <a:pt x="79" y="22"/>
                      </a:lnTo>
                      <a:lnTo>
                        <a:pt x="79" y="17"/>
                      </a:lnTo>
                      <a:lnTo>
                        <a:pt x="83" y="22"/>
                      </a:lnTo>
                      <a:lnTo>
                        <a:pt x="86" y="22"/>
                      </a:lnTo>
                      <a:lnTo>
                        <a:pt x="90" y="17"/>
                      </a:lnTo>
                      <a:lnTo>
                        <a:pt x="94" y="17"/>
                      </a:lnTo>
                      <a:lnTo>
                        <a:pt x="98" y="17"/>
                      </a:lnTo>
                      <a:lnTo>
                        <a:pt x="105" y="17"/>
                      </a:lnTo>
                      <a:lnTo>
                        <a:pt x="109" y="17"/>
                      </a:lnTo>
                      <a:lnTo>
                        <a:pt x="113" y="17"/>
                      </a:lnTo>
                      <a:lnTo>
                        <a:pt x="117" y="17"/>
                      </a:lnTo>
                      <a:lnTo>
                        <a:pt x="120" y="17"/>
                      </a:lnTo>
                      <a:lnTo>
                        <a:pt x="117" y="13"/>
                      </a:lnTo>
                      <a:lnTo>
                        <a:pt x="113" y="13"/>
                      </a:lnTo>
                      <a:lnTo>
                        <a:pt x="105" y="13"/>
                      </a:lnTo>
                      <a:lnTo>
                        <a:pt x="102" y="13"/>
                      </a:lnTo>
                      <a:lnTo>
                        <a:pt x="98" y="9"/>
                      </a:lnTo>
                      <a:lnTo>
                        <a:pt x="94" y="9"/>
                      </a:lnTo>
                      <a:lnTo>
                        <a:pt x="86" y="9"/>
                      </a:lnTo>
                      <a:lnTo>
                        <a:pt x="83" y="9"/>
                      </a:lnTo>
                      <a:lnTo>
                        <a:pt x="83" y="5"/>
                      </a:lnTo>
                      <a:lnTo>
                        <a:pt x="79" y="5"/>
                      </a:lnTo>
                      <a:close/>
                    </a:path>
                  </a:pathLst>
                </a:custGeom>
                <a:solidFill>
                  <a:srgbClr val="000000"/>
                </a:solidFill>
                <a:ln w="6350">
                  <a:solidFill>
                    <a:srgbClr val="000000"/>
                  </a:solidFill>
                  <a:round/>
                  <a:headEnd/>
                  <a:tailEnd/>
                </a:ln>
              </p:spPr>
              <p:txBody>
                <a:bodyPr/>
                <a:lstStyle/>
                <a:p>
                  <a:endParaRPr lang="fa-IR"/>
                </a:p>
              </p:txBody>
            </p:sp>
            <p:sp>
              <p:nvSpPr>
                <p:cNvPr id="1355" name="Freeform 1284"/>
                <p:cNvSpPr>
                  <a:spLocks/>
                </p:cNvSpPr>
                <p:nvPr/>
              </p:nvSpPr>
              <p:spPr bwMode="auto">
                <a:xfrm>
                  <a:off x="906" y="3384"/>
                  <a:ext cx="30" cy="97"/>
                </a:xfrm>
                <a:custGeom>
                  <a:avLst/>
                  <a:gdLst>
                    <a:gd name="T0" fmla="*/ 4 w 30"/>
                    <a:gd name="T1" fmla="*/ 0 h 97"/>
                    <a:gd name="T2" fmla="*/ 4 w 30"/>
                    <a:gd name="T3" fmla="*/ 8 h 97"/>
                    <a:gd name="T4" fmla="*/ 4 w 30"/>
                    <a:gd name="T5" fmla="*/ 12 h 97"/>
                    <a:gd name="T6" fmla="*/ 4 w 30"/>
                    <a:gd name="T7" fmla="*/ 12 h 97"/>
                    <a:gd name="T8" fmla="*/ 4 w 30"/>
                    <a:gd name="T9" fmla="*/ 17 h 97"/>
                    <a:gd name="T10" fmla="*/ 4 w 30"/>
                    <a:gd name="T11" fmla="*/ 17 h 97"/>
                    <a:gd name="T12" fmla="*/ 4 w 30"/>
                    <a:gd name="T13" fmla="*/ 21 h 97"/>
                    <a:gd name="T14" fmla="*/ 4 w 30"/>
                    <a:gd name="T15" fmla="*/ 25 h 97"/>
                    <a:gd name="T16" fmla="*/ 0 w 30"/>
                    <a:gd name="T17" fmla="*/ 29 h 97"/>
                    <a:gd name="T18" fmla="*/ 0 w 30"/>
                    <a:gd name="T19" fmla="*/ 42 h 97"/>
                    <a:gd name="T20" fmla="*/ 0 w 30"/>
                    <a:gd name="T21" fmla="*/ 42 h 97"/>
                    <a:gd name="T22" fmla="*/ 0 w 30"/>
                    <a:gd name="T23" fmla="*/ 46 h 97"/>
                    <a:gd name="T24" fmla="*/ 4 w 30"/>
                    <a:gd name="T25" fmla="*/ 46 h 97"/>
                    <a:gd name="T26" fmla="*/ 8 w 30"/>
                    <a:gd name="T27" fmla="*/ 51 h 97"/>
                    <a:gd name="T28" fmla="*/ 8 w 30"/>
                    <a:gd name="T29" fmla="*/ 51 h 97"/>
                    <a:gd name="T30" fmla="*/ 8 w 30"/>
                    <a:gd name="T31" fmla="*/ 55 h 97"/>
                    <a:gd name="T32" fmla="*/ 8 w 30"/>
                    <a:gd name="T33" fmla="*/ 59 h 97"/>
                    <a:gd name="T34" fmla="*/ 8 w 30"/>
                    <a:gd name="T35" fmla="*/ 63 h 97"/>
                    <a:gd name="T36" fmla="*/ 4 w 30"/>
                    <a:gd name="T37" fmla="*/ 68 h 97"/>
                    <a:gd name="T38" fmla="*/ 0 w 30"/>
                    <a:gd name="T39" fmla="*/ 72 h 97"/>
                    <a:gd name="T40" fmla="*/ 0 w 30"/>
                    <a:gd name="T41" fmla="*/ 76 h 97"/>
                    <a:gd name="T42" fmla="*/ 0 w 30"/>
                    <a:gd name="T43" fmla="*/ 76 h 97"/>
                    <a:gd name="T44" fmla="*/ 4 w 30"/>
                    <a:gd name="T45" fmla="*/ 80 h 97"/>
                    <a:gd name="T46" fmla="*/ 4 w 30"/>
                    <a:gd name="T47" fmla="*/ 80 h 97"/>
                    <a:gd name="T48" fmla="*/ 8 w 30"/>
                    <a:gd name="T49" fmla="*/ 89 h 97"/>
                    <a:gd name="T50" fmla="*/ 8 w 30"/>
                    <a:gd name="T51" fmla="*/ 97 h 97"/>
                    <a:gd name="T52" fmla="*/ 11 w 30"/>
                    <a:gd name="T53" fmla="*/ 97 h 97"/>
                    <a:gd name="T54" fmla="*/ 11 w 30"/>
                    <a:gd name="T55" fmla="*/ 97 h 97"/>
                    <a:gd name="T56" fmla="*/ 15 w 30"/>
                    <a:gd name="T57" fmla="*/ 93 h 97"/>
                    <a:gd name="T58" fmla="*/ 19 w 30"/>
                    <a:gd name="T59" fmla="*/ 89 h 97"/>
                    <a:gd name="T60" fmla="*/ 23 w 30"/>
                    <a:gd name="T61" fmla="*/ 89 h 97"/>
                    <a:gd name="T62" fmla="*/ 23 w 30"/>
                    <a:gd name="T63" fmla="*/ 89 h 97"/>
                    <a:gd name="T64" fmla="*/ 23 w 30"/>
                    <a:gd name="T65" fmla="*/ 85 h 97"/>
                    <a:gd name="T66" fmla="*/ 27 w 30"/>
                    <a:gd name="T67" fmla="*/ 85 h 97"/>
                    <a:gd name="T68" fmla="*/ 27 w 30"/>
                    <a:gd name="T69" fmla="*/ 85 h 97"/>
                    <a:gd name="T70" fmla="*/ 30 w 30"/>
                    <a:gd name="T71" fmla="*/ 85 h 97"/>
                    <a:gd name="T72" fmla="*/ 27 w 30"/>
                    <a:gd name="T73" fmla="*/ 85 h 97"/>
                    <a:gd name="T74" fmla="*/ 27 w 30"/>
                    <a:gd name="T75" fmla="*/ 80 h 97"/>
                    <a:gd name="T76" fmla="*/ 23 w 30"/>
                    <a:gd name="T77" fmla="*/ 80 h 97"/>
                    <a:gd name="T78" fmla="*/ 23 w 30"/>
                    <a:gd name="T79" fmla="*/ 80 h 97"/>
                    <a:gd name="T80" fmla="*/ 23 w 30"/>
                    <a:gd name="T81" fmla="*/ 76 h 97"/>
                    <a:gd name="T82" fmla="*/ 23 w 30"/>
                    <a:gd name="T83" fmla="*/ 76 h 97"/>
                    <a:gd name="T84" fmla="*/ 19 w 30"/>
                    <a:gd name="T85" fmla="*/ 72 h 97"/>
                    <a:gd name="T86" fmla="*/ 19 w 30"/>
                    <a:gd name="T87" fmla="*/ 72 h 97"/>
                    <a:gd name="T88" fmla="*/ 19 w 30"/>
                    <a:gd name="T89" fmla="*/ 68 h 97"/>
                    <a:gd name="T90" fmla="*/ 15 w 30"/>
                    <a:gd name="T91" fmla="*/ 68 h 97"/>
                    <a:gd name="T92" fmla="*/ 15 w 30"/>
                    <a:gd name="T93" fmla="*/ 63 h 97"/>
                    <a:gd name="T94" fmla="*/ 15 w 30"/>
                    <a:gd name="T95" fmla="*/ 59 h 97"/>
                    <a:gd name="T96" fmla="*/ 15 w 30"/>
                    <a:gd name="T97" fmla="*/ 55 h 97"/>
                    <a:gd name="T98" fmla="*/ 15 w 30"/>
                    <a:gd name="T99" fmla="*/ 51 h 97"/>
                    <a:gd name="T100" fmla="*/ 15 w 30"/>
                    <a:gd name="T101" fmla="*/ 51 h 97"/>
                    <a:gd name="T102" fmla="*/ 15 w 30"/>
                    <a:gd name="T103" fmla="*/ 46 h 97"/>
                    <a:gd name="T104" fmla="*/ 15 w 30"/>
                    <a:gd name="T105" fmla="*/ 46 h 97"/>
                    <a:gd name="T106" fmla="*/ 11 w 30"/>
                    <a:gd name="T107" fmla="*/ 42 h 97"/>
                    <a:gd name="T108" fmla="*/ 11 w 30"/>
                    <a:gd name="T109" fmla="*/ 25 h 97"/>
                    <a:gd name="T110" fmla="*/ 11 w 30"/>
                    <a:gd name="T111" fmla="*/ 25 h 97"/>
                    <a:gd name="T112" fmla="*/ 8 w 30"/>
                    <a:gd name="T113" fmla="*/ 21 h 97"/>
                    <a:gd name="T114" fmla="*/ 8 w 30"/>
                    <a:gd name="T115" fmla="*/ 21 h 97"/>
                    <a:gd name="T116" fmla="*/ 8 w 30"/>
                    <a:gd name="T117" fmla="*/ 0 h 97"/>
                    <a:gd name="T118" fmla="*/ 4 w 30"/>
                    <a:gd name="T119" fmla="*/ 0 h 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97"/>
                    <a:gd name="T182" fmla="*/ 30 w 30"/>
                    <a:gd name="T183" fmla="*/ 97 h 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97">
                      <a:moveTo>
                        <a:pt x="4" y="0"/>
                      </a:moveTo>
                      <a:lnTo>
                        <a:pt x="4" y="0"/>
                      </a:lnTo>
                      <a:lnTo>
                        <a:pt x="4" y="4"/>
                      </a:lnTo>
                      <a:lnTo>
                        <a:pt x="4" y="8"/>
                      </a:lnTo>
                      <a:lnTo>
                        <a:pt x="4" y="12"/>
                      </a:lnTo>
                      <a:lnTo>
                        <a:pt x="4" y="17"/>
                      </a:lnTo>
                      <a:lnTo>
                        <a:pt x="4" y="21"/>
                      </a:lnTo>
                      <a:lnTo>
                        <a:pt x="4" y="25"/>
                      </a:lnTo>
                      <a:lnTo>
                        <a:pt x="0" y="25"/>
                      </a:lnTo>
                      <a:lnTo>
                        <a:pt x="0" y="29"/>
                      </a:lnTo>
                      <a:lnTo>
                        <a:pt x="0" y="38"/>
                      </a:lnTo>
                      <a:lnTo>
                        <a:pt x="0" y="42"/>
                      </a:lnTo>
                      <a:lnTo>
                        <a:pt x="0" y="46"/>
                      </a:lnTo>
                      <a:lnTo>
                        <a:pt x="4" y="46"/>
                      </a:lnTo>
                      <a:lnTo>
                        <a:pt x="4" y="51"/>
                      </a:lnTo>
                      <a:lnTo>
                        <a:pt x="8" y="51"/>
                      </a:lnTo>
                      <a:lnTo>
                        <a:pt x="8" y="55"/>
                      </a:lnTo>
                      <a:lnTo>
                        <a:pt x="8" y="59"/>
                      </a:lnTo>
                      <a:lnTo>
                        <a:pt x="8" y="63"/>
                      </a:lnTo>
                      <a:lnTo>
                        <a:pt x="4" y="63"/>
                      </a:lnTo>
                      <a:lnTo>
                        <a:pt x="4" y="68"/>
                      </a:lnTo>
                      <a:lnTo>
                        <a:pt x="0" y="72"/>
                      </a:lnTo>
                      <a:lnTo>
                        <a:pt x="0" y="76"/>
                      </a:lnTo>
                      <a:lnTo>
                        <a:pt x="4" y="80"/>
                      </a:lnTo>
                      <a:lnTo>
                        <a:pt x="8" y="85"/>
                      </a:lnTo>
                      <a:lnTo>
                        <a:pt x="8" y="89"/>
                      </a:lnTo>
                      <a:lnTo>
                        <a:pt x="8" y="97"/>
                      </a:lnTo>
                      <a:lnTo>
                        <a:pt x="11" y="97"/>
                      </a:lnTo>
                      <a:lnTo>
                        <a:pt x="11" y="93"/>
                      </a:lnTo>
                      <a:lnTo>
                        <a:pt x="15" y="93"/>
                      </a:lnTo>
                      <a:lnTo>
                        <a:pt x="15" y="89"/>
                      </a:lnTo>
                      <a:lnTo>
                        <a:pt x="19" y="89"/>
                      </a:lnTo>
                      <a:lnTo>
                        <a:pt x="23" y="89"/>
                      </a:lnTo>
                      <a:lnTo>
                        <a:pt x="23" y="85"/>
                      </a:lnTo>
                      <a:lnTo>
                        <a:pt x="27" y="85"/>
                      </a:lnTo>
                      <a:lnTo>
                        <a:pt x="30" y="85"/>
                      </a:lnTo>
                      <a:lnTo>
                        <a:pt x="27" y="85"/>
                      </a:lnTo>
                      <a:lnTo>
                        <a:pt x="27" y="80"/>
                      </a:lnTo>
                      <a:lnTo>
                        <a:pt x="23" y="80"/>
                      </a:lnTo>
                      <a:lnTo>
                        <a:pt x="23" y="76"/>
                      </a:lnTo>
                      <a:lnTo>
                        <a:pt x="19" y="72"/>
                      </a:lnTo>
                      <a:lnTo>
                        <a:pt x="19" y="68"/>
                      </a:lnTo>
                      <a:lnTo>
                        <a:pt x="15" y="68"/>
                      </a:lnTo>
                      <a:lnTo>
                        <a:pt x="15" y="63"/>
                      </a:lnTo>
                      <a:lnTo>
                        <a:pt x="15" y="59"/>
                      </a:lnTo>
                      <a:lnTo>
                        <a:pt x="15" y="55"/>
                      </a:lnTo>
                      <a:lnTo>
                        <a:pt x="15" y="51"/>
                      </a:lnTo>
                      <a:lnTo>
                        <a:pt x="15" y="46"/>
                      </a:lnTo>
                      <a:lnTo>
                        <a:pt x="11" y="42"/>
                      </a:lnTo>
                      <a:lnTo>
                        <a:pt x="11" y="29"/>
                      </a:lnTo>
                      <a:lnTo>
                        <a:pt x="11" y="25"/>
                      </a:lnTo>
                      <a:lnTo>
                        <a:pt x="8" y="25"/>
                      </a:lnTo>
                      <a:lnTo>
                        <a:pt x="8" y="21"/>
                      </a:lnTo>
                      <a:lnTo>
                        <a:pt x="8" y="0"/>
                      </a:lnTo>
                      <a:lnTo>
                        <a:pt x="4" y="0"/>
                      </a:lnTo>
                      <a:close/>
                    </a:path>
                  </a:pathLst>
                </a:custGeom>
                <a:solidFill>
                  <a:srgbClr val="005E31"/>
                </a:solidFill>
                <a:ln w="6350">
                  <a:solidFill>
                    <a:srgbClr val="005E31"/>
                  </a:solidFill>
                  <a:round/>
                  <a:headEnd/>
                  <a:tailEnd/>
                </a:ln>
              </p:spPr>
              <p:txBody>
                <a:bodyPr/>
                <a:lstStyle/>
                <a:p>
                  <a:endParaRPr lang="fa-IR"/>
                </a:p>
              </p:txBody>
            </p:sp>
          </p:grpSp>
          <p:sp>
            <p:nvSpPr>
              <p:cNvPr id="787" name="Freeform 1285"/>
              <p:cNvSpPr>
                <a:spLocks/>
              </p:cNvSpPr>
              <p:nvPr/>
            </p:nvSpPr>
            <p:spPr bwMode="auto">
              <a:xfrm>
                <a:off x="1400" y="3218"/>
                <a:ext cx="38" cy="64"/>
              </a:xfrm>
              <a:custGeom>
                <a:avLst/>
                <a:gdLst>
                  <a:gd name="T0" fmla="*/ 12 w 38"/>
                  <a:gd name="T1" fmla="*/ 17 h 64"/>
                  <a:gd name="T2" fmla="*/ 12 w 38"/>
                  <a:gd name="T3" fmla="*/ 30 h 64"/>
                  <a:gd name="T4" fmla="*/ 12 w 38"/>
                  <a:gd name="T5" fmla="*/ 38 h 64"/>
                  <a:gd name="T6" fmla="*/ 8 w 38"/>
                  <a:gd name="T7" fmla="*/ 38 h 64"/>
                  <a:gd name="T8" fmla="*/ 8 w 38"/>
                  <a:gd name="T9" fmla="*/ 47 h 64"/>
                  <a:gd name="T10" fmla="*/ 8 w 38"/>
                  <a:gd name="T11" fmla="*/ 47 h 64"/>
                  <a:gd name="T12" fmla="*/ 8 w 38"/>
                  <a:gd name="T13" fmla="*/ 51 h 64"/>
                  <a:gd name="T14" fmla="*/ 4 w 38"/>
                  <a:gd name="T15" fmla="*/ 55 h 64"/>
                  <a:gd name="T16" fmla="*/ 0 w 38"/>
                  <a:gd name="T17" fmla="*/ 64 h 64"/>
                  <a:gd name="T18" fmla="*/ 0 w 38"/>
                  <a:gd name="T19" fmla="*/ 64 h 64"/>
                  <a:gd name="T20" fmla="*/ 8 w 38"/>
                  <a:gd name="T21" fmla="*/ 64 h 64"/>
                  <a:gd name="T22" fmla="*/ 15 w 38"/>
                  <a:gd name="T23" fmla="*/ 64 h 64"/>
                  <a:gd name="T24" fmla="*/ 15 w 38"/>
                  <a:gd name="T25" fmla="*/ 64 h 64"/>
                  <a:gd name="T26" fmla="*/ 19 w 38"/>
                  <a:gd name="T27" fmla="*/ 64 h 64"/>
                  <a:gd name="T28" fmla="*/ 23 w 38"/>
                  <a:gd name="T29" fmla="*/ 64 h 64"/>
                  <a:gd name="T30" fmla="*/ 23 w 38"/>
                  <a:gd name="T31" fmla="*/ 64 h 64"/>
                  <a:gd name="T32" fmla="*/ 23 w 38"/>
                  <a:gd name="T33" fmla="*/ 60 h 64"/>
                  <a:gd name="T34" fmla="*/ 30 w 38"/>
                  <a:gd name="T35" fmla="*/ 64 h 64"/>
                  <a:gd name="T36" fmla="*/ 30 w 38"/>
                  <a:gd name="T37" fmla="*/ 64 h 64"/>
                  <a:gd name="T38" fmla="*/ 34 w 38"/>
                  <a:gd name="T39" fmla="*/ 64 h 64"/>
                  <a:gd name="T40" fmla="*/ 38 w 38"/>
                  <a:gd name="T41" fmla="*/ 64 h 64"/>
                  <a:gd name="T42" fmla="*/ 38 w 38"/>
                  <a:gd name="T43" fmla="*/ 64 h 64"/>
                  <a:gd name="T44" fmla="*/ 38 w 38"/>
                  <a:gd name="T45" fmla="*/ 60 h 64"/>
                  <a:gd name="T46" fmla="*/ 34 w 38"/>
                  <a:gd name="T47" fmla="*/ 55 h 64"/>
                  <a:gd name="T48" fmla="*/ 30 w 38"/>
                  <a:gd name="T49" fmla="*/ 51 h 64"/>
                  <a:gd name="T50" fmla="*/ 30 w 38"/>
                  <a:gd name="T51" fmla="*/ 51 h 64"/>
                  <a:gd name="T52" fmla="*/ 30 w 38"/>
                  <a:gd name="T53" fmla="*/ 47 h 64"/>
                  <a:gd name="T54" fmla="*/ 30 w 38"/>
                  <a:gd name="T55" fmla="*/ 47 h 64"/>
                  <a:gd name="T56" fmla="*/ 30 w 38"/>
                  <a:gd name="T57" fmla="*/ 43 h 64"/>
                  <a:gd name="T58" fmla="*/ 27 w 38"/>
                  <a:gd name="T59" fmla="*/ 38 h 64"/>
                  <a:gd name="T60" fmla="*/ 27 w 38"/>
                  <a:gd name="T61" fmla="*/ 34 h 64"/>
                  <a:gd name="T62" fmla="*/ 30 w 38"/>
                  <a:gd name="T63" fmla="*/ 34 h 64"/>
                  <a:gd name="T64" fmla="*/ 30 w 38"/>
                  <a:gd name="T65" fmla="*/ 30 h 64"/>
                  <a:gd name="T66" fmla="*/ 27 w 38"/>
                  <a:gd name="T67" fmla="*/ 26 h 64"/>
                  <a:gd name="T68" fmla="*/ 27 w 38"/>
                  <a:gd name="T69" fmla="*/ 26 h 64"/>
                  <a:gd name="T70" fmla="*/ 27 w 38"/>
                  <a:gd name="T71" fmla="*/ 26 h 64"/>
                  <a:gd name="T72" fmla="*/ 27 w 38"/>
                  <a:gd name="T73" fmla="*/ 21 h 64"/>
                  <a:gd name="T74" fmla="*/ 27 w 38"/>
                  <a:gd name="T75" fmla="*/ 21 h 64"/>
                  <a:gd name="T76" fmla="*/ 27 w 38"/>
                  <a:gd name="T77" fmla="*/ 17 h 64"/>
                  <a:gd name="T78" fmla="*/ 23 w 38"/>
                  <a:gd name="T79" fmla="*/ 13 h 64"/>
                  <a:gd name="T80" fmla="*/ 23 w 38"/>
                  <a:gd name="T81" fmla="*/ 9 h 64"/>
                  <a:gd name="T82" fmla="*/ 23 w 38"/>
                  <a:gd name="T83" fmla="*/ 4 h 64"/>
                  <a:gd name="T84" fmla="*/ 23 w 38"/>
                  <a:gd name="T85" fmla="*/ 4 h 64"/>
                  <a:gd name="T86" fmla="*/ 19 w 38"/>
                  <a:gd name="T87" fmla="*/ 0 h 64"/>
                  <a:gd name="T88" fmla="*/ 19 w 38"/>
                  <a:gd name="T89" fmla="*/ 0 h 64"/>
                  <a:gd name="T90" fmla="*/ 19 w 38"/>
                  <a:gd name="T91" fmla="*/ 4 h 64"/>
                  <a:gd name="T92" fmla="*/ 19 w 38"/>
                  <a:gd name="T93" fmla="*/ 4 h 64"/>
                  <a:gd name="T94" fmla="*/ 19 w 38"/>
                  <a:gd name="T95" fmla="*/ 9 h 64"/>
                  <a:gd name="T96" fmla="*/ 15 w 38"/>
                  <a:gd name="T97" fmla="*/ 13 h 64"/>
                  <a:gd name="T98" fmla="*/ 15 w 38"/>
                  <a:gd name="T99" fmla="*/ 13 h 64"/>
                  <a:gd name="T100" fmla="*/ 15 w 38"/>
                  <a:gd name="T101" fmla="*/ 17 h 64"/>
                  <a:gd name="T102" fmla="*/ 12 w 38"/>
                  <a:gd name="T103" fmla="*/ 1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4"/>
                  <a:gd name="T158" fmla="*/ 38 w 38"/>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4">
                    <a:moveTo>
                      <a:pt x="12" y="17"/>
                    </a:moveTo>
                    <a:lnTo>
                      <a:pt x="12" y="17"/>
                    </a:lnTo>
                    <a:lnTo>
                      <a:pt x="12" y="30"/>
                    </a:lnTo>
                    <a:lnTo>
                      <a:pt x="12" y="34"/>
                    </a:lnTo>
                    <a:lnTo>
                      <a:pt x="12" y="38"/>
                    </a:lnTo>
                    <a:lnTo>
                      <a:pt x="8" y="38"/>
                    </a:lnTo>
                    <a:lnTo>
                      <a:pt x="8" y="47"/>
                    </a:lnTo>
                    <a:lnTo>
                      <a:pt x="8" y="51"/>
                    </a:lnTo>
                    <a:lnTo>
                      <a:pt x="4" y="51"/>
                    </a:lnTo>
                    <a:lnTo>
                      <a:pt x="4" y="55"/>
                    </a:lnTo>
                    <a:lnTo>
                      <a:pt x="4" y="60"/>
                    </a:lnTo>
                    <a:lnTo>
                      <a:pt x="0" y="64"/>
                    </a:lnTo>
                    <a:lnTo>
                      <a:pt x="4" y="64"/>
                    </a:lnTo>
                    <a:lnTo>
                      <a:pt x="8" y="64"/>
                    </a:lnTo>
                    <a:lnTo>
                      <a:pt x="12" y="64"/>
                    </a:lnTo>
                    <a:lnTo>
                      <a:pt x="15" y="64"/>
                    </a:lnTo>
                    <a:lnTo>
                      <a:pt x="19" y="64"/>
                    </a:lnTo>
                    <a:lnTo>
                      <a:pt x="23" y="64"/>
                    </a:lnTo>
                    <a:lnTo>
                      <a:pt x="23" y="60"/>
                    </a:lnTo>
                    <a:lnTo>
                      <a:pt x="27" y="60"/>
                    </a:lnTo>
                    <a:lnTo>
                      <a:pt x="30" y="64"/>
                    </a:lnTo>
                    <a:lnTo>
                      <a:pt x="34" y="64"/>
                    </a:lnTo>
                    <a:lnTo>
                      <a:pt x="38" y="64"/>
                    </a:lnTo>
                    <a:lnTo>
                      <a:pt x="38" y="60"/>
                    </a:lnTo>
                    <a:lnTo>
                      <a:pt x="34" y="60"/>
                    </a:lnTo>
                    <a:lnTo>
                      <a:pt x="34" y="55"/>
                    </a:lnTo>
                    <a:lnTo>
                      <a:pt x="30" y="55"/>
                    </a:lnTo>
                    <a:lnTo>
                      <a:pt x="30" y="51"/>
                    </a:lnTo>
                    <a:lnTo>
                      <a:pt x="30" y="47"/>
                    </a:lnTo>
                    <a:lnTo>
                      <a:pt x="30" y="43"/>
                    </a:lnTo>
                    <a:lnTo>
                      <a:pt x="30" y="38"/>
                    </a:lnTo>
                    <a:lnTo>
                      <a:pt x="27" y="38"/>
                    </a:lnTo>
                    <a:lnTo>
                      <a:pt x="27" y="34"/>
                    </a:lnTo>
                    <a:lnTo>
                      <a:pt x="30" y="34"/>
                    </a:lnTo>
                    <a:lnTo>
                      <a:pt x="30" y="30"/>
                    </a:lnTo>
                    <a:lnTo>
                      <a:pt x="27" y="30"/>
                    </a:lnTo>
                    <a:lnTo>
                      <a:pt x="27" y="26"/>
                    </a:lnTo>
                    <a:lnTo>
                      <a:pt x="27" y="21"/>
                    </a:lnTo>
                    <a:lnTo>
                      <a:pt x="27" y="17"/>
                    </a:lnTo>
                    <a:lnTo>
                      <a:pt x="23" y="13"/>
                    </a:lnTo>
                    <a:lnTo>
                      <a:pt x="23" y="9"/>
                    </a:lnTo>
                    <a:lnTo>
                      <a:pt x="23" y="4"/>
                    </a:lnTo>
                    <a:lnTo>
                      <a:pt x="23" y="0"/>
                    </a:lnTo>
                    <a:lnTo>
                      <a:pt x="19" y="0"/>
                    </a:lnTo>
                    <a:lnTo>
                      <a:pt x="19" y="4"/>
                    </a:lnTo>
                    <a:lnTo>
                      <a:pt x="19" y="9"/>
                    </a:lnTo>
                    <a:lnTo>
                      <a:pt x="15" y="9"/>
                    </a:lnTo>
                    <a:lnTo>
                      <a:pt x="15" y="13"/>
                    </a:lnTo>
                    <a:lnTo>
                      <a:pt x="15" y="17"/>
                    </a:lnTo>
                    <a:lnTo>
                      <a:pt x="12" y="17"/>
                    </a:lnTo>
                    <a:close/>
                  </a:path>
                </a:pathLst>
              </a:custGeom>
              <a:solidFill>
                <a:srgbClr val="005E31"/>
              </a:solidFill>
              <a:ln w="6350">
                <a:solidFill>
                  <a:srgbClr val="005E31"/>
                </a:solidFill>
                <a:round/>
                <a:headEnd/>
                <a:tailEnd/>
              </a:ln>
            </p:spPr>
            <p:txBody>
              <a:bodyPr/>
              <a:lstStyle/>
              <a:p>
                <a:endParaRPr lang="fa-IR"/>
              </a:p>
            </p:txBody>
          </p:sp>
          <p:grpSp>
            <p:nvGrpSpPr>
              <p:cNvPr id="788" name="Group 1286"/>
              <p:cNvGrpSpPr>
                <a:grpSpLocks/>
              </p:cNvGrpSpPr>
              <p:nvPr/>
            </p:nvGrpSpPr>
            <p:grpSpPr bwMode="auto">
              <a:xfrm>
                <a:off x="1555" y="3295"/>
                <a:ext cx="94" cy="123"/>
                <a:chOff x="1555" y="3295"/>
                <a:chExt cx="94" cy="123"/>
              </a:xfrm>
            </p:grpSpPr>
            <p:sp>
              <p:nvSpPr>
                <p:cNvPr id="1348" name="Freeform 1287"/>
                <p:cNvSpPr>
                  <a:spLocks/>
                </p:cNvSpPr>
                <p:nvPr/>
              </p:nvSpPr>
              <p:spPr bwMode="auto">
                <a:xfrm>
                  <a:off x="1555" y="3295"/>
                  <a:ext cx="45" cy="80"/>
                </a:xfrm>
                <a:custGeom>
                  <a:avLst/>
                  <a:gdLst>
                    <a:gd name="T0" fmla="*/ 15 w 45"/>
                    <a:gd name="T1" fmla="*/ 25 h 80"/>
                    <a:gd name="T2" fmla="*/ 11 w 45"/>
                    <a:gd name="T3" fmla="*/ 38 h 80"/>
                    <a:gd name="T4" fmla="*/ 11 w 45"/>
                    <a:gd name="T5" fmla="*/ 46 h 80"/>
                    <a:gd name="T6" fmla="*/ 11 w 45"/>
                    <a:gd name="T7" fmla="*/ 46 h 80"/>
                    <a:gd name="T8" fmla="*/ 11 w 45"/>
                    <a:gd name="T9" fmla="*/ 55 h 80"/>
                    <a:gd name="T10" fmla="*/ 7 w 45"/>
                    <a:gd name="T11" fmla="*/ 59 h 80"/>
                    <a:gd name="T12" fmla="*/ 7 w 45"/>
                    <a:gd name="T13" fmla="*/ 59 h 80"/>
                    <a:gd name="T14" fmla="*/ 7 w 45"/>
                    <a:gd name="T15" fmla="*/ 63 h 80"/>
                    <a:gd name="T16" fmla="*/ 4 w 45"/>
                    <a:gd name="T17" fmla="*/ 67 h 80"/>
                    <a:gd name="T18" fmla="*/ 4 w 45"/>
                    <a:gd name="T19" fmla="*/ 76 h 80"/>
                    <a:gd name="T20" fmla="*/ 0 w 45"/>
                    <a:gd name="T21" fmla="*/ 80 h 80"/>
                    <a:gd name="T22" fmla="*/ 4 w 45"/>
                    <a:gd name="T23" fmla="*/ 80 h 80"/>
                    <a:gd name="T24" fmla="*/ 11 w 45"/>
                    <a:gd name="T25" fmla="*/ 80 h 80"/>
                    <a:gd name="T26" fmla="*/ 19 w 45"/>
                    <a:gd name="T27" fmla="*/ 76 h 80"/>
                    <a:gd name="T28" fmla="*/ 19 w 45"/>
                    <a:gd name="T29" fmla="*/ 76 h 80"/>
                    <a:gd name="T30" fmla="*/ 22 w 45"/>
                    <a:gd name="T31" fmla="*/ 76 h 80"/>
                    <a:gd name="T32" fmla="*/ 26 w 45"/>
                    <a:gd name="T33" fmla="*/ 76 h 80"/>
                    <a:gd name="T34" fmla="*/ 26 w 45"/>
                    <a:gd name="T35" fmla="*/ 76 h 80"/>
                    <a:gd name="T36" fmla="*/ 34 w 45"/>
                    <a:gd name="T37" fmla="*/ 76 h 80"/>
                    <a:gd name="T38" fmla="*/ 34 w 45"/>
                    <a:gd name="T39" fmla="*/ 76 h 80"/>
                    <a:gd name="T40" fmla="*/ 38 w 45"/>
                    <a:gd name="T41" fmla="*/ 80 h 80"/>
                    <a:gd name="T42" fmla="*/ 45 w 45"/>
                    <a:gd name="T43" fmla="*/ 80 h 80"/>
                    <a:gd name="T44" fmla="*/ 45 w 45"/>
                    <a:gd name="T45" fmla="*/ 76 h 80"/>
                    <a:gd name="T46" fmla="*/ 41 w 45"/>
                    <a:gd name="T47" fmla="*/ 72 h 80"/>
                    <a:gd name="T48" fmla="*/ 38 w 45"/>
                    <a:gd name="T49" fmla="*/ 67 h 80"/>
                    <a:gd name="T50" fmla="*/ 34 w 45"/>
                    <a:gd name="T51" fmla="*/ 63 h 80"/>
                    <a:gd name="T52" fmla="*/ 38 w 45"/>
                    <a:gd name="T53" fmla="*/ 59 h 80"/>
                    <a:gd name="T54" fmla="*/ 34 w 45"/>
                    <a:gd name="T55" fmla="*/ 55 h 80"/>
                    <a:gd name="T56" fmla="*/ 34 w 45"/>
                    <a:gd name="T57" fmla="*/ 50 h 80"/>
                    <a:gd name="T58" fmla="*/ 34 w 45"/>
                    <a:gd name="T59" fmla="*/ 46 h 80"/>
                    <a:gd name="T60" fmla="*/ 34 w 45"/>
                    <a:gd name="T61" fmla="*/ 46 h 80"/>
                    <a:gd name="T62" fmla="*/ 34 w 45"/>
                    <a:gd name="T63" fmla="*/ 42 h 80"/>
                    <a:gd name="T64" fmla="*/ 34 w 45"/>
                    <a:gd name="T65" fmla="*/ 34 h 80"/>
                    <a:gd name="T66" fmla="*/ 30 w 45"/>
                    <a:gd name="T67" fmla="*/ 34 h 80"/>
                    <a:gd name="T68" fmla="*/ 30 w 45"/>
                    <a:gd name="T69" fmla="*/ 29 h 80"/>
                    <a:gd name="T70" fmla="*/ 30 w 45"/>
                    <a:gd name="T71" fmla="*/ 25 h 80"/>
                    <a:gd name="T72" fmla="*/ 30 w 45"/>
                    <a:gd name="T73" fmla="*/ 25 h 80"/>
                    <a:gd name="T74" fmla="*/ 30 w 45"/>
                    <a:gd name="T75" fmla="*/ 21 h 80"/>
                    <a:gd name="T76" fmla="*/ 26 w 45"/>
                    <a:gd name="T77" fmla="*/ 17 h 80"/>
                    <a:gd name="T78" fmla="*/ 26 w 45"/>
                    <a:gd name="T79" fmla="*/ 8 h 80"/>
                    <a:gd name="T80" fmla="*/ 26 w 45"/>
                    <a:gd name="T81" fmla="*/ 4 h 80"/>
                    <a:gd name="T82" fmla="*/ 22 w 45"/>
                    <a:gd name="T83" fmla="*/ 4 h 80"/>
                    <a:gd name="T84" fmla="*/ 22 w 45"/>
                    <a:gd name="T85" fmla="*/ 0 h 80"/>
                    <a:gd name="T86" fmla="*/ 22 w 45"/>
                    <a:gd name="T87" fmla="*/ 4 h 80"/>
                    <a:gd name="T88" fmla="*/ 22 w 45"/>
                    <a:gd name="T89" fmla="*/ 8 h 80"/>
                    <a:gd name="T90" fmla="*/ 22 w 45"/>
                    <a:gd name="T91" fmla="*/ 12 h 80"/>
                    <a:gd name="T92" fmla="*/ 19 w 45"/>
                    <a:gd name="T93" fmla="*/ 17 h 80"/>
                    <a:gd name="T94" fmla="*/ 19 w 45"/>
                    <a:gd name="T95" fmla="*/ 17 h 80"/>
                    <a:gd name="T96" fmla="*/ 19 w 45"/>
                    <a:gd name="T97" fmla="*/ 17 h 80"/>
                    <a:gd name="T98" fmla="*/ 15 w 45"/>
                    <a:gd name="T99" fmla="*/ 21 h 80"/>
                    <a:gd name="T100" fmla="*/ 15 w 45"/>
                    <a:gd name="T101" fmla="*/ 25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5" y="25"/>
                      </a:moveTo>
                      <a:lnTo>
                        <a:pt x="15" y="25"/>
                      </a:lnTo>
                      <a:lnTo>
                        <a:pt x="15" y="34"/>
                      </a:lnTo>
                      <a:lnTo>
                        <a:pt x="11" y="38"/>
                      </a:lnTo>
                      <a:lnTo>
                        <a:pt x="11" y="42"/>
                      </a:lnTo>
                      <a:lnTo>
                        <a:pt x="11" y="46"/>
                      </a:lnTo>
                      <a:lnTo>
                        <a:pt x="11" y="50"/>
                      </a:lnTo>
                      <a:lnTo>
                        <a:pt x="11" y="55"/>
                      </a:lnTo>
                      <a:lnTo>
                        <a:pt x="7" y="59"/>
                      </a:lnTo>
                      <a:lnTo>
                        <a:pt x="7" y="63"/>
                      </a:lnTo>
                      <a:lnTo>
                        <a:pt x="4" y="67"/>
                      </a:lnTo>
                      <a:lnTo>
                        <a:pt x="4" y="72"/>
                      </a:lnTo>
                      <a:lnTo>
                        <a:pt x="4" y="76"/>
                      </a:lnTo>
                      <a:lnTo>
                        <a:pt x="0" y="76"/>
                      </a:lnTo>
                      <a:lnTo>
                        <a:pt x="0" y="80"/>
                      </a:lnTo>
                      <a:lnTo>
                        <a:pt x="4" y="80"/>
                      </a:lnTo>
                      <a:lnTo>
                        <a:pt x="7" y="80"/>
                      </a:lnTo>
                      <a:lnTo>
                        <a:pt x="11" y="80"/>
                      </a:lnTo>
                      <a:lnTo>
                        <a:pt x="19" y="76"/>
                      </a:lnTo>
                      <a:lnTo>
                        <a:pt x="22" y="76"/>
                      </a:lnTo>
                      <a:lnTo>
                        <a:pt x="26" y="76"/>
                      </a:lnTo>
                      <a:lnTo>
                        <a:pt x="34" y="76"/>
                      </a:lnTo>
                      <a:lnTo>
                        <a:pt x="38" y="80"/>
                      </a:lnTo>
                      <a:lnTo>
                        <a:pt x="41" y="80"/>
                      </a:lnTo>
                      <a:lnTo>
                        <a:pt x="45" y="80"/>
                      </a:lnTo>
                      <a:lnTo>
                        <a:pt x="45" y="76"/>
                      </a:lnTo>
                      <a:lnTo>
                        <a:pt x="41" y="72"/>
                      </a:lnTo>
                      <a:lnTo>
                        <a:pt x="38" y="67"/>
                      </a:lnTo>
                      <a:lnTo>
                        <a:pt x="34" y="63"/>
                      </a:lnTo>
                      <a:lnTo>
                        <a:pt x="34" y="59"/>
                      </a:lnTo>
                      <a:lnTo>
                        <a:pt x="38" y="59"/>
                      </a:lnTo>
                      <a:lnTo>
                        <a:pt x="38" y="55"/>
                      </a:lnTo>
                      <a:lnTo>
                        <a:pt x="34" y="55"/>
                      </a:lnTo>
                      <a:lnTo>
                        <a:pt x="34" y="50"/>
                      </a:lnTo>
                      <a:lnTo>
                        <a:pt x="34" y="46"/>
                      </a:lnTo>
                      <a:lnTo>
                        <a:pt x="34" y="42"/>
                      </a:lnTo>
                      <a:lnTo>
                        <a:pt x="34" y="38"/>
                      </a:lnTo>
                      <a:lnTo>
                        <a:pt x="34" y="34"/>
                      </a:lnTo>
                      <a:lnTo>
                        <a:pt x="30" y="34"/>
                      </a:lnTo>
                      <a:lnTo>
                        <a:pt x="30" y="29"/>
                      </a:lnTo>
                      <a:lnTo>
                        <a:pt x="30" y="25"/>
                      </a:lnTo>
                      <a:lnTo>
                        <a:pt x="30" y="21"/>
                      </a:lnTo>
                      <a:lnTo>
                        <a:pt x="30" y="17"/>
                      </a:lnTo>
                      <a:lnTo>
                        <a:pt x="26" y="17"/>
                      </a:lnTo>
                      <a:lnTo>
                        <a:pt x="26" y="12"/>
                      </a:lnTo>
                      <a:lnTo>
                        <a:pt x="26" y="8"/>
                      </a:lnTo>
                      <a:lnTo>
                        <a:pt x="26" y="4"/>
                      </a:lnTo>
                      <a:lnTo>
                        <a:pt x="22" y="4"/>
                      </a:lnTo>
                      <a:lnTo>
                        <a:pt x="22" y="0"/>
                      </a:lnTo>
                      <a:lnTo>
                        <a:pt x="22" y="4"/>
                      </a:lnTo>
                      <a:lnTo>
                        <a:pt x="22" y="8"/>
                      </a:lnTo>
                      <a:lnTo>
                        <a:pt x="22" y="12"/>
                      </a:lnTo>
                      <a:lnTo>
                        <a:pt x="19" y="12"/>
                      </a:lnTo>
                      <a:lnTo>
                        <a:pt x="19" y="17"/>
                      </a:lnTo>
                      <a:lnTo>
                        <a:pt x="19" y="21"/>
                      </a:lnTo>
                      <a:lnTo>
                        <a:pt x="15" y="21"/>
                      </a:lnTo>
                      <a:lnTo>
                        <a:pt x="15" y="25"/>
                      </a:lnTo>
                      <a:close/>
                    </a:path>
                  </a:pathLst>
                </a:custGeom>
                <a:solidFill>
                  <a:srgbClr val="005E31"/>
                </a:solidFill>
                <a:ln w="6350">
                  <a:solidFill>
                    <a:srgbClr val="005E31"/>
                  </a:solidFill>
                  <a:round/>
                  <a:headEnd/>
                  <a:tailEnd/>
                </a:ln>
              </p:spPr>
              <p:txBody>
                <a:bodyPr/>
                <a:lstStyle/>
                <a:p>
                  <a:endParaRPr lang="fa-IR"/>
                </a:p>
              </p:txBody>
            </p:sp>
            <p:sp>
              <p:nvSpPr>
                <p:cNvPr id="1349" name="Freeform 1288"/>
                <p:cNvSpPr>
                  <a:spLocks/>
                </p:cNvSpPr>
                <p:nvPr/>
              </p:nvSpPr>
              <p:spPr bwMode="auto">
                <a:xfrm>
                  <a:off x="1593" y="3379"/>
                  <a:ext cx="56" cy="39"/>
                </a:xfrm>
                <a:custGeom>
                  <a:avLst/>
                  <a:gdLst>
                    <a:gd name="T0" fmla="*/ 41 w 56"/>
                    <a:gd name="T1" fmla="*/ 22 h 39"/>
                    <a:gd name="T2" fmla="*/ 33 w 56"/>
                    <a:gd name="T3" fmla="*/ 17 h 39"/>
                    <a:gd name="T4" fmla="*/ 26 w 56"/>
                    <a:gd name="T5" fmla="*/ 13 h 39"/>
                    <a:gd name="T6" fmla="*/ 26 w 56"/>
                    <a:gd name="T7" fmla="*/ 13 h 39"/>
                    <a:gd name="T8" fmla="*/ 18 w 56"/>
                    <a:gd name="T9" fmla="*/ 13 h 39"/>
                    <a:gd name="T10" fmla="*/ 18 w 56"/>
                    <a:gd name="T11" fmla="*/ 9 h 39"/>
                    <a:gd name="T12" fmla="*/ 15 w 56"/>
                    <a:gd name="T13" fmla="*/ 9 h 39"/>
                    <a:gd name="T14" fmla="*/ 15 w 56"/>
                    <a:gd name="T15" fmla="*/ 5 h 39"/>
                    <a:gd name="T16" fmla="*/ 15 w 56"/>
                    <a:gd name="T17" fmla="*/ 5 h 39"/>
                    <a:gd name="T18" fmla="*/ 7 w 56"/>
                    <a:gd name="T19" fmla="*/ 0 h 39"/>
                    <a:gd name="T20" fmla="*/ 3 w 56"/>
                    <a:gd name="T21" fmla="*/ 0 h 39"/>
                    <a:gd name="T22" fmla="*/ 3 w 56"/>
                    <a:gd name="T23" fmla="*/ 5 h 39"/>
                    <a:gd name="T24" fmla="*/ 3 w 56"/>
                    <a:gd name="T25" fmla="*/ 13 h 39"/>
                    <a:gd name="T26" fmla="*/ 3 w 56"/>
                    <a:gd name="T27" fmla="*/ 17 h 39"/>
                    <a:gd name="T28" fmla="*/ 3 w 56"/>
                    <a:gd name="T29" fmla="*/ 17 h 39"/>
                    <a:gd name="T30" fmla="*/ 3 w 56"/>
                    <a:gd name="T31" fmla="*/ 22 h 39"/>
                    <a:gd name="T32" fmla="*/ 3 w 56"/>
                    <a:gd name="T33" fmla="*/ 22 h 39"/>
                    <a:gd name="T34" fmla="*/ 3 w 56"/>
                    <a:gd name="T35" fmla="*/ 22 h 39"/>
                    <a:gd name="T36" fmla="*/ 3 w 56"/>
                    <a:gd name="T37" fmla="*/ 30 h 39"/>
                    <a:gd name="T38" fmla="*/ 0 w 56"/>
                    <a:gd name="T39" fmla="*/ 30 h 39"/>
                    <a:gd name="T40" fmla="*/ 0 w 56"/>
                    <a:gd name="T41" fmla="*/ 34 h 39"/>
                    <a:gd name="T42" fmla="*/ 0 w 56"/>
                    <a:gd name="T43" fmla="*/ 39 h 39"/>
                    <a:gd name="T44" fmla="*/ 0 w 56"/>
                    <a:gd name="T45" fmla="*/ 39 h 39"/>
                    <a:gd name="T46" fmla="*/ 7 w 56"/>
                    <a:gd name="T47" fmla="*/ 34 h 39"/>
                    <a:gd name="T48" fmla="*/ 11 w 56"/>
                    <a:gd name="T49" fmla="*/ 30 h 39"/>
                    <a:gd name="T50" fmla="*/ 11 w 56"/>
                    <a:gd name="T51" fmla="*/ 34 h 39"/>
                    <a:gd name="T52" fmla="*/ 15 w 56"/>
                    <a:gd name="T53" fmla="*/ 34 h 39"/>
                    <a:gd name="T54" fmla="*/ 18 w 56"/>
                    <a:gd name="T55" fmla="*/ 34 h 39"/>
                    <a:gd name="T56" fmla="*/ 22 w 56"/>
                    <a:gd name="T57" fmla="*/ 34 h 39"/>
                    <a:gd name="T58" fmla="*/ 26 w 56"/>
                    <a:gd name="T59" fmla="*/ 34 h 39"/>
                    <a:gd name="T60" fmla="*/ 26 w 56"/>
                    <a:gd name="T61" fmla="*/ 34 h 39"/>
                    <a:gd name="T62" fmla="*/ 30 w 56"/>
                    <a:gd name="T63" fmla="*/ 34 h 39"/>
                    <a:gd name="T64" fmla="*/ 33 w 56"/>
                    <a:gd name="T65" fmla="*/ 34 h 39"/>
                    <a:gd name="T66" fmla="*/ 33 w 56"/>
                    <a:gd name="T67" fmla="*/ 34 h 39"/>
                    <a:gd name="T68" fmla="*/ 37 w 56"/>
                    <a:gd name="T69" fmla="*/ 34 h 39"/>
                    <a:gd name="T70" fmla="*/ 37 w 56"/>
                    <a:gd name="T71" fmla="*/ 34 h 39"/>
                    <a:gd name="T72" fmla="*/ 41 w 56"/>
                    <a:gd name="T73" fmla="*/ 34 h 39"/>
                    <a:gd name="T74" fmla="*/ 45 w 56"/>
                    <a:gd name="T75" fmla="*/ 34 h 39"/>
                    <a:gd name="T76" fmla="*/ 49 w 56"/>
                    <a:gd name="T77" fmla="*/ 34 h 39"/>
                    <a:gd name="T78" fmla="*/ 52 w 56"/>
                    <a:gd name="T79" fmla="*/ 34 h 39"/>
                    <a:gd name="T80" fmla="*/ 52 w 56"/>
                    <a:gd name="T81" fmla="*/ 34 h 39"/>
                    <a:gd name="T82" fmla="*/ 56 w 56"/>
                    <a:gd name="T83" fmla="*/ 34 h 39"/>
                    <a:gd name="T84" fmla="*/ 52 w 56"/>
                    <a:gd name="T85" fmla="*/ 30 h 39"/>
                    <a:gd name="T86" fmla="*/ 49 w 56"/>
                    <a:gd name="T87" fmla="*/ 30 h 39"/>
                    <a:gd name="T88" fmla="*/ 49 w 56"/>
                    <a:gd name="T89" fmla="*/ 26 h 39"/>
                    <a:gd name="T90" fmla="*/ 45 w 56"/>
                    <a:gd name="T91" fmla="*/ 26 h 39"/>
                    <a:gd name="T92" fmla="*/ 45 w 56"/>
                    <a:gd name="T93" fmla="*/ 26 h 39"/>
                    <a:gd name="T94" fmla="*/ 41 w 56"/>
                    <a:gd name="T95" fmla="*/ 22 h 39"/>
                    <a:gd name="T96" fmla="*/ 41 w 56"/>
                    <a:gd name="T97" fmla="*/ 22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9"/>
                    <a:gd name="T149" fmla="*/ 56 w 5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9">
                      <a:moveTo>
                        <a:pt x="41" y="22"/>
                      </a:moveTo>
                      <a:lnTo>
                        <a:pt x="41" y="22"/>
                      </a:lnTo>
                      <a:lnTo>
                        <a:pt x="33" y="17"/>
                      </a:lnTo>
                      <a:lnTo>
                        <a:pt x="30" y="17"/>
                      </a:lnTo>
                      <a:lnTo>
                        <a:pt x="26" y="13"/>
                      </a:lnTo>
                      <a:lnTo>
                        <a:pt x="18" y="13"/>
                      </a:lnTo>
                      <a:lnTo>
                        <a:pt x="18" y="9"/>
                      </a:lnTo>
                      <a:lnTo>
                        <a:pt x="15" y="9"/>
                      </a:lnTo>
                      <a:lnTo>
                        <a:pt x="15" y="5"/>
                      </a:lnTo>
                      <a:lnTo>
                        <a:pt x="7" y="0"/>
                      </a:lnTo>
                      <a:lnTo>
                        <a:pt x="3" y="0"/>
                      </a:lnTo>
                      <a:lnTo>
                        <a:pt x="3" y="5"/>
                      </a:lnTo>
                      <a:lnTo>
                        <a:pt x="3" y="9"/>
                      </a:lnTo>
                      <a:lnTo>
                        <a:pt x="3" y="13"/>
                      </a:lnTo>
                      <a:lnTo>
                        <a:pt x="3" y="17"/>
                      </a:lnTo>
                      <a:lnTo>
                        <a:pt x="3" y="22"/>
                      </a:lnTo>
                      <a:lnTo>
                        <a:pt x="3" y="26"/>
                      </a:lnTo>
                      <a:lnTo>
                        <a:pt x="3" y="30"/>
                      </a:lnTo>
                      <a:lnTo>
                        <a:pt x="0" y="30"/>
                      </a:lnTo>
                      <a:lnTo>
                        <a:pt x="0" y="34"/>
                      </a:lnTo>
                      <a:lnTo>
                        <a:pt x="0" y="39"/>
                      </a:lnTo>
                      <a:lnTo>
                        <a:pt x="3" y="34"/>
                      </a:lnTo>
                      <a:lnTo>
                        <a:pt x="7" y="34"/>
                      </a:lnTo>
                      <a:lnTo>
                        <a:pt x="11" y="30"/>
                      </a:lnTo>
                      <a:lnTo>
                        <a:pt x="11" y="34"/>
                      </a:lnTo>
                      <a:lnTo>
                        <a:pt x="15" y="34"/>
                      </a:lnTo>
                      <a:lnTo>
                        <a:pt x="18" y="34"/>
                      </a:lnTo>
                      <a:lnTo>
                        <a:pt x="22" y="34"/>
                      </a:lnTo>
                      <a:lnTo>
                        <a:pt x="26" y="34"/>
                      </a:lnTo>
                      <a:lnTo>
                        <a:pt x="30" y="34"/>
                      </a:lnTo>
                      <a:lnTo>
                        <a:pt x="33" y="34"/>
                      </a:lnTo>
                      <a:lnTo>
                        <a:pt x="37" y="34"/>
                      </a:lnTo>
                      <a:lnTo>
                        <a:pt x="41" y="34"/>
                      </a:lnTo>
                      <a:lnTo>
                        <a:pt x="45" y="34"/>
                      </a:lnTo>
                      <a:lnTo>
                        <a:pt x="49" y="34"/>
                      </a:lnTo>
                      <a:lnTo>
                        <a:pt x="52" y="34"/>
                      </a:lnTo>
                      <a:lnTo>
                        <a:pt x="56" y="34"/>
                      </a:lnTo>
                      <a:lnTo>
                        <a:pt x="52" y="30"/>
                      </a:lnTo>
                      <a:lnTo>
                        <a:pt x="49" y="30"/>
                      </a:lnTo>
                      <a:lnTo>
                        <a:pt x="49" y="26"/>
                      </a:lnTo>
                      <a:lnTo>
                        <a:pt x="45" y="26"/>
                      </a:lnTo>
                      <a:lnTo>
                        <a:pt x="41" y="22"/>
                      </a:lnTo>
                      <a:close/>
                    </a:path>
                  </a:pathLst>
                </a:custGeom>
                <a:solidFill>
                  <a:srgbClr val="000000"/>
                </a:solidFill>
                <a:ln w="6350">
                  <a:solidFill>
                    <a:srgbClr val="000000"/>
                  </a:solidFill>
                  <a:round/>
                  <a:headEnd/>
                  <a:tailEnd/>
                </a:ln>
              </p:spPr>
              <p:txBody>
                <a:bodyPr/>
                <a:lstStyle/>
                <a:p>
                  <a:endParaRPr lang="fa-IR"/>
                </a:p>
              </p:txBody>
            </p:sp>
            <p:sp>
              <p:nvSpPr>
                <p:cNvPr id="1350" name="Freeform 1289"/>
                <p:cNvSpPr>
                  <a:spLocks/>
                </p:cNvSpPr>
                <p:nvPr/>
              </p:nvSpPr>
              <p:spPr bwMode="auto">
                <a:xfrm>
                  <a:off x="1577" y="3392"/>
                  <a:ext cx="16" cy="4"/>
                </a:xfrm>
                <a:custGeom>
                  <a:avLst/>
                  <a:gdLst>
                    <a:gd name="T0" fmla="*/ 16 w 16"/>
                    <a:gd name="T1" fmla="*/ 4 h 4"/>
                    <a:gd name="T2" fmla="*/ 16 w 16"/>
                    <a:gd name="T3" fmla="*/ 4 h 4"/>
                    <a:gd name="T4" fmla="*/ 16 w 16"/>
                    <a:gd name="T5" fmla="*/ 4 h 4"/>
                    <a:gd name="T6" fmla="*/ 16 w 16"/>
                    <a:gd name="T7" fmla="*/ 4 h 4"/>
                    <a:gd name="T8" fmla="*/ 16 w 16"/>
                    <a:gd name="T9" fmla="*/ 4 h 4"/>
                    <a:gd name="T10" fmla="*/ 12 w 16"/>
                    <a:gd name="T11" fmla="*/ 4 h 4"/>
                    <a:gd name="T12" fmla="*/ 12 w 16"/>
                    <a:gd name="T13" fmla="*/ 0 h 4"/>
                    <a:gd name="T14" fmla="*/ 8 w 16"/>
                    <a:gd name="T15" fmla="*/ 0 h 4"/>
                    <a:gd name="T16" fmla="*/ 4 w 16"/>
                    <a:gd name="T17" fmla="*/ 0 h 4"/>
                    <a:gd name="T18" fmla="*/ 0 w 16"/>
                    <a:gd name="T19" fmla="*/ 0 h 4"/>
                    <a:gd name="T20" fmla="*/ 0 w 16"/>
                    <a:gd name="T21" fmla="*/ 0 h 4"/>
                    <a:gd name="T22" fmla="*/ 12 w 16"/>
                    <a:gd name="T23" fmla="*/ 4 h 4"/>
                    <a:gd name="T24" fmla="*/ 16 w 16"/>
                    <a:gd name="T25" fmla="*/ 4 h 4"/>
                    <a:gd name="T26" fmla="*/ 16 w 16"/>
                    <a:gd name="T27" fmla="*/ 4 h 4"/>
                    <a:gd name="T28" fmla="*/ 16 w 16"/>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4"/>
                    <a:gd name="T47" fmla="*/ 16 w 1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4">
                      <a:moveTo>
                        <a:pt x="16" y="4"/>
                      </a:moveTo>
                      <a:lnTo>
                        <a:pt x="16" y="4"/>
                      </a:lnTo>
                      <a:lnTo>
                        <a:pt x="12" y="4"/>
                      </a:lnTo>
                      <a:lnTo>
                        <a:pt x="12" y="0"/>
                      </a:lnTo>
                      <a:lnTo>
                        <a:pt x="8" y="0"/>
                      </a:lnTo>
                      <a:lnTo>
                        <a:pt x="4" y="0"/>
                      </a:lnTo>
                      <a:lnTo>
                        <a:pt x="0" y="0"/>
                      </a:lnTo>
                      <a:lnTo>
                        <a:pt x="12" y="4"/>
                      </a:lnTo>
                      <a:lnTo>
                        <a:pt x="16" y="4"/>
                      </a:lnTo>
                      <a:close/>
                    </a:path>
                  </a:pathLst>
                </a:custGeom>
                <a:solidFill>
                  <a:srgbClr val="000000"/>
                </a:solidFill>
                <a:ln w="6350">
                  <a:solidFill>
                    <a:srgbClr val="000000"/>
                  </a:solidFill>
                  <a:round/>
                  <a:headEnd/>
                  <a:tailEnd/>
                </a:ln>
              </p:spPr>
              <p:txBody>
                <a:bodyPr/>
                <a:lstStyle/>
                <a:p>
                  <a:endParaRPr lang="fa-IR"/>
                </a:p>
              </p:txBody>
            </p:sp>
            <p:sp>
              <p:nvSpPr>
                <p:cNvPr id="1351" name="Freeform 1290"/>
                <p:cNvSpPr>
                  <a:spLocks/>
                </p:cNvSpPr>
                <p:nvPr/>
              </p:nvSpPr>
              <p:spPr bwMode="auto">
                <a:xfrm>
                  <a:off x="1570" y="3371"/>
                  <a:ext cx="11" cy="21"/>
                </a:xfrm>
                <a:custGeom>
                  <a:avLst/>
                  <a:gdLst>
                    <a:gd name="T0" fmla="*/ 0 w 11"/>
                    <a:gd name="T1" fmla="*/ 0 h 21"/>
                    <a:gd name="T2" fmla="*/ 0 w 11"/>
                    <a:gd name="T3" fmla="*/ 0 h 21"/>
                    <a:gd name="T4" fmla="*/ 4 w 11"/>
                    <a:gd name="T5" fmla="*/ 21 h 21"/>
                    <a:gd name="T6" fmla="*/ 11 w 11"/>
                    <a:gd name="T7" fmla="*/ 21 h 21"/>
                    <a:gd name="T8" fmla="*/ 7 w 11"/>
                    <a:gd name="T9" fmla="*/ 0 h 21"/>
                    <a:gd name="T10" fmla="*/ 0 w 11"/>
                    <a:gd name="T11" fmla="*/ 0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0" y="0"/>
                      </a:moveTo>
                      <a:lnTo>
                        <a:pt x="0" y="0"/>
                      </a:lnTo>
                      <a:lnTo>
                        <a:pt x="4" y="21"/>
                      </a:lnTo>
                      <a:lnTo>
                        <a:pt x="11" y="21"/>
                      </a:lnTo>
                      <a:lnTo>
                        <a:pt x="7"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789" name="Group 1291"/>
              <p:cNvGrpSpPr>
                <a:grpSpLocks/>
              </p:cNvGrpSpPr>
              <p:nvPr/>
            </p:nvGrpSpPr>
            <p:grpSpPr bwMode="auto">
              <a:xfrm>
                <a:off x="1087" y="3430"/>
                <a:ext cx="94" cy="119"/>
                <a:chOff x="1087" y="3430"/>
                <a:chExt cx="94" cy="119"/>
              </a:xfrm>
            </p:grpSpPr>
            <p:sp>
              <p:nvSpPr>
                <p:cNvPr id="1344" name="Freeform 1292"/>
                <p:cNvSpPr>
                  <a:spLocks/>
                </p:cNvSpPr>
                <p:nvPr/>
              </p:nvSpPr>
              <p:spPr bwMode="auto">
                <a:xfrm>
                  <a:off x="1087" y="3430"/>
                  <a:ext cx="45" cy="77"/>
                </a:xfrm>
                <a:custGeom>
                  <a:avLst/>
                  <a:gdLst>
                    <a:gd name="T0" fmla="*/ 15 w 45"/>
                    <a:gd name="T1" fmla="*/ 22 h 77"/>
                    <a:gd name="T2" fmla="*/ 11 w 45"/>
                    <a:gd name="T3" fmla="*/ 39 h 77"/>
                    <a:gd name="T4" fmla="*/ 11 w 45"/>
                    <a:gd name="T5" fmla="*/ 47 h 77"/>
                    <a:gd name="T6" fmla="*/ 11 w 45"/>
                    <a:gd name="T7" fmla="*/ 47 h 77"/>
                    <a:gd name="T8" fmla="*/ 11 w 45"/>
                    <a:gd name="T9" fmla="*/ 55 h 77"/>
                    <a:gd name="T10" fmla="*/ 8 w 45"/>
                    <a:gd name="T11" fmla="*/ 55 h 77"/>
                    <a:gd name="T12" fmla="*/ 8 w 45"/>
                    <a:gd name="T13" fmla="*/ 60 h 77"/>
                    <a:gd name="T14" fmla="*/ 8 w 45"/>
                    <a:gd name="T15" fmla="*/ 60 h 77"/>
                    <a:gd name="T16" fmla="*/ 4 w 45"/>
                    <a:gd name="T17" fmla="*/ 64 h 77"/>
                    <a:gd name="T18" fmla="*/ 0 w 45"/>
                    <a:gd name="T19" fmla="*/ 72 h 77"/>
                    <a:gd name="T20" fmla="*/ 0 w 45"/>
                    <a:gd name="T21" fmla="*/ 77 h 77"/>
                    <a:gd name="T22" fmla="*/ 4 w 45"/>
                    <a:gd name="T23" fmla="*/ 77 h 77"/>
                    <a:gd name="T24" fmla="*/ 11 w 45"/>
                    <a:gd name="T25" fmla="*/ 77 h 77"/>
                    <a:gd name="T26" fmla="*/ 19 w 45"/>
                    <a:gd name="T27" fmla="*/ 77 h 77"/>
                    <a:gd name="T28" fmla="*/ 19 w 45"/>
                    <a:gd name="T29" fmla="*/ 72 h 77"/>
                    <a:gd name="T30" fmla="*/ 23 w 45"/>
                    <a:gd name="T31" fmla="*/ 77 h 77"/>
                    <a:gd name="T32" fmla="*/ 27 w 45"/>
                    <a:gd name="T33" fmla="*/ 77 h 77"/>
                    <a:gd name="T34" fmla="*/ 27 w 45"/>
                    <a:gd name="T35" fmla="*/ 72 h 77"/>
                    <a:gd name="T36" fmla="*/ 34 w 45"/>
                    <a:gd name="T37" fmla="*/ 72 h 77"/>
                    <a:gd name="T38" fmla="*/ 34 w 45"/>
                    <a:gd name="T39" fmla="*/ 77 h 77"/>
                    <a:gd name="T40" fmla="*/ 38 w 45"/>
                    <a:gd name="T41" fmla="*/ 77 h 77"/>
                    <a:gd name="T42" fmla="*/ 45 w 45"/>
                    <a:gd name="T43" fmla="*/ 77 h 77"/>
                    <a:gd name="T44" fmla="*/ 45 w 45"/>
                    <a:gd name="T45" fmla="*/ 77 h 77"/>
                    <a:gd name="T46" fmla="*/ 42 w 45"/>
                    <a:gd name="T47" fmla="*/ 72 h 77"/>
                    <a:gd name="T48" fmla="*/ 38 w 45"/>
                    <a:gd name="T49" fmla="*/ 64 h 77"/>
                    <a:gd name="T50" fmla="*/ 34 w 45"/>
                    <a:gd name="T51" fmla="*/ 60 h 77"/>
                    <a:gd name="T52" fmla="*/ 38 w 45"/>
                    <a:gd name="T53" fmla="*/ 55 h 77"/>
                    <a:gd name="T54" fmla="*/ 34 w 45"/>
                    <a:gd name="T55" fmla="*/ 55 h 77"/>
                    <a:gd name="T56" fmla="*/ 34 w 45"/>
                    <a:gd name="T57" fmla="*/ 47 h 77"/>
                    <a:gd name="T58" fmla="*/ 34 w 45"/>
                    <a:gd name="T59" fmla="*/ 43 h 77"/>
                    <a:gd name="T60" fmla="*/ 34 w 45"/>
                    <a:gd name="T61" fmla="*/ 43 h 77"/>
                    <a:gd name="T62" fmla="*/ 34 w 45"/>
                    <a:gd name="T63" fmla="*/ 39 h 77"/>
                    <a:gd name="T64" fmla="*/ 34 w 45"/>
                    <a:gd name="T65" fmla="*/ 34 h 77"/>
                    <a:gd name="T66" fmla="*/ 30 w 45"/>
                    <a:gd name="T67" fmla="*/ 30 h 77"/>
                    <a:gd name="T68" fmla="*/ 30 w 45"/>
                    <a:gd name="T69" fmla="*/ 30 h 77"/>
                    <a:gd name="T70" fmla="*/ 30 w 45"/>
                    <a:gd name="T71" fmla="*/ 26 h 77"/>
                    <a:gd name="T72" fmla="*/ 30 w 45"/>
                    <a:gd name="T73" fmla="*/ 22 h 77"/>
                    <a:gd name="T74" fmla="*/ 30 w 45"/>
                    <a:gd name="T75" fmla="*/ 17 h 77"/>
                    <a:gd name="T76" fmla="*/ 27 w 45"/>
                    <a:gd name="T77" fmla="*/ 17 h 77"/>
                    <a:gd name="T78" fmla="*/ 27 w 45"/>
                    <a:gd name="T79" fmla="*/ 9 h 77"/>
                    <a:gd name="T80" fmla="*/ 27 w 45"/>
                    <a:gd name="T81" fmla="*/ 5 h 77"/>
                    <a:gd name="T82" fmla="*/ 23 w 45"/>
                    <a:gd name="T83" fmla="*/ 0 h 77"/>
                    <a:gd name="T84" fmla="*/ 23 w 45"/>
                    <a:gd name="T85" fmla="*/ 0 h 77"/>
                    <a:gd name="T86" fmla="*/ 23 w 45"/>
                    <a:gd name="T87" fmla="*/ 5 h 77"/>
                    <a:gd name="T88" fmla="*/ 23 w 45"/>
                    <a:gd name="T89" fmla="*/ 9 h 77"/>
                    <a:gd name="T90" fmla="*/ 23 w 45"/>
                    <a:gd name="T91" fmla="*/ 9 h 77"/>
                    <a:gd name="T92" fmla="*/ 19 w 45"/>
                    <a:gd name="T93" fmla="*/ 13 h 77"/>
                    <a:gd name="T94" fmla="*/ 19 w 45"/>
                    <a:gd name="T95" fmla="*/ 13 h 77"/>
                    <a:gd name="T96" fmla="*/ 19 w 45"/>
                    <a:gd name="T97" fmla="*/ 17 h 77"/>
                    <a:gd name="T98" fmla="*/ 15 w 45"/>
                    <a:gd name="T99" fmla="*/ 22 h 77"/>
                    <a:gd name="T100" fmla="*/ 15 w 45"/>
                    <a:gd name="T101" fmla="*/ 22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77"/>
                    <a:gd name="T155" fmla="*/ 45 w 45"/>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77">
                      <a:moveTo>
                        <a:pt x="15" y="22"/>
                      </a:moveTo>
                      <a:lnTo>
                        <a:pt x="15" y="22"/>
                      </a:lnTo>
                      <a:lnTo>
                        <a:pt x="15" y="34"/>
                      </a:lnTo>
                      <a:lnTo>
                        <a:pt x="11" y="39"/>
                      </a:lnTo>
                      <a:lnTo>
                        <a:pt x="11" y="47"/>
                      </a:lnTo>
                      <a:lnTo>
                        <a:pt x="11" y="55"/>
                      </a:lnTo>
                      <a:lnTo>
                        <a:pt x="8" y="55"/>
                      </a:lnTo>
                      <a:lnTo>
                        <a:pt x="8" y="60"/>
                      </a:lnTo>
                      <a:lnTo>
                        <a:pt x="8" y="64"/>
                      </a:lnTo>
                      <a:lnTo>
                        <a:pt x="4" y="64"/>
                      </a:lnTo>
                      <a:lnTo>
                        <a:pt x="4" y="72"/>
                      </a:lnTo>
                      <a:lnTo>
                        <a:pt x="0" y="72"/>
                      </a:lnTo>
                      <a:lnTo>
                        <a:pt x="0" y="77"/>
                      </a:lnTo>
                      <a:lnTo>
                        <a:pt x="4" y="77"/>
                      </a:lnTo>
                      <a:lnTo>
                        <a:pt x="8" y="77"/>
                      </a:lnTo>
                      <a:lnTo>
                        <a:pt x="11" y="77"/>
                      </a:lnTo>
                      <a:lnTo>
                        <a:pt x="19" y="77"/>
                      </a:lnTo>
                      <a:lnTo>
                        <a:pt x="19" y="72"/>
                      </a:lnTo>
                      <a:lnTo>
                        <a:pt x="23" y="77"/>
                      </a:lnTo>
                      <a:lnTo>
                        <a:pt x="27" y="77"/>
                      </a:lnTo>
                      <a:lnTo>
                        <a:pt x="27" y="72"/>
                      </a:lnTo>
                      <a:lnTo>
                        <a:pt x="34" y="72"/>
                      </a:lnTo>
                      <a:lnTo>
                        <a:pt x="34" y="77"/>
                      </a:lnTo>
                      <a:lnTo>
                        <a:pt x="38" y="77"/>
                      </a:lnTo>
                      <a:lnTo>
                        <a:pt x="42" y="77"/>
                      </a:lnTo>
                      <a:lnTo>
                        <a:pt x="45" y="77"/>
                      </a:lnTo>
                      <a:lnTo>
                        <a:pt x="42" y="72"/>
                      </a:lnTo>
                      <a:lnTo>
                        <a:pt x="38" y="68"/>
                      </a:lnTo>
                      <a:lnTo>
                        <a:pt x="38" y="64"/>
                      </a:lnTo>
                      <a:lnTo>
                        <a:pt x="34" y="60"/>
                      </a:lnTo>
                      <a:lnTo>
                        <a:pt x="38" y="55"/>
                      </a:lnTo>
                      <a:lnTo>
                        <a:pt x="34" y="55"/>
                      </a:lnTo>
                      <a:lnTo>
                        <a:pt x="34" y="51"/>
                      </a:lnTo>
                      <a:lnTo>
                        <a:pt x="34" y="47"/>
                      </a:lnTo>
                      <a:lnTo>
                        <a:pt x="34" y="43"/>
                      </a:lnTo>
                      <a:lnTo>
                        <a:pt x="34" y="39"/>
                      </a:lnTo>
                      <a:lnTo>
                        <a:pt x="34" y="34"/>
                      </a:lnTo>
                      <a:lnTo>
                        <a:pt x="30" y="30"/>
                      </a:lnTo>
                      <a:lnTo>
                        <a:pt x="30" y="26"/>
                      </a:lnTo>
                      <a:lnTo>
                        <a:pt x="30" y="22"/>
                      </a:lnTo>
                      <a:lnTo>
                        <a:pt x="30" y="17"/>
                      </a:lnTo>
                      <a:lnTo>
                        <a:pt x="27" y="17"/>
                      </a:lnTo>
                      <a:lnTo>
                        <a:pt x="27" y="13"/>
                      </a:lnTo>
                      <a:lnTo>
                        <a:pt x="27" y="9"/>
                      </a:lnTo>
                      <a:lnTo>
                        <a:pt x="27" y="5"/>
                      </a:lnTo>
                      <a:lnTo>
                        <a:pt x="23" y="5"/>
                      </a:lnTo>
                      <a:lnTo>
                        <a:pt x="23" y="0"/>
                      </a:lnTo>
                      <a:lnTo>
                        <a:pt x="23" y="5"/>
                      </a:lnTo>
                      <a:lnTo>
                        <a:pt x="23" y="9"/>
                      </a:lnTo>
                      <a:lnTo>
                        <a:pt x="19" y="13"/>
                      </a:lnTo>
                      <a:lnTo>
                        <a:pt x="19" y="17"/>
                      </a:lnTo>
                      <a:lnTo>
                        <a:pt x="15" y="17"/>
                      </a:lnTo>
                      <a:lnTo>
                        <a:pt x="15" y="22"/>
                      </a:lnTo>
                      <a:close/>
                    </a:path>
                  </a:pathLst>
                </a:custGeom>
                <a:solidFill>
                  <a:srgbClr val="005E31"/>
                </a:solidFill>
                <a:ln w="6350">
                  <a:solidFill>
                    <a:srgbClr val="005E31"/>
                  </a:solidFill>
                  <a:round/>
                  <a:headEnd/>
                  <a:tailEnd/>
                </a:ln>
              </p:spPr>
              <p:txBody>
                <a:bodyPr/>
                <a:lstStyle/>
                <a:p>
                  <a:endParaRPr lang="fa-IR"/>
                </a:p>
              </p:txBody>
            </p:sp>
            <p:sp>
              <p:nvSpPr>
                <p:cNvPr id="1345" name="Freeform 1293"/>
                <p:cNvSpPr>
                  <a:spLocks/>
                </p:cNvSpPr>
                <p:nvPr/>
              </p:nvSpPr>
              <p:spPr bwMode="auto">
                <a:xfrm>
                  <a:off x="1125" y="3511"/>
                  <a:ext cx="56" cy="38"/>
                </a:xfrm>
                <a:custGeom>
                  <a:avLst/>
                  <a:gdLst>
                    <a:gd name="T0" fmla="*/ 41 w 56"/>
                    <a:gd name="T1" fmla="*/ 21 h 38"/>
                    <a:gd name="T2" fmla="*/ 34 w 56"/>
                    <a:gd name="T3" fmla="*/ 17 h 38"/>
                    <a:gd name="T4" fmla="*/ 26 w 56"/>
                    <a:gd name="T5" fmla="*/ 17 h 38"/>
                    <a:gd name="T6" fmla="*/ 26 w 56"/>
                    <a:gd name="T7" fmla="*/ 13 h 38"/>
                    <a:gd name="T8" fmla="*/ 19 w 56"/>
                    <a:gd name="T9" fmla="*/ 13 h 38"/>
                    <a:gd name="T10" fmla="*/ 19 w 56"/>
                    <a:gd name="T11" fmla="*/ 13 h 38"/>
                    <a:gd name="T12" fmla="*/ 15 w 56"/>
                    <a:gd name="T13" fmla="*/ 8 h 38"/>
                    <a:gd name="T14" fmla="*/ 15 w 56"/>
                    <a:gd name="T15" fmla="*/ 8 h 38"/>
                    <a:gd name="T16" fmla="*/ 15 w 56"/>
                    <a:gd name="T17" fmla="*/ 8 h 38"/>
                    <a:gd name="T18" fmla="*/ 7 w 56"/>
                    <a:gd name="T19" fmla="*/ 0 h 38"/>
                    <a:gd name="T20" fmla="*/ 4 w 56"/>
                    <a:gd name="T21" fmla="*/ 0 h 38"/>
                    <a:gd name="T22" fmla="*/ 4 w 56"/>
                    <a:gd name="T23" fmla="*/ 4 h 38"/>
                    <a:gd name="T24" fmla="*/ 4 w 56"/>
                    <a:gd name="T25" fmla="*/ 17 h 38"/>
                    <a:gd name="T26" fmla="*/ 4 w 56"/>
                    <a:gd name="T27" fmla="*/ 17 h 38"/>
                    <a:gd name="T28" fmla="*/ 4 w 56"/>
                    <a:gd name="T29" fmla="*/ 17 h 38"/>
                    <a:gd name="T30" fmla="*/ 4 w 56"/>
                    <a:gd name="T31" fmla="*/ 21 h 38"/>
                    <a:gd name="T32" fmla="*/ 4 w 56"/>
                    <a:gd name="T33" fmla="*/ 25 h 38"/>
                    <a:gd name="T34" fmla="*/ 4 w 56"/>
                    <a:gd name="T35" fmla="*/ 25 h 38"/>
                    <a:gd name="T36" fmla="*/ 4 w 56"/>
                    <a:gd name="T37" fmla="*/ 30 h 38"/>
                    <a:gd name="T38" fmla="*/ 0 w 56"/>
                    <a:gd name="T39" fmla="*/ 34 h 38"/>
                    <a:gd name="T40" fmla="*/ 0 w 56"/>
                    <a:gd name="T41" fmla="*/ 38 h 38"/>
                    <a:gd name="T42" fmla="*/ 0 w 56"/>
                    <a:gd name="T43" fmla="*/ 38 h 38"/>
                    <a:gd name="T44" fmla="*/ 0 w 56"/>
                    <a:gd name="T45" fmla="*/ 38 h 38"/>
                    <a:gd name="T46" fmla="*/ 7 w 56"/>
                    <a:gd name="T47" fmla="*/ 34 h 38"/>
                    <a:gd name="T48" fmla="*/ 11 w 56"/>
                    <a:gd name="T49" fmla="*/ 34 h 38"/>
                    <a:gd name="T50" fmla="*/ 11 w 56"/>
                    <a:gd name="T51" fmla="*/ 34 h 38"/>
                    <a:gd name="T52" fmla="*/ 15 w 56"/>
                    <a:gd name="T53" fmla="*/ 34 h 38"/>
                    <a:gd name="T54" fmla="*/ 19 w 56"/>
                    <a:gd name="T55" fmla="*/ 34 h 38"/>
                    <a:gd name="T56" fmla="*/ 23 w 56"/>
                    <a:gd name="T57" fmla="*/ 34 h 38"/>
                    <a:gd name="T58" fmla="*/ 23 w 56"/>
                    <a:gd name="T59" fmla="*/ 34 h 38"/>
                    <a:gd name="T60" fmla="*/ 26 w 56"/>
                    <a:gd name="T61" fmla="*/ 38 h 38"/>
                    <a:gd name="T62" fmla="*/ 30 w 56"/>
                    <a:gd name="T63" fmla="*/ 38 h 38"/>
                    <a:gd name="T64" fmla="*/ 34 w 56"/>
                    <a:gd name="T65" fmla="*/ 38 h 38"/>
                    <a:gd name="T66" fmla="*/ 34 w 56"/>
                    <a:gd name="T67" fmla="*/ 38 h 38"/>
                    <a:gd name="T68" fmla="*/ 38 w 56"/>
                    <a:gd name="T69" fmla="*/ 38 h 38"/>
                    <a:gd name="T70" fmla="*/ 38 w 56"/>
                    <a:gd name="T71" fmla="*/ 38 h 38"/>
                    <a:gd name="T72" fmla="*/ 41 w 56"/>
                    <a:gd name="T73" fmla="*/ 38 h 38"/>
                    <a:gd name="T74" fmla="*/ 45 w 56"/>
                    <a:gd name="T75" fmla="*/ 38 h 38"/>
                    <a:gd name="T76" fmla="*/ 49 w 56"/>
                    <a:gd name="T77" fmla="*/ 38 h 38"/>
                    <a:gd name="T78" fmla="*/ 53 w 56"/>
                    <a:gd name="T79" fmla="*/ 38 h 38"/>
                    <a:gd name="T80" fmla="*/ 53 w 56"/>
                    <a:gd name="T81" fmla="*/ 34 h 38"/>
                    <a:gd name="T82" fmla="*/ 56 w 56"/>
                    <a:gd name="T83" fmla="*/ 34 h 38"/>
                    <a:gd name="T84" fmla="*/ 53 w 56"/>
                    <a:gd name="T85" fmla="*/ 34 h 38"/>
                    <a:gd name="T86" fmla="*/ 49 w 56"/>
                    <a:gd name="T87" fmla="*/ 34 h 38"/>
                    <a:gd name="T88" fmla="*/ 49 w 56"/>
                    <a:gd name="T89" fmla="*/ 30 h 38"/>
                    <a:gd name="T90" fmla="*/ 45 w 56"/>
                    <a:gd name="T91" fmla="*/ 25 h 38"/>
                    <a:gd name="T92" fmla="*/ 45 w 56"/>
                    <a:gd name="T93" fmla="*/ 25 h 38"/>
                    <a:gd name="T94" fmla="*/ 41 w 56"/>
                    <a:gd name="T95" fmla="*/ 25 h 38"/>
                    <a:gd name="T96" fmla="*/ 41 w 56"/>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8"/>
                    <a:gd name="T149" fmla="*/ 56 w 56"/>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8">
                      <a:moveTo>
                        <a:pt x="41" y="21"/>
                      </a:moveTo>
                      <a:lnTo>
                        <a:pt x="41" y="21"/>
                      </a:lnTo>
                      <a:lnTo>
                        <a:pt x="34" y="21"/>
                      </a:lnTo>
                      <a:lnTo>
                        <a:pt x="34" y="17"/>
                      </a:lnTo>
                      <a:lnTo>
                        <a:pt x="30" y="17"/>
                      </a:lnTo>
                      <a:lnTo>
                        <a:pt x="26" y="17"/>
                      </a:lnTo>
                      <a:lnTo>
                        <a:pt x="26" y="13"/>
                      </a:lnTo>
                      <a:lnTo>
                        <a:pt x="19" y="13"/>
                      </a:lnTo>
                      <a:lnTo>
                        <a:pt x="15" y="8"/>
                      </a:lnTo>
                      <a:lnTo>
                        <a:pt x="7" y="4"/>
                      </a:lnTo>
                      <a:lnTo>
                        <a:pt x="7" y="0"/>
                      </a:lnTo>
                      <a:lnTo>
                        <a:pt x="4" y="0"/>
                      </a:lnTo>
                      <a:lnTo>
                        <a:pt x="4" y="4"/>
                      </a:lnTo>
                      <a:lnTo>
                        <a:pt x="4" y="8"/>
                      </a:lnTo>
                      <a:lnTo>
                        <a:pt x="4" y="17"/>
                      </a:lnTo>
                      <a:lnTo>
                        <a:pt x="4" y="21"/>
                      </a:lnTo>
                      <a:lnTo>
                        <a:pt x="4" y="25"/>
                      </a:lnTo>
                      <a:lnTo>
                        <a:pt x="4" y="30"/>
                      </a:lnTo>
                      <a:lnTo>
                        <a:pt x="0" y="30"/>
                      </a:lnTo>
                      <a:lnTo>
                        <a:pt x="0" y="34"/>
                      </a:lnTo>
                      <a:lnTo>
                        <a:pt x="0" y="38"/>
                      </a:lnTo>
                      <a:lnTo>
                        <a:pt x="4" y="38"/>
                      </a:lnTo>
                      <a:lnTo>
                        <a:pt x="7" y="34"/>
                      </a:lnTo>
                      <a:lnTo>
                        <a:pt x="11" y="34"/>
                      </a:lnTo>
                      <a:lnTo>
                        <a:pt x="15" y="34"/>
                      </a:lnTo>
                      <a:lnTo>
                        <a:pt x="19" y="34"/>
                      </a:lnTo>
                      <a:lnTo>
                        <a:pt x="23" y="34"/>
                      </a:lnTo>
                      <a:lnTo>
                        <a:pt x="26" y="38"/>
                      </a:lnTo>
                      <a:lnTo>
                        <a:pt x="30" y="38"/>
                      </a:lnTo>
                      <a:lnTo>
                        <a:pt x="34" y="38"/>
                      </a:lnTo>
                      <a:lnTo>
                        <a:pt x="38" y="38"/>
                      </a:lnTo>
                      <a:lnTo>
                        <a:pt x="41" y="38"/>
                      </a:lnTo>
                      <a:lnTo>
                        <a:pt x="45" y="38"/>
                      </a:lnTo>
                      <a:lnTo>
                        <a:pt x="49" y="38"/>
                      </a:lnTo>
                      <a:lnTo>
                        <a:pt x="53" y="38"/>
                      </a:lnTo>
                      <a:lnTo>
                        <a:pt x="53" y="34"/>
                      </a:lnTo>
                      <a:lnTo>
                        <a:pt x="56" y="34"/>
                      </a:lnTo>
                      <a:lnTo>
                        <a:pt x="53" y="34"/>
                      </a:lnTo>
                      <a:lnTo>
                        <a:pt x="49" y="34"/>
                      </a:lnTo>
                      <a:lnTo>
                        <a:pt x="49" y="30"/>
                      </a:lnTo>
                      <a:lnTo>
                        <a:pt x="45" y="25"/>
                      </a:lnTo>
                      <a:lnTo>
                        <a:pt x="41" y="25"/>
                      </a:lnTo>
                      <a:lnTo>
                        <a:pt x="41" y="21"/>
                      </a:lnTo>
                      <a:close/>
                    </a:path>
                  </a:pathLst>
                </a:custGeom>
                <a:solidFill>
                  <a:srgbClr val="000000"/>
                </a:solidFill>
                <a:ln w="6350">
                  <a:solidFill>
                    <a:srgbClr val="000000"/>
                  </a:solidFill>
                  <a:round/>
                  <a:headEnd/>
                  <a:tailEnd/>
                </a:ln>
              </p:spPr>
              <p:txBody>
                <a:bodyPr/>
                <a:lstStyle/>
                <a:p>
                  <a:endParaRPr lang="fa-IR"/>
                </a:p>
              </p:txBody>
            </p:sp>
            <p:sp>
              <p:nvSpPr>
                <p:cNvPr id="1346" name="Freeform 1294"/>
                <p:cNvSpPr>
                  <a:spLocks/>
                </p:cNvSpPr>
                <p:nvPr/>
              </p:nvSpPr>
              <p:spPr bwMode="auto">
                <a:xfrm>
                  <a:off x="1110" y="3524"/>
                  <a:ext cx="15" cy="8"/>
                </a:xfrm>
                <a:custGeom>
                  <a:avLst/>
                  <a:gdLst>
                    <a:gd name="T0" fmla="*/ 15 w 15"/>
                    <a:gd name="T1" fmla="*/ 8 h 8"/>
                    <a:gd name="T2" fmla="*/ 15 w 15"/>
                    <a:gd name="T3" fmla="*/ 8 h 8"/>
                    <a:gd name="T4" fmla="*/ 15 w 15"/>
                    <a:gd name="T5" fmla="*/ 8 h 8"/>
                    <a:gd name="T6" fmla="*/ 15 w 15"/>
                    <a:gd name="T7" fmla="*/ 8 h 8"/>
                    <a:gd name="T8" fmla="*/ 15 w 15"/>
                    <a:gd name="T9" fmla="*/ 8 h 8"/>
                    <a:gd name="T10" fmla="*/ 11 w 15"/>
                    <a:gd name="T11" fmla="*/ 4 h 8"/>
                    <a:gd name="T12" fmla="*/ 11 w 15"/>
                    <a:gd name="T13" fmla="*/ 4 h 8"/>
                    <a:gd name="T14" fmla="*/ 7 w 15"/>
                    <a:gd name="T15" fmla="*/ 4 h 8"/>
                    <a:gd name="T16" fmla="*/ 4 w 15"/>
                    <a:gd name="T17" fmla="*/ 0 h 8"/>
                    <a:gd name="T18" fmla="*/ 0 w 15"/>
                    <a:gd name="T19" fmla="*/ 0 h 8"/>
                    <a:gd name="T20" fmla="*/ 0 w 15"/>
                    <a:gd name="T21" fmla="*/ 4 h 8"/>
                    <a:gd name="T22" fmla="*/ 11 w 15"/>
                    <a:gd name="T23" fmla="*/ 8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1" y="4"/>
                      </a:lnTo>
                      <a:lnTo>
                        <a:pt x="7" y="4"/>
                      </a:lnTo>
                      <a:lnTo>
                        <a:pt x="4" y="0"/>
                      </a:lnTo>
                      <a:lnTo>
                        <a:pt x="0" y="0"/>
                      </a:lnTo>
                      <a:lnTo>
                        <a:pt x="0" y="4"/>
                      </a:lnTo>
                      <a:lnTo>
                        <a:pt x="11" y="8"/>
                      </a:lnTo>
                      <a:lnTo>
                        <a:pt x="15" y="8"/>
                      </a:lnTo>
                      <a:close/>
                    </a:path>
                  </a:pathLst>
                </a:custGeom>
                <a:solidFill>
                  <a:srgbClr val="000000"/>
                </a:solidFill>
                <a:ln w="6350">
                  <a:solidFill>
                    <a:srgbClr val="000000"/>
                  </a:solidFill>
                  <a:round/>
                  <a:headEnd/>
                  <a:tailEnd/>
                </a:ln>
              </p:spPr>
              <p:txBody>
                <a:bodyPr/>
                <a:lstStyle/>
                <a:p>
                  <a:endParaRPr lang="fa-IR"/>
                </a:p>
              </p:txBody>
            </p:sp>
            <p:sp>
              <p:nvSpPr>
                <p:cNvPr id="1347" name="Freeform 1295"/>
                <p:cNvSpPr>
                  <a:spLocks/>
                </p:cNvSpPr>
                <p:nvPr/>
              </p:nvSpPr>
              <p:spPr bwMode="auto">
                <a:xfrm>
                  <a:off x="1102" y="3502"/>
                  <a:ext cx="12" cy="26"/>
                </a:xfrm>
                <a:custGeom>
                  <a:avLst/>
                  <a:gdLst>
                    <a:gd name="T0" fmla="*/ 0 w 12"/>
                    <a:gd name="T1" fmla="*/ 5 h 26"/>
                    <a:gd name="T2" fmla="*/ 0 w 12"/>
                    <a:gd name="T3" fmla="*/ 5 h 26"/>
                    <a:gd name="T4" fmla="*/ 4 w 12"/>
                    <a:gd name="T5" fmla="*/ 26 h 26"/>
                    <a:gd name="T6" fmla="*/ 12 w 12"/>
                    <a:gd name="T7" fmla="*/ 22 h 26"/>
                    <a:gd name="T8" fmla="*/ 8 w 12"/>
                    <a:gd name="T9" fmla="*/ 0 h 26"/>
                    <a:gd name="T10" fmla="*/ 0 w 12"/>
                    <a:gd name="T11" fmla="*/ 5 h 26"/>
                    <a:gd name="T12" fmla="*/ 0 60000 65536"/>
                    <a:gd name="T13" fmla="*/ 0 60000 65536"/>
                    <a:gd name="T14" fmla="*/ 0 60000 65536"/>
                    <a:gd name="T15" fmla="*/ 0 60000 65536"/>
                    <a:gd name="T16" fmla="*/ 0 60000 65536"/>
                    <a:gd name="T17" fmla="*/ 0 60000 65536"/>
                    <a:gd name="T18" fmla="*/ 0 w 12"/>
                    <a:gd name="T19" fmla="*/ 0 h 26"/>
                    <a:gd name="T20" fmla="*/ 12 w 1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2" h="26">
                      <a:moveTo>
                        <a:pt x="0" y="5"/>
                      </a:moveTo>
                      <a:lnTo>
                        <a:pt x="0" y="5"/>
                      </a:lnTo>
                      <a:lnTo>
                        <a:pt x="4" y="26"/>
                      </a:lnTo>
                      <a:lnTo>
                        <a:pt x="12" y="22"/>
                      </a:lnTo>
                      <a:lnTo>
                        <a:pt x="8" y="0"/>
                      </a:lnTo>
                      <a:lnTo>
                        <a:pt x="0" y="5"/>
                      </a:lnTo>
                      <a:close/>
                    </a:path>
                  </a:pathLst>
                </a:custGeom>
                <a:solidFill>
                  <a:srgbClr val="000000"/>
                </a:solidFill>
                <a:ln w="6350">
                  <a:solidFill>
                    <a:srgbClr val="000000"/>
                  </a:solidFill>
                  <a:round/>
                  <a:headEnd/>
                  <a:tailEnd/>
                </a:ln>
              </p:spPr>
              <p:txBody>
                <a:bodyPr/>
                <a:lstStyle/>
                <a:p>
                  <a:endParaRPr lang="fa-IR"/>
                </a:p>
              </p:txBody>
            </p:sp>
          </p:grpSp>
          <p:sp>
            <p:nvSpPr>
              <p:cNvPr id="790" name="Freeform 1296"/>
              <p:cNvSpPr>
                <a:spLocks/>
              </p:cNvSpPr>
              <p:nvPr/>
            </p:nvSpPr>
            <p:spPr bwMode="auto">
              <a:xfrm>
                <a:off x="933" y="3278"/>
                <a:ext cx="45" cy="80"/>
              </a:xfrm>
              <a:custGeom>
                <a:avLst/>
                <a:gdLst>
                  <a:gd name="T0" fmla="*/ 15 w 45"/>
                  <a:gd name="T1" fmla="*/ 21 h 80"/>
                  <a:gd name="T2" fmla="*/ 11 w 45"/>
                  <a:gd name="T3" fmla="*/ 38 h 80"/>
                  <a:gd name="T4" fmla="*/ 11 w 45"/>
                  <a:gd name="T5" fmla="*/ 46 h 80"/>
                  <a:gd name="T6" fmla="*/ 7 w 45"/>
                  <a:gd name="T7" fmla="*/ 46 h 80"/>
                  <a:gd name="T8" fmla="*/ 7 w 45"/>
                  <a:gd name="T9" fmla="*/ 55 h 80"/>
                  <a:gd name="T10" fmla="*/ 7 w 45"/>
                  <a:gd name="T11" fmla="*/ 55 h 80"/>
                  <a:gd name="T12" fmla="*/ 7 w 45"/>
                  <a:gd name="T13" fmla="*/ 59 h 80"/>
                  <a:gd name="T14" fmla="*/ 7 w 45"/>
                  <a:gd name="T15" fmla="*/ 63 h 80"/>
                  <a:gd name="T16" fmla="*/ 3 w 45"/>
                  <a:gd name="T17" fmla="*/ 63 h 80"/>
                  <a:gd name="T18" fmla="*/ 0 w 45"/>
                  <a:gd name="T19" fmla="*/ 76 h 80"/>
                  <a:gd name="T20" fmla="*/ 0 w 45"/>
                  <a:gd name="T21" fmla="*/ 76 h 80"/>
                  <a:gd name="T22" fmla="*/ 0 w 45"/>
                  <a:gd name="T23" fmla="*/ 80 h 80"/>
                  <a:gd name="T24" fmla="*/ 11 w 45"/>
                  <a:gd name="T25" fmla="*/ 76 h 80"/>
                  <a:gd name="T26" fmla="*/ 18 w 45"/>
                  <a:gd name="T27" fmla="*/ 76 h 80"/>
                  <a:gd name="T28" fmla="*/ 18 w 45"/>
                  <a:gd name="T29" fmla="*/ 76 h 80"/>
                  <a:gd name="T30" fmla="*/ 22 w 45"/>
                  <a:gd name="T31" fmla="*/ 76 h 80"/>
                  <a:gd name="T32" fmla="*/ 26 w 45"/>
                  <a:gd name="T33" fmla="*/ 76 h 80"/>
                  <a:gd name="T34" fmla="*/ 26 w 45"/>
                  <a:gd name="T35" fmla="*/ 72 h 80"/>
                  <a:gd name="T36" fmla="*/ 30 w 45"/>
                  <a:gd name="T37" fmla="*/ 72 h 80"/>
                  <a:gd name="T38" fmla="*/ 33 w 45"/>
                  <a:gd name="T39" fmla="*/ 76 h 80"/>
                  <a:gd name="T40" fmla="*/ 37 w 45"/>
                  <a:gd name="T41" fmla="*/ 76 h 80"/>
                  <a:gd name="T42" fmla="*/ 41 w 45"/>
                  <a:gd name="T43" fmla="*/ 76 h 80"/>
                  <a:gd name="T44" fmla="*/ 45 w 45"/>
                  <a:gd name="T45" fmla="*/ 76 h 80"/>
                  <a:gd name="T46" fmla="*/ 41 w 45"/>
                  <a:gd name="T47" fmla="*/ 72 h 80"/>
                  <a:gd name="T48" fmla="*/ 37 w 45"/>
                  <a:gd name="T49" fmla="*/ 63 h 80"/>
                  <a:gd name="T50" fmla="*/ 33 w 45"/>
                  <a:gd name="T51" fmla="*/ 59 h 80"/>
                  <a:gd name="T52" fmla="*/ 33 w 45"/>
                  <a:gd name="T53" fmla="*/ 55 h 80"/>
                  <a:gd name="T54" fmla="*/ 33 w 45"/>
                  <a:gd name="T55" fmla="*/ 55 h 80"/>
                  <a:gd name="T56" fmla="*/ 33 w 45"/>
                  <a:gd name="T57" fmla="*/ 46 h 80"/>
                  <a:gd name="T58" fmla="*/ 30 w 45"/>
                  <a:gd name="T59" fmla="*/ 46 h 80"/>
                  <a:gd name="T60" fmla="*/ 33 w 45"/>
                  <a:gd name="T61" fmla="*/ 42 h 80"/>
                  <a:gd name="T62" fmla="*/ 33 w 45"/>
                  <a:gd name="T63" fmla="*/ 42 h 80"/>
                  <a:gd name="T64" fmla="*/ 33 w 45"/>
                  <a:gd name="T65" fmla="*/ 34 h 80"/>
                  <a:gd name="T66" fmla="*/ 30 w 45"/>
                  <a:gd name="T67" fmla="*/ 29 h 80"/>
                  <a:gd name="T68" fmla="*/ 30 w 45"/>
                  <a:gd name="T69" fmla="*/ 29 h 80"/>
                  <a:gd name="T70" fmla="*/ 30 w 45"/>
                  <a:gd name="T71" fmla="*/ 25 h 80"/>
                  <a:gd name="T72" fmla="*/ 30 w 45"/>
                  <a:gd name="T73" fmla="*/ 21 h 80"/>
                  <a:gd name="T74" fmla="*/ 26 w 45"/>
                  <a:gd name="T75" fmla="*/ 21 h 80"/>
                  <a:gd name="T76" fmla="*/ 26 w 45"/>
                  <a:gd name="T77" fmla="*/ 17 h 80"/>
                  <a:gd name="T78" fmla="*/ 26 w 45"/>
                  <a:gd name="T79" fmla="*/ 8 h 80"/>
                  <a:gd name="T80" fmla="*/ 22 w 45"/>
                  <a:gd name="T81" fmla="*/ 4 h 80"/>
                  <a:gd name="T82" fmla="*/ 22 w 45"/>
                  <a:gd name="T83" fmla="*/ 4 h 80"/>
                  <a:gd name="T84" fmla="*/ 22 w 45"/>
                  <a:gd name="T85" fmla="*/ 0 h 80"/>
                  <a:gd name="T86" fmla="*/ 22 w 45"/>
                  <a:gd name="T87" fmla="*/ 4 h 80"/>
                  <a:gd name="T88" fmla="*/ 22 w 45"/>
                  <a:gd name="T89" fmla="*/ 8 h 80"/>
                  <a:gd name="T90" fmla="*/ 18 w 45"/>
                  <a:gd name="T91" fmla="*/ 8 h 80"/>
                  <a:gd name="T92" fmla="*/ 15 w 45"/>
                  <a:gd name="T93" fmla="*/ 12 h 80"/>
                  <a:gd name="T94" fmla="*/ 15 w 45"/>
                  <a:gd name="T95" fmla="*/ 17 h 80"/>
                  <a:gd name="T96" fmla="*/ 15 w 45"/>
                  <a:gd name="T97" fmla="*/ 17 h 80"/>
                  <a:gd name="T98" fmla="*/ 15 w 45"/>
                  <a:gd name="T99" fmla="*/ 21 h 80"/>
                  <a:gd name="T100" fmla="*/ 15 w 45"/>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80"/>
                  <a:gd name="T155" fmla="*/ 45 w 45"/>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80">
                    <a:moveTo>
                      <a:pt x="15" y="21"/>
                    </a:moveTo>
                    <a:lnTo>
                      <a:pt x="15" y="21"/>
                    </a:lnTo>
                    <a:lnTo>
                      <a:pt x="15" y="34"/>
                    </a:lnTo>
                    <a:lnTo>
                      <a:pt x="11" y="38"/>
                    </a:lnTo>
                    <a:lnTo>
                      <a:pt x="11" y="46"/>
                    </a:lnTo>
                    <a:lnTo>
                      <a:pt x="7" y="46"/>
                    </a:lnTo>
                    <a:lnTo>
                      <a:pt x="7" y="51"/>
                    </a:lnTo>
                    <a:lnTo>
                      <a:pt x="7" y="55"/>
                    </a:lnTo>
                    <a:lnTo>
                      <a:pt x="7" y="59"/>
                    </a:lnTo>
                    <a:lnTo>
                      <a:pt x="7" y="63"/>
                    </a:lnTo>
                    <a:lnTo>
                      <a:pt x="3" y="63"/>
                    </a:lnTo>
                    <a:lnTo>
                      <a:pt x="3" y="72"/>
                    </a:lnTo>
                    <a:lnTo>
                      <a:pt x="0" y="76"/>
                    </a:lnTo>
                    <a:lnTo>
                      <a:pt x="0" y="80"/>
                    </a:lnTo>
                    <a:lnTo>
                      <a:pt x="7" y="80"/>
                    </a:lnTo>
                    <a:lnTo>
                      <a:pt x="11" y="76"/>
                    </a:lnTo>
                    <a:lnTo>
                      <a:pt x="15" y="76"/>
                    </a:lnTo>
                    <a:lnTo>
                      <a:pt x="18" y="76"/>
                    </a:lnTo>
                    <a:lnTo>
                      <a:pt x="22" y="76"/>
                    </a:lnTo>
                    <a:lnTo>
                      <a:pt x="26" y="76"/>
                    </a:lnTo>
                    <a:lnTo>
                      <a:pt x="26" y="72"/>
                    </a:lnTo>
                    <a:lnTo>
                      <a:pt x="30" y="72"/>
                    </a:lnTo>
                    <a:lnTo>
                      <a:pt x="33" y="76"/>
                    </a:lnTo>
                    <a:lnTo>
                      <a:pt x="37" y="76"/>
                    </a:lnTo>
                    <a:lnTo>
                      <a:pt x="41" y="76"/>
                    </a:lnTo>
                    <a:lnTo>
                      <a:pt x="45" y="76"/>
                    </a:lnTo>
                    <a:lnTo>
                      <a:pt x="41" y="72"/>
                    </a:lnTo>
                    <a:lnTo>
                      <a:pt x="37" y="67"/>
                    </a:lnTo>
                    <a:lnTo>
                      <a:pt x="37" y="63"/>
                    </a:lnTo>
                    <a:lnTo>
                      <a:pt x="33" y="63"/>
                    </a:lnTo>
                    <a:lnTo>
                      <a:pt x="33" y="59"/>
                    </a:lnTo>
                    <a:lnTo>
                      <a:pt x="33" y="55"/>
                    </a:lnTo>
                    <a:lnTo>
                      <a:pt x="33" y="51"/>
                    </a:lnTo>
                    <a:lnTo>
                      <a:pt x="33" y="46"/>
                    </a:lnTo>
                    <a:lnTo>
                      <a:pt x="30" y="46"/>
                    </a:lnTo>
                    <a:lnTo>
                      <a:pt x="33" y="42"/>
                    </a:lnTo>
                    <a:lnTo>
                      <a:pt x="33" y="38"/>
                    </a:lnTo>
                    <a:lnTo>
                      <a:pt x="33" y="34"/>
                    </a:lnTo>
                    <a:lnTo>
                      <a:pt x="30" y="34"/>
                    </a:lnTo>
                    <a:lnTo>
                      <a:pt x="30" y="29"/>
                    </a:lnTo>
                    <a:lnTo>
                      <a:pt x="30" y="25"/>
                    </a:lnTo>
                    <a:lnTo>
                      <a:pt x="30" y="21"/>
                    </a:lnTo>
                    <a:lnTo>
                      <a:pt x="26" y="21"/>
                    </a:lnTo>
                    <a:lnTo>
                      <a:pt x="26" y="17"/>
                    </a:lnTo>
                    <a:lnTo>
                      <a:pt x="26" y="12"/>
                    </a:lnTo>
                    <a:lnTo>
                      <a:pt x="26" y="8"/>
                    </a:lnTo>
                    <a:lnTo>
                      <a:pt x="22" y="4"/>
                    </a:lnTo>
                    <a:lnTo>
                      <a:pt x="22" y="0"/>
                    </a:lnTo>
                    <a:lnTo>
                      <a:pt x="22" y="4"/>
                    </a:lnTo>
                    <a:lnTo>
                      <a:pt x="22" y="8"/>
                    </a:lnTo>
                    <a:lnTo>
                      <a:pt x="18" y="8"/>
                    </a:lnTo>
                    <a:lnTo>
                      <a:pt x="18" y="12"/>
                    </a:lnTo>
                    <a:lnTo>
                      <a:pt x="15" y="12"/>
                    </a:lnTo>
                    <a:lnTo>
                      <a:pt x="15" y="17"/>
                    </a:lnTo>
                    <a:lnTo>
                      <a:pt x="15" y="21"/>
                    </a:lnTo>
                    <a:close/>
                  </a:path>
                </a:pathLst>
              </a:custGeom>
              <a:solidFill>
                <a:srgbClr val="005E31"/>
              </a:solidFill>
              <a:ln w="6350">
                <a:solidFill>
                  <a:srgbClr val="005E31"/>
                </a:solidFill>
                <a:round/>
                <a:headEnd/>
                <a:tailEnd/>
              </a:ln>
            </p:spPr>
            <p:txBody>
              <a:bodyPr/>
              <a:lstStyle/>
              <a:p>
                <a:endParaRPr lang="fa-IR"/>
              </a:p>
            </p:txBody>
          </p:sp>
          <p:sp>
            <p:nvSpPr>
              <p:cNvPr id="791" name="Freeform 1297"/>
              <p:cNvSpPr>
                <a:spLocks/>
              </p:cNvSpPr>
              <p:nvPr/>
            </p:nvSpPr>
            <p:spPr bwMode="auto">
              <a:xfrm>
                <a:off x="970" y="3362"/>
                <a:ext cx="57" cy="34"/>
              </a:xfrm>
              <a:custGeom>
                <a:avLst/>
                <a:gdLst>
                  <a:gd name="T0" fmla="*/ 42 w 57"/>
                  <a:gd name="T1" fmla="*/ 22 h 34"/>
                  <a:gd name="T2" fmla="*/ 30 w 57"/>
                  <a:gd name="T3" fmla="*/ 17 h 34"/>
                  <a:gd name="T4" fmla="*/ 27 w 57"/>
                  <a:gd name="T5" fmla="*/ 13 h 34"/>
                  <a:gd name="T6" fmla="*/ 27 w 57"/>
                  <a:gd name="T7" fmla="*/ 13 h 34"/>
                  <a:gd name="T8" fmla="*/ 19 w 57"/>
                  <a:gd name="T9" fmla="*/ 9 h 34"/>
                  <a:gd name="T10" fmla="*/ 19 w 57"/>
                  <a:gd name="T11" fmla="*/ 9 h 34"/>
                  <a:gd name="T12" fmla="*/ 15 w 57"/>
                  <a:gd name="T13" fmla="*/ 9 h 34"/>
                  <a:gd name="T14" fmla="*/ 15 w 57"/>
                  <a:gd name="T15" fmla="*/ 5 h 34"/>
                  <a:gd name="T16" fmla="*/ 12 w 57"/>
                  <a:gd name="T17" fmla="*/ 5 h 34"/>
                  <a:gd name="T18" fmla="*/ 8 w 57"/>
                  <a:gd name="T19" fmla="*/ 0 h 34"/>
                  <a:gd name="T20" fmla="*/ 4 w 57"/>
                  <a:gd name="T21" fmla="*/ 0 h 34"/>
                  <a:gd name="T22" fmla="*/ 4 w 57"/>
                  <a:gd name="T23" fmla="*/ 5 h 34"/>
                  <a:gd name="T24" fmla="*/ 4 w 57"/>
                  <a:gd name="T25" fmla="*/ 13 h 34"/>
                  <a:gd name="T26" fmla="*/ 4 w 57"/>
                  <a:gd name="T27" fmla="*/ 13 h 34"/>
                  <a:gd name="T28" fmla="*/ 4 w 57"/>
                  <a:gd name="T29" fmla="*/ 17 h 34"/>
                  <a:gd name="T30" fmla="*/ 4 w 57"/>
                  <a:gd name="T31" fmla="*/ 17 h 34"/>
                  <a:gd name="T32" fmla="*/ 4 w 57"/>
                  <a:gd name="T33" fmla="*/ 22 h 34"/>
                  <a:gd name="T34" fmla="*/ 4 w 57"/>
                  <a:gd name="T35" fmla="*/ 22 h 34"/>
                  <a:gd name="T36" fmla="*/ 0 w 57"/>
                  <a:gd name="T37" fmla="*/ 26 h 34"/>
                  <a:gd name="T38" fmla="*/ 0 w 57"/>
                  <a:gd name="T39" fmla="*/ 30 h 34"/>
                  <a:gd name="T40" fmla="*/ 0 w 57"/>
                  <a:gd name="T41" fmla="*/ 34 h 34"/>
                  <a:gd name="T42" fmla="*/ 0 w 57"/>
                  <a:gd name="T43" fmla="*/ 34 h 34"/>
                  <a:gd name="T44" fmla="*/ 0 w 57"/>
                  <a:gd name="T45" fmla="*/ 34 h 34"/>
                  <a:gd name="T46" fmla="*/ 8 w 57"/>
                  <a:gd name="T47" fmla="*/ 34 h 34"/>
                  <a:gd name="T48" fmla="*/ 12 w 57"/>
                  <a:gd name="T49" fmla="*/ 30 h 34"/>
                  <a:gd name="T50" fmla="*/ 12 w 57"/>
                  <a:gd name="T51" fmla="*/ 30 h 34"/>
                  <a:gd name="T52" fmla="*/ 15 w 57"/>
                  <a:gd name="T53" fmla="*/ 34 h 34"/>
                  <a:gd name="T54" fmla="*/ 19 w 57"/>
                  <a:gd name="T55" fmla="*/ 30 h 34"/>
                  <a:gd name="T56" fmla="*/ 23 w 57"/>
                  <a:gd name="T57" fmla="*/ 30 h 34"/>
                  <a:gd name="T58" fmla="*/ 23 w 57"/>
                  <a:gd name="T59" fmla="*/ 30 h 34"/>
                  <a:gd name="T60" fmla="*/ 27 w 57"/>
                  <a:gd name="T61" fmla="*/ 34 h 34"/>
                  <a:gd name="T62" fmla="*/ 30 w 57"/>
                  <a:gd name="T63" fmla="*/ 34 h 34"/>
                  <a:gd name="T64" fmla="*/ 34 w 57"/>
                  <a:gd name="T65" fmla="*/ 34 h 34"/>
                  <a:gd name="T66" fmla="*/ 34 w 57"/>
                  <a:gd name="T67" fmla="*/ 34 h 34"/>
                  <a:gd name="T68" fmla="*/ 34 w 57"/>
                  <a:gd name="T69" fmla="*/ 34 h 34"/>
                  <a:gd name="T70" fmla="*/ 38 w 57"/>
                  <a:gd name="T71" fmla="*/ 34 h 34"/>
                  <a:gd name="T72" fmla="*/ 38 w 57"/>
                  <a:gd name="T73" fmla="*/ 34 h 34"/>
                  <a:gd name="T74" fmla="*/ 42 w 57"/>
                  <a:gd name="T75" fmla="*/ 34 h 34"/>
                  <a:gd name="T76" fmla="*/ 46 w 57"/>
                  <a:gd name="T77" fmla="*/ 34 h 34"/>
                  <a:gd name="T78" fmla="*/ 49 w 57"/>
                  <a:gd name="T79" fmla="*/ 34 h 34"/>
                  <a:gd name="T80" fmla="*/ 53 w 57"/>
                  <a:gd name="T81" fmla="*/ 34 h 34"/>
                  <a:gd name="T82" fmla="*/ 57 w 57"/>
                  <a:gd name="T83" fmla="*/ 34 h 34"/>
                  <a:gd name="T84" fmla="*/ 53 w 57"/>
                  <a:gd name="T85" fmla="*/ 30 h 34"/>
                  <a:gd name="T86" fmla="*/ 49 w 57"/>
                  <a:gd name="T87" fmla="*/ 30 h 34"/>
                  <a:gd name="T88" fmla="*/ 49 w 57"/>
                  <a:gd name="T89" fmla="*/ 26 h 34"/>
                  <a:gd name="T90" fmla="*/ 46 w 57"/>
                  <a:gd name="T91" fmla="*/ 26 h 34"/>
                  <a:gd name="T92" fmla="*/ 46 w 57"/>
                  <a:gd name="T93" fmla="*/ 22 h 34"/>
                  <a:gd name="T94" fmla="*/ 42 w 57"/>
                  <a:gd name="T95" fmla="*/ 22 h 34"/>
                  <a:gd name="T96" fmla="*/ 42 w 57"/>
                  <a:gd name="T97" fmla="*/ 22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4"/>
                  <a:gd name="T149" fmla="*/ 57 w 57"/>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4">
                    <a:moveTo>
                      <a:pt x="42" y="22"/>
                    </a:moveTo>
                    <a:lnTo>
                      <a:pt x="42" y="22"/>
                    </a:lnTo>
                    <a:lnTo>
                      <a:pt x="34" y="17"/>
                    </a:lnTo>
                    <a:lnTo>
                      <a:pt x="30" y="17"/>
                    </a:lnTo>
                    <a:lnTo>
                      <a:pt x="30" y="13"/>
                    </a:lnTo>
                    <a:lnTo>
                      <a:pt x="27" y="13"/>
                    </a:lnTo>
                    <a:lnTo>
                      <a:pt x="23" y="9"/>
                    </a:lnTo>
                    <a:lnTo>
                      <a:pt x="19" y="9"/>
                    </a:lnTo>
                    <a:lnTo>
                      <a:pt x="15" y="9"/>
                    </a:lnTo>
                    <a:lnTo>
                      <a:pt x="15" y="5"/>
                    </a:lnTo>
                    <a:lnTo>
                      <a:pt x="12" y="5"/>
                    </a:lnTo>
                    <a:lnTo>
                      <a:pt x="8" y="0"/>
                    </a:lnTo>
                    <a:lnTo>
                      <a:pt x="4" y="0"/>
                    </a:lnTo>
                    <a:lnTo>
                      <a:pt x="4" y="5"/>
                    </a:lnTo>
                    <a:lnTo>
                      <a:pt x="4" y="9"/>
                    </a:lnTo>
                    <a:lnTo>
                      <a:pt x="4" y="13"/>
                    </a:lnTo>
                    <a:lnTo>
                      <a:pt x="4" y="17"/>
                    </a:lnTo>
                    <a:lnTo>
                      <a:pt x="4" y="22"/>
                    </a:lnTo>
                    <a:lnTo>
                      <a:pt x="4" y="26"/>
                    </a:lnTo>
                    <a:lnTo>
                      <a:pt x="0" y="26"/>
                    </a:lnTo>
                    <a:lnTo>
                      <a:pt x="0" y="30"/>
                    </a:lnTo>
                    <a:lnTo>
                      <a:pt x="0" y="34"/>
                    </a:lnTo>
                    <a:lnTo>
                      <a:pt x="4" y="34"/>
                    </a:lnTo>
                    <a:lnTo>
                      <a:pt x="8" y="34"/>
                    </a:lnTo>
                    <a:lnTo>
                      <a:pt x="8" y="30"/>
                    </a:lnTo>
                    <a:lnTo>
                      <a:pt x="12" y="30"/>
                    </a:lnTo>
                    <a:lnTo>
                      <a:pt x="15" y="34"/>
                    </a:lnTo>
                    <a:lnTo>
                      <a:pt x="19" y="30"/>
                    </a:lnTo>
                    <a:lnTo>
                      <a:pt x="23" y="30"/>
                    </a:lnTo>
                    <a:lnTo>
                      <a:pt x="27" y="34"/>
                    </a:lnTo>
                    <a:lnTo>
                      <a:pt x="30" y="34"/>
                    </a:lnTo>
                    <a:lnTo>
                      <a:pt x="34" y="34"/>
                    </a:lnTo>
                    <a:lnTo>
                      <a:pt x="38" y="34"/>
                    </a:lnTo>
                    <a:lnTo>
                      <a:pt x="42" y="34"/>
                    </a:lnTo>
                    <a:lnTo>
                      <a:pt x="46" y="34"/>
                    </a:lnTo>
                    <a:lnTo>
                      <a:pt x="49" y="34"/>
                    </a:lnTo>
                    <a:lnTo>
                      <a:pt x="53" y="34"/>
                    </a:lnTo>
                    <a:lnTo>
                      <a:pt x="57" y="34"/>
                    </a:lnTo>
                    <a:lnTo>
                      <a:pt x="53" y="30"/>
                    </a:lnTo>
                    <a:lnTo>
                      <a:pt x="49" y="30"/>
                    </a:lnTo>
                    <a:lnTo>
                      <a:pt x="49" y="26"/>
                    </a:lnTo>
                    <a:lnTo>
                      <a:pt x="46" y="26"/>
                    </a:lnTo>
                    <a:lnTo>
                      <a:pt x="46" y="22"/>
                    </a:lnTo>
                    <a:lnTo>
                      <a:pt x="42" y="22"/>
                    </a:lnTo>
                    <a:close/>
                  </a:path>
                </a:pathLst>
              </a:custGeom>
              <a:solidFill>
                <a:srgbClr val="000000"/>
              </a:solidFill>
              <a:ln w="6350">
                <a:solidFill>
                  <a:srgbClr val="000000"/>
                </a:solidFill>
                <a:round/>
                <a:headEnd/>
                <a:tailEnd/>
              </a:ln>
            </p:spPr>
            <p:txBody>
              <a:bodyPr/>
              <a:lstStyle/>
              <a:p>
                <a:endParaRPr lang="fa-IR"/>
              </a:p>
            </p:txBody>
          </p:sp>
          <p:sp>
            <p:nvSpPr>
              <p:cNvPr id="792" name="Freeform 1298"/>
              <p:cNvSpPr>
                <a:spLocks/>
              </p:cNvSpPr>
              <p:nvPr/>
            </p:nvSpPr>
            <p:spPr bwMode="auto">
              <a:xfrm>
                <a:off x="955" y="3371"/>
                <a:ext cx="15" cy="8"/>
              </a:xfrm>
              <a:custGeom>
                <a:avLst/>
                <a:gdLst>
                  <a:gd name="T0" fmla="*/ 15 w 15"/>
                  <a:gd name="T1" fmla="*/ 8 h 8"/>
                  <a:gd name="T2" fmla="*/ 15 w 15"/>
                  <a:gd name="T3" fmla="*/ 8 h 8"/>
                  <a:gd name="T4" fmla="*/ 15 w 15"/>
                  <a:gd name="T5" fmla="*/ 8 h 8"/>
                  <a:gd name="T6" fmla="*/ 15 w 15"/>
                  <a:gd name="T7" fmla="*/ 8 h 8"/>
                  <a:gd name="T8" fmla="*/ 15 w 15"/>
                  <a:gd name="T9" fmla="*/ 8 h 8"/>
                  <a:gd name="T10" fmla="*/ 11 w 15"/>
                  <a:gd name="T11" fmla="*/ 4 h 8"/>
                  <a:gd name="T12" fmla="*/ 11 w 15"/>
                  <a:gd name="T13" fmla="*/ 4 h 8"/>
                  <a:gd name="T14" fmla="*/ 8 w 15"/>
                  <a:gd name="T15" fmla="*/ 4 h 8"/>
                  <a:gd name="T16" fmla="*/ 4 w 15"/>
                  <a:gd name="T17" fmla="*/ 0 h 8"/>
                  <a:gd name="T18" fmla="*/ 0 w 15"/>
                  <a:gd name="T19" fmla="*/ 0 h 8"/>
                  <a:gd name="T20" fmla="*/ 0 w 15"/>
                  <a:gd name="T21" fmla="*/ 4 h 8"/>
                  <a:gd name="T22" fmla="*/ 11 w 15"/>
                  <a:gd name="T23" fmla="*/ 8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1" y="4"/>
                    </a:lnTo>
                    <a:lnTo>
                      <a:pt x="8" y="4"/>
                    </a:lnTo>
                    <a:lnTo>
                      <a:pt x="4" y="0"/>
                    </a:lnTo>
                    <a:lnTo>
                      <a:pt x="0" y="0"/>
                    </a:lnTo>
                    <a:lnTo>
                      <a:pt x="0" y="4"/>
                    </a:lnTo>
                    <a:lnTo>
                      <a:pt x="11" y="8"/>
                    </a:lnTo>
                    <a:lnTo>
                      <a:pt x="15" y="8"/>
                    </a:lnTo>
                    <a:close/>
                  </a:path>
                </a:pathLst>
              </a:custGeom>
              <a:solidFill>
                <a:srgbClr val="000000"/>
              </a:solidFill>
              <a:ln w="6350">
                <a:solidFill>
                  <a:srgbClr val="000000"/>
                </a:solidFill>
                <a:round/>
                <a:headEnd/>
                <a:tailEnd/>
              </a:ln>
            </p:spPr>
            <p:txBody>
              <a:bodyPr/>
              <a:lstStyle/>
              <a:p>
                <a:endParaRPr lang="fa-IR"/>
              </a:p>
            </p:txBody>
          </p:sp>
          <p:sp>
            <p:nvSpPr>
              <p:cNvPr id="793" name="Freeform 1299"/>
              <p:cNvSpPr>
                <a:spLocks/>
              </p:cNvSpPr>
              <p:nvPr/>
            </p:nvSpPr>
            <p:spPr bwMode="auto">
              <a:xfrm>
                <a:off x="948" y="3350"/>
                <a:ext cx="7" cy="25"/>
              </a:xfrm>
              <a:custGeom>
                <a:avLst/>
                <a:gdLst>
                  <a:gd name="T0" fmla="*/ 0 w 7"/>
                  <a:gd name="T1" fmla="*/ 4 h 25"/>
                  <a:gd name="T2" fmla="*/ 0 w 7"/>
                  <a:gd name="T3" fmla="*/ 4 h 25"/>
                  <a:gd name="T4" fmla="*/ 3 w 7"/>
                  <a:gd name="T5" fmla="*/ 25 h 25"/>
                  <a:gd name="T6" fmla="*/ 7 w 7"/>
                  <a:gd name="T7" fmla="*/ 21 h 25"/>
                  <a:gd name="T8" fmla="*/ 7 w 7"/>
                  <a:gd name="T9" fmla="*/ 0 h 25"/>
                  <a:gd name="T10" fmla="*/ 0 w 7"/>
                  <a:gd name="T11" fmla="*/ 4 h 25"/>
                  <a:gd name="T12" fmla="*/ 0 60000 65536"/>
                  <a:gd name="T13" fmla="*/ 0 60000 65536"/>
                  <a:gd name="T14" fmla="*/ 0 60000 65536"/>
                  <a:gd name="T15" fmla="*/ 0 60000 65536"/>
                  <a:gd name="T16" fmla="*/ 0 60000 65536"/>
                  <a:gd name="T17" fmla="*/ 0 60000 65536"/>
                  <a:gd name="T18" fmla="*/ 0 w 7"/>
                  <a:gd name="T19" fmla="*/ 0 h 25"/>
                  <a:gd name="T20" fmla="*/ 7 w 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 h="25">
                    <a:moveTo>
                      <a:pt x="0" y="4"/>
                    </a:moveTo>
                    <a:lnTo>
                      <a:pt x="0" y="4"/>
                    </a:lnTo>
                    <a:lnTo>
                      <a:pt x="3" y="25"/>
                    </a:lnTo>
                    <a:lnTo>
                      <a:pt x="7" y="21"/>
                    </a:lnTo>
                    <a:lnTo>
                      <a:pt x="7" y="0"/>
                    </a:lnTo>
                    <a:lnTo>
                      <a:pt x="0" y="4"/>
                    </a:lnTo>
                    <a:close/>
                  </a:path>
                </a:pathLst>
              </a:custGeom>
              <a:solidFill>
                <a:srgbClr val="000000"/>
              </a:solidFill>
              <a:ln w="6350">
                <a:solidFill>
                  <a:srgbClr val="000000"/>
                </a:solidFill>
                <a:round/>
                <a:headEnd/>
                <a:tailEnd/>
              </a:ln>
            </p:spPr>
            <p:txBody>
              <a:bodyPr/>
              <a:lstStyle/>
              <a:p>
                <a:endParaRPr lang="fa-IR"/>
              </a:p>
            </p:txBody>
          </p:sp>
          <p:grpSp>
            <p:nvGrpSpPr>
              <p:cNvPr id="794" name="Group 1300"/>
              <p:cNvGrpSpPr>
                <a:grpSpLocks/>
              </p:cNvGrpSpPr>
              <p:nvPr/>
            </p:nvGrpSpPr>
            <p:grpSpPr bwMode="auto">
              <a:xfrm>
                <a:off x="985" y="3460"/>
                <a:ext cx="49" cy="59"/>
                <a:chOff x="985" y="3460"/>
                <a:chExt cx="49" cy="59"/>
              </a:xfrm>
            </p:grpSpPr>
            <p:grpSp>
              <p:nvGrpSpPr>
                <p:cNvPr id="1340" name="Group 1301"/>
                <p:cNvGrpSpPr>
                  <a:grpSpLocks/>
                </p:cNvGrpSpPr>
                <p:nvPr/>
              </p:nvGrpSpPr>
              <p:grpSpPr bwMode="auto">
                <a:xfrm>
                  <a:off x="985" y="3460"/>
                  <a:ext cx="49" cy="42"/>
                  <a:chOff x="985" y="3460"/>
                  <a:chExt cx="49" cy="42"/>
                </a:xfrm>
              </p:grpSpPr>
              <p:sp>
                <p:nvSpPr>
                  <p:cNvPr id="1342" name="Freeform 1302"/>
                  <p:cNvSpPr>
                    <a:spLocks/>
                  </p:cNvSpPr>
                  <p:nvPr/>
                </p:nvSpPr>
                <p:spPr bwMode="auto">
                  <a:xfrm>
                    <a:off x="985" y="3460"/>
                    <a:ext cx="49" cy="42"/>
                  </a:xfrm>
                  <a:custGeom>
                    <a:avLst/>
                    <a:gdLst>
                      <a:gd name="T0" fmla="*/ 15 w 49"/>
                      <a:gd name="T1" fmla="*/ 13 h 42"/>
                      <a:gd name="T2" fmla="*/ 12 w 49"/>
                      <a:gd name="T3" fmla="*/ 17 h 42"/>
                      <a:gd name="T4" fmla="*/ 12 w 49"/>
                      <a:gd name="T5" fmla="*/ 25 h 42"/>
                      <a:gd name="T6" fmla="*/ 8 w 49"/>
                      <a:gd name="T7" fmla="*/ 25 h 42"/>
                      <a:gd name="T8" fmla="*/ 8 w 49"/>
                      <a:gd name="T9" fmla="*/ 30 h 42"/>
                      <a:gd name="T10" fmla="*/ 8 w 49"/>
                      <a:gd name="T11" fmla="*/ 30 h 42"/>
                      <a:gd name="T12" fmla="*/ 4 w 49"/>
                      <a:gd name="T13" fmla="*/ 34 h 42"/>
                      <a:gd name="T14" fmla="*/ 4 w 49"/>
                      <a:gd name="T15" fmla="*/ 34 h 42"/>
                      <a:gd name="T16" fmla="*/ 4 w 49"/>
                      <a:gd name="T17" fmla="*/ 34 h 42"/>
                      <a:gd name="T18" fmla="*/ 0 w 49"/>
                      <a:gd name="T19" fmla="*/ 38 h 42"/>
                      <a:gd name="T20" fmla="*/ 0 w 49"/>
                      <a:gd name="T21" fmla="*/ 42 h 42"/>
                      <a:gd name="T22" fmla="*/ 0 w 49"/>
                      <a:gd name="T23" fmla="*/ 42 h 42"/>
                      <a:gd name="T24" fmla="*/ 12 w 49"/>
                      <a:gd name="T25" fmla="*/ 42 h 42"/>
                      <a:gd name="T26" fmla="*/ 19 w 49"/>
                      <a:gd name="T27" fmla="*/ 38 h 42"/>
                      <a:gd name="T28" fmla="*/ 23 w 49"/>
                      <a:gd name="T29" fmla="*/ 38 h 42"/>
                      <a:gd name="T30" fmla="*/ 27 w 49"/>
                      <a:gd name="T31" fmla="*/ 38 h 42"/>
                      <a:gd name="T32" fmla="*/ 31 w 49"/>
                      <a:gd name="T33" fmla="*/ 38 h 42"/>
                      <a:gd name="T34" fmla="*/ 34 w 49"/>
                      <a:gd name="T35" fmla="*/ 38 h 42"/>
                      <a:gd name="T36" fmla="*/ 38 w 49"/>
                      <a:gd name="T37" fmla="*/ 42 h 42"/>
                      <a:gd name="T38" fmla="*/ 46 w 49"/>
                      <a:gd name="T39" fmla="*/ 42 h 42"/>
                      <a:gd name="T40" fmla="*/ 49 w 49"/>
                      <a:gd name="T41" fmla="*/ 42 h 42"/>
                      <a:gd name="T42" fmla="*/ 49 w 49"/>
                      <a:gd name="T43" fmla="*/ 42 h 42"/>
                      <a:gd name="T44" fmla="*/ 46 w 49"/>
                      <a:gd name="T45" fmla="*/ 34 h 42"/>
                      <a:gd name="T46" fmla="*/ 38 w 49"/>
                      <a:gd name="T47" fmla="*/ 34 h 42"/>
                      <a:gd name="T48" fmla="*/ 38 w 49"/>
                      <a:gd name="T49" fmla="*/ 34 h 42"/>
                      <a:gd name="T50" fmla="*/ 42 w 49"/>
                      <a:gd name="T51" fmla="*/ 30 h 42"/>
                      <a:gd name="T52" fmla="*/ 42 w 49"/>
                      <a:gd name="T53" fmla="*/ 30 h 42"/>
                      <a:gd name="T54" fmla="*/ 38 w 49"/>
                      <a:gd name="T55" fmla="*/ 25 h 42"/>
                      <a:gd name="T56" fmla="*/ 38 w 49"/>
                      <a:gd name="T57" fmla="*/ 25 h 42"/>
                      <a:gd name="T58" fmla="*/ 38 w 49"/>
                      <a:gd name="T59" fmla="*/ 21 h 42"/>
                      <a:gd name="T60" fmla="*/ 38 w 49"/>
                      <a:gd name="T61" fmla="*/ 21 h 42"/>
                      <a:gd name="T62" fmla="*/ 38 w 49"/>
                      <a:gd name="T63" fmla="*/ 17 h 42"/>
                      <a:gd name="T64" fmla="*/ 34 w 49"/>
                      <a:gd name="T65" fmla="*/ 17 h 42"/>
                      <a:gd name="T66" fmla="*/ 34 w 49"/>
                      <a:gd name="T67" fmla="*/ 17 h 42"/>
                      <a:gd name="T68" fmla="*/ 34 w 49"/>
                      <a:gd name="T69" fmla="*/ 13 h 42"/>
                      <a:gd name="T70" fmla="*/ 34 w 49"/>
                      <a:gd name="T71" fmla="*/ 13 h 42"/>
                      <a:gd name="T72" fmla="*/ 34 w 49"/>
                      <a:gd name="T73" fmla="*/ 13 h 42"/>
                      <a:gd name="T74" fmla="*/ 34 w 49"/>
                      <a:gd name="T75" fmla="*/ 9 h 42"/>
                      <a:gd name="T76" fmla="*/ 31 w 49"/>
                      <a:gd name="T77" fmla="*/ 9 h 42"/>
                      <a:gd name="T78" fmla="*/ 31 w 49"/>
                      <a:gd name="T79" fmla="*/ 4 h 42"/>
                      <a:gd name="T80" fmla="*/ 31 w 49"/>
                      <a:gd name="T81" fmla="*/ 4 h 42"/>
                      <a:gd name="T82" fmla="*/ 27 w 49"/>
                      <a:gd name="T83" fmla="*/ 0 h 42"/>
                      <a:gd name="T84" fmla="*/ 27 w 49"/>
                      <a:gd name="T85" fmla="*/ 0 h 42"/>
                      <a:gd name="T86" fmla="*/ 23 w 49"/>
                      <a:gd name="T87" fmla="*/ 0 h 42"/>
                      <a:gd name="T88" fmla="*/ 23 w 49"/>
                      <a:gd name="T89" fmla="*/ 0 h 42"/>
                      <a:gd name="T90" fmla="*/ 23 w 49"/>
                      <a:gd name="T91" fmla="*/ 4 h 42"/>
                      <a:gd name="T92" fmla="*/ 19 w 49"/>
                      <a:gd name="T93" fmla="*/ 4 h 42"/>
                      <a:gd name="T94" fmla="*/ 19 w 49"/>
                      <a:gd name="T95" fmla="*/ 9 h 42"/>
                      <a:gd name="T96" fmla="*/ 19 w 49"/>
                      <a:gd name="T97" fmla="*/ 9 h 42"/>
                      <a:gd name="T98" fmla="*/ 15 w 49"/>
                      <a:gd name="T99" fmla="*/ 9 h 42"/>
                      <a:gd name="T100" fmla="*/ 15 w 49"/>
                      <a:gd name="T101" fmla="*/ 9 h 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42"/>
                      <a:gd name="T155" fmla="*/ 49 w 49"/>
                      <a:gd name="T156" fmla="*/ 42 h 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42">
                        <a:moveTo>
                          <a:pt x="15" y="13"/>
                        </a:moveTo>
                        <a:lnTo>
                          <a:pt x="15" y="13"/>
                        </a:lnTo>
                        <a:lnTo>
                          <a:pt x="15" y="17"/>
                        </a:lnTo>
                        <a:lnTo>
                          <a:pt x="12" y="17"/>
                        </a:lnTo>
                        <a:lnTo>
                          <a:pt x="12" y="21"/>
                        </a:lnTo>
                        <a:lnTo>
                          <a:pt x="12" y="25"/>
                        </a:lnTo>
                        <a:lnTo>
                          <a:pt x="8" y="25"/>
                        </a:lnTo>
                        <a:lnTo>
                          <a:pt x="8" y="30"/>
                        </a:lnTo>
                        <a:lnTo>
                          <a:pt x="4" y="34"/>
                        </a:lnTo>
                        <a:lnTo>
                          <a:pt x="0" y="38"/>
                        </a:lnTo>
                        <a:lnTo>
                          <a:pt x="0" y="42"/>
                        </a:lnTo>
                        <a:lnTo>
                          <a:pt x="4" y="42"/>
                        </a:lnTo>
                        <a:lnTo>
                          <a:pt x="12" y="42"/>
                        </a:lnTo>
                        <a:lnTo>
                          <a:pt x="19" y="42"/>
                        </a:lnTo>
                        <a:lnTo>
                          <a:pt x="19" y="38"/>
                        </a:lnTo>
                        <a:lnTo>
                          <a:pt x="23" y="38"/>
                        </a:lnTo>
                        <a:lnTo>
                          <a:pt x="27" y="38"/>
                        </a:lnTo>
                        <a:lnTo>
                          <a:pt x="31" y="38"/>
                        </a:lnTo>
                        <a:lnTo>
                          <a:pt x="34" y="38"/>
                        </a:lnTo>
                        <a:lnTo>
                          <a:pt x="38" y="38"/>
                        </a:lnTo>
                        <a:lnTo>
                          <a:pt x="38" y="42"/>
                        </a:lnTo>
                        <a:lnTo>
                          <a:pt x="42" y="42"/>
                        </a:lnTo>
                        <a:lnTo>
                          <a:pt x="46" y="42"/>
                        </a:lnTo>
                        <a:lnTo>
                          <a:pt x="49" y="42"/>
                        </a:lnTo>
                        <a:lnTo>
                          <a:pt x="49" y="38"/>
                        </a:lnTo>
                        <a:lnTo>
                          <a:pt x="46" y="34"/>
                        </a:lnTo>
                        <a:lnTo>
                          <a:pt x="42" y="34"/>
                        </a:lnTo>
                        <a:lnTo>
                          <a:pt x="38" y="34"/>
                        </a:lnTo>
                        <a:lnTo>
                          <a:pt x="38" y="30"/>
                        </a:lnTo>
                        <a:lnTo>
                          <a:pt x="42" y="30"/>
                        </a:lnTo>
                        <a:lnTo>
                          <a:pt x="38" y="30"/>
                        </a:lnTo>
                        <a:lnTo>
                          <a:pt x="38" y="25"/>
                        </a:lnTo>
                        <a:lnTo>
                          <a:pt x="38" y="21"/>
                        </a:lnTo>
                        <a:lnTo>
                          <a:pt x="38" y="17"/>
                        </a:lnTo>
                        <a:lnTo>
                          <a:pt x="34" y="17"/>
                        </a:lnTo>
                        <a:lnTo>
                          <a:pt x="34" y="13"/>
                        </a:lnTo>
                        <a:lnTo>
                          <a:pt x="34" y="9"/>
                        </a:lnTo>
                        <a:lnTo>
                          <a:pt x="31" y="9"/>
                        </a:lnTo>
                        <a:lnTo>
                          <a:pt x="31" y="4"/>
                        </a:lnTo>
                        <a:lnTo>
                          <a:pt x="27" y="0"/>
                        </a:lnTo>
                        <a:lnTo>
                          <a:pt x="23" y="0"/>
                        </a:lnTo>
                        <a:lnTo>
                          <a:pt x="23" y="4"/>
                        </a:lnTo>
                        <a:lnTo>
                          <a:pt x="19" y="4"/>
                        </a:lnTo>
                        <a:lnTo>
                          <a:pt x="19" y="9"/>
                        </a:lnTo>
                        <a:lnTo>
                          <a:pt x="15" y="9"/>
                        </a:lnTo>
                        <a:lnTo>
                          <a:pt x="15" y="13"/>
                        </a:lnTo>
                        <a:close/>
                      </a:path>
                    </a:pathLst>
                  </a:custGeom>
                  <a:solidFill>
                    <a:srgbClr val="114324"/>
                  </a:solidFill>
                  <a:ln w="6350">
                    <a:solidFill>
                      <a:srgbClr val="114324"/>
                    </a:solidFill>
                    <a:round/>
                    <a:headEnd/>
                    <a:tailEnd/>
                  </a:ln>
                </p:spPr>
                <p:txBody>
                  <a:bodyPr/>
                  <a:lstStyle/>
                  <a:p>
                    <a:endParaRPr lang="fa-IR"/>
                  </a:p>
                </p:txBody>
              </p:sp>
              <p:sp>
                <p:nvSpPr>
                  <p:cNvPr id="1343" name="Freeform 1303"/>
                  <p:cNvSpPr>
                    <a:spLocks/>
                  </p:cNvSpPr>
                  <p:nvPr/>
                </p:nvSpPr>
                <p:spPr bwMode="auto">
                  <a:xfrm>
                    <a:off x="985" y="3469"/>
                    <a:ext cx="27" cy="29"/>
                  </a:xfrm>
                  <a:custGeom>
                    <a:avLst/>
                    <a:gdLst>
                      <a:gd name="T0" fmla="*/ 19 w 27"/>
                      <a:gd name="T1" fmla="*/ 0 h 29"/>
                      <a:gd name="T2" fmla="*/ 23 w 27"/>
                      <a:gd name="T3" fmla="*/ 0 h 29"/>
                      <a:gd name="T4" fmla="*/ 23 w 27"/>
                      <a:gd name="T5" fmla="*/ 4 h 29"/>
                      <a:gd name="T6" fmla="*/ 19 w 27"/>
                      <a:gd name="T7" fmla="*/ 4 h 29"/>
                      <a:gd name="T8" fmla="*/ 19 w 27"/>
                      <a:gd name="T9" fmla="*/ 4 h 29"/>
                      <a:gd name="T10" fmla="*/ 19 w 27"/>
                      <a:gd name="T11" fmla="*/ 4 h 29"/>
                      <a:gd name="T12" fmla="*/ 23 w 27"/>
                      <a:gd name="T13" fmla="*/ 8 h 29"/>
                      <a:gd name="T14" fmla="*/ 23 w 27"/>
                      <a:gd name="T15" fmla="*/ 8 h 29"/>
                      <a:gd name="T16" fmla="*/ 23 w 27"/>
                      <a:gd name="T17" fmla="*/ 12 h 29"/>
                      <a:gd name="T18" fmla="*/ 23 w 27"/>
                      <a:gd name="T19" fmla="*/ 12 h 29"/>
                      <a:gd name="T20" fmla="*/ 23 w 27"/>
                      <a:gd name="T21" fmla="*/ 16 h 29"/>
                      <a:gd name="T22" fmla="*/ 23 w 27"/>
                      <a:gd name="T23" fmla="*/ 16 h 29"/>
                      <a:gd name="T24" fmla="*/ 23 w 27"/>
                      <a:gd name="T25" fmla="*/ 21 h 29"/>
                      <a:gd name="T26" fmla="*/ 23 w 27"/>
                      <a:gd name="T27" fmla="*/ 21 h 29"/>
                      <a:gd name="T28" fmla="*/ 23 w 27"/>
                      <a:gd name="T29" fmla="*/ 25 h 29"/>
                      <a:gd name="T30" fmla="*/ 27 w 27"/>
                      <a:gd name="T31" fmla="*/ 25 h 29"/>
                      <a:gd name="T32" fmla="*/ 23 w 27"/>
                      <a:gd name="T33" fmla="*/ 25 h 29"/>
                      <a:gd name="T34" fmla="*/ 15 w 27"/>
                      <a:gd name="T35" fmla="*/ 29 h 29"/>
                      <a:gd name="T36" fmla="*/ 8 w 27"/>
                      <a:gd name="T37" fmla="*/ 29 h 29"/>
                      <a:gd name="T38" fmla="*/ 0 w 27"/>
                      <a:gd name="T39" fmla="*/ 29 h 29"/>
                      <a:gd name="T40" fmla="*/ 0 w 27"/>
                      <a:gd name="T41" fmla="*/ 29 h 29"/>
                      <a:gd name="T42" fmla="*/ 0 w 27"/>
                      <a:gd name="T43" fmla="*/ 25 h 29"/>
                      <a:gd name="T44" fmla="*/ 8 w 27"/>
                      <a:gd name="T45" fmla="*/ 21 h 29"/>
                      <a:gd name="T46" fmla="*/ 8 w 27"/>
                      <a:gd name="T47" fmla="*/ 21 h 29"/>
                      <a:gd name="T48" fmla="*/ 8 w 27"/>
                      <a:gd name="T49" fmla="*/ 12 h 29"/>
                      <a:gd name="T50" fmla="*/ 12 w 27"/>
                      <a:gd name="T51" fmla="*/ 12 h 29"/>
                      <a:gd name="T52" fmla="*/ 12 w 27"/>
                      <a:gd name="T53" fmla="*/ 8 h 29"/>
                      <a:gd name="T54" fmla="*/ 15 w 27"/>
                      <a:gd name="T55" fmla="*/ 8 h 29"/>
                      <a:gd name="T56" fmla="*/ 15 w 27"/>
                      <a:gd name="T57" fmla="*/ 4 h 29"/>
                      <a:gd name="T58" fmla="*/ 15 w 27"/>
                      <a:gd name="T59" fmla="*/ 4 h 29"/>
                      <a:gd name="T60" fmla="*/ 15 w 27"/>
                      <a:gd name="T61" fmla="*/ 0 h 29"/>
                      <a:gd name="T62" fmla="*/ 19 w 27"/>
                      <a:gd name="T63" fmla="*/ 0 h 29"/>
                      <a:gd name="T64" fmla="*/ 19 w 2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9"/>
                      <a:gd name="T101" fmla="*/ 27 w 2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9">
                        <a:moveTo>
                          <a:pt x="19" y="0"/>
                        </a:moveTo>
                        <a:lnTo>
                          <a:pt x="19" y="0"/>
                        </a:lnTo>
                        <a:lnTo>
                          <a:pt x="23" y="0"/>
                        </a:lnTo>
                        <a:lnTo>
                          <a:pt x="23" y="4"/>
                        </a:lnTo>
                        <a:lnTo>
                          <a:pt x="19" y="4"/>
                        </a:lnTo>
                        <a:lnTo>
                          <a:pt x="19" y="8"/>
                        </a:lnTo>
                        <a:lnTo>
                          <a:pt x="23" y="8"/>
                        </a:lnTo>
                        <a:lnTo>
                          <a:pt x="23" y="12"/>
                        </a:lnTo>
                        <a:lnTo>
                          <a:pt x="23" y="16"/>
                        </a:lnTo>
                        <a:lnTo>
                          <a:pt x="23" y="21"/>
                        </a:lnTo>
                        <a:lnTo>
                          <a:pt x="23" y="25"/>
                        </a:lnTo>
                        <a:lnTo>
                          <a:pt x="27" y="25"/>
                        </a:lnTo>
                        <a:lnTo>
                          <a:pt x="23" y="25"/>
                        </a:lnTo>
                        <a:lnTo>
                          <a:pt x="19" y="29"/>
                        </a:lnTo>
                        <a:lnTo>
                          <a:pt x="15" y="29"/>
                        </a:lnTo>
                        <a:lnTo>
                          <a:pt x="12" y="29"/>
                        </a:lnTo>
                        <a:lnTo>
                          <a:pt x="8" y="29"/>
                        </a:lnTo>
                        <a:lnTo>
                          <a:pt x="0" y="29"/>
                        </a:lnTo>
                        <a:lnTo>
                          <a:pt x="0" y="25"/>
                        </a:lnTo>
                        <a:lnTo>
                          <a:pt x="4" y="25"/>
                        </a:lnTo>
                        <a:lnTo>
                          <a:pt x="8" y="21"/>
                        </a:lnTo>
                        <a:lnTo>
                          <a:pt x="8" y="16"/>
                        </a:lnTo>
                        <a:lnTo>
                          <a:pt x="8" y="12"/>
                        </a:lnTo>
                        <a:lnTo>
                          <a:pt x="12" y="12"/>
                        </a:lnTo>
                        <a:lnTo>
                          <a:pt x="12" y="8"/>
                        </a:lnTo>
                        <a:lnTo>
                          <a:pt x="15" y="8"/>
                        </a:lnTo>
                        <a:lnTo>
                          <a:pt x="15" y="4"/>
                        </a:lnTo>
                        <a:lnTo>
                          <a:pt x="15" y="0"/>
                        </a:lnTo>
                        <a:lnTo>
                          <a:pt x="19" y="0"/>
                        </a:lnTo>
                        <a:close/>
                      </a:path>
                    </a:pathLst>
                  </a:custGeom>
                  <a:solidFill>
                    <a:srgbClr val="228129"/>
                  </a:solidFill>
                  <a:ln w="6350">
                    <a:solidFill>
                      <a:srgbClr val="228129"/>
                    </a:solidFill>
                    <a:round/>
                    <a:headEnd/>
                    <a:tailEnd/>
                  </a:ln>
                </p:spPr>
                <p:txBody>
                  <a:bodyPr/>
                  <a:lstStyle/>
                  <a:p>
                    <a:endParaRPr lang="fa-IR"/>
                  </a:p>
                </p:txBody>
              </p:sp>
            </p:grpSp>
            <p:sp>
              <p:nvSpPr>
                <p:cNvPr id="1341" name="Freeform 1304"/>
                <p:cNvSpPr>
                  <a:spLocks/>
                </p:cNvSpPr>
                <p:nvPr/>
              </p:nvSpPr>
              <p:spPr bwMode="auto">
                <a:xfrm>
                  <a:off x="1008" y="3498"/>
                  <a:ext cx="11" cy="21"/>
                </a:xfrm>
                <a:custGeom>
                  <a:avLst/>
                  <a:gdLst>
                    <a:gd name="T0" fmla="*/ 0 w 11"/>
                    <a:gd name="T1" fmla="*/ 0 h 21"/>
                    <a:gd name="T2" fmla="*/ 0 w 11"/>
                    <a:gd name="T3" fmla="*/ 0 h 21"/>
                    <a:gd name="T4" fmla="*/ 0 w 11"/>
                    <a:gd name="T5" fmla="*/ 0 h 21"/>
                    <a:gd name="T6" fmla="*/ 0 w 11"/>
                    <a:gd name="T7" fmla="*/ 4 h 21"/>
                    <a:gd name="T8" fmla="*/ 0 w 11"/>
                    <a:gd name="T9" fmla="*/ 4 h 21"/>
                    <a:gd name="T10" fmla="*/ 0 w 11"/>
                    <a:gd name="T11" fmla="*/ 13 h 21"/>
                    <a:gd name="T12" fmla="*/ 0 w 11"/>
                    <a:gd name="T13" fmla="*/ 13 h 21"/>
                    <a:gd name="T14" fmla="*/ 4 w 11"/>
                    <a:gd name="T15" fmla="*/ 17 h 21"/>
                    <a:gd name="T16" fmla="*/ 4 w 11"/>
                    <a:gd name="T17" fmla="*/ 17 h 21"/>
                    <a:gd name="T18" fmla="*/ 4 w 11"/>
                    <a:gd name="T19" fmla="*/ 17 h 21"/>
                    <a:gd name="T20" fmla="*/ 4 w 11"/>
                    <a:gd name="T21" fmla="*/ 17 h 21"/>
                    <a:gd name="T22" fmla="*/ 8 w 11"/>
                    <a:gd name="T23" fmla="*/ 17 h 21"/>
                    <a:gd name="T24" fmla="*/ 8 w 11"/>
                    <a:gd name="T25" fmla="*/ 17 h 21"/>
                    <a:gd name="T26" fmla="*/ 8 w 11"/>
                    <a:gd name="T27" fmla="*/ 17 h 21"/>
                    <a:gd name="T28" fmla="*/ 8 w 11"/>
                    <a:gd name="T29" fmla="*/ 17 h 21"/>
                    <a:gd name="T30" fmla="*/ 11 w 11"/>
                    <a:gd name="T31" fmla="*/ 21 h 21"/>
                    <a:gd name="T32" fmla="*/ 8 w 11"/>
                    <a:gd name="T33" fmla="*/ 9 h 21"/>
                    <a:gd name="T34" fmla="*/ 8 w 11"/>
                    <a:gd name="T35" fmla="*/ 9 h 21"/>
                    <a:gd name="T36" fmla="*/ 8 w 11"/>
                    <a:gd name="T37" fmla="*/ 9 h 21"/>
                    <a:gd name="T38" fmla="*/ 8 w 11"/>
                    <a:gd name="T39" fmla="*/ 4 h 21"/>
                    <a:gd name="T40" fmla="*/ 8 w 11"/>
                    <a:gd name="T41" fmla="*/ 4 h 21"/>
                    <a:gd name="T42" fmla="*/ 8 w 11"/>
                    <a:gd name="T43" fmla="*/ 4 h 21"/>
                    <a:gd name="T44" fmla="*/ 8 w 11"/>
                    <a:gd name="T45" fmla="*/ 0 h 21"/>
                    <a:gd name="T46" fmla="*/ 0 w 1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21"/>
                    <a:gd name="T74" fmla="*/ 11 w 1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21">
                      <a:moveTo>
                        <a:pt x="0" y="0"/>
                      </a:moveTo>
                      <a:lnTo>
                        <a:pt x="0" y="0"/>
                      </a:lnTo>
                      <a:lnTo>
                        <a:pt x="0" y="4"/>
                      </a:lnTo>
                      <a:lnTo>
                        <a:pt x="0" y="13"/>
                      </a:lnTo>
                      <a:lnTo>
                        <a:pt x="4" y="17"/>
                      </a:lnTo>
                      <a:lnTo>
                        <a:pt x="8" y="17"/>
                      </a:lnTo>
                      <a:lnTo>
                        <a:pt x="11" y="21"/>
                      </a:lnTo>
                      <a:lnTo>
                        <a:pt x="8" y="9"/>
                      </a:lnTo>
                      <a:lnTo>
                        <a:pt x="8" y="4"/>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795" name="Freeform 1305"/>
              <p:cNvSpPr>
                <a:spLocks/>
              </p:cNvSpPr>
              <p:nvPr/>
            </p:nvSpPr>
            <p:spPr bwMode="auto">
              <a:xfrm>
                <a:off x="1498" y="3286"/>
                <a:ext cx="45" cy="51"/>
              </a:xfrm>
              <a:custGeom>
                <a:avLst/>
                <a:gdLst>
                  <a:gd name="T0" fmla="*/ 12 w 45"/>
                  <a:gd name="T1" fmla="*/ 17 h 51"/>
                  <a:gd name="T2" fmla="*/ 12 w 45"/>
                  <a:gd name="T3" fmla="*/ 26 h 51"/>
                  <a:gd name="T4" fmla="*/ 8 w 45"/>
                  <a:gd name="T5" fmla="*/ 30 h 51"/>
                  <a:gd name="T6" fmla="*/ 8 w 45"/>
                  <a:gd name="T7" fmla="*/ 30 h 51"/>
                  <a:gd name="T8" fmla="*/ 8 w 45"/>
                  <a:gd name="T9" fmla="*/ 34 h 51"/>
                  <a:gd name="T10" fmla="*/ 8 w 45"/>
                  <a:gd name="T11" fmla="*/ 34 h 51"/>
                  <a:gd name="T12" fmla="*/ 8 w 45"/>
                  <a:gd name="T13" fmla="*/ 38 h 51"/>
                  <a:gd name="T14" fmla="*/ 4 w 45"/>
                  <a:gd name="T15" fmla="*/ 38 h 51"/>
                  <a:gd name="T16" fmla="*/ 4 w 45"/>
                  <a:gd name="T17" fmla="*/ 43 h 51"/>
                  <a:gd name="T18" fmla="*/ 0 w 45"/>
                  <a:gd name="T19" fmla="*/ 47 h 51"/>
                  <a:gd name="T20" fmla="*/ 0 w 45"/>
                  <a:gd name="T21" fmla="*/ 47 h 51"/>
                  <a:gd name="T22" fmla="*/ 0 w 45"/>
                  <a:gd name="T23" fmla="*/ 51 h 51"/>
                  <a:gd name="T24" fmla="*/ 4 w 45"/>
                  <a:gd name="T25" fmla="*/ 51 h 51"/>
                  <a:gd name="T26" fmla="*/ 15 w 45"/>
                  <a:gd name="T27" fmla="*/ 47 h 51"/>
                  <a:gd name="T28" fmla="*/ 19 w 45"/>
                  <a:gd name="T29" fmla="*/ 47 h 51"/>
                  <a:gd name="T30" fmla="*/ 19 w 45"/>
                  <a:gd name="T31" fmla="*/ 47 h 51"/>
                  <a:gd name="T32" fmla="*/ 23 w 45"/>
                  <a:gd name="T33" fmla="*/ 47 h 51"/>
                  <a:gd name="T34" fmla="*/ 27 w 45"/>
                  <a:gd name="T35" fmla="*/ 47 h 51"/>
                  <a:gd name="T36" fmla="*/ 30 w 45"/>
                  <a:gd name="T37" fmla="*/ 47 h 51"/>
                  <a:gd name="T38" fmla="*/ 34 w 45"/>
                  <a:gd name="T39" fmla="*/ 47 h 51"/>
                  <a:gd name="T40" fmla="*/ 38 w 45"/>
                  <a:gd name="T41" fmla="*/ 47 h 51"/>
                  <a:gd name="T42" fmla="*/ 42 w 45"/>
                  <a:gd name="T43" fmla="*/ 47 h 51"/>
                  <a:gd name="T44" fmla="*/ 42 w 45"/>
                  <a:gd name="T45" fmla="*/ 47 h 51"/>
                  <a:gd name="T46" fmla="*/ 38 w 45"/>
                  <a:gd name="T47" fmla="*/ 43 h 51"/>
                  <a:gd name="T48" fmla="*/ 34 w 45"/>
                  <a:gd name="T49" fmla="*/ 38 h 51"/>
                  <a:gd name="T50" fmla="*/ 34 w 45"/>
                  <a:gd name="T51" fmla="*/ 38 h 51"/>
                  <a:gd name="T52" fmla="*/ 34 w 45"/>
                  <a:gd name="T53" fmla="*/ 34 h 51"/>
                  <a:gd name="T54" fmla="*/ 34 w 45"/>
                  <a:gd name="T55" fmla="*/ 34 h 51"/>
                  <a:gd name="T56" fmla="*/ 30 w 45"/>
                  <a:gd name="T57" fmla="*/ 30 h 51"/>
                  <a:gd name="T58" fmla="*/ 30 w 45"/>
                  <a:gd name="T59" fmla="*/ 30 h 51"/>
                  <a:gd name="T60" fmla="*/ 34 w 45"/>
                  <a:gd name="T61" fmla="*/ 26 h 51"/>
                  <a:gd name="T62" fmla="*/ 30 w 45"/>
                  <a:gd name="T63" fmla="*/ 21 h 51"/>
                  <a:gd name="T64" fmla="*/ 30 w 45"/>
                  <a:gd name="T65" fmla="*/ 21 h 51"/>
                  <a:gd name="T66" fmla="*/ 30 w 45"/>
                  <a:gd name="T67" fmla="*/ 17 h 51"/>
                  <a:gd name="T68" fmla="*/ 30 w 45"/>
                  <a:gd name="T69" fmla="*/ 17 h 51"/>
                  <a:gd name="T70" fmla="*/ 30 w 45"/>
                  <a:gd name="T71" fmla="*/ 17 h 51"/>
                  <a:gd name="T72" fmla="*/ 27 w 45"/>
                  <a:gd name="T73" fmla="*/ 13 h 51"/>
                  <a:gd name="T74" fmla="*/ 27 w 45"/>
                  <a:gd name="T75" fmla="*/ 13 h 51"/>
                  <a:gd name="T76" fmla="*/ 27 w 45"/>
                  <a:gd name="T77" fmla="*/ 9 h 51"/>
                  <a:gd name="T78" fmla="*/ 27 w 45"/>
                  <a:gd name="T79" fmla="*/ 4 h 51"/>
                  <a:gd name="T80" fmla="*/ 23 w 45"/>
                  <a:gd name="T81" fmla="*/ 4 h 51"/>
                  <a:gd name="T82" fmla="*/ 23 w 45"/>
                  <a:gd name="T83" fmla="*/ 4 h 51"/>
                  <a:gd name="T84" fmla="*/ 19 w 45"/>
                  <a:gd name="T85" fmla="*/ 4 h 51"/>
                  <a:gd name="T86" fmla="*/ 19 w 45"/>
                  <a:gd name="T87" fmla="*/ 4 h 51"/>
                  <a:gd name="T88" fmla="*/ 19 w 45"/>
                  <a:gd name="T89" fmla="*/ 9 h 51"/>
                  <a:gd name="T90" fmla="*/ 15 w 45"/>
                  <a:gd name="T91" fmla="*/ 9 h 51"/>
                  <a:gd name="T92" fmla="*/ 15 w 45"/>
                  <a:gd name="T93" fmla="*/ 13 h 51"/>
                  <a:gd name="T94" fmla="*/ 15 w 45"/>
                  <a:gd name="T95" fmla="*/ 13 h 51"/>
                  <a:gd name="T96" fmla="*/ 15 w 45"/>
                  <a:gd name="T97" fmla="*/ 13 h 51"/>
                  <a:gd name="T98" fmla="*/ 12 w 45"/>
                  <a:gd name="T99" fmla="*/ 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51"/>
                  <a:gd name="T152" fmla="*/ 45 w 45"/>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51">
                    <a:moveTo>
                      <a:pt x="12" y="17"/>
                    </a:moveTo>
                    <a:lnTo>
                      <a:pt x="12" y="17"/>
                    </a:lnTo>
                    <a:lnTo>
                      <a:pt x="12" y="21"/>
                    </a:lnTo>
                    <a:lnTo>
                      <a:pt x="12" y="26"/>
                    </a:lnTo>
                    <a:lnTo>
                      <a:pt x="8" y="26"/>
                    </a:lnTo>
                    <a:lnTo>
                      <a:pt x="8" y="30"/>
                    </a:lnTo>
                    <a:lnTo>
                      <a:pt x="8" y="34"/>
                    </a:lnTo>
                    <a:lnTo>
                      <a:pt x="8" y="38"/>
                    </a:lnTo>
                    <a:lnTo>
                      <a:pt x="4" y="38"/>
                    </a:lnTo>
                    <a:lnTo>
                      <a:pt x="4" y="43"/>
                    </a:lnTo>
                    <a:lnTo>
                      <a:pt x="0" y="47"/>
                    </a:lnTo>
                    <a:lnTo>
                      <a:pt x="0" y="51"/>
                    </a:lnTo>
                    <a:lnTo>
                      <a:pt x="4" y="51"/>
                    </a:lnTo>
                    <a:lnTo>
                      <a:pt x="12" y="47"/>
                    </a:lnTo>
                    <a:lnTo>
                      <a:pt x="15" y="47"/>
                    </a:lnTo>
                    <a:lnTo>
                      <a:pt x="19" y="47"/>
                    </a:lnTo>
                    <a:lnTo>
                      <a:pt x="23" y="47"/>
                    </a:lnTo>
                    <a:lnTo>
                      <a:pt x="27" y="47"/>
                    </a:lnTo>
                    <a:lnTo>
                      <a:pt x="30" y="47"/>
                    </a:lnTo>
                    <a:lnTo>
                      <a:pt x="34" y="47"/>
                    </a:lnTo>
                    <a:lnTo>
                      <a:pt x="38" y="47"/>
                    </a:lnTo>
                    <a:lnTo>
                      <a:pt x="42" y="47"/>
                    </a:lnTo>
                    <a:lnTo>
                      <a:pt x="45" y="47"/>
                    </a:lnTo>
                    <a:lnTo>
                      <a:pt x="42" y="47"/>
                    </a:lnTo>
                    <a:lnTo>
                      <a:pt x="38" y="43"/>
                    </a:lnTo>
                    <a:lnTo>
                      <a:pt x="34" y="43"/>
                    </a:lnTo>
                    <a:lnTo>
                      <a:pt x="34" y="38"/>
                    </a:lnTo>
                    <a:lnTo>
                      <a:pt x="34" y="34"/>
                    </a:lnTo>
                    <a:lnTo>
                      <a:pt x="30" y="30"/>
                    </a:lnTo>
                    <a:lnTo>
                      <a:pt x="34" y="26"/>
                    </a:lnTo>
                    <a:lnTo>
                      <a:pt x="30" y="21"/>
                    </a:lnTo>
                    <a:lnTo>
                      <a:pt x="30" y="17"/>
                    </a:lnTo>
                    <a:lnTo>
                      <a:pt x="30" y="13"/>
                    </a:lnTo>
                    <a:lnTo>
                      <a:pt x="27" y="13"/>
                    </a:lnTo>
                    <a:lnTo>
                      <a:pt x="27" y="9"/>
                    </a:lnTo>
                    <a:lnTo>
                      <a:pt x="27" y="4"/>
                    </a:lnTo>
                    <a:lnTo>
                      <a:pt x="23" y="4"/>
                    </a:lnTo>
                    <a:lnTo>
                      <a:pt x="23" y="0"/>
                    </a:lnTo>
                    <a:lnTo>
                      <a:pt x="19" y="4"/>
                    </a:lnTo>
                    <a:lnTo>
                      <a:pt x="19" y="9"/>
                    </a:lnTo>
                    <a:lnTo>
                      <a:pt x="15" y="9"/>
                    </a:lnTo>
                    <a:lnTo>
                      <a:pt x="15" y="13"/>
                    </a:lnTo>
                    <a:lnTo>
                      <a:pt x="12" y="17"/>
                    </a:lnTo>
                    <a:close/>
                  </a:path>
                </a:pathLst>
              </a:custGeom>
              <a:solidFill>
                <a:srgbClr val="114324"/>
              </a:solidFill>
              <a:ln w="6350">
                <a:solidFill>
                  <a:srgbClr val="114324"/>
                </a:solidFill>
                <a:round/>
                <a:headEnd/>
                <a:tailEnd/>
              </a:ln>
            </p:spPr>
            <p:txBody>
              <a:bodyPr/>
              <a:lstStyle/>
              <a:p>
                <a:endParaRPr lang="fa-IR"/>
              </a:p>
            </p:txBody>
          </p:sp>
          <p:sp>
            <p:nvSpPr>
              <p:cNvPr id="796" name="Freeform 1306"/>
              <p:cNvSpPr>
                <a:spLocks/>
              </p:cNvSpPr>
              <p:nvPr/>
            </p:nvSpPr>
            <p:spPr bwMode="auto">
              <a:xfrm>
                <a:off x="1151" y="3201"/>
                <a:ext cx="46" cy="47"/>
              </a:xfrm>
              <a:custGeom>
                <a:avLst/>
                <a:gdLst>
                  <a:gd name="T0" fmla="*/ 12 w 46"/>
                  <a:gd name="T1" fmla="*/ 13 h 47"/>
                  <a:gd name="T2" fmla="*/ 12 w 46"/>
                  <a:gd name="T3" fmla="*/ 21 h 47"/>
                  <a:gd name="T4" fmla="*/ 8 w 46"/>
                  <a:gd name="T5" fmla="*/ 26 h 47"/>
                  <a:gd name="T6" fmla="*/ 8 w 46"/>
                  <a:gd name="T7" fmla="*/ 26 h 47"/>
                  <a:gd name="T8" fmla="*/ 8 w 46"/>
                  <a:gd name="T9" fmla="*/ 34 h 47"/>
                  <a:gd name="T10" fmla="*/ 8 w 46"/>
                  <a:gd name="T11" fmla="*/ 34 h 47"/>
                  <a:gd name="T12" fmla="*/ 8 w 46"/>
                  <a:gd name="T13" fmla="*/ 34 h 47"/>
                  <a:gd name="T14" fmla="*/ 4 w 46"/>
                  <a:gd name="T15" fmla="*/ 38 h 47"/>
                  <a:gd name="T16" fmla="*/ 4 w 46"/>
                  <a:gd name="T17" fmla="*/ 38 h 47"/>
                  <a:gd name="T18" fmla="*/ 0 w 46"/>
                  <a:gd name="T19" fmla="*/ 43 h 47"/>
                  <a:gd name="T20" fmla="*/ 0 w 46"/>
                  <a:gd name="T21" fmla="*/ 47 h 47"/>
                  <a:gd name="T22" fmla="*/ 0 w 46"/>
                  <a:gd name="T23" fmla="*/ 47 h 47"/>
                  <a:gd name="T24" fmla="*/ 4 w 46"/>
                  <a:gd name="T25" fmla="*/ 47 h 47"/>
                  <a:gd name="T26" fmla="*/ 15 w 46"/>
                  <a:gd name="T27" fmla="*/ 47 h 47"/>
                  <a:gd name="T28" fmla="*/ 19 w 46"/>
                  <a:gd name="T29" fmla="*/ 43 h 47"/>
                  <a:gd name="T30" fmla="*/ 23 w 46"/>
                  <a:gd name="T31" fmla="*/ 43 h 47"/>
                  <a:gd name="T32" fmla="*/ 23 w 46"/>
                  <a:gd name="T33" fmla="*/ 43 h 47"/>
                  <a:gd name="T34" fmla="*/ 27 w 46"/>
                  <a:gd name="T35" fmla="*/ 43 h 47"/>
                  <a:gd name="T36" fmla="*/ 30 w 46"/>
                  <a:gd name="T37" fmla="*/ 43 h 47"/>
                  <a:gd name="T38" fmla="*/ 34 w 46"/>
                  <a:gd name="T39" fmla="*/ 47 h 47"/>
                  <a:gd name="T40" fmla="*/ 38 w 46"/>
                  <a:gd name="T41" fmla="*/ 47 h 47"/>
                  <a:gd name="T42" fmla="*/ 46 w 46"/>
                  <a:gd name="T43" fmla="*/ 47 h 47"/>
                  <a:gd name="T44" fmla="*/ 42 w 46"/>
                  <a:gd name="T45" fmla="*/ 43 h 47"/>
                  <a:gd name="T46" fmla="*/ 38 w 46"/>
                  <a:gd name="T47" fmla="*/ 38 h 47"/>
                  <a:gd name="T48" fmla="*/ 34 w 46"/>
                  <a:gd name="T49" fmla="*/ 38 h 47"/>
                  <a:gd name="T50" fmla="*/ 34 w 46"/>
                  <a:gd name="T51" fmla="*/ 34 h 47"/>
                  <a:gd name="T52" fmla="*/ 34 w 46"/>
                  <a:gd name="T53" fmla="*/ 34 h 47"/>
                  <a:gd name="T54" fmla="*/ 34 w 46"/>
                  <a:gd name="T55" fmla="*/ 30 h 47"/>
                  <a:gd name="T56" fmla="*/ 30 w 46"/>
                  <a:gd name="T57" fmla="*/ 26 h 47"/>
                  <a:gd name="T58" fmla="*/ 30 w 46"/>
                  <a:gd name="T59" fmla="*/ 26 h 47"/>
                  <a:gd name="T60" fmla="*/ 34 w 46"/>
                  <a:gd name="T61" fmla="*/ 21 h 47"/>
                  <a:gd name="T62" fmla="*/ 30 w 46"/>
                  <a:gd name="T63" fmla="*/ 17 h 47"/>
                  <a:gd name="T64" fmla="*/ 30 w 46"/>
                  <a:gd name="T65" fmla="*/ 17 h 47"/>
                  <a:gd name="T66" fmla="*/ 30 w 46"/>
                  <a:gd name="T67" fmla="*/ 17 h 47"/>
                  <a:gd name="T68" fmla="*/ 30 w 46"/>
                  <a:gd name="T69" fmla="*/ 13 h 47"/>
                  <a:gd name="T70" fmla="*/ 30 w 46"/>
                  <a:gd name="T71" fmla="*/ 13 h 47"/>
                  <a:gd name="T72" fmla="*/ 27 w 46"/>
                  <a:gd name="T73" fmla="*/ 13 h 47"/>
                  <a:gd name="T74" fmla="*/ 27 w 46"/>
                  <a:gd name="T75" fmla="*/ 9 h 47"/>
                  <a:gd name="T76" fmla="*/ 27 w 46"/>
                  <a:gd name="T77" fmla="*/ 4 h 47"/>
                  <a:gd name="T78" fmla="*/ 27 w 46"/>
                  <a:gd name="T79" fmla="*/ 4 h 47"/>
                  <a:gd name="T80" fmla="*/ 23 w 46"/>
                  <a:gd name="T81" fmla="*/ 0 h 47"/>
                  <a:gd name="T82" fmla="*/ 23 w 46"/>
                  <a:gd name="T83" fmla="*/ 0 h 47"/>
                  <a:gd name="T84" fmla="*/ 19 w 46"/>
                  <a:gd name="T85" fmla="*/ 0 h 47"/>
                  <a:gd name="T86" fmla="*/ 19 w 46"/>
                  <a:gd name="T87" fmla="*/ 4 h 47"/>
                  <a:gd name="T88" fmla="*/ 19 w 46"/>
                  <a:gd name="T89" fmla="*/ 4 h 47"/>
                  <a:gd name="T90" fmla="*/ 15 w 46"/>
                  <a:gd name="T91" fmla="*/ 9 h 47"/>
                  <a:gd name="T92" fmla="*/ 15 w 46"/>
                  <a:gd name="T93" fmla="*/ 9 h 47"/>
                  <a:gd name="T94" fmla="*/ 15 w 46"/>
                  <a:gd name="T95" fmla="*/ 9 h 47"/>
                  <a:gd name="T96" fmla="*/ 15 w 46"/>
                  <a:gd name="T97" fmla="*/ 13 h 47"/>
                  <a:gd name="T98" fmla="*/ 12 w 46"/>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47"/>
                  <a:gd name="T152" fmla="*/ 46 w 46"/>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47">
                    <a:moveTo>
                      <a:pt x="12" y="13"/>
                    </a:moveTo>
                    <a:lnTo>
                      <a:pt x="12" y="13"/>
                    </a:lnTo>
                    <a:lnTo>
                      <a:pt x="12" y="21"/>
                    </a:lnTo>
                    <a:lnTo>
                      <a:pt x="8" y="21"/>
                    </a:lnTo>
                    <a:lnTo>
                      <a:pt x="8" y="26"/>
                    </a:lnTo>
                    <a:lnTo>
                      <a:pt x="8" y="30"/>
                    </a:lnTo>
                    <a:lnTo>
                      <a:pt x="8" y="34"/>
                    </a:lnTo>
                    <a:lnTo>
                      <a:pt x="4" y="38"/>
                    </a:lnTo>
                    <a:lnTo>
                      <a:pt x="0" y="43"/>
                    </a:lnTo>
                    <a:lnTo>
                      <a:pt x="0" y="47"/>
                    </a:lnTo>
                    <a:lnTo>
                      <a:pt x="4" y="47"/>
                    </a:lnTo>
                    <a:lnTo>
                      <a:pt x="12" y="47"/>
                    </a:lnTo>
                    <a:lnTo>
                      <a:pt x="15" y="47"/>
                    </a:lnTo>
                    <a:lnTo>
                      <a:pt x="15" y="43"/>
                    </a:lnTo>
                    <a:lnTo>
                      <a:pt x="19" y="43"/>
                    </a:lnTo>
                    <a:lnTo>
                      <a:pt x="23" y="43"/>
                    </a:lnTo>
                    <a:lnTo>
                      <a:pt x="27" y="43"/>
                    </a:lnTo>
                    <a:lnTo>
                      <a:pt x="30" y="43"/>
                    </a:lnTo>
                    <a:lnTo>
                      <a:pt x="34" y="43"/>
                    </a:lnTo>
                    <a:lnTo>
                      <a:pt x="34" y="47"/>
                    </a:lnTo>
                    <a:lnTo>
                      <a:pt x="38" y="47"/>
                    </a:lnTo>
                    <a:lnTo>
                      <a:pt x="42" y="47"/>
                    </a:lnTo>
                    <a:lnTo>
                      <a:pt x="46" y="47"/>
                    </a:lnTo>
                    <a:lnTo>
                      <a:pt x="42" y="43"/>
                    </a:lnTo>
                    <a:lnTo>
                      <a:pt x="38" y="38"/>
                    </a:lnTo>
                    <a:lnTo>
                      <a:pt x="34" y="38"/>
                    </a:lnTo>
                    <a:lnTo>
                      <a:pt x="34" y="34"/>
                    </a:lnTo>
                    <a:lnTo>
                      <a:pt x="34" y="30"/>
                    </a:lnTo>
                    <a:lnTo>
                      <a:pt x="30" y="26"/>
                    </a:lnTo>
                    <a:lnTo>
                      <a:pt x="34" y="26"/>
                    </a:lnTo>
                    <a:lnTo>
                      <a:pt x="34" y="21"/>
                    </a:lnTo>
                    <a:lnTo>
                      <a:pt x="30" y="21"/>
                    </a:lnTo>
                    <a:lnTo>
                      <a:pt x="30" y="17"/>
                    </a:lnTo>
                    <a:lnTo>
                      <a:pt x="30" y="13"/>
                    </a:lnTo>
                    <a:lnTo>
                      <a:pt x="27" y="13"/>
                    </a:lnTo>
                    <a:lnTo>
                      <a:pt x="27" y="9"/>
                    </a:lnTo>
                    <a:lnTo>
                      <a:pt x="27" y="4"/>
                    </a:lnTo>
                    <a:lnTo>
                      <a:pt x="23" y="0"/>
                    </a:lnTo>
                    <a:lnTo>
                      <a:pt x="19" y="0"/>
                    </a:lnTo>
                    <a:lnTo>
                      <a:pt x="19" y="4"/>
                    </a:lnTo>
                    <a:lnTo>
                      <a:pt x="19" y="9"/>
                    </a:lnTo>
                    <a:lnTo>
                      <a:pt x="15" y="9"/>
                    </a:lnTo>
                    <a:lnTo>
                      <a:pt x="15" y="13"/>
                    </a:lnTo>
                    <a:lnTo>
                      <a:pt x="12" y="13"/>
                    </a:lnTo>
                    <a:close/>
                  </a:path>
                </a:pathLst>
              </a:custGeom>
              <a:solidFill>
                <a:srgbClr val="114324"/>
              </a:solidFill>
              <a:ln w="6350">
                <a:solidFill>
                  <a:srgbClr val="114324"/>
                </a:solidFill>
                <a:round/>
                <a:headEnd/>
                <a:tailEnd/>
              </a:ln>
            </p:spPr>
            <p:txBody>
              <a:bodyPr/>
              <a:lstStyle/>
              <a:p>
                <a:endParaRPr lang="fa-IR"/>
              </a:p>
            </p:txBody>
          </p:sp>
          <p:sp>
            <p:nvSpPr>
              <p:cNvPr id="797" name="Freeform 1307"/>
              <p:cNvSpPr>
                <a:spLocks/>
              </p:cNvSpPr>
              <p:nvPr/>
            </p:nvSpPr>
            <p:spPr bwMode="auto">
              <a:xfrm>
                <a:off x="1306" y="3345"/>
                <a:ext cx="38" cy="68"/>
              </a:xfrm>
              <a:custGeom>
                <a:avLst/>
                <a:gdLst>
                  <a:gd name="T0" fmla="*/ 11 w 38"/>
                  <a:gd name="T1" fmla="*/ 22 h 68"/>
                  <a:gd name="T2" fmla="*/ 7 w 38"/>
                  <a:gd name="T3" fmla="*/ 30 h 68"/>
                  <a:gd name="T4" fmla="*/ 7 w 38"/>
                  <a:gd name="T5" fmla="*/ 39 h 68"/>
                  <a:gd name="T6" fmla="*/ 7 w 38"/>
                  <a:gd name="T7" fmla="*/ 39 h 68"/>
                  <a:gd name="T8" fmla="*/ 7 w 38"/>
                  <a:gd name="T9" fmla="*/ 47 h 68"/>
                  <a:gd name="T10" fmla="*/ 4 w 38"/>
                  <a:gd name="T11" fmla="*/ 51 h 68"/>
                  <a:gd name="T12" fmla="*/ 4 w 38"/>
                  <a:gd name="T13" fmla="*/ 51 h 68"/>
                  <a:gd name="T14" fmla="*/ 4 w 38"/>
                  <a:gd name="T15" fmla="*/ 56 h 68"/>
                  <a:gd name="T16" fmla="*/ 0 w 38"/>
                  <a:gd name="T17" fmla="*/ 64 h 68"/>
                  <a:gd name="T18" fmla="*/ 0 w 38"/>
                  <a:gd name="T19" fmla="*/ 68 h 68"/>
                  <a:gd name="T20" fmla="*/ 4 w 38"/>
                  <a:gd name="T21" fmla="*/ 68 h 68"/>
                  <a:gd name="T22" fmla="*/ 11 w 38"/>
                  <a:gd name="T23" fmla="*/ 64 h 68"/>
                  <a:gd name="T24" fmla="*/ 15 w 38"/>
                  <a:gd name="T25" fmla="*/ 64 h 68"/>
                  <a:gd name="T26" fmla="*/ 15 w 38"/>
                  <a:gd name="T27" fmla="*/ 64 h 68"/>
                  <a:gd name="T28" fmla="*/ 19 w 38"/>
                  <a:gd name="T29" fmla="*/ 64 h 68"/>
                  <a:gd name="T30" fmla="*/ 19 w 38"/>
                  <a:gd name="T31" fmla="*/ 64 h 68"/>
                  <a:gd name="T32" fmla="*/ 23 w 38"/>
                  <a:gd name="T33" fmla="*/ 64 h 68"/>
                  <a:gd name="T34" fmla="*/ 26 w 38"/>
                  <a:gd name="T35" fmla="*/ 64 h 68"/>
                  <a:gd name="T36" fmla="*/ 26 w 38"/>
                  <a:gd name="T37" fmla="*/ 64 h 68"/>
                  <a:gd name="T38" fmla="*/ 30 w 38"/>
                  <a:gd name="T39" fmla="*/ 64 h 68"/>
                  <a:gd name="T40" fmla="*/ 34 w 38"/>
                  <a:gd name="T41" fmla="*/ 64 h 68"/>
                  <a:gd name="T42" fmla="*/ 38 w 38"/>
                  <a:gd name="T43" fmla="*/ 64 h 68"/>
                  <a:gd name="T44" fmla="*/ 34 w 38"/>
                  <a:gd name="T45" fmla="*/ 60 h 68"/>
                  <a:gd name="T46" fmla="*/ 30 w 38"/>
                  <a:gd name="T47" fmla="*/ 60 h 68"/>
                  <a:gd name="T48" fmla="*/ 30 w 38"/>
                  <a:gd name="T49" fmla="*/ 56 h 68"/>
                  <a:gd name="T50" fmla="*/ 26 w 38"/>
                  <a:gd name="T51" fmla="*/ 51 h 68"/>
                  <a:gd name="T52" fmla="*/ 26 w 38"/>
                  <a:gd name="T53" fmla="*/ 47 h 68"/>
                  <a:gd name="T54" fmla="*/ 26 w 38"/>
                  <a:gd name="T55" fmla="*/ 47 h 68"/>
                  <a:gd name="T56" fmla="*/ 26 w 38"/>
                  <a:gd name="T57" fmla="*/ 43 h 68"/>
                  <a:gd name="T58" fmla="*/ 26 w 38"/>
                  <a:gd name="T59" fmla="*/ 39 h 68"/>
                  <a:gd name="T60" fmla="*/ 26 w 38"/>
                  <a:gd name="T61" fmla="*/ 39 h 68"/>
                  <a:gd name="T62" fmla="*/ 26 w 38"/>
                  <a:gd name="T63" fmla="*/ 34 h 68"/>
                  <a:gd name="T64" fmla="*/ 26 w 38"/>
                  <a:gd name="T65" fmla="*/ 30 h 68"/>
                  <a:gd name="T66" fmla="*/ 26 w 38"/>
                  <a:gd name="T67" fmla="*/ 30 h 68"/>
                  <a:gd name="T68" fmla="*/ 23 w 38"/>
                  <a:gd name="T69" fmla="*/ 26 h 68"/>
                  <a:gd name="T70" fmla="*/ 23 w 38"/>
                  <a:gd name="T71" fmla="*/ 26 h 68"/>
                  <a:gd name="T72" fmla="*/ 23 w 38"/>
                  <a:gd name="T73" fmla="*/ 22 h 68"/>
                  <a:gd name="T74" fmla="*/ 23 w 38"/>
                  <a:gd name="T75" fmla="*/ 22 h 68"/>
                  <a:gd name="T76" fmla="*/ 23 w 38"/>
                  <a:gd name="T77" fmla="*/ 17 h 68"/>
                  <a:gd name="T78" fmla="*/ 23 w 38"/>
                  <a:gd name="T79" fmla="*/ 17 h 68"/>
                  <a:gd name="T80" fmla="*/ 23 w 38"/>
                  <a:gd name="T81" fmla="*/ 9 h 68"/>
                  <a:gd name="T82" fmla="*/ 19 w 38"/>
                  <a:gd name="T83" fmla="*/ 5 h 68"/>
                  <a:gd name="T84" fmla="*/ 19 w 38"/>
                  <a:gd name="T85" fmla="*/ 5 h 68"/>
                  <a:gd name="T86" fmla="*/ 19 w 38"/>
                  <a:gd name="T87" fmla="*/ 5 h 68"/>
                  <a:gd name="T88" fmla="*/ 15 w 38"/>
                  <a:gd name="T89" fmla="*/ 0 h 68"/>
                  <a:gd name="T90" fmla="*/ 15 w 38"/>
                  <a:gd name="T91" fmla="*/ 5 h 68"/>
                  <a:gd name="T92" fmla="*/ 15 w 38"/>
                  <a:gd name="T93" fmla="*/ 9 h 68"/>
                  <a:gd name="T94" fmla="*/ 15 w 38"/>
                  <a:gd name="T95" fmla="*/ 9 h 68"/>
                  <a:gd name="T96" fmla="*/ 11 w 38"/>
                  <a:gd name="T97" fmla="*/ 13 h 68"/>
                  <a:gd name="T98" fmla="*/ 11 w 38"/>
                  <a:gd name="T99" fmla="*/ 13 h 68"/>
                  <a:gd name="T100" fmla="*/ 11 w 38"/>
                  <a:gd name="T101" fmla="*/ 17 h 68"/>
                  <a:gd name="T102" fmla="*/ 11 w 38"/>
                  <a:gd name="T103" fmla="*/ 1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8"/>
                  <a:gd name="T158" fmla="*/ 38 w 38"/>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8">
                    <a:moveTo>
                      <a:pt x="11" y="22"/>
                    </a:moveTo>
                    <a:lnTo>
                      <a:pt x="11" y="22"/>
                    </a:lnTo>
                    <a:lnTo>
                      <a:pt x="11" y="30"/>
                    </a:lnTo>
                    <a:lnTo>
                      <a:pt x="7" y="30"/>
                    </a:lnTo>
                    <a:lnTo>
                      <a:pt x="7" y="34"/>
                    </a:lnTo>
                    <a:lnTo>
                      <a:pt x="7" y="39"/>
                    </a:lnTo>
                    <a:lnTo>
                      <a:pt x="7" y="43"/>
                    </a:lnTo>
                    <a:lnTo>
                      <a:pt x="7" y="47"/>
                    </a:lnTo>
                    <a:lnTo>
                      <a:pt x="4" y="47"/>
                    </a:lnTo>
                    <a:lnTo>
                      <a:pt x="4" y="51"/>
                    </a:lnTo>
                    <a:lnTo>
                      <a:pt x="4" y="56"/>
                    </a:lnTo>
                    <a:lnTo>
                      <a:pt x="0" y="60"/>
                    </a:lnTo>
                    <a:lnTo>
                      <a:pt x="0" y="64"/>
                    </a:lnTo>
                    <a:lnTo>
                      <a:pt x="0" y="68"/>
                    </a:lnTo>
                    <a:lnTo>
                      <a:pt x="4" y="68"/>
                    </a:lnTo>
                    <a:lnTo>
                      <a:pt x="7" y="64"/>
                    </a:lnTo>
                    <a:lnTo>
                      <a:pt x="11" y="64"/>
                    </a:lnTo>
                    <a:lnTo>
                      <a:pt x="15" y="64"/>
                    </a:lnTo>
                    <a:lnTo>
                      <a:pt x="19" y="64"/>
                    </a:lnTo>
                    <a:lnTo>
                      <a:pt x="23" y="64"/>
                    </a:lnTo>
                    <a:lnTo>
                      <a:pt x="26" y="64"/>
                    </a:lnTo>
                    <a:lnTo>
                      <a:pt x="30" y="64"/>
                    </a:lnTo>
                    <a:lnTo>
                      <a:pt x="34" y="64"/>
                    </a:lnTo>
                    <a:lnTo>
                      <a:pt x="38" y="64"/>
                    </a:lnTo>
                    <a:lnTo>
                      <a:pt x="34" y="64"/>
                    </a:lnTo>
                    <a:lnTo>
                      <a:pt x="34" y="60"/>
                    </a:lnTo>
                    <a:lnTo>
                      <a:pt x="30" y="60"/>
                    </a:lnTo>
                    <a:lnTo>
                      <a:pt x="30" y="56"/>
                    </a:lnTo>
                    <a:lnTo>
                      <a:pt x="26" y="51"/>
                    </a:lnTo>
                    <a:lnTo>
                      <a:pt x="26" y="47"/>
                    </a:lnTo>
                    <a:lnTo>
                      <a:pt x="30" y="47"/>
                    </a:lnTo>
                    <a:lnTo>
                      <a:pt x="26" y="47"/>
                    </a:lnTo>
                    <a:lnTo>
                      <a:pt x="26" y="43"/>
                    </a:lnTo>
                    <a:lnTo>
                      <a:pt x="26" y="39"/>
                    </a:lnTo>
                    <a:lnTo>
                      <a:pt x="26" y="34"/>
                    </a:lnTo>
                    <a:lnTo>
                      <a:pt x="26" y="30"/>
                    </a:lnTo>
                    <a:lnTo>
                      <a:pt x="23" y="26"/>
                    </a:lnTo>
                    <a:lnTo>
                      <a:pt x="23" y="22"/>
                    </a:lnTo>
                    <a:lnTo>
                      <a:pt x="26" y="22"/>
                    </a:lnTo>
                    <a:lnTo>
                      <a:pt x="23" y="22"/>
                    </a:lnTo>
                    <a:lnTo>
                      <a:pt x="23" y="17"/>
                    </a:lnTo>
                    <a:lnTo>
                      <a:pt x="23" y="13"/>
                    </a:lnTo>
                    <a:lnTo>
                      <a:pt x="23" y="9"/>
                    </a:lnTo>
                    <a:lnTo>
                      <a:pt x="19" y="5"/>
                    </a:lnTo>
                    <a:lnTo>
                      <a:pt x="19" y="0"/>
                    </a:lnTo>
                    <a:lnTo>
                      <a:pt x="15" y="0"/>
                    </a:lnTo>
                    <a:lnTo>
                      <a:pt x="15" y="5"/>
                    </a:lnTo>
                    <a:lnTo>
                      <a:pt x="15" y="9"/>
                    </a:lnTo>
                    <a:lnTo>
                      <a:pt x="11" y="13"/>
                    </a:lnTo>
                    <a:lnTo>
                      <a:pt x="11" y="17"/>
                    </a:lnTo>
                    <a:lnTo>
                      <a:pt x="11" y="22"/>
                    </a:lnTo>
                    <a:close/>
                  </a:path>
                </a:pathLst>
              </a:custGeom>
              <a:solidFill>
                <a:srgbClr val="005E31"/>
              </a:solidFill>
              <a:ln w="6350">
                <a:solidFill>
                  <a:srgbClr val="005E31"/>
                </a:solidFill>
                <a:round/>
                <a:headEnd/>
                <a:tailEnd/>
              </a:ln>
            </p:spPr>
            <p:txBody>
              <a:bodyPr/>
              <a:lstStyle/>
              <a:p>
                <a:endParaRPr lang="fa-IR"/>
              </a:p>
            </p:txBody>
          </p:sp>
          <p:sp>
            <p:nvSpPr>
              <p:cNvPr id="798" name="Freeform 1308"/>
              <p:cNvSpPr>
                <a:spLocks/>
              </p:cNvSpPr>
              <p:nvPr/>
            </p:nvSpPr>
            <p:spPr bwMode="auto">
              <a:xfrm>
                <a:off x="1445" y="3150"/>
                <a:ext cx="19" cy="43"/>
              </a:xfrm>
              <a:custGeom>
                <a:avLst/>
                <a:gdLst>
                  <a:gd name="T0" fmla="*/ 8 w 19"/>
                  <a:gd name="T1" fmla="*/ 13 h 43"/>
                  <a:gd name="T2" fmla="*/ 4 w 19"/>
                  <a:gd name="T3" fmla="*/ 22 h 43"/>
                  <a:gd name="T4" fmla="*/ 4 w 19"/>
                  <a:gd name="T5" fmla="*/ 26 h 43"/>
                  <a:gd name="T6" fmla="*/ 4 w 19"/>
                  <a:gd name="T7" fmla="*/ 30 h 43"/>
                  <a:gd name="T8" fmla="*/ 4 w 19"/>
                  <a:gd name="T9" fmla="*/ 30 h 43"/>
                  <a:gd name="T10" fmla="*/ 4 w 19"/>
                  <a:gd name="T11" fmla="*/ 30 h 43"/>
                  <a:gd name="T12" fmla="*/ 4 w 19"/>
                  <a:gd name="T13" fmla="*/ 34 h 43"/>
                  <a:gd name="T14" fmla="*/ 0 w 19"/>
                  <a:gd name="T15" fmla="*/ 39 h 43"/>
                  <a:gd name="T16" fmla="*/ 0 w 19"/>
                  <a:gd name="T17" fmla="*/ 43 h 43"/>
                  <a:gd name="T18" fmla="*/ 4 w 19"/>
                  <a:gd name="T19" fmla="*/ 39 h 43"/>
                  <a:gd name="T20" fmla="*/ 8 w 19"/>
                  <a:gd name="T21" fmla="*/ 39 h 43"/>
                  <a:gd name="T22" fmla="*/ 12 w 19"/>
                  <a:gd name="T23" fmla="*/ 39 h 43"/>
                  <a:gd name="T24" fmla="*/ 12 w 19"/>
                  <a:gd name="T25" fmla="*/ 39 h 43"/>
                  <a:gd name="T26" fmla="*/ 12 w 19"/>
                  <a:gd name="T27" fmla="*/ 39 h 43"/>
                  <a:gd name="T28" fmla="*/ 16 w 19"/>
                  <a:gd name="T29" fmla="*/ 39 h 43"/>
                  <a:gd name="T30" fmla="*/ 16 w 19"/>
                  <a:gd name="T31" fmla="*/ 39 h 43"/>
                  <a:gd name="T32" fmla="*/ 19 w 19"/>
                  <a:gd name="T33" fmla="*/ 39 h 43"/>
                  <a:gd name="T34" fmla="*/ 19 w 19"/>
                  <a:gd name="T35" fmla="*/ 39 h 43"/>
                  <a:gd name="T36" fmla="*/ 16 w 19"/>
                  <a:gd name="T37" fmla="*/ 34 h 43"/>
                  <a:gd name="T38" fmla="*/ 16 w 19"/>
                  <a:gd name="T39" fmla="*/ 34 h 43"/>
                  <a:gd name="T40" fmla="*/ 16 w 19"/>
                  <a:gd name="T41" fmla="*/ 30 h 43"/>
                  <a:gd name="T42" fmla="*/ 16 w 19"/>
                  <a:gd name="T43" fmla="*/ 26 h 43"/>
                  <a:gd name="T44" fmla="*/ 16 w 19"/>
                  <a:gd name="T45" fmla="*/ 22 h 43"/>
                  <a:gd name="T46" fmla="*/ 16 w 19"/>
                  <a:gd name="T47" fmla="*/ 22 h 43"/>
                  <a:gd name="T48" fmla="*/ 16 w 19"/>
                  <a:gd name="T49" fmla="*/ 17 h 43"/>
                  <a:gd name="T50" fmla="*/ 12 w 19"/>
                  <a:gd name="T51" fmla="*/ 17 h 43"/>
                  <a:gd name="T52" fmla="*/ 16 w 19"/>
                  <a:gd name="T53" fmla="*/ 13 h 43"/>
                  <a:gd name="T54" fmla="*/ 12 w 19"/>
                  <a:gd name="T55" fmla="*/ 13 h 43"/>
                  <a:gd name="T56" fmla="*/ 12 w 19"/>
                  <a:gd name="T57" fmla="*/ 9 h 43"/>
                  <a:gd name="T58" fmla="*/ 12 w 19"/>
                  <a:gd name="T59" fmla="*/ 5 h 43"/>
                  <a:gd name="T60" fmla="*/ 12 w 19"/>
                  <a:gd name="T61" fmla="*/ 5 h 43"/>
                  <a:gd name="T62" fmla="*/ 12 w 19"/>
                  <a:gd name="T63" fmla="*/ 0 h 43"/>
                  <a:gd name="T64" fmla="*/ 8 w 19"/>
                  <a:gd name="T65" fmla="*/ 5 h 43"/>
                  <a:gd name="T66" fmla="*/ 8 w 19"/>
                  <a:gd name="T67" fmla="*/ 5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2"/>
                    </a:lnTo>
                    <a:lnTo>
                      <a:pt x="4" y="26"/>
                    </a:lnTo>
                    <a:lnTo>
                      <a:pt x="4" y="30"/>
                    </a:lnTo>
                    <a:lnTo>
                      <a:pt x="4" y="34"/>
                    </a:lnTo>
                    <a:lnTo>
                      <a:pt x="4" y="39"/>
                    </a:lnTo>
                    <a:lnTo>
                      <a:pt x="0" y="39"/>
                    </a:lnTo>
                    <a:lnTo>
                      <a:pt x="0" y="43"/>
                    </a:lnTo>
                    <a:lnTo>
                      <a:pt x="4" y="43"/>
                    </a:lnTo>
                    <a:lnTo>
                      <a:pt x="4" y="39"/>
                    </a:lnTo>
                    <a:lnTo>
                      <a:pt x="8" y="39"/>
                    </a:lnTo>
                    <a:lnTo>
                      <a:pt x="12" y="39"/>
                    </a:lnTo>
                    <a:lnTo>
                      <a:pt x="16" y="39"/>
                    </a:lnTo>
                    <a:lnTo>
                      <a:pt x="19" y="39"/>
                    </a:lnTo>
                    <a:lnTo>
                      <a:pt x="16" y="34"/>
                    </a:lnTo>
                    <a:lnTo>
                      <a:pt x="16" y="30"/>
                    </a:lnTo>
                    <a:lnTo>
                      <a:pt x="16" y="26"/>
                    </a:lnTo>
                    <a:lnTo>
                      <a:pt x="16" y="22"/>
                    </a:lnTo>
                    <a:lnTo>
                      <a:pt x="16" y="17"/>
                    </a:lnTo>
                    <a:lnTo>
                      <a:pt x="12" y="17"/>
                    </a:lnTo>
                    <a:lnTo>
                      <a:pt x="12" y="13"/>
                    </a:lnTo>
                    <a:lnTo>
                      <a:pt x="16" y="13"/>
                    </a:lnTo>
                    <a:lnTo>
                      <a:pt x="12" y="13"/>
                    </a:lnTo>
                    <a:lnTo>
                      <a:pt x="12" y="9"/>
                    </a:lnTo>
                    <a:lnTo>
                      <a:pt x="12" y="5"/>
                    </a:lnTo>
                    <a:lnTo>
                      <a:pt x="12" y="0"/>
                    </a:lnTo>
                    <a:lnTo>
                      <a:pt x="8" y="5"/>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799" name="Freeform 1309"/>
              <p:cNvSpPr>
                <a:spLocks/>
              </p:cNvSpPr>
              <p:nvPr/>
            </p:nvSpPr>
            <p:spPr bwMode="auto">
              <a:xfrm>
                <a:off x="1430" y="3142"/>
                <a:ext cx="15" cy="38"/>
              </a:xfrm>
              <a:custGeom>
                <a:avLst/>
                <a:gdLst>
                  <a:gd name="T0" fmla="*/ 4 w 15"/>
                  <a:gd name="T1" fmla="*/ 13 h 38"/>
                  <a:gd name="T2" fmla="*/ 4 w 15"/>
                  <a:gd name="T3" fmla="*/ 21 h 38"/>
                  <a:gd name="T4" fmla="*/ 0 w 15"/>
                  <a:gd name="T5" fmla="*/ 25 h 38"/>
                  <a:gd name="T6" fmla="*/ 0 w 15"/>
                  <a:gd name="T7" fmla="*/ 30 h 38"/>
                  <a:gd name="T8" fmla="*/ 0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4 w 15"/>
                  <a:gd name="T21" fmla="*/ 38 h 38"/>
                  <a:gd name="T22" fmla="*/ 8 w 15"/>
                  <a:gd name="T23" fmla="*/ 38 h 38"/>
                  <a:gd name="T24" fmla="*/ 8 w 15"/>
                  <a:gd name="T25" fmla="*/ 38 h 38"/>
                  <a:gd name="T26" fmla="*/ 8 w 15"/>
                  <a:gd name="T27" fmla="*/ 38 h 38"/>
                  <a:gd name="T28" fmla="*/ 12 w 15"/>
                  <a:gd name="T29" fmla="*/ 38 h 38"/>
                  <a:gd name="T30" fmla="*/ 12 w 15"/>
                  <a:gd name="T31" fmla="*/ 38 h 38"/>
                  <a:gd name="T32" fmla="*/ 15 w 15"/>
                  <a:gd name="T33" fmla="*/ 38 h 38"/>
                  <a:gd name="T34" fmla="*/ 15 w 15"/>
                  <a:gd name="T35" fmla="*/ 38 h 38"/>
                  <a:gd name="T36" fmla="*/ 12 w 15"/>
                  <a:gd name="T37" fmla="*/ 34 h 38"/>
                  <a:gd name="T38" fmla="*/ 12 w 15"/>
                  <a:gd name="T39" fmla="*/ 30 h 38"/>
                  <a:gd name="T40" fmla="*/ 12 w 15"/>
                  <a:gd name="T41" fmla="*/ 30 h 38"/>
                  <a:gd name="T42" fmla="*/ 12 w 15"/>
                  <a:gd name="T43" fmla="*/ 25 h 38"/>
                  <a:gd name="T44" fmla="*/ 12 w 15"/>
                  <a:gd name="T45" fmla="*/ 21 h 38"/>
                  <a:gd name="T46" fmla="*/ 12 w 15"/>
                  <a:gd name="T47" fmla="*/ 21 h 38"/>
                  <a:gd name="T48" fmla="*/ 12 w 15"/>
                  <a:gd name="T49" fmla="*/ 17 h 38"/>
                  <a:gd name="T50" fmla="*/ 12 w 15"/>
                  <a:gd name="T51" fmla="*/ 13 h 38"/>
                  <a:gd name="T52" fmla="*/ 12 w 15"/>
                  <a:gd name="T53" fmla="*/ 13 h 38"/>
                  <a:gd name="T54" fmla="*/ 12 w 15"/>
                  <a:gd name="T55" fmla="*/ 8 h 38"/>
                  <a:gd name="T56" fmla="*/ 8 w 15"/>
                  <a:gd name="T57" fmla="*/ 8 h 38"/>
                  <a:gd name="T58" fmla="*/ 8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8 h 38"/>
                  <a:gd name="T72" fmla="*/ 4 w 15"/>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13"/>
                    </a:moveTo>
                    <a:lnTo>
                      <a:pt x="4" y="13"/>
                    </a:lnTo>
                    <a:lnTo>
                      <a:pt x="4" y="17"/>
                    </a:lnTo>
                    <a:lnTo>
                      <a:pt x="4" y="21"/>
                    </a:lnTo>
                    <a:lnTo>
                      <a:pt x="0" y="25"/>
                    </a:lnTo>
                    <a:lnTo>
                      <a:pt x="0" y="30"/>
                    </a:lnTo>
                    <a:lnTo>
                      <a:pt x="0" y="34"/>
                    </a:lnTo>
                    <a:lnTo>
                      <a:pt x="0" y="38"/>
                    </a:lnTo>
                    <a:lnTo>
                      <a:pt x="4" y="38"/>
                    </a:lnTo>
                    <a:lnTo>
                      <a:pt x="8" y="38"/>
                    </a:lnTo>
                    <a:lnTo>
                      <a:pt x="12" y="38"/>
                    </a:lnTo>
                    <a:lnTo>
                      <a:pt x="15" y="38"/>
                    </a:lnTo>
                    <a:lnTo>
                      <a:pt x="12" y="34"/>
                    </a:lnTo>
                    <a:lnTo>
                      <a:pt x="12" y="30"/>
                    </a:lnTo>
                    <a:lnTo>
                      <a:pt x="12" y="25"/>
                    </a:lnTo>
                    <a:lnTo>
                      <a:pt x="12" y="21"/>
                    </a:lnTo>
                    <a:lnTo>
                      <a:pt x="12" y="17"/>
                    </a:lnTo>
                    <a:lnTo>
                      <a:pt x="12" y="13"/>
                    </a:lnTo>
                    <a:lnTo>
                      <a:pt x="12" y="8"/>
                    </a:lnTo>
                    <a:lnTo>
                      <a:pt x="8" y="8"/>
                    </a:lnTo>
                    <a:lnTo>
                      <a:pt x="8" y="4"/>
                    </a:lnTo>
                    <a:lnTo>
                      <a:pt x="8" y="0"/>
                    </a:lnTo>
                    <a:lnTo>
                      <a:pt x="8" y="4"/>
                    </a:lnTo>
                    <a:lnTo>
                      <a:pt x="4" y="4"/>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800" name="Freeform 1310"/>
              <p:cNvSpPr>
                <a:spLocks/>
              </p:cNvSpPr>
              <p:nvPr/>
            </p:nvSpPr>
            <p:spPr bwMode="auto">
              <a:xfrm>
                <a:off x="1019" y="3469"/>
                <a:ext cx="42" cy="55"/>
              </a:xfrm>
              <a:custGeom>
                <a:avLst/>
                <a:gdLst>
                  <a:gd name="T0" fmla="*/ 12 w 42"/>
                  <a:gd name="T1" fmla="*/ 16 h 55"/>
                  <a:gd name="T2" fmla="*/ 12 w 42"/>
                  <a:gd name="T3" fmla="*/ 25 h 55"/>
                  <a:gd name="T4" fmla="*/ 8 w 42"/>
                  <a:gd name="T5" fmla="*/ 29 h 55"/>
                  <a:gd name="T6" fmla="*/ 8 w 42"/>
                  <a:gd name="T7" fmla="*/ 33 h 55"/>
                  <a:gd name="T8" fmla="*/ 8 w 42"/>
                  <a:gd name="T9" fmla="*/ 38 h 55"/>
                  <a:gd name="T10" fmla="*/ 8 w 42"/>
                  <a:gd name="T11" fmla="*/ 38 h 55"/>
                  <a:gd name="T12" fmla="*/ 8 w 42"/>
                  <a:gd name="T13" fmla="*/ 42 h 55"/>
                  <a:gd name="T14" fmla="*/ 4 w 42"/>
                  <a:gd name="T15" fmla="*/ 42 h 55"/>
                  <a:gd name="T16" fmla="*/ 4 w 42"/>
                  <a:gd name="T17" fmla="*/ 46 h 55"/>
                  <a:gd name="T18" fmla="*/ 0 w 42"/>
                  <a:gd name="T19" fmla="*/ 50 h 55"/>
                  <a:gd name="T20" fmla="*/ 0 w 42"/>
                  <a:gd name="T21" fmla="*/ 55 h 55"/>
                  <a:gd name="T22" fmla="*/ 0 w 42"/>
                  <a:gd name="T23" fmla="*/ 55 h 55"/>
                  <a:gd name="T24" fmla="*/ 4 w 42"/>
                  <a:gd name="T25" fmla="*/ 55 h 55"/>
                  <a:gd name="T26" fmla="*/ 15 w 42"/>
                  <a:gd name="T27" fmla="*/ 55 h 55"/>
                  <a:gd name="T28" fmla="*/ 19 w 42"/>
                  <a:gd name="T29" fmla="*/ 50 h 55"/>
                  <a:gd name="T30" fmla="*/ 19 w 42"/>
                  <a:gd name="T31" fmla="*/ 50 h 55"/>
                  <a:gd name="T32" fmla="*/ 23 w 42"/>
                  <a:gd name="T33" fmla="*/ 50 h 55"/>
                  <a:gd name="T34" fmla="*/ 27 w 42"/>
                  <a:gd name="T35" fmla="*/ 50 h 55"/>
                  <a:gd name="T36" fmla="*/ 30 w 42"/>
                  <a:gd name="T37" fmla="*/ 50 h 55"/>
                  <a:gd name="T38" fmla="*/ 34 w 42"/>
                  <a:gd name="T39" fmla="*/ 55 h 55"/>
                  <a:gd name="T40" fmla="*/ 42 w 42"/>
                  <a:gd name="T41" fmla="*/ 55 h 55"/>
                  <a:gd name="T42" fmla="*/ 42 w 42"/>
                  <a:gd name="T43" fmla="*/ 55 h 55"/>
                  <a:gd name="T44" fmla="*/ 38 w 42"/>
                  <a:gd name="T45" fmla="*/ 46 h 55"/>
                  <a:gd name="T46" fmla="*/ 34 w 42"/>
                  <a:gd name="T47" fmla="*/ 42 h 55"/>
                  <a:gd name="T48" fmla="*/ 34 w 42"/>
                  <a:gd name="T49" fmla="*/ 42 h 55"/>
                  <a:gd name="T50" fmla="*/ 34 w 42"/>
                  <a:gd name="T51" fmla="*/ 38 h 55"/>
                  <a:gd name="T52" fmla="*/ 34 w 42"/>
                  <a:gd name="T53" fmla="*/ 38 h 55"/>
                  <a:gd name="T54" fmla="*/ 30 w 42"/>
                  <a:gd name="T55" fmla="*/ 33 h 55"/>
                  <a:gd name="T56" fmla="*/ 30 w 42"/>
                  <a:gd name="T57" fmla="*/ 29 h 55"/>
                  <a:gd name="T58" fmla="*/ 30 w 42"/>
                  <a:gd name="T59" fmla="*/ 29 h 55"/>
                  <a:gd name="T60" fmla="*/ 30 w 42"/>
                  <a:gd name="T61" fmla="*/ 25 h 55"/>
                  <a:gd name="T62" fmla="*/ 30 w 42"/>
                  <a:gd name="T63" fmla="*/ 21 h 55"/>
                  <a:gd name="T64" fmla="*/ 30 w 42"/>
                  <a:gd name="T65" fmla="*/ 21 h 55"/>
                  <a:gd name="T66" fmla="*/ 30 w 42"/>
                  <a:gd name="T67" fmla="*/ 16 h 55"/>
                  <a:gd name="T68" fmla="*/ 30 w 42"/>
                  <a:gd name="T69" fmla="*/ 16 h 55"/>
                  <a:gd name="T70" fmla="*/ 27 w 42"/>
                  <a:gd name="T71" fmla="*/ 12 h 55"/>
                  <a:gd name="T72" fmla="*/ 27 w 42"/>
                  <a:gd name="T73" fmla="*/ 12 h 55"/>
                  <a:gd name="T74" fmla="*/ 27 w 42"/>
                  <a:gd name="T75" fmla="*/ 8 h 55"/>
                  <a:gd name="T76" fmla="*/ 23 w 42"/>
                  <a:gd name="T77" fmla="*/ 4 h 55"/>
                  <a:gd name="T78" fmla="*/ 23 w 42"/>
                  <a:gd name="T79" fmla="*/ 0 h 55"/>
                  <a:gd name="T80" fmla="*/ 23 w 42"/>
                  <a:gd name="T81" fmla="*/ 0 h 55"/>
                  <a:gd name="T82" fmla="*/ 19 w 42"/>
                  <a:gd name="T83" fmla="*/ 0 h 55"/>
                  <a:gd name="T84" fmla="*/ 19 w 42"/>
                  <a:gd name="T85" fmla="*/ 0 h 55"/>
                  <a:gd name="T86" fmla="*/ 19 w 42"/>
                  <a:gd name="T87" fmla="*/ 4 h 55"/>
                  <a:gd name="T88" fmla="*/ 19 w 42"/>
                  <a:gd name="T89" fmla="*/ 8 h 55"/>
                  <a:gd name="T90" fmla="*/ 15 w 42"/>
                  <a:gd name="T91" fmla="*/ 8 h 55"/>
                  <a:gd name="T92" fmla="*/ 15 w 42"/>
                  <a:gd name="T93" fmla="*/ 12 h 55"/>
                  <a:gd name="T94" fmla="*/ 15 w 42"/>
                  <a:gd name="T95" fmla="*/ 12 h 55"/>
                  <a:gd name="T96" fmla="*/ 12 w 42"/>
                  <a:gd name="T97" fmla="*/ 12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5"/>
                  <a:gd name="T149" fmla="*/ 42 w 42"/>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5">
                    <a:moveTo>
                      <a:pt x="12" y="16"/>
                    </a:moveTo>
                    <a:lnTo>
                      <a:pt x="12" y="16"/>
                    </a:lnTo>
                    <a:lnTo>
                      <a:pt x="12" y="21"/>
                    </a:lnTo>
                    <a:lnTo>
                      <a:pt x="12" y="25"/>
                    </a:lnTo>
                    <a:lnTo>
                      <a:pt x="8" y="25"/>
                    </a:lnTo>
                    <a:lnTo>
                      <a:pt x="8" y="29"/>
                    </a:lnTo>
                    <a:lnTo>
                      <a:pt x="8" y="33"/>
                    </a:lnTo>
                    <a:lnTo>
                      <a:pt x="8" y="38"/>
                    </a:lnTo>
                    <a:lnTo>
                      <a:pt x="8" y="42"/>
                    </a:lnTo>
                    <a:lnTo>
                      <a:pt x="4" y="42"/>
                    </a:lnTo>
                    <a:lnTo>
                      <a:pt x="4" y="46"/>
                    </a:lnTo>
                    <a:lnTo>
                      <a:pt x="0" y="50"/>
                    </a:lnTo>
                    <a:lnTo>
                      <a:pt x="0" y="55"/>
                    </a:lnTo>
                    <a:lnTo>
                      <a:pt x="4" y="55"/>
                    </a:lnTo>
                    <a:lnTo>
                      <a:pt x="12" y="55"/>
                    </a:lnTo>
                    <a:lnTo>
                      <a:pt x="15" y="55"/>
                    </a:lnTo>
                    <a:lnTo>
                      <a:pt x="15" y="50"/>
                    </a:lnTo>
                    <a:lnTo>
                      <a:pt x="19" y="50"/>
                    </a:lnTo>
                    <a:lnTo>
                      <a:pt x="23" y="50"/>
                    </a:lnTo>
                    <a:lnTo>
                      <a:pt x="27" y="50"/>
                    </a:lnTo>
                    <a:lnTo>
                      <a:pt x="30" y="50"/>
                    </a:lnTo>
                    <a:lnTo>
                      <a:pt x="34" y="55"/>
                    </a:lnTo>
                    <a:lnTo>
                      <a:pt x="38" y="55"/>
                    </a:lnTo>
                    <a:lnTo>
                      <a:pt x="42" y="55"/>
                    </a:lnTo>
                    <a:lnTo>
                      <a:pt x="42" y="50"/>
                    </a:lnTo>
                    <a:lnTo>
                      <a:pt x="38" y="46"/>
                    </a:lnTo>
                    <a:lnTo>
                      <a:pt x="34" y="46"/>
                    </a:lnTo>
                    <a:lnTo>
                      <a:pt x="34" y="42"/>
                    </a:lnTo>
                    <a:lnTo>
                      <a:pt x="34" y="38"/>
                    </a:lnTo>
                    <a:lnTo>
                      <a:pt x="30" y="33"/>
                    </a:lnTo>
                    <a:lnTo>
                      <a:pt x="30" y="29"/>
                    </a:lnTo>
                    <a:lnTo>
                      <a:pt x="30" y="25"/>
                    </a:lnTo>
                    <a:lnTo>
                      <a:pt x="30" y="21"/>
                    </a:lnTo>
                    <a:lnTo>
                      <a:pt x="30" y="16"/>
                    </a:lnTo>
                    <a:lnTo>
                      <a:pt x="27" y="12"/>
                    </a:lnTo>
                    <a:lnTo>
                      <a:pt x="27" y="8"/>
                    </a:lnTo>
                    <a:lnTo>
                      <a:pt x="27" y="4"/>
                    </a:lnTo>
                    <a:lnTo>
                      <a:pt x="23" y="4"/>
                    </a:lnTo>
                    <a:lnTo>
                      <a:pt x="23" y="0"/>
                    </a:lnTo>
                    <a:lnTo>
                      <a:pt x="19" y="0"/>
                    </a:lnTo>
                    <a:lnTo>
                      <a:pt x="19" y="4"/>
                    </a:lnTo>
                    <a:lnTo>
                      <a:pt x="19" y="8"/>
                    </a:lnTo>
                    <a:lnTo>
                      <a:pt x="15" y="8"/>
                    </a:lnTo>
                    <a:lnTo>
                      <a:pt x="15" y="12"/>
                    </a:lnTo>
                    <a:lnTo>
                      <a:pt x="12" y="12"/>
                    </a:lnTo>
                    <a:lnTo>
                      <a:pt x="12" y="16"/>
                    </a:lnTo>
                    <a:close/>
                  </a:path>
                </a:pathLst>
              </a:custGeom>
              <a:solidFill>
                <a:srgbClr val="005E31"/>
              </a:solidFill>
              <a:ln w="6350">
                <a:solidFill>
                  <a:srgbClr val="005E31"/>
                </a:solidFill>
                <a:round/>
                <a:headEnd/>
                <a:tailEnd/>
              </a:ln>
            </p:spPr>
            <p:txBody>
              <a:bodyPr/>
              <a:lstStyle/>
              <a:p>
                <a:endParaRPr lang="fa-IR"/>
              </a:p>
            </p:txBody>
          </p:sp>
          <p:sp>
            <p:nvSpPr>
              <p:cNvPr id="801" name="Freeform 1311"/>
              <p:cNvSpPr>
                <a:spLocks/>
              </p:cNvSpPr>
              <p:nvPr/>
            </p:nvSpPr>
            <p:spPr bwMode="auto">
              <a:xfrm>
                <a:off x="1049" y="3473"/>
                <a:ext cx="42" cy="59"/>
              </a:xfrm>
              <a:custGeom>
                <a:avLst/>
                <a:gdLst>
                  <a:gd name="T0" fmla="*/ 12 w 42"/>
                  <a:gd name="T1" fmla="*/ 17 h 59"/>
                  <a:gd name="T2" fmla="*/ 12 w 42"/>
                  <a:gd name="T3" fmla="*/ 29 h 59"/>
                  <a:gd name="T4" fmla="*/ 8 w 42"/>
                  <a:gd name="T5" fmla="*/ 34 h 59"/>
                  <a:gd name="T6" fmla="*/ 8 w 42"/>
                  <a:gd name="T7" fmla="*/ 34 h 59"/>
                  <a:gd name="T8" fmla="*/ 8 w 42"/>
                  <a:gd name="T9" fmla="*/ 42 h 59"/>
                  <a:gd name="T10" fmla="*/ 8 w 42"/>
                  <a:gd name="T11" fmla="*/ 42 h 59"/>
                  <a:gd name="T12" fmla="*/ 4 w 42"/>
                  <a:gd name="T13" fmla="*/ 46 h 59"/>
                  <a:gd name="T14" fmla="*/ 4 w 42"/>
                  <a:gd name="T15" fmla="*/ 46 h 59"/>
                  <a:gd name="T16" fmla="*/ 4 w 42"/>
                  <a:gd name="T17" fmla="*/ 46 h 59"/>
                  <a:gd name="T18" fmla="*/ 0 w 42"/>
                  <a:gd name="T19" fmla="*/ 55 h 59"/>
                  <a:gd name="T20" fmla="*/ 0 w 42"/>
                  <a:gd name="T21" fmla="*/ 55 h 59"/>
                  <a:gd name="T22" fmla="*/ 0 w 42"/>
                  <a:gd name="T23" fmla="*/ 59 h 59"/>
                  <a:gd name="T24" fmla="*/ 4 w 42"/>
                  <a:gd name="T25" fmla="*/ 59 h 59"/>
                  <a:gd name="T26" fmla="*/ 16 w 42"/>
                  <a:gd name="T27" fmla="*/ 55 h 59"/>
                  <a:gd name="T28" fmla="*/ 16 w 42"/>
                  <a:gd name="T29" fmla="*/ 55 h 59"/>
                  <a:gd name="T30" fmla="*/ 19 w 42"/>
                  <a:gd name="T31" fmla="*/ 55 h 59"/>
                  <a:gd name="T32" fmla="*/ 23 w 42"/>
                  <a:gd name="T33" fmla="*/ 55 h 59"/>
                  <a:gd name="T34" fmla="*/ 23 w 42"/>
                  <a:gd name="T35" fmla="*/ 55 h 59"/>
                  <a:gd name="T36" fmla="*/ 31 w 42"/>
                  <a:gd name="T37" fmla="*/ 55 h 59"/>
                  <a:gd name="T38" fmla="*/ 34 w 42"/>
                  <a:gd name="T39" fmla="*/ 55 h 59"/>
                  <a:gd name="T40" fmla="*/ 42 w 42"/>
                  <a:gd name="T41" fmla="*/ 59 h 59"/>
                  <a:gd name="T42" fmla="*/ 42 w 42"/>
                  <a:gd name="T43" fmla="*/ 55 h 59"/>
                  <a:gd name="T44" fmla="*/ 38 w 42"/>
                  <a:gd name="T45" fmla="*/ 51 h 59"/>
                  <a:gd name="T46" fmla="*/ 34 w 42"/>
                  <a:gd name="T47" fmla="*/ 46 h 59"/>
                  <a:gd name="T48" fmla="*/ 34 w 42"/>
                  <a:gd name="T49" fmla="*/ 42 h 59"/>
                  <a:gd name="T50" fmla="*/ 34 w 42"/>
                  <a:gd name="T51" fmla="*/ 42 h 59"/>
                  <a:gd name="T52" fmla="*/ 34 w 42"/>
                  <a:gd name="T53" fmla="*/ 38 h 59"/>
                  <a:gd name="T54" fmla="*/ 31 w 42"/>
                  <a:gd name="T55" fmla="*/ 34 h 59"/>
                  <a:gd name="T56" fmla="*/ 31 w 42"/>
                  <a:gd name="T57" fmla="*/ 34 h 59"/>
                  <a:gd name="T58" fmla="*/ 31 w 42"/>
                  <a:gd name="T59" fmla="*/ 29 h 59"/>
                  <a:gd name="T60" fmla="*/ 31 w 42"/>
                  <a:gd name="T61" fmla="*/ 29 h 59"/>
                  <a:gd name="T62" fmla="*/ 31 w 42"/>
                  <a:gd name="T63" fmla="*/ 25 h 59"/>
                  <a:gd name="T64" fmla="*/ 27 w 42"/>
                  <a:gd name="T65" fmla="*/ 21 h 59"/>
                  <a:gd name="T66" fmla="*/ 27 w 42"/>
                  <a:gd name="T67" fmla="*/ 21 h 59"/>
                  <a:gd name="T68" fmla="*/ 31 w 42"/>
                  <a:gd name="T69" fmla="*/ 17 h 59"/>
                  <a:gd name="T70" fmla="*/ 27 w 42"/>
                  <a:gd name="T71" fmla="*/ 17 h 59"/>
                  <a:gd name="T72" fmla="*/ 27 w 42"/>
                  <a:gd name="T73" fmla="*/ 12 h 59"/>
                  <a:gd name="T74" fmla="*/ 27 w 42"/>
                  <a:gd name="T75" fmla="*/ 8 h 59"/>
                  <a:gd name="T76" fmla="*/ 23 w 42"/>
                  <a:gd name="T77" fmla="*/ 8 h 59"/>
                  <a:gd name="T78" fmla="*/ 23 w 42"/>
                  <a:gd name="T79" fmla="*/ 4 h 59"/>
                  <a:gd name="T80" fmla="*/ 23 w 42"/>
                  <a:gd name="T81" fmla="*/ 4 h 59"/>
                  <a:gd name="T82" fmla="*/ 19 w 42"/>
                  <a:gd name="T83" fmla="*/ 4 h 59"/>
                  <a:gd name="T84" fmla="*/ 19 w 42"/>
                  <a:gd name="T85" fmla="*/ 4 h 59"/>
                  <a:gd name="T86" fmla="*/ 19 w 42"/>
                  <a:gd name="T87" fmla="*/ 8 h 59"/>
                  <a:gd name="T88" fmla="*/ 16 w 42"/>
                  <a:gd name="T89" fmla="*/ 8 h 59"/>
                  <a:gd name="T90" fmla="*/ 16 w 42"/>
                  <a:gd name="T91" fmla="*/ 12 h 59"/>
                  <a:gd name="T92" fmla="*/ 16 w 42"/>
                  <a:gd name="T93" fmla="*/ 12 h 59"/>
                  <a:gd name="T94" fmla="*/ 16 w 42"/>
                  <a:gd name="T95" fmla="*/ 17 h 59"/>
                  <a:gd name="T96" fmla="*/ 12 w 42"/>
                  <a:gd name="T97" fmla="*/ 17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9"/>
                  <a:gd name="T149" fmla="*/ 42 w 42"/>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9">
                    <a:moveTo>
                      <a:pt x="12" y="17"/>
                    </a:moveTo>
                    <a:lnTo>
                      <a:pt x="12" y="17"/>
                    </a:lnTo>
                    <a:lnTo>
                      <a:pt x="12" y="25"/>
                    </a:lnTo>
                    <a:lnTo>
                      <a:pt x="12" y="29"/>
                    </a:lnTo>
                    <a:lnTo>
                      <a:pt x="8" y="29"/>
                    </a:lnTo>
                    <a:lnTo>
                      <a:pt x="8" y="34"/>
                    </a:lnTo>
                    <a:lnTo>
                      <a:pt x="8" y="38"/>
                    </a:lnTo>
                    <a:lnTo>
                      <a:pt x="8" y="42"/>
                    </a:lnTo>
                    <a:lnTo>
                      <a:pt x="4" y="46"/>
                    </a:lnTo>
                    <a:lnTo>
                      <a:pt x="4" y="51"/>
                    </a:lnTo>
                    <a:lnTo>
                      <a:pt x="0" y="55"/>
                    </a:lnTo>
                    <a:lnTo>
                      <a:pt x="0" y="59"/>
                    </a:lnTo>
                    <a:lnTo>
                      <a:pt x="4" y="59"/>
                    </a:lnTo>
                    <a:lnTo>
                      <a:pt x="8" y="59"/>
                    </a:lnTo>
                    <a:lnTo>
                      <a:pt x="16" y="55"/>
                    </a:lnTo>
                    <a:lnTo>
                      <a:pt x="19" y="55"/>
                    </a:lnTo>
                    <a:lnTo>
                      <a:pt x="23" y="55"/>
                    </a:lnTo>
                    <a:lnTo>
                      <a:pt x="31" y="55"/>
                    </a:lnTo>
                    <a:lnTo>
                      <a:pt x="34" y="55"/>
                    </a:lnTo>
                    <a:lnTo>
                      <a:pt x="38" y="59"/>
                    </a:lnTo>
                    <a:lnTo>
                      <a:pt x="42" y="59"/>
                    </a:lnTo>
                    <a:lnTo>
                      <a:pt x="42" y="55"/>
                    </a:lnTo>
                    <a:lnTo>
                      <a:pt x="38" y="55"/>
                    </a:lnTo>
                    <a:lnTo>
                      <a:pt x="38" y="51"/>
                    </a:lnTo>
                    <a:lnTo>
                      <a:pt x="34" y="46"/>
                    </a:lnTo>
                    <a:lnTo>
                      <a:pt x="34" y="42"/>
                    </a:lnTo>
                    <a:lnTo>
                      <a:pt x="34" y="38"/>
                    </a:lnTo>
                    <a:lnTo>
                      <a:pt x="31" y="38"/>
                    </a:lnTo>
                    <a:lnTo>
                      <a:pt x="31" y="34"/>
                    </a:lnTo>
                    <a:lnTo>
                      <a:pt x="31" y="29"/>
                    </a:lnTo>
                    <a:lnTo>
                      <a:pt x="31" y="25"/>
                    </a:lnTo>
                    <a:lnTo>
                      <a:pt x="27" y="21"/>
                    </a:lnTo>
                    <a:lnTo>
                      <a:pt x="31" y="21"/>
                    </a:lnTo>
                    <a:lnTo>
                      <a:pt x="31" y="17"/>
                    </a:lnTo>
                    <a:lnTo>
                      <a:pt x="27" y="17"/>
                    </a:lnTo>
                    <a:lnTo>
                      <a:pt x="27" y="12"/>
                    </a:lnTo>
                    <a:lnTo>
                      <a:pt x="27" y="8"/>
                    </a:lnTo>
                    <a:lnTo>
                      <a:pt x="23" y="8"/>
                    </a:lnTo>
                    <a:lnTo>
                      <a:pt x="23" y="4"/>
                    </a:lnTo>
                    <a:lnTo>
                      <a:pt x="19" y="0"/>
                    </a:lnTo>
                    <a:lnTo>
                      <a:pt x="19" y="4"/>
                    </a:lnTo>
                    <a:lnTo>
                      <a:pt x="19" y="8"/>
                    </a:lnTo>
                    <a:lnTo>
                      <a:pt x="16" y="8"/>
                    </a:lnTo>
                    <a:lnTo>
                      <a:pt x="16" y="12"/>
                    </a:lnTo>
                    <a:lnTo>
                      <a:pt x="16" y="17"/>
                    </a:lnTo>
                    <a:lnTo>
                      <a:pt x="12" y="17"/>
                    </a:lnTo>
                    <a:close/>
                  </a:path>
                </a:pathLst>
              </a:custGeom>
              <a:solidFill>
                <a:srgbClr val="005E31"/>
              </a:solidFill>
              <a:ln w="6350">
                <a:solidFill>
                  <a:srgbClr val="005E31"/>
                </a:solidFill>
                <a:round/>
                <a:headEnd/>
                <a:tailEnd/>
              </a:ln>
            </p:spPr>
            <p:txBody>
              <a:bodyPr/>
              <a:lstStyle/>
              <a:p>
                <a:endParaRPr lang="fa-IR"/>
              </a:p>
            </p:txBody>
          </p:sp>
          <p:sp>
            <p:nvSpPr>
              <p:cNvPr id="802" name="Freeform 1312"/>
              <p:cNvSpPr>
                <a:spLocks/>
              </p:cNvSpPr>
              <p:nvPr/>
            </p:nvSpPr>
            <p:spPr bwMode="auto">
              <a:xfrm>
                <a:off x="1472" y="3307"/>
                <a:ext cx="19" cy="43"/>
              </a:xfrm>
              <a:custGeom>
                <a:avLst/>
                <a:gdLst>
                  <a:gd name="T0" fmla="*/ 4 w 19"/>
                  <a:gd name="T1" fmla="*/ 13 h 43"/>
                  <a:gd name="T2" fmla="*/ 4 w 19"/>
                  <a:gd name="T3" fmla="*/ 22 h 43"/>
                  <a:gd name="T4" fmla="*/ 4 w 19"/>
                  <a:gd name="T5" fmla="*/ 26 h 43"/>
                  <a:gd name="T6" fmla="*/ 4 w 19"/>
                  <a:gd name="T7" fmla="*/ 30 h 43"/>
                  <a:gd name="T8" fmla="*/ 4 w 19"/>
                  <a:gd name="T9" fmla="*/ 30 h 43"/>
                  <a:gd name="T10" fmla="*/ 4 w 19"/>
                  <a:gd name="T11" fmla="*/ 34 h 43"/>
                  <a:gd name="T12" fmla="*/ 4 w 19"/>
                  <a:gd name="T13" fmla="*/ 34 h 43"/>
                  <a:gd name="T14" fmla="*/ 0 w 19"/>
                  <a:gd name="T15" fmla="*/ 43 h 43"/>
                  <a:gd name="T16" fmla="*/ 0 w 19"/>
                  <a:gd name="T17" fmla="*/ 43 h 43"/>
                  <a:gd name="T18" fmla="*/ 4 w 19"/>
                  <a:gd name="T19" fmla="*/ 43 h 43"/>
                  <a:gd name="T20" fmla="*/ 7 w 19"/>
                  <a:gd name="T21" fmla="*/ 38 h 43"/>
                  <a:gd name="T22" fmla="*/ 7 w 19"/>
                  <a:gd name="T23" fmla="*/ 38 h 43"/>
                  <a:gd name="T24" fmla="*/ 11 w 19"/>
                  <a:gd name="T25" fmla="*/ 38 h 43"/>
                  <a:gd name="T26" fmla="*/ 11 w 19"/>
                  <a:gd name="T27" fmla="*/ 38 h 43"/>
                  <a:gd name="T28" fmla="*/ 15 w 19"/>
                  <a:gd name="T29" fmla="*/ 38 h 43"/>
                  <a:gd name="T30" fmla="*/ 15 w 19"/>
                  <a:gd name="T31" fmla="*/ 43 h 43"/>
                  <a:gd name="T32" fmla="*/ 19 w 19"/>
                  <a:gd name="T33" fmla="*/ 43 h 43"/>
                  <a:gd name="T34" fmla="*/ 19 w 19"/>
                  <a:gd name="T35" fmla="*/ 43 h 43"/>
                  <a:gd name="T36" fmla="*/ 15 w 19"/>
                  <a:gd name="T37" fmla="*/ 38 h 43"/>
                  <a:gd name="T38" fmla="*/ 15 w 19"/>
                  <a:gd name="T39" fmla="*/ 34 h 43"/>
                  <a:gd name="T40" fmla="*/ 15 w 19"/>
                  <a:gd name="T41" fmla="*/ 30 h 43"/>
                  <a:gd name="T42" fmla="*/ 15 w 19"/>
                  <a:gd name="T43" fmla="*/ 26 h 43"/>
                  <a:gd name="T44" fmla="*/ 11 w 19"/>
                  <a:gd name="T45" fmla="*/ 26 h 43"/>
                  <a:gd name="T46" fmla="*/ 15 w 19"/>
                  <a:gd name="T47" fmla="*/ 22 h 43"/>
                  <a:gd name="T48" fmla="*/ 11 w 19"/>
                  <a:gd name="T49" fmla="*/ 17 h 43"/>
                  <a:gd name="T50" fmla="*/ 11 w 19"/>
                  <a:gd name="T51" fmla="*/ 17 h 43"/>
                  <a:gd name="T52" fmla="*/ 11 w 19"/>
                  <a:gd name="T53" fmla="*/ 13 h 43"/>
                  <a:gd name="T54" fmla="*/ 11 w 19"/>
                  <a:gd name="T55" fmla="*/ 13 h 43"/>
                  <a:gd name="T56" fmla="*/ 11 w 19"/>
                  <a:gd name="T57" fmla="*/ 9 h 43"/>
                  <a:gd name="T58" fmla="*/ 11 w 19"/>
                  <a:gd name="T59" fmla="*/ 9 h 43"/>
                  <a:gd name="T60" fmla="*/ 11 w 19"/>
                  <a:gd name="T61" fmla="*/ 5 h 43"/>
                  <a:gd name="T62" fmla="*/ 7 w 19"/>
                  <a:gd name="T63" fmla="*/ 0 h 43"/>
                  <a:gd name="T64" fmla="*/ 7 w 19"/>
                  <a:gd name="T65" fmla="*/ 5 h 43"/>
                  <a:gd name="T66" fmla="*/ 7 w 19"/>
                  <a:gd name="T67" fmla="*/ 5 h 43"/>
                  <a:gd name="T68" fmla="*/ 7 w 19"/>
                  <a:gd name="T69" fmla="*/ 9 h 43"/>
                  <a:gd name="T70" fmla="*/ 7 w 19"/>
                  <a:gd name="T71" fmla="*/ 13 h 43"/>
                  <a:gd name="T72" fmla="*/ 4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4" y="13"/>
                    </a:moveTo>
                    <a:lnTo>
                      <a:pt x="4" y="13"/>
                    </a:lnTo>
                    <a:lnTo>
                      <a:pt x="4" y="17"/>
                    </a:lnTo>
                    <a:lnTo>
                      <a:pt x="4" y="22"/>
                    </a:lnTo>
                    <a:lnTo>
                      <a:pt x="4" y="26"/>
                    </a:lnTo>
                    <a:lnTo>
                      <a:pt x="4" y="30"/>
                    </a:lnTo>
                    <a:lnTo>
                      <a:pt x="4" y="34"/>
                    </a:lnTo>
                    <a:lnTo>
                      <a:pt x="0" y="38"/>
                    </a:lnTo>
                    <a:lnTo>
                      <a:pt x="0" y="43"/>
                    </a:lnTo>
                    <a:lnTo>
                      <a:pt x="4" y="43"/>
                    </a:lnTo>
                    <a:lnTo>
                      <a:pt x="7" y="43"/>
                    </a:lnTo>
                    <a:lnTo>
                      <a:pt x="7" y="38"/>
                    </a:lnTo>
                    <a:lnTo>
                      <a:pt x="11" y="38"/>
                    </a:lnTo>
                    <a:lnTo>
                      <a:pt x="15" y="38"/>
                    </a:lnTo>
                    <a:lnTo>
                      <a:pt x="15" y="43"/>
                    </a:lnTo>
                    <a:lnTo>
                      <a:pt x="19" y="43"/>
                    </a:lnTo>
                    <a:lnTo>
                      <a:pt x="15" y="38"/>
                    </a:lnTo>
                    <a:lnTo>
                      <a:pt x="15" y="34"/>
                    </a:lnTo>
                    <a:lnTo>
                      <a:pt x="15" y="30"/>
                    </a:lnTo>
                    <a:lnTo>
                      <a:pt x="15" y="26"/>
                    </a:lnTo>
                    <a:lnTo>
                      <a:pt x="11" y="26"/>
                    </a:lnTo>
                    <a:lnTo>
                      <a:pt x="15" y="22"/>
                    </a:lnTo>
                    <a:lnTo>
                      <a:pt x="11" y="17"/>
                    </a:lnTo>
                    <a:lnTo>
                      <a:pt x="11" y="13"/>
                    </a:lnTo>
                    <a:lnTo>
                      <a:pt x="11" y="9"/>
                    </a:lnTo>
                    <a:lnTo>
                      <a:pt x="11" y="5"/>
                    </a:lnTo>
                    <a:lnTo>
                      <a:pt x="7" y="0"/>
                    </a:lnTo>
                    <a:lnTo>
                      <a:pt x="7" y="5"/>
                    </a:lnTo>
                    <a:lnTo>
                      <a:pt x="7" y="9"/>
                    </a:lnTo>
                    <a:lnTo>
                      <a:pt x="7" y="13"/>
                    </a:lnTo>
                    <a:lnTo>
                      <a:pt x="4" y="13"/>
                    </a:lnTo>
                    <a:close/>
                  </a:path>
                </a:pathLst>
              </a:custGeom>
              <a:solidFill>
                <a:srgbClr val="005E31"/>
              </a:solidFill>
              <a:ln w="6350">
                <a:solidFill>
                  <a:srgbClr val="005E31"/>
                </a:solidFill>
                <a:round/>
                <a:headEnd/>
                <a:tailEnd/>
              </a:ln>
            </p:spPr>
            <p:txBody>
              <a:bodyPr/>
              <a:lstStyle/>
              <a:p>
                <a:endParaRPr lang="fa-IR"/>
              </a:p>
            </p:txBody>
          </p:sp>
          <p:sp>
            <p:nvSpPr>
              <p:cNvPr id="803" name="Freeform 1313"/>
              <p:cNvSpPr>
                <a:spLocks/>
              </p:cNvSpPr>
              <p:nvPr/>
            </p:nvSpPr>
            <p:spPr bwMode="auto">
              <a:xfrm>
                <a:off x="1396" y="3299"/>
                <a:ext cx="19" cy="42"/>
              </a:xfrm>
              <a:custGeom>
                <a:avLst/>
                <a:gdLst>
                  <a:gd name="T0" fmla="*/ 8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38 h 42"/>
                  <a:gd name="T16" fmla="*/ 0 w 19"/>
                  <a:gd name="T17" fmla="*/ 42 h 42"/>
                  <a:gd name="T18" fmla="*/ 4 w 19"/>
                  <a:gd name="T19" fmla="*/ 42 h 42"/>
                  <a:gd name="T20" fmla="*/ 8 w 19"/>
                  <a:gd name="T21" fmla="*/ 38 h 42"/>
                  <a:gd name="T22" fmla="*/ 12 w 19"/>
                  <a:gd name="T23" fmla="*/ 38 h 42"/>
                  <a:gd name="T24" fmla="*/ 12 w 19"/>
                  <a:gd name="T25" fmla="*/ 38 h 42"/>
                  <a:gd name="T26" fmla="*/ 12 w 19"/>
                  <a:gd name="T27" fmla="*/ 38 h 42"/>
                  <a:gd name="T28" fmla="*/ 16 w 19"/>
                  <a:gd name="T29" fmla="*/ 38 h 42"/>
                  <a:gd name="T30" fmla="*/ 16 w 19"/>
                  <a:gd name="T31" fmla="*/ 38 h 42"/>
                  <a:gd name="T32" fmla="*/ 19 w 19"/>
                  <a:gd name="T33" fmla="*/ 42 h 42"/>
                  <a:gd name="T34" fmla="*/ 19 w 19"/>
                  <a:gd name="T35" fmla="*/ 38 h 42"/>
                  <a:gd name="T36" fmla="*/ 16 w 19"/>
                  <a:gd name="T37" fmla="*/ 34 h 42"/>
                  <a:gd name="T38" fmla="*/ 16 w 19"/>
                  <a:gd name="T39" fmla="*/ 34 h 42"/>
                  <a:gd name="T40" fmla="*/ 16 w 19"/>
                  <a:gd name="T41" fmla="*/ 30 h 42"/>
                  <a:gd name="T42" fmla="*/ 16 w 19"/>
                  <a:gd name="T43" fmla="*/ 25 h 42"/>
                  <a:gd name="T44" fmla="*/ 16 w 19"/>
                  <a:gd name="T45" fmla="*/ 25 h 42"/>
                  <a:gd name="T46" fmla="*/ 16 w 19"/>
                  <a:gd name="T47" fmla="*/ 21 h 42"/>
                  <a:gd name="T48" fmla="*/ 16 w 19"/>
                  <a:gd name="T49" fmla="*/ 17 h 42"/>
                  <a:gd name="T50" fmla="*/ 12 w 19"/>
                  <a:gd name="T51" fmla="*/ 17 h 42"/>
                  <a:gd name="T52" fmla="*/ 12 w 19"/>
                  <a:gd name="T53" fmla="*/ 13 h 42"/>
                  <a:gd name="T54" fmla="*/ 12 w 19"/>
                  <a:gd name="T55" fmla="*/ 13 h 42"/>
                  <a:gd name="T56" fmla="*/ 12 w 19"/>
                  <a:gd name="T57" fmla="*/ 8 h 42"/>
                  <a:gd name="T58" fmla="*/ 12 w 19"/>
                  <a:gd name="T59" fmla="*/ 4 h 42"/>
                  <a:gd name="T60" fmla="*/ 12 w 19"/>
                  <a:gd name="T61" fmla="*/ 4 h 42"/>
                  <a:gd name="T62" fmla="*/ 12 w 19"/>
                  <a:gd name="T63" fmla="*/ 0 h 42"/>
                  <a:gd name="T64" fmla="*/ 8 w 19"/>
                  <a:gd name="T65" fmla="*/ 4 h 42"/>
                  <a:gd name="T66" fmla="*/ 8 w 19"/>
                  <a:gd name="T67" fmla="*/ 4 h 42"/>
                  <a:gd name="T68" fmla="*/ 8 w 19"/>
                  <a:gd name="T69" fmla="*/ 8 h 42"/>
                  <a:gd name="T70" fmla="*/ 8 w 19"/>
                  <a:gd name="T71" fmla="*/ 8 h 42"/>
                  <a:gd name="T72" fmla="*/ 8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3"/>
                    </a:moveTo>
                    <a:lnTo>
                      <a:pt x="8" y="13"/>
                    </a:lnTo>
                    <a:lnTo>
                      <a:pt x="8" y="17"/>
                    </a:lnTo>
                    <a:lnTo>
                      <a:pt x="4" y="21"/>
                    </a:lnTo>
                    <a:lnTo>
                      <a:pt x="4" y="25"/>
                    </a:lnTo>
                    <a:lnTo>
                      <a:pt x="4" y="30"/>
                    </a:lnTo>
                    <a:lnTo>
                      <a:pt x="4" y="34"/>
                    </a:lnTo>
                    <a:lnTo>
                      <a:pt x="0" y="38"/>
                    </a:lnTo>
                    <a:lnTo>
                      <a:pt x="0" y="42"/>
                    </a:lnTo>
                    <a:lnTo>
                      <a:pt x="4" y="42"/>
                    </a:lnTo>
                    <a:lnTo>
                      <a:pt x="8" y="38"/>
                    </a:lnTo>
                    <a:lnTo>
                      <a:pt x="12" y="38"/>
                    </a:lnTo>
                    <a:lnTo>
                      <a:pt x="16" y="38"/>
                    </a:lnTo>
                    <a:lnTo>
                      <a:pt x="16" y="42"/>
                    </a:lnTo>
                    <a:lnTo>
                      <a:pt x="19" y="42"/>
                    </a:lnTo>
                    <a:lnTo>
                      <a:pt x="19" y="38"/>
                    </a:lnTo>
                    <a:lnTo>
                      <a:pt x="16" y="34"/>
                    </a:lnTo>
                    <a:lnTo>
                      <a:pt x="16" y="30"/>
                    </a:lnTo>
                    <a:lnTo>
                      <a:pt x="16" y="25"/>
                    </a:lnTo>
                    <a:lnTo>
                      <a:pt x="16" y="21"/>
                    </a:lnTo>
                    <a:lnTo>
                      <a:pt x="16" y="17"/>
                    </a:lnTo>
                    <a:lnTo>
                      <a:pt x="12" y="17"/>
                    </a:lnTo>
                    <a:lnTo>
                      <a:pt x="12" y="13"/>
                    </a:lnTo>
                    <a:lnTo>
                      <a:pt x="12" y="8"/>
                    </a:lnTo>
                    <a:lnTo>
                      <a:pt x="12" y="4"/>
                    </a:lnTo>
                    <a:lnTo>
                      <a:pt x="12" y="0"/>
                    </a:lnTo>
                    <a:lnTo>
                      <a:pt x="8" y="0"/>
                    </a:lnTo>
                    <a:lnTo>
                      <a:pt x="8" y="4"/>
                    </a:lnTo>
                    <a:lnTo>
                      <a:pt x="8" y="8"/>
                    </a:lnTo>
                    <a:lnTo>
                      <a:pt x="8" y="13"/>
                    </a:lnTo>
                    <a:close/>
                  </a:path>
                </a:pathLst>
              </a:custGeom>
              <a:solidFill>
                <a:srgbClr val="005E31"/>
              </a:solidFill>
              <a:ln w="6350">
                <a:solidFill>
                  <a:srgbClr val="005E31"/>
                </a:solidFill>
                <a:round/>
                <a:headEnd/>
                <a:tailEnd/>
              </a:ln>
            </p:spPr>
            <p:txBody>
              <a:bodyPr/>
              <a:lstStyle/>
              <a:p>
                <a:endParaRPr lang="fa-IR"/>
              </a:p>
            </p:txBody>
          </p:sp>
          <p:sp>
            <p:nvSpPr>
              <p:cNvPr id="804" name="Freeform 1314"/>
              <p:cNvSpPr>
                <a:spLocks/>
              </p:cNvSpPr>
              <p:nvPr/>
            </p:nvSpPr>
            <p:spPr bwMode="auto">
              <a:xfrm>
                <a:off x="1389" y="3371"/>
                <a:ext cx="15" cy="38"/>
              </a:xfrm>
              <a:custGeom>
                <a:avLst/>
                <a:gdLst>
                  <a:gd name="T0" fmla="*/ 4 w 15"/>
                  <a:gd name="T1" fmla="*/ 13 h 38"/>
                  <a:gd name="T2" fmla="*/ 4 w 15"/>
                  <a:gd name="T3" fmla="*/ 21 h 38"/>
                  <a:gd name="T4" fmla="*/ 4 w 15"/>
                  <a:gd name="T5" fmla="*/ 21 h 38"/>
                  <a:gd name="T6" fmla="*/ 4 w 15"/>
                  <a:gd name="T7" fmla="*/ 25 h 38"/>
                  <a:gd name="T8" fmla="*/ 4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7 w 15"/>
                  <a:gd name="T21" fmla="*/ 38 h 38"/>
                  <a:gd name="T22" fmla="*/ 7 w 15"/>
                  <a:gd name="T23" fmla="*/ 38 h 38"/>
                  <a:gd name="T24" fmla="*/ 7 w 15"/>
                  <a:gd name="T25" fmla="*/ 38 h 38"/>
                  <a:gd name="T26" fmla="*/ 11 w 15"/>
                  <a:gd name="T27" fmla="*/ 38 h 38"/>
                  <a:gd name="T28" fmla="*/ 11 w 15"/>
                  <a:gd name="T29" fmla="*/ 38 h 38"/>
                  <a:gd name="T30" fmla="*/ 15 w 15"/>
                  <a:gd name="T31" fmla="*/ 38 h 38"/>
                  <a:gd name="T32" fmla="*/ 15 w 15"/>
                  <a:gd name="T33" fmla="*/ 38 h 38"/>
                  <a:gd name="T34" fmla="*/ 15 w 15"/>
                  <a:gd name="T35" fmla="*/ 38 h 38"/>
                  <a:gd name="T36" fmla="*/ 15 w 15"/>
                  <a:gd name="T37" fmla="*/ 34 h 38"/>
                  <a:gd name="T38" fmla="*/ 11 w 15"/>
                  <a:gd name="T39" fmla="*/ 30 h 38"/>
                  <a:gd name="T40" fmla="*/ 15 w 15"/>
                  <a:gd name="T41" fmla="*/ 30 h 38"/>
                  <a:gd name="T42" fmla="*/ 11 w 15"/>
                  <a:gd name="T43" fmla="*/ 25 h 38"/>
                  <a:gd name="T44" fmla="*/ 11 w 15"/>
                  <a:gd name="T45" fmla="*/ 21 h 38"/>
                  <a:gd name="T46" fmla="*/ 11 w 15"/>
                  <a:gd name="T47" fmla="*/ 21 h 38"/>
                  <a:gd name="T48" fmla="*/ 11 w 15"/>
                  <a:gd name="T49" fmla="*/ 17 h 38"/>
                  <a:gd name="T50" fmla="*/ 11 w 15"/>
                  <a:gd name="T51" fmla="*/ 13 h 38"/>
                  <a:gd name="T52" fmla="*/ 11 w 15"/>
                  <a:gd name="T53" fmla="*/ 13 h 38"/>
                  <a:gd name="T54" fmla="*/ 11 w 15"/>
                  <a:gd name="T55" fmla="*/ 8 h 38"/>
                  <a:gd name="T56" fmla="*/ 11 w 15"/>
                  <a:gd name="T57" fmla="*/ 8 h 38"/>
                  <a:gd name="T58" fmla="*/ 11 w 15"/>
                  <a:gd name="T59" fmla="*/ 4 h 38"/>
                  <a:gd name="T60" fmla="*/ 7 w 15"/>
                  <a:gd name="T61" fmla="*/ 0 h 38"/>
                  <a:gd name="T62" fmla="*/ 7 w 15"/>
                  <a:gd name="T63" fmla="*/ 0 h 38"/>
                  <a:gd name="T64" fmla="*/ 7 w 15"/>
                  <a:gd name="T65" fmla="*/ 0 h 38"/>
                  <a:gd name="T66" fmla="*/ 7 w 15"/>
                  <a:gd name="T67" fmla="*/ 4 h 38"/>
                  <a:gd name="T68" fmla="*/ 7 w 15"/>
                  <a:gd name="T69" fmla="*/ 4 h 38"/>
                  <a:gd name="T70" fmla="*/ 7 w 15"/>
                  <a:gd name="T71" fmla="*/ 8 h 38"/>
                  <a:gd name="T72" fmla="*/ 4 w 15"/>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13"/>
                    </a:moveTo>
                    <a:lnTo>
                      <a:pt x="4" y="13"/>
                    </a:lnTo>
                    <a:lnTo>
                      <a:pt x="4" y="17"/>
                    </a:lnTo>
                    <a:lnTo>
                      <a:pt x="4" y="21"/>
                    </a:lnTo>
                    <a:lnTo>
                      <a:pt x="4" y="25"/>
                    </a:lnTo>
                    <a:lnTo>
                      <a:pt x="4" y="30"/>
                    </a:lnTo>
                    <a:lnTo>
                      <a:pt x="0" y="30"/>
                    </a:lnTo>
                    <a:lnTo>
                      <a:pt x="0" y="34"/>
                    </a:lnTo>
                    <a:lnTo>
                      <a:pt x="0" y="38"/>
                    </a:lnTo>
                    <a:lnTo>
                      <a:pt x="4" y="38"/>
                    </a:lnTo>
                    <a:lnTo>
                      <a:pt x="7" y="38"/>
                    </a:lnTo>
                    <a:lnTo>
                      <a:pt x="11" y="38"/>
                    </a:lnTo>
                    <a:lnTo>
                      <a:pt x="15" y="38"/>
                    </a:lnTo>
                    <a:lnTo>
                      <a:pt x="15" y="34"/>
                    </a:lnTo>
                    <a:lnTo>
                      <a:pt x="11" y="30"/>
                    </a:lnTo>
                    <a:lnTo>
                      <a:pt x="15" y="30"/>
                    </a:lnTo>
                    <a:lnTo>
                      <a:pt x="11" y="25"/>
                    </a:lnTo>
                    <a:lnTo>
                      <a:pt x="11" y="21"/>
                    </a:lnTo>
                    <a:lnTo>
                      <a:pt x="11" y="17"/>
                    </a:lnTo>
                    <a:lnTo>
                      <a:pt x="11" y="13"/>
                    </a:lnTo>
                    <a:lnTo>
                      <a:pt x="11" y="8"/>
                    </a:lnTo>
                    <a:lnTo>
                      <a:pt x="11" y="4"/>
                    </a:lnTo>
                    <a:lnTo>
                      <a:pt x="7" y="0"/>
                    </a:lnTo>
                    <a:lnTo>
                      <a:pt x="7" y="4"/>
                    </a:lnTo>
                    <a:lnTo>
                      <a:pt x="7" y="8"/>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805" name="Freeform 1315"/>
              <p:cNvSpPr>
                <a:spLocks/>
              </p:cNvSpPr>
              <p:nvPr/>
            </p:nvSpPr>
            <p:spPr bwMode="auto">
              <a:xfrm>
                <a:off x="1151" y="3452"/>
                <a:ext cx="46" cy="76"/>
              </a:xfrm>
              <a:custGeom>
                <a:avLst/>
                <a:gdLst>
                  <a:gd name="T0" fmla="*/ 15 w 46"/>
                  <a:gd name="T1" fmla="*/ 21 h 76"/>
                  <a:gd name="T2" fmla="*/ 12 w 46"/>
                  <a:gd name="T3" fmla="*/ 33 h 76"/>
                  <a:gd name="T4" fmla="*/ 12 w 46"/>
                  <a:gd name="T5" fmla="*/ 46 h 76"/>
                  <a:gd name="T6" fmla="*/ 12 w 46"/>
                  <a:gd name="T7" fmla="*/ 46 h 76"/>
                  <a:gd name="T8" fmla="*/ 8 w 46"/>
                  <a:gd name="T9" fmla="*/ 55 h 76"/>
                  <a:gd name="T10" fmla="*/ 8 w 46"/>
                  <a:gd name="T11" fmla="*/ 55 h 76"/>
                  <a:gd name="T12" fmla="*/ 8 w 46"/>
                  <a:gd name="T13" fmla="*/ 59 h 76"/>
                  <a:gd name="T14" fmla="*/ 8 w 46"/>
                  <a:gd name="T15" fmla="*/ 59 h 76"/>
                  <a:gd name="T16" fmla="*/ 4 w 46"/>
                  <a:gd name="T17" fmla="*/ 63 h 76"/>
                  <a:gd name="T18" fmla="*/ 0 w 46"/>
                  <a:gd name="T19" fmla="*/ 72 h 76"/>
                  <a:gd name="T20" fmla="*/ 0 w 46"/>
                  <a:gd name="T21" fmla="*/ 76 h 76"/>
                  <a:gd name="T22" fmla="*/ 0 w 46"/>
                  <a:gd name="T23" fmla="*/ 76 h 76"/>
                  <a:gd name="T24" fmla="*/ 12 w 46"/>
                  <a:gd name="T25" fmla="*/ 76 h 76"/>
                  <a:gd name="T26" fmla="*/ 19 w 46"/>
                  <a:gd name="T27" fmla="*/ 72 h 76"/>
                  <a:gd name="T28" fmla="*/ 19 w 46"/>
                  <a:gd name="T29" fmla="*/ 72 h 76"/>
                  <a:gd name="T30" fmla="*/ 23 w 46"/>
                  <a:gd name="T31" fmla="*/ 72 h 76"/>
                  <a:gd name="T32" fmla="*/ 27 w 46"/>
                  <a:gd name="T33" fmla="*/ 72 h 76"/>
                  <a:gd name="T34" fmla="*/ 27 w 46"/>
                  <a:gd name="T35" fmla="*/ 72 h 76"/>
                  <a:gd name="T36" fmla="*/ 34 w 46"/>
                  <a:gd name="T37" fmla="*/ 72 h 76"/>
                  <a:gd name="T38" fmla="*/ 34 w 46"/>
                  <a:gd name="T39" fmla="*/ 72 h 76"/>
                  <a:gd name="T40" fmla="*/ 38 w 46"/>
                  <a:gd name="T41" fmla="*/ 76 h 76"/>
                  <a:gd name="T42" fmla="*/ 46 w 46"/>
                  <a:gd name="T43" fmla="*/ 76 h 76"/>
                  <a:gd name="T44" fmla="*/ 46 w 46"/>
                  <a:gd name="T45" fmla="*/ 76 h 76"/>
                  <a:gd name="T46" fmla="*/ 42 w 46"/>
                  <a:gd name="T47" fmla="*/ 72 h 76"/>
                  <a:gd name="T48" fmla="*/ 38 w 46"/>
                  <a:gd name="T49" fmla="*/ 63 h 76"/>
                  <a:gd name="T50" fmla="*/ 34 w 46"/>
                  <a:gd name="T51" fmla="*/ 59 h 76"/>
                  <a:gd name="T52" fmla="*/ 38 w 46"/>
                  <a:gd name="T53" fmla="*/ 55 h 76"/>
                  <a:gd name="T54" fmla="*/ 34 w 46"/>
                  <a:gd name="T55" fmla="*/ 50 h 76"/>
                  <a:gd name="T56" fmla="*/ 34 w 46"/>
                  <a:gd name="T57" fmla="*/ 46 h 76"/>
                  <a:gd name="T58" fmla="*/ 34 w 46"/>
                  <a:gd name="T59" fmla="*/ 42 h 76"/>
                  <a:gd name="T60" fmla="*/ 34 w 46"/>
                  <a:gd name="T61" fmla="*/ 42 h 76"/>
                  <a:gd name="T62" fmla="*/ 34 w 46"/>
                  <a:gd name="T63" fmla="*/ 38 h 76"/>
                  <a:gd name="T64" fmla="*/ 34 w 46"/>
                  <a:gd name="T65" fmla="*/ 33 h 76"/>
                  <a:gd name="T66" fmla="*/ 30 w 46"/>
                  <a:gd name="T67" fmla="*/ 29 h 76"/>
                  <a:gd name="T68" fmla="*/ 30 w 46"/>
                  <a:gd name="T69" fmla="*/ 25 h 76"/>
                  <a:gd name="T70" fmla="*/ 30 w 46"/>
                  <a:gd name="T71" fmla="*/ 25 h 76"/>
                  <a:gd name="T72" fmla="*/ 30 w 46"/>
                  <a:gd name="T73" fmla="*/ 21 h 76"/>
                  <a:gd name="T74" fmla="*/ 30 w 46"/>
                  <a:gd name="T75" fmla="*/ 17 h 76"/>
                  <a:gd name="T76" fmla="*/ 27 w 46"/>
                  <a:gd name="T77" fmla="*/ 12 h 76"/>
                  <a:gd name="T78" fmla="*/ 27 w 46"/>
                  <a:gd name="T79" fmla="*/ 8 h 76"/>
                  <a:gd name="T80" fmla="*/ 27 w 46"/>
                  <a:gd name="T81" fmla="*/ 4 h 76"/>
                  <a:gd name="T82" fmla="*/ 23 w 46"/>
                  <a:gd name="T83" fmla="*/ 0 h 76"/>
                  <a:gd name="T84" fmla="*/ 23 w 46"/>
                  <a:gd name="T85" fmla="*/ 0 h 76"/>
                  <a:gd name="T86" fmla="*/ 23 w 46"/>
                  <a:gd name="T87" fmla="*/ 4 h 76"/>
                  <a:gd name="T88" fmla="*/ 23 w 46"/>
                  <a:gd name="T89" fmla="*/ 4 h 76"/>
                  <a:gd name="T90" fmla="*/ 23 w 46"/>
                  <a:gd name="T91" fmla="*/ 8 h 76"/>
                  <a:gd name="T92" fmla="*/ 19 w 46"/>
                  <a:gd name="T93" fmla="*/ 12 h 76"/>
                  <a:gd name="T94" fmla="*/ 19 w 46"/>
                  <a:gd name="T95" fmla="*/ 12 h 76"/>
                  <a:gd name="T96" fmla="*/ 15 w 46"/>
                  <a:gd name="T97" fmla="*/ 17 h 76"/>
                  <a:gd name="T98" fmla="*/ 15 w 46"/>
                  <a:gd name="T99" fmla="*/ 17 h 76"/>
                  <a:gd name="T100" fmla="*/ 15 w 46"/>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
                  <a:gd name="T154" fmla="*/ 0 h 76"/>
                  <a:gd name="T155" fmla="*/ 46 w 46"/>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 h="76">
                    <a:moveTo>
                      <a:pt x="15" y="21"/>
                    </a:moveTo>
                    <a:lnTo>
                      <a:pt x="15" y="21"/>
                    </a:lnTo>
                    <a:lnTo>
                      <a:pt x="15" y="33"/>
                    </a:lnTo>
                    <a:lnTo>
                      <a:pt x="12" y="33"/>
                    </a:lnTo>
                    <a:lnTo>
                      <a:pt x="12" y="38"/>
                    </a:lnTo>
                    <a:lnTo>
                      <a:pt x="12" y="46"/>
                    </a:lnTo>
                    <a:lnTo>
                      <a:pt x="8" y="46"/>
                    </a:lnTo>
                    <a:lnTo>
                      <a:pt x="8" y="55"/>
                    </a:lnTo>
                    <a:lnTo>
                      <a:pt x="8" y="59"/>
                    </a:lnTo>
                    <a:lnTo>
                      <a:pt x="4" y="63"/>
                    </a:lnTo>
                    <a:lnTo>
                      <a:pt x="4" y="72"/>
                    </a:lnTo>
                    <a:lnTo>
                      <a:pt x="0" y="72"/>
                    </a:lnTo>
                    <a:lnTo>
                      <a:pt x="0" y="76"/>
                    </a:lnTo>
                    <a:lnTo>
                      <a:pt x="8" y="76"/>
                    </a:lnTo>
                    <a:lnTo>
                      <a:pt x="12" y="76"/>
                    </a:lnTo>
                    <a:lnTo>
                      <a:pt x="19" y="76"/>
                    </a:lnTo>
                    <a:lnTo>
                      <a:pt x="19" y="72"/>
                    </a:lnTo>
                    <a:lnTo>
                      <a:pt x="23" y="72"/>
                    </a:lnTo>
                    <a:lnTo>
                      <a:pt x="27" y="72"/>
                    </a:lnTo>
                    <a:lnTo>
                      <a:pt x="34" y="72"/>
                    </a:lnTo>
                    <a:lnTo>
                      <a:pt x="34" y="76"/>
                    </a:lnTo>
                    <a:lnTo>
                      <a:pt x="38" y="76"/>
                    </a:lnTo>
                    <a:lnTo>
                      <a:pt x="42" y="76"/>
                    </a:lnTo>
                    <a:lnTo>
                      <a:pt x="46" y="76"/>
                    </a:lnTo>
                    <a:lnTo>
                      <a:pt x="42" y="72"/>
                    </a:lnTo>
                    <a:lnTo>
                      <a:pt x="38" y="67"/>
                    </a:lnTo>
                    <a:lnTo>
                      <a:pt x="38" y="63"/>
                    </a:lnTo>
                    <a:lnTo>
                      <a:pt x="34" y="59"/>
                    </a:lnTo>
                    <a:lnTo>
                      <a:pt x="38" y="55"/>
                    </a:lnTo>
                    <a:lnTo>
                      <a:pt x="34" y="55"/>
                    </a:lnTo>
                    <a:lnTo>
                      <a:pt x="34" y="50"/>
                    </a:lnTo>
                    <a:lnTo>
                      <a:pt x="34" y="46"/>
                    </a:lnTo>
                    <a:lnTo>
                      <a:pt x="34" y="42"/>
                    </a:lnTo>
                    <a:lnTo>
                      <a:pt x="34" y="38"/>
                    </a:lnTo>
                    <a:lnTo>
                      <a:pt x="34" y="33"/>
                    </a:lnTo>
                    <a:lnTo>
                      <a:pt x="34" y="29"/>
                    </a:lnTo>
                    <a:lnTo>
                      <a:pt x="30" y="29"/>
                    </a:lnTo>
                    <a:lnTo>
                      <a:pt x="30" y="25"/>
                    </a:lnTo>
                    <a:lnTo>
                      <a:pt x="30" y="21"/>
                    </a:lnTo>
                    <a:lnTo>
                      <a:pt x="30" y="17"/>
                    </a:lnTo>
                    <a:lnTo>
                      <a:pt x="27" y="17"/>
                    </a:lnTo>
                    <a:lnTo>
                      <a:pt x="27" y="12"/>
                    </a:lnTo>
                    <a:lnTo>
                      <a:pt x="27" y="8"/>
                    </a:lnTo>
                    <a:lnTo>
                      <a:pt x="27" y="4"/>
                    </a:lnTo>
                    <a:lnTo>
                      <a:pt x="23" y="4"/>
                    </a:lnTo>
                    <a:lnTo>
                      <a:pt x="23" y="0"/>
                    </a:lnTo>
                    <a:lnTo>
                      <a:pt x="23" y="4"/>
                    </a:lnTo>
                    <a:lnTo>
                      <a:pt x="23" y="8"/>
                    </a:lnTo>
                    <a:lnTo>
                      <a:pt x="19" y="12"/>
                    </a:lnTo>
                    <a:lnTo>
                      <a:pt x="15" y="17"/>
                    </a:lnTo>
                    <a:lnTo>
                      <a:pt x="15" y="21"/>
                    </a:lnTo>
                    <a:close/>
                  </a:path>
                </a:pathLst>
              </a:custGeom>
              <a:solidFill>
                <a:srgbClr val="005E31"/>
              </a:solidFill>
              <a:ln w="6350">
                <a:solidFill>
                  <a:srgbClr val="005E31"/>
                </a:solidFill>
                <a:round/>
                <a:headEnd/>
                <a:tailEnd/>
              </a:ln>
            </p:spPr>
            <p:txBody>
              <a:bodyPr/>
              <a:lstStyle/>
              <a:p>
                <a:endParaRPr lang="fa-IR"/>
              </a:p>
            </p:txBody>
          </p:sp>
          <p:sp>
            <p:nvSpPr>
              <p:cNvPr id="806" name="Freeform 1316"/>
              <p:cNvSpPr>
                <a:spLocks/>
              </p:cNvSpPr>
              <p:nvPr/>
            </p:nvSpPr>
            <p:spPr bwMode="auto">
              <a:xfrm>
                <a:off x="1189" y="3532"/>
                <a:ext cx="57" cy="38"/>
              </a:xfrm>
              <a:custGeom>
                <a:avLst/>
                <a:gdLst>
                  <a:gd name="T0" fmla="*/ 41 w 57"/>
                  <a:gd name="T1" fmla="*/ 21 h 38"/>
                  <a:gd name="T2" fmla="*/ 34 w 57"/>
                  <a:gd name="T3" fmla="*/ 17 h 38"/>
                  <a:gd name="T4" fmla="*/ 26 w 57"/>
                  <a:gd name="T5" fmla="*/ 17 h 38"/>
                  <a:gd name="T6" fmla="*/ 26 w 57"/>
                  <a:gd name="T7" fmla="*/ 13 h 38"/>
                  <a:gd name="T8" fmla="*/ 19 w 57"/>
                  <a:gd name="T9" fmla="*/ 13 h 38"/>
                  <a:gd name="T10" fmla="*/ 19 w 57"/>
                  <a:gd name="T11" fmla="*/ 13 h 38"/>
                  <a:gd name="T12" fmla="*/ 15 w 57"/>
                  <a:gd name="T13" fmla="*/ 9 h 38"/>
                  <a:gd name="T14" fmla="*/ 15 w 57"/>
                  <a:gd name="T15" fmla="*/ 9 h 38"/>
                  <a:gd name="T16" fmla="*/ 15 w 57"/>
                  <a:gd name="T17" fmla="*/ 9 h 38"/>
                  <a:gd name="T18" fmla="*/ 8 w 57"/>
                  <a:gd name="T19" fmla="*/ 0 h 38"/>
                  <a:gd name="T20" fmla="*/ 4 w 57"/>
                  <a:gd name="T21" fmla="*/ 0 h 38"/>
                  <a:gd name="T22" fmla="*/ 4 w 57"/>
                  <a:gd name="T23" fmla="*/ 4 h 38"/>
                  <a:gd name="T24" fmla="*/ 4 w 57"/>
                  <a:gd name="T25" fmla="*/ 17 h 38"/>
                  <a:gd name="T26" fmla="*/ 4 w 57"/>
                  <a:gd name="T27" fmla="*/ 17 h 38"/>
                  <a:gd name="T28" fmla="*/ 4 w 57"/>
                  <a:gd name="T29" fmla="*/ 17 h 38"/>
                  <a:gd name="T30" fmla="*/ 4 w 57"/>
                  <a:gd name="T31" fmla="*/ 21 h 38"/>
                  <a:gd name="T32" fmla="*/ 4 w 57"/>
                  <a:gd name="T33" fmla="*/ 21 h 38"/>
                  <a:gd name="T34" fmla="*/ 4 w 57"/>
                  <a:gd name="T35" fmla="*/ 26 h 38"/>
                  <a:gd name="T36" fmla="*/ 0 w 57"/>
                  <a:gd name="T37" fmla="*/ 30 h 38"/>
                  <a:gd name="T38" fmla="*/ 0 w 57"/>
                  <a:gd name="T39" fmla="*/ 34 h 38"/>
                  <a:gd name="T40" fmla="*/ 0 w 57"/>
                  <a:gd name="T41" fmla="*/ 34 h 38"/>
                  <a:gd name="T42" fmla="*/ 0 w 57"/>
                  <a:gd name="T43" fmla="*/ 38 h 38"/>
                  <a:gd name="T44" fmla="*/ 0 w 57"/>
                  <a:gd name="T45" fmla="*/ 38 h 38"/>
                  <a:gd name="T46" fmla="*/ 8 w 57"/>
                  <a:gd name="T47" fmla="*/ 34 h 38"/>
                  <a:gd name="T48" fmla="*/ 11 w 57"/>
                  <a:gd name="T49" fmla="*/ 34 h 38"/>
                  <a:gd name="T50" fmla="*/ 11 w 57"/>
                  <a:gd name="T51" fmla="*/ 34 h 38"/>
                  <a:gd name="T52" fmla="*/ 15 w 57"/>
                  <a:gd name="T53" fmla="*/ 34 h 38"/>
                  <a:gd name="T54" fmla="*/ 19 w 57"/>
                  <a:gd name="T55" fmla="*/ 34 h 38"/>
                  <a:gd name="T56" fmla="*/ 23 w 57"/>
                  <a:gd name="T57" fmla="*/ 34 h 38"/>
                  <a:gd name="T58" fmla="*/ 23 w 57"/>
                  <a:gd name="T59" fmla="*/ 34 h 38"/>
                  <a:gd name="T60" fmla="*/ 26 w 57"/>
                  <a:gd name="T61" fmla="*/ 38 h 38"/>
                  <a:gd name="T62" fmla="*/ 30 w 57"/>
                  <a:gd name="T63" fmla="*/ 38 h 38"/>
                  <a:gd name="T64" fmla="*/ 34 w 57"/>
                  <a:gd name="T65" fmla="*/ 34 h 38"/>
                  <a:gd name="T66" fmla="*/ 34 w 57"/>
                  <a:gd name="T67" fmla="*/ 34 h 38"/>
                  <a:gd name="T68" fmla="*/ 38 w 57"/>
                  <a:gd name="T69" fmla="*/ 38 h 38"/>
                  <a:gd name="T70" fmla="*/ 38 w 57"/>
                  <a:gd name="T71" fmla="*/ 38 h 38"/>
                  <a:gd name="T72" fmla="*/ 41 w 57"/>
                  <a:gd name="T73" fmla="*/ 38 h 38"/>
                  <a:gd name="T74" fmla="*/ 41 w 57"/>
                  <a:gd name="T75" fmla="*/ 34 h 38"/>
                  <a:gd name="T76" fmla="*/ 49 w 57"/>
                  <a:gd name="T77" fmla="*/ 38 h 38"/>
                  <a:gd name="T78" fmla="*/ 49 w 57"/>
                  <a:gd name="T79" fmla="*/ 34 h 38"/>
                  <a:gd name="T80" fmla="*/ 53 w 57"/>
                  <a:gd name="T81" fmla="*/ 34 h 38"/>
                  <a:gd name="T82" fmla="*/ 57 w 57"/>
                  <a:gd name="T83" fmla="*/ 34 h 38"/>
                  <a:gd name="T84" fmla="*/ 53 w 57"/>
                  <a:gd name="T85" fmla="*/ 34 h 38"/>
                  <a:gd name="T86" fmla="*/ 49 w 57"/>
                  <a:gd name="T87" fmla="*/ 30 h 38"/>
                  <a:gd name="T88" fmla="*/ 49 w 57"/>
                  <a:gd name="T89" fmla="*/ 30 h 38"/>
                  <a:gd name="T90" fmla="*/ 45 w 57"/>
                  <a:gd name="T91" fmla="*/ 26 h 38"/>
                  <a:gd name="T92" fmla="*/ 45 w 57"/>
                  <a:gd name="T93" fmla="*/ 26 h 38"/>
                  <a:gd name="T94" fmla="*/ 41 w 57"/>
                  <a:gd name="T95" fmla="*/ 26 h 38"/>
                  <a:gd name="T96" fmla="*/ 41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1" y="21"/>
                    </a:moveTo>
                    <a:lnTo>
                      <a:pt x="41" y="21"/>
                    </a:lnTo>
                    <a:lnTo>
                      <a:pt x="34" y="21"/>
                    </a:lnTo>
                    <a:lnTo>
                      <a:pt x="34" y="17"/>
                    </a:lnTo>
                    <a:lnTo>
                      <a:pt x="30" y="17"/>
                    </a:lnTo>
                    <a:lnTo>
                      <a:pt x="26" y="17"/>
                    </a:lnTo>
                    <a:lnTo>
                      <a:pt x="26" y="13"/>
                    </a:lnTo>
                    <a:lnTo>
                      <a:pt x="23" y="13"/>
                    </a:lnTo>
                    <a:lnTo>
                      <a:pt x="19" y="13"/>
                    </a:lnTo>
                    <a:lnTo>
                      <a:pt x="15" y="9"/>
                    </a:lnTo>
                    <a:lnTo>
                      <a:pt x="8" y="4"/>
                    </a:lnTo>
                    <a:lnTo>
                      <a:pt x="8" y="0"/>
                    </a:lnTo>
                    <a:lnTo>
                      <a:pt x="4" y="0"/>
                    </a:lnTo>
                    <a:lnTo>
                      <a:pt x="4" y="4"/>
                    </a:lnTo>
                    <a:lnTo>
                      <a:pt x="4" y="9"/>
                    </a:lnTo>
                    <a:lnTo>
                      <a:pt x="4" y="17"/>
                    </a:lnTo>
                    <a:lnTo>
                      <a:pt x="4" y="21"/>
                    </a:lnTo>
                    <a:lnTo>
                      <a:pt x="4" y="26"/>
                    </a:lnTo>
                    <a:lnTo>
                      <a:pt x="4" y="30"/>
                    </a:lnTo>
                    <a:lnTo>
                      <a:pt x="0" y="30"/>
                    </a:lnTo>
                    <a:lnTo>
                      <a:pt x="0" y="34"/>
                    </a:lnTo>
                    <a:lnTo>
                      <a:pt x="0" y="38"/>
                    </a:lnTo>
                    <a:lnTo>
                      <a:pt x="4" y="38"/>
                    </a:lnTo>
                    <a:lnTo>
                      <a:pt x="8" y="34"/>
                    </a:lnTo>
                    <a:lnTo>
                      <a:pt x="11" y="34"/>
                    </a:lnTo>
                    <a:lnTo>
                      <a:pt x="15" y="34"/>
                    </a:lnTo>
                    <a:lnTo>
                      <a:pt x="19" y="34"/>
                    </a:lnTo>
                    <a:lnTo>
                      <a:pt x="23" y="34"/>
                    </a:lnTo>
                    <a:lnTo>
                      <a:pt x="26" y="34"/>
                    </a:lnTo>
                    <a:lnTo>
                      <a:pt x="26" y="38"/>
                    </a:lnTo>
                    <a:lnTo>
                      <a:pt x="30" y="38"/>
                    </a:lnTo>
                    <a:lnTo>
                      <a:pt x="34" y="34"/>
                    </a:lnTo>
                    <a:lnTo>
                      <a:pt x="38" y="38"/>
                    </a:lnTo>
                    <a:lnTo>
                      <a:pt x="41" y="38"/>
                    </a:lnTo>
                    <a:lnTo>
                      <a:pt x="41" y="34"/>
                    </a:lnTo>
                    <a:lnTo>
                      <a:pt x="45" y="34"/>
                    </a:lnTo>
                    <a:lnTo>
                      <a:pt x="49" y="38"/>
                    </a:lnTo>
                    <a:lnTo>
                      <a:pt x="49" y="34"/>
                    </a:lnTo>
                    <a:lnTo>
                      <a:pt x="53" y="34"/>
                    </a:lnTo>
                    <a:lnTo>
                      <a:pt x="57" y="34"/>
                    </a:lnTo>
                    <a:lnTo>
                      <a:pt x="53" y="34"/>
                    </a:lnTo>
                    <a:lnTo>
                      <a:pt x="53" y="30"/>
                    </a:lnTo>
                    <a:lnTo>
                      <a:pt x="49" y="30"/>
                    </a:lnTo>
                    <a:lnTo>
                      <a:pt x="49" y="26"/>
                    </a:lnTo>
                    <a:lnTo>
                      <a:pt x="45" y="26"/>
                    </a:lnTo>
                    <a:lnTo>
                      <a:pt x="41" y="26"/>
                    </a:lnTo>
                    <a:lnTo>
                      <a:pt x="41" y="21"/>
                    </a:lnTo>
                    <a:close/>
                  </a:path>
                </a:pathLst>
              </a:custGeom>
              <a:solidFill>
                <a:srgbClr val="000000"/>
              </a:solidFill>
              <a:ln w="6350">
                <a:solidFill>
                  <a:srgbClr val="000000"/>
                </a:solidFill>
                <a:round/>
                <a:headEnd/>
                <a:tailEnd/>
              </a:ln>
            </p:spPr>
            <p:txBody>
              <a:bodyPr/>
              <a:lstStyle/>
              <a:p>
                <a:endParaRPr lang="fa-IR"/>
              </a:p>
            </p:txBody>
          </p:sp>
          <p:sp>
            <p:nvSpPr>
              <p:cNvPr id="807" name="Freeform 1317"/>
              <p:cNvSpPr>
                <a:spLocks/>
              </p:cNvSpPr>
              <p:nvPr/>
            </p:nvSpPr>
            <p:spPr bwMode="auto">
              <a:xfrm>
                <a:off x="1174" y="3545"/>
                <a:ext cx="15" cy="8"/>
              </a:xfrm>
              <a:custGeom>
                <a:avLst/>
                <a:gdLst>
                  <a:gd name="T0" fmla="*/ 15 w 15"/>
                  <a:gd name="T1" fmla="*/ 8 h 8"/>
                  <a:gd name="T2" fmla="*/ 15 w 15"/>
                  <a:gd name="T3" fmla="*/ 8 h 8"/>
                  <a:gd name="T4" fmla="*/ 15 w 15"/>
                  <a:gd name="T5" fmla="*/ 8 h 8"/>
                  <a:gd name="T6" fmla="*/ 15 w 15"/>
                  <a:gd name="T7" fmla="*/ 8 h 8"/>
                  <a:gd name="T8" fmla="*/ 15 w 15"/>
                  <a:gd name="T9" fmla="*/ 4 h 8"/>
                  <a:gd name="T10" fmla="*/ 11 w 15"/>
                  <a:gd name="T11" fmla="*/ 4 h 8"/>
                  <a:gd name="T12" fmla="*/ 11 w 15"/>
                  <a:gd name="T13" fmla="*/ 4 h 8"/>
                  <a:gd name="T14" fmla="*/ 7 w 15"/>
                  <a:gd name="T15" fmla="*/ 0 h 8"/>
                  <a:gd name="T16" fmla="*/ 4 w 15"/>
                  <a:gd name="T17" fmla="*/ 0 h 8"/>
                  <a:gd name="T18" fmla="*/ 0 w 15"/>
                  <a:gd name="T19" fmla="*/ 0 h 8"/>
                  <a:gd name="T20" fmla="*/ 0 w 15"/>
                  <a:gd name="T21" fmla="*/ 4 h 8"/>
                  <a:gd name="T22" fmla="*/ 11 w 15"/>
                  <a:gd name="T23" fmla="*/ 4 h 8"/>
                  <a:gd name="T24" fmla="*/ 15 w 15"/>
                  <a:gd name="T25" fmla="*/ 8 h 8"/>
                  <a:gd name="T26" fmla="*/ 15 w 15"/>
                  <a:gd name="T27" fmla="*/ 8 h 8"/>
                  <a:gd name="T28" fmla="*/ 15 w 15"/>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
                  <a:gd name="T47" fmla="*/ 15 w 1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
                    <a:moveTo>
                      <a:pt x="15" y="8"/>
                    </a:moveTo>
                    <a:lnTo>
                      <a:pt x="15" y="8"/>
                    </a:lnTo>
                    <a:lnTo>
                      <a:pt x="15" y="4"/>
                    </a:lnTo>
                    <a:lnTo>
                      <a:pt x="11" y="4"/>
                    </a:lnTo>
                    <a:lnTo>
                      <a:pt x="7" y="0"/>
                    </a:lnTo>
                    <a:lnTo>
                      <a:pt x="4" y="0"/>
                    </a:lnTo>
                    <a:lnTo>
                      <a:pt x="0" y="0"/>
                    </a:lnTo>
                    <a:lnTo>
                      <a:pt x="0" y="4"/>
                    </a:lnTo>
                    <a:lnTo>
                      <a:pt x="11" y="4"/>
                    </a:lnTo>
                    <a:lnTo>
                      <a:pt x="15" y="8"/>
                    </a:lnTo>
                    <a:close/>
                  </a:path>
                </a:pathLst>
              </a:custGeom>
              <a:solidFill>
                <a:srgbClr val="000000"/>
              </a:solidFill>
              <a:ln w="6350">
                <a:solidFill>
                  <a:srgbClr val="000000"/>
                </a:solidFill>
                <a:round/>
                <a:headEnd/>
                <a:tailEnd/>
              </a:ln>
            </p:spPr>
            <p:txBody>
              <a:bodyPr/>
              <a:lstStyle/>
              <a:p>
                <a:endParaRPr lang="fa-IR"/>
              </a:p>
            </p:txBody>
          </p:sp>
          <p:sp>
            <p:nvSpPr>
              <p:cNvPr id="808" name="Freeform 1318"/>
              <p:cNvSpPr>
                <a:spLocks/>
              </p:cNvSpPr>
              <p:nvPr/>
            </p:nvSpPr>
            <p:spPr bwMode="auto">
              <a:xfrm>
                <a:off x="1166" y="3524"/>
                <a:ext cx="8" cy="25"/>
              </a:xfrm>
              <a:custGeom>
                <a:avLst/>
                <a:gdLst>
                  <a:gd name="T0" fmla="*/ 0 w 8"/>
                  <a:gd name="T1" fmla="*/ 0 h 25"/>
                  <a:gd name="T2" fmla="*/ 0 w 8"/>
                  <a:gd name="T3" fmla="*/ 0 h 25"/>
                  <a:gd name="T4" fmla="*/ 4 w 8"/>
                  <a:gd name="T5" fmla="*/ 25 h 25"/>
                  <a:gd name="T6" fmla="*/ 8 w 8"/>
                  <a:gd name="T7" fmla="*/ 21 h 25"/>
                  <a:gd name="T8" fmla="*/ 8 w 8"/>
                  <a:gd name="T9" fmla="*/ 0 h 25"/>
                  <a:gd name="T10" fmla="*/ 0 w 8"/>
                  <a:gd name="T11" fmla="*/ 0 h 25"/>
                  <a:gd name="T12" fmla="*/ 0 60000 65536"/>
                  <a:gd name="T13" fmla="*/ 0 60000 65536"/>
                  <a:gd name="T14" fmla="*/ 0 60000 65536"/>
                  <a:gd name="T15" fmla="*/ 0 60000 65536"/>
                  <a:gd name="T16" fmla="*/ 0 60000 65536"/>
                  <a:gd name="T17" fmla="*/ 0 60000 65536"/>
                  <a:gd name="T18" fmla="*/ 0 w 8"/>
                  <a:gd name="T19" fmla="*/ 0 h 25"/>
                  <a:gd name="T20" fmla="*/ 8 w 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 h="25">
                    <a:moveTo>
                      <a:pt x="0" y="0"/>
                    </a:moveTo>
                    <a:lnTo>
                      <a:pt x="0" y="0"/>
                    </a:lnTo>
                    <a:lnTo>
                      <a:pt x="4" y="25"/>
                    </a:lnTo>
                    <a:lnTo>
                      <a:pt x="8" y="21"/>
                    </a:lnTo>
                    <a:lnTo>
                      <a:pt x="8" y="0"/>
                    </a:lnTo>
                    <a:lnTo>
                      <a:pt x="0" y="0"/>
                    </a:lnTo>
                    <a:close/>
                  </a:path>
                </a:pathLst>
              </a:custGeom>
              <a:solidFill>
                <a:srgbClr val="000000"/>
              </a:solidFill>
              <a:ln w="6350">
                <a:solidFill>
                  <a:srgbClr val="000000"/>
                </a:solidFill>
                <a:round/>
                <a:headEnd/>
                <a:tailEnd/>
              </a:ln>
            </p:spPr>
            <p:txBody>
              <a:bodyPr/>
              <a:lstStyle/>
              <a:p>
                <a:endParaRPr lang="fa-IR"/>
              </a:p>
            </p:txBody>
          </p:sp>
          <p:grpSp>
            <p:nvGrpSpPr>
              <p:cNvPr id="809" name="Group 1319"/>
              <p:cNvGrpSpPr>
                <a:grpSpLocks/>
              </p:cNvGrpSpPr>
              <p:nvPr/>
            </p:nvGrpSpPr>
            <p:grpSpPr bwMode="auto">
              <a:xfrm>
                <a:off x="1283" y="3125"/>
                <a:ext cx="155" cy="110"/>
                <a:chOff x="1283" y="3125"/>
                <a:chExt cx="155" cy="110"/>
              </a:xfrm>
            </p:grpSpPr>
            <p:sp>
              <p:nvSpPr>
                <p:cNvPr id="1331" name="Freeform 1320"/>
                <p:cNvSpPr>
                  <a:spLocks/>
                </p:cNvSpPr>
                <p:nvPr/>
              </p:nvSpPr>
              <p:spPr bwMode="auto">
                <a:xfrm>
                  <a:off x="1298" y="3150"/>
                  <a:ext cx="38" cy="22"/>
                </a:xfrm>
                <a:custGeom>
                  <a:avLst/>
                  <a:gdLst>
                    <a:gd name="T0" fmla="*/ 23 w 38"/>
                    <a:gd name="T1" fmla="*/ 9 h 22"/>
                    <a:gd name="T2" fmla="*/ 15 w 38"/>
                    <a:gd name="T3" fmla="*/ 9 h 22"/>
                    <a:gd name="T4" fmla="*/ 12 w 38"/>
                    <a:gd name="T5" fmla="*/ 5 h 22"/>
                    <a:gd name="T6" fmla="*/ 8 w 38"/>
                    <a:gd name="T7" fmla="*/ 5 h 22"/>
                    <a:gd name="T8" fmla="*/ 4 w 38"/>
                    <a:gd name="T9" fmla="*/ 5 h 22"/>
                    <a:gd name="T10" fmla="*/ 4 w 38"/>
                    <a:gd name="T11" fmla="*/ 5 h 22"/>
                    <a:gd name="T12" fmla="*/ 4 w 38"/>
                    <a:gd name="T13" fmla="*/ 0 h 22"/>
                    <a:gd name="T14" fmla="*/ 4 w 38"/>
                    <a:gd name="T15" fmla="*/ 0 h 22"/>
                    <a:gd name="T16" fmla="*/ 4 w 38"/>
                    <a:gd name="T17" fmla="*/ 9 h 22"/>
                    <a:gd name="T18" fmla="*/ 0 w 38"/>
                    <a:gd name="T19" fmla="*/ 9 h 22"/>
                    <a:gd name="T20" fmla="*/ 0 w 38"/>
                    <a:gd name="T21" fmla="*/ 9 h 22"/>
                    <a:gd name="T22" fmla="*/ 0 w 38"/>
                    <a:gd name="T23" fmla="*/ 13 h 22"/>
                    <a:gd name="T24" fmla="*/ 0 w 38"/>
                    <a:gd name="T25" fmla="*/ 13 h 22"/>
                    <a:gd name="T26" fmla="*/ 4 w 38"/>
                    <a:gd name="T27" fmla="*/ 13 h 22"/>
                    <a:gd name="T28" fmla="*/ 4 w 38"/>
                    <a:gd name="T29" fmla="*/ 17 h 22"/>
                    <a:gd name="T30" fmla="*/ 8 w 38"/>
                    <a:gd name="T31" fmla="*/ 22 h 22"/>
                    <a:gd name="T32" fmla="*/ 8 w 38"/>
                    <a:gd name="T33" fmla="*/ 17 h 22"/>
                    <a:gd name="T34" fmla="*/ 12 w 38"/>
                    <a:gd name="T35" fmla="*/ 17 h 22"/>
                    <a:gd name="T36" fmla="*/ 12 w 38"/>
                    <a:gd name="T37" fmla="*/ 17 h 22"/>
                    <a:gd name="T38" fmla="*/ 15 w 38"/>
                    <a:gd name="T39" fmla="*/ 17 h 22"/>
                    <a:gd name="T40" fmla="*/ 15 w 38"/>
                    <a:gd name="T41" fmla="*/ 17 h 22"/>
                    <a:gd name="T42" fmla="*/ 19 w 38"/>
                    <a:gd name="T43" fmla="*/ 17 h 22"/>
                    <a:gd name="T44" fmla="*/ 23 w 38"/>
                    <a:gd name="T45" fmla="*/ 17 h 22"/>
                    <a:gd name="T46" fmla="*/ 27 w 38"/>
                    <a:gd name="T47" fmla="*/ 17 h 22"/>
                    <a:gd name="T48" fmla="*/ 27 w 38"/>
                    <a:gd name="T49" fmla="*/ 17 h 22"/>
                    <a:gd name="T50" fmla="*/ 27 w 38"/>
                    <a:gd name="T51" fmla="*/ 17 h 22"/>
                    <a:gd name="T52" fmla="*/ 31 w 38"/>
                    <a:gd name="T53" fmla="*/ 17 h 22"/>
                    <a:gd name="T54" fmla="*/ 31 w 38"/>
                    <a:gd name="T55" fmla="*/ 17 h 22"/>
                    <a:gd name="T56" fmla="*/ 34 w 38"/>
                    <a:gd name="T57" fmla="*/ 17 h 22"/>
                    <a:gd name="T58" fmla="*/ 34 w 38"/>
                    <a:gd name="T59" fmla="*/ 17 h 22"/>
                    <a:gd name="T60" fmla="*/ 38 w 38"/>
                    <a:gd name="T61" fmla="*/ 17 h 22"/>
                    <a:gd name="T62" fmla="*/ 38 w 38"/>
                    <a:gd name="T63" fmla="*/ 13 h 22"/>
                    <a:gd name="T64" fmla="*/ 34 w 38"/>
                    <a:gd name="T65" fmla="*/ 13 h 22"/>
                    <a:gd name="T66" fmla="*/ 31 w 38"/>
                    <a:gd name="T67" fmla="*/ 13 h 22"/>
                    <a:gd name="T68" fmla="*/ 27 w 38"/>
                    <a:gd name="T69" fmla="*/ 13 h 22"/>
                    <a:gd name="T70" fmla="*/ 23 w 38"/>
                    <a:gd name="T71" fmla="*/ 9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2"/>
                    <a:gd name="T110" fmla="*/ 38 w 38"/>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2">
                      <a:moveTo>
                        <a:pt x="23" y="9"/>
                      </a:moveTo>
                      <a:lnTo>
                        <a:pt x="23" y="9"/>
                      </a:lnTo>
                      <a:lnTo>
                        <a:pt x="19" y="9"/>
                      </a:lnTo>
                      <a:lnTo>
                        <a:pt x="15" y="9"/>
                      </a:lnTo>
                      <a:lnTo>
                        <a:pt x="15" y="5"/>
                      </a:lnTo>
                      <a:lnTo>
                        <a:pt x="12" y="5"/>
                      </a:lnTo>
                      <a:lnTo>
                        <a:pt x="8" y="5"/>
                      </a:lnTo>
                      <a:lnTo>
                        <a:pt x="4" y="5"/>
                      </a:lnTo>
                      <a:lnTo>
                        <a:pt x="4" y="0"/>
                      </a:lnTo>
                      <a:lnTo>
                        <a:pt x="4" y="9"/>
                      </a:lnTo>
                      <a:lnTo>
                        <a:pt x="0" y="9"/>
                      </a:lnTo>
                      <a:lnTo>
                        <a:pt x="0" y="13"/>
                      </a:lnTo>
                      <a:lnTo>
                        <a:pt x="4" y="13"/>
                      </a:lnTo>
                      <a:lnTo>
                        <a:pt x="4" y="17"/>
                      </a:lnTo>
                      <a:lnTo>
                        <a:pt x="8" y="22"/>
                      </a:lnTo>
                      <a:lnTo>
                        <a:pt x="8" y="17"/>
                      </a:lnTo>
                      <a:lnTo>
                        <a:pt x="12" y="17"/>
                      </a:lnTo>
                      <a:lnTo>
                        <a:pt x="15" y="17"/>
                      </a:lnTo>
                      <a:lnTo>
                        <a:pt x="19" y="17"/>
                      </a:lnTo>
                      <a:lnTo>
                        <a:pt x="23" y="17"/>
                      </a:lnTo>
                      <a:lnTo>
                        <a:pt x="27" y="17"/>
                      </a:lnTo>
                      <a:lnTo>
                        <a:pt x="31" y="17"/>
                      </a:lnTo>
                      <a:lnTo>
                        <a:pt x="34" y="17"/>
                      </a:lnTo>
                      <a:lnTo>
                        <a:pt x="38" y="17"/>
                      </a:lnTo>
                      <a:lnTo>
                        <a:pt x="38" y="13"/>
                      </a:lnTo>
                      <a:lnTo>
                        <a:pt x="34" y="13"/>
                      </a:lnTo>
                      <a:lnTo>
                        <a:pt x="31" y="13"/>
                      </a:lnTo>
                      <a:lnTo>
                        <a:pt x="27" y="13"/>
                      </a:lnTo>
                      <a:lnTo>
                        <a:pt x="27" y="9"/>
                      </a:lnTo>
                      <a:lnTo>
                        <a:pt x="23" y="9"/>
                      </a:lnTo>
                      <a:close/>
                    </a:path>
                  </a:pathLst>
                </a:custGeom>
                <a:solidFill>
                  <a:srgbClr val="000000"/>
                </a:solidFill>
                <a:ln w="6350">
                  <a:solidFill>
                    <a:srgbClr val="000000"/>
                  </a:solidFill>
                  <a:round/>
                  <a:headEnd/>
                  <a:tailEnd/>
                </a:ln>
              </p:spPr>
              <p:txBody>
                <a:bodyPr/>
                <a:lstStyle/>
                <a:p>
                  <a:endParaRPr lang="fa-IR"/>
                </a:p>
              </p:txBody>
            </p:sp>
            <p:sp>
              <p:nvSpPr>
                <p:cNvPr id="1332" name="Freeform 1321"/>
                <p:cNvSpPr>
                  <a:spLocks/>
                </p:cNvSpPr>
                <p:nvPr/>
              </p:nvSpPr>
              <p:spPr bwMode="auto">
                <a:xfrm>
                  <a:off x="1325" y="3146"/>
                  <a:ext cx="37" cy="21"/>
                </a:xfrm>
                <a:custGeom>
                  <a:avLst/>
                  <a:gdLst>
                    <a:gd name="T0" fmla="*/ 22 w 37"/>
                    <a:gd name="T1" fmla="*/ 9 h 21"/>
                    <a:gd name="T2" fmla="*/ 15 w 37"/>
                    <a:gd name="T3" fmla="*/ 9 h 21"/>
                    <a:gd name="T4" fmla="*/ 11 w 37"/>
                    <a:gd name="T5" fmla="*/ 4 h 21"/>
                    <a:gd name="T6" fmla="*/ 7 w 37"/>
                    <a:gd name="T7" fmla="*/ 4 h 21"/>
                    <a:gd name="T8" fmla="*/ 4 w 37"/>
                    <a:gd name="T9" fmla="*/ 4 h 21"/>
                    <a:gd name="T10" fmla="*/ 4 w 37"/>
                    <a:gd name="T11" fmla="*/ 4 h 21"/>
                    <a:gd name="T12" fmla="*/ 4 w 37"/>
                    <a:gd name="T13" fmla="*/ 0 h 21"/>
                    <a:gd name="T14" fmla="*/ 4 w 37"/>
                    <a:gd name="T15" fmla="*/ 0 h 21"/>
                    <a:gd name="T16" fmla="*/ 4 w 37"/>
                    <a:gd name="T17" fmla="*/ 9 h 21"/>
                    <a:gd name="T18" fmla="*/ 0 w 37"/>
                    <a:gd name="T19" fmla="*/ 9 h 21"/>
                    <a:gd name="T20" fmla="*/ 0 w 37"/>
                    <a:gd name="T21" fmla="*/ 9 h 21"/>
                    <a:gd name="T22" fmla="*/ 0 w 37"/>
                    <a:gd name="T23" fmla="*/ 13 h 21"/>
                    <a:gd name="T24" fmla="*/ 0 w 37"/>
                    <a:gd name="T25" fmla="*/ 13 h 21"/>
                    <a:gd name="T26" fmla="*/ 4 w 37"/>
                    <a:gd name="T27" fmla="*/ 13 h 21"/>
                    <a:gd name="T28" fmla="*/ 4 w 37"/>
                    <a:gd name="T29" fmla="*/ 17 h 21"/>
                    <a:gd name="T30" fmla="*/ 7 w 37"/>
                    <a:gd name="T31" fmla="*/ 21 h 21"/>
                    <a:gd name="T32" fmla="*/ 7 w 37"/>
                    <a:gd name="T33" fmla="*/ 21 h 21"/>
                    <a:gd name="T34" fmla="*/ 7 w 37"/>
                    <a:gd name="T35" fmla="*/ 17 h 21"/>
                    <a:gd name="T36" fmla="*/ 11 w 37"/>
                    <a:gd name="T37" fmla="*/ 17 h 21"/>
                    <a:gd name="T38" fmla="*/ 15 w 37"/>
                    <a:gd name="T39" fmla="*/ 17 h 21"/>
                    <a:gd name="T40" fmla="*/ 15 w 37"/>
                    <a:gd name="T41" fmla="*/ 17 h 21"/>
                    <a:gd name="T42" fmla="*/ 19 w 37"/>
                    <a:gd name="T43" fmla="*/ 17 h 21"/>
                    <a:gd name="T44" fmla="*/ 22 w 37"/>
                    <a:gd name="T45" fmla="*/ 17 h 21"/>
                    <a:gd name="T46" fmla="*/ 22 w 37"/>
                    <a:gd name="T47" fmla="*/ 17 h 21"/>
                    <a:gd name="T48" fmla="*/ 26 w 37"/>
                    <a:gd name="T49" fmla="*/ 17 h 21"/>
                    <a:gd name="T50" fmla="*/ 26 w 37"/>
                    <a:gd name="T51" fmla="*/ 17 h 21"/>
                    <a:gd name="T52" fmla="*/ 30 w 37"/>
                    <a:gd name="T53" fmla="*/ 17 h 21"/>
                    <a:gd name="T54" fmla="*/ 30 w 37"/>
                    <a:gd name="T55" fmla="*/ 17 h 21"/>
                    <a:gd name="T56" fmla="*/ 34 w 37"/>
                    <a:gd name="T57" fmla="*/ 17 h 21"/>
                    <a:gd name="T58" fmla="*/ 34 w 37"/>
                    <a:gd name="T59" fmla="*/ 17 h 21"/>
                    <a:gd name="T60" fmla="*/ 37 w 37"/>
                    <a:gd name="T61" fmla="*/ 17 h 21"/>
                    <a:gd name="T62" fmla="*/ 37 w 37"/>
                    <a:gd name="T63" fmla="*/ 13 h 21"/>
                    <a:gd name="T64" fmla="*/ 34 w 37"/>
                    <a:gd name="T65" fmla="*/ 13 h 21"/>
                    <a:gd name="T66" fmla="*/ 30 w 37"/>
                    <a:gd name="T67" fmla="*/ 13 h 21"/>
                    <a:gd name="T68" fmla="*/ 26 w 37"/>
                    <a:gd name="T69" fmla="*/ 13 h 21"/>
                    <a:gd name="T70" fmla="*/ 22 w 37"/>
                    <a:gd name="T71" fmla="*/ 9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21"/>
                    <a:gd name="T110" fmla="*/ 37 w 37"/>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21">
                      <a:moveTo>
                        <a:pt x="22" y="9"/>
                      </a:moveTo>
                      <a:lnTo>
                        <a:pt x="22" y="9"/>
                      </a:lnTo>
                      <a:lnTo>
                        <a:pt x="15" y="9"/>
                      </a:lnTo>
                      <a:lnTo>
                        <a:pt x="11" y="4"/>
                      </a:lnTo>
                      <a:lnTo>
                        <a:pt x="7" y="4"/>
                      </a:lnTo>
                      <a:lnTo>
                        <a:pt x="4" y="4"/>
                      </a:lnTo>
                      <a:lnTo>
                        <a:pt x="4" y="0"/>
                      </a:lnTo>
                      <a:lnTo>
                        <a:pt x="0" y="9"/>
                      </a:lnTo>
                      <a:lnTo>
                        <a:pt x="4" y="9"/>
                      </a:lnTo>
                      <a:lnTo>
                        <a:pt x="0" y="9"/>
                      </a:lnTo>
                      <a:lnTo>
                        <a:pt x="0" y="13"/>
                      </a:lnTo>
                      <a:lnTo>
                        <a:pt x="4" y="13"/>
                      </a:lnTo>
                      <a:lnTo>
                        <a:pt x="4" y="17"/>
                      </a:lnTo>
                      <a:lnTo>
                        <a:pt x="4" y="21"/>
                      </a:lnTo>
                      <a:lnTo>
                        <a:pt x="7" y="21"/>
                      </a:lnTo>
                      <a:lnTo>
                        <a:pt x="7" y="17"/>
                      </a:lnTo>
                      <a:lnTo>
                        <a:pt x="11" y="17"/>
                      </a:lnTo>
                      <a:lnTo>
                        <a:pt x="15" y="17"/>
                      </a:lnTo>
                      <a:lnTo>
                        <a:pt x="19" y="17"/>
                      </a:lnTo>
                      <a:lnTo>
                        <a:pt x="22" y="17"/>
                      </a:lnTo>
                      <a:lnTo>
                        <a:pt x="26" y="17"/>
                      </a:lnTo>
                      <a:lnTo>
                        <a:pt x="30" y="17"/>
                      </a:lnTo>
                      <a:lnTo>
                        <a:pt x="34" y="17"/>
                      </a:lnTo>
                      <a:lnTo>
                        <a:pt x="37" y="17"/>
                      </a:lnTo>
                      <a:lnTo>
                        <a:pt x="37" y="13"/>
                      </a:lnTo>
                      <a:lnTo>
                        <a:pt x="34" y="13"/>
                      </a:lnTo>
                      <a:lnTo>
                        <a:pt x="30" y="13"/>
                      </a:lnTo>
                      <a:lnTo>
                        <a:pt x="26" y="13"/>
                      </a:lnTo>
                      <a:lnTo>
                        <a:pt x="22" y="9"/>
                      </a:lnTo>
                      <a:close/>
                    </a:path>
                  </a:pathLst>
                </a:custGeom>
                <a:solidFill>
                  <a:srgbClr val="000000"/>
                </a:solidFill>
                <a:ln w="6350">
                  <a:solidFill>
                    <a:srgbClr val="000000"/>
                  </a:solidFill>
                  <a:round/>
                  <a:headEnd/>
                  <a:tailEnd/>
                </a:ln>
              </p:spPr>
              <p:txBody>
                <a:bodyPr/>
                <a:lstStyle/>
                <a:p>
                  <a:endParaRPr lang="fa-IR"/>
                </a:p>
              </p:txBody>
            </p:sp>
            <p:sp>
              <p:nvSpPr>
                <p:cNvPr id="1333" name="Freeform 1322"/>
                <p:cNvSpPr>
                  <a:spLocks/>
                </p:cNvSpPr>
                <p:nvPr/>
              </p:nvSpPr>
              <p:spPr bwMode="auto">
                <a:xfrm>
                  <a:off x="1340" y="3176"/>
                  <a:ext cx="68" cy="21"/>
                </a:xfrm>
                <a:custGeom>
                  <a:avLst/>
                  <a:gdLst>
                    <a:gd name="T0" fmla="*/ 45 w 68"/>
                    <a:gd name="T1" fmla="*/ 4 h 21"/>
                    <a:gd name="T2" fmla="*/ 34 w 68"/>
                    <a:gd name="T3" fmla="*/ 4 h 21"/>
                    <a:gd name="T4" fmla="*/ 26 w 68"/>
                    <a:gd name="T5" fmla="*/ 4 h 21"/>
                    <a:gd name="T6" fmla="*/ 22 w 68"/>
                    <a:gd name="T7" fmla="*/ 4 h 21"/>
                    <a:gd name="T8" fmla="*/ 15 w 68"/>
                    <a:gd name="T9" fmla="*/ 0 h 21"/>
                    <a:gd name="T10" fmla="*/ 11 w 68"/>
                    <a:gd name="T11" fmla="*/ 0 h 21"/>
                    <a:gd name="T12" fmla="*/ 11 w 68"/>
                    <a:gd name="T13" fmla="*/ 0 h 21"/>
                    <a:gd name="T14" fmla="*/ 7 w 68"/>
                    <a:gd name="T15" fmla="*/ 0 h 21"/>
                    <a:gd name="T16" fmla="*/ 0 w 68"/>
                    <a:gd name="T17" fmla="*/ 4 h 21"/>
                    <a:gd name="T18" fmla="*/ 4 w 68"/>
                    <a:gd name="T19" fmla="*/ 8 h 21"/>
                    <a:gd name="T20" fmla="*/ 4 w 68"/>
                    <a:gd name="T21" fmla="*/ 8 h 21"/>
                    <a:gd name="T22" fmla="*/ 4 w 68"/>
                    <a:gd name="T23" fmla="*/ 8 h 21"/>
                    <a:gd name="T24" fmla="*/ 4 w 68"/>
                    <a:gd name="T25" fmla="*/ 13 h 21"/>
                    <a:gd name="T26" fmla="*/ 7 w 68"/>
                    <a:gd name="T27" fmla="*/ 17 h 21"/>
                    <a:gd name="T28" fmla="*/ 7 w 68"/>
                    <a:gd name="T29" fmla="*/ 17 h 21"/>
                    <a:gd name="T30" fmla="*/ 7 w 68"/>
                    <a:gd name="T31" fmla="*/ 21 h 21"/>
                    <a:gd name="T32" fmla="*/ 7 w 68"/>
                    <a:gd name="T33" fmla="*/ 21 h 21"/>
                    <a:gd name="T34" fmla="*/ 7 w 68"/>
                    <a:gd name="T35" fmla="*/ 21 h 21"/>
                    <a:gd name="T36" fmla="*/ 15 w 68"/>
                    <a:gd name="T37" fmla="*/ 21 h 21"/>
                    <a:gd name="T38" fmla="*/ 19 w 68"/>
                    <a:gd name="T39" fmla="*/ 17 h 21"/>
                    <a:gd name="T40" fmla="*/ 19 w 68"/>
                    <a:gd name="T41" fmla="*/ 17 h 21"/>
                    <a:gd name="T42" fmla="*/ 26 w 68"/>
                    <a:gd name="T43" fmla="*/ 17 h 21"/>
                    <a:gd name="T44" fmla="*/ 30 w 68"/>
                    <a:gd name="T45" fmla="*/ 17 h 21"/>
                    <a:gd name="T46" fmla="*/ 30 w 68"/>
                    <a:gd name="T47" fmla="*/ 17 h 21"/>
                    <a:gd name="T48" fmla="*/ 38 w 68"/>
                    <a:gd name="T49" fmla="*/ 17 h 21"/>
                    <a:gd name="T50" fmla="*/ 41 w 68"/>
                    <a:gd name="T51" fmla="*/ 17 h 21"/>
                    <a:gd name="T52" fmla="*/ 45 w 68"/>
                    <a:gd name="T53" fmla="*/ 17 h 21"/>
                    <a:gd name="T54" fmla="*/ 45 w 68"/>
                    <a:gd name="T55" fmla="*/ 17 h 21"/>
                    <a:gd name="T56" fmla="*/ 49 w 68"/>
                    <a:gd name="T57" fmla="*/ 17 h 21"/>
                    <a:gd name="T58" fmla="*/ 53 w 68"/>
                    <a:gd name="T59" fmla="*/ 17 h 21"/>
                    <a:gd name="T60" fmla="*/ 53 w 68"/>
                    <a:gd name="T61" fmla="*/ 17 h 21"/>
                    <a:gd name="T62" fmla="*/ 60 w 68"/>
                    <a:gd name="T63" fmla="*/ 17 h 21"/>
                    <a:gd name="T64" fmla="*/ 64 w 68"/>
                    <a:gd name="T65" fmla="*/ 13 h 21"/>
                    <a:gd name="T66" fmla="*/ 64 w 68"/>
                    <a:gd name="T67" fmla="*/ 13 h 21"/>
                    <a:gd name="T68" fmla="*/ 68 w 68"/>
                    <a:gd name="T69" fmla="*/ 13 h 21"/>
                    <a:gd name="T70" fmla="*/ 64 w 68"/>
                    <a:gd name="T71" fmla="*/ 13 h 21"/>
                    <a:gd name="T72" fmla="*/ 60 w 68"/>
                    <a:gd name="T73" fmla="*/ 13 h 21"/>
                    <a:gd name="T74" fmla="*/ 53 w 68"/>
                    <a:gd name="T75" fmla="*/ 8 h 21"/>
                    <a:gd name="T76" fmla="*/ 53 w 68"/>
                    <a:gd name="T77" fmla="*/ 8 h 21"/>
                    <a:gd name="T78" fmla="*/ 49 w 68"/>
                    <a:gd name="T79" fmla="*/ 8 h 21"/>
                    <a:gd name="T80" fmla="*/ 45 w 68"/>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
                    <a:gd name="T125" fmla="*/ 68 w 68"/>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
                      <a:moveTo>
                        <a:pt x="45" y="4"/>
                      </a:moveTo>
                      <a:lnTo>
                        <a:pt x="45" y="4"/>
                      </a:lnTo>
                      <a:lnTo>
                        <a:pt x="34" y="4"/>
                      </a:lnTo>
                      <a:lnTo>
                        <a:pt x="30" y="4"/>
                      </a:lnTo>
                      <a:lnTo>
                        <a:pt x="26" y="4"/>
                      </a:lnTo>
                      <a:lnTo>
                        <a:pt x="22" y="4"/>
                      </a:lnTo>
                      <a:lnTo>
                        <a:pt x="15" y="0"/>
                      </a:lnTo>
                      <a:lnTo>
                        <a:pt x="11" y="0"/>
                      </a:lnTo>
                      <a:lnTo>
                        <a:pt x="7" y="0"/>
                      </a:lnTo>
                      <a:lnTo>
                        <a:pt x="0" y="4"/>
                      </a:lnTo>
                      <a:lnTo>
                        <a:pt x="4" y="8"/>
                      </a:lnTo>
                      <a:lnTo>
                        <a:pt x="4" y="13"/>
                      </a:lnTo>
                      <a:lnTo>
                        <a:pt x="7" y="17"/>
                      </a:lnTo>
                      <a:lnTo>
                        <a:pt x="7" y="21"/>
                      </a:lnTo>
                      <a:lnTo>
                        <a:pt x="11" y="21"/>
                      </a:lnTo>
                      <a:lnTo>
                        <a:pt x="15" y="21"/>
                      </a:lnTo>
                      <a:lnTo>
                        <a:pt x="15" y="17"/>
                      </a:lnTo>
                      <a:lnTo>
                        <a:pt x="19" y="17"/>
                      </a:lnTo>
                      <a:lnTo>
                        <a:pt x="22" y="17"/>
                      </a:lnTo>
                      <a:lnTo>
                        <a:pt x="26" y="17"/>
                      </a:lnTo>
                      <a:lnTo>
                        <a:pt x="30" y="17"/>
                      </a:lnTo>
                      <a:lnTo>
                        <a:pt x="34" y="17"/>
                      </a:lnTo>
                      <a:lnTo>
                        <a:pt x="38" y="17"/>
                      </a:lnTo>
                      <a:lnTo>
                        <a:pt x="41" y="17"/>
                      </a:lnTo>
                      <a:lnTo>
                        <a:pt x="45" y="17"/>
                      </a:lnTo>
                      <a:lnTo>
                        <a:pt x="49" y="17"/>
                      </a:lnTo>
                      <a:lnTo>
                        <a:pt x="53" y="17"/>
                      </a:lnTo>
                      <a:lnTo>
                        <a:pt x="56" y="17"/>
                      </a:lnTo>
                      <a:lnTo>
                        <a:pt x="60" y="17"/>
                      </a:lnTo>
                      <a:lnTo>
                        <a:pt x="60" y="13"/>
                      </a:lnTo>
                      <a:lnTo>
                        <a:pt x="64" y="13"/>
                      </a:lnTo>
                      <a:lnTo>
                        <a:pt x="68" y="13"/>
                      </a:lnTo>
                      <a:lnTo>
                        <a:pt x="64" y="13"/>
                      </a:lnTo>
                      <a:lnTo>
                        <a:pt x="60" y="13"/>
                      </a:lnTo>
                      <a:lnTo>
                        <a:pt x="56" y="8"/>
                      </a:lnTo>
                      <a:lnTo>
                        <a:pt x="53" y="8"/>
                      </a:lnTo>
                      <a:lnTo>
                        <a:pt x="49" y="8"/>
                      </a:lnTo>
                      <a:lnTo>
                        <a:pt x="45" y="4"/>
                      </a:lnTo>
                      <a:close/>
                    </a:path>
                  </a:pathLst>
                </a:custGeom>
                <a:solidFill>
                  <a:srgbClr val="000000"/>
                </a:solidFill>
                <a:ln w="6350">
                  <a:solidFill>
                    <a:srgbClr val="000000"/>
                  </a:solidFill>
                  <a:round/>
                  <a:headEnd/>
                  <a:tailEnd/>
                </a:ln>
              </p:spPr>
              <p:txBody>
                <a:bodyPr/>
                <a:lstStyle/>
                <a:p>
                  <a:endParaRPr lang="fa-IR"/>
                </a:p>
              </p:txBody>
            </p:sp>
            <p:sp>
              <p:nvSpPr>
                <p:cNvPr id="1334" name="Freeform 1323"/>
                <p:cNvSpPr>
                  <a:spLocks/>
                </p:cNvSpPr>
                <p:nvPr/>
              </p:nvSpPr>
              <p:spPr bwMode="auto">
                <a:xfrm>
                  <a:off x="1374" y="3205"/>
                  <a:ext cx="64" cy="30"/>
                </a:xfrm>
                <a:custGeom>
                  <a:avLst/>
                  <a:gdLst>
                    <a:gd name="T0" fmla="*/ 49 w 64"/>
                    <a:gd name="T1" fmla="*/ 22 h 30"/>
                    <a:gd name="T2" fmla="*/ 49 w 64"/>
                    <a:gd name="T3" fmla="*/ 22 h 30"/>
                    <a:gd name="T4" fmla="*/ 53 w 64"/>
                    <a:gd name="T5" fmla="*/ 22 h 30"/>
                    <a:gd name="T6" fmla="*/ 53 w 64"/>
                    <a:gd name="T7" fmla="*/ 22 h 30"/>
                    <a:gd name="T8" fmla="*/ 56 w 64"/>
                    <a:gd name="T9" fmla="*/ 22 h 30"/>
                    <a:gd name="T10" fmla="*/ 56 w 64"/>
                    <a:gd name="T11" fmla="*/ 17 h 30"/>
                    <a:gd name="T12" fmla="*/ 60 w 64"/>
                    <a:gd name="T13" fmla="*/ 17 h 30"/>
                    <a:gd name="T14" fmla="*/ 64 w 64"/>
                    <a:gd name="T15" fmla="*/ 17 h 30"/>
                    <a:gd name="T16" fmla="*/ 60 w 64"/>
                    <a:gd name="T17" fmla="*/ 17 h 30"/>
                    <a:gd name="T18" fmla="*/ 45 w 64"/>
                    <a:gd name="T19" fmla="*/ 13 h 30"/>
                    <a:gd name="T20" fmla="*/ 41 w 64"/>
                    <a:gd name="T21" fmla="*/ 13 h 30"/>
                    <a:gd name="T22" fmla="*/ 41 w 64"/>
                    <a:gd name="T23" fmla="*/ 9 h 30"/>
                    <a:gd name="T24" fmla="*/ 38 w 64"/>
                    <a:gd name="T25" fmla="*/ 9 h 30"/>
                    <a:gd name="T26" fmla="*/ 38 w 64"/>
                    <a:gd name="T27" fmla="*/ 9 h 30"/>
                    <a:gd name="T28" fmla="*/ 34 w 64"/>
                    <a:gd name="T29" fmla="*/ 5 h 30"/>
                    <a:gd name="T30" fmla="*/ 30 w 64"/>
                    <a:gd name="T31" fmla="*/ 5 h 30"/>
                    <a:gd name="T32" fmla="*/ 30 w 64"/>
                    <a:gd name="T33" fmla="*/ 5 h 30"/>
                    <a:gd name="T34" fmla="*/ 22 w 64"/>
                    <a:gd name="T35" fmla="*/ 0 h 30"/>
                    <a:gd name="T36" fmla="*/ 22 w 64"/>
                    <a:gd name="T37" fmla="*/ 5 h 30"/>
                    <a:gd name="T38" fmla="*/ 19 w 64"/>
                    <a:gd name="T39" fmla="*/ 5 h 30"/>
                    <a:gd name="T40" fmla="*/ 11 w 64"/>
                    <a:gd name="T41" fmla="*/ 0 h 30"/>
                    <a:gd name="T42" fmla="*/ 4 w 64"/>
                    <a:gd name="T43" fmla="*/ 0 h 30"/>
                    <a:gd name="T44" fmla="*/ 4 w 64"/>
                    <a:gd name="T45" fmla="*/ 0 h 30"/>
                    <a:gd name="T46" fmla="*/ 4 w 64"/>
                    <a:gd name="T47" fmla="*/ 5 h 30"/>
                    <a:gd name="T48" fmla="*/ 0 w 64"/>
                    <a:gd name="T49" fmla="*/ 9 h 30"/>
                    <a:gd name="T50" fmla="*/ 7 w 64"/>
                    <a:gd name="T51" fmla="*/ 17 h 30"/>
                    <a:gd name="T52" fmla="*/ 11 w 64"/>
                    <a:gd name="T53" fmla="*/ 26 h 30"/>
                    <a:gd name="T54" fmla="*/ 15 w 64"/>
                    <a:gd name="T55" fmla="*/ 26 h 30"/>
                    <a:gd name="T56" fmla="*/ 15 w 64"/>
                    <a:gd name="T57" fmla="*/ 26 h 30"/>
                    <a:gd name="T58" fmla="*/ 19 w 64"/>
                    <a:gd name="T59" fmla="*/ 30 h 30"/>
                    <a:gd name="T60" fmla="*/ 19 w 64"/>
                    <a:gd name="T61" fmla="*/ 30 h 30"/>
                    <a:gd name="T62" fmla="*/ 22 w 64"/>
                    <a:gd name="T63" fmla="*/ 30 h 30"/>
                    <a:gd name="T64" fmla="*/ 22 w 64"/>
                    <a:gd name="T65" fmla="*/ 30 h 30"/>
                    <a:gd name="T66" fmla="*/ 22 w 64"/>
                    <a:gd name="T67" fmla="*/ 30 h 30"/>
                    <a:gd name="T68" fmla="*/ 26 w 64"/>
                    <a:gd name="T69" fmla="*/ 26 h 30"/>
                    <a:gd name="T70" fmla="*/ 26 w 64"/>
                    <a:gd name="T71" fmla="*/ 26 h 30"/>
                    <a:gd name="T72" fmla="*/ 30 w 64"/>
                    <a:gd name="T73" fmla="*/ 26 h 30"/>
                    <a:gd name="T74" fmla="*/ 34 w 64"/>
                    <a:gd name="T75" fmla="*/ 30 h 30"/>
                    <a:gd name="T76" fmla="*/ 34 w 64"/>
                    <a:gd name="T77" fmla="*/ 30 h 30"/>
                    <a:gd name="T78" fmla="*/ 34 w 64"/>
                    <a:gd name="T79" fmla="*/ 26 h 30"/>
                    <a:gd name="T80" fmla="*/ 38 w 64"/>
                    <a:gd name="T81" fmla="*/ 26 h 30"/>
                    <a:gd name="T82" fmla="*/ 38 w 64"/>
                    <a:gd name="T83" fmla="*/ 26 h 30"/>
                    <a:gd name="T84" fmla="*/ 41 w 64"/>
                    <a:gd name="T85" fmla="*/ 26 h 30"/>
                    <a:gd name="T86" fmla="*/ 41 w 64"/>
                    <a:gd name="T87" fmla="*/ 26 h 30"/>
                    <a:gd name="T88" fmla="*/ 45 w 64"/>
                    <a:gd name="T89" fmla="*/ 26 h 30"/>
                    <a:gd name="T90" fmla="*/ 45 w 64"/>
                    <a:gd name="T91" fmla="*/ 26 h 30"/>
                    <a:gd name="T92" fmla="*/ 45 w 64"/>
                    <a:gd name="T93" fmla="*/ 26 h 30"/>
                    <a:gd name="T94" fmla="*/ 49 w 64"/>
                    <a:gd name="T95" fmla="*/ 22 h 30"/>
                    <a:gd name="T96" fmla="*/ 49 w 64"/>
                    <a:gd name="T97" fmla="*/ 2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
                    <a:gd name="T148" fmla="*/ 0 h 30"/>
                    <a:gd name="T149" fmla="*/ 64 w 64"/>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 h="30">
                      <a:moveTo>
                        <a:pt x="49" y="22"/>
                      </a:moveTo>
                      <a:lnTo>
                        <a:pt x="49" y="22"/>
                      </a:lnTo>
                      <a:lnTo>
                        <a:pt x="53" y="22"/>
                      </a:lnTo>
                      <a:lnTo>
                        <a:pt x="56" y="22"/>
                      </a:lnTo>
                      <a:lnTo>
                        <a:pt x="56" y="17"/>
                      </a:lnTo>
                      <a:lnTo>
                        <a:pt x="60" y="17"/>
                      </a:lnTo>
                      <a:lnTo>
                        <a:pt x="64" y="17"/>
                      </a:lnTo>
                      <a:lnTo>
                        <a:pt x="60" y="17"/>
                      </a:lnTo>
                      <a:lnTo>
                        <a:pt x="49" y="13"/>
                      </a:lnTo>
                      <a:lnTo>
                        <a:pt x="45" y="13"/>
                      </a:lnTo>
                      <a:lnTo>
                        <a:pt x="41" y="13"/>
                      </a:lnTo>
                      <a:lnTo>
                        <a:pt x="41" y="9"/>
                      </a:lnTo>
                      <a:lnTo>
                        <a:pt x="38" y="9"/>
                      </a:lnTo>
                      <a:lnTo>
                        <a:pt x="34" y="9"/>
                      </a:lnTo>
                      <a:lnTo>
                        <a:pt x="34" y="5"/>
                      </a:lnTo>
                      <a:lnTo>
                        <a:pt x="30" y="5"/>
                      </a:lnTo>
                      <a:lnTo>
                        <a:pt x="30" y="9"/>
                      </a:lnTo>
                      <a:lnTo>
                        <a:pt x="22" y="0"/>
                      </a:lnTo>
                      <a:lnTo>
                        <a:pt x="22" y="5"/>
                      </a:lnTo>
                      <a:lnTo>
                        <a:pt x="19" y="5"/>
                      </a:lnTo>
                      <a:lnTo>
                        <a:pt x="15" y="5"/>
                      </a:lnTo>
                      <a:lnTo>
                        <a:pt x="11" y="0"/>
                      </a:lnTo>
                      <a:lnTo>
                        <a:pt x="7" y="0"/>
                      </a:lnTo>
                      <a:lnTo>
                        <a:pt x="4" y="0"/>
                      </a:lnTo>
                      <a:lnTo>
                        <a:pt x="4" y="5"/>
                      </a:lnTo>
                      <a:lnTo>
                        <a:pt x="0" y="9"/>
                      </a:lnTo>
                      <a:lnTo>
                        <a:pt x="7" y="17"/>
                      </a:lnTo>
                      <a:lnTo>
                        <a:pt x="11" y="26"/>
                      </a:lnTo>
                      <a:lnTo>
                        <a:pt x="15" y="26"/>
                      </a:lnTo>
                      <a:lnTo>
                        <a:pt x="19" y="30"/>
                      </a:lnTo>
                      <a:lnTo>
                        <a:pt x="22" y="30"/>
                      </a:lnTo>
                      <a:lnTo>
                        <a:pt x="22" y="26"/>
                      </a:lnTo>
                      <a:lnTo>
                        <a:pt x="26" y="26"/>
                      </a:lnTo>
                      <a:lnTo>
                        <a:pt x="30" y="26"/>
                      </a:lnTo>
                      <a:lnTo>
                        <a:pt x="30" y="30"/>
                      </a:lnTo>
                      <a:lnTo>
                        <a:pt x="34" y="30"/>
                      </a:lnTo>
                      <a:lnTo>
                        <a:pt x="34" y="26"/>
                      </a:lnTo>
                      <a:lnTo>
                        <a:pt x="38" y="26"/>
                      </a:lnTo>
                      <a:lnTo>
                        <a:pt x="41" y="26"/>
                      </a:lnTo>
                      <a:lnTo>
                        <a:pt x="45" y="26"/>
                      </a:lnTo>
                      <a:lnTo>
                        <a:pt x="49" y="22"/>
                      </a:lnTo>
                      <a:close/>
                    </a:path>
                  </a:pathLst>
                </a:custGeom>
                <a:solidFill>
                  <a:srgbClr val="000000"/>
                </a:solidFill>
                <a:ln w="6350">
                  <a:solidFill>
                    <a:srgbClr val="000000"/>
                  </a:solidFill>
                  <a:round/>
                  <a:headEnd/>
                  <a:tailEnd/>
                </a:ln>
              </p:spPr>
              <p:txBody>
                <a:bodyPr/>
                <a:lstStyle/>
                <a:p>
                  <a:endParaRPr lang="fa-IR"/>
                </a:p>
              </p:txBody>
            </p:sp>
            <p:grpSp>
              <p:nvGrpSpPr>
                <p:cNvPr id="1335" name="Group 1324"/>
                <p:cNvGrpSpPr>
                  <a:grpSpLocks/>
                </p:cNvGrpSpPr>
                <p:nvPr/>
              </p:nvGrpSpPr>
              <p:grpSpPr bwMode="auto">
                <a:xfrm>
                  <a:off x="1283" y="3125"/>
                  <a:ext cx="102" cy="93"/>
                  <a:chOff x="1283" y="3125"/>
                  <a:chExt cx="102" cy="93"/>
                </a:xfrm>
              </p:grpSpPr>
              <p:sp>
                <p:nvSpPr>
                  <p:cNvPr id="1336" name="Freeform 1325"/>
                  <p:cNvSpPr>
                    <a:spLocks/>
                  </p:cNvSpPr>
                  <p:nvPr/>
                </p:nvSpPr>
                <p:spPr bwMode="auto">
                  <a:xfrm>
                    <a:off x="1283" y="3133"/>
                    <a:ext cx="27" cy="30"/>
                  </a:xfrm>
                  <a:custGeom>
                    <a:avLst/>
                    <a:gdLst>
                      <a:gd name="T0" fmla="*/ 12 w 27"/>
                      <a:gd name="T1" fmla="*/ 9 h 30"/>
                      <a:gd name="T2" fmla="*/ 8 w 27"/>
                      <a:gd name="T3" fmla="*/ 13 h 30"/>
                      <a:gd name="T4" fmla="*/ 8 w 27"/>
                      <a:gd name="T5" fmla="*/ 17 h 30"/>
                      <a:gd name="T6" fmla="*/ 4 w 27"/>
                      <a:gd name="T7" fmla="*/ 17 h 30"/>
                      <a:gd name="T8" fmla="*/ 4 w 27"/>
                      <a:gd name="T9" fmla="*/ 22 h 30"/>
                      <a:gd name="T10" fmla="*/ 4 w 27"/>
                      <a:gd name="T11" fmla="*/ 22 h 30"/>
                      <a:gd name="T12" fmla="*/ 0 w 27"/>
                      <a:gd name="T13" fmla="*/ 22 h 30"/>
                      <a:gd name="T14" fmla="*/ 0 w 27"/>
                      <a:gd name="T15" fmla="*/ 26 h 30"/>
                      <a:gd name="T16" fmla="*/ 0 w 27"/>
                      <a:gd name="T17" fmla="*/ 30 h 30"/>
                      <a:gd name="T18" fmla="*/ 0 w 27"/>
                      <a:gd name="T19" fmla="*/ 30 h 30"/>
                      <a:gd name="T20" fmla="*/ 8 w 27"/>
                      <a:gd name="T21" fmla="*/ 30 h 30"/>
                      <a:gd name="T22" fmla="*/ 12 w 27"/>
                      <a:gd name="T23" fmla="*/ 30 h 30"/>
                      <a:gd name="T24" fmla="*/ 15 w 27"/>
                      <a:gd name="T25" fmla="*/ 30 h 30"/>
                      <a:gd name="T26" fmla="*/ 15 w 27"/>
                      <a:gd name="T27" fmla="*/ 30 h 30"/>
                      <a:gd name="T28" fmla="*/ 19 w 27"/>
                      <a:gd name="T29" fmla="*/ 30 h 30"/>
                      <a:gd name="T30" fmla="*/ 27 w 27"/>
                      <a:gd name="T31" fmla="*/ 30 h 30"/>
                      <a:gd name="T32" fmla="*/ 27 w 27"/>
                      <a:gd name="T33" fmla="*/ 30 h 30"/>
                      <a:gd name="T34" fmla="*/ 27 w 27"/>
                      <a:gd name="T35" fmla="*/ 30 h 30"/>
                      <a:gd name="T36" fmla="*/ 23 w 27"/>
                      <a:gd name="T37" fmla="*/ 26 h 30"/>
                      <a:gd name="T38" fmla="*/ 23 w 27"/>
                      <a:gd name="T39" fmla="*/ 26 h 30"/>
                      <a:gd name="T40" fmla="*/ 23 w 27"/>
                      <a:gd name="T41" fmla="*/ 22 h 30"/>
                      <a:gd name="T42" fmla="*/ 23 w 27"/>
                      <a:gd name="T43" fmla="*/ 22 h 30"/>
                      <a:gd name="T44" fmla="*/ 23 w 27"/>
                      <a:gd name="T45" fmla="*/ 22 h 30"/>
                      <a:gd name="T46" fmla="*/ 23 w 27"/>
                      <a:gd name="T47" fmla="*/ 17 h 30"/>
                      <a:gd name="T48" fmla="*/ 23 w 27"/>
                      <a:gd name="T49" fmla="*/ 17 h 30"/>
                      <a:gd name="T50" fmla="*/ 23 w 27"/>
                      <a:gd name="T51" fmla="*/ 13 h 30"/>
                      <a:gd name="T52" fmla="*/ 23 w 27"/>
                      <a:gd name="T53" fmla="*/ 13 h 30"/>
                      <a:gd name="T54" fmla="*/ 23 w 27"/>
                      <a:gd name="T55" fmla="*/ 9 h 30"/>
                      <a:gd name="T56" fmla="*/ 23 w 27"/>
                      <a:gd name="T57" fmla="*/ 9 h 30"/>
                      <a:gd name="T58" fmla="*/ 19 w 27"/>
                      <a:gd name="T59" fmla="*/ 9 h 30"/>
                      <a:gd name="T60" fmla="*/ 19 w 27"/>
                      <a:gd name="T61" fmla="*/ 5 h 30"/>
                      <a:gd name="T62" fmla="*/ 19 w 27"/>
                      <a:gd name="T63" fmla="*/ 5 h 30"/>
                      <a:gd name="T64" fmla="*/ 19 w 27"/>
                      <a:gd name="T65" fmla="*/ 0 h 30"/>
                      <a:gd name="T66" fmla="*/ 19 w 27"/>
                      <a:gd name="T67" fmla="*/ 0 h 30"/>
                      <a:gd name="T68" fmla="*/ 15 w 27"/>
                      <a:gd name="T69" fmla="*/ 0 h 30"/>
                      <a:gd name="T70" fmla="*/ 15 w 27"/>
                      <a:gd name="T71" fmla="*/ 0 h 30"/>
                      <a:gd name="T72" fmla="*/ 15 w 27"/>
                      <a:gd name="T73" fmla="*/ 0 h 30"/>
                      <a:gd name="T74" fmla="*/ 12 w 27"/>
                      <a:gd name="T75" fmla="*/ 5 h 30"/>
                      <a:gd name="T76" fmla="*/ 12 w 27"/>
                      <a:gd name="T77" fmla="*/ 5 h 30"/>
                      <a:gd name="T78" fmla="*/ 12 w 27"/>
                      <a:gd name="T79" fmla="*/ 5 h 30"/>
                      <a:gd name="T80" fmla="*/ 12 w 27"/>
                      <a:gd name="T81" fmla="*/ 5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30"/>
                      <a:gd name="T125" fmla="*/ 27 w 27"/>
                      <a:gd name="T126" fmla="*/ 30 h 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30">
                        <a:moveTo>
                          <a:pt x="12" y="9"/>
                        </a:moveTo>
                        <a:lnTo>
                          <a:pt x="12" y="9"/>
                        </a:lnTo>
                        <a:lnTo>
                          <a:pt x="8" y="13"/>
                        </a:lnTo>
                        <a:lnTo>
                          <a:pt x="8" y="17"/>
                        </a:lnTo>
                        <a:lnTo>
                          <a:pt x="4" y="17"/>
                        </a:lnTo>
                        <a:lnTo>
                          <a:pt x="4" y="22"/>
                        </a:lnTo>
                        <a:lnTo>
                          <a:pt x="0" y="22"/>
                        </a:lnTo>
                        <a:lnTo>
                          <a:pt x="0" y="26"/>
                        </a:lnTo>
                        <a:lnTo>
                          <a:pt x="0" y="30"/>
                        </a:lnTo>
                        <a:lnTo>
                          <a:pt x="4" y="30"/>
                        </a:lnTo>
                        <a:lnTo>
                          <a:pt x="8" y="30"/>
                        </a:lnTo>
                        <a:lnTo>
                          <a:pt x="12" y="30"/>
                        </a:lnTo>
                        <a:lnTo>
                          <a:pt x="15" y="30"/>
                        </a:lnTo>
                        <a:lnTo>
                          <a:pt x="19" y="30"/>
                        </a:lnTo>
                        <a:lnTo>
                          <a:pt x="23" y="30"/>
                        </a:lnTo>
                        <a:lnTo>
                          <a:pt x="27" y="30"/>
                        </a:lnTo>
                        <a:lnTo>
                          <a:pt x="23" y="26"/>
                        </a:lnTo>
                        <a:lnTo>
                          <a:pt x="23" y="22"/>
                        </a:lnTo>
                        <a:lnTo>
                          <a:pt x="23" y="17"/>
                        </a:lnTo>
                        <a:lnTo>
                          <a:pt x="23" y="13"/>
                        </a:lnTo>
                        <a:lnTo>
                          <a:pt x="19" y="13"/>
                        </a:lnTo>
                        <a:lnTo>
                          <a:pt x="23" y="9"/>
                        </a:lnTo>
                        <a:lnTo>
                          <a:pt x="19" y="9"/>
                        </a:lnTo>
                        <a:lnTo>
                          <a:pt x="19" y="5"/>
                        </a:lnTo>
                        <a:lnTo>
                          <a:pt x="19" y="0"/>
                        </a:lnTo>
                        <a:lnTo>
                          <a:pt x="15" y="0"/>
                        </a:lnTo>
                        <a:lnTo>
                          <a:pt x="15" y="5"/>
                        </a:lnTo>
                        <a:lnTo>
                          <a:pt x="12" y="5"/>
                        </a:lnTo>
                        <a:lnTo>
                          <a:pt x="12" y="9"/>
                        </a:lnTo>
                        <a:close/>
                      </a:path>
                    </a:pathLst>
                  </a:custGeom>
                  <a:solidFill>
                    <a:srgbClr val="005E31"/>
                  </a:solidFill>
                  <a:ln w="6350">
                    <a:solidFill>
                      <a:srgbClr val="005E31"/>
                    </a:solidFill>
                    <a:round/>
                    <a:headEnd/>
                    <a:tailEnd/>
                  </a:ln>
                </p:spPr>
                <p:txBody>
                  <a:bodyPr/>
                  <a:lstStyle/>
                  <a:p>
                    <a:endParaRPr lang="fa-IR"/>
                  </a:p>
                </p:txBody>
              </p:sp>
              <p:sp>
                <p:nvSpPr>
                  <p:cNvPr id="1337" name="Freeform 1326"/>
                  <p:cNvSpPr>
                    <a:spLocks/>
                  </p:cNvSpPr>
                  <p:nvPr/>
                </p:nvSpPr>
                <p:spPr bwMode="auto">
                  <a:xfrm>
                    <a:off x="1306" y="3125"/>
                    <a:ext cx="30" cy="34"/>
                  </a:xfrm>
                  <a:custGeom>
                    <a:avLst/>
                    <a:gdLst>
                      <a:gd name="T0" fmla="*/ 11 w 30"/>
                      <a:gd name="T1" fmla="*/ 8 h 34"/>
                      <a:gd name="T2" fmla="*/ 7 w 30"/>
                      <a:gd name="T3" fmla="*/ 13 h 34"/>
                      <a:gd name="T4" fmla="*/ 7 w 30"/>
                      <a:gd name="T5" fmla="*/ 17 h 34"/>
                      <a:gd name="T6" fmla="*/ 7 w 30"/>
                      <a:gd name="T7" fmla="*/ 17 h 34"/>
                      <a:gd name="T8" fmla="*/ 7 w 30"/>
                      <a:gd name="T9" fmla="*/ 21 h 34"/>
                      <a:gd name="T10" fmla="*/ 4 w 30"/>
                      <a:gd name="T11" fmla="*/ 21 h 34"/>
                      <a:gd name="T12" fmla="*/ 4 w 30"/>
                      <a:gd name="T13" fmla="*/ 25 h 34"/>
                      <a:gd name="T14" fmla="*/ 0 w 30"/>
                      <a:gd name="T15" fmla="*/ 25 h 34"/>
                      <a:gd name="T16" fmla="*/ 0 w 30"/>
                      <a:gd name="T17" fmla="*/ 30 h 34"/>
                      <a:gd name="T18" fmla="*/ 4 w 30"/>
                      <a:gd name="T19" fmla="*/ 30 h 34"/>
                      <a:gd name="T20" fmla="*/ 11 w 30"/>
                      <a:gd name="T21" fmla="*/ 30 h 34"/>
                      <a:gd name="T22" fmla="*/ 11 w 30"/>
                      <a:gd name="T23" fmla="*/ 30 h 34"/>
                      <a:gd name="T24" fmla="*/ 15 w 30"/>
                      <a:gd name="T25" fmla="*/ 30 h 34"/>
                      <a:gd name="T26" fmla="*/ 19 w 30"/>
                      <a:gd name="T27" fmla="*/ 30 h 34"/>
                      <a:gd name="T28" fmla="*/ 23 w 30"/>
                      <a:gd name="T29" fmla="*/ 30 h 34"/>
                      <a:gd name="T30" fmla="*/ 26 w 30"/>
                      <a:gd name="T31" fmla="*/ 34 h 34"/>
                      <a:gd name="T32" fmla="*/ 30 w 30"/>
                      <a:gd name="T33" fmla="*/ 34 h 34"/>
                      <a:gd name="T34" fmla="*/ 30 w 30"/>
                      <a:gd name="T35" fmla="*/ 34 h 34"/>
                      <a:gd name="T36" fmla="*/ 26 w 30"/>
                      <a:gd name="T37" fmla="*/ 30 h 34"/>
                      <a:gd name="T38" fmla="*/ 23 w 30"/>
                      <a:gd name="T39" fmla="*/ 25 h 34"/>
                      <a:gd name="T40" fmla="*/ 23 w 30"/>
                      <a:gd name="T41" fmla="*/ 25 h 34"/>
                      <a:gd name="T42" fmla="*/ 23 w 30"/>
                      <a:gd name="T43" fmla="*/ 21 h 34"/>
                      <a:gd name="T44" fmla="*/ 23 w 30"/>
                      <a:gd name="T45" fmla="*/ 21 h 34"/>
                      <a:gd name="T46" fmla="*/ 23 w 30"/>
                      <a:gd name="T47" fmla="*/ 17 h 34"/>
                      <a:gd name="T48" fmla="*/ 23 w 30"/>
                      <a:gd name="T49" fmla="*/ 17 h 34"/>
                      <a:gd name="T50" fmla="*/ 23 w 30"/>
                      <a:gd name="T51" fmla="*/ 13 h 34"/>
                      <a:gd name="T52" fmla="*/ 23 w 30"/>
                      <a:gd name="T53" fmla="*/ 13 h 34"/>
                      <a:gd name="T54" fmla="*/ 23 w 30"/>
                      <a:gd name="T55" fmla="*/ 13 h 34"/>
                      <a:gd name="T56" fmla="*/ 23 w 30"/>
                      <a:gd name="T57" fmla="*/ 8 h 34"/>
                      <a:gd name="T58" fmla="*/ 23 w 30"/>
                      <a:gd name="T59" fmla="*/ 8 h 34"/>
                      <a:gd name="T60" fmla="*/ 23 w 30"/>
                      <a:gd name="T61" fmla="*/ 8 h 34"/>
                      <a:gd name="T62" fmla="*/ 23 w 30"/>
                      <a:gd name="T63" fmla="*/ 4 h 34"/>
                      <a:gd name="T64" fmla="*/ 19 w 30"/>
                      <a:gd name="T65" fmla="*/ 4 h 34"/>
                      <a:gd name="T66" fmla="*/ 19 w 30"/>
                      <a:gd name="T67" fmla="*/ 0 h 34"/>
                      <a:gd name="T68" fmla="*/ 19 w 30"/>
                      <a:gd name="T69" fmla="*/ 0 h 34"/>
                      <a:gd name="T70" fmla="*/ 15 w 30"/>
                      <a:gd name="T71" fmla="*/ 4 h 34"/>
                      <a:gd name="T72" fmla="*/ 15 w 30"/>
                      <a:gd name="T73" fmla="*/ 4 h 34"/>
                      <a:gd name="T74" fmla="*/ 15 w 30"/>
                      <a:gd name="T75" fmla="*/ 4 h 34"/>
                      <a:gd name="T76" fmla="*/ 15 w 30"/>
                      <a:gd name="T77" fmla="*/ 4 h 34"/>
                      <a:gd name="T78" fmla="*/ 15 w 30"/>
                      <a:gd name="T79" fmla="*/ 8 h 34"/>
                      <a:gd name="T80" fmla="*/ 11 w 30"/>
                      <a:gd name="T81" fmla="*/ 8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8"/>
                        </a:moveTo>
                        <a:lnTo>
                          <a:pt x="11" y="8"/>
                        </a:lnTo>
                        <a:lnTo>
                          <a:pt x="11" y="13"/>
                        </a:lnTo>
                        <a:lnTo>
                          <a:pt x="7" y="13"/>
                        </a:lnTo>
                        <a:lnTo>
                          <a:pt x="7" y="17"/>
                        </a:lnTo>
                        <a:lnTo>
                          <a:pt x="7" y="21"/>
                        </a:lnTo>
                        <a:lnTo>
                          <a:pt x="4" y="21"/>
                        </a:lnTo>
                        <a:lnTo>
                          <a:pt x="4" y="25"/>
                        </a:lnTo>
                        <a:lnTo>
                          <a:pt x="0" y="25"/>
                        </a:lnTo>
                        <a:lnTo>
                          <a:pt x="0" y="30"/>
                        </a:lnTo>
                        <a:lnTo>
                          <a:pt x="4" y="30"/>
                        </a:lnTo>
                        <a:lnTo>
                          <a:pt x="7" y="30"/>
                        </a:lnTo>
                        <a:lnTo>
                          <a:pt x="11" y="30"/>
                        </a:lnTo>
                        <a:lnTo>
                          <a:pt x="15" y="30"/>
                        </a:lnTo>
                        <a:lnTo>
                          <a:pt x="19" y="30"/>
                        </a:lnTo>
                        <a:lnTo>
                          <a:pt x="23" y="30"/>
                        </a:lnTo>
                        <a:lnTo>
                          <a:pt x="26" y="34"/>
                        </a:lnTo>
                        <a:lnTo>
                          <a:pt x="30" y="34"/>
                        </a:lnTo>
                        <a:lnTo>
                          <a:pt x="26" y="30"/>
                        </a:lnTo>
                        <a:lnTo>
                          <a:pt x="26" y="25"/>
                        </a:lnTo>
                        <a:lnTo>
                          <a:pt x="23" y="25"/>
                        </a:lnTo>
                        <a:lnTo>
                          <a:pt x="23" y="21"/>
                        </a:lnTo>
                        <a:lnTo>
                          <a:pt x="23" y="17"/>
                        </a:lnTo>
                        <a:lnTo>
                          <a:pt x="23" y="13"/>
                        </a:lnTo>
                        <a:lnTo>
                          <a:pt x="23" y="8"/>
                        </a:lnTo>
                        <a:lnTo>
                          <a:pt x="23" y="4"/>
                        </a:lnTo>
                        <a:lnTo>
                          <a:pt x="19" y="4"/>
                        </a:lnTo>
                        <a:lnTo>
                          <a:pt x="19" y="0"/>
                        </a:lnTo>
                        <a:lnTo>
                          <a:pt x="15" y="4"/>
                        </a:lnTo>
                        <a:lnTo>
                          <a:pt x="15" y="8"/>
                        </a:lnTo>
                        <a:lnTo>
                          <a:pt x="11" y="8"/>
                        </a:lnTo>
                        <a:close/>
                      </a:path>
                    </a:pathLst>
                  </a:custGeom>
                  <a:solidFill>
                    <a:srgbClr val="114324"/>
                  </a:solidFill>
                  <a:ln w="6350">
                    <a:solidFill>
                      <a:srgbClr val="114324"/>
                    </a:solidFill>
                    <a:round/>
                    <a:headEnd/>
                    <a:tailEnd/>
                  </a:ln>
                </p:spPr>
                <p:txBody>
                  <a:bodyPr/>
                  <a:lstStyle/>
                  <a:p>
                    <a:endParaRPr lang="fa-IR"/>
                  </a:p>
                </p:txBody>
              </p:sp>
              <p:sp>
                <p:nvSpPr>
                  <p:cNvPr id="1338" name="Freeform 1327"/>
                  <p:cNvSpPr>
                    <a:spLocks/>
                  </p:cNvSpPr>
                  <p:nvPr/>
                </p:nvSpPr>
                <p:spPr bwMode="auto">
                  <a:xfrm>
                    <a:off x="1321" y="3142"/>
                    <a:ext cx="26" cy="55"/>
                  </a:xfrm>
                  <a:custGeom>
                    <a:avLst/>
                    <a:gdLst>
                      <a:gd name="T0" fmla="*/ 11 w 26"/>
                      <a:gd name="T1" fmla="*/ 17 h 55"/>
                      <a:gd name="T2" fmla="*/ 11 w 26"/>
                      <a:gd name="T3" fmla="*/ 25 h 55"/>
                      <a:gd name="T4" fmla="*/ 8 w 26"/>
                      <a:gd name="T5" fmla="*/ 30 h 55"/>
                      <a:gd name="T6" fmla="*/ 8 w 26"/>
                      <a:gd name="T7" fmla="*/ 30 h 55"/>
                      <a:gd name="T8" fmla="*/ 8 w 26"/>
                      <a:gd name="T9" fmla="*/ 38 h 55"/>
                      <a:gd name="T10" fmla="*/ 4 w 26"/>
                      <a:gd name="T11" fmla="*/ 38 h 55"/>
                      <a:gd name="T12" fmla="*/ 4 w 26"/>
                      <a:gd name="T13" fmla="*/ 42 h 55"/>
                      <a:gd name="T14" fmla="*/ 4 w 26"/>
                      <a:gd name="T15" fmla="*/ 42 h 55"/>
                      <a:gd name="T16" fmla="*/ 0 w 26"/>
                      <a:gd name="T17" fmla="*/ 47 h 55"/>
                      <a:gd name="T18" fmla="*/ 0 w 26"/>
                      <a:gd name="T19" fmla="*/ 51 h 55"/>
                      <a:gd name="T20" fmla="*/ 0 w 26"/>
                      <a:gd name="T21" fmla="*/ 51 h 55"/>
                      <a:gd name="T22" fmla="*/ 8 w 26"/>
                      <a:gd name="T23" fmla="*/ 51 h 55"/>
                      <a:gd name="T24" fmla="*/ 11 w 26"/>
                      <a:gd name="T25" fmla="*/ 51 h 55"/>
                      <a:gd name="T26" fmla="*/ 11 w 26"/>
                      <a:gd name="T27" fmla="*/ 51 h 55"/>
                      <a:gd name="T28" fmla="*/ 15 w 26"/>
                      <a:gd name="T29" fmla="*/ 51 h 55"/>
                      <a:gd name="T30" fmla="*/ 15 w 26"/>
                      <a:gd name="T31" fmla="*/ 51 h 55"/>
                      <a:gd name="T32" fmla="*/ 15 w 26"/>
                      <a:gd name="T33" fmla="*/ 51 h 55"/>
                      <a:gd name="T34" fmla="*/ 23 w 26"/>
                      <a:gd name="T35" fmla="*/ 51 h 55"/>
                      <a:gd name="T36" fmla="*/ 23 w 26"/>
                      <a:gd name="T37" fmla="*/ 55 h 55"/>
                      <a:gd name="T38" fmla="*/ 26 w 26"/>
                      <a:gd name="T39" fmla="*/ 55 h 55"/>
                      <a:gd name="T40" fmla="*/ 26 w 26"/>
                      <a:gd name="T41" fmla="*/ 55 h 55"/>
                      <a:gd name="T42" fmla="*/ 26 w 26"/>
                      <a:gd name="T43" fmla="*/ 55 h 55"/>
                      <a:gd name="T44" fmla="*/ 26 w 26"/>
                      <a:gd name="T45" fmla="*/ 47 h 55"/>
                      <a:gd name="T46" fmla="*/ 23 w 26"/>
                      <a:gd name="T47" fmla="*/ 42 h 55"/>
                      <a:gd name="T48" fmla="*/ 23 w 26"/>
                      <a:gd name="T49" fmla="*/ 42 h 55"/>
                      <a:gd name="T50" fmla="*/ 23 w 26"/>
                      <a:gd name="T51" fmla="*/ 38 h 55"/>
                      <a:gd name="T52" fmla="*/ 23 w 26"/>
                      <a:gd name="T53" fmla="*/ 34 h 55"/>
                      <a:gd name="T54" fmla="*/ 23 w 26"/>
                      <a:gd name="T55" fmla="*/ 30 h 55"/>
                      <a:gd name="T56" fmla="*/ 23 w 26"/>
                      <a:gd name="T57" fmla="*/ 30 h 55"/>
                      <a:gd name="T58" fmla="*/ 23 w 26"/>
                      <a:gd name="T59" fmla="*/ 25 h 55"/>
                      <a:gd name="T60" fmla="*/ 23 w 26"/>
                      <a:gd name="T61" fmla="*/ 21 h 55"/>
                      <a:gd name="T62" fmla="*/ 23 w 26"/>
                      <a:gd name="T63" fmla="*/ 21 h 55"/>
                      <a:gd name="T64" fmla="*/ 23 w 26"/>
                      <a:gd name="T65" fmla="*/ 21 h 55"/>
                      <a:gd name="T66" fmla="*/ 23 w 26"/>
                      <a:gd name="T67" fmla="*/ 17 h 55"/>
                      <a:gd name="T68" fmla="*/ 23 w 26"/>
                      <a:gd name="T69" fmla="*/ 13 h 55"/>
                      <a:gd name="T70" fmla="*/ 23 w 26"/>
                      <a:gd name="T71" fmla="*/ 13 h 55"/>
                      <a:gd name="T72" fmla="*/ 23 w 26"/>
                      <a:gd name="T73" fmla="*/ 8 h 55"/>
                      <a:gd name="T74" fmla="*/ 19 w 26"/>
                      <a:gd name="T75" fmla="*/ 4 h 55"/>
                      <a:gd name="T76" fmla="*/ 19 w 26"/>
                      <a:gd name="T77" fmla="*/ 0 h 55"/>
                      <a:gd name="T78" fmla="*/ 19 w 26"/>
                      <a:gd name="T79" fmla="*/ 0 h 55"/>
                      <a:gd name="T80" fmla="*/ 19 w 26"/>
                      <a:gd name="T81" fmla="*/ 4 h 55"/>
                      <a:gd name="T82" fmla="*/ 19 w 26"/>
                      <a:gd name="T83" fmla="*/ 4 h 55"/>
                      <a:gd name="T84" fmla="*/ 15 w 26"/>
                      <a:gd name="T85" fmla="*/ 8 h 55"/>
                      <a:gd name="T86" fmla="*/ 15 w 26"/>
                      <a:gd name="T87" fmla="*/ 8 h 55"/>
                      <a:gd name="T88" fmla="*/ 15 w 26"/>
                      <a:gd name="T89" fmla="*/ 13 h 55"/>
                      <a:gd name="T90" fmla="*/ 11 w 26"/>
                      <a:gd name="T91" fmla="*/ 13 h 55"/>
                      <a:gd name="T92" fmla="*/ 11 w 26"/>
                      <a:gd name="T93" fmla="*/ 1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55"/>
                      <a:gd name="T143" fmla="*/ 26 w 26"/>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55">
                        <a:moveTo>
                          <a:pt x="11" y="17"/>
                        </a:moveTo>
                        <a:lnTo>
                          <a:pt x="11" y="17"/>
                        </a:lnTo>
                        <a:lnTo>
                          <a:pt x="11" y="21"/>
                        </a:lnTo>
                        <a:lnTo>
                          <a:pt x="11" y="25"/>
                        </a:lnTo>
                        <a:lnTo>
                          <a:pt x="8" y="25"/>
                        </a:lnTo>
                        <a:lnTo>
                          <a:pt x="8" y="30"/>
                        </a:lnTo>
                        <a:lnTo>
                          <a:pt x="8" y="34"/>
                        </a:lnTo>
                        <a:lnTo>
                          <a:pt x="8" y="38"/>
                        </a:lnTo>
                        <a:lnTo>
                          <a:pt x="4" y="38"/>
                        </a:lnTo>
                        <a:lnTo>
                          <a:pt x="4" y="42"/>
                        </a:lnTo>
                        <a:lnTo>
                          <a:pt x="0" y="42"/>
                        </a:lnTo>
                        <a:lnTo>
                          <a:pt x="0" y="47"/>
                        </a:lnTo>
                        <a:lnTo>
                          <a:pt x="0" y="51"/>
                        </a:lnTo>
                        <a:lnTo>
                          <a:pt x="4" y="51"/>
                        </a:lnTo>
                        <a:lnTo>
                          <a:pt x="8" y="51"/>
                        </a:lnTo>
                        <a:lnTo>
                          <a:pt x="11" y="51"/>
                        </a:lnTo>
                        <a:lnTo>
                          <a:pt x="15" y="51"/>
                        </a:lnTo>
                        <a:lnTo>
                          <a:pt x="19" y="51"/>
                        </a:lnTo>
                        <a:lnTo>
                          <a:pt x="23" y="51"/>
                        </a:lnTo>
                        <a:lnTo>
                          <a:pt x="23" y="55"/>
                        </a:lnTo>
                        <a:lnTo>
                          <a:pt x="26" y="55"/>
                        </a:lnTo>
                        <a:lnTo>
                          <a:pt x="26" y="51"/>
                        </a:lnTo>
                        <a:lnTo>
                          <a:pt x="26" y="47"/>
                        </a:lnTo>
                        <a:lnTo>
                          <a:pt x="23" y="47"/>
                        </a:lnTo>
                        <a:lnTo>
                          <a:pt x="23" y="42"/>
                        </a:lnTo>
                        <a:lnTo>
                          <a:pt x="23" y="38"/>
                        </a:lnTo>
                        <a:lnTo>
                          <a:pt x="23" y="34"/>
                        </a:lnTo>
                        <a:lnTo>
                          <a:pt x="23" y="30"/>
                        </a:lnTo>
                        <a:lnTo>
                          <a:pt x="23" y="25"/>
                        </a:lnTo>
                        <a:lnTo>
                          <a:pt x="23" y="21"/>
                        </a:lnTo>
                        <a:lnTo>
                          <a:pt x="23" y="17"/>
                        </a:lnTo>
                        <a:lnTo>
                          <a:pt x="23" y="13"/>
                        </a:lnTo>
                        <a:lnTo>
                          <a:pt x="23" y="8"/>
                        </a:lnTo>
                        <a:lnTo>
                          <a:pt x="23" y="4"/>
                        </a:lnTo>
                        <a:lnTo>
                          <a:pt x="19" y="4"/>
                        </a:lnTo>
                        <a:lnTo>
                          <a:pt x="19" y="0"/>
                        </a:lnTo>
                        <a:lnTo>
                          <a:pt x="19" y="4"/>
                        </a:lnTo>
                        <a:lnTo>
                          <a:pt x="19" y="8"/>
                        </a:lnTo>
                        <a:lnTo>
                          <a:pt x="15" y="8"/>
                        </a:lnTo>
                        <a:lnTo>
                          <a:pt x="15" y="13"/>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1339" name="Freeform 1328"/>
                  <p:cNvSpPr>
                    <a:spLocks/>
                  </p:cNvSpPr>
                  <p:nvPr/>
                </p:nvSpPr>
                <p:spPr bwMode="auto">
                  <a:xfrm>
                    <a:off x="1344" y="3163"/>
                    <a:ext cx="41" cy="55"/>
                  </a:xfrm>
                  <a:custGeom>
                    <a:avLst/>
                    <a:gdLst>
                      <a:gd name="T0" fmla="*/ 26 w 41"/>
                      <a:gd name="T1" fmla="*/ 13 h 55"/>
                      <a:gd name="T2" fmla="*/ 26 w 41"/>
                      <a:gd name="T3" fmla="*/ 13 h 55"/>
                      <a:gd name="T4" fmla="*/ 26 w 41"/>
                      <a:gd name="T5" fmla="*/ 13 h 55"/>
                      <a:gd name="T6" fmla="*/ 26 w 41"/>
                      <a:gd name="T7" fmla="*/ 9 h 55"/>
                      <a:gd name="T8" fmla="*/ 26 w 41"/>
                      <a:gd name="T9" fmla="*/ 9 h 55"/>
                      <a:gd name="T10" fmla="*/ 22 w 41"/>
                      <a:gd name="T11" fmla="*/ 4 h 55"/>
                      <a:gd name="T12" fmla="*/ 22 w 41"/>
                      <a:gd name="T13" fmla="*/ 0 h 55"/>
                      <a:gd name="T14" fmla="*/ 22 w 41"/>
                      <a:gd name="T15" fmla="*/ 0 h 55"/>
                      <a:gd name="T16" fmla="*/ 22 w 41"/>
                      <a:gd name="T17" fmla="*/ 0 h 55"/>
                      <a:gd name="T18" fmla="*/ 18 w 41"/>
                      <a:gd name="T19" fmla="*/ 9 h 55"/>
                      <a:gd name="T20" fmla="*/ 15 w 41"/>
                      <a:gd name="T21" fmla="*/ 13 h 55"/>
                      <a:gd name="T22" fmla="*/ 15 w 41"/>
                      <a:gd name="T23" fmla="*/ 13 h 55"/>
                      <a:gd name="T24" fmla="*/ 15 w 41"/>
                      <a:gd name="T25" fmla="*/ 13 h 55"/>
                      <a:gd name="T26" fmla="*/ 15 w 41"/>
                      <a:gd name="T27" fmla="*/ 17 h 55"/>
                      <a:gd name="T28" fmla="*/ 15 w 41"/>
                      <a:gd name="T29" fmla="*/ 17 h 55"/>
                      <a:gd name="T30" fmla="*/ 15 w 41"/>
                      <a:gd name="T31" fmla="*/ 17 h 55"/>
                      <a:gd name="T32" fmla="*/ 11 w 41"/>
                      <a:gd name="T33" fmla="*/ 21 h 55"/>
                      <a:gd name="T34" fmla="*/ 7 w 41"/>
                      <a:gd name="T35" fmla="*/ 21 h 55"/>
                      <a:gd name="T36" fmla="*/ 11 w 41"/>
                      <a:gd name="T37" fmla="*/ 21 h 55"/>
                      <a:gd name="T38" fmla="*/ 7 w 41"/>
                      <a:gd name="T39" fmla="*/ 26 h 55"/>
                      <a:gd name="T40" fmla="*/ 7 w 41"/>
                      <a:gd name="T41" fmla="*/ 30 h 55"/>
                      <a:gd name="T42" fmla="*/ 7 w 41"/>
                      <a:gd name="T43" fmla="*/ 30 h 55"/>
                      <a:gd name="T44" fmla="*/ 3 w 41"/>
                      <a:gd name="T45" fmla="*/ 34 h 55"/>
                      <a:gd name="T46" fmla="*/ 3 w 41"/>
                      <a:gd name="T47" fmla="*/ 38 h 55"/>
                      <a:gd name="T48" fmla="*/ 3 w 41"/>
                      <a:gd name="T49" fmla="*/ 38 h 55"/>
                      <a:gd name="T50" fmla="*/ 3 w 41"/>
                      <a:gd name="T51" fmla="*/ 38 h 55"/>
                      <a:gd name="T52" fmla="*/ 7 w 41"/>
                      <a:gd name="T53" fmla="*/ 42 h 55"/>
                      <a:gd name="T54" fmla="*/ 7 w 41"/>
                      <a:gd name="T55" fmla="*/ 42 h 55"/>
                      <a:gd name="T56" fmla="*/ 3 w 41"/>
                      <a:gd name="T57" fmla="*/ 47 h 55"/>
                      <a:gd name="T58" fmla="*/ 0 w 41"/>
                      <a:gd name="T59" fmla="*/ 47 h 55"/>
                      <a:gd name="T60" fmla="*/ 0 w 41"/>
                      <a:gd name="T61" fmla="*/ 47 h 55"/>
                      <a:gd name="T62" fmla="*/ 7 w 41"/>
                      <a:gd name="T63" fmla="*/ 47 h 55"/>
                      <a:gd name="T64" fmla="*/ 11 w 41"/>
                      <a:gd name="T65" fmla="*/ 51 h 55"/>
                      <a:gd name="T66" fmla="*/ 15 w 41"/>
                      <a:gd name="T67" fmla="*/ 51 h 55"/>
                      <a:gd name="T68" fmla="*/ 34 w 41"/>
                      <a:gd name="T69" fmla="*/ 51 h 55"/>
                      <a:gd name="T70" fmla="*/ 37 w 41"/>
                      <a:gd name="T71" fmla="*/ 51 h 55"/>
                      <a:gd name="T72" fmla="*/ 41 w 41"/>
                      <a:gd name="T73" fmla="*/ 51 h 55"/>
                      <a:gd name="T74" fmla="*/ 41 w 41"/>
                      <a:gd name="T75" fmla="*/ 51 h 55"/>
                      <a:gd name="T76" fmla="*/ 34 w 41"/>
                      <a:gd name="T77" fmla="*/ 47 h 55"/>
                      <a:gd name="T78" fmla="*/ 34 w 41"/>
                      <a:gd name="T79" fmla="*/ 47 h 55"/>
                      <a:gd name="T80" fmla="*/ 34 w 41"/>
                      <a:gd name="T81" fmla="*/ 42 h 55"/>
                      <a:gd name="T82" fmla="*/ 37 w 41"/>
                      <a:gd name="T83" fmla="*/ 42 h 55"/>
                      <a:gd name="T84" fmla="*/ 37 w 41"/>
                      <a:gd name="T85" fmla="*/ 42 h 55"/>
                      <a:gd name="T86" fmla="*/ 37 w 41"/>
                      <a:gd name="T87" fmla="*/ 42 h 55"/>
                      <a:gd name="T88" fmla="*/ 34 w 41"/>
                      <a:gd name="T89" fmla="*/ 38 h 55"/>
                      <a:gd name="T90" fmla="*/ 34 w 41"/>
                      <a:gd name="T91" fmla="*/ 38 h 55"/>
                      <a:gd name="T92" fmla="*/ 30 w 41"/>
                      <a:gd name="T93" fmla="*/ 34 h 55"/>
                      <a:gd name="T94" fmla="*/ 34 w 41"/>
                      <a:gd name="T95" fmla="*/ 34 h 55"/>
                      <a:gd name="T96" fmla="*/ 34 w 41"/>
                      <a:gd name="T97" fmla="*/ 34 h 55"/>
                      <a:gd name="T98" fmla="*/ 37 w 41"/>
                      <a:gd name="T99" fmla="*/ 30 h 55"/>
                      <a:gd name="T100" fmla="*/ 34 w 41"/>
                      <a:gd name="T101" fmla="*/ 30 h 55"/>
                      <a:gd name="T102" fmla="*/ 34 w 41"/>
                      <a:gd name="T103" fmla="*/ 26 h 55"/>
                      <a:gd name="T104" fmla="*/ 30 w 41"/>
                      <a:gd name="T105" fmla="*/ 26 h 55"/>
                      <a:gd name="T106" fmla="*/ 30 w 41"/>
                      <a:gd name="T107" fmla="*/ 26 h 55"/>
                      <a:gd name="T108" fmla="*/ 30 w 41"/>
                      <a:gd name="T109" fmla="*/ 21 h 55"/>
                      <a:gd name="T110" fmla="*/ 34 w 41"/>
                      <a:gd name="T111" fmla="*/ 21 h 55"/>
                      <a:gd name="T112" fmla="*/ 34 w 41"/>
                      <a:gd name="T113" fmla="*/ 17 h 55"/>
                      <a:gd name="T114" fmla="*/ 34 w 41"/>
                      <a:gd name="T115" fmla="*/ 17 h 55"/>
                      <a:gd name="T116" fmla="*/ 30 w 41"/>
                      <a:gd name="T117" fmla="*/ 17 h 55"/>
                      <a:gd name="T118" fmla="*/ 30 w 41"/>
                      <a:gd name="T119" fmla="*/ 17 h 55"/>
                      <a:gd name="T120" fmla="*/ 26 w 41"/>
                      <a:gd name="T121" fmla="*/ 1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5"/>
                      <a:gd name="T185" fmla="*/ 41 w 41"/>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5">
                        <a:moveTo>
                          <a:pt x="26" y="13"/>
                        </a:moveTo>
                        <a:lnTo>
                          <a:pt x="26" y="13"/>
                        </a:lnTo>
                        <a:lnTo>
                          <a:pt x="26" y="9"/>
                        </a:lnTo>
                        <a:lnTo>
                          <a:pt x="26" y="4"/>
                        </a:lnTo>
                        <a:lnTo>
                          <a:pt x="22" y="4"/>
                        </a:lnTo>
                        <a:lnTo>
                          <a:pt x="22" y="0"/>
                        </a:lnTo>
                        <a:lnTo>
                          <a:pt x="18" y="9"/>
                        </a:lnTo>
                        <a:lnTo>
                          <a:pt x="15" y="9"/>
                        </a:lnTo>
                        <a:lnTo>
                          <a:pt x="15" y="13"/>
                        </a:lnTo>
                        <a:lnTo>
                          <a:pt x="15" y="17"/>
                        </a:lnTo>
                        <a:lnTo>
                          <a:pt x="11" y="21"/>
                        </a:lnTo>
                        <a:lnTo>
                          <a:pt x="7" y="21"/>
                        </a:lnTo>
                        <a:lnTo>
                          <a:pt x="11" y="21"/>
                        </a:lnTo>
                        <a:lnTo>
                          <a:pt x="7" y="26"/>
                        </a:lnTo>
                        <a:lnTo>
                          <a:pt x="7" y="30"/>
                        </a:lnTo>
                        <a:lnTo>
                          <a:pt x="7" y="34"/>
                        </a:lnTo>
                        <a:lnTo>
                          <a:pt x="3" y="34"/>
                        </a:lnTo>
                        <a:lnTo>
                          <a:pt x="3" y="38"/>
                        </a:lnTo>
                        <a:lnTo>
                          <a:pt x="7" y="38"/>
                        </a:lnTo>
                        <a:lnTo>
                          <a:pt x="7" y="42"/>
                        </a:lnTo>
                        <a:lnTo>
                          <a:pt x="3" y="47"/>
                        </a:lnTo>
                        <a:lnTo>
                          <a:pt x="0" y="47"/>
                        </a:lnTo>
                        <a:lnTo>
                          <a:pt x="3" y="47"/>
                        </a:lnTo>
                        <a:lnTo>
                          <a:pt x="7" y="47"/>
                        </a:lnTo>
                        <a:lnTo>
                          <a:pt x="11" y="47"/>
                        </a:lnTo>
                        <a:lnTo>
                          <a:pt x="11" y="51"/>
                        </a:lnTo>
                        <a:lnTo>
                          <a:pt x="15" y="51"/>
                        </a:lnTo>
                        <a:lnTo>
                          <a:pt x="34" y="51"/>
                        </a:lnTo>
                        <a:lnTo>
                          <a:pt x="37" y="51"/>
                        </a:lnTo>
                        <a:lnTo>
                          <a:pt x="41" y="55"/>
                        </a:lnTo>
                        <a:lnTo>
                          <a:pt x="41" y="51"/>
                        </a:lnTo>
                        <a:lnTo>
                          <a:pt x="37" y="47"/>
                        </a:lnTo>
                        <a:lnTo>
                          <a:pt x="34" y="47"/>
                        </a:lnTo>
                        <a:lnTo>
                          <a:pt x="34" y="42"/>
                        </a:lnTo>
                        <a:lnTo>
                          <a:pt x="37" y="42"/>
                        </a:lnTo>
                        <a:lnTo>
                          <a:pt x="34" y="38"/>
                        </a:lnTo>
                        <a:lnTo>
                          <a:pt x="34" y="34"/>
                        </a:lnTo>
                        <a:lnTo>
                          <a:pt x="30" y="34"/>
                        </a:lnTo>
                        <a:lnTo>
                          <a:pt x="34" y="34"/>
                        </a:lnTo>
                        <a:lnTo>
                          <a:pt x="34" y="30"/>
                        </a:lnTo>
                        <a:lnTo>
                          <a:pt x="37" y="30"/>
                        </a:lnTo>
                        <a:lnTo>
                          <a:pt x="34" y="30"/>
                        </a:lnTo>
                        <a:lnTo>
                          <a:pt x="34" y="26"/>
                        </a:lnTo>
                        <a:lnTo>
                          <a:pt x="30" y="26"/>
                        </a:lnTo>
                        <a:lnTo>
                          <a:pt x="30" y="21"/>
                        </a:lnTo>
                        <a:lnTo>
                          <a:pt x="34" y="21"/>
                        </a:lnTo>
                        <a:lnTo>
                          <a:pt x="34" y="17"/>
                        </a:lnTo>
                        <a:lnTo>
                          <a:pt x="30" y="17"/>
                        </a:lnTo>
                        <a:lnTo>
                          <a:pt x="26" y="13"/>
                        </a:lnTo>
                        <a:close/>
                      </a:path>
                    </a:pathLst>
                  </a:custGeom>
                  <a:solidFill>
                    <a:srgbClr val="114324"/>
                  </a:solidFill>
                  <a:ln w="6350">
                    <a:solidFill>
                      <a:srgbClr val="114324"/>
                    </a:solidFill>
                    <a:round/>
                    <a:headEnd/>
                    <a:tailEnd/>
                  </a:ln>
                </p:spPr>
                <p:txBody>
                  <a:bodyPr/>
                  <a:lstStyle/>
                  <a:p>
                    <a:endParaRPr lang="fa-IR"/>
                  </a:p>
                </p:txBody>
              </p:sp>
            </p:grpSp>
          </p:grpSp>
          <p:grpSp>
            <p:nvGrpSpPr>
              <p:cNvPr id="810" name="Group 1329"/>
              <p:cNvGrpSpPr>
                <a:grpSpLocks/>
              </p:cNvGrpSpPr>
              <p:nvPr/>
            </p:nvGrpSpPr>
            <p:grpSpPr bwMode="auto">
              <a:xfrm>
                <a:off x="1065" y="3210"/>
                <a:ext cx="90" cy="119"/>
                <a:chOff x="1065" y="3210"/>
                <a:chExt cx="90" cy="119"/>
              </a:xfrm>
            </p:grpSpPr>
            <p:sp>
              <p:nvSpPr>
                <p:cNvPr id="1327" name="Freeform 1330"/>
                <p:cNvSpPr>
                  <a:spLocks/>
                </p:cNvSpPr>
                <p:nvPr/>
              </p:nvSpPr>
              <p:spPr bwMode="auto">
                <a:xfrm>
                  <a:off x="1065" y="3210"/>
                  <a:ext cx="41" cy="80"/>
                </a:xfrm>
                <a:custGeom>
                  <a:avLst/>
                  <a:gdLst>
                    <a:gd name="T0" fmla="*/ 11 w 41"/>
                    <a:gd name="T1" fmla="*/ 21 h 80"/>
                    <a:gd name="T2" fmla="*/ 11 w 41"/>
                    <a:gd name="T3" fmla="*/ 38 h 80"/>
                    <a:gd name="T4" fmla="*/ 7 w 41"/>
                    <a:gd name="T5" fmla="*/ 46 h 80"/>
                    <a:gd name="T6" fmla="*/ 7 w 41"/>
                    <a:gd name="T7" fmla="*/ 46 h 80"/>
                    <a:gd name="T8" fmla="*/ 7 w 41"/>
                    <a:gd name="T9" fmla="*/ 55 h 80"/>
                    <a:gd name="T10" fmla="*/ 7 w 41"/>
                    <a:gd name="T11" fmla="*/ 55 h 80"/>
                    <a:gd name="T12" fmla="*/ 3 w 41"/>
                    <a:gd name="T13" fmla="*/ 59 h 80"/>
                    <a:gd name="T14" fmla="*/ 3 w 41"/>
                    <a:gd name="T15" fmla="*/ 63 h 80"/>
                    <a:gd name="T16" fmla="*/ 3 w 41"/>
                    <a:gd name="T17" fmla="*/ 68 h 80"/>
                    <a:gd name="T18" fmla="*/ 0 w 41"/>
                    <a:gd name="T19" fmla="*/ 76 h 80"/>
                    <a:gd name="T20" fmla="*/ 0 w 41"/>
                    <a:gd name="T21" fmla="*/ 80 h 80"/>
                    <a:gd name="T22" fmla="*/ 0 w 41"/>
                    <a:gd name="T23" fmla="*/ 80 h 80"/>
                    <a:gd name="T24" fmla="*/ 7 w 41"/>
                    <a:gd name="T25" fmla="*/ 76 h 80"/>
                    <a:gd name="T26" fmla="*/ 15 w 41"/>
                    <a:gd name="T27" fmla="*/ 76 h 80"/>
                    <a:gd name="T28" fmla="*/ 15 w 41"/>
                    <a:gd name="T29" fmla="*/ 76 h 80"/>
                    <a:gd name="T30" fmla="*/ 18 w 41"/>
                    <a:gd name="T31" fmla="*/ 76 h 80"/>
                    <a:gd name="T32" fmla="*/ 22 w 41"/>
                    <a:gd name="T33" fmla="*/ 76 h 80"/>
                    <a:gd name="T34" fmla="*/ 22 w 41"/>
                    <a:gd name="T35" fmla="*/ 76 h 80"/>
                    <a:gd name="T36" fmla="*/ 30 w 41"/>
                    <a:gd name="T37" fmla="*/ 76 h 80"/>
                    <a:gd name="T38" fmla="*/ 30 w 41"/>
                    <a:gd name="T39" fmla="*/ 76 h 80"/>
                    <a:gd name="T40" fmla="*/ 33 w 41"/>
                    <a:gd name="T41" fmla="*/ 76 h 80"/>
                    <a:gd name="T42" fmla="*/ 41 w 41"/>
                    <a:gd name="T43" fmla="*/ 76 h 80"/>
                    <a:gd name="T44" fmla="*/ 41 w 41"/>
                    <a:gd name="T45" fmla="*/ 76 h 80"/>
                    <a:gd name="T46" fmla="*/ 37 w 41"/>
                    <a:gd name="T47" fmla="*/ 72 h 80"/>
                    <a:gd name="T48" fmla="*/ 33 w 41"/>
                    <a:gd name="T49" fmla="*/ 63 h 80"/>
                    <a:gd name="T50" fmla="*/ 33 w 41"/>
                    <a:gd name="T51" fmla="*/ 59 h 80"/>
                    <a:gd name="T52" fmla="*/ 33 w 41"/>
                    <a:gd name="T53" fmla="*/ 55 h 80"/>
                    <a:gd name="T54" fmla="*/ 33 w 41"/>
                    <a:gd name="T55" fmla="*/ 55 h 80"/>
                    <a:gd name="T56" fmla="*/ 30 w 41"/>
                    <a:gd name="T57" fmla="*/ 51 h 80"/>
                    <a:gd name="T58" fmla="*/ 30 w 41"/>
                    <a:gd name="T59" fmla="*/ 46 h 80"/>
                    <a:gd name="T60" fmla="*/ 30 w 41"/>
                    <a:gd name="T61" fmla="*/ 42 h 80"/>
                    <a:gd name="T62" fmla="*/ 30 w 41"/>
                    <a:gd name="T63" fmla="*/ 42 h 80"/>
                    <a:gd name="T64" fmla="*/ 30 w 41"/>
                    <a:gd name="T65" fmla="*/ 34 h 80"/>
                    <a:gd name="T66" fmla="*/ 30 w 41"/>
                    <a:gd name="T67" fmla="*/ 29 h 80"/>
                    <a:gd name="T68" fmla="*/ 26 w 41"/>
                    <a:gd name="T69" fmla="*/ 29 h 80"/>
                    <a:gd name="T70" fmla="*/ 30 w 41"/>
                    <a:gd name="T71" fmla="*/ 25 h 80"/>
                    <a:gd name="T72" fmla="*/ 26 w 41"/>
                    <a:gd name="T73" fmla="*/ 21 h 80"/>
                    <a:gd name="T74" fmla="*/ 26 w 41"/>
                    <a:gd name="T75" fmla="*/ 21 h 80"/>
                    <a:gd name="T76" fmla="*/ 26 w 41"/>
                    <a:gd name="T77" fmla="*/ 17 h 80"/>
                    <a:gd name="T78" fmla="*/ 22 w 41"/>
                    <a:gd name="T79" fmla="*/ 8 h 80"/>
                    <a:gd name="T80" fmla="*/ 22 w 41"/>
                    <a:gd name="T81" fmla="*/ 4 h 80"/>
                    <a:gd name="T82" fmla="*/ 22 w 41"/>
                    <a:gd name="T83" fmla="*/ 4 h 80"/>
                    <a:gd name="T84" fmla="*/ 18 w 41"/>
                    <a:gd name="T85" fmla="*/ 0 h 80"/>
                    <a:gd name="T86" fmla="*/ 18 w 41"/>
                    <a:gd name="T87" fmla="*/ 4 h 80"/>
                    <a:gd name="T88" fmla="*/ 18 w 41"/>
                    <a:gd name="T89" fmla="*/ 8 h 80"/>
                    <a:gd name="T90" fmla="*/ 18 w 41"/>
                    <a:gd name="T91" fmla="*/ 8 h 80"/>
                    <a:gd name="T92" fmla="*/ 15 w 41"/>
                    <a:gd name="T93" fmla="*/ 12 h 80"/>
                    <a:gd name="T94" fmla="*/ 15 w 41"/>
                    <a:gd name="T95" fmla="*/ 17 h 80"/>
                    <a:gd name="T96" fmla="*/ 15 w 41"/>
                    <a:gd name="T97" fmla="*/ 17 h 80"/>
                    <a:gd name="T98" fmla="*/ 15 w 41"/>
                    <a:gd name="T99" fmla="*/ 21 h 80"/>
                    <a:gd name="T100" fmla="*/ 11 w 41"/>
                    <a:gd name="T101" fmla="*/ 21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80"/>
                    <a:gd name="T155" fmla="*/ 41 w 41"/>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80">
                      <a:moveTo>
                        <a:pt x="11" y="21"/>
                      </a:moveTo>
                      <a:lnTo>
                        <a:pt x="11" y="21"/>
                      </a:lnTo>
                      <a:lnTo>
                        <a:pt x="11" y="34"/>
                      </a:lnTo>
                      <a:lnTo>
                        <a:pt x="11" y="38"/>
                      </a:lnTo>
                      <a:lnTo>
                        <a:pt x="7" y="38"/>
                      </a:lnTo>
                      <a:lnTo>
                        <a:pt x="7" y="46"/>
                      </a:lnTo>
                      <a:lnTo>
                        <a:pt x="7" y="51"/>
                      </a:lnTo>
                      <a:lnTo>
                        <a:pt x="7" y="55"/>
                      </a:lnTo>
                      <a:lnTo>
                        <a:pt x="3" y="59"/>
                      </a:lnTo>
                      <a:lnTo>
                        <a:pt x="3" y="63"/>
                      </a:lnTo>
                      <a:lnTo>
                        <a:pt x="3" y="68"/>
                      </a:lnTo>
                      <a:lnTo>
                        <a:pt x="0" y="72"/>
                      </a:lnTo>
                      <a:lnTo>
                        <a:pt x="0" y="76"/>
                      </a:lnTo>
                      <a:lnTo>
                        <a:pt x="0" y="80"/>
                      </a:lnTo>
                      <a:lnTo>
                        <a:pt x="3" y="80"/>
                      </a:lnTo>
                      <a:lnTo>
                        <a:pt x="7" y="76"/>
                      </a:lnTo>
                      <a:lnTo>
                        <a:pt x="15" y="76"/>
                      </a:lnTo>
                      <a:lnTo>
                        <a:pt x="18" y="76"/>
                      </a:lnTo>
                      <a:lnTo>
                        <a:pt x="22" y="76"/>
                      </a:lnTo>
                      <a:lnTo>
                        <a:pt x="30" y="76"/>
                      </a:lnTo>
                      <a:lnTo>
                        <a:pt x="33" y="76"/>
                      </a:lnTo>
                      <a:lnTo>
                        <a:pt x="37" y="76"/>
                      </a:lnTo>
                      <a:lnTo>
                        <a:pt x="41" y="76"/>
                      </a:lnTo>
                      <a:lnTo>
                        <a:pt x="37" y="72"/>
                      </a:lnTo>
                      <a:lnTo>
                        <a:pt x="37" y="68"/>
                      </a:lnTo>
                      <a:lnTo>
                        <a:pt x="33" y="63"/>
                      </a:lnTo>
                      <a:lnTo>
                        <a:pt x="33" y="59"/>
                      </a:lnTo>
                      <a:lnTo>
                        <a:pt x="33" y="55"/>
                      </a:lnTo>
                      <a:lnTo>
                        <a:pt x="30" y="51"/>
                      </a:lnTo>
                      <a:lnTo>
                        <a:pt x="30" y="46"/>
                      </a:lnTo>
                      <a:lnTo>
                        <a:pt x="30" y="42"/>
                      </a:lnTo>
                      <a:lnTo>
                        <a:pt x="30" y="38"/>
                      </a:lnTo>
                      <a:lnTo>
                        <a:pt x="30" y="34"/>
                      </a:lnTo>
                      <a:lnTo>
                        <a:pt x="30" y="29"/>
                      </a:lnTo>
                      <a:lnTo>
                        <a:pt x="26" y="29"/>
                      </a:lnTo>
                      <a:lnTo>
                        <a:pt x="30" y="25"/>
                      </a:lnTo>
                      <a:lnTo>
                        <a:pt x="26" y="21"/>
                      </a:lnTo>
                      <a:lnTo>
                        <a:pt x="26" y="17"/>
                      </a:lnTo>
                      <a:lnTo>
                        <a:pt x="26" y="12"/>
                      </a:lnTo>
                      <a:lnTo>
                        <a:pt x="22" y="8"/>
                      </a:lnTo>
                      <a:lnTo>
                        <a:pt x="22" y="4"/>
                      </a:lnTo>
                      <a:lnTo>
                        <a:pt x="22" y="0"/>
                      </a:lnTo>
                      <a:lnTo>
                        <a:pt x="18" y="0"/>
                      </a:lnTo>
                      <a:lnTo>
                        <a:pt x="18" y="4"/>
                      </a:lnTo>
                      <a:lnTo>
                        <a:pt x="18" y="8"/>
                      </a:lnTo>
                      <a:lnTo>
                        <a:pt x="15" y="12"/>
                      </a:lnTo>
                      <a:lnTo>
                        <a:pt x="15" y="17"/>
                      </a:lnTo>
                      <a:lnTo>
                        <a:pt x="15" y="21"/>
                      </a:lnTo>
                      <a:lnTo>
                        <a:pt x="11" y="21"/>
                      </a:lnTo>
                      <a:close/>
                    </a:path>
                  </a:pathLst>
                </a:custGeom>
                <a:solidFill>
                  <a:srgbClr val="005E31"/>
                </a:solidFill>
                <a:ln w="6350">
                  <a:solidFill>
                    <a:srgbClr val="005E31"/>
                  </a:solidFill>
                  <a:round/>
                  <a:headEnd/>
                  <a:tailEnd/>
                </a:ln>
              </p:spPr>
              <p:txBody>
                <a:bodyPr/>
                <a:lstStyle/>
                <a:p>
                  <a:endParaRPr lang="fa-IR"/>
                </a:p>
              </p:txBody>
            </p:sp>
            <p:sp>
              <p:nvSpPr>
                <p:cNvPr id="1328" name="Freeform 1331"/>
                <p:cNvSpPr>
                  <a:spLocks/>
                </p:cNvSpPr>
                <p:nvPr/>
              </p:nvSpPr>
              <p:spPr bwMode="auto">
                <a:xfrm>
                  <a:off x="1098" y="3295"/>
                  <a:ext cx="57" cy="34"/>
                </a:xfrm>
                <a:custGeom>
                  <a:avLst/>
                  <a:gdLst>
                    <a:gd name="T0" fmla="*/ 42 w 57"/>
                    <a:gd name="T1" fmla="*/ 21 h 34"/>
                    <a:gd name="T2" fmla="*/ 34 w 57"/>
                    <a:gd name="T3" fmla="*/ 17 h 34"/>
                    <a:gd name="T4" fmla="*/ 27 w 57"/>
                    <a:gd name="T5" fmla="*/ 12 h 34"/>
                    <a:gd name="T6" fmla="*/ 27 w 57"/>
                    <a:gd name="T7" fmla="*/ 12 h 34"/>
                    <a:gd name="T8" fmla="*/ 23 w 57"/>
                    <a:gd name="T9" fmla="*/ 8 h 34"/>
                    <a:gd name="T10" fmla="*/ 19 w 57"/>
                    <a:gd name="T11" fmla="*/ 8 h 34"/>
                    <a:gd name="T12" fmla="*/ 19 w 57"/>
                    <a:gd name="T13" fmla="*/ 8 h 34"/>
                    <a:gd name="T14" fmla="*/ 16 w 57"/>
                    <a:gd name="T15" fmla="*/ 4 h 34"/>
                    <a:gd name="T16" fmla="*/ 16 w 57"/>
                    <a:gd name="T17" fmla="*/ 4 h 34"/>
                    <a:gd name="T18" fmla="*/ 8 w 57"/>
                    <a:gd name="T19" fmla="*/ 0 h 34"/>
                    <a:gd name="T20" fmla="*/ 8 w 57"/>
                    <a:gd name="T21" fmla="*/ 0 h 34"/>
                    <a:gd name="T22" fmla="*/ 4 w 57"/>
                    <a:gd name="T23" fmla="*/ 4 h 34"/>
                    <a:gd name="T24" fmla="*/ 4 w 57"/>
                    <a:gd name="T25" fmla="*/ 12 h 34"/>
                    <a:gd name="T26" fmla="*/ 8 w 57"/>
                    <a:gd name="T27" fmla="*/ 12 h 34"/>
                    <a:gd name="T28" fmla="*/ 4 w 57"/>
                    <a:gd name="T29" fmla="*/ 17 h 34"/>
                    <a:gd name="T30" fmla="*/ 4 w 57"/>
                    <a:gd name="T31" fmla="*/ 17 h 34"/>
                    <a:gd name="T32" fmla="*/ 4 w 57"/>
                    <a:gd name="T33" fmla="*/ 21 h 34"/>
                    <a:gd name="T34" fmla="*/ 4 w 57"/>
                    <a:gd name="T35" fmla="*/ 21 h 34"/>
                    <a:gd name="T36" fmla="*/ 4 w 57"/>
                    <a:gd name="T37" fmla="*/ 25 h 34"/>
                    <a:gd name="T38" fmla="*/ 0 w 57"/>
                    <a:gd name="T39" fmla="*/ 29 h 34"/>
                    <a:gd name="T40" fmla="*/ 0 w 57"/>
                    <a:gd name="T41" fmla="*/ 34 h 34"/>
                    <a:gd name="T42" fmla="*/ 0 w 57"/>
                    <a:gd name="T43" fmla="*/ 34 h 34"/>
                    <a:gd name="T44" fmla="*/ 4 w 57"/>
                    <a:gd name="T45" fmla="*/ 34 h 34"/>
                    <a:gd name="T46" fmla="*/ 8 w 57"/>
                    <a:gd name="T47" fmla="*/ 34 h 34"/>
                    <a:gd name="T48" fmla="*/ 12 w 57"/>
                    <a:gd name="T49" fmla="*/ 29 h 34"/>
                    <a:gd name="T50" fmla="*/ 16 w 57"/>
                    <a:gd name="T51" fmla="*/ 29 h 34"/>
                    <a:gd name="T52" fmla="*/ 16 w 57"/>
                    <a:gd name="T53" fmla="*/ 34 h 34"/>
                    <a:gd name="T54" fmla="*/ 19 w 57"/>
                    <a:gd name="T55" fmla="*/ 29 h 34"/>
                    <a:gd name="T56" fmla="*/ 23 w 57"/>
                    <a:gd name="T57" fmla="*/ 29 h 34"/>
                    <a:gd name="T58" fmla="*/ 27 w 57"/>
                    <a:gd name="T59" fmla="*/ 34 h 34"/>
                    <a:gd name="T60" fmla="*/ 31 w 57"/>
                    <a:gd name="T61" fmla="*/ 34 h 34"/>
                    <a:gd name="T62" fmla="*/ 31 w 57"/>
                    <a:gd name="T63" fmla="*/ 34 h 34"/>
                    <a:gd name="T64" fmla="*/ 34 w 57"/>
                    <a:gd name="T65" fmla="*/ 34 h 34"/>
                    <a:gd name="T66" fmla="*/ 34 w 57"/>
                    <a:gd name="T67" fmla="*/ 34 h 34"/>
                    <a:gd name="T68" fmla="*/ 38 w 57"/>
                    <a:gd name="T69" fmla="*/ 34 h 34"/>
                    <a:gd name="T70" fmla="*/ 38 w 57"/>
                    <a:gd name="T71" fmla="*/ 34 h 34"/>
                    <a:gd name="T72" fmla="*/ 42 w 57"/>
                    <a:gd name="T73" fmla="*/ 34 h 34"/>
                    <a:gd name="T74" fmla="*/ 46 w 57"/>
                    <a:gd name="T75" fmla="*/ 34 h 34"/>
                    <a:gd name="T76" fmla="*/ 50 w 57"/>
                    <a:gd name="T77" fmla="*/ 34 h 34"/>
                    <a:gd name="T78" fmla="*/ 53 w 57"/>
                    <a:gd name="T79" fmla="*/ 34 h 34"/>
                    <a:gd name="T80" fmla="*/ 53 w 57"/>
                    <a:gd name="T81" fmla="*/ 34 h 34"/>
                    <a:gd name="T82" fmla="*/ 57 w 57"/>
                    <a:gd name="T83" fmla="*/ 34 h 34"/>
                    <a:gd name="T84" fmla="*/ 53 w 57"/>
                    <a:gd name="T85" fmla="*/ 29 h 34"/>
                    <a:gd name="T86" fmla="*/ 53 w 57"/>
                    <a:gd name="T87" fmla="*/ 29 h 34"/>
                    <a:gd name="T88" fmla="*/ 50 w 57"/>
                    <a:gd name="T89" fmla="*/ 25 h 34"/>
                    <a:gd name="T90" fmla="*/ 50 w 57"/>
                    <a:gd name="T91" fmla="*/ 25 h 34"/>
                    <a:gd name="T92" fmla="*/ 46 w 57"/>
                    <a:gd name="T93" fmla="*/ 21 h 34"/>
                    <a:gd name="T94" fmla="*/ 46 w 57"/>
                    <a:gd name="T95" fmla="*/ 21 h 34"/>
                    <a:gd name="T96" fmla="*/ 42 w 57"/>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4"/>
                    <a:gd name="T149" fmla="*/ 57 w 57"/>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4">
                      <a:moveTo>
                        <a:pt x="42" y="21"/>
                      </a:moveTo>
                      <a:lnTo>
                        <a:pt x="42" y="21"/>
                      </a:lnTo>
                      <a:lnTo>
                        <a:pt x="34" y="17"/>
                      </a:lnTo>
                      <a:lnTo>
                        <a:pt x="31" y="12"/>
                      </a:lnTo>
                      <a:lnTo>
                        <a:pt x="27" y="12"/>
                      </a:lnTo>
                      <a:lnTo>
                        <a:pt x="23" y="8"/>
                      </a:lnTo>
                      <a:lnTo>
                        <a:pt x="19" y="8"/>
                      </a:lnTo>
                      <a:lnTo>
                        <a:pt x="16" y="4"/>
                      </a:lnTo>
                      <a:lnTo>
                        <a:pt x="12" y="0"/>
                      </a:lnTo>
                      <a:lnTo>
                        <a:pt x="8" y="0"/>
                      </a:lnTo>
                      <a:lnTo>
                        <a:pt x="4" y="4"/>
                      </a:lnTo>
                      <a:lnTo>
                        <a:pt x="4" y="8"/>
                      </a:lnTo>
                      <a:lnTo>
                        <a:pt x="4" y="12"/>
                      </a:lnTo>
                      <a:lnTo>
                        <a:pt x="8" y="12"/>
                      </a:lnTo>
                      <a:lnTo>
                        <a:pt x="4" y="17"/>
                      </a:lnTo>
                      <a:lnTo>
                        <a:pt x="4" y="21"/>
                      </a:lnTo>
                      <a:lnTo>
                        <a:pt x="4" y="25"/>
                      </a:lnTo>
                      <a:lnTo>
                        <a:pt x="0" y="29"/>
                      </a:lnTo>
                      <a:lnTo>
                        <a:pt x="0" y="34"/>
                      </a:lnTo>
                      <a:lnTo>
                        <a:pt x="4" y="34"/>
                      </a:lnTo>
                      <a:lnTo>
                        <a:pt x="8" y="34"/>
                      </a:lnTo>
                      <a:lnTo>
                        <a:pt x="8" y="29"/>
                      </a:lnTo>
                      <a:lnTo>
                        <a:pt x="12" y="29"/>
                      </a:lnTo>
                      <a:lnTo>
                        <a:pt x="16" y="29"/>
                      </a:lnTo>
                      <a:lnTo>
                        <a:pt x="16" y="34"/>
                      </a:lnTo>
                      <a:lnTo>
                        <a:pt x="19" y="34"/>
                      </a:lnTo>
                      <a:lnTo>
                        <a:pt x="19" y="29"/>
                      </a:lnTo>
                      <a:lnTo>
                        <a:pt x="23" y="29"/>
                      </a:lnTo>
                      <a:lnTo>
                        <a:pt x="27" y="34"/>
                      </a:lnTo>
                      <a:lnTo>
                        <a:pt x="31" y="34"/>
                      </a:lnTo>
                      <a:lnTo>
                        <a:pt x="34" y="34"/>
                      </a:lnTo>
                      <a:lnTo>
                        <a:pt x="38" y="34"/>
                      </a:lnTo>
                      <a:lnTo>
                        <a:pt x="42" y="34"/>
                      </a:lnTo>
                      <a:lnTo>
                        <a:pt x="46" y="34"/>
                      </a:lnTo>
                      <a:lnTo>
                        <a:pt x="50" y="34"/>
                      </a:lnTo>
                      <a:lnTo>
                        <a:pt x="53" y="34"/>
                      </a:lnTo>
                      <a:lnTo>
                        <a:pt x="57" y="34"/>
                      </a:lnTo>
                      <a:lnTo>
                        <a:pt x="57" y="29"/>
                      </a:lnTo>
                      <a:lnTo>
                        <a:pt x="53" y="29"/>
                      </a:lnTo>
                      <a:lnTo>
                        <a:pt x="50" y="25"/>
                      </a:lnTo>
                      <a:lnTo>
                        <a:pt x="46" y="25"/>
                      </a:lnTo>
                      <a:lnTo>
                        <a:pt x="46" y="21"/>
                      </a:lnTo>
                      <a:lnTo>
                        <a:pt x="42" y="21"/>
                      </a:lnTo>
                      <a:close/>
                    </a:path>
                  </a:pathLst>
                </a:custGeom>
                <a:solidFill>
                  <a:srgbClr val="000000"/>
                </a:solidFill>
                <a:ln w="6350">
                  <a:solidFill>
                    <a:srgbClr val="000000"/>
                  </a:solidFill>
                  <a:round/>
                  <a:headEnd/>
                  <a:tailEnd/>
                </a:ln>
              </p:spPr>
              <p:txBody>
                <a:bodyPr/>
                <a:lstStyle/>
                <a:p>
                  <a:endParaRPr lang="fa-IR"/>
                </a:p>
              </p:txBody>
            </p:sp>
            <p:sp>
              <p:nvSpPr>
                <p:cNvPr id="1329" name="Freeform 1332"/>
                <p:cNvSpPr>
                  <a:spLocks/>
                </p:cNvSpPr>
                <p:nvPr/>
              </p:nvSpPr>
              <p:spPr bwMode="auto">
                <a:xfrm>
                  <a:off x="1083" y="3303"/>
                  <a:ext cx="19" cy="9"/>
                </a:xfrm>
                <a:custGeom>
                  <a:avLst/>
                  <a:gdLst>
                    <a:gd name="T0" fmla="*/ 15 w 19"/>
                    <a:gd name="T1" fmla="*/ 9 h 9"/>
                    <a:gd name="T2" fmla="*/ 15 w 19"/>
                    <a:gd name="T3" fmla="*/ 9 h 9"/>
                    <a:gd name="T4" fmla="*/ 15 w 19"/>
                    <a:gd name="T5" fmla="*/ 9 h 9"/>
                    <a:gd name="T6" fmla="*/ 15 w 19"/>
                    <a:gd name="T7" fmla="*/ 9 h 9"/>
                    <a:gd name="T8" fmla="*/ 15 w 19"/>
                    <a:gd name="T9" fmla="*/ 9 h 9"/>
                    <a:gd name="T10" fmla="*/ 15 w 19"/>
                    <a:gd name="T11" fmla="*/ 4 h 9"/>
                    <a:gd name="T12" fmla="*/ 12 w 19"/>
                    <a:gd name="T13" fmla="*/ 4 h 9"/>
                    <a:gd name="T14" fmla="*/ 8 w 19"/>
                    <a:gd name="T15" fmla="*/ 4 h 9"/>
                    <a:gd name="T16" fmla="*/ 4 w 19"/>
                    <a:gd name="T17" fmla="*/ 0 h 9"/>
                    <a:gd name="T18" fmla="*/ 0 w 19"/>
                    <a:gd name="T19" fmla="*/ 0 h 9"/>
                    <a:gd name="T20" fmla="*/ 0 w 19"/>
                    <a:gd name="T21" fmla="*/ 4 h 9"/>
                    <a:gd name="T22" fmla="*/ 12 w 19"/>
                    <a:gd name="T23" fmla="*/ 9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4"/>
                      </a:lnTo>
                      <a:lnTo>
                        <a:pt x="12" y="4"/>
                      </a:lnTo>
                      <a:lnTo>
                        <a:pt x="8" y="4"/>
                      </a:lnTo>
                      <a:lnTo>
                        <a:pt x="4" y="0"/>
                      </a:lnTo>
                      <a:lnTo>
                        <a:pt x="0" y="0"/>
                      </a:lnTo>
                      <a:lnTo>
                        <a:pt x="0" y="4"/>
                      </a:lnTo>
                      <a:lnTo>
                        <a:pt x="12" y="9"/>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1330" name="Freeform 1333"/>
                <p:cNvSpPr>
                  <a:spLocks/>
                </p:cNvSpPr>
                <p:nvPr/>
              </p:nvSpPr>
              <p:spPr bwMode="auto">
                <a:xfrm>
                  <a:off x="1080" y="3286"/>
                  <a:ext cx="7" cy="21"/>
                </a:xfrm>
                <a:custGeom>
                  <a:avLst/>
                  <a:gdLst>
                    <a:gd name="T0" fmla="*/ 0 w 7"/>
                    <a:gd name="T1" fmla="*/ 0 h 21"/>
                    <a:gd name="T2" fmla="*/ 0 w 7"/>
                    <a:gd name="T3" fmla="*/ 0 h 21"/>
                    <a:gd name="T4" fmla="*/ 0 w 7"/>
                    <a:gd name="T5" fmla="*/ 21 h 21"/>
                    <a:gd name="T6" fmla="*/ 7 w 7"/>
                    <a:gd name="T7" fmla="*/ 17 h 21"/>
                    <a:gd name="T8" fmla="*/ 3 w 7"/>
                    <a:gd name="T9" fmla="*/ 0 h 21"/>
                    <a:gd name="T10" fmla="*/ 0 w 7"/>
                    <a:gd name="T11" fmla="*/ 0 h 21"/>
                    <a:gd name="T12" fmla="*/ 0 60000 65536"/>
                    <a:gd name="T13" fmla="*/ 0 60000 65536"/>
                    <a:gd name="T14" fmla="*/ 0 60000 65536"/>
                    <a:gd name="T15" fmla="*/ 0 60000 65536"/>
                    <a:gd name="T16" fmla="*/ 0 60000 65536"/>
                    <a:gd name="T17" fmla="*/ 0 60000 65536"/>
                    <a:gd name="T18" fmla="*/ 0 w 7"/>
                    <a:gd name="T19" fmla="*/ 0 h 21"/>
                    <a:gd name="T20" fmla="*/ 7 w 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 h="21">
                      <a:moveTo>
                        <a:pt x="0" y="0"/>
                      </a:moveTo>
                      <a:lnTo>
                        <a:pt x="0" y="0"/>
                      </a:lnTo>
                      <a:lnTo>
                        <a:pt x="0" y="21"/>
                      </a:lnTo>
                      <a:lnTo>
                        <a:pt x="7" y="17"/>
                      </a:lnTo>
                      <a:lnTo>
                        <a:pt x="3"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811" name="Group 1334"/>
              <p:cNvGrpSpPr>
                <a:grpSpLocks/>
              </p:cNvGrpSpPr>
              <p:nvPr/>
            </p:nvGrpSpPr>
            <p:grpSpPr bwMode="auto">
              <a:xfrm>
                <a:off x="1087" y="3312"/>
                <a:ext cx="193" cy="131"/>
                <a:chOff x="1087" y="3312"/>
                <a:chExt cx="193" cy="131"/>
              </a:xfrm>
            </p:grpSpPr>
            <p:sp>
              <p:nvSpPr>
                <p:cNvPr id="1318" name="Freeform 1335"/>
                <p:cNvSpPr>
                  <a:spLocks/>
                </p:cNvSpPr>
                <p:nvPr/>
              </p:nvSpPr>
              <p:spPr bwMode="auto">
                <a:xfrm>
                  <a:off x="1110" y="3345"/>
                  <a:ext cx="45" cy="22"/>
                </a:xfrm>
                <a:custGeom>
                  <a:avLst/>
                  <a:gdLst>
                    <a:gd name="T0" fmla="*/ 26 w 45"/>
                    <a:gd name="T1" fmla="*/ 9 h 22"/>
                    <a:gd name="T2" fmla="*/ 15 w 45"/>
                    <a:gd name="T3" fmla="*/ 5 h 22"/>
                    <a:gd name="T4" fmla="*/ 11 w 45"/>
                    <a:gd name="T5" fmla="*/ 5 h 22"/>
                    <a:gd name="T6" fmla="*/ 4 w 45"/>
                    <a:gd name="T7" fmla="*/ 5 h 22"/>
                    <a:gd name="T8" fmla="*/ 4 w 45"/>
                    <a:gd name="T9" fmla="*/ 0 h 22"/>
                    <a:gd name="T10" fmla="*/ 4 w 45"/>
                    <a:gd name="T11" fmla="*/ 0 h 22"/>
                    <a:gd name="T12" fmla="*/ 7 w 45"/>
                    <a:gd name="T13" fmla="*/ 0 h 22"/>
                    <a:gd name="T14" fmla="*/ 4 w 45"/>
                    <a:gd name="T15" fmla="*/ 0 h 22"/>
                    <a:gd name="T16" fmla="*/ 4 w 45"/>
                    <a:gd name="T17" fmla="*/ 9 h 22"/>
                    <a:gd name="T18" fmla="*/ 0 w 45"/>
                    <a:gd name="T19" fmla="*/ 9 h 22"/>
                    <a:gd name="T20" fmla="*/ 0 w 45"/>
                    <a:gd name="T21" fmla="*/ 9 h 22"/>
                    <a:gd name="T22" fmla="*/ 0 w 45"/>
                    <a:gd name="T23" fmla="*/ 13 h 22"/>
                    <a:gd name="T24" fmla="*/ 0 w 45"/>
                    <a:gd name="T25" fmla="*/ 13 h 22"/>
                    <a:gd name="T26" fmla="*/ 4 w 45"/>
                    <a:gd name="T27" fmla="*/ 17 h 22"/>
                    <a:gd name="T28" fmla="*/ 4 w 45"/>
                    <a:gd name="T29" fmla="*/ 17 h 22"/>
                    <a:gd name="T30" fmla="*/ 7 w 45"/>
                    <a:gd name="T31" fmla="*/ 22 h 22"/>
                    <a:gd name="T32" fmla="*/ 7 w 45"/>
                    <a:gd name="T33" fmla="*/ 22 h 22"/>
                    <a:gd name="T34" fmla="*/ 11 w 45"/>
                    <a:gd name="T35" fmla="*/ 22 h 22"/>
                    <a:gd name="T36" fmla="*/ 11 w 45"/>
                    <a:gd name="T37" fmla="*/ 17 h 22"/>
                    <a:gd name="T38" fmla="*/ 15 w 45"/>
                    <a:gd name="T39" fmla="*/ 17 h 22"/>
                    <a:gd name="T40" fmla="*/ 15 w 45"/>
                    <a:gd name="T41" fmla="*/ 17 h 22"/>
                    <a:gd name="T42" fmla="*/ 19 w 45"/>
                    <a:gd name="T43" fmla="*/ 17 h 22"/>
                    <a:gd name="T44" fmla="*/ 22 w 45"/>
                    <a:gd name="T45" fmla="*/ 17 h 22"/>
                    <a:gd name="T46" fmla="*/ 22 w 45"/>
                    <a:gd name="T47" fmla="*/ 17 h 22"/>
                    <a:gd name="T48" fmla="*/ 26 w 45"/>
                    <a:gd name="T49" fmla="*/ 17 h 22"/>
                    <a:gd name="T50" fmla="*/ 30 w 45"/>
                    <a:gd name="T51" fmla="*/ 17 h 22"/>
                    <a:gd name="T52" fmla="*/ 30 w 45"/>
                    <a:gd name="T53" fmla="*/ 17 h 22"/>
                    <a:gd name="T54" fmla="*/ 34 w 45"/>
                    <a:gd name="T55" fmla="*/ 17 h 22"/>
                    <a:gd name="T56" fmla="*/ 34 w 45"/>
                    <a:gd name="T57" fmla="*/ 17 h 22"/>
                    <a:gd name="T58" fmla="*/ 38 w 45"/>
                    <a:gd name="T59" fmla="*/ 17 h 22"/>
                    <a:gd name="T60" fmla="*/ 38 w 45"/>
                    <a:gd name="T61" fmla="*/ 17 h 22"/>
                    <a:gd name="T62" fmla="*/ 41 w 45"/>
                    <a:gd name="T63" fmla="*/ 17 h 22"/>
                    <a:gd name="T64" fmla="*/ 41 w 45"/>
                    <a:gd name="T65" fmla="*/ 17 h 22"/>
                    <a:gd name="T66" fmla="*/ 45 w 45"/>
                    <a:gd name="T67" fmla="*/ 17 h 22"/>
                    <a:gd name="T68" fmla="*/ 45 w 45"/>
                    <a:gd name="T69" fmla="*/ 13 h 22"/>
                    <a:gd name="T70" fmla="*/ 41 w 45"/>
                    <a:gd name="T71" fmla="*/ 13 h 22"/>
                    <a:gd name="T72" fmla="*/ 38 w 45"/>
                    <a:gd name="T73" fmla="*/ 13 h 22"/>
                    <a:gd name="T74" fmla="*/ 34 w 45"/>
                    <a:gd name="T75" fmla="*/ 9 h 22"/>
                    <a:gd name="T76" fmla="*/ 30 w 45"/>
                    <a:gd name="T77" fmla="*/ 9 h 22"/>
                    <a:gd name="T78" fmla="*/ 30 w 45"/>
                    <a:gd name="T79" fmla="*/ 9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22"/>
                    <a:gd name="T122" fmla="*/ 45 w 4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22">
                      <a:moveTo>
                        <a:pt x="26" y="9"/>
                      </a:moveTo>
                      <a:lnTo>
                        <a:pt x="26" y="9"/>
                      </a:lnTo>
                      <a:lnTo>
                        <a:pt x="19" y="9"/>
                      </a:lnTo>
                      <a:lnTo>
                        <a:pt x="15" y="5"/>
                      </a:lnTo>
                      <a:lnTo>
                        <a:pt x="11" y="5"/>
                      </a:lnTo>
                      <a:lnTo>
                        <a:pt x="4" y="5"/>
                      </a:lnTo>
                      <a:lnTo>
                        <a:pt x="4" y="0"/>
                      </a:lnTo>
                      <a:lnTo>
                        <a:pt x="7" y="0"/>
                      </a:lnTo>
                      <a:lnTo>
                        <a:pt x="4" y="0"/>
                      </a:lnTo>
                      <a:lnTo>
                        <a:pt x="4" y="9"/>
                      </a:lnTo>
                      <a:lnTo>
                        <a:pt x="0" y="9"/>
                      </a:lnTo>
                      <a:lnTo>
                        <a:pt x="0" y="13"/>
                      </a:lnTo>
                      <a:lnTo>
                        <a:pt x="4" y="13"/>
                      </a:lnTo>
                      <a:lnTo>
                        <a:pt x="4" y="17"/>
                      </a:lnTo>
                      <a:lnTo>
                        <a:pt x="7" y="22"/>
                      </a:lnTo>
                      <a:lnTo>
                        <a:pt x="11" y="22"/>
                      </a:lnTo>
                      <a:lnTo>
                        <a:pt x="11" y="17"/>
                      </a:lnTo>
                      <a:lnTo>
                        <a:pt x="15" y="17"/>
                      </a:lnTo>
                      <a:lnTo>
                        <a:pt x="19" y="17"/>
                      </a:lnTo>
                      <a:lnTo>
                        <a:pt x="22" y="17"/>
                      </a:lnTo>
                      <a:lnTo>
                        <a:pt x="26" y="17"/>
                      </a:lnTo>
                      <a:lnTo>
                        <a:pt x="30" y="17"/>
                      </a:lnTo>
                      <a:lnTo>
                        <a:pt x="34" y="17"/>
                      </a:lnTo>
                      <a:lnTo>
                        <a:pt x="38" y="17"/>
                      </a:lnTo>
                      <a:lnTo>
                        <a:pt x="41" y="17"/>
                      </a:lnTo>
                      <a:lnTo>
                        <a:pt x="45" y="17"/>
                      </a:lnTo>
                      <a:lnTo>
                        <a:pt x="45" y="13"/>
                      </a:lnTo>
                      <a:lnTo>
                        <a:pt x="41" y="13"/>
                      </a:lnTo>
                      <a:lnTo>
                        <a:pt x="38" y="13"/>
                      </a:lnTo>
                      <a:lnTo>
                        <a:pt x="34" y="13"/>
                      </a:lnTo>
                      <a:lnTo>
                        <a:pt x="34" y="9"/>
                      </a:lnTo>
                      <a:lnTo>
                        <a:pt x="30" y="9"/>
                      </a:lnTo>
                      <a:lnTo>
                        <a:pt x="26" y="9"/>
                      </a:lnTo>
                      <a:close/>
                    </a:path>
                  </a:pathLst>
                </a:custGeom>
                <a:solidFill>
                  <a:srgbClr val="000000"/>
                </a:solidFill>
                <a:ln w="6350">
                  <a:solidFill>
                    <a:srgbClr val="000000"/>
                  </a:solidFill>
                  <a:round/>
                  <a:headEnd/>
                  <a:tailEnd/>
                </a:ln>
              </p:spPr>
              <p:txBody>
                <a:bodyPr/>
                <a:lstStyle/>
                <a:p>
                  <a:endParaRPr lang="fa-IR"/>
                </a:p>
              </p:txBody>
            </p:sp>
            <p:sp>
              <p:nvSpPr>
                <p:cNvPr id="1319" name="Freeform 1336"/>
                <p:cNvSpPr>
                  <a:spLocks/>
                </p:cNvSpPr>
                <p:nvPr/>
              </p:nvSpPr>
              <p:spPr bwMode="auto">
                <a:xfrm>
                  <a:off x="1140" y="3337"/>
                  <a:ext cx="45" cy="25"/>
                </a:xfrm>
                <a:custGeom>
                  <a:avLst/>
                  <a:gdLst>
                    <a:gd name="T0" fmla="*/ 30 w 45"/>
                    <a:gd name="T1" fmla="*/ 13 h 25"/>
                    <a:gd name="T2" fmla="*/ 15 w 45"/>
                    <a:gd name="T3" fmla="*/ 8 h 25"/>
                    <a:gd name="T4" fmla="*/ 11 w 45"/>
                    <a:gd name="T5" fmla="*/ 4 h 25"/>
                    <a:gd name="T6" fmla="*/ 8 w 45"/>
                    <a:gd name="T7" fmla="*/ 4 h 25"/>
                    <a:gd name="T8" fmla="*/ 4 w 45"/>
                    <a:gd name="T9" fmla="*/ 4 h 25"/>
                    <a:gd name="T10" fmla="*/ 4 w 45"/>
                    <a:gd name="T11" fmla="*/ 4 h 25"/>
                    <a:gd name="T12" fmla="*/ 8 w 45"/>
                    <a:gd name="T13" fmla="*/ 4 h 25"/>
                    <a:gd name="T14" fmla="*/ 8 w 45"/>
                    <a:gd name="T15" fmla="*/ 0 h 25"/>
                    <a:gd name="T16" fmla="*/ 4 w 45"/>
                    <a:gd name="T17" fmla="*/ 13 h 25"/>
                    <a:gd name="T18" fmla="*/ 4 w 45"/>
                    <a:gd name="T19" fmla="*/ 13 h 25"/>
                    <a:gd name="T20" fmla="*/ 0 w 45"/>
                    <a:gd name="T21" fmla="*/ 13 h 25"/>
                    <a:gd name="T22" fmla="*/ 4 w 45"/>
                    <a:gd name="T23" fmla="*/ 13 h 25"/>
                    <a:gd name="T24" fmla="*/ 4 w 45"/>
                    <a:gd name="T25" fmla="*/ 13 h 25"/>
                    <a:gd name="T26" fmla="*/ 4 w 45"/>
                    <a:gd name="T27" fmla="*/ 17 h 25"/>
                    <a:gd name="T28" fmla="*/ 4 w 45"/>
                    <a:gd name="T29" fmla="*/ 21 h 25"/>
                    <a:gd name="T30" fmla="*/ 8 w 45"/>
                    <a:gd name="T31" fmla="*/ 25 h 25"/>
                    <a:gd name="T32" fmla="*/ 8 w 45"/>
                    <a:gd name="T33" fmla="*/ 25 h 25"/>
                    <a:gd name="T34" fmla="*/ 11 w 45"/>
                    <a:gd name="T35" fmla="*/ 25 h 25"/>
                    <a:gd name="T36" fmla="*/ 11 w 45"/>
                    <a:gd name="T37" fmla="*/ 21 h 25"/>
                    <a:gd name="T38" fmla="*/ 15 w 45"/>
                    <a:gd name="T39" fmla="*/ 21 h 25"/>
                    <a:gd name="T40" fmla="*/ 19 w 45"/>
                    <a:gd name="T41" fmla="*/ 21 h 25"/>
                    <a:gd name="T42" fmla="*/ 19 w 45"/>
                    <a:gd name="T43" fmla="*/ 21 h 25"/>
                    <a:gd name="T44" fmla="*/ 23 w 45"/>
                    <a:gd name="T45" fmla="*/ 21 h 25"/>
                    <a:gd name="T46" fmla="*/ 23 w 45"/>
                    <a:gd name="T47" fmla="*/ 21 h 25"/>
                    <a:gd name="T48" fmla="*/ 26 w 45"/>
                    <a:gd name="T49" fmla="*/ 21 h 25"/>
                    <a:gd name="T50" fmla="*/ 30 w 45"/>
                    <a:gd name="T51" fmla="*/ 21 h 25"/>
                    <a:gd name="T52" fmla="*/ 30 w 45"/>
                    <a:gd name="T53" fmla="*/ 21 h 25"/>
                    <a:gd name="T54" fmla="*/ 34 w 45"/>
                    <a:gd name="T55" fmla="*/ 21 h 25"/>
                    <a:gd name="T56" fmla="*/ 38 w 45"/>
                    <a:gd name="T57" fmla="*/ 21 h 25"/>
                    <a:gd name="T58" fmla="*/ 38 w 45"/>
                    <a:gd name="T59" fmla="*/ 21 h 25"/>
                    <a:gd name="T60" fmla="*/ 38 w 45"/>
                    <a:gd name="T61" fmla="*/ 21 h 25"/>
                    <a:gd name="T62" fmla="*/ 41 w 45"/>
                    <a:gd name="T63" fmla="*/ 21 h 25"/>
                    <a:gd name="T64" fmla="*/ 45 w 45"/>
                    <a:gd name="T65" fmla="*/ 21 h 25"/>
                    <a:gd name="T66" fmla="*/ 45 w 45"/>
                    <a:gd name="T67" fmla="*/ 17 h 25"/>
                    <a:gd name="T68" fmla="*/ 45 w 45"/>
                    <a:gd name="T69" fmla="*/ 17 h 25"/>
                    <a:gd name="T70" fmla="*/ 41 w 45"/>
                    <a:gd name="T71" fmla="*/ 17 h 25"/>
                    <a:gd name="T72" fmla="*/ 41 w 45"/>
                    <a:gd name="T73" fmla="*/ 17 h 25"/>
                    <a:gd name="T74" fmla="*/ 34 w 45"/>
                    <a:gd name="T75" fmla="*/ 13 h 25"/>
                    <a:gd name="T76" fmla="*/ 30 w 45"/>
                    <a:gd name="T77" fmla="*/ 13 h 25"/>
                    <a:gd name="T78" fmla="*/ 30 w 45"/>
                    <a:gd name="T79" fmla="*/ 13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25"/>
                    <a:gd name="T122" fmla="*/ 45 w 45"/>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25">
                      <a:moveTo>
                        <a:pt x="30" y="13"/>
                      </a:moveTo>
                      <a:lnTo>
                        <a:pt x="30" y="13"/>
                      </a:lnTo>
                      <a:lnTo>
                        <a:pt x="23" y="8"/>
                      </a:lnTo>
                      <a:lnTo>
                        <a:pt x="15" y="8"/>
                      </a:lnTo>
                      <a:lnTo>
                        <a:pt x="11" y="8"/>
                      </a:lnTo>
                      <a:lnTo>
                        <a:pt x="11" y="4"/>
                      </a:lnTo>
                      <a:lnTo>
                        <a:pt x="8" y="4"/>
                      </a:lnTo>
                      <a:lnTo>
                        <a:pt x="4" y="4"/>
                      </a:lnTo>
                      <a:lnTo>
                        <a:pt x="8" y="4"/>
                      </a:lnTo>
                      <a:lnTo>
                        <a:pt x="8" y="0"/>
                      </a:lnTo>
                      <a:lnTo>
                        <a:pt x="4" y="8"/>
                      </a:lnTo>
                      <a:lnTo>
                        <a:pt x="4" y="13"/>
                      </a:lnTo>
                      <a:lnTo>
                        <a:pt x="0" y="13"/>
                      </a:lnTo>
                      <a:lnTo>
                        <a:pt x="4" y="13"/>
                      </a:lnTo>
                      <a:lnTo>
                        <a:pt x="4" y="17"/>
                      </a:lnTo>
                      <a:lnTo>
                        <a:pt x="4" y="21"/>
                      </a:lnTo>
                      <a:lnTo>
                        <a:pt x="8" y="21"/>
                      </a:lnTo>
                      <a:lnTo>
                        <a:pt x="8" y="25"/>
                      </a:lnTo>
                      <a:lnTo>
                        <a:pt x="11" y="25"/>
                      </a:lnTo>
                      <a:lnTo>
                        <a:pt x="11" y="21"/>
                      </a:lnTo>
                      <a:lnTo>
                        <a:pt x="15" y="21"/>
                      </a:lnTo>
                      <a:lnTo>
                        <a:pt x="19" y="21"/>
                      </a:lnTo>
                      <a:lnTo>
                        <a:pt x="23" y="21"/>
                      </a:lnTo>
                      <a:lnTo>
                        <a:pt x="26" y="21"/>
                      </a:lnTo>
                      <a:lnTo>
                        <a:pt x="30" y="21"/>
                      </a:lnTo>
                      <a:lnTo>
                        <a:pt x="34" y="21"/>
                      </a:lnTo>
                      <a:lnTo>
                        <a:pt x="38" y="21"/>
                      </a:lnTo>
                      <a:lnTo>
                        <a:pt x="41" y="21"/>
                      </a:lnTo>
                      <a:lnTo>
                        <a:pt x="45" y="21"/>
                      </a:lnTo>
                      <a:lnTo>
                        <a:pt x="45" y="17"/>
                      </a:lnTo>
                      <a:lnTo>
                        <a:pt x="41" y="17"/>
                      </a:lnTo>
                      <a:lnTo>
                        <a:pt x="34" y="13"/>
                      </a:lnTo>
                      <a:lnTo>
                        <a:pt x="30" y="13"/>
                      </a:lnTo>
                      <a:close/>
                    </a:path>
                  </a:pathLst>
                </a:custGeom>
                <a:solidFill>
                  <a:srgbClr val="000000"/>
                </a:solidFill>
                <a:ln w="6350">
                  <a:solidFill>
                    <a:srgbClr val="000000"/>
                  </a:solidFill>
                  <a:round/>
                  <a:headEnd/>
                  <a:tailEnd/>
                </a:ln>
              </p:spPr>
              <p:txBody>
                <a:bodyPr/>
                <a:lstStyle/>
                <a:p>
                  <a:endParaRPr lang="fa-IR"/>
                </a:p>
              </p:txBody>
            </p:sp>
            <p:sp>
              <p:nvSpPr>
                <p:cNvPr id="1320" name="Freeform 1337"/>
                <p:cNvSpPr>
                  <a:spLocks/>
                </p:cNvSpPr>
                <p:nvPr/>
              </p:nvSpPr>
              <p:spPr bwMode="auto">
                <a:xfrm>
                  <a:off x="1159" y="3371"/>
                  <a:ext cx="83" cy="30"/>
                </a:xfrm>
                <a:custGeom>
                  <a:avLst/>
                  <a:gdLst>
                    <a:gd name="T0" fmla="*/ 56 w 83"/>
                    <a:gd name="T1" fmla="*/ 8 h 30"/>
                    <a:gd name="T2" fmla="*/ 41 w 83"/>
                    <a:gd name="T3" fmla="*/ 8 h 30"/>
                    <a:gd name="T4" fmla="*/ 30 w 83"/>
                    <a:gd name="T5" fmla="*/ 4 h 30"/>
                    <a:gd name="T6" fmla="*/ 26 w 83"/>
                    <a:gd name="T7" fmla="*/ 4 h 30"/>
                    <a:gd name="T8" fmla="*/ 19 w 83"/>
                    <a:gd name="T9" fmla="*/ 4 h 30"/>
                    <a:gd name="T10" fmla="*/ 15 w 83"/>
                    <a:gd name="T11" fmla="*/ 4 h 30"/>
                    <a:gd name="T12" fmla="*/ 11 w 83"/>
                    <a:gd name="T13" fmla="*/ 0 h 30"/>
                    <a:gd name="T14" fmla="*/ 0 w 83"/>
                    <a:gd name="T15" fmla="*/ 8 h 30"/>
                    <a:gd name="T16" fmla="*/ 4 w 83"/>
                    <a:gd name="T17" fmla="*/ 8 h 30"/>
                    <a:gd name="T18" fmla="*/ 4 w 83"/>
                    <a:gd name="T19" fmla="*/ 13 h 30"/>
                    <a:gd name="T20" fmla="*/ 4 w 83"/>
                    <a:gd name="T21" fmla="*/ 13 h 30"/>
                    <a:gd name="T22" fmla="*/ 7 w 83"/>
                    <a:gd name="T23" fmla="*/ 17 h 30"/>
                    <a:gd name="T24" fmla="*/ 7 w 83"/>
                    <a:gd name="T25" fmla="*/ 17 h 30"/>
                    <a:gd name="T26" fmla="*/ 7 w 83"/>
                    <a:gd name="T27" fmla="*/ 21 h 30"/>
                    <a:gd name="T28" fmla="*/ 7 w 83"/>
                    <a:gd name="T29" fmla="*/ 21 h 30"/>
                    <a:gd name="T30" fmla="*/ 7 w 83"/>
                    <a:gd name="T31" fmla="*/ 25 h 30"/>
                    <a:gd name="T32" fmla="*/ 7 w 83"/>
                    <a:gd name="T33" fmla="*/ 25 h 30"/>
                    <a:gd name="T34" fmla="*/ 11 w 83"/>
                    <a:gd name="T35" fmla="*/ 30 h 30"/>
                    <a:gd name="T36" fmla="*/ 11 w 83"/>
                    <a:gd name="T37" fmla="*/ 30 h 30"/>
                    <a:gd name="T38" fmla="*/ 11 w 83"/>
                    <a:gd name="T39" fmla="*/ 30 h 30"/>
                    <a:gd name="T40" fmla="*/ 15 w 83"/>
                    <a:gd name="T41" fmla="*/ 30 h 30"/>
                    <a:gd name="T42" fmla="*/ 19 w 83"/>
                    <a:gd name="T43" fmla="*/ 25 h 30"/>
                    <a:gd name="T44" fmla="*/ 22 w 83"/>
                    <a:gd name="T45" fmla="*/ 21 h 30"/>
                    <a:gd name="T46" fmla="*/ 26 w 83"/>
                    <a:gd name="T47" fmla="*/ 21 h 30"/>
                    <a:gd name="T48" fmla="*/ 30 w 83"/>
                    <a:gd name="T49" fmla="*/ 21 h 30"/>
                    <a:gd name="T50" fmla="*/ 38 w 83"/>
                    <a:gd name="T51" fmla="*/ 21 h 30"/>
                    <a:gd name="T52" fmla="*/ 41 w 83"/>
                    <a:gd name="T53" fmla="*/ 21 h 30"/>
                    <a:gd name="T54" fmla="*/ 45 w 83"/>
                    <a:gd name="T55" fmla="*/ 21 h 30"/>
                    <a:gd name="T56" fmla="*/ 53 w 83"/>
                    <a:gd name="T57" fmla="*/ 21 h 30"/>
                    <a:gd name="T58" fmla="*/ 53 w 83"/>
                    <a:gd name="T59" fmla="*/ 21 h 30"/>
                    <a:gd name="T60" fmla="*/ 56 w 83"/>
                    <a:gd name="T61" fmla="*/ 21 h 30"/>
                    <a:gd name="T62" fmla="*/ 56 w 83"/>
                    <a:gd name="T63" fmla="*/ 21 h 30"/>
                    <a:gd name="T64" fmla="*/ 60 w 83"/>
                    <a:gd name="T65" fmla="*/ 21 h 30"/>
                    <a:gd name="T66" fmla="*/ 64 w 83"/>
                    <a:gd name="T67" fmla="*/ 21 h 30"/>
                    <a:gd name="T68" fmla="*/ 68 w 83"/>
                    <a:gd name="T69" fmla="*/ 17 h 30"/>
                    <a:gd name="T70" fmla="*/ 71 w 83"/>
                    <a:gd name="T71" fmla="*/ 17 h 30"/>
                    <a:gd name="T72" fmla="*/ 75 w 83"/>
                    <a:gd name="T73" fmla="*/ 17 h 30"/>
                    <a:gd name="T74" fmla="*/ 79 w 83"/>
                    <a:gd name="T75" fmla="*/ 17 h 30"/>
                    <a:gd name="T76" fmla="*/ 79 w 83"/>
                    <a:gd name="T77" fmla="*/ 17 h 30"/>
                    <a:gd name="T78" fmla="*/ 75 w 83"/>
                    <a:gd name="T79" fmla="*/ 13 h 30"/>
                    <a:gd name="T80" fmla="*/ 71 w 83"/>
                    <a:gd name="T81" fmla="*/ 13 h 30"/>
                    <a:gd name="T82" fmla="*/ 68 w 83"/>
                    <a:gd name="T83" fmla="*/ 13 h 30"/>
                    <a:gd name="T84" fmla="*/ 64 w 83"/>
                    <a:gd name="T85" fmla="*/ 13 h 30"/>
                    <a:gd name="T86" fmla="*/ 60 w 83"/>
                    <a:gd name="T87" fmla="*/ 13 h 30"/>
                    <a:gd name="T88" fmla="*/ 56 w 83"/>
                    <a:gd name="T89" fmla="*/ 8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30"/>
                    <a:gd name="T137" fmla="*/ 83 w 83"/>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30">
                      <a:moveTo>
                        <a:pt x="56" y="8"/>
                      </a:moveTo>
                      <a:lnTo>
                        <a:pt x="56" y="8"/>
                      </a:lnTo>
                      <a:lnTo>
                        <a:pt x="45" y="8"/>
                      </a:lnTo>
                      <a:lnTo>
                        <a:pt x="41" y="8"/>
                      </a:lnTo>
                      <a:lnTo>
                        <a:pt x="38" y="4"/>
                      </a:lnTo>
                      <a:lnTo>
                        <a:pt x="30" y="4"/>
                      </a:lnTo>
                      <a:lnTo>
                        <a:pt x="26" y="4"/>
                      </a:lnTo>
                      <a:lnTo>
                        <a:pt x="19" y="4"/>
                      </a:lnTo>
                      <a:lnTo>
                        <a:pt x="15" y="4"/>
                      </a:lnTo>
                      <a:lnTo>
                        <a:pt x="11" y="0"/>
                      </a:lnTo>
                      <a:lnTo>
                        <a:pt x="7" y="0"/>
                      </a:lnTo>
                      <a:lnTo>
                        <a:pt x="0" y="8"/>
                      </a:lnTo>
                      <a:lnTo>
                        <a:pt x="4" y="8"/>
                      </a:lnTo>
                      <a:lnTo>
                        <a:pt x="4" y="13"/>
                      </a:lnTo>
                      <a:lnTo>
                        <a:pt x="7" y="17"/>
                      </a:lnTo>
                      <a:lnTo>
                        <a:pt x="7" y="21"/>
                      </a:lnTo>
                      <a:lnTo>
                        <a:pt x="7" y="25"/>
                      </a:lnTo>
                      <a:lnTo>
                        <a:pt x="11" y="30"/>
                      </a:lnTo>
                      <a:lnTo>
                        <a:pt x="15" y="30"/>
                      </a:lnTo>
                      <a:lnTo>
                        <a:pt x="19" y="25"/>
                      </a:lnTo>
                      <a:lnTo>
                        <a:pt x="22" y="21"/>
                      </a:lnTo>
                      <a:lnTo>
                        <a:pt x="26" y="21"/>
                      </a:lnTo>
                      <a:lnTo>
                        <a:pt x="30" y="25"/>
                      </a:lnTo>
                      <a:lnTo>
                        <a:pt x="30" y="21"/>
                      </a:lnTo>
                      <a:lnTo>
                        <a:pt x="34" y="21"/>
                      </a:lnTo>
                      <a:lnTo>
                        <a:pt x="38" y="21"/>
                      </a:lnTo>
                      <a:lnTo>
                        <a:pt x="41" y="21"/>
                      </a:lnTo>
                      <a:lnTo>
                        <a:pt x="45" y="21"/>
                      </a:lnTo>
                      <a:lnTo>
                        <a:pt x="49" y="21"/>
                      </a:lnTo>
                      <a:lnTo>
                        <a:pt x="53" y="21"/>
                      </a:lnTo>
                      <a:lnTo>
                        <a:pt x="56" y="21"/>
                      </a:lnTo>
                      <a:lnTo>
                        <a:pt x="60" y="21"/>
                      </a:lnTo>
                      <a:lnTo>
                        <a:pt x="64" y="21"/>
                      </a:lnTo>
                      <a:lnTo>
                        <a:pt x="68" y="17"/>
                      </a:lnTo>
                      <a:lnTo>
                        <a:pt x="71" y="17"/>
                      </a:lnTo>
                      <a:lnTo>
                        <a:pt x="75" y="17"/>
                      </a:lnTo>
                      <a:lnTo>
                        <a:pt x="79" y="17"/>
                      </a:lnTo>
                      <a:lnTo>
                        <a:pt x="83" y="17"/>
                      </a:lnTo>
                      <a:lnTo>
                        <a:pt x="79" y="17"/>
                      </a:lnTo>
                      <a:lnTo>
                        <a:pt x="79" y="13"/>
                      </a:lnTo>
                      <a:lnTo>
                        <a:pt x="75" y="13"/>
                      </a:lnTo>
                      <a:lnTo>
                        <a:pt x="71" y="13"/>
                      </a:lnTo>
                      <a:lnTo>
                        <a:pt x="68" y="13"/>
                      </a:lnTo>
                      <a:lnTo>
                        <a:pt x="64" y="13"/>
                      </a:lnTo>
                      <a:lnTo>
                        <a:pt x="60" y="13"/>
                      </a:lnTo>
                      <a:lnTo>
                        <a:pt x="60" y="8"/>
                      </a:lnTo>
                      <a:lnTo>
                        <a:pt x="56" y="8"/>
                      </a:lnTo>
                      <a:close/>
                    </a:path>
                  </a:pathLst>
                </a:custGeom>
                <a:solidFill>
                  <a:srgbClr val="000000"/>
                </a:solidFill>
                <a:ln w="6350">
                  <a:solidFill>
                    <a:srgbClr val="000000"/>
                  </a:solidFill>
                  <a:round/>
                  <a:headEnd/>
                  <a:tailEnd/>
                </a:ln>
              </p:spPr>
              <p:txBody>
                <a:bodyPr/>
                <a:lstStyle/>
                <a:p>
                  <a:endParaRPr lang="fa-IR"/>
                </a:p>
              </p:txBody>
            </p:sp>
            <p:sp>
              <p:nvSpPr>
                <p:cNvPr id="1321" name="Freeform 1338"/>
                <p:cNvSpPr>
                  <a:spLocks/>
                </p:cNvSpPr>
                <p:nvPr/>
              </p:nvSpPr>
              <p:spPr bwMode="auto">
                <a:xfrm>
                  <a:off x="1200" y="3409"/>
                  <a:ext cx="80" cy="34"/>
                </a:xfrm>
                <a:custGeom>
                  <a:avLst/>
                  <a:gdLst>
                    <a:gd name="T0" fmla="*/ 61 w 80"/>
                    <a:gd name="T1" fmla="*/ 26 h 34"/>
                    <a:gd name="T2" fmla="*/ 61 w 80"/>
                    <a:gd name="T3" fmla="*/ 21 h 34"/>
                    <a:gd name="T4" fmla="*/ 64 w 80"/>
                    <a:gd name="T5" fmla="*/ 26 h 34"/>
                    <a:gd name="T6" fmla="*/ 64 w 80"/>
                    <a:gd name="T7" fmla="*/ 26 h 34"/>
                    <a:gd name="T8" fmla="*/ 68 w 80"/>
                    <a:gd name="T9" fmla="*/ 21 h 34"/>
                    <a:gd name="T10" fmla="*/ 72 w 80"/>
                    <a:gd name="T11" fmla="*/ 21 h 34"/>
                    <a:gd name="T12" fmla="*/ 72 w 80"/>
                    <a:gd name="T13" fmla="*/ 21 h 34"/>
                    <a:gd name="T14" fmla="*/ 80 w 80"/>
                    <a:gd name="T15" fmla="*/ 21 h 34"/>
                    <a:gd name="T16" fmla="*/ 76 w 80"/>
                    <a:gd name="T17" fmla="*/ 17 h 34"/>
                    <a:gd name="T18" fmla="*/ 61 w 80"/>
                    <a:gd name="T19" fmla="*/ 13 h 34"/>
                    <a:gd name="T20" fmla="*/ 57 w 80"/>
                    <a:gd name="T21" fmla="*/ 13 h 34"/>
                    <a:gd name="T22" fmla="*/ 53 w 80"/>
                    <a:gd name="T23" fmla="*/ 13 h 34"/>
                    <a:gd name="T24" fmla="*/ 49 w 80"/>
                    <a:gd name="T25" fmla="*/ 9 h 34"/>
                    <a:gd name="T26" fmla="*/ 49 w 80"/>
                    <a:gd name="T27" fmla="*/ 9 h 34"/>
                    <a:gd name="T28" fmla="*/ 46 w 80"/>
                    <a:gd name="T29" fmla="*/ 9 h 34"/>
                    <a:gd name="T30" fmla="*/ 42 w 80"/>
                    <a:gd name="T31" fmla="*/ 9 h 34"/>
                    <a:gd name="T32" fmla="*/ 42 w 80"/>
                    <a:gd name="T33" fmla="*/ 4 h 34"/>
                    <a:gd name="T34" fmla="*/ 38 w 80"/>
                    <a:gd name="T35" fmla="*/ 4 h 34"/>
                    <a:gd name="T36" fmla="*/ 38 w 80"/>
                    <a:gd name="T37" fmla="*/ 4 h 34"/>
                    <a:gd name="T38" fmla="*/ 38 w 80"/>
                    <a:gd name="T39" fmla="*/ 4 h 34"/>
                    <a:gd name="T40" fmla="*/ 27 w 80"/>
                    <a:gd name="T41" fmla="*/ 0 h 34"/>
                    <a:gd name="T42" fmla="*/ 27 w 80"/>
                    <a:gd name="T43" fmla="*/ 0 h 34"/>
                    <a:gd name="T44" fmla="*/ 23 w 80"/>
                    <a:gd name="T45" fmla="*/ 0 h 34"/>
                    <a:gd name="T46" fmla="*/ 15 w 80"/>
                    <a:gd name="T47" fmla="*/ 0 h 34"/>
                    <a:gd name="T48" fmla="*/ 8 w 80"/>
                    <a:gd name="T49" fmla="*/ 0 h 34"/>
                    <a:gd name="T50" fmla="*/ 8 w 80"/>
                    <a:gd name="T51" fmla="*/ 0 h 34"/>
                    <a:gd name="T52" fmla="*/ 4 w 80"/>
                    <a:gd name="T53" fmla="*/ 0 h 34"/>
                    <a:gd name="T54" fmla="*/ 4 w 80"/>
                    <a:gd name="T55" fmla="*/ 4 h 34"/>
                    <a:gd name="T56" fmla="*/ 0 w 80"/>
                    <a:gd name="T57" fmla="*/ 13 h 34"/>
                    <a:gd name="T58" fmla="*/ 15 w 80"/>
                    <a:gd name="T59" fmla="*/ 30 h 34"/>
                    <a:gd name="T60" fmla="*/ 19 w 80"/>
                    <a:gd name="T61" fmla="*/ 30 h 34"/>
                    <a:gd name="T62" fmla="*/ 19 w 80"/>
                    <a:gd name="T63" fmla="*/ 30 h 34"/>
                    <a:gd name="T64" fmla="*/ 23 w 80"/>
                    <a:gd name="T65" fmla="*/ 34 h 34"/>
                    <a:gd name="T66" fmla="*/ 23 w 80"/>
                    <a:gd name="T67" fmla="*/ 34 h 34"/>
                    <a:gd name="T68" fmla="*/ 27 w 80"/>
                    <a:gd name="T69" fmla="*/ 34 h 34"/>
                    <a:gd name="T70" fmla="*/ 27 w 80"/>
                    <a:gd name="T71" fmla="*/ 34 h 34"/>
                    <a:gd name="T72" fmla="*/ 27 w 80"/>
                    <a:gd name="T73" fmla="*/ 34 h 34"/>
                    <a:gd name="T74" fmla="*/ 27 w 80"/>
                    <a:gd name="T75" fmla="*/ 34 h 34"/>
                    <a:gd name="T76" fmla="*/ 30 w 80"/>
                    <a:gd name="T77" fmla="*/ 30 h 34"/>
                    <a:gd name="T78" fmla="*/ 30 w 80"/>
                    <a:gd name="T79" fmla="*/ 30 h 34"/>
                    <a:gd name="T80" fmla="*/ 34 w 80"/>
                    <a:gd name="T81" fmla="*/ 30 h 34"/>
                    <a:gd name="T82" fmla="*/ 38 w 80"/>
                    <a:gd name="T83" fmla="*/ 30 h 34"/>
                    <a:gd name="T84" fmla="*/ 42 w 80"/>
                    <a:gd name="T85" fmla="*/ 34 h 34"/>
                    <a:gd name="T86" fmla="*/ 42 w 80"/>
                    <a:gd name="T87" fmla="*/ 34 h 34"/>
                    <a:gd name="T88" fmla="*/ 42 w 80"/>
                    <a:gd name="T89" fmla="*/ 30 h 34"/>
                    <a:gd name="T90" fmla="*/ 46 w 80"/>
                    <a:gd name="T91" fmla="*/ 30 h 34"/>
                    <a:gd name="T92" fmla="*/ 46 w 80"/>
                    <a:gd name="T93" fmla="*/ 26 h 34"/>
                    <a:gd name="T94" fmla="*/ 49 w 80"/>
                    <a:gd name="T95" fmla="*/ 26 h 34"/>
                    <a:gd name="T96" fmla="*/ 49 w 80"/>
                    <a:gd name="T97" fmla="*/ 30 h 34"/>
                    <a:gd name="T98" fmla="*/ 53 w 80"/>
                    <a:gd name="T99" fmla="*/ 30 h 34"/>
                    <a:gd name="T100" fmla="*/ 57 w 80"/>
                    <a:gd name="T101" fmla="*/ 30 h 34"/>
                    <a:gd name="T102" fmla="*/ 57 w 80"/>
                    <a:gd name="T103" fmla="*/ 30 h 34"/>
                    <a:gd name="T104" fmla="*/ 57 w 80"/>
                    <a:gd name="T105" fmla="*/ 26 h 34"/>
                    <a:gd name="T106" fmla="*/ 61 w 80"/>
                    <a:gd name="T107" fmla="*/ 26 h 34"/>
                    <a:gd name="T108" fmla="*/ 61 w 80"/>
                    <a:gd name="T109" fmla="*/ 26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34"/>
                    <a:gd name="T167" fmla="*/ 80 w 80"/>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34">
                      <a:moveTo>
                        <a:pt x="61" y="26"/>
                      </a:moveTo>
                      <a:lnTo>
                        <a:pt x="61" y="26"/>
                      </a:lnTo>
                      <a:lnTo>
                        <a:pt x="61" y="21"/>
                      </a:lnTo>
                      <a:lnTo>
                        <a:pt x="64" y="26"/>
                      </a:lnTo>
                      <a:lnTo>
                        <a:pt x="64" y="21"/>
                      </a:lnTo>
                      <a:lnTo>
                        <a:pt x="68" y="21"/>
                      </a:lnTo>
                      <a:lnTo>
                        <a:pt x="72" y="21"/>
                      </a:lnTo>
                      <a:lnTo>
                        <a:pt x="76" y="21"/>
                      </a:lnTo>
                      <a:lnTo>
                        <a:pt x="80" y="21"/>
                      </a:lnTo>
                      <a:lnTo>
                        <a:pt x="76" y="17"/>
                      </a:lnTo>
                      <a:lnTo>
                        <a:pt x="72" y="17"/>
                      </a:lnTo>
                      <a:lnTo>
                        <a:pt x="61" y="13"/>
                      </a:lnTo>
                      <a:lnTo>
                        <a:pt x="57" y="13"/>
                      </a:lnTo>
                      <a:lnTo>
                        <a:pt x="53" y="13"/>
                      </a:lnTo>
                      <a:lnTo>
                        <a:pt x="53" y="9"/>
                      </a:lnTo>
                      <a:lnTo>
                        <a:pt x="49" y="9"/>
                      </a:lnTo>
                      <a:lnTo>
                        <a:pt x="46" y="9"/>
                      </a:lnTo>
                      <a:lnTo>
                        <a:pt x="42" y="9"/>
                      </a:lnTo>
                      <a:lnTo>
                        <a:pt x="42" y="4"/>
                      </a:lnTo>
                      <a:lnTo>
                        <a:pt x="38" y="4"/>
                      </a:lnTo>
                      <a:lnTo>
                        <a:pt x="27" y="0"/>
                      </a:lnTo>
                      <a:lnTo>
                        <a:pt x="27" y="4"/>
                      </a:lnTo>
                      <a:lnTo>
                        <a:pt x="23" y="0"/>
                      </a:lnTo>
                      <a:lnTo>
                        <a:pt x="19" y="0"/>
                      </a:lnTo>
                      <a:lnTo>
                        <a:pt x="15" y="0"/>
                      </a:lnTo>
                      <a:lnTo>
                        <a:pt x="12" y="0"/>
                      </a:lnTo>
                      <a:lnTo>
                        <a:pt x="8" y="0"/>
                      </a:lnTo>
                      <a:lnTo>
                        <a:pt x="4" y="0"/>
                      </a:lnTo>
                      <a:lnTo>
                        <a:pt x="4" y="4"/>
                      </a:lnTo>
                      <a:lnTo>
                        <a:pt x="4" y="9"/>
                      </a:lnTo>
                      <a:lnTo>
                        <a:pt x="0" y="13"/>
                      </a:lnTo>
                      <a:lnTo>
                        <a:pt x="8" y="21"/>
                      </a:lnTo>
                      <a:lnTo>
                        <a:pt x="15" y="30"/>
                      </a:lnTo>
                      <a:lnTo>
                        <a:pt x="19" y="30"/>
                      </a:lnTo>
                      <a:lnTo>
                        <a:pt x="23" y="30"/>
                      </a:lnTo>
                      <a:lnTo>
                        <a:pt x="23" y="34"/>
                      </a:lnTo>
                      <a:lnTo>
                        <a:pt x="27" y="34"/>
                      </a:lnTo>
                      <a:lnTo>
                        <a:pt x="30" y="30"/>
                      </a:lnTo>
                      <a:lnTo>
                        <a:pt x="34" y="30"/>
                      </a:lnTo>
                      <a:lnTo>
                        <a:pt x="38" y="30"/>
                      </a:lnTo>
                      <a:lnTo>
                        <a:pt x="38" y="34"/>
                      </a:lnTo>
                      <a:lnTo>
                        <a:pt x="42" y="34"/>
                      </a:lnTo>
                      <a:lnTo>
                        <a:pt x="42" y="30"/>
                      </a:lnTo>
                      <a:lnTo>
                        <a:pt x="46" y="30"/>
                      </a:lnTo>
                      <a:lnTo>
                        <a:pt x="46" y="26"/>
                      </a:lnTo>
                      <a:lnTo>
                        <a:pt x="49" y="26"/>
                      </a:lnTo>
                      <a:lnTo>
                        <a:pt x="49" y="30"/>
                      </a:lnTo>
                      <a:lnTo>
                        <a:pt x="53" y="30"/>
                      </a:lnTo>
                      <a:lnTo>
                        <a:pt x="57" y="30"/>
                      </a:lnTo>
                      <a:lnTo>
                        <a:pt x="57" y="26"/>
                      </a:lnTo>
                      <a:lnTo>
                        <a:pt x="61" y="26"/>
                      </a:lnTo>
                      <a:close/>
                    </a:path>
                  </a:pathLst>
                </a:custGeom>
                <a:solidFill>
                  <a:srgbClr val="000000"/>
                </a:solidFill>
                <a:ln w="6350">
                  <a:solidFill>
                    <a:srgbClr val="000000"/>
                  </a:solidFill>
                  <a:round/>
                  <a:headEnd/>
                  <a:tailEnd/>
                </a:ln>
              </p:spPr>
              <p:txBody>
                <a:bodyPr/>
                <a:lstStyle/>
                <a:p>
                  <a:endParaRPr lang="fa-IR"/>
                </a:p>
              </p:txBody>
            </p:sp>
            <p:grpSp>
              <p:nvGrpSpPr>
                <p:cNvPr id="1322" name="Group 1339"/>
                <p:cNvGrpSpPr>
                  <a:grpSpLocks/>
                </p:cNvGrpSpPr>
                <p:nvPr/>
              </p:nvGrpSpPr>
              <p:grpSpPr bwMode="auto">
                <a:xfrm>
                  <a:off x="1087" y="3312"/>
                  <a:ext cx="128" cy="110"/>
                  <a:chOff x="1087" y="3312"/>
                  <a:chExt cx="128" cy="110"/>
                </a:xfrm>
              </p:grpSpPr>
              <p:sp>
                <p:nvSpPr>
                  <p:cNvPr id="1323" name="Freeform 1340"/>
                  <p:cNvSpPr>
                    <a:spLocks/>
                  </p:cNvSpPr>
                  <p:nvPr/>
                </p:nvSpPr>
                <p:spPr bwMode="auto">
                  <a:xfrm>
                    <a:off x="1087" y="3320"/>
                    <a:ext cx="38" cy="42"/>
                  </a:xfrm>
                  <a:custGeom>
                    <a:avLst/>
                    <a:gdLst>
                      <a:gd name="T0" fmla="*/ 15 w 38"/>
                      <a:gd name="T1" fmla="*/ 13 h 42"/>
                      <a:gd name="T2" fmla="*/ 11 w 38"/>
                      <a:gd name="T3" fmla="*/ 17 h 42"/>
                      <a:gd name="T4" fmla="*/ 11 w 38"/>
                      <a:gd name="T5" fmla="*/ 21 h 42"/>
                      <a:gd name="T6" fmla="*/ 11 w 38"/>
                      <a:gd name="T7" fmla="*/ 25 h 42"/>
                      <a:gd name="T8" fmla="*/ 8 w 38"/>
                      <a:gd name="T9" fmla="*/ 25 h 42"/>
                      <a:gd name="T10" fmla="*/ 8 w 38"/>
                      <a:gd name="T11" fmla="*/ 30 h 42"/>
                      <a:gd name="T12" fmla="*/ 8 w 38"/>
                      <a:gd name="T13" fmla="*/ 30 h 42"/>
                      <a:gd name="T14" fmla="*/ 4 w 38"/>
                      <a:gd name="T15" fmla="*/ 30 h 42"/>
                      <a:gd name="T16" fmla="*/ 4 w 38"/>
                      <a:gd name="T17" fmla="*/ 34 h 42"/>
                      <a:gd name="T18" fmla="*/ 0 w 38"/>
                      <a:gd name="T19" fmla="*/ 38 h 42"/>
                      <a:gd name="T20" fmla="*/ 4 w 38"/>
                      <a:gd name="T21" fmla="*/ 38 h 42"/>
                      <a:gd name="T22" fmla="*/ 11 w 38"/>
                      <a:gd name="T23" fmla="*/ 38 h 42"/>
                      <a:gd name="T24" fmla="*/ 15 w 38"/>
                      <a:gd name="T25" fmla="*/ 38 h 42"/>
                      <a:gd name="T26" fmla="*/ 23 w 38"/>
                      <a:gd name="T27" fmla="*/ 38 h 42"/>
                      <a:gd name="T28" fmla="*/ 23 w 38"/>
                      <a:gd name="T29" fmla="*/ 38 h 42"/>
                      <a:gd name="T30" fmla="*/ 30 w 38"/>
                      <a:gd name="T31" fmla="*/ 38 h 42"/>
                      <a:gd name="T32" fmla="*/ 34 w 38"/>
                      <a:gd name="T33" fmla="*/ 38 h 42"/>
                      <a:gd name="T34" fmla="*/ 38 w 38"/>
                      <a:gd name="T35" fmla="*/ 42 h 42"/>
                      <a:gd name="T36" fmla="*/ 38 w 38"/>
                      <a:gd name="T37" fmla="*/ 38 h 42"/>
                      <a:gd name="T38" fmla="*/ 38 w 38"/>
                      <a:gd name="T39" fmla="*/ 38 h 42"/>
                      <a:gd name="T40" fmla="*/ 34 w 38"/>
                      <a:gd name="T41" fmla="*/ 34 h 42"/>
                      <a:gd name="T42" fmla="*/ 30 w 38"/>
                      <a:gd name="T43" fmla="*/ 34 h 42"/>
                      <a:gd name="T44" fmla="*/ 30 w 38"/>
                      <a:gd name="T45" fmla="*/ 30 h 42"/>
                      <a:gd name="T46" fmla="*/ 30 w 38"/>
                      <a:gd name="T47" fmla="*/ 30 h 42"/>
                      <a:gd name="T48" fmla="*/ 30 w 38"/>
                      <a:gd name="T49" fmla="*/ 25 h 42"/>
                      <a:gd name="T50" fmla="*/ 30 w 38"/>
                      <a:gd name="T51" fmla="*/ 25 h 42"/>
                      <a:gd name="T52" fmla="*/ 30 w 38"/>
                      <a:gd name="T53" fmla="*/ 21 h 42"/>
                      <a:gd name="T54" fmla="*/ 30 w 38"/>
                      <a:gd name="T55" fmla="*/ 21 h 42"/>
                      <a:gd name="T56" fmla="*/ 30 w 38"/>
                      <a:gd name="T57" fmla="*/ 17 h 42"/>
                      <a:gd name="T58" fmla="*/ 30 w 38"/>
                      <a:gd name="T59" fmla="*/ 17 h 42"/>
                      <a:gd name="T60" fmla="*/ 30 w 38"/>
                      <a:gd name="T61" fmla="*/ 17 h 42"/>
                      <a:gd name="T62" fmla="*/ 30 w 38"/>
                      <a:gd name="T63" fmla="*/ 13 h 42"/>
                      <a:gd name="T64" fmla="*/ 30 w 38"/>
                      <a:gd name="T65" fmla="*/ 13 h 42"/>
                      <a:gd name="T66" fmla="*/ 27 w 38"/>
                      <a:gd name="T67" fmla="*/ 9 h 42"/>
                      <a:gd name="T68" fmla="*/ 27 w 38"/>
                      <a:gd name="T69" fmla="*/ 9 h 42"/>
                      <a:gd name="T70" fmla="*/ 27 w 38"/>
                      <a:gd name="T71" fmla="*/ 4 h 42"/>
                      <a:gd name="T72" fmla="*/ 27 w 38"/>
                      <a:gd name="T73" fmla="*/ 4 h 42"/>
                      <a:gd name="T74" fmla="*/ 23 w 38"/>
                      <a:gd name="T75" fmla="*/ 0 h 42"/>
                      <a:gd name="T76" fmla="*/ 23 w 38"/>
                      <a:gd name="T77" fmla="*/ 0 h 42"/>
                      <a:gd name="T78" fmla="*/ 23 w 38"/>
                      <a:gd name="T79" fmla="*/ 4 h 42"/>
                      <a:gd name="T80" fmla="*/ 23 w 38"/>
                      <a:gd name="T81" fmla="*/ 4 h 42"/>
                      <a:gd name="T82" fmla="*/ 19 w 38"/>
                      <a:gd name="T83" fmla="*/ 4 h 42"/>
                      <a:gd name="T84" fmla="*/ 19 w 38"/>
                      <a:gd name="T85" fmla="*/ 9 h 42"/>
                      <a:gd name="T86" fmla="*/ 19 w 38"/>
                      <a:gd name="T87" fmla="*/ 9 h 42"/>
                      <a:gd name="T88" fmla="*/ 19 w 38"/>
                      <a:gd name="T89" fmla="*/ 9 h 42"/>
                      <a:gd name="T90" fmla="*/ 15 w 38"/>
                      <a:gd name="T91" fmla="*/ 9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2"/>
                      <a:gd name="T140" fmla="*/ 38 w 38"/>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2">
                        <a:moveTo>
                          <a:pt x="15" y="13"/>
                        </a:moveTo>
                        <a:lnTo>
                          <a:pt x="15" y="13"/>
                        </a:lnTo>
                        <a:lnTo>
                          <a:pt x="15" y="17"/>
                        </a:lnTo>
                        <a:lnTo>
                          <a:pt x="11" y="17"/>
                        </a:lnTo>
                        <a:lnTo>
                          <a:pt x="11" y="21"/>
                        </a:lnTo>
                        <a:lnTo>
                          <a:pt x="11" y="25"/>
                        </a:lnTo>
                        <a:lnTo>
                          <a:pt x="8" y="25"/>
                        </a:lnTo>
                        <a:lnTo>
                          <a:pt x="8" y="30"/>
                        </a:lnTo>
                        <a:lnTo>
                          <a:pt x="4" y="30"/>
                        </a:lnTo>
                        <a:lnTo>
                          <a:pt x="4" y="34"/>
                        </a:lnTo>
                        <a:lnTo>
                          <a:pt x="0" y="38"/>
                        </a:lnTo>
                        <a:lnTo>
                          <a:pt x="4" y="38"/>
                        </a:lnTo>
                        <a:lnTo>
                          <a:pt x="8" y="38"/>
                        </a:lnTo>
                        <a:lnTo>
                          <a:pt x="11" y="38"/>
                        </a:lnTo>
                        <a:lnTo>
                          <a:pt x="15" y="38"/>
                        </a:lnTo>
                        <a:lnTo>
                          <a:pt x="19" y="38"/>
                        </a:lnTo>
                        <a:lnTo>
                          <a:pt x="23" y="38"/>
                        </a:lnTo>
                        <a:lnTo>
                          <a:pt x="27" y="38"/>
                        </a:lnTo>
                        <a:lnTo>
                          <a:pt x="30" y="38"/>
                        </a:lnTo>
                        <a:lnTo>
                          <a:pt x="34" y="38"/>
                        </a:lnTo>
                        <a:lnTo>
                          <a:pt x="34" y="42"/>
                        </a:lnTo>
                        <a:lnTo>
                          <a:pt x="38" y="42"/>
                        </a:lnTo>
                        <a:lnTo>
                          <a:pt x="38" y="38"/>
                        </a:lnTo>
                        <a:lnTo>
                          <a:pt x="34" y="38"/>
                        </a:lnTo>
                        <a:lnTo>
                          <a:pt x="34" y="34"/>
                        </a:lnTo>
                        <a:lnTo>
                          <a:pt x="30" y="34"/>
                        </a:lnTo>
                        <a:lnTo>
                          <a:pt x="30" y="30"/>
                        </a:lnTo>
                        <a:lnTo>
                          <a:pt x="30" y="25"/>
                        </a:lnTo>
                        <a:lnTo>
                          <a:pt x="30" y="21"/>
                        </a:lnTo>
                        <a:lnTo>
                          <a:pt x="30" y="17"/>
                        </a:lnTo>
                        <a:lnTo>
                          <a:pt x="30" y="13"/>
                        </a:lnTo>
                        <a:lnTo>
                          <a:pt x="27" y="9"/>
                        </a:lnTo>
                        <a:lnTo>
                          <a:pt x="27" y="4"/>
                        </a:lnTo>
                        <a:lnTo>
                          <a:pt x="23" y="4"/>
                        </a:lnTo>
                        <a:lnTo>
                          <a:pt x="23" y="0"/>
                        </a:lnTo>
                        <a:lnTo>
                          <a:pt x="23" y="4"/>
                        </a:lnTo>
                        <a:lnTo>
                          <a:pt x="19" y="4"/>
                        </a:lnTo>
                        <a:lnTo>
                          <a:pt x="19" y="9"/>
                        </a:lnTo>
                        <a:lnTo>
                          <a:pt x="15" y="9"/>
                        </a:lnTo>
                        <a:lnTo>
                          <a:pt x="15" y="13"/>
                        </a:lnTo>
                        <a:close/>
                      </a:path>
                    </a:pathLst>
                  </a:custGeom>
                  <a:solidFill>
                    <a:srgbClr val="005E31"/>
                  </a:solidFill>
                  <a:ln w="6350">
                    <a:solidFill>
                      <a:srgbClr val="005E31"/>
                    </a:solidFill>
                    <a:round/>
                    <a:headEnd/>
                    <a:tailEnd/>
                  </a:ln>
                </p:spPr>
                <p:txBody>
                  <a:bodyPr/>
                  <a:lstStyle/>
                  <a:p>
                    <a:endParaRPr lang="fa-IR"/>
                  </a:p>
                </p:txBody>
              </p:sp>
              <p:sp>
                <p:nvSpPr>
                  <p:cNvPr id="1324" name="Freeform 1341"/>
                  <p:cNvSpPr>
                    <a:spLocks/>
                  </p:cNvSpPr>
                  <p:nvPr/>
                </p:nvSpPr>
                <p:spPr bwMode="auto">
                  <a:xfrm>
                    <a:off x="1117" y="3312"/>
                    <a:ext cx="38" cy="38"/>
                  </a:xfrm>
                  <a:custGeom>
                    <a:avLst/>
                    <a:gdLst>
                      <a:gd name="T0" fmla="*/ 15 w 38"/>
                      <a:gd name="T1" fmla="*/ 8 h 38"/>
                      <a:gd name="T2" fmla="*/ 12 w 38"/>
                      <a:gd name="T3" fmla="*/ 17 h 38"/>
                      <a:gd name="T4" fmla="*/ 12 w 38"/>
                      <a:gd name="T5" fmla="*/ 21 h 38"/>
                      <a:gd name="T6" fmla="*/ 8 w 38"/>
                      <a:gd name="T7" fmla="*/ 21 h 38"/>
                      <a:gd name="T8" fmla="*/ 8 w 38"/>
                      <a:gd name="T9" fmla="*/ 25 h 38"/>
                      <a:gd name="T10" fmla="*/ 8 w 38"/>
                      <a:gd name="T11" fmla="*/ 25 h 38"/>
                      <a:gd name="T12" fmla="*/ 8 w 38"/>
                      <a:gd name="T13" fmla="*/ 29 h 38"/>
                      <a:gd name="T14" fmla="*/ 4 w 38"/>
                      <a:gd name="T15" fmla="*/ 29 h 38"/>
                      <a:gd name="T16" fmla="*/ 4 w 38"/>
                      <a:gd name="T17" fmla="*/ 33 h 38"/>
                      <a:gd name="T18" fmla="*/ 0 w 38"/>
                      <a:gd name="T19" fmla="*/ 33 h 38"/>
                      <a:gd name="T20" fmla="*/ 0 w 38"/>
                      <a:gd name="T21" fmla="*/ 38 h 38"/>
                      <a:gd name="T22" fmla="*/ 8 w 38"/>
                      <a:gd name="T23" fmla="*/ 38 h 38"/>
                      <a:gd name="T24" fmla="*/ 15 w 38"/>
                      <a:gd name="T25" fmla="*/ 33 h 38"/>
                      <a:gd name="T26" fmla="*/ 19 w 38"/>
                      <a:gd name="T27" fmla="*/ 38 h 38"/>
                      <a:gd name="T28" fmla="*/ 23 w 38"/>
                      <a:gd name="T29" fmla="*/ 38 h 38"/>
                      <a:gd name="T30" fmla="*/ 27 w 38"/>
                      <a:gd name="T31" fmla="*/ 38 h 38"/>
                      <a:gd name="T32" fmla="*/ 34 w 38"/>
                      <a:gd name="T33" fmla="*/ 38 h 38"/>
                      <a:gd name="T34" fmla="*/ 34 w 38"/>
                      <a:gd name="T35" fmla="*/ 38 h 38"/>
                      <a:gd name="T36" fmla="*/ 38 w 38"/>
                      <a:gd name="T37" fmla="*/ 38 h 38"/>
                      <a:gd name="T38" fmla="*/ 34 w 38"/>
                      <a:gd name="T39" fmla="*/ 38 h 38"/>
                      <a:gd name="T40" fmla="*/ 34 w 38"/>
                      <a:gd name="T41" fmla="*/ 33 h 38"/>
                      <a:gd name="T42" fmla="*/ 31 w 38"/>
                      <a:gd name="T43" fmla="*/ 29 h 38"/>
                      <a:gd name="T44" fmla="*/ 31 w 38"/>
                      <a:gd name="T45" fmla="*/ 29 h 38"/>
                      <a:gd name="T46" fmla="*/ 31 w 38"/>
                      <a:gd name="T47" fmla="*/ 29 h 38"/>
                      <a:gd name="T48" fmla="*/ 31 w 38"/>
                      <a:gd name="T49" fmla="*/ 25 h 38"/>
                      <a:gd name="T50" fmla="*/ 27 w 38"/>
                      <a:gd name="T51" fmla="*/ 21 h 38"/>
                      <a:gd name="T52" fmla="*/ 31 w 38"/>
                      <a:gd name="T53" fmla="*/ 21 h 38"/>
                      <a:gd name="T54" fmla="*/ 31 w 38"/>
                      <a:gd name="T55" fmla="*/ 21 h 38"/>
                      <a:gd name="T56" fmla="*/ 31 w 38"/>
                      <a:gd name="T57" fmla="*/ 17 h 38"/>
                      <a:gd name="T58" fmla="*/ 27 w 38"/>
                      <a:gd name="T59" fmla="*/ 17 h 38"/>
                      <a:gd name="T60" fmla="*/ 27 w 38"/>
                      <a:gd name="T61" fmla="*/ 12 h 38"/>
                      <a:gd name="T62" fmla="*/ 27 w 38"/>
                      <a:gd name="T63" fmla="*/ 12 h 38"/>
                      <a:gd name="T64" fmla="*/ 27 w 38"/>
                      <a:gd name="T65" fmla="*/ 12 h 38"/>
                      <a:gd name="T66" fmla="*/ 27 w 38"/>
                      <a:gd name="T67" fmla="*/ 8 h 38"/>
                      <a:gd name="T68" fmla="*/ 27 w 38"/>
                      <a:gd name="T69" fmla="*/ 4 h 38"/>
                      <a:gd name="T70" fmla="*/ 27 w 38"/>
                      <a:gd name="T71" fmla="*/ 4 h 38"/>
                      <a:gd name="T72" fmla="*/ 23 w 38"/>
                      <a:gd name="T73" fmla="*/ 0 h 38"/>
                      <a:gd name="T74" fmla="*/ 23 w 38"/>
                      <a:gd name="T75" fmla="*/ 0 h 38"/>
                      <a:gd name="T76" fmla="*/ 23 w 38"/>
                      <a:gd name="T77" fmla="*/ 0 h 38"/>
                      <a:gd name="T78" fmla="*/ 23 w 38"/>
                      <a:gd name="T79" fmla="*/ 0 h 38"/>
                      <a:gd name="T80" fmla="*/ 19 w 38"/>
                      <a:gd name="T81" fmla="*/ 4 h 38"/>
                      <a:gd name="T82" fmla="*/ 19 w 38"/>
                      <a:gd name="T83" fmla="*/ 4 h 38"/>
                      <a:gd name="T84" fmla="*/ 19 w 38"/>
                      <a:gd name="T85" fmla="*/ 4 h 38"/>
                      <a:gd name="T86" fmla="*/ 15 w 38"/>
                      <a:gd name="T87" fmla="*/ 8 h 38"/>
                      <a:gd name="T88" fmla="*/ 15 w 38"/>
                      <a:gd name="T89" fmla="*/ 8 h 38"/>
                      <a:gd name="T90" fmla="*/ 15 w 38"/>
                      <a:gd name="T91" fmla="*/ 8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38"/>
                      <a:gd name="T140" fmla="*/ 38 w 3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38">
                        <a:moveTo>
                          <a:pt x="15" y="8"/>
                        </a:moveTo>
                        <a:lnTo>
                          <a:pt x="15" y="8"/>
                        </a:lnTo>
                        <a:lnTo>
                          <a:pt x="15" y="17"/>
                        </a:lnTo>
                        <a:lnTo>
                          <a:pt x="12" y="17"/>
                        </a:lnTo>
                        <a:lnTo>
                          <a:pt x="12" y="21"/>
                        </a:lnTo>
                        <a:lnTo>
                          <a:pt x="8" y="21"/>
                        </a:lnTo>
                        <a:lnTo>
                          <a:pt x="8" y="25"/>
                        </a:lnTo>
                        <a:lnTo>
                          <a:pt x="8" y="29"/>
                        </a:lnTo>
                        <a:lnTo>
                          <a:pt x="4" y="29"/>
                        </a:lnTo>
                        <a:lnTo>
                          <a:pt x="4" y="33"/>
                        </a:lnTo>
                        <a:lnTo>
                          <a:pt x="0" y="33"/>
                        </a:lnTo>
                        <a:lnTo>
                          <a:pt x="0" y="38"/>
                        </a:lnTo>
                        <a:lnTo>
                          <a:pt x="4" y="38"/>
                        </a:lnTo>
                        <a:lnTo>
                          <a:pt x="8" y="38"/>
                        </a:lnTo>
                        <a:lnTo>
                          <a:pt x="15" y="38"/>
                        </a:lnTo>
                        <a:lnTo>
                          <a:pt x="15" y="33"/>
                        </a:lnTo>
                        <a:lnTo>
                          <a:pt x="19" y="38"/>
                        </a:lnTo>
                        <a:lnTo>
                          <a:pt x="23" y="38"/>
                        </a:lnTo>
                        <a:lnTo>
                          <a:pt x="27" y="38"/>
                        </a:lnTo>
                        <a:lnTo>
                          <a:pt x="31" y="38"/>
                        </a:lnTo>
                        <a:lnTo>
                          <a:pt x="34" y="38"/>
                        </a:lnTo>
                        <a:lnTo>
                          <a:pt x="38" y="38"/>
                        </a:lnTo>
                        <a:lnTo>
                          <a:pt x="34" y="38"/>
                        </a:lnTo>
                        <a:lnTo>
                          <a:pt x="34" y="33"/>
                        </a:lnTo>
                        <a:lnTo>
                          <a:pt x="31" y="33"/>
                        </a:lnTo>
                        <a:lnTo>
                          <a:pt x="31" y="29"/>
                        </a:lnTo>
                        <a:lnTo>
                          <a:pt x="31" y="25"/>
                        </a:lnTo>
                        <a:lnTo>
                          <a:pt x="27" y="21"/>
                        </a:lnTo>
                        <a:lnTo>
                          <a:pt x="31" y="21"/>
                        </a:lnTo>
                        <a:lnTo>
                          <a:pt x="31" y="17"/>
                        </a:lnTo>
                        <a:lnTo>
                          <a:pt x="27" y="17"/>
                        </a:lnTo>
                        <a:lnTo>
                          <a:pt x="27" y="12"/>
                        </a:lnTo>
                        <a:lnTo>
                          <a:pt x="27" y="8"/>
                        </a:lnTo>
                        <a:lnTo>
                          <a:pt x="27" y="4"/>
                        </a:lnTo>
                        <a:lnTo>
                          <a:pt x="23" y="0"/>
                        </a:lnTo>
                        <a:lnTo>
                          <a:pt x="23" y="4"/>
                        </a:lnTo>
                        <a:lnTo>
                          <a:pt x="19" y="4"/>
                        </a:lnTo>
                        <a:lnTo>
                          <a:pt x="15" y="8"/>
                        </a:lnTo>
                        <a:close/>
                      </a:path>
                    </a:pathLst>
                  </a:custGeom>
                  <a:solidFill>
                    <a:srgbClr val="114324"/>
                  </a:solidFill>
                  <a:ln w="6350">
                    <a:solidFill>
                      <a:srgbClr val="114324"/>
                    </a:solidFill>
                    <a:round/>
                    <a:headEnd/>
                    <a:tailEnd/>
                  </a:ln>
                </p:spPr>
                <p:txBody>
                  <a:bodyPr/>
                  <a:lstStyle/>
                  <a:p>
                    <a:endParaRPr lang="fa-IR"/>
                  </a:p>
                </p:txBody>
              </p:sp>
              <p:sp>
                <p:nvSpPr>
                  <p:cNvPr id="1325" name="Freeform 1342"/>
                  <p:cNvSpPr>
                    <a:spLocks/>
                  </p:cNvSpPr>
                  <p:nvPr/>
                </p:nvSpPr>
                <p:spPr bwMode="auto">
                  <a:xfrm>
                    <a:off x="1136" y="3333"/>
                    <a:ext cx="34" cy="63"/>
                  </a:xfrm>
                  <a:custGeom>
                    <a:avLst/>
                    <a:gdLst>
                      <a:gd name="T0" fmla="*/ 15 w 34"/>
                      <a:gd name="T1" fmla="*/ 17 h 63"/>
                      <a:gd name="T2" fmla="*/ 12 w 34"/>
                      <a:gd name="T3" fmla="*/ 29 h 63"/>
                      <a:gd name="T4" fmla="*/ 12 w 34"/>
                      <a:gd name="T5" fmla="*/ 34 h 63"/>
                      <a:gd name="T6" fmla="*/ 8 w 34"/>
                      <a:gd name="T7" fmla="*/ 38 h 63"/>
                      <a:gd name="T8" fmla="*/ 8 w 34"/>
                      <a:gd name="T9" fmla="*/ 42 h 63"/>
                      <a:gd name="T10" fmla="*/ 8 w 34"/>
                      <a:gd name="T11" fmla="*/ 46 h 63"/>
                      <a:gd name="T12" fmla="*/ 8 w 34"/>
                      <a:gd name="T13" fmla="*/ 46 h 63"/>
                      <a:gd name="T14" fmla="*/ 4 w 34"/>
                      <a:gd name="T15" fmla="*/ 51 h 63"/>
                      <a:gd name="T16" fmla="*/ 4 w 34"/>
                      <a:gd name="T17" fmla="*/ 51 h 63"/>
                      <a:gd name="T18" fmla="*/ 0 w 34"/>
                      <a:gd name="T19" fmla="*/ 59 h 63"/>
                      <a:gd name="T20" fmla="*/ 0 w 34"/>
                      <a:gd name="T21" fmla="*/ 63 h 63"/>
                      <a:gd name="T22" fmla="*/ 4 w 34"/>
                      <a:gd name="T23" fmla="*/ 63 h 63"/>
                      <a:gd name="T24" fmla="*/ 12 w 34"/>
                      <a:gd name="T25" fmla="*/ 59 h 63"/>
                      <a:gd name="T26" fmla="*/ 15 w 34"/>
                      <a:gd name="T27" fmla="*/ 59 h 63"/>
                      <a:gd name="T28" fmla="*/ 19 w 34"/>
                      <a:gd name="T29" fmla="*/ 59 h 63"/>
                      <a:gd name="T30" fmla="*/ 19 w 34"/>
                      <a:gd name="T31" fmla="*/ 59 h 63"/>
                      <a:gd name="T32" fmla="*/ 19 w 34"/>
                      <a:gd name="T33" fmla="*/ 59 h 63"/>
                      <a:gd name="T34" fmla="*/ 27 w 34"/>
                      <a:gd name="T35" fmla="*/ 59 h 63"/>
                      <a:gd name="T36" fmla="*/ 27 w 34"/>
                      <a:gd name="T37" fmla="*/ 63 h 63"/>
                      <a:gd name="T38" fmla="*/ 30 w 34"/>
                      <a:gd name="T39" fmla="*/ 63 h 63"/>
                      <a:gd name="T40" fmla="*/ 34 w 34"/>
                      <a:gd name="T41" fmla="*/ 63 h 63"/>
                      <a:gd name="T42" fmla="*/ 34 w 34"/>
                      <a:gd name="T43" fmla="*/ 63 h 63"/>
                      <a:gd name="T44" fmla="*/ 34 w 34"/>
                      <a:gd name="T45" fmla="*/ 59 h 63"/>
                      <a:gd name="T46" fmla="*/ 30 w 34"/>
                      <a:gd name="T47" fmla="*/ 55 h 63"/>
                      <a:gd name="T48" fmla="*/ 30 w 34"/>
                      <a:gd name="T49" fmla="*/ 51 h 63"/>
                      <a:gd name="T50" fmla="*/ 30 w 34"/>
                      <a:gd name="T51" fmla="*/ 46 h 63"/>
                      <a:gd name="T52" fmla="*/ 30 w 34"/>
                      <a:gd name="T53" fmla="*/ 42 h 63"/>
                      <a:gd name="T54" fmla="*/ 27 w 34"/>
                      <a:gd name="T55" fmla="*/ 38 h 63"/>
                      <a:gd name="T56" fmla="*/ 27 w 34"/>
                      <a:gd name="T57" fmla="*/ 38 h 63"/>
                      <a:gd name="T58" fmla="*/ 30 w 34"/>
                      <a:gd name="T59" fmla="*/ 34 h 63"/>
                      <a:gd name="T60" fmla="*/ 30 w 34"/>
                      <a:gd name="T61" fmla="*/ 29 h 63"/>
                      <a:gd name="T62" fmla="*/ 30 w 34"/>
                      <a:gd name="T63" fmla="*/ 29 h 63"/>
                      <a:gd name="T64" fmla="*/ 27 w 34"/>
                      <a:gd name="T65" fmla="*/ 25 h 63"/>
                      <a:gd name="T66" fmla="*/ 27 w 34"/>
                      <a:gd name="T67" fmla="*/ 25 h 63"/>
                      <a:gd name="T68" fmla="*/ 27 w 34"/>
                      <a:gd name="T69" fmla="*/ 21 h 63"/>
                      <a:gd name="T70" fmla="*/ 30 w 34"/>
                      <a:gd name="T71" fmla="*/ 21 h 63"/>
                      <a:gd name="T72" fmla="*/ 27 w 34"/>
                      <a:gd name="T73" fmla="*/ 17 h 63"/>
                      <a:gd name="T74" fmla="*/ 27 w 34"/>
                      <a:gd name="T75" fmla="*/ 12 h 63"/>
                      <a:gd name="T76" fmla="*/ 27 w 34"/>
                      <a:gd name="T77" fmla="*/ 8 h 63"/>
                      <a:gd name="T78" fmla="*/ 27 w 34"/>
                      <a:gd name="T79" fmla="*/ 4 h 63"/>
                      <a:gd name="T80" fmla="*/ 23 w 34"/>
                      <a:gd name="T81" fmla="*/ 0 h 63"/>
                      <a:gd name="T82" fmla="*/ 23 w 34"/>
                      <a:gd name="T83" fmla="*/ 0 h 63"/>
                      <a:gd name="T84" fmla="*/ 23 w 34"/>
                      <a:gd name="T85" fmla="*/ 4 h 63"/>
                      <a:gd name="T86" fmla="*/ 19 w 34"/>
                      <a:gd name="T87" fmla="*/ 8 h 63"/>
                      <a:gd name="T88" fmla="*/ 19 w 34"/>
                      <a:gd name="T89" fmla="*/ 12 h 63"/>
                      <a:gd name="T90" fmla="*/ 19 w 34"/>
                      <a:gd name="T91" fmla="*/ 12 h 63"/>
                      <a:gd name="T92" fmla="*/ 15 w 34"/>
                      <a:gd name="T93" fmla="*/ 17 h 63"/>
                      <a:gd name="T94" fmla="*/ 15 w 34"/>
                      <a:gd name="T95" fmla="*/ 1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63"/>
                      <a:gd name="T146" fmla="*/ 34 w 34"/>
                      <a:gd name="T147" fmla="*/ 63 h 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63">
                        <a:moveTo>
                          <a:pt x="15" y="17"/>
                        </a:moveTo>
                        <a:lnTo>
                          <a:pt x="15" y="17"/>
                        </a:lnTo>
                        <a:lnTo>
                          <a:pt x="15" y="25"/>
                        </a:lnTo>
                        <a:lnTo>
                          <a:pt x="12" y="29"/>
                        </a:lnTo>
                        <a:lnTo>
                          <a:pt x="12" y="34"/>
                        </a:lnTo>
                        <a:lnTo>
                          <a:pt x="12" y="38"/>
                        </a:lnTo>
                        <a:lnTo>
                          <a:pt x="8" y="38"/>
                        </a:lnTo>
                        <a:lnTo>
                          <a:pt x="8" y="42"/>
                        </a:lnTo>
                        <a:lnTo>
                          <a:pt x="8" y="46"/>
                        </a:lnTo>
                        <a:lnTo>
                          <a:pt x="4" y="46"/>
                        </a:lnTo>
                        <a:lnTo>
                          <a:pt x="4" y="51"/>
                        </a:lnTo>
                        <a:lnTo>
                          <a:pt x="0" y="55"/>
                        </a:lnTo>
                        <a:lnTo>
                          <a:pt x="0" y="59"/>
                        </a:lnTo>
                        <a:lnTo>
                          <a:pt x="0" y="63"/>
                        </a:lnTo>
                        <a:lnTo>
                          <a:pt x="4" y="63"/>
                        </a:lnTo>
                        <a:lnTo>
                          <a:pt x="8" y="63"/>
                        </a:lnTo>
                        <a:lnTo>
                          <a:pt x="12" y="59"/>
                        </a:lnTo>
                        <a:lnTo>
                          <a:pt x="15" y="59"/>
                        </a:lnTo>
                        <a:lnTo>
                          <a:pt x="19" y="59"/>
                        </a:lnTo>
                        <a:lnTo>
                          <a:pt x="23" y="59"/>
                        </a:lnTo>
                        <a:lnTo>
                          <a:pt x="27" y="59"/>
                        </a:lnTo>
                        <a:lnTo>
                          <a:pt x="27" y="63"/>
                        </a:lnTo>
                        <a:lnTo>
                          <a:pt x="30" y="63"/>
                        </a:lnTo>
                        <a:lnTo>
                          <a:pt x="34" y="63"/>
                        </a:lnTo>
                        <a:lnTo>
                          <a:pt x="34" y="59"/>
                        </a:lnTo>
                        <a:lnTo>
                          <a:pt x="30" y="55"/>
                        </a:lnTo>
                        <a:lnTo>
                          <a:pt x="30" y="51"/>
                        </a:lnTo>
                        <a:lnTo>
                          <a:pt x="30" y="46"/>
                        </a:lnTo>
                        <a:lnTo>
                          <a:pt x="30" y="42"/>
                        </a:lnTo>
                        <a:lnTo>
                          <a:pt x="27" y="38"/>
                        </a:lnTo>
                        <a:lnTo>
                          <a:pt x="27" y="34"/>
                        </a:lnTo>
                        <a:lnTo>
                          <a:pt x="30" y="34"/>
                        </a:lnTo>
                        <a:lnTo>
                          <a:pt x="30" y="29"/>
                        </a:lnTo>
                        <a:lnTo>
                          <a:pt x="30" y="25"/>
                        </a:lnTo>
                        <a:lnTo>
                          <a:pt x="27" y="25"/>
                        </a:lnTo>
                        <a:lnTo>
                          <a:pt x="27" y="21"/>
                        </a:lnTo>
                        <a:lnTo>
                          <a:pt x="30" y="21"/>
                        </a:lnTo>
                        <a:lnTo>
                          <a:pt x="30" y="17"/>
                        </a:lnTo>
                        <a:lnTo>
                          <a:pt x="27" y="17"/>
                        </a:lnTo>
                        <a:lnTo>
                          <a:pt x="27" y="12"/>
                        </a:lnTo>
                        <a:lnTo>
                          <a:pt x="27" y="8"/>
                        </a:lnTo>
                        <a:lnTo>
                          <a:pt x="27" y="4"/>
                        </a:lnTo>
                        <a:lnTo>
                          <a:pt x="23" y="0"/>
                        </a:lnTo>
                        <a:lnTo>
                          <a:pt x="23" y="4"/>
                        </a:lnTo>
                        <a:lnTo>
                          <a:pt x="23" y="8"/>
                        </a:lnTo>
                        <a:lnTo>
                          <a:pt x="19" y="8"/>
                        </a:lnTo>
                        <a:lnTo>
                          <a:pt x="19" y="12"/>
                        </a:lnTo>
                        <a:lnTo>
                          <a:pt x="15" y="17"/>
                        </a:lnTo>
                        <a:close/>
                      </a:path>
                    </a:pathLst>
                  </a:custGeom>
                  <a:solidFill>
                    <a:srgbClr val="005E31"/>
                  </a:solidFill>
                  <a:ln w="6350">
                    <a:solidFill>
                      <a:srgbClr val="005E31"/>
                    </a:solidFill>
                    <a:round/>
                    <a:headEnd/>
                    <a:tailEnd/>
                  </a:ln>
                </p:spPr>
                <p:txBody>
                  <a:bodyPr/>
                  <a:lstStyle/>
                  <a:p>
                    <a:endParaRPr lang="fa-IR"/>
                  </a:p>
                </p:txBody>
              </p:sp>
              <p:sp>
                <p:nvSpPr>
                  <p:cNvPr id="1326" name="Freeform 1343"/>
                  <p:cNvSpPr>
                    <a:spLocks/>
                  </p:cNvSpPr>
                  <p:nvPr/>
                </p:nvSpPr>
                <p:spPr bwMode="auto">
                  <a:xfrm>
                    <a:off x="1166" y="3354"/>
                    <a:ext cx="49" cy="68"/>
                  </a:xfrm>
                  <a:custGeom>
                    <a:avLst/>
                    <a:gdLst>
                      <a:gd name="T0" fmla="*/ 31 w 49"/>
                      <a:gd name="T1" fmla="*/ 17 h 68"/>
                      <a:gd name="T2" fmla="*/ 31 w 49"/>
                      <a:gd name="T3" fmla="*/ 17 h 68"/>
                      <a:gd name="T4" fmla="*/ 31 w 49"/>
                      <a:gd name="T5" fmla="*/ 13 h 68"/>
                      <a:gd name="T6" fmla="*/ 27 w 49"/>
                      <a:gd name="T7" fmla="*/ 8 h 68"/>
                      <a:gd name="T8" fmla="*/ 27 w 49"/>
                      <a:gd name="T9" fmla="*/ 0 h 68"/>
                      <a:gd name="T10" fmla="*/ 23 w 49"/>
                      <a:gd name="T11" fmla="*/ 4 h 68"/>
                      <a:gd name="T12" fmla="*/ 19 w 49"/>
                      <a:gd name="T13" fmla="*/ 17 h 68"/>
                      <a:gd name="T14" fmla="*/ 19 w 49"/>
                      <a:gd name="T15" fmla="*/ 21 h 68"/>
                      <a:gd name="T16" fmla="*/ 15 w 49"/>
                      <a:gd name="T17" fmla="*/ 21 h 68"/>
                      <a:gd name="T18" fmla="*/ 15 w 49"/>
                      <a:gd name="T19" fmla="*/ 21 h 68"/>
                      <a:gd name="T20" fmla="*/ 15 w 49"/>
                      <a:gd name="T21" fmla="*/ 25 h 68"/>
                      <a:gd name="T22" fmla="*/ 12 w 49"/>
                      <a:gd name="T23" fmla="*/ 30 h 68"/>
                      <a:gd name="T24" fmla="*/ 12 w 49"/>
                      <a:gd name="T25" fmla="*/ 30 h 68"/>
                      <a:gd name="T26" fmla="*/ 8 w 49"/>
                      <a:gd name="T27" fmla="*/ 38 h 68"/>
                      <a:gd name="T28" fmla="*/ 8 w 49"/>
                      <a:gd name="T29" fmla="*/ 38 h 68"/>
                      <a:gd name="T30" fmla="*/ 4 w 49"/>
                      <a:gd name="T31" fmla="*/ 47 h 68"/>
                      <a:gd name="T32" fmla="*/ 0 w 49"/>
                      <a:gd name="T33" fmla="*/ 51 h 68"/>
                      <a:gd name="T34" fmla="*/ 4 w 49"/>
                      <a:gd name="T35" fmla="*/ 51 h 68"/>
                      <a:gd name="T36" fmla="*/ 8 w 49"/>
                      <a:gd name="T37" fmla="*/ 51 h 68"/>
                      <a:gd name="T38" fmla="*/ 8 w 49"/>
                      <a:gd name="T39" fmla="*/ 55 h 68"/>
                      <a:gd name="T40" fmla="*/ 0 w 49"/>
                      <a:gd name="T41" fmla="*/ 59 h 68"/>
                      <a:gd name="T42" fmla="*/ 0 w 49"/>
                      <a:gd name="T43" fmla="*/ 64 h 68"/>
                      <a:gd name="T44" fmla="*/ 12 w 49"/>
                      <a:gd name="T45" fmla="*/ 64 h 68"/>
                      <a:gd name="T46" fmla="*/ 15 w 49"/>
                      <a:gd name="T47" fmla="*/ 64 h 68"/>
                      <a:gd name="T48" fmla="*/ 38 w 49"/>
                      <a:gd name="T49" fmla="*/ 64 h 68"/>
                      <a:gd name="T50" fmla="*/ 46 w 49"/>
                      <a:gd name="T51" fmla="*/ 68 h 68"/>
                      <a:gd name="T52" fmla="*/ 49 w 49"/>
                      <a:gd name="T53" fmla="*/ 68 h 68"/>
                      <a:gd name="T54" fmla="*/ 42 w 49"/>
                      <a:gd name="T55" fmla="*/ 64 h 68"/>
                      <a:gd name="T56" fmla="*/ 42 w 49"/>
                      <a:gd name="T57" fmla="*/ 59 h 68"/>
                      <a:gd name="T58" fmla="*/ 42 w 49"/>
                      <a:gd name="T59" fmla="*/ 55 h 68"/>
                      <a:gd name="T60" fmla="*/ 46 w 49"/>
                      <a:gd name="T61" fmla="*/ 55 h 68"/>
                      <a:gd name="T62" fmla="*/ 46 w 49"/>
                      <a:gd name="T63" fmla="*/ 51 h 68"/>
                      <a:gd name="T64" fmla="*/ 42 w 49"/>
                      <a:gd name="T65" fmla="*/ 51 h 68"/>
                      <a:gd name="T66" fmla="*/ 38 w 49"/>
                      <a:gd name="T67" fmla="*/ 47 h 68"/>
                      <a:gd name="T68" fmla="*/ 38 w 49"/>
                      <a:gd name="T69" fmla="*/ 42 h 68"/>
                      <a:gd name="T70" fmla="*/ 38 w 49"/>
                      <a:gd name="T71" fmla="*/ 42 h 68"/>
                      <a:gd name="T72" fmla="*/ 42 w 49"/>
                      <a:gd name="T73" fmla="*/ 38 h 68"/>
                      <a:gd name="T74" fmla="*/ 38 w 49"/>
                      <a:gd name="T75" fmla="*/ 38 h 68"/>
                      <a:gd name="T76" fmla="*/ 38 w 49"/>
                      <a:gd name="T77" fmla="*/ 34 h 68"/>
                      <a:gd name="T78" fmla="*/ 34 w 49"/>
                      <a:gd name="T79" fmla="*/ 30 h 68"/>
                      <a:gd name="T80" fmla="*/ 38 w 49"/>
                      <a:gd name="T81" fmla="*/ 30 h 68"/>
                      <a:gd name="T82" fmla="*/ 38 w 49"/>
                      <a:gd name="T83" fmla="*/ 25 h 68"/>
                      <a:gd name="T84" fmla="*/ 38 w 49"/>
                      <a:gd name="T85" fmla="*/ 25 h 68"/>
                      <a:gd name="T86" fmla="*/ 31 w 49"/>
                      <a:gd name="T87" fmla="*/ 2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68"/>
                      <a:gd name="T134" fmla="*/ 49 w 49"/>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68">
                        <a:moveTo>
                          <a:pt x="31" y="17"/>
                        </a:moveTo>
                        <a:lnTo>
                          <a:pt x="31" y="17"/>
                        </a:lnTo>
                        <a:lnTo>
                          <a:pt x="31" y="13"/>
                        </a:lnTo>
                        <a:lnTo>
                          <a:pt x="27" y="13"/>
                        </a:lnTo>
                        <a:lnTo>
                          <a:pt x="27" y="8"/>
                        </a:lnTo>
                        <a:lnTo>
                          <a:pt x="27" y="4"/>
                        </a:lnTo>
                        <a:lnTo>
                          <a:pt x="27" y="0"/>
                        </a:lnTo>
                        <a:lnTo>
                          <a:pt x="23" y="4"/>
                        </a:lnTo>
                        <a:lnTo>
                          <a:pt x="19" y="13"/>
                        </a:lnTo>
                        <a:lnTo>
                          <a:pt x="19" y="17"/>
                        </a:lnTo>
                        <a:lnTo>
                          <a:pt x="19" y="21"/>
                        </a:lnTo>
                        <a:lnTo>
                          <a:pt x="15" y="21"/>
                        </a:lnTo>
                        <a:lnTo>
                          <a:pt x="15" y="25"/>
                        </a:lnTo>
                        <a:lnTo>
                          <a:pt x="12" y="25"/>
                        </a:lnTo>
                        <a:lnTo>
                          <a:pt x="12" y="30"/>
                        </a:lnTo>
                        <a:lnTo>
                          <a:pt x="8" y="30"/>
                        </a:lnTo>
                        <a:lnTo>
                          <a:pt x="12" y="30"/>
                        </a:lnTo>
                        <a:lnTo>
                          <a:pt x="8" y="38"/>
                        </a:lnTo>
                        <a:lnTo>
                          <a:pt x="8" y="42"/>
                        </a:lnTo>
                        <a:lnTo>
                          <a:pt x="4" y="47"/>
                        </a:lnTo>
                        <a:lnTo>
                          <a:pt x="0" y="47"/>
                        </a:lnTo>
                        <a:lnTo>
                          <a:pt x="0" y="51"/>
                        </a:lnTo>
                        <a:lnTo>
                          <a:pt x="4" y="51"/>
                        </a:lnTo>
                        <a:lnTo>
                          <a:pt x="8" y="51"/>
                        </a:lnTo>
                        <a:lnTo>
                          <a:pt x="8" y="55"/>
                        </a:lnTo>
                        <a:lnTo>
                          <a:pt x="4" y="59"/>
                        </a:lnTo>
                        <a:lnTo>
                          <a:pt x="0" y="59"/>
                        </a:lnTo>
                        <a:lnTo>
                          <a:pt x="0" y="64"/>
                        </a:lnTo>
                        <a:lnTo>
                          <a:pt x="4" y="64"/>
                        </a:lnTo>
                        <a:lnTo>
                          <a:pt x="8" y="64"/>
                        </a:lnTo>
                        <a:lnTo>
                          <a:pt x="12" y="64"/>
                        </a:lnTo>
                        <a:lnTo>
                          <a:pt x="15" y="64"/>
                        </a:lnTo>
                        <a:lnTo>
                          <a:pt x="19" y="64"/>
                        </a:lnTo>
                        <a:lnTo>
                          <a:pt x="38" y="64"/>
                        </a:lnTo>
                        <a:lnTo>
                          <a:pt x="42" y="64"/>
                        </a:lnTo>
                        <a:lnTo>
                          <a:pt x="46" y="68"/>
                        </a:lnTo>
                        <a:lnTo>
                          <a:pt x="49" y="68"/>
                        </a:lnTo>
                        <a:lnTo>
                          <a:pt x="49" y="64"/>
                        </a:lnTo>
                        <a:lnTo>
                          <a:pt x="42" y="64"/>
                        </a:lnTo>
                        <a:lnTo>
                          <a:pt x="42" y="59"/>
                        </a:lnTo>
                        <a:lnTo>
                          <a:pt x="42" y="55"/>
                        </a:lnTo>
                        <a:lnTo>
                          <a:pt x="46" y="55"/>
                        </a:lnTo>
                        <a:lnTo>
                          <a:pt x="46" y="51"/>
                        </a:lnTo>
                        <a:lnTo>
                          <a:pt x="42" y="51"/>
                        </a:lnTo>
                        <a:lnTo>
                          <a:pt x="42" y="47"/>
                        </a:lnTo>
                        <a:lnTo>
                          <a:pt x="38" y="47"/>
                        </a:lnTo>
                        <a:lnTo>
                          <a:pt x="38" y="42"/>
                        </a:lnTo>
                        <a:lnTo>
                          <a:pt x="42" y="42"/>
                        </a:lnTo>
                        <a:lnTo>
                          <a:pt x="42" y="38"/>
                        </a:lnTo>
                        <a:lnTo>
                          <a:pt x="38" y="38"/>
                        </a:lnTo>
                        <a:lnTo>
                          <a:pt x="38" y="34"/>
                        </a:lnTo>
                        <a:lnTo>
                          <a:pt x="34" y="34"/>
                        </a:lnTo>
                        <a:lnTo>
                          <a:pt x="34" y="30"/>
                        </a:lnTo>
                        <a:lnTo>
                          <a:pt x="38" y="30"/>
                        </a:lnTo>
                        <a:lnTo>
                          <a:pt x="38" y="25"/>
                        </a:lnTo>
                        <a:lnTo>
                          <a:pt x="34" y="21"/>
                        </a:lnTo>
                        <a:lnTo>
                          <a:pt x="31" y="21"/>
                        </a:lnTo>
                        <a:lnTo>
                          <a:pt x="31" y="17"/>
                        </a:lnTo>
                        <a:close/>
                      </a:path>
                    </a:pathLst>
                  </a:custGeom>
                  <a:solidFill>
                    <a:srgbClr val="114324"/>
                  </a:solidFill>
                  <a:ln w="6350">
                    <a:solidFill>
                      <a:srgbClr val="114324"/>
                    </a:solidFill>
                    <a:round/>
                    <a:headEnd/>
                    <a:tailEnd/>
                  </a:ln>
                </p:spPr>
                <p:txBody>
                  <a:bodyPr/>
                  <a:lstStyle/>
                  <a:p>
                    <a:endParaRPr lang="fa-IR"/>
                  </a:p>
                </p:txBody>
              </p:sp>
            </p:grpSp>
          </p:grpSp>
          <p:sp>
            <p:nvSpPr>
              <p:cNvPr id="812" name="Freeform 1344"/>
              <p:cNvSpPr>
                <a:spLocks/>
              </p:cNvSpPr>
              <p:nvPr/>
            </p:nvSpPr>
            <p:spPr bwMode="auto">
              <a:xfrm>
                <a:off x="1189" y="3413"/>
                <a:ext cx="79" cy="102"/>
              </a:xfrm>
              <a:custGeom>
                <a:avLst/>
                <a:gdLst>
                  <a:gd name="T0" fmla="*/ 41 w 79"/>
                  <a:gd name="T1" fmla="*/ 26 h 102"/>
                  <a:gd name="T2" fmla="*/ 41 w 79"/>
                  <a:gd name="T3" fmla="*/ 26 h 102"/>
                  <a:gd name="T4" fmla="*/ 45 w 79"/>
                  <a:gd name="T5" fmla="*/ 22 h 102"/>
                  <a:gd name="T6" fmla="*/ 38 w 79"/>
                  <a:gd name="T7" fmla="*/ 13 h 102"/>
                  <a:gd name="T8" fmla="*/ 34 w 79"/>
                  <a:gd name="T9" fmla="*/ 9 h 102"/>
                  <a:gd name="T10" fmla="*/ 34 w 79"/>
                  <a:gd name="T11" fmla="*/ 5 h 102"/>
                  <a:gd name="T12" fmla="*/ 30 w 79"/>
                  <a:gd name="T13" fmla="*/ 0 h 102"/>
                  <a:gd name="T14" fmla="*/ 30 w 79"/>
                  <a:gd name="T15" fmla="*/ 5 h 102"/>
                  <a:gd name="T16" fmla="*/ 23 w 79"/>
                  <a:gd name="T17" fmla="*/ 26 h 102"/>
                  <a:gd name="T18" fmla="*/ 23 w 79"/>
                  <a:gd name="T19" fmla="*/ 30 h 102"/>
                  <a:gd name="T20" fmla="*/ 23 w 79"/>
                  <a:gd name="T21" fmla="*/ 34 h 102"/>
                  <a:gd name="T22" fmla="*/ 19 w 79"/>
                  <a:gd name="T23" fmla="*/ 34 h 102"/>
                  <a:gd name="T24" fmla="*/ 19 w 79"/>
                  <a:gd name="T25" fmla="*/ 39 h 102"/>
                  <a:gd name="T26" fmla="*/ 19 w 79"/>
                  <a:gd name="T27" fmla="*/ 43 h 102"/>
                  <a:gd name="T28" fmla="*/ 11 w 79"/>
                  <a:gd name="T29" fmla="*/ 47 h 102"/>
                  <a:gd name="T30" fmla="*/ 15 w 79"/>
                  <a:gd name="T31" fmla="*/ 47 h 102"/>
                  <a:gd name="T32" fmla="*/ 19 w 79"/>
                  <a:gd name="T33" fmla="*/ 51 h 102"/>
                  <a:gd name="T34" fmla="*/ 11 w 79"/>
                  <a:gd name="T35" fmla="*/ 60 h 102"/>
                  <a:gd name="T36" fmla="*/ 11 w 79"/>
                  <a:gd name="T37" fmla="*/ 72 h 102"/>
                  <a:gd name="T38" fmla="*/ 4 w 79"/>
                  <a:gd name="T39" fmla="*/ 77 h 102"/>
                  <a:gd name="T40" fmla="*/ 4 w 79"/>
                  <a:gd name="T41" fmla="*/ 81 h 102"/>
                  <a:gd name="T42" fmla="*/ 4 w 79"/>
                  <a:gd name="T43" fmla="*/ 81 h 102"/>
                  <a:gd name="T44" fmla="*/ 11 w 79"/>
                  <a:gd name="T45" fmla="*/ 85 h 102"/>
                  <a:gd name="T46" fmla="*/ 15 w 79"/>
                  <a:gd name="T47" fmla="*/ 85 h 102"/>
                  <a:gd name="T48" fmla="*/ 11 w 79"/>
                  <a:gd name="T49" fmla="*/ 89 h 102"/>
                  <a:gd name="T50" fmla="*/ 4 w 79"/>
                  <a:gd name="T51" fmla="*/ 98 h 102"/>
                  <a:gd name="T52" fmla="*/ 0 w 79"/>
                  <a:gd name="T53" fmla="*/ 102 h 102"/>
                  <a:gd name="T54" fmla="*/ 8 w 79"/>
                  <a:gd name="T55" fmla="*/ 102 h 102"/>
                  <a:gd name="T56" fmla="*/ 23 w 79"/>
                  <a:gd name="T57" fmla="*/ 98 h 102"/>
                  <a:gd name="T58" fmla="*/ 26 w 79"/>
                  <a:gd name="T59" fmla="*/ 102 h 102"/>
                  <a:gd name="T60" fmla="*/ 60 w 79"/>
                  <a:gd name="T61" fmla="*/ 98 h 102"/>
                  <a:gd name="T62" fmla="*/ 72 w 79"/>
                  <a:gd name="T63" fmla="*/ 98 h 102"/>
                  <a:gd name="T64" fmla="*/ 79 w 79"/>
                  <a:gd name="T65" fmla="*/ 102 h 102"/>
                  <a:gd name="T66" fmla="*/ 75 w 79"/>
                  <a:gd name="T67" fmla="*/ 98 h 102"/>
                  <a:gd name="T68" fmla="*/ 68 w 79"/>
                  <a:gd name="T69" fmla="*/ 94 h 102"/>
                  <a:gd name="T70" fmla="*/ 64 w 79"/>
                  <a:gd name="T71" fmla="*/ 89 h 102"/>
                  <a:gd name="T72" fmla="*/ 64 w 79"/>
                  <a:gd name="T73" fmla="*/ 85 h 102"/>
                  <a:gd name="T74" fmla="*/ 68 w 79"/>
                  <a:gd name="T75" fmla="*/ 85 h 102"/>
                  <a:gd name="T76" fmla="*/ 72 w 79"/>
                  <a:gd name="T77" fmla="*/ 81 h 102"/>
                  <a:gd name="T78" fmla="*/ 72 w 79"/>
                  <a:gd name="T79" fmla="*/ 77 h 102"/>
                  <a:gd name="T80" fmla="*/ 64 w 79"/>
                  <a:gd name="T81" fmla="*/ 77 h 102"/>
                  <a:gd name="T82" fmla="*/ 60 w 79"/>
                  <a:gd name="T83" fmla="*/ 72 h 102"/>
                  <a:gd name="T84" fmla="*/ 57 w 79"/>
                  <a:gd name="T85" fmla="*/ 68 h 102"/>
                  <a:gd name="T86" fmla="*/ 60 w 79"/>
                  <a:gd name="T87" fmla="*/ 64 h 102"/>
                  <a:gd name="T88" fmla="*/ 64 w 79"/>
                  <a:gd name="T89" fmla="*/ 60 h 102"/>
                  <a:gd name="T90" fmla="*/ 60 w 79"/>
                  <a:gd name="T91" fmla="*/ 56 h 102"/>
                  <a:gd name="T92" fmla="*/ 57 w 79"/>
                  <a:gd name="T93" fmla="*/ 51 h 102"/>
                  <a:gd name="T94" fmla="*/ 53 w 79"/>
                  <a:gd name="T95" fmla="*/ 47 h 102"/>
                  <a:gd name="T96" fmla="*/ 53 w 79"/>
                  <a:gd name="T97" fmla="*/ 47 h 102"/>
                  <a:gd name="T98" fmla="*/ 53 w 79"/>
                  <a:gd name="T99" fmla="*/ 43 h 102"/>
                  <a:gd name="T100" fmla="*/ 57 w 79"/>
                  <a:gd name="T101" fmla="*/ 39 h 102"/>
                  <a:gd name="T102" fmla="*/ 57 w 79"/>
                  <a:gd name="T103" fmla="*/ 34 h 102"/>
                  <a:gd name="T104" fmla="*/ 49 w 79"/>
                  <a:gd name="T105" fmla="*/ 34 h 102"/>
                  <a:gd name="T106" fmla="*/ 45 w 79"/>
                  <a:gd name="T107" fmla="*/ 30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102"/>
                  <a:gd name="T164" fmla="*/ 79 w 79"/>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102">
                    <a:moveTo>
                      <a:pt x="41" y="26"/>
                    </a:moveTo>
                    <a:lnTo>
                      <a:pt x="41" y="26"/>
                    </a:lnTo>
                    <a:lnTo>
                      <a:pt x="45" y="22"/>
                    </a:lnTo>
                    <a:lnTo>
                      <a:pt x="41" y="22"/>
                    </a:lnTo>
                    <a:lnTo>
                      <a:pt x="38" y="13"/>
                    </a:lnTo>
                    <a:lnTo>
                      <a:pt x="34" y="9"/>
                    </a:lnTo>
                    <a:lnTo>
                      <a:pt x="34" y="5"/>
                    </a:lnTo>
                    <a:lnTo>
                      <a:pt x="34" y="0"/>
                    </a:lnTo>
                    <a:lnTo>
                      <a:pt x="30" y="0"/>
                    </a:lnTo>
                    <a:lnTo>
                      <a:pt x="30" y="5"/>
                    </a:lnTo>
                    <a:lnTo>
                      <a:pt x="23" y="22"/>
                    </a:lnTo>
                    <a:lnTo>
                      <a:pt x="23" y="26"/>
                    </a:lnTo>
                    <a:lnTo>
                      <a:pt x="23" y="30"/>
                    </a:lnTo>
                    <a:lnTo>
                      <a:pt x="23" y="34"/>
                    </a:lnTo>
                    <a:lnTo>
                      <a:pt x="19" y="34"/>
                    </a:lnTo>
                    <a:lnTo>
                      <a:pt x="19" y="39"/>
                    </a:lnTo>
                    <a:lnTo>
                      <a:pt x="19" y="43"/>
                    </a:lnTo>
                    <a:lnTo>
                      <a:pt x="15" y="43"/>
                    </a:lnTo>
                    <a:lnTo>
                      <a:pt x="11" y="47"/>
                    </a:lnTo>
                    <a:lnTo>
                      <a:pt x="15" y="47"/>
                    </a:lnTo>
                    <a:lnTo>
                      <a:pt x="19" y="51"/>
                    </a:lnTo>
                    <a:lnTo>
                      <a:pt x="8" y="60"/>
                    </a:lnTo>
                    <a:lnTo>
                      <a:pt x="11" y="60"/>
                    </a:lnTo>
                    <a:lnTo>
                      <a:pt x="15" y="60"/>
                    </a:lnTo>
                    <a:lnTo>
                      <a:pt x="15" y="68"/>
                    </a:lnTo>
                    <a:lnTo>
                      <a:pt x="11" y="72"/>
                    </a:lnTo>
                    <a:lnTo>
                      <a:pt x="8" y="72"/>
                    </a:lnTo>
                    <a:lnTo>
                      <a:pt x="8" y="77"/>
                    </a:lnTo>
                    <a:lnTo>
                      <a:pt x="4" y="77"/>
                    </a:lnTo>
                    <a:lnTo>
                      <a:pt x="4" y="81"/>
                    </a:lnTo>
                    <a:lnTo>
                      <a:pt x="8" y="81"/>
                    </a:lnTo>
                    <a:lnTo>
                      <a:pt x="11" y="85"/>
                    </a:lnTo>
                    <a:lnTo>
                      <a:pt x="15" y="85"/>
                    </a:lnTo>
                    <a:lnTo>
                      <a:pt x="15" y="89"/>
                    </a:lnTo>
                    <a:lnTo>
                      <a:pt x="11" y="89"/>
                    </a:lnTo>
                    <a:lnTo>
                      <a:pt x="8" y="94"/>
                    </a:lnTo>
                    <a:lnTo>
                      <a:pt x="8" y="98"/>
                    </a:lnTo>
                    <a:lnTo>
                      <a:pt x="4" y="98"/>
                    </a:lnTo>
                    <a:lnTo>
                      <a:pt x="0" y="102"/>
                    </a:lnTo>
                    <a:lnTo>
                      <a:pt x="4" y="102"/>
                    </a:lnTo>
                    <a:lnTo>
                      <a:pt x="8" y="102"/>
                    </a:lnTo>
                    <a:lnTo>
                      <a:pt x="15" y="102"/>
                    </a:lnTo>
                    <a:lnTo>
                      <a:pt x="19" y="98"/>
                    </a:lnTo>
                    <a:lnTo>
                      <a:pt x="23" y="98"/>
                    </a:lnTo>
                    <a:lnTo>
                      <a:pt x="26" y="102"/>
                    </a:lnTo>
                    <a:lnTo>
                      <a:pt x="30" y="102"/>
                    </a:lnTo>
                    <a:lnTo>
                      <a:pt x="60" y="98"/>
                    </a:lnTo>
                    <a:lnTo>
                      <a:pt x="64" y="98"/>
                    </a:lnTo>
                    <a:lnTo>
                      <a:pt x="72" y="98"/>
                    </a:lnTo>
                    <a:lnTo>
                      <a:pt x="75" y="102"/>
                    </a:lnTo>
                    <a:lnTo>
                      <a:pt x="79" y="102"/>
                    </a:lnTo>
                    <a:lnTo>
                      <a:pt x="75" y="98"/>
                    </a:lnTo>
                    <a:lnTo>
                      <a:pt x="72" y="94"/>
                    </a:lnTo>
                    <a:lnTo>
                      <a:pt x="68" y="94"/>
                    </a:lnTo>
                    <a:lnTo>
                      <a:pt x="68" y="89"/>
                    </a:lnTo>
                    <a:lnTo>
                      <a:pt x="64" y="89"/>
                    </a:lnTo>
                    <a:lnTo>
                      <a:pt x="64" y="85"/>
                    </a:lnTo>
                    <a:lnTo>
                      <a:pt x="68" y="85"/>
                    </a:lnTo>
                    <a:lnTo>
                      <a:pt x="72" y="81"/>
                    </a:lnTo>
                    <a:lnTo>
                      <a:pt x="72" y="77"/>
                    </a:lnTo>
                    <a:lnTo>
                      <a:pt x="68" y="77"/>
                    </a:lnTo>
                    <a:lnTo>
                      <a:pt x="64" y="77"/>
                    </a:lnTo>
                    <a:lnTo>
                      <a:pt x="64" y="72"/>
                    </a:lnTo>
                    <a:lnTo>
                      <a:pt x="60" y="72"/>
                    </a:lnTo>
                    <a:lnTo>
                      <a:pt x="57" y="68"/>
                    </a:lnTo>
                    <a:lnTo>
                      <a:pt x="57" y="64"/>
                    </a:lnTo>
                    <a:lnTo>
                      <a:pt x="60" y="64"/>
                    </a:lnTo>
                    <a:lnTo>
                      <a:pt x="64" y="60"/>
                    </a:lnTo>
                    <a:lnTo>
                      <a:pt x="60" y="56"/>
                    </a:lnTo>
                    <a:lnTo>
                      <a:pt x="57" y="51"/>
                    </a:lnTo>
                    <a:lnTo>
                      <a:pt x="53" y="47"/>
                    </a:lnTo>
                    <a:lnTo>
                      <a:pt x="53" y="43"/>
                    </a:lnTo>
                    <a:lnTo>
                      <a:pt x="57" y="43"/>
                    </a:lnTo>
                    <a:lnTo>
                      <a:pt x="57" y="39"/>
                    </a:lnTo>
                    <a:lnTo>
                      <a:pt x="57" y="34"/>
                    </a:lnTo>
                    <a:lnTo>
                      <a:pt x="53" y="34"/>
                    </a:lnTo>
                    <a:lnTo>
                      <a:pt x="49" y="34"/>
                    </a:lnTo>
                    <a:lnTo>
                      <a:pt x="49" y="30"/>
                    </a:lnTo>
                    <a:lnTo>
                      <a:pt x="45" y="30"/>
                    </a:lnTo>
                    <a:lnTo>
                      <a:pt x="41" y="26"/>
                    </a:lnTo>
                    <a:close/>
                  </a:path>
                </a:pathLst>
              </a:custGeom>
              <a:solidFill>
                <a:srgbClr val="114324"/>
              </a:solidFill>
              <a:ln w="6350">
                <a:solidFill>
                  <a:srgbClr val="114324"/>
                </a:solidFill>
                <a:round/>
                <a:headEnd/>
                <a:tailEnd/>
              </a:ln>
            </p:spPr>
            <p:txBody>
              <a:bodyPr/>
              <a:lstStyle/>
              <a:p>
                <a:endParaRPr lang="fa-IR"/>
              </a:p>
            </p:txBody>
          </p:sp>
          <p:grpSp>
            <p:nvGrpSpPr>
              <p:cNvPr id="813" name="Group 1345"/>
              <p:cNvGrpSpPr>
                <a:grpSpLocks/>
              </p:cNvGrpSpPr>
              <p:nvPr/>
            </p:nvGrpSpPr>
            <p:grpSpPr bwMode="auto">
              <a:xfrm>
                <a:off x="1249" y="3150"/>
                <a:ext cx="155" cy="111"/>
                <a:chOff x="1249" y="3150"/>
                <a:chExt cx="155" cy="111"/>
              </a:xfrm>
            </p:grpSpPr>
            <p:sp>
              <p:nvSpPr>
                <p:cNvPr id="1309" name="Freeform 1346"/>
                <p:cNvSpPr>
                  <a:spLocks/>
                </p:cNvSpPr>
                <p:nvPr/>
              </p:nvSpPr>
              <p:spPr bwMode="auto">
                <a:xfrm>
                  <a:off x="1264" y="3176"/>
                  <a:ext cx="38" cy="21"/>
                </a:xfrm>
                <a:custGeom>
                  <a:avLst/>
                  <a:gdLst>
                    <a:gd name="T0" fmla="*/ 23 w 38"/>
                    <a:gd name="T1" fmla="*/ 8 h 21"/>
                    <a:gd name="T2" fmla="*/ 16 w 38"/>
                    <a:gd name="T3" fmla="*/ 8 h 21"/>
                    <a:gd name="T4" fmla="*/ 12 w 38"/>
                    <a:gd name="T5" fmla="*/ 4 h 21"/>
                    <a:gd name="T6" fmla="*/ 12 w 38"/>
                    <a:gd name="T7" fmla="*/ 4 h 21"/>
                    <a:gd name="T8" fmla="*/ 4 w 38"/>
                    <a:gd name="T9" fmla="*/ 4 h 21"/>
                    <a:gd name="T10" fmla="*/ 4 w 38"/>
                    <a:gd name="T11" fmla="*/ 4 h 21"/>
                    <a:gd name="T12" fmla="*/ 8 w 38"/>
                    <a:gd name="T13" fmla="*/ 0 h 21"/>
                    <a:gd name="T14" fmla="*/ 8 w 38"/>
                    <a:gd name="T15" fmla="*/ 0 h 21"/>
                    <a:gd name="T16" fmla="*/ 4 w 38"/>
                    <a:gd name="T17" fmla="*/ 8 h 21"/>
                    <a:gd name="T18" fmla="*/ 4 w 38"/>
                    <a:gd name="T19" fmla="*/ 8 h 21"/>
                    <a:gd name="T20" fmla="*/ 0 w 38"/>
                    <a:gd name="T21" fmla="*/ 8 h 21"/>
                    <a:gd name="T22" fmla="*/ 4 w 38"/>
                    <a:gd name="T23" fmla="*/ 13 h 21"/>
                    <a:gd name="T24" fmla="*/ 4 w 38"/>
                    <a:gd name="T25" fmla="*/ 13 h 21"/>
                    <a:gd name="T26" fmla="*/ 4 w 38"/>
                    <a:gd name="T27" fmla="*/ 17 h 21"/>
                    <a:gd name="T28" fmla="*/ 8 w 38"/>
                    <a:gd name="T29" fmla="*/ 17 h 21"/>
                    <a:gd name="T30" fmla="*/ 8 w 38"/>
                    <a:gd name="T31" fmla="*/ 21 h 21"/>
                    <a:gd name="T32" fmla="*/ 8 w 38"/>
                    <a:gd name="T33" fmla="*/ 21 h 21"/>
                    <a:gd name="T34" fmla="*/ 12 w 38"/>
                    <a:gd name="T35" fmla="*/ 17 h 21"/>
                    <a:gd name="T36" fmla="*/ 12 w 38"/>
                    <a:gd name="T37" fmla="*/ 17 h 21"/>
                    <a:gd name="T38" fmla="*/ 16 w 38"/>
                    <a:gd name="T39" fmla="*/ 17 h 21"/>
                    <a:gd name="T40" fmla="*/ 19 w 38"/>
                    <a:gd name="T41" fmla="*/ 17 h 21"/>
                    <a:gd name="T42" fmla="*/ 19 w 38"/>
                    <a:gd name="T43" fmla="*/ 17 h 21"/>
                    <a:gd name="T44" fmla="*/ 23 w 38"/>
                    <a:gd name="T45" fmla="*/ 17 h 21"/>
                    <a:gd name="T46" fmla="*/ 27 w 38"/>
                    <a:gd name="T47" fmla="*/ 17 h 21"/>
                    <a:gd name="T48" fmla="*/ 27 w 38"/>
                    <a:gd name="T49" fmla="*/ 17 h 21"/>
                    <a:gd name="T50" fmla="*/ 31 w 38"/>
                    <a:gd name="T51" fmla="*/ 17 h 21"/>
                    <a:gd name="T52" fmla="*/ 31 w 38"/>
                    <a:gd name="T53" fmla="*/ 17 h 21"/>
                    <a:gd name="T54" fmla="*/ 34 w 38"/>
                    <a:gd name="T55" fmla="*/ 17 h 21"/>
                    <a:gd name="T56" fmla="*/ 34 w 38"/>
                    <a:gd name="T57" fmla="*/ 17 h 21"/>
                    <a:gd name="T58" fmla="*/ 38 w 38"/>
                    <a:gd name="T59" fmla="*/ 17 h 21"/>
                    <a:gd name="T60" fmla="*/ 38 w 38"/>
                    <a:gd name="T61" fmla="*/ 17 h 21"/>
                    <a:gd name="T62" fmla="*/ 38 w 38"/>
                    <a:gd name="T63" fmla="*/ 17 h 21"/>
                    <a:gd name="T64" fmla="*/ 34 w 38"/>
                    <a:gd name="T65" fmla="*/ 13 h 21"/>
                    <a:gd name="T66" fmla="*/ 31 w 38"/>
                    <a:gd name="T67" fmla="*/ 13 h 21"/>
                    <a:gd name="T68" fmla="*/ 27 w 38"/>
                    <a:gd name="T69" fmla="*/ 13 h 21"/>
                    <a:gd name="T70" fmla="*/ 23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3" y="8"/>
                      </a:moveTo>
                      <a:lnTo>
                        <a:pt x="23" y="8"/>
                      </a:lnTo>
                      <a:lnTo>
                        <a:pt x="19" y="8"/>
                      </a:lnTo>
                      <a:lnTo>
                        <a:pt x="16" y="8"/>
                      </a:lnTo>
                      <a:lnTo>
                        <a:pt x="12" y="4"/>
                      </a:lnTo>
                      <a:lnTo>
                        <a:pt x="8" y="4"/>
                      </a:lnTo>
                      <a:lnTo>
                        <a:pt x="4" y="4"/>
                      </a:lnTo>
                      <a:lnTo>
                        <a:pt x="8" y="0"/>
                      </a:lnTo>
                      <a:lnTo>
                        <a:pt x="4" y="8"/>
                      </a:lnTo>
                      <a:lnTo>
                        <a:pt x="0" y="8"/>
                      </a:lnTo>
                      <a:lnTo>
                        <a:pt x="0" y="13"/>
                      </a:lnTo>
                      <a:lnTo>
                        <a:pt x="4" y="13"/>
                      </a:lnTo>
                      <a:lnTo>
                        <a:pt x="4" y="17"/>
                      </a:lnTo>
                      <a:lnTo>
                        <a:pt x="8" y="17"/>
                      </a:lnTo>
                      <a:lnTo>
                        <a:pt x="8" y="21"/>
                      </a:lnTo>
                      <a:lnTo>
                        <a:pt x="12" y="17"/>
                      </a:lnTo>
                      <a:lnTo>
                        <a:pt x="16" y="17"/>
                      </a:lnTo>
                      <a:lnTo>
                        <a:pt x="19" y="17"/>
                      </a:lnTo>
                      <a:lnTo>
                        <a:pt x="23" y="17"/>
                      </a:lnTo>
                      <a:lnTo>
                        <a:pt x="27" y="17"/>
                      </a:lnTo>
                      <a:lnTo>
                        <a:pt x="31" y="17"/>
                      </a:lnTo>
                      <a:lnTo>
                        <a:pt x="34" y="17"/>
                      </a:lnTo>
                      <a:lnTo>
                        <a:pt x="38" y="17"/>
                      </a:lnTo>
                      <a:lnTo>
                        <a:pt x="38" y="13"/>
                      </a:lnTo>
                      <a:lnTo>
                        <a:pt x="34" y="13"/>
                      </a:lnTo>
                      <a:lnTo>
                        <a:pt x="31" y="13"/>
                      </a:lnTo>
                      <a:lnTo>
                        <a:pt x="27" y="13"/>
                      </a:lnTo>
                      <a:lnTo>
                        <a:pt x="27" y="8"/>
                      </a:lnTo>
                      <a:lnTo>
                        <a:pt x="23" y="8"/>
                      </a:lnTo>
                      <a:close/>
                    </a:path>
                  </a:pathLst>
                </a:custGeom>
                <a:solidFill>
                  <a:srgbClr val="000000"/>
                </a:solidFill>
                <a:ln w="6350">
                  <a:solidFill>
                    <a:srgbClr val="000000"/>
                  </a:solidFill>
                  <a:round/>
                  <a:headEnd/>
                  <a:tailEnd/>
                </a:ln>
              </p:spPr>
              <p:txBody>
                <a:bodyPr/>
                <a:lstStyle/>
                <a:p>
                  <a:endParaRPr lang="fa-IR"/>
                </a:p>
              </p:txBody>
            </p:sp>
            <p:sp>
              <p:nvSpPr>
                <p:cNvPr id="1310" name="Freeform 1347"/>
                <p:cNvSpPr>
                  <a:spLocks/>
                </p:cNvSpPr>
                <p:nvPr/>
              </p:nvSpPr>
              <p:spPr bwMode="auto">
                <a:xfrm>
                  <a:off x="1291" y="3172"/>
                  <a:ext cx="38" cy="21"/>
                </a:xfrm>
                <a:custGeom>
                  <a:avLst/>
                  <a:gdLst>
                    <a:gd name="T0" fmla="*/ 22 w 38"/>
                    <a:gd name="T1" fmla="*/ 8 h 21"/>
                    <a:gd name="T2" fmla="*/ 15 w 38"/>
                    <a:gd name="T3" fmla="*/ 8 h 21"/>
                    <a:gd name="T4" fmla="*/ 11 w 38"/>
                    <a:gd name="T5" fmla="*/ 4 h 21"/>
                    <a:gd name="T6" fmla="*/ 7 w 38"/>
                    <a:gd name="T7" fmla="*/ 4 h 21"/>
                    <a:gd name="T8" fmla="*/ 4 w 38"/>
                    <a:gd name="T9" fmla="*/ 4 h 21"/>
                    <a:gd name="T10" fmla="*/ 4 w 38"/>
                    <a:gd name="T11" fmla="*/ 4 h 21"/>
                    <a:gd name="T12" fmla="*/ 7 w 38"/>
                    <a:gd name="T13" fmla="*/ 4 h 21"/>
                    <a:gd name="T14" fmla="*/ 7 w 38"/>
                    <a:gd name="T15" fmla="*/ 0 h 21"/>
                    <a:gd name="T16" fmla="*/ 4 w 38"/>
                    <a:gd name="T17" fmla="*/ 8 h 21"/>
                    <a:gd name="T18" fmla="*/ 4 w 38"/>
                    <a:gd name="T19" fmla="*/ 8 h 21"/>
                    <a:gd name="T20" fmla="*/ 0 w 38"/>
                    <a:gd name="T21" fmla="*/ 8 h 21"/>
                    <a:gd name="T22" fmla="*/ 0 w 38"/>
                    <a:gd name="T23" fmla="*/ 12 h 21"/>
                    <a:gd name="T24" fmla="*/ 4 w 38"/>
                    <a:gd name="T25" fmla="*/ 12 h 21"/>
                    <a:gd name="T26" fmla="*/ 4 w 38"/>
                    <a:gd name="T27" fmla="*/ 17 h 21"/>
                    <a:gd name="T28" fmla="*/ 4 w 38"/>
                    <a:gd name="T29" fmla="*/ 17 h 21"/>
                    <a:gd name="T30" fmla="*/ 7 w 38"/>
                    <a:gd name="T31" fmla="*/ 21 h 21"/>
                    <a:gd name="T32" fmla="*/ 7 w 38"/>
                    <a:gd name="T33" fmla="*/ 21 h 21"/>
                    <a:gd name="T34" fmla="*/ 11 w 38"/>
                    <a:gd name="T35" fmla="*/ 17 h 21"/>
                    <a:gd name="T36" fmla="*/ 11 w 38"/>
                    <a:gd name="T37" fmla="*/ 17 h 21"/>
                    <a:gd name="T38" fmla="*/ 15 w 38"/>
                    <a:gd name="T39" fmla="*/ 17 h 21"/>
                    <a:gd name="T40" fmla="*/ 15 w 38"/>
                    <a:gd name="T41" fmla="*/ 17 h 21"/>
                    <a:gd name="T42" fmla="*/ 19 w 38"/>
                    <a:gd name="T43" fmla="*/ 17 h 21"/>
                    <a:gd name="T44" fmla="*/ 22 w 38"/>
                    <a:gd name="T45" fmla="*/ 17 h 21"/>
                    <a:gd name="T46" fmla="*/ 26 w 38"/>
                    <a:gd name="T47" fmla="*/ 17 h 21"/>
                    <a:gd name="T48" fmla="*/ 26 w 38"/>
                    <a:gd name="T49" fmla="*/ 17 h 21"/>
                    <a:gd name="T50" fmla="*/ 30 w 38"/>
                    <a:gd name="T51" fmla="*/ 17 h 21"/>
                    <a:gd name="T52" fmla="*/ 30 w 38"/>
                    <a:gd name="T53" fmla="*/ 17 h 21"/>
                    <a:gd name="T54" fmla="*/ 30 w 38"/>
                    <a:gd name="T55" fmla="*/ 17 h 21"/>
                    <a:gd name="T56" fmla="*/ 34 w 38"/>
                    <a:gd name="T57" fmla="*/ 17 h 21"/>
                    <a:gd name="T58" fmla="*/ 38 w 38"/>
                    <a:gd name="T59" fmla="*/ 17 h 21"/>
                    <a:gd name="T60" fmla="*/ 38 w 38"/>
                    <a:gd name="T61" fmla="*/ 17 h 21"/>
                    <a:gd name="T62" fmla="*/ 38 w 38"/>
                    <a:gd name="T63" fmla="*/ 17 h 21"/>
                    <a:gd name="T64" fmla="*/ 34 w 38"/>
                    <a:gd name="T65" fmla="*/ 12 h 21"/>
                    <a:gd name="T66" fmla="*/ 30 w 38"/>
                    <a:gd name="T67" fmla="*/ 12 h 21"/>
                    <a:gd name="T68" fmla="*/ 26 w 38"/>
                    <a:gd name="T69" fmla="*/ 12 h 21"/>
                    <a:gd name="T70" fmla="*/ 22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2" y="8"/>
                      </a:moveTo>
                      <a:lnTo>
                        <a:pt x="22" y="8"/>
                      </a:lnTo>
                      <a:lnTo>
                        <a:pt x="19" y="8"/>
                      </a:lnTo>
                      <a:lnTo>
                        <a:pt x="15" y="8"/>
                      </a:lnTo>
                      <a:lnTo>
                        <a:pt x="11" y="4"/>
                      </a:lnTo>
                      <a:lnTo>
                        <a:pt x="7" y="4"/>
                      </a:lnTo>
                      <a:lnTo>
                        <a:pt x="4" y="4"/>
                      </a:lnTo>
                      <a:lnTo>
                        <a:pt x="7" y="4"/>
                      </a:lnTo>
                      <a:lnTo>
                        <a:pt x="7" y="0"/>
                      </a:lnTo>
                      <a:lnTo>
                        <a:pt x="4" y="8"/>
                      </a:lnTo>
                      <a:lnTo>
                        <a:pt x="0" y="8"/>
                      </a:lnTo>
                      <a:lnTo>
                        <a:pt x="0" y="12"/>
                      </a:lnTo>
                      <a:lnTo>
                        <a:pt x="4" y="12"/>
                      </a:lnTo>
                      <a:lnTo>
                        <a:pt x="4" y="17"/>
                      </a:lnTo>
                      <a:lnTo>
                        <a:pt x="7" y="21"/>
                      </a:lnTo>
                      <a:lnTo>
                        <a:pt x="11" y="17"/>
                      </a:lnTo>
                      <a:lnTo>
                        <a:pt x="15" y="17"/>
                      </a:lnTo>
                      <a:lnTo>
                        <a:pt x="19" y="17"/>
                      </a:lnTo>
                      <a:lnTo>
                        <a:pt x="22" y="17"/>
                      </a:lnTo>
                      <a:lnTo>
                        <a:pt x="26" y="17"/>
                      </a:lnTo>
                      <a:lnTo>
                        <a:pt x="30" y="17"/>
                      </a:lnTo>
                      <a:lnTo>
                        <a:pt x="34" y="17"/>
                      </a:lnTo>
                      <a:lnTo>
                        <a:pt x="38" y="17"/>
                      </a:lnTo>
                      <a:lnTo>
                        <a:pt x="34" y="12"/>
                      </a:lnTo>
                      <a:lnTo>
                        <a:pt x="30" y="12"/>
                      </a:lnTo>
                      <a:lnTo>
                        <a:pt x="26" y="12"/>
                      </a:lnTo>
                      <a:lnTo>
                        <a:pt x="26" y="8"/>
                      </a:lnTo>
                      <a:lnTo>
                        <a:pt x="22" y="8"/>
                      </a:lnTo>
                      <a:close/>
                    </a:path>
                  </a:pathLst>
                </a:custGeom>
                <a:solidFill>
                  <a:srgbClr val="000000"/>
                </a:solidFill>
                <a:ln w="6350">
                  <a:solidFill>
                    <a:srgbClr val="000000"/>
                  </a:solidFill>
                  <a:round/>
                  <a:headEnd/>
                  <a:tailEnd/>
                </a:ln>
              </p:spPr>
              <p:txBody>
                <a:bodyPr/>
                <a:lstStyle/>
                <a:p>
                  <a:endParaRPr lang="fa-IR"/>
                </a:p>
              </p:txBody>
            </p:sp>
            <p:sp>
              <p:nvSpPr>
                <p:cNvPr id="1311" name="Freeform 1348"/>
                <p:cNvSpPr>
                  <a:spLocks/>
                </p:cNvSpPr>
                <p:nvPr/>
              </p:nvSpPr>
              <p:spPr bwMode="auto">
                <a:xfrm>
                  <a:off x="1306" y="3201"/>
                  <a:ext cx="68" cy="26"/>
                </a:xfrm>
                <a:custGeom>
                  <a:avLst/>
                  <a:gdLst>
                    <a:gd name="T0" fmla="*/ 45 w 68"/>
                    <a:gd name="T1" fmla="*/ 9 h 26"/>
                    <a:gd name="T2" fmla="*/ 34 w 68"/>
                    <a:gd name="T3" fmla="*/ 4 h 26"/>
                    <a:gd name="T4" fmla="*/ 26 w 68"/>
                    <a:gd name="T5" fmla="*/ 4 h 26"/>
                    <a:gd name="T6" fmla="*/ 23 w 68"/>
                    <a:gd name="T7" fmla="*/ 4 h 26"/>
                    <a:gd name="T8" fmla="*/ 19 w 68"/>
                    <a:gd name="T9" fmla="*/ 4 h 26"/>
                    <a:gd name="T10" fmla="*/ 15 w 68"/>
                    <a:gd name="T11" fmla="*/ 0 h 26"/>
                    <a:gd name="T12" fmla="*/ 11 w 68"/>
                    <a:gd name="T13" fmla="*/ 0 h 26"/>
                    <a:gd name="T14" fmla="*/ 7 w 68"/>
                    <a:gd name="T15" fmla="*/ 0 h 26"/>
                    <a:gd name="T16" fmla="*/ 0 w 68"/>
                    <a:gd name="T17" fmla="*/ 9 h 26"/>
                    <a:gd name="T18" fmla="*/ 4 w 68"/>
                    <a:gd name="T19" fmla="*/ 9 h 26"/>
                    <a:gd name="T20" fmla="*/ 4 w 68"/>
                    <a:gd name="T21" fmla="*/ 9 h 26"/>
                    <a:gd name="T22" fmla="*/ 4 w 68"/>
                    <a:gd name="T23" fmla="*/ 13 h 26"/>
                    <a:gd name="T24" fmla="*/ 7 w 68"/>
                    <a:gd name="T25" fmla="*/ 13 h 26"/>
                    <a:gd name="T26" fmla="*/ 7 w 68"/>
                    <a:gd name="T27" fmla="*/ 17 h 26"/>
                    <a:gd name="T28" fmla="*/ 7 w 68"/>
                    <a:gd name="T29" fmla="*/ 17 h 26"/>
                    <a:gd name="T30" fmla="*/ 7 w 68"/>
                    <a:gd name="T31" fmla="*/ 21 h 26"/>
                    <a:gd name="T32" fmla="*/ 7 w 68"/>
                    <a:gd name="T33" fmla="*/ 21 h 26"/>
                    <a:gd name="T34" fmla="*/ 11 w 68"/>
                    <a:gd name="T35" fmla="*/ 26 h 26"/>
                    <a:gd name="T36" fmla="*/ 15 w 68"/>
                    <a:gd name="T37" fmla="*/ 21 h 26"/>
                    <a:gd name="T38" fmla="*/ 19 w 68"/>
                    <a:gd name="T39" fmla="*/ 17 h 26"/>
                    <a:gd name="T40" fmla="*/ 23 w 68"/>
                    <a:gd name="T41" fmla="*/ 17 h 26"/>
                    <a:gd name="T42" fmla="*/ 26 w 68"/>
                    <a:gd name="T43" fmla="*/ 17 h 26"/>
                    <a:gd name="T44" fmla="*/ 30 w 68"/>
                    <a:gd name="T45" fmla="*/ 17 h 26"/>
                    <a:gd name="T46" fmla="*/ 34 w 68"/>
                    <a:gd name="T47" fmla="*/ 17 h 26"/>
                    <a:gd name="T48" fmla="*/ 38 w 68"/>
                    <a:gd name="T49" fmla="*/ 17 h 26"/>
                    <a:gd name="T50" fmla="*/ 41 w 68"/>
                    <a:gd name="T51" fmla="*/ 17 h 26"/>
                    <a:gd name="T52" fmla="*/ 45 w 68"/>
                    <a:gd name="T53" fmla="*/ 17 h 26"/>
                    <a:gd name="T54" fmla="*/ 49 w 68"/>
                    <a:gd name="T55" fmla="*/ 17 h 26"/>
                    <a:gd name="T56" fmla="*/ 49 w 68"/>
                    <a:gd name="T57" fmla="*/ 17 h 26"/>
                    <a:gd name="T58" fmla="*/ 53 w 68"/>
                    <a:gd name="T59" fmla="*/ 17 h 26"/>
                    <a:gd name="T60" fmla="*/ 56 w 68"/>
                    <a:gd name="T61" fmla="*/ 17 h 26"/>
                    <a:gd name="T62" fmla="*/ 60 w 68"/>
                    <a:gd name="T63" fmla="*/ 17 h 26"/>
                    <a:gd name="T64" fmla="*/ 64 w 68"/>
                    <a:gd name="T65" fmla="*/ 17 h 26"/>
                    <a:gd name="T66" fmla="*/ 68 w 68"/>
                    <a:gd name="T67" fmla="*/ 13 h 26"/>
                    <a:gd name="T68" fmla="*/ 68 w 68"/>
                    <a:gd name="T69" fmla="*/ 13 h 26"/>
                    <a:gd name="T70" fmla="*/ 64 w 68"/>
                    <a:gd name="T71" fmla="*/ 13 h 26"/>
                    <a:gd name="T72" fmla="*/ 60 w 68"/>
                    <a:gd name="T73" fmla="*/ 13 h 26"/>
                    <a:gd name="T74" fmla="*/ 56 w 68"/>
                    <a:gd name="T75" fmla="*/ 9 h 26"/>
                    <a:gd name="T76" fmla="*/ 53 w 68"/>
                    <a:gd name="T77" fmla="*/ 9 h 26"/>
                    <a:gd name="T78" fmla="*/ 49 w 68"/>
                    <a:gd name="T79" fmla="*/ 9 h 26"/>
                    <a:gd name="T80" fmla="*/ 45 w 68"/>
                    <a:gd name="T81" fmla="*/ 9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6"/>
                    <a:gd name="T125" fmla="*/ 68 w 68"/>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6">
                      <a:moveTo>
                        <a:pt x="45" y="9"/>
                      </a:moveTo>
                      <a:lnTo>
                        <a:pt x="45" y="9"/>
                      </a:lnTo>
                      <a:lnTo>
                        <a:pt x="38" y="4"/>
                      </a:lnTo>
                      <a:lnTo>
                        <a:pt x="34" y="4"/>
                      </a:lnTo>
                      <a:lnTo>
                        <a:pt x="30" y="4"/>
                      </a:lnTo>
                      <a:lnTo>
                        <a:pt x="26" y="4"/>
                      </a:lnTo>
                      <a:lnTo>
                        <a:pt x="23" y="4"/>
                      </a:lnTo>
                      <a:lnTo>
                        <a:pt x="19" y="4"/>
                      </a:lnTo>
                      <a:lnTo>
                        <a:pt x="15" y="0"/>
                      </a:lnTo>
                      <a:lnTo>
                        <a:pt x="11" y="0"/>
                      </a:lnTo>
                      <a:lnTo>
                        <a:pt x="7" y="0"/>
                      </a:lnTo>
                      <a:lnTo>
                        <a:pt x="0" y="9"/>
                      </a:lnTo>
                      <a:lnTo>
                        <a:pt x="4" y="9"/>
                      </a:lnTo>
                      <a:lnTo>
                        <a:pt x="4" y="13"/>
                      </a:lnTo>
                      <a:lnTo>
                        <a:pt x="7" y="13"/>
                      </a:lnTo>
                      <a:lnTo>
                        <a:pt x="7" y="17"/>
                      </a:lnTo>
                      <a:lnTo>
                        <a:pt x="7" y="21"/>
                      </a:lnTo>
                      <a:lnTo>
                        <a:pt x="11" y="26"/>
                      </a:lnTo>
                      <a:lnTo>
                        <a:pt x="11" y="21"/>
                      </a:lnTo>
                      <a:lnTo>
                        <a:pt x="15" y="21"/>
                      </a:lnTo>
                      <a:lnTo>
                        <a:pt x="19" y="17"/>
                      </a:lnTo>
                      <a:lnTo>
                        <a:pt x="23" y="17"/>
                      </a:lnTo>
                      <a:lnTo>
                        <a:pt x="26" y="17"/>
                      </a:lnTo>
                      <a:lnTo>
                        <a:pt x="30" y="17"/>
                      </a:lnTo>
                      <a:lnTo>
                        <a:pt x="34" y="17"/>
                      </a:lnTo>
                      <a:lnTo>
                        <a:pt x="38" y="17"/>
                      </a:lnTo>
                      <a:lnTo>
                        <a:pt x="41" y="17"/>
                      </a:lnTo>
                      <a:lnTo>
                        <a:pt x="45" y="17"/>
                      </a:lnTo>
                      <a:lnTo>
                        <a:pt x="49" y="17"/>
                      </a:lnTo>
                      <a:lnTo>
                        <a:pt x="53" y="17"/>
                      </a:lnTo>
                      <a:lnTo>
                        <a:pt x="56" y="17"/>
                      </a:lnTo>
                      <a:lnTo>
                        <a:pt x="60" y="17"/>
                      </a:lnTo>
                      <a:lnTo>
                        <a:pt x="64" y="17"/>
                      </a:lnTo>
                      <a:lnTo>
                        <a:pt x="64" y="13"/>
                      </a:lnTo>
                      <a:lnTo>
                        <a:pt x="68" y="13"/>
                      </a:lnTo>
                      <a:lnTo>
                        <a:pt x="64" y="13"/>
                      </a:lnTo>
                      <a:lnTo>
                        <a:pt x="60" y="13"/>
                      </a:lnTo>
                      <a:lnTo>
                        <a:pt x="56" y="9"/>
                      </a:lnTo>
                      <a:lnTo>
                        <a:pt x="53" y="9"/>
                      </a:lnTo>
                      <a:lnTo>
                        <a:pt x="49" y="9"/>
                      </a:lnTo>
                      <a:lnTo>
                        <a:pt x="45" y="9"/>
                      </a:lnTo>
                      <a:close/>
                    </a:path>
                  </a:pathLst>
                </a:custGeom>
                <a:solidFill>
                  <a:srgbClr val="000000"/>
                </a:solidFill>
                <a:ln w="6350">
                  <a:solidFill>
                    <a:srgbClr val="000000"/>
                  </a:solidFill>
                  <a:round/>
                  <a:headEnd/>
                  <a:tailEnd/>
                </a:ln>
              </p:spPr>
              <p:txBody>
                <a:bodyPr/>
                <a:lstStyle/>
                <a:p>
                  <a:endParaRPr lang="fa-IR"/>
                </a:p>
              </p:txBody>
            </p:sp>
            <p:sp>
              <p:nvSpPr>
                <p:cNvPr id="1312" name="Freeform 1349"/>
                <p:cNvSpPr>
                  <a:spLocks/>
                </p:cNvSpPr>
                <p:nvPr/>
              </p:nvSpPr>
              <p:spPr bwMode="auto">
                <a:xfrm>
                  <a:off x="1340" y="3231"/>
                  <a:ext cx="64" cy="30"/>
                </a:xfrm>
                <a:custGeom>
                  <a:avLst/>
                  <a:gdLst>
                    <a:gd name="T0" fmla="*/ 49 w 64"/>
                    <a:gd name="T1" fmla="*/ 21 h 30"/>
                    <a:gd name="T2" fmla="*/ 53 w 64"/>
                    <a:gd name="T3" fmla="*/ 21 h 30"/>
                    <a:gd name="T4" fmla="*/ 53 w 64"/>
                    <a:gd name="T5" fmla="*/ 21 h 30"/>
                    <a:gd name="T6" fmla="*/ 53 w 64"/>
                    <a:gd name="T7" fmla="*/ 21 h 30"/>
                    <a:gd name="T8" fmla="*/ 56 w 64"/>
                    <a:gd name="T9" fmla="*/ 21 h 30"/>
                    <a:gd name="T10" fmla="*/ 56 w 64"/>
                    <a:gd name="T11" fmla="*/ 21 h 30"/>
                    <a:gd name="T12" fmla="*/ 64 w 64"/>
                    <a:gd name="T13" fmla="*/ 17 h 30"/>
                    <a:gd name="T14" fmla="*/ 64 w 64"/>
                    <a:gd name="T15" fmla="*/ 17 h 30"/>
                    <a:gd name="T16" fmla="*/ 60 w 64"/>
                    <a:gd name="T17" fmla="*/ 17 h 30"/>
                    <a:gd name="T18" fmla="*/ 49 w 64"/>
                    <a:gd name="T19" fmla="*/ 13 h 30"/>
                    <a:gd name="T20" fmla="*/ 45 w 64"/>
                    <a:gd name="T21" fmla="*/ 13 h 30"/>
                    <a:gd name="T22" fmla="*/ 41 w 64"/>
                    <a:gd name="T23" fmla="*/ 8 h 30"/>
                    <a:gd name="T24" fmla="*/ 41 w 64"/>
                    <a:gd name="T25" fmla="*/ 8 h 30"/>
                    <a:gd name="T26" fmla="*/ 38 w 64"/>
                    <a:gd name="T27" fmla="*/ 8 h 30"/>
                    <a:gd name="T28" fmla="*/ 34 w 64"/>
                    <a:gd name="T29" fmla="*/ 4 h 30"/>
                    <a:gd name="T30" fmla="*/ 30 w 64"/>
                    <a:gd name="T31" fmla="*/ 4 h 30"/>
                    <a:gd name="T32" fmla="*/ 30 w 64"/>
                    <a:gd name="T33" fmla="*/ 8 h 30"/>
                    <a:gd name="T34" fmla="*/ 22 w 64"/>
                    <a:gd name="T35" fmla="*/ 0 h 30"/>
                    <a:gd name="T36" fmla="*/ 22 w 64"/>
                    <a:gd name="T37" fmla="*/ 4 h 30"/>
                    <a:gd name="T38" fmla="*/ 19 w 64"/>
                    <a:gd name="T39" fmla="*/ 4 h 30"/>
                    <a:gd name="T40" fmla="*/ 11 w 64"/>
                    <a:gd name="T41" fmla="*/ 4 h 30"/>
                    <a:gd name="T42" fmla="*/ 7 w 64"/>
                    <a:gd name="T43" fmla="*/ 4 h 30"/>
                    <a:gd name="T44" fmla="*/ 4 w 64"/>
                    <a:gd name="T45" fmla="*/ 0 h 30"/>
                    <a:gd name="T46" fmla="*/ 4 w 64"/>
                    <a:gd name="T47" fmla="*/ 4 h 30"/>
                    <a:gd name="T48" fmla="*/ 4 w 64"/>
                    <a:gd name="T49" fmla="*/ 8 h 30"/>
                    <a:gd name="T50" fmla="*/ 7 w 64"/>
                    <a:gd name="T51" fmla="*/ 17 h 30"/>
                    <a:gd name="T52" fmla="*/ 15 w 64"/>
                    <a:gd name="T53" fmla="*/ 25 h 30"/>
                    <a:gd name="T54" fmla="*/ 15 w 64"/>
                    <a:gd name="T55" fmla="*/ 25 h 30"/>
                    <a:gd name="T56" fmla="*/ 19 w 64"/>
                    <a:gd name="T57" fmla="*/ 30 h 30"/>
                    <a:gd name="T58" fmla="*/ 19 w 64"/>
                    <a:gd name="T59" fmla="*/ 30 h 30"/>
                    <a:gd name="T60" fmla="*/ 19 w 64"/>
                    <a:gd name="T61" fmla="*/ 30 h 30"/>
                    <a:gd name="T62" fmla="*/ 22 w 64"/>
                    <a:gd name="T63" fmla="*/ 30 h 30"/>
                    <a:gd name="T64" fmla="*/ 22 w 64"/>
                    <a:gd name="T65" fmla="*/ 30 h 30"/>
                    <a:gd name="T66" fmla="*/ 22 w 64"/>
                    <a:gd name="T67" fmla="*/ 30 h 30"/>
                    <a:gd name="T68" fmla="*/ 26 w 64"/>
                    <a:gd name="T69" fmla="*/ 25 h 30"/>
                    <a:gd name="T70" fmla="*/ 26 w 64"/>
                    <a:gd name="T71" fmla="*/ 25 h 30"/>
                    <a:gd name="T72" fmla="*/ 30 w 64"/>
                    <a:gd name="T73" fmla="*/ 25 h 30"/>
                    <a:gd name="T74" fmla="*/ 34 w 64"/>
                    <a:gd name="T75" fmla="*/ 30 h 30"/>
                    <a:gd name="T76" fmla="*/ 34 w 64"/>
                    <a:gd name="T77" fmla="*/ 30 h 30"/>
                    <a:gd name="T78" fmla="*/ 38 w 64"/>
                    <a:gd name="T79" fmla="*/ 25 h 30"/>
                    <a:gd name="T80" fmla="*/ 38 w 64"/>
                    <a:gd name="T81" fmla="*/ 25 h 30"/>
                    <a:gd name="T82" fmla="*/ 38 w 64"/>
                    <a:gd name="T83" fmla="*/ 25 h 30"/>
                    <a:gd name="T84" fmla="*/ 41 w 64"/>
                    <a:gd name="T85" fmla="*/ 25 h 30"/>
                    <a:gd name="T86" fmla="*/ 45 w 64"/>
                    <a:gd name="T87" fmla="*/ 25 h 30"/>
                    <a:gd name="T88" fmla="*/ 45 w 64"/>
                    <a:gd name="T89" fmla="*/ 25 h 30"/>
                    <a:gd name="T90" fmla="*/ 45 w 64"/>
                    <a:gd name="T91" fmla="*/ 25 h 30"/>
                    <a:gd name="T92" fmla="*/ 49 w 64"/>
                    <a:gd name="T93" fmla="*/ 25 h 30"/>
                    <a:gd name="T94" fmla="*/ 49 w 64"/>
                    <a:gd name="T95" fmla="*/ 21 h 30"/>
                    <a:gd name="T96" fmla="*/ 49 w 64"/>
                    <a:gd name="T97" fmla="*/ 2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
                    <a:gd name="T148" fmla="*/ 0 h 30"/>
                    <a:gd name="T149" fmla="*/ 64 w 64"/>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 h="30">
                      <a:moveTo>
                        <a:pt x="49" y="21"/>
                      </a:moveTo>
                      <a:lnTo>
                        <a:pt x="49" y="21"/>
                      </a:lnTo>
                      <a:lnTo>
                        <a:pt x="53" y="21"/>
                      </a:lnTo>
                      <a:lnTo>
                        <a:pt x="56" y="21"/>
                      </a:lnTo>
                      <a:lnTo>
                        <a:pt x="60" y="17"/>
                      </a:lnTo>
                      <a:lnTo>
                        <a:pt x="64" y="17"/>
                      </a:lnTo>
                      <a:lnTo>
                        <a:pt x="60" y="17"/>
                      </a:lnTo>
                      <a:lnTo>
                        <a:pt x="49" y="13"/>
                      </a:lnTo>
                      <a:lnTo>
                        <a:pt x="45" y="13"/>
                      </a:lnTo>
                      <a:lnTo>
                        <a:pt x="41" y="13"/>
                      </a:lnTo>
                      <a:lnTo>
                        <a:pt x="41" y="8"/>
                      </a:lnTo>
                      <a:lnTo>
                        <a:pt x="38" y="8"/>
                      </a:lnTo>
                      <a:lnTo>
                        <a:pt x="34" y="8"/>
                      </a:lnTo>
                      <a:lnTo>
                        <a:pt x="34" y="4"/>
                      </a:lnTo>
                      <a:lnTo>
                        <a:pt x="30" y="4"/>
                      </a:lnTo>
                      <a:lnTo>
                        <a:pt x="30" y="8"/>
                      </a:lnTo>
                      <a:lnTo>
                        <a:pt x="22" y="0"/>
                      </a:lnTo>
                      <a:lnTo>
                        <a:pt x="22" y="4"/>
                      </a:lnTo>
                      <a:lnTo>
                        <a:pt x="19" y="4"/>
                      </a:lnTo>
                      <a:lnTo>
                        <a:pt x="15" y="4"/>
                      </a:lnTo>
                      <a:lnTo>
                        <a:pt x="11" y="4"/>
                      </a:lnTo>
                      <a:lnTo>
                        <a:pt x="7" y="4"/>
                      </a:lnTo>
                      <a:lnTo>
                        <a:pt x="4" y="0"/>
                      </a:lnTo>
                      <a:lnTo>
                        <a:pt x="4" y="4"/>
                      </a:lnTo>
                      <a:lnTo>
                        <a:pt x="4" y="8"/>
                      </a:lnTo>
                      <a:lnTo>
                        <a:pt x="0" y="8"/>
                      </a:lnTo>
                      <a:lnTo>
                        <a:pt x="7" y="17"/>
                      </a:lnTo>
                      <a:lnTo>
                        <a:pt x="11" y="25"/>
                      </a:lnTo>
                      <a:lnTo>
                        <a:pt x="15" y="25"/>
                      </a:lnTo>
                      <a:lnTo>
                        <a:pt x="19" y="30"/>
                      </a:lnTo>
                      <a:lnTo>
                        <a:pt x="22" y="30"/>
                      </a:lnTo>
                      <a:lnTo>
                        <a:pt x="26" y="25"/>
                      </a:lnTo>
                      <a:lnTo>
                        <a:pt x="30" y="25"/>
                      </a:lnTo>
                      <a:lnTo>
                        <a:pt x="34" y="30"/>
                      </a:lnTo>
                      <a:lnTo>
                        <a:pt x="38" y="25"/>
                      </a:lnTo>
                      <a:lnTo>
                        <a:pt x="41" y="25"/>
                      </a:lnTo>
                      <a:lnTo>
                        <a:pt x="45" y="25"/>
                      </a:lnTo>
                      <a:lnTo>
                        <a:pt x="49" y="25"/>
                      </a:lnTo>
                      <a:lnTo>
                        <a:pt x="49" y="21"/>
                      </a:lnTo>
                      <a:close/>
                    </a:path>
                  </a:pathLst>
                </a:custGeom>
                <a:solidFill>
                  <a:srgbClr val="000000"/>
                </a:solidFill>
                <a:ln w="6350">
                  <a:solidFill>
                    <a:srgbClr val="000000"/>
                  </a:solidFill>
                  <a:round/>
                  <a:headEnd/>
                  <a:tailEnd/>
                </a:ln>
              </p:spPr>
              <p:txBody>
                <a:bodyPr/>
                <a:lstStyle/>
                <a:p>
                  <a:endParaRPr lang="fa-IR"/>
                </a:p>
              </p:txBody>
            </p:sp>
            <p:grpSp>
              <p:nvGrpSpPr>
                <p:cNvPr id="1313" name="Group 1350"/>
                <p:cNvGrpSpPr>
                  <a:grpSpLocks/>
                </p:cNvGrpSpPr>
                <p:nvPr/>
              </p:nvGrpSpPr>
              <p:grpSpPr bwMode="auto">
                <a:xfrm>
                  <a:off x="1249" y="3150"/>
                  <a:ext cx="102" cy="94"/>
                  <a:chOff x="1249" y="3150"/>
                  <a:chExt cx="102" cy="94"/>
                </a:xfrm>
              </p:grpSpPr>
              <p:sp>
                <p:nvSpPr>
                  <p:cNvPr id="1314" name="Freeform 1351"/>
                  <p:cNvSpPr>
                    <a:spLocks/>
                  </p:cNvSpPr>
                  <p:nvPr/>
                </p:nvSpPr>
                <p:spPr bwMode="auto">
                  <a:xfrm>
                    <a:off x="1249" y="3159"/>
                    <a:ext cx="31" cy="34"/>
                  </a:xfrm>
                  <a:custGeom>
                    <a:avLst/>
                    <a:gdLst>
                      <a:gd name="T0" fmla="*/ 12 w 31"/>
                      <a:gd name="T1" fmla="*/ 8 h 34"/>
                      <a:gd name="T2" fmla="*/ 8 w 31"/>
                      <a:gd name="T3" fmla="*/ 13 h 34"/>
                      <a:gd name="T4" fmla="*/ 8 w 31"/>
                      <a:gd name="T5" fmla="*/ 17 h 34"/>
                      <a:gd name="T6" fmla="*/ 8 w 31"/>
                      <a:gd name="T7" fmla="*/ 17 h 34"/>
                      <a:gd name="T8" fmla="*/ 4 w 31"/>
                      <a:gd name="T9" fmla="*/ 21 h 34"/>
                      <a:gd name="T10" fmla="*/ 4 w 31"/>
                      <a:gd name="T11" fmla="*/ 21 h 34"/>
                      <a:gd name="T12" fmla="*/ 4 w 31"/>
                      <a:gd name="T13" fmla="*/ 21 h 34"/>
                      <a:gd name="T14" fmla="*/ 0 w 31"/>
                      <a:gd name="T15" fmla="*/ 25 h 34"/>
                      <a:gd name="T16" fmla="*/ 0 w 31"/>
                      <a:gd name="T17" fmla="*/ 30 h 34"/>
                      <a:gd name="T18" fmla="*/ 4 w 31"/>
                      <a:gd name="T19" fmla="*/ 30 h 34"/>
                      <a:gd name="T20" fmla="*/ 12 w 31"/>
                      <a:gd name="T21" fmla="*/ 30 h 34"/>
                      <a:gd name="T22" fmla="*/ 12 w 31"/>
                      <a:gd name="T23" fmla="*/ 30 h 34"/>
                      <a:gd name="T24" fmla="*/ 15 w 31"/>
                      <a:gd name="T25" fmla="*/ 30 h 34"/>
                      <a:gd name="T26" fmla="*/ 19 w 31"/>
                      <a:gd name="T27" fmla="*/ 30 h 34"/>
                      <a:gd name="T28" fmla="*/ 23 w 31"/>
                      <a:gd name="T29" fmla="*/ 30 h 34"/>
                      <a:gd name="T30" fmla="*/ 27 w 31"/>
                      <a:gd name="T31" fmla="*/ 30 h 34"/>
                      <a:gd name="T32" fmla="*/ 31 w 31"/>
                      <a:gd name="T33" fmla="*/ 34 h 34"/>
                      <a:gd name="T34" fmla="*/ 31 w 31"/>
                      <a:gd name="T35" fmla="*/ 30 h 34"/>
                      <a:gd name="T36" fmla="*/ 27 w 31"/>
                      <a:gd name="T37" fmla="*/ 30 h 34"/>
                      <a:gd name="T38" fmla="*/ 23 w 31"/>
                      <a:gd name="T39" fmla="*/ 25 h 34"/>
                      <a:gd name="T40" fmla="*/ 23 w 31"/>
                      <a:gd name="T41" fmla="*/ 25 h 34"/>
                      <a:gd name="T42" fmla="*/ 23 w 31"/>
                      <a:gd name="T43" fmla="*/ 21 h 34"/>
                      <a:gd name="T44" fmla="*/ 23 w 31"/>
                      <a:gd name="T45" fmla="*/ 21 h 34"/>
                      <a:gd name="T46" fmla="*/ 23 w 31"/>
                      <a:gd name="T47" fmla="*/ 17 h 34"/>
                      <a:gd name="T48" fmla="*/ 23 w 31"/>
                      <a:gd name="T49" fmla="*/ 17 h 34"/>
                      <a:gd name="T50" fmla="*/ 23 w 31"/>
                      <a:gd name="T51" fmla="*/ 13 h 34"/>
                      <a:gd name="T52" fmla="*/ 23 w 31"/>
                      <a:gd name="T53" fmla="*/ 13 h 34"/>
                      <a:gd name="T54" fmla="*/ 23 w 31"/>
                      <a:gd name="T55" fmla="*/ 8 h 34"/>
                      <a:gd name="T56" fmla="*/ 23 w 31"/>
                      <a:gd name="T57" fmla="*/ 8 h 34"/>
                      <a:gd name="T58" fmla="*/ 23 w 31"/>
                      <a:gd name="T59" fmla="*/ 8 h 34"/>
                      <a:gd name="T60" fmla="*/ 19 w 31"/>
                      <a:gd name="T61" fmla="*/ 8 h 34"/>
                      <a:gd name="T62" fmla="*/ 19 w 31"/>
                      <a:gd name="T63" fmla="*/ 4 h 34"/>
                      <a:gd name="T64" fmla="*/ 19 w 31"/>
                      <a:gd name="T65" fmla="*/ 0 h 34"/>
                      <a:gd name="T66" fmla="*/ 19 w 31"/>
                      <a:gd name="T67" fmla="*/ 0 h 34"/>
                      <a:gd name="T68" fmla="*/ 19 w 31"/>
                      <a:gd name="T69" fmla="*/ 0 h 34"/>
                      <a:gd name="T70" fmla="*/ 15 w 31"/>
                      <a:gd name="T71" fmla="*/ 0 h 34"/>
                      <a:gd name="T72" fmla="*/ 15 w 31"/>
                      <a:gd name="T73" fmla="*/ 4 h 34"/>
                      <a:gd name="T74" fmla="*/ 15 w 31"/>
                      <a:gd name="T75" fmla="*/ 4 h 34"/>
                      <a:gd name="T76" fmla="*/ 12 w 31"/>
                      <a:gd name="T77" fmla="*/ 4 h 34"/>
                      <a:gd name="T78" fmla="*/ 12 w 31"/>
                      <a:gd name="T79" fmla="*/ 4 h 34"/>
                      <a:gd name="T80" fmla="*/ 12 w 31"/>
                      <a:gd name="T81" fmla="*/ 8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34"/>
                      <a:gd name="T125" fmla="*/ 31 w 31"/>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34">
                        <a:moveTo>
                          <a:pt x="12" y="8"/>
                        </a:moveTo>
                        <a:lnTo>
                          <a:pt x="12" y="8"/>
                        </a:lnTo>
                        <a:lnTo>
                          <a:pt x="12" y="13"/>
                        </a:lnTo>
                        <a:lnTo>
                          <a:pt x="8" y="13"/>
                        </a:lnTo>
                        <a:lnTo>
                          <a:pt x="8" y="17"/>
                        </a:lnTo>
                        <a:lnTo>
                          <a:pt x="8" y="21"/>
                        </a:lnTo>
                        <a:lnTo>
                          <a:pt x="4" y="21"/>
                        </a:lnTo>
                        <a:lnTo>
                          <a:pt x="4" y="25"/>
                        </a:lnTo>
                        <a:lnTo>
                          <a:pt x="0" y="25"/>
                        </a:lnTo>
                        <a:lnTo>
                          <a:pt x="0" y="30"/>
                        </a:lnTo>
                        <a:lnTo>
                          <a:pt x="4" y="30"/>
                        </a:lnTo>
                        <a:lnTo>
                          <a:pt x="8" y="30"/>
                        </a:lnTo>
                        <a:lnTo>
                          <a:pt x="12" y="30"/>
                        </a:lnTo>
                        <a:lnTo>
                          <a:pt x="15" y="30"/>
                        </a:lnTo>
                        <a:lnTo>
                          <a:pt x="19" y="30"/>
                        </a:lnTo>
                        <a:lnTo>
                          <a:pt x="23" y="30"/>
                        </a:lnTo>
                        <a:lnTo>
                          <a:pt x="27" y="30"/>
                        </a:lnTo>
                        <a:lnTo>
                          <a:pt x="27" y="34"/>
                        </a:lnTo>
                        <a:lnTo>
                          <a:pt x="31" y="34"/>
                        </a:lnTo>
                        <a:lnTo>
                          <a:pt x="31" y="30"/>
                        </a:lnTo>
                        <a:lnTo>
                          <a:pt x="27" y="30"/>
                        </a:lnTo>
                        <a:lnTo>
                          <a:pt x="23" y="25"/>
                        </a:lnTo>
                        <a:lnTo>
                          <a:pt x="23" y="21"/>
                        </a:lnTo>
                        <a:lnTo>
                          <a:pt x="23" y="17"/>
                        </a:lnTo>
                        <a:lnTo>
                          <a:pt x="23" y="13"/>
                        </a:lnTo>
                        <a:lnTo>
                          <a:pt x="23" y="8"/>
                        </a:lnTo>
                        <a:lnTo>
                          <a:pt x="19" y="8"/>
                        </a:lnTo>
                        <a:lnTo>
                          <a:pt x="19" y="4"/>
                        </a:lnTo>
                        <a:lnTo>
                          <a:pt x="19" y="0"/>
                        </a:lnTo>
                        <a:lnTo>
                          <a:pt x="15" y="0"/>
                        </a:lnTo>
                        <a:lnTo>
                          <a:pt x="15" y="4"/>
                        </a:lnTo>
                        <a:lnTo>
                          <a:pt x="12" y="4"/>
                        </a:lnTo>
                        <a:lnTo>
                          <a:pt x="12" y="8"/>
                        </a:lnTo>
                        <a:close/>
                      </a:path>
                    </a:pathLst>
                  </a:custGeom>
                  <a:solidFill>
                    <a:srgbClr val="005E31"/>
                  </a:solidFill>
                  <a:ln w="6350">
                    <a:solidFill>
                      <a:srgbClr val="005E31"/>
                    </a:solidFill>
                    <a:round/>
                    <a:headEnd/>
                    <a:tailEnd/>
                  </a:ln>
                </p:spPr>
                <p:txBody>
                  <a:bodyPr/>
                  <a:lstStyle/>
                  <a:p>
                    <a:endParaRPr lang="fa-IR"/>
                  </a:p>
                </p:txBody>
              </p:sp>
              <p:sp>
                <p:nvSpPr>
                  <p:cNvPr id="1315" name="Freeform 1352"/>
                  <p:cNvSpPr>
                    <a:spLocks/>
                  </p:cNvSpPr>
                  <p:nvPr/>
                </p:nvSpPr>
                <p:spPr bwMode="auto">
                  <a:xfrm>
                    <a:off x="1272" y="3150"/>
                    <a:ext cx="30" cy="34"/>
                  </a:xfrm>
                  <a:custGeom>
                    <a:avLst/>
                    <a:gdLst>
                      <a:gd name="T0" fmla="*/ 11 w 30"/>
                      <a:gd name="T1" fmla="*/ 9 h 34"/>
                      <a:gd name="T2" fmla="*/ 11 w 30"/>
                      <a:gd name="T3" fmla="*/ 13 h 34"/>
                      <a:gd name="T4" fmla="*/ 8 w 30"/>
                      <a:gd name="T5" fmla="*/ 17 h 34"/>
                      <a:gd name="T6" fmla="*/ 8 w 30"/>
                      <a:gd name="T7" fmla="*/ 17 h 34"/>
                      <a:gd name="T8" fmla="*/ 8 w 30"/>
                      <a:gd name="T9" fmla="*/ 22 h 34"/>
                      <a:gd name="T10" fmla="*/ 8 w 30"/>
                      <a:gd name="T11" fmla="*/ 22 h 34"/>
                      <a:gd name="T12" fmla="*/ 4 w 30"/>
                      <a:gd name="T13" fmla="*/ 26 h 34"/>
                      <a:gd name="T14" fmla="*/ 4 w 30"/>
                      <a:gd name="T15" fmla="*/ 26 h 34"/>
                      <a:gd name="T16" fmla="*/ 0 w 30"/>
                      <a:gd name="T17" fmla="*/ 30 h 34"/>
                      <a:gd name="T18" fmla="*/ 4 w 30"/>
                      <a:gd name="T19" fmla="*/ 30 h 34"/>
                      <a:gd name="T20" fmla="*/ 11 w 30"/>
                      <a:gd name="T21" fmla="*/ 30 h 34"/>
                      <a:gd name="T22" fmla="*/ 15 w 30"/>
                      <a:gd name="T23" fmla="*/ 30 h 34"/>
                      <a:gd name="T24" fmla="*/ 19 w 30"/>
                      <a:gd name="T25" fmla="*/ 30 h 34"/>
                      <a:gd name="T26" fmla="*/ 19 w 30"/>
                      <a:gd name="T27" fmla="*/ 30 h 34"/>
                      <a:gd name="T28" fmla="*/ 23 w 30"/>
                      <a:gd name="T29" fmla="*/ 30 h 34"/>
                      <a:gd name="T30" fmla="*/ 26 w 30"/>
                      <a:gd name="T31" fmla="*/ 34 h 34"/>
                      <a:gd name="T32" fmla="*/ 30 w 30"/>
                      <a:gd name="T33" fmla="*/ 34 h 34"/>
                      <a:gd name="T34" fmla="*/ 30 w 30"/>
                      <a:gd name="T35" fmla="*/ 34 h 34"/>
                      <a:gd name="T36" fmla="*/ 26 w 30"/>
                      <a:gd name="T37" fmla="*/ 30 h 34"/>
                      <a:gd name="T38" fmla="*/ 26 w 30"/>
                      <a:gd name="T39" fmla="*/ 26 h 34"/>
                      <a:gd name="T40" fmla="*/ 26 w 30"/>
                      <a:gd name="T41" fmla="*/ 26 h 34"/>
                      <a:gd name="T42" fmla="*/ 26 w 30"/>
                      <a:gd name="T43" fmla="*/ 26 h 34"/>
                      <a:gd name="T44" fmla="*/ 23 w 30"/>
                      <a:gd name="T45" fmla="*/ 22 h 34"/>
                      <a:gd name="T46" fmla="*/ 23 w 30"/>
                      <a:gd name="T47" fmla="*/ 17 h 34"/>
                      <a:gd name="T48" fmla="*/ 26 w 30"/>
                      <a:gd name="T49" fmla="*/ 17 h 34"/>
                      <a:gd name="T50" fmla="*/ 26 w 30"/>
                      <a:gd name="T51" fmla="*/ 17 h 34"/>
                      <a:gd name="T52" fmla="*/ 23 w 30"/>
                      <a:gd name="T53" fmla="*/ 13 h 34"/>
                      <a:gd name="T54" fmla="*/ 23 w 30"/>
                      <a:gd name="T55" fmla="*/ 13 h 34"/>
                      <a:gd name="T56" fmla="*/ 23 w 30"/>
                      <a:gd name="T57" fmla="*/ 9 h 34"/>
                      <a:gd name="T58" fmla="*/ 23 w 30"/>
                      <a:gd name="T59" fmla="*/ 9 h 34"/>
                      <a:gd name="T60" fmla="*/ 23 w 30"/>
                      <a:gd name="T61" fmla="*/ 9 h 34"/>
                      <a:gd name="T62" fmla="*/ 23 w 30"/>
                      <a:gd name="T63" fmla="*/ 5 h 34"/>
                      <a:gd name="T64" fmla="*/ 23 w 30"/>
                      <a:gd name="T65" fmla="*/ 5 h 34"/>
                      <a:gd name="T66" fmla="*/ 19 w 30"/>
                      <a:gd name="T67" fmla="*/ 0 h 34"/>
                      <a:gd name="T68" fmla="*/ 19 w 30"/>
                      <a:gd name="T69" fmla="*/ 0 h 34"/>
                      <a:gd name="T70" fmla="*/ 19 w 30"/>
                      <a:gd name="T71" fmla="*/ 5 h 34"/>
                      <a:gd name="T72" fmla="*/ 19 w 30"/>
                      <a:gd name="T73" fmla="*/ 5 h 34"/>
                      <a:gd name="T74" fmla="*/ 15 w 30"/>
                      <a:gd name="T75" fmla="*/ 5 h 34"/>
                      <a:gd name="T76" fmla="*/ 15 w 30"/>
                      <a:gd name="T77" fmla="*/ 5 h 34"/>
                      <a:gd name="T78" fmla="*/ 15 w 30"/>
                      <a:gd name="T79" fmla="*/ 9 h 34"/>
                      <a:gd name="T80" fmla="*/ 15 w 30"/>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9"/>
                        </a:moveTo>
                        <a:lnTo>
                          <a:pt x="11" y="9"/>
                        </a:lnTo>
                        <a:lnTo>
                          <a:pt x="11" y="13"/>
                        </a:lnTo>
                        <a:lnTo>
                          <a:pt x="8" y="17"/>
                        </a:lnTo>
                        <a:lnTo>
                          <a:pt x="8" y="22"/>
                        </a:lnTo>
                        <a:lnTo>
                          <a:pt x="4" y="26"/>
                        </a:lnTo>
                        <a:lnTo>
                          <a:pt x="0" y="30"/>
                        </a:lnTo>
                        <a:lnTo>
                          <a:pt x="4" y="30"/>
                        </a:lnTo>
                        <a:lnTo>
                          <a:pt x="8" y="30"/>
                        </a:lnTo>
                        <a:lnTo>
                          <a:pt x="11" y="30"/>
                        </a:lnTo>
                        <a:lnTo>
                          <a:pt x="15" y="30"/>
                        </a:lnTo>
                        <a:lnTo>
                          <a:pt x="19" y="30"/>
                        </a:lnTo>
                        <a:lnTo>
                          <a:pt x="23" y="30"/>
                        </a:lnTo>
                        <a:lnTo>
                          <a:pt x="23" y="34"/>
                        </a:lnTo>
                        <a:lnTo>
                          <a:pt x="26" y="34"/>
                        </a:lnTo>
                        <a:lnTo>
                          <a:pt x="30" y="34"/>
                        </a:lnTo>
                        <a:lnTo>
                          <a:pt x="30" y="30"/>
                        </a:lnTo>
                        <a:lnTo>
                          <a:pt x="26" y="30"/>
                        </a:lnTo>
                        <a:lnTo>
                          <a:pt x="26" y="26"/>
                        </a:lnTo>
                        <a:lnTo>
                          <a:pt x="26" y="22"/>
                        </a:lnTo>
                        <a:lnTo>
                          <a:pt x="23" y="22"/>
                        </a:lnTo>
                        <a:lnTo>
                          <a:pt x="23" y="17"/>
                        </a:lnTo>
                        <a:lnTo>
                          <a:pt x="26" y="17"/>
                        </a:lnTo>
                        <a:lnTo>
                          <a:pt x="23" y="13"/>
                        </a:lnTo>
                        <a:lnTo>
                          <a:pt x="23" y="9"/>
                        </a:lnTo>
                        <a:lnTo>
                          <a:pt x="23" y="5"/>
                        </a:lnTo>
                        <a:lnTo>
                          <a:pt x="19" y="0"/>
                        </a:lnTo>
                        <a:lnTo>
                          <a:pt x="19" y="5"/>
                        </a:lnTo>
                        <a:lnTo>
                          <a:pt x="15" y="5"/>
                        </a:lnTo>
                        <a:lnTo>
                          <a:pt x="15" y="9"/>
                        </a:lnTo>
                        <a:lnTo>
                          <a:pt x="11" y="9"/>
                        </a:lnTo>
                        <a:close/>
                      </a:path>
                    </a:pathLst>
                  </a:custGeom>
                  <a:solidFill>
                    <a:srgbClr val="114324"/>
                  </a:solidFill>
                  <a:ln w="6350">
                    <a:solidFill>
                      <a:srgbClr val="114324"/>
                    </a:solidFill>
                    <a:round/>
                    <a:headEnd/>
                    <a:tailEnd/>
                  </a:ln>
                </p:spPr>
                <p:txBody>
                  <a:bodyPr/>
                  <a:lstStyle/>
                  <a:p>
                    <a:endParaRPr lang="fa-IR"/>
                  </a:p>
                </p:txBody>
              </p:sp>
              <p:sp>
                <p:nvSpPr>
                  <p:cNvPr id="1316" name="Freeform 1353"/>
                  <p:cNvSpPr>
                    <a:spLocks/>
                  </p:cNvSpPr>
                  <p:nvPr/>
                </p:nvSpPr>
                <p:spPr bwMode="auto">
                  <a:xfrm>
                    <a:off x="1287" y="3167"/>
                    <a:ext cx="30" cy="55"/>
                  </a:xfrm>
                  <a:custGeom>
                    <a:avLst/>
                    <a:gdLst>
                      <a:gd name="T0" fmla="*/ 11 w 30"/>
                      <a:gd name="T1" fmla="*/ 17 h 55"/>
                      <a:gd name="T2" fmla="*/ 11 w 30"/>
                      <a:gd name="T3" fmla="*/ 26 h 55"/>
                      <a:gd name="T4" fmla="*/ 8 w 30"/>
                      <a:gd name="T5" fmla="*/ 30 h 55"/>
                      <a:gd name="T6" fmla="*/ 8 w 30"/>
                      <a:gd name="T7" fmla="*/ 30 h 55"/>
                      <a:gd name="T8" fmla="*/ 8 w 30"/>
                      <a:gd name="T9" fmla="*/ 38 h 55"/>
                      <a:gd name="T10" fmla="*/ 8 w 30"/>
                      <a:gd name="T11" fmla="*/ 38 h 55"/>
                      <a:gd name="T12" fmla="*/ 4 w 30"/>
                      <a:gd name="T13" fmla="*/ 43 h 55"/>
                      <a:gd name="T14" fmla="*/ 4 w 30"/>
                      <a:gd name="T15" fmla="*/ 43 h 55"/>
                      <a:gd name="T16" fmla="*/ 0 w 30"/>
                      <a:gd name="T17" fmla="*/ 47 h 55"/>
                      <a:gd name="T18" fmla="*/ 0 w 30"/>
                      <a:gd name="T19" fmla="*/ 51 h 55"/>
                      <a:gd name="T20" fmla="*/ 0 w 30"/>
                      <a:gd name="T21" fmla="*/ 51 h 55"/>
                      <a:gd name="T22" fmla="*/ 8 w 30"/>
                      <a:gd name="T23" fmla="*/ 51 h 55"/>
                      <a:gd name="T24" fmla="*/ 11 w 30"/>
                      <a:gd name="T25" fmla="*/ 51 h 55"/>
                      <a:gd name="T26" fmla="*/ 11 w 30"/>
                      <a:gd name="T27" fmla="*/ 51 h 55"/>
                      <a:gd name="T28" fmla="*/ 15 w 30"/>
                      <a:gd name="T29" fmla="*/ 51 h 55"/>
                      <a:gd name="T30" fmla="*/ 15 w 30"/>
                      <a:gd name="T31" fmla="*/ 51 h 55"/>
                      <a:gd name="T32" fmla="*/ 19 w 30"/>
                      <a:gd name="T33" fmla="*/ 51 h 55"/>
                      <a:gd name="T34" fmla="*/ 23 w 30"/>
                      <a:gd name="T35" fmla="*/ 51 h 55"/>
                      <a:gd name="T36" fmla="*/ 23 w 30"/>
                      <a:gd name="T37" fmla="*/ 55 h 55"/>
                      <a:gd name="T38" fmla="*/ 26 w 30"/>
                      <a:gd name="T39" fmla="*/ 55 h 55"/>
                      <a:gd name="T40" fmla="*/ 30 w 30"/>
                      <a:gd name="T41" fmla="*/ 55 h 55"/>
                      <a:gd name="T42" fmla="*/ 30 w 30"/>
                      <a:gd name="T43" fmla="*/ 55 h 55"/>
                      <a:gd name="T44" fmla="*/ 26 w 30"/>
                      <a:gd name="T45" fmla="*/ 47 h 55"/>
                      <a:gd name="T46" fmla="*/ 23 w 30"/>
                      <a:gd name="T47" fmla="*/ 43 h 55"/>
                      <a:gd name="T48" fmla="*/ 23 w 30"/>
                      <a:gd name="T49" fmla="*/ 43 h 55"/>
                      <a:gd name="T50" fmla="*/ 26 w 30"/>
                      <a:gd name="T51" fmla="*/ 38 h 55"/>
                      <a:gd name="T52" fmla="*/ 23 w 30"/>
                      <a:gd name="T53" fmla="*/ 34 h 55"/>
                      <a:gd name="T54" fmla="*/ 23 w 30"/>
                      <a:gd name="T55" fmla="*/ 34 h 55"/>
                      <a:gd name="T56" fmla="*/ 23 w 30"/>
                      <a:gd name="T57" fmla="*/ 30 h 55"/>
                      <a:gd name="T58" fmla="*/ 26 w 30"/>
                      <a:gd name="T59" fmla="*/ 26 h 55"/>
                      <a:gd name="T60" fmla="*/ 23 w 30"/>
                      <a:gd name="T61" fmla="*/ 26 h 55"/>
                      <a:gd name="T62" fmla="*/ 23 w 30"/>
                      <a:gd name="T63" fmla="*/ 22 h 55"/>
                      <a:gd name="T64" fmla="*/ 23 w 30"/>
                      <a:gd name="T65" fmla="*/ 22 h 55"/>
                      <a:gd name="T66" fmla="*/ 26 w 30"/>
                      <a:gd name="T67" fmla="*/ 17 h 55"/>
                      <a:gd name="T68" fmla="*/ 23 w 30"/>
                      <a:gd name="T69" fmla="*/ 13 h 55"/>
                      <a:gd name="T70" fmla="*/ 23 w 30"/>
                      <a:gd name="T71" fmla="*/ 13 h 55"/>
                      <a:gd name="T72" fmla="*/ 23 w 30"/>
                      <a:gd name="T73" fmla="*/ 9 h 55"/>
                      <a:gd name="T74" fmla="*/ 23 w 30"/>
                      <a:gd name="T75" fmla="*/ 5 h 55"/>
                      <a:gd name="T76" fmla="*/ 23 w 30"/>
                      <a:gd name="T77" fmla="*/ 0 h 55"/>
                      <a:gd name="T78" fmla="*/ 19 w 30"/>
                      <a:gd name="T79" fmla="*/ 5 h 55"/>
                      <a:gd name="T80" fmla="*/ 19 w 30"/>
                      <a:gd name="T81" fmla="*/ 5 h 55"/>
                      <a:gd name="T82" fmla="*/ 19 w 30"/>
                      <a:gd name="T83" fmla="*/ 5 h 55"/>
                      <a:gd name="T84" fmla="*/ 19 w 30"/>
                      <a:gd name="T85" fmla="*/ 9 h 55"/>
                      <a:gd name="T86" fmla="*/ 15 w 30"/>
                      <a:gd name="T87" fmla="*/ 9 h 55"/>
                      <a:gd name="T88" fmla="*/ 15 w 30"/>
                      <a:gd name="T89" fmla="*/ 13 h 55"/>
                      <a:gd name="T90" fmla="*/ 15 w 30"/>
                      <a:gd name="T91" fmla="*/ 13 h 55"/>
                      <a:gd name="T92" fmla="*/ 11 w 30"/>
                      <a:gd name="T93" fmla="*/ 1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55"/>
                      <a:gd name="T143" fmla="*/ 30 w 30"/>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55">
                        <a:moveTo>
                          <a:pt x="11" y="17"/>
                        </a:moveTo>
                        <a:lnTo>
                          <a:pt x="11" y="17"/>
                        </a:lnTo>
                        <a:lnTo>
                          <a:pt x="11" y="22"/>
                        </a:lnTo>
                        <a:lnTo>
                          <a:pt x="11" y="26"/>
                        </a:lnTo>
                        <a:lnTo>
                          <a:pt x="8" y="30"/>
                        </a:lnTo>
                        <a:lnTo>
                          <a:pt x="8" y="34"/>
                        </a:lnTo>
                        <a:lnTo>
                          <a:pt x="8" y="38"/>
                        </a:lnTo>
                        <a:lnTo>
                          <a:pt x="4" y="38"/>
                        </a:lnTo>
                        <a:lnTo>
                          <a:pt x="4" y="43"/>
                        </a:lnTo>
                        <a:lnTo>
                          <a:pt x="4" y="47"/>
                        </a:lnTo>
                        <a:lnTo>
                          <a:pt x="0" y="47"/>
                        </a:lnTo>
                        <a:lnTo>
                          <a:pt x="0" y="51"/>
                        </a:lnTo>
                        <a:lnTo>
                          <a:pt x="4" y="51"/>
                        </a:lnTo>
                        <a:lnTo>
                          <a:pt x="8" y="51"/>
                        </a:lnTo>
                        <a:lnTo>
                          <a:pt x="11" y="51"/>
                        </a:lnTo>
                        <a:lnTo>
                          <a:pt x="15" y="51"/>
                        </a:lnTo>
                        <a:lnTo>
                          <a:pt x="19" y="51"/>
                        </a:lnTo>
                        <a:lnTo>
                          <a:pt x="23" y="51"/>
                        </a:lnTo>
                        <a:lnTo>
                          <a:pt x="23" y="55"/>
                        </a:lnTo>
                        <a:lnTo>
                          <a:pt x="26" y="55"/>
                        </a:lnTo>
                        <a:lnTo>
                          <a:pt x="30" y="55"/>
                        </a:lnTo>
                        <a:lnTo>
                          <a:pt x="26" y="51"/>
                        </a:lnTo>
                        <a:lnTo>
                          <a:pt x="26" y="47"/>
                        </a:lnTo>
                        <a:lnTo>
                          <a:pt x="23" y="43"/>
                        </a:lnTo>
                        <a:lnTo>
                          <a:pt x="26" y="38"/>
                        </a:lnTo>
                        <a:lnTo>
                          <a:pt x="23" y="34"/>
                        </a:lnTo>
                        <a:lnTo>
                          <a:pt x="23" y="30"/>
                        </a:lnTo>
                        <a:lnTo>
                          <a:pt x="26" y="30"/>
                        </a:lnTo>
                        <a:lnTo>
                          <a:pt x="26" y="26"/>
                        </a:lnTo>
                        <a:lnTo>
                          <a:pt x="23" y="26"/>
                        </a:lnTo>
                        <a:lnTo>
                          <a:pt x="23" y="22"/>
                        </a:lnTo>
                        <a:lnTo>
                          <a:pt x="23" y="17"/>
                        </a:lnTo>
                        <a:lnTo>
                          <a:pt x="26" y="17"/>
                        </a:lnTo>
                        <a:lnTo>
                          <a:pt x="23" y="17"/>
                        </a:lnTo>
                        <a:lnTo>
                          <a:pt x="23" y="13"/>
                        </a:lnTo>
                        <a:lnTo>
                          <a:pt x="23" y="9"/>
                        </a:lnTo>
                        <a:lnTo>
                          <a:pt x="23" y="5"/>
                        </a:lnTo>
                        <a:lnTo>
                          <a:pt x="23" y="0"/>
                        </a:lnTo>
                        <a:lnTo>
                          <a:pt x="19" y="5"/>
                        </a:lnTo>
                        <a:lnTo>
                          <a:pt x="19" y="9"/>
                        </a:lnTo>
                        <a:lnTo>
                          <a:pt x="15" y="9"/>
                        </a:lnTo>
                        <a:lnTo>
                          <a:pt x="15"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1317" name="Freeform 1354"/>
                  <p:cNvSpPr>
                    <a:spLocks/>
                  </p:cNvSpPr>
                  <p:nvPr/>
                </p:nvSpPr>
                <p:spPr bwMode="auto">
                  <a:xfrm>
                    <a:off x="1310" y="3189"/>
                    <a:ext cx="41" cy="55"/>
                  </a:xfrm>
                  <a:custGeom>
                    <a:avLst/>
                    <a:gdLst>
                      <a:gd name="T0" fmla="*/ 26 w 41"/>
                      <a:gd name="T1" fmla="*/ 12 h 55"/>
                      <a:gd name="T2" fmla="*/ 26 w 41"/>
                      <a:gd name="T3" fmla="*/ 12 h 55"/>
                      <a:gd name="T4" fmla="*/ 30 w 41"/>
                      <a:gd name="T5" fmla="*/ 12 h 55"/>
                      <a:gd name="T6" fmla="*/ 30 w 41"/>
                      <a:gd name="T7" fmla="*/ 12 h 55"/>
                      <a:gd name="T8" fmla="*/ 26 w 41"/>
                      <a:gd name="T9" fmla="*/ 8 h 55"/>
                      <a:gd name="T10" fmla="*/ 26 w 41"/>
                      <a:gd name="T11" fmla="*/ 4 h 55"/>
                      <a:gd name="T12" fmla="*/ 22 w 41"/>
                      <a:gd name="T13" fmla="*/ 0 h 55"/>
                      <a:gd name="T14" fmla="*/ 22 w 41"/>
                      <a:gd name="T15" fmla="*/ 0 h 55"/>
                      <a:gd name="T16" fmla="*/ 22 w 41"/>
                      <a:gd name="T17" fmla="*/ 4 h 55"/>
                      <a:gd name="T18" fmla="*/ 19 w 41"/>
                      <a:gd name="T19" fmla="*/ 8 h 55"/>
                      <a:gd name="T20" fmla="*/ 19 w 41"/>
                      <a:gd name="T21" fmla="*/ 12 h 55"/>
                      <a:gd name="T22" fmla="*/ 15 w 41"/>
                      <a:gd name="T23" fmla="*/ 12 h 55"/>
                      <a:gd name="T24" fmla="*/ 15 w 41"/>
                      <a:gd name="T25" fmla="*/ 16 h 55"/>
                      <a:gd name="T26" fmla="*/ 15 w 41"/>
                      <a:gd name="T27" fmla="*/ 16 h 55"/>
                      <a:gd name="T28" fmla="*/ 15 w 41"/>
                      <a:gd name="T29" fmla="*/ 16 h 55"/>
                      <a:gd name="T30" fmla="*/ 15 w 41"/>
                      <a:gd name="T31" fmla="*/ 16 h 55"/>
                      <a:gd name="T32" fmla="*/ 11 w 41"/>
                      <a:gd name="T33" fmla="*/ 21 h 55"/>
                      <a:gd name="T34" fmla="*/ 11 w 41"/>
                      <a:gd name="T35" fmla="*/ 21 h 55"/>
                      <a:gd name="T36" fmla="*/ 11 w 41"/>
                      <a:gd name="T37" fmla="*/ 21 h 55"/>
                      <a:gd name="T38" fmla="*/ 7 w 41"/>
                      <a:gd name="T39" fmla="*/ 29 h 55"/>
                      <a:gd name="T40" fmla="*/ 11 w 41"/>
                      <a:gd name="T41" fmla="*/ 29 h 55"/>
                      <a:gd name="T42" fmla="*/ 11 w 41"/>
                      <a:gd name="T43" fmla="*/ 33 h 55"/>
                      <a:gd name="T44" fmla="*/ 7 w 41"/>
                      <a:gd name="T45" fmla="*/ 33 h 55"/>
                      <a:gd name="T46" fmla="*/ 3 w 41"/>
                      <a:gd name="T47" fmla="*/ 38 h 55"/>
                      <a:gd name="T48" fmla="*/ 3 w 41"/>
                      <a:gd name="T49" fmla="*/ 38 h 55"/>
                      <a:gd name="T50" fmla="*/ 7 w 41"/>
                      <a:gd name="T51" fmla="*/ 38 h 55"/>
                      <a:gd name="T52" fmla="*/ 11 w 41"/>
                      <a:gd name="T53" fmla="*/ 42 h 55"/>
                      <a:gd name="T54" fmla="*/ 7 w 41"/>
                      <a:gd name="T55" fmla="*/ 42 h 55"/>
                      <a:gd name="T56" fmla="*/ 3 w 41"/>
                      <a:gd name="T57" fmla="*/ 46 h 55"/>
                      <a:gd name="T58" fmla="*/ 3 w 41"/>
                      <a:gd name="T59" fmla="*/ 46 h 55"/>
                      <a:gd name="T60" fmla="*/ 3 w 41"/>
                      <a:gd name="T61" fmla="*/ 50 h 55"/>
                      <a:gd name="T62" fmla="*/ 7 w 41"/>
                      <a:gd name="T63" fmla="*/ 50 h 55"/>
                      <a:gd name="T64" fmla="*/ 15 w 41"/>
                      <a:gd name="T65" fmla="*/ 50 h 55"/>
                      <a:gd name="T66" fmla="*/ 15 w 41"/>
                      <a:gd name="T67" fmla="*/ 50 h 55"/>
                      <a:gd name="T68" fmla="*/ 34 w 41"/>
                      <a:gd name="T69" fmla="*/ 50 h 55"/>
                      <a:gd name="T70" fmla="*/ 37 w 41"/>
                      <a:gd name="T71" fmla="*/ 50 h 55"/>
                      <a:gd name="T72" fmla="*/ 41 w 41"/>
                      <a:gd name="T73" fmla="*/ 55 h 55"/>
                      <a:gd name="T74" fmla="*/ 41 w 41"/>
                      <a:gd name="T75" fmla="*/ 50 h 55"/>
                      <a:gd name="T76" fmla="*/ 37 w 41"/>
                      <a:gd name="T77" fmla="*/ 46 h 55"/>
                      <a:gd name="T78" fmla="*/ 34 w 41"/>
                      <a:gd name="T79" fmla="*/ 46 h 55"/>
                      <a:gd name="T80" fmla="*/ 37 w 41"/>
                      <a:gd name="T81" fmla="*/ 42 h 55"/>
                      <a:gd name="T82" fmla="*/ 37 w 41"/>
                      <a:gd name="T83" fmla="*/ 42 h 55"/>
                      <a:gd name="T84" fmla="*/ 41 w 41"/>
                      <a:gd name="T85" fmla="*/ 42 h 55"/>
                      <a:gd name="T86" fmla="*/ 37 w 41"/>
                      <a:gd name="T87" fmla="*/ 42 h 55"/>
                      <a:gd name="T88" fmla="*/ 37 w 41"/>
                      <a:gd name="T89" fmla="*/ 38 h 55"/>
                      <a:gd name="T90" fmla="*/ 34 w 41"/>
                      <a:gd name="T91" fmla="*/ 38 h 55"/>
                      <a:gd name="T92" fmla="*/ 34 w 41"/>
                      <a:gd name="T93" fmla="*/ 33 h 55"/>
                      <a:gd name="T94" fmla="*/ 34 w 41"/>
                      <a:gd name="T95" fmla="*/ 33 h 55"/>
                      <a:gd name="T96" fmla="*/ 34 w 41"/>
                      <a:gd name="T97" fmla="*/ 33 h 55"/>
                      <a:gd name="T98" fmla="*/ 37 w 41"/>
                      <a:gd name="T99" fmla="*/ 29 h 55"/>
                      <a:gd name="T100" fmla="*/ 37 w 41"/>
                      <a:gd name="T101" fmla="*/ 29 h 55"/>
                      <a:gd name="T102" fmla="*/ 34 w 41"/>
                      <a:gd name="T103" fmla="*/ 25 h 55"/>
                      <a:gd name="T104" fmla="*/ 30 w 41"/>
                      <a:gd name="T105" fmla="*/ 25 h 55"/>
                      <a:gd name="T106" fmla="*/ 30 w 41"/>
                      <a:gd name="T107" fmla="*/ 25 h 55"/>
                      <a:gd name="T108" fmla="*/ 34 w 41"/>
                      <a:gd name="T109" fmla="*/ 21 h 55"/>
                      <a:gd name="T110" fmla="*/ 34 w 41"/>
                      <a:gd name="T111" fmla="*/ 21 h 55"/>
                      <a:gd name="T112" fmla="*/ 34 w 41"/>
                      <a:gd name="T113" fmla="*/ 21 h 55"/>
                      <a:gd name="T114" fmla="*/ 34 w 41"/>
                      <a:gd name="T115" fmla="*/ 16 h 55"/>
                      <a:gd name="T116" fmla="*/ 34 w 41"/>
                      <a:gd name="T117" fmla="*/ 16 h 55"/>
                      <a:gd name="T118" fmla="*/ 30 w 41"/>
                      <a:gd name="T119" fmla="*/ 16 h 55"/>
                      <a:gd name="T120" fmla="*/ 26 w 41"/>
                      <a:gd name="T121" fmla="*/ 12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5"/>
                      <a:gd name="T185" fmla="*/ 41 w 41"/>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5">
                        <a:moveTo>
                          <a:pt x="26" y="12"/>
                        </a:moveTo>
                        <a:lnTo>
                          <a:pt x="26" y="12"/>
                        </a:lnTo>
                        <a:lnTo>
                          <a:pt x="30" y="12"/>
                        </a:lnTo>
                        <a:lnTo>
                          <a:pt x="26" y="8"/>
                        </a:lnTo>
                        <a:lnTo>
                          <a:pt x="26" y="4"/>
                        </a:lnTo>
                        <a:lnTo>
                          <a:pt x="22" y="4"/>
                        </a:lnTo>
                        <a:lnTo>
                          <a:pt x="22" y="0"/>
                        </a:lnTo>
                        <a:lnTo>
                          <a:pt x="22" y="4"/>
                        </a:lnTo>
                        <a:lnTo>
                          <a:pt x="19" y="8"/>
                        </a:lnTo>
                        <a:lnTo>
                          <a:pt x="19" y="12"/>
                        </a:lnTo>
                        <a:lnTo>
                          <a:pt x="15" y="12"/>
                        </a:lnTo>
                        <a:lnTo>
                          <a:pt x="15" y="16"/>
                        </a:lnTo>
                        <a:lnTo>
                          <a:pt x="15" y="21"/>
                        </a:lnTo>
                        <a:lnTo>
                          <a:pt x="11" y="21"/>
                        </a:lnTo>
                        <a:lnTo>
                          <a:pt x="15" y="25"/>
                        </a:lnTo>
                        <a:lnTo>
                          <a:pt x="7" y="29"/>
                        </a:lnTo>
                        <a:lnTo>
                          <a:pt x="11" y="29"/>
                        </a:lnTo>
                        <a:lnTo>
                          <a:pt x="11" y="33"/>
                        </a:lnTo>
                        <a:lnTo>
                          <a:pt x="7" y="33"/>
                        </a:lnTo>
                        <a:lnTo>
                          <a:pt x="3" y="38"/>
                        </a:lnTo>
                        <a:lnTo>
                          <a:pt x="7" y="38"/>
                        </a:lnTo>
                        <a:lnTo>
                          <a:pt x="7" y="42"/>
                        </a:lnTo>
                        <a:lnTo>
                          <a:pt x="11" y="42"/>
                        </a:lnTo>
                        <a:lnTo>
                          <a:pt x="7" y="42"/>
                        </a:lnTo>
                        <a:lnTo>
                          <a:pt x="7" y="46"/>
                        </a:lnTo>
                        <a:lnTo>
                          <a:pt x="3" y="46"/>
                        </a:lnTo>
                        <a:lnTo>
                          <a:pt x="0" y="46"/>
                        </a:lnTo>
                        <a:lnTo>
                          <a:pt x="3" y="50"/>
                        </a:lnTo>
                        <a:lnTo>
                          <a:pt x="7" y="50"/>
                        </a:lnTo>
                        <a:lnTo>
                          <a:pt x="11" y="50"/>
                        </a:lnTo>
                        <a:lnTo>
                          <a:pt x="15" y="50"/>
                        </a:lnTo>
                        <a:lnTo>
                          <a:pt x="19" y="50"/>
                        </a:lnTo>
                        <a:lnTo>
                          <a:pt x="34" y="50"/>
                        </a:lnTo>
                        <a:lnTo>
                          <a:pt x="37" y="50"/>
                        </a:lnTo>
                        <a:lnTo>
                          <a:pt x="41" y="55"/>
                        </a:lnTo>
                        <a:lnTo>
                          <a:pt x="41" y="50"/>
                        </a:lnTo>
                        <a:lnTo>
                          <a:pt x="37" y="50"/>
                        </a:lnTo>
                        <a:lnTo>
                          <a:pt x="37" y="46"/>
                        </a:lnTo>
                        <a:lnTo>
                          <a:pt x="34" y="46"/>
                        </a:lnTo>
                        <a:lnTo>
                          <a:pt x="37" y="46"/>
                        </a:lnTo>
                        <a:lnTo>
                          <a:pt x="37" y="42"/>
                        </a:lnTo>
                        <a:lnTo>
                          <a:pt x="41" y="42"/>
                        </a:lnTo>
                        <a:lnTo>
                          <a:pt x="37" y="42"/>
                        </a:lnTo>
                        <a:lnTo>
                          <a:pt x="37" y="38"/>
                        </a:lnTo>
                        <a:lnTo>
                          <a:pt x="34" y="38"/>
                        </a:lnTo>
                        <a:lnTo>
                          <a:pt x="34" y="33"/>
                        </a:lnTo>
                        <a:lnTo>
                          <a:pt x="37" y="33"/>
                        </a:lnTo>
                        <a:lnTo>
                          <a:pt x="37" y="29"/>
                        </a:lnTo>
                        <a:lnTo>
                          <a:pt x="34" y="29"/>
                        </a:lnTo>
                        <a:lnTo>
                          <a:pt x="34" y="25"/>
                        </a:lnTo>
                        <a:lnTo>
                          <a:pt x="30" y="25"/>
                        </a:lnTo>
                        <a:lnTo>
                          <a:pt x="30" y="21"/>
                        </a:lnTo>
                        <a:lnTo>
                          <a:pt x="34" y="21"/>
                        </a:lnTo>
                        <a:lnTo>
                          <a:pt x="34" y="16"/>
                        </a:lnTo>
                        <a:lnTo>
                          <a:pt x="30" y="16"/>
                        </a:lnTo>
                        <a:lnTo>
                          <a:pt x="26" y="12"/>
                        </a:lnTo>
                        <a:close/>
                      </a:path>
                    </a:pathLst>
                  </a:custGeom>
                  <a:solidFill>
                    <a:srgbClr val="114324"/>
                  </a:solidFill>
                  <a:ln w="6350">
                    <a:solidFill>
                      <a:srgbClr val="114324"/>
                    </a:solidFill>
                    <a:round/>
                    <a:headEnd/>
                    <a:tailEnd/>
                  </a:ln>
                </p:spPr>
                <p:txBody>
                  <a:bodyPr/>
                  <a:lstStyle/>
                  <a:p>
                    <a:endParaRPr lang="fa-IR"/>
                  </a:p>
                </p:txBody>
              </p:sp>
            </p:grpSp>
          </p:grpSp>
          <p:grpSp>
            <p:nvGrpSpPr>
              <p:cNvPr id="814" name="Group 1355"/>
              <p:cNvGrpSpPr>
                <a:grpSpLocks/>
              </p:cNvGrpSpPr>
              <p:nvPr/>
            </p:nvGrpSpPr>
            <p:grpSpPr bwMode="auto">
              <a:xfrm>
                <a:off x="1114" y="3248"/>
                <a:ext cx="162" cy="127"/>
                <a:chOff x="1114" y="3248"/>
                <a:chExt cx="162" cy="127"/>
              </a:xfrm>
            </p:grpSpPr>
            <p:sp>
              <p:nvSpPr>
                <p:cNvPr id="1305" name="Freeform 1356"/>
                <p:cNvSpPr>
                  <a:spLocks/>
                </p:cNvSpPr>
                <p:nvPr/>
              </p:nvSpPr>
              <p:spPr bwMode="auto">
                <a:xfrm>
                  <a:off x="1114" y="3265"/>
                  <a:ext cx="41" cy="47"/>
                </a:xfrm>
                <a:custGeom>
                  <a:avLst/>
                  <a:gdLst>
                    <a:gd name="T0" fmla="*/ 11 w 41"/>
                    <a:gd name="T1" fmla="*/ 13 h 47"/>
                    <a:gd name="T2" fmla="*/ 11 w 41"/>
                    <a:gd name="T3" fmla="*/ 21 h 47"/>
                    <a:gd name="T4" fmla="*/ 7 w 41"/>
                    <a:gd name="T5" fmla="*/ 25 h 47"/>
                    <a:gd name="T6" fmla="*/ 7 w 41"/>
                    <a:gd name="T7" fmla="*/ 30 h 47"/>
                    <a:gd name="T8" fmla="*/ 7 w 41"/>
                    <a:gd name="T9" fmla="*/ 34 h 47"/>
                    <a:gd name="T10" fmla="*/ 7 w 41"/>
                    <a:gd name="T11" fmla="*/ 34 h 47"/>
                    <a:gd name="T12" fmla="*/ 7 w 41"/>
                    <a:gd name="T13" fmla="*/ 34 h 47"/>
                    <a:gd name="T14" fmla="*/ 3 w 41"/>
                    <a:gd name="T15" fmla="*/ 38 h 47"/>
                    <a:gd name="T16" fmla="*/ 3 w 41"/>
                    <a:gd name="T17" fmla="*/ 38 h 47"/>
                    <a:gd name="T18" fmla="*/ 0 w 41"/>
                    <a:gd name="T19" fmla="*/ 42 h 47"/>
                    <a:gd name="T20" fmla="*/ 0 w 41"/>
                    <a:gd name="T21" fmla="*/ 47 h 47"/>
                    <a:gd name="T22" fmla="*/ 0 w 41"/>
                    <a:gd name="T23" fmla="*/ 47 h 47"/>
                    <a:gd name="T24" fmla="*/ 3 w 41"/>
                    <a:gd name="T25" fmla="*/ 47 h 47"/>
                    <a:gd name="T26" fmla="*/ 15 w 41"/>
                    <a:gd name="T27" fmla="*/ 47 h 47"/>
                    <a:gd name="T28" fmla="*/ 15 w 41"/>
                    <a:gd name="T29" fmla="*/ 47 h 47"/>
                    <a:gd name="T30" fmla="*/ 18 w 41"/>
                    <a:gd name="T31" fmla="*/ 47 h 47"/>
                    <a:gd name="T32" fmla="*/ 22 w 41"/>
                    <a:gd name="T33" fmla="*/ 47 h 47"/>
                    <a:gd name="T34" fmla="*/ 26 w 41"/>
                    <a:gd name="T35" fmla="*/ 42 h 47"/>
                    <a:gd name="T36" fmla="*/ 30 w 41"/>
                    <a:gd name="T37" fmla="*/ 42 h 47"/>
                    <a:gd name="T38" fmla="*/ 34 w 41"/>
                    <a:gd name="T39" fmla="*/ 47 h 47"/>
                    <a:gd name="T40" fmla="*/ 37 w 41"/>
                    <a:gd name="T41" fmla="*/ 47 h 47"/>
                    <a:gd name="T42" fmla="*/ 41 w 41"/>
                    <a:gd name="T43" fmla="*/ 47 h 47"/>
                    <a:gd name="T44" fmla="*/ 41 w 41"/>
                    <a:gd name="T45" fmla="*/ 42 h 47"/>
                    <a:gd name="T46" fmla="*/ 37 w 41"/>
                    <a:gd name="T47" fmla="*/ 42 h 47"/>
                    <a:gd name="T48" fmla="*/ 34 w 41"/>
                    <a:gd name="T49" fmla="*/ 38 h 47"/>
                    <a:gd name="T50" fmla="*/ 34 w 41"/>
                    <a:gd name="T51" fmla="*/ 38 h 47"/>
                    <a:gd name="T52" fmla="*/ 34 w 41"/>
                    <a:gd name="T53" fmla="*/ 34 h 47"/>
                    <a:gd name="T54" fmla="*/ 34 w 41"/>
                    <a:gd name="T55" fmla="*/ 34 h 47"/>
                    <a:gd name="T56" fmla="*/ 30 w 41"/>
                    <a:gd name="T57" fmla="*/ 30 h 47"/>
                    <a:gd name="T58" fmla="*/ 30 w 41"/>
                    <a:gd name="T59" fmla="*/ 25 h 47"/>
                    <a:gd name="T60" fmla="*/ 30 w 41"/>
                    <a:gd name="T61" fmla="*/ 21 h 47"/>
                    <a:gd name="T62" fmla="*/ 30 w 41"/>
                    <a:gd name="T63" fmla="*/ 21 h 47"/>
                    <a:gd name="T64" fmla="*/ 30 w 41"/>
                    <a:gd name="T65" fmla="*/ 17 h 47"/>
                    <a:gd name="T66" fmla="*/ 30 w 41"/>
                    <a:gd name="T67" fmla="*/ 17 h 47"/>
                    <a:gd name="T68" fmla="*/ 30 w 41"/>
                    <a:gd name="T69" fmla="*/ 17 h 47"/>
                    <a:gd name="T70" fmla="*/ 30 w 41"/>
                    <a:gd name="T71" fmla="*/ 13 h 47"/>
                    <a:gd name="T72" fmla="*/ 26 w 41"/>
                    <a:gd name="T73" fmla="*/ 13 h 47"/>
                    <a:gd name="T74" fmla="*/ 26 w 41"/>
                    <a:gd name="T75" fmla="*/ 8 h 47"/>
                    <a:gd name="T76" fmla="*/ 26 w 41"/>
                    <a:gd name="T77" fmla="*/ 8 h 47"/>
                    <a:gd name="T78" fmla="*/ 22 w 41"/>
                    <a:gd name="T79" fmla="*/ 4 h 47"/>
                    <a:gd name="T80" fmla="*/ 22 w 41"/>
                    <a:gd name="T81" fmla="*/ 4 h 47"/>
                    <a:gd name="T82" fmla="*/ 22 w 41"/>
                    <a:gd name="T83" fmla="*/ 0 h 47"/>
                    <a:gd name="T84" fmla="*/ 18 w 41"/>
                    <a:gd name="T85" fmla="*/ 0 h 47"/>
                    <a:gd name="T86" fmla="*/ 18 w 41"/>
                    <a:gd name="T87" fmla="*/ 4 h 47"/>
                    <a:gd name="T88" fmla="*/ 18 w 41"/>
                    <a:gd name="T89" fmla="*/ 4 h 47"/>
                    <a:gd name="T90" fmla="*/ 15 w 41"/>
                    <a:gd name="T91" fmla="*/ 8 h 47"/>
                    <a:gd name="T92" fmla="*/ 15 w 41"/>
                    <a:gd name="T93" fmla="*/ 8 h 47"/>
                    <a:gd name="T94" fmla="*/ 15 w 41"/>
                    <a:gd name="T95" fmla="*/ 8 h 47"/>
                    <a:gd name="T96" fmla="*/ 15 w 41"/>
                    <a:gd name="T97" fmla="*/ 13 h 47"/>
                    <a:gd name="T98" fmla="*/ 11 w 41"/>
                    <a:gd name="T99" fmla="*/ 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47"/>
                    <a:gd name="T152" fmla="*/ 41 w 41"/>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47">
                      <a:moveTo>
                        <a:pt x="11" y="13"/>
                      </a:moveTo>
                      <a:lnTo>
                        <a:pt x="11" y="13"/>
                      </a:lnTo>
                      <a:lnTo>
                        <a:pt x="11" y="21"/>
                      </a:lnTo>
                      <a:lnTo>
                        <a:pt x="7" y="25"/>
                      </a:lnTo>
                      <a:lnTo>
                        <a:pt x="7" y="30"/>
                      </a:lnTo>
                      <a:lnTo>
                        <a:pt x="7" y="34"/>
                      </a:lnTo>
                      <a:lnTo>
                        <a:pt x="3" y="38"/>
                      </a:lnTo>
                      <a:lnTo>
                        <a:pt x="0" y="42"/>
                      </a:lnTo>
                      <a:lnTo>
                        <a:pt x="0" y="47"/>
                      </a:lnTo>
                      <a:lnTo>
                        <a:pt x="3" y="47"/>
                      </a:lnTo>
                      <a:lnTo>
                        <a:pt x="7" y="47"/>
                      </a:lnTo>
                      <a:lnTo>
                        <a:pt x="15" y="47"/>
                      </a:lnTo>
                      <a:lnTo>
                        <a:pt x="18" y="47"/>
                      </a:lnTo>
                      <a:lnTo>
                        <a:pt x="22" y="47"/>
                      </a:lnTo>
                      <a:lnTo>
                        <a:pt x="26" y="42"/>
                      </a:lnTo>
                      <a:lnTo>
                        <a:pt x="30" y="42"/>
                      </a:lnTo>
                      <a:lnTo>
                        <a:pt x="30" y="47"/>
                      </a:lnTo>
                      <a:lnTo>
                        <a:pt x="34" y="47"/>
                      </a:lnTo>
                      <a:lnTo>
                        <a:pt x="37" y="47"/>
                      </a:lnTo>
                      <a:lnTo>
                        <a:pt x="41" y="47"/>
                      </a:lnTo>
                      <a:lnTo>
                        <a:pt x="41" y="42"/>
                      </a:lnTo>
                      <a:lnTo>
                        <a:pt x="37" y="42"/>
                      </a:lnTo>
                      <a:lnTo>
                        <a:pt x="34" y="38"/>
                      </a:lnTo>
                      <a:lnTo>
                        <a:pt x="34" y="34"/>
                      </a:lnTo>
                      <a:lnTo>
                        <a:pt x="30" y="30"/>
                      </a:lnTo>
                      <a:lnTo>
                        <a:pt x="30" y="25"/>
                      </a:lnTo>
                      <a:lnTo>
                        <a:pt x="30" y="21"/>
                      </a:lnTo>
                      <a:lnTo>
                        <a:pt x="30" y="17"/>
                      </a:lnTo>
                      <a:lnTo>
                        <a:pt x="30" y="13"/>
                      </a:lnTo>
                      <a:lnTo>
                        <a:pt x="26" y="13"/>
                      </a:lnTo>
                      <a:lnTo>
                        <a:pt x="26" y="8"/>
                      </a:lnTo>
                      <a:lnTo>
                        <a:pt x="26" y="4"/>
                      </a:lnTo>
                      <a:lnTo>
                        <a:pt x="22" y="4"/>
                      </a:lnTo>
                      <a:lnTo>
                        <a:pt x="22" y="0"/>
                      </a:lnTo>
                      <a:lnTo>
                        <a:pt x="18" y="0"/>
                      </a:lnTo>
                      <a:lnTo>
                        <a:pt x="18" y="4"/>
                      </a:lnTo>
                      <a:lnTo>
                        <a:pt x="15" y="8"/>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sp>
              <p:nvSpPr>
                <p:cNvPr id="1306" name="Freeform 1357"/>
                <p:cNvSpPr>
                  <a:spLocks/>
                </p:cNvSpPr>
                <p:nvPr/>
              </p:nvSpPr>
              <p:spPr bwMode="auto">
                <a:xfrm>
                  <a:off x="1148" y="3248"/>
                  <a:ext cx="41" cy="51"/>
                </a:xfrm>
                <a:custGeom>
                  <a:avLst/>
                  <a:gdLst>
                    <a:gd name="T0" fmla="*/ 11 w 41"/>
                    <a:gd name="T1" fmla="*/ 17 h 51"/>
                    <a:gd name="T2" fmla="*/ 11 w 41"/>
                    <a:gd name="T3" fmla="*/ 25 h 51"/>
                    <a:gd name="T4" fmla="*/ 7 w 41"/>
                    <a:gd name="T5" fmla="*/ 30 h 51"/>
                    <a:gd name="T6" fmla="*/ 7 w 41"/>
                    <a:gd name="T7" fmla="*/ 30 h 51"/>
                    <a:gd name="T8" fmla="*/ 7 w 41"/>
                    <a:gd name="T9" fmla="*/ 34 h 51"/>
                    <a:gd name="T10" fmla="*/ 7 w 41"/>
                    <a:gd name="T11" fmla="*/ 34 h 51"/>
                    <a:gd name="T12" fmla="*/ 7 w 41"/>
                    <a:gd name="T13" fmla="*/ 38 h 51"/>
                    <a:gd name="T14" fmla="*/ 3 w 41"/>
                    <a:gd name="T15" fmla="*/ 38 h 51"/>
                    <a:gd name="T16" fmla="*/ 3 w 41"/>
                    <a:gd name="T17" fmla="*/ 38 h 51"/>
                    <a:gd name="T18" fmla="*/ 0 w 41"/>
                    <a:gd name="T19" fmla="*/ 47 h 51"/>
                    <a:gd name="T20" fmla="*/ 0 w 41"/>
                    <a:gd name="T21" fmla="*/ 47 h 51"/>
                    <a:gd name="T22" fmla="*/ 0 w 41"/>
                    <a:gd name="T23" fmla="*/ 51 h 51"/>
                    <a:gd name="T24" fmla="*/ 3 w 41"/>
                    <a:gd name="T25" fmla="*/ 47 h 51"/>
                    <a:gd name="T26" fmla="*/ 15 w 41"/>
                    <a:gd name="T27" fmla="*/ 47 h 51"/>
                    <a:gd name="T28" fmla="*/ 18 w 41"/>
                    <a:gd name="T29" fmla="*/ 47 h 51"/>
                    <a:gd name="T30" fmla="*/ 18 w 41"/>
                    <a:gd name="T31" fmla="*/ 47 h 51"/>
                    <a:gd name="T32" fmla="*/ 22 w 41"/>
                    <a:gd name="T33" fmla="*/ 47 h 51"/>
                    <a:gd name="T34" fmla="*/ 26 w 41"/>
                    <a:gd name="T35" fmla="*/ 47 h 51"/>
                    <a:gd name="T36" fmla="*/ 30 w 41"/>
                    <a:gd name="T37" fmla="*/ 47 h 51"/>
                    <a:gd name="T38" fmla="*/ 33 w 41"/>
                    <a:gd name="T39" fmla="*/ 47 h 51"/>
                    <a:gd name="T40" fmla="*/ 37 w 41"/>
                    <a:gd name="T41" fmla="*/ 47 h 51"/>
                    <a:gd name="T42" fmla="*/ 41 w 41"/>
                    <a:gd name="T43" fmla="*/ 47 h 51"/>
                    <a:gd name="T44" fmla="*/ 41 w 41"/>
                    <a:gd name="T45" fmla="*/ 47 h 51"/>
                    <a:gd name="T46" fmla="*/ 37 w 41"/>
                    <a:gd name="T47" fmla="*/ 42 h 51"/>
                    <a:gd name="T48" fmla="*/ 33 w 41"/>
                    <a:gd name="T49" fmla="*/ 38 h 51"/>
                    <a:gd name="T50" fmla="*/ 33 w 41"/>
                    <a:gd name="T51" fmla="*/ 38 h 51"/>
                    <a:gd name="T52" fmla="*/ 33 w 41"/>
                    <a:gd name="T53" fmla="*/ 34 h 51"/>
                    <a:gd name="T54" fmla="*/ 33 w 41"/>
                    <a:gd name="T55" fmla="*/ 34 h 51"/>
                    <a:gd name="T56" fmla="*/ 30 w 41"/>
                    <a:gd name="T57" fmla="*/ 30 h 51"/>
                    <a:gd name="T58" fmla="*/ 30 w 41"/>
                    <a:gd name="T59" fmla="*/ 30 h 51"/>
                    <a:gd name="T60" fmla="*/ 33 w 41"/>
                    <a:gd name="T61" fmla="*/ 25 h 51"/>
                    <a:gd name="T62" fmla="*/ 30 w 41"/>
                    <a:gd name="T63" fmla="*/ 21 h 51"/>
                    <a:gd name="T64" fmla="*/ 30 w 41"/>
                    <a:gd name="T65" fmla="*/ 21 h 51"/>
                    <a:gd name="T66" fmla="*/ 30 w 41"/>
                    <a:gd name="T67" fmla="*/ 17 h 51"/>
                    <a:gd name="T68" fmla="*/ 30 w 41"/>
                    <a:gd name="T69" fmla="*/ 17 h 51"/>
                    <a:gd name="T70" fmla="*/ 30 w 41"/>
                    <a:gd name="T71" fmla="*/ 17 h 51"/>
                    <a:gd name="T72" fmla="*/ 26 w 41"/>
                    <a:gd name="T73" fmla="*/ 13 h 51"/>
                    <a:gd name="T74" fmla="*/ 26 w 41"/>
                    <a:gd name="T75" fmla="*/ 13 h 51"/>
                    <a:gd name="T76" fmla="*/ 26 w 41"/>
                    <a:gd name="T77" fmla="*/ 8 h 51"/>
                    <a:gd name="T78" fmla="*/ 22 w 41"/>
                    <a:gd name="T79" fmla="*/ 4 h 51"/>
                    <a:gd name="T80" fmla="*/ 22 w 41"/>
                    <a:gd name="T81" fmla="*/ 4 h 51"/>
                    <a:gd name="T82" fmla="*/ 22 w 41"/>
                    <a:gd name="T83" fmla="*/ 4 h 51"/>
                    <a:gd name="T84" fmla="*/ 18 w 41"/>
                    <a:gd name="T85" fmla="*/ 4 h 51"/>
                    <a:gd name="T86" fmla="*/ 18 w 41"/>
                    <a:gd name="T87" fmla="*/ 4 h 51"/>
                    <a:gd name="T88" fmla="*/ 18 w 41"/>
                    <a:gd name="T89" fmla="*/ 8 h 51"/>
                    <a:gd name="T90" fmla="*/ 15 w 41"/>
                    <a:gd name="T91" fmla="*/ 8 h 51"/>
                    <a:gd name="T92" fmla="*/ 15 w 41"/>
                    <a:gd name="T93" fmla="*/ 13 h 51"/>
                    <a:gd name="T94" fmla="*/ 15 w 41"/>
                    <a:gd name="T95" fmla="*/ 13 h 51"/>
                    <a:gd name="T96" fmla="*/ 15 w 41"/>
                    <a:gd name="T97" fmla="*/ 13 h 51"/>
                    <a:gd name="T98" fmla="*/ 11 w 41"/>
                    <a:gd name="T99" fmla="*/ 1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51"/>
                    <a:gd name="T152" fmla="*/ 41 w 41"/>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51">
                      <a:moveTo>
                        <a:pt x="11" y="17"/>
                      </a:moveTo>
                      <a:lnTo>
                        <a:pt x="11" y="17"/>
                      </a:lnTo>
                      <a:lnTo>
                        <a:pt x="11" y="21"/>
                      </a:lnTo>
                      <a:lnTo>
                        <a:pt x="11" y="25"/>
                      </a:lnTo>
                      <a:lnTo>
                        <a:pt x="7" y="25"/>
                      </a:lnTo>
                      <a:lnTo>
                        <a:pt x="7" y="30"/>
                      </a:lnTo>
                      <a:lnTo>
                        <a:pt x="7" y="34"/>
                      </a:lnTo>
                      <a:lnTo>
                        <a:pt x="7" y="38"/>
                      </a:lnTo>
                      <a:lnTo>
                        <a:pt x="3" y="38"/>
                      </a:lnTo>
                      <a:lnTo>
                        <a:pt x="3" y="42"/>
                      </a:lnTo>
                      <a:lnTo>
                        <a:pt x="0" y="47"/>
                      </a:lnTo>
                      <a:lnTo>
                        <a:pt x="0" y="51"/>
                      </a:lnTo>
                      <a:lnTo>
                        <a:pt x="3" y="47"/>
                      </a:lnTo>
                      <a:lnTo>
                        <a:pt x="11" y="47"/>
                      </a:lnTo>
                      <a:lnTo>
                        <a:pt x="15" y="47"/>
                      </a:lnTo>
                      <a:lnTo>
                        <a:pt x="18" y="47"/>
                      </a:lnTo>
                      <a:lnTo>
                        <a:pt x="22" y="47"/>
                      </a:lnTo>
                      <a:lnTo>
                        <a:pt x="26" y="47"/>
                      </a:lnTo>
                      <a:lnTo>
                        <a:pt x="30" y="47"/>
                      </a:lnTo>
                      <a:lnTo>
                        <a:pt x="33" y="47"/>
                      </a:lnTo>
                      <a:lnTo>
                        <a:pt x="37" y="47"/>
                      </a:lnTo>
                      <a:lnTo>
                        <a:pt x="41" y="47"/>
                      </a:lnTo>
                      <a:lnTo>
                        <a:pt x="37" y="42"/>
                      </a:lnTo>
                      <a:lnTo>
                        <a:pt x="33" y="42"/>
                      </a:lnTo>
                      <a:lnTo>
                        <a:pt x="33" y="38"/>
                      </a:lnTo>
                      <a:lnTo>
                        <a:pt x="33" y="34"/>
                      </a:lnTo>
                      <a:lnTo>
                        <a:pt x="33" y="30"/>
                      </a:lnTo>
                      <a:lnTo>
                        <a:pt x="30" y="30"/>
                      </a:lnTo>
                      <a:lnTo>
                        <a:pt x="33" y="25"/>
                      </a:lnTo>
                      <a:lnTo>
                        <a:pt x="30" y="21"/>
                      </a:lnTo>
                      <a:lnTo>
                        <a:pt x="30" y="17"/>
                      </a:lnTo>
                      <a:lnTo>
                        <a:pt x="30" y="13"/>
                      </a:lnTo>
                      <a:lnTo>
                        <a:pt x="26" y="13"/>
                      </a:lnTo>
                      <a:lnTo>
                        <a:pt x="26" y="8"/>
                      </a:lnTo>
                      <a:lnTo>
                        <a:pt x="22" y="4"/>
                      </a:lnTo>
                      <a:lnTo>
                        <a:pt x="22" y="0"/>
                      </a:lnTo>
                      <a:lnTo>
                        <a:pt x="18" y="4"/>
                      </a:lnTo>
                      <a:lnTo>
                        <a:pt x="18" y="8"/>
                      </a:lnTo>
                      <a:lnTo>
                        <a:pt x="15" y="8"/>
                      </a:lnTo>
                      <a:lnTo>
                        <a:pt x="15" y="13"/>
                      </a:lnTo>
                      <a:lnTo>
                        <a:pt x="11" y="13"/>
                      </a:lnTo>
                      <a:lnTo>
                        <a:pt x="11" y="17"/>
                      </a:lnTo>
                      <a:close/>
                    </a:path>
                  </a:pathLst>
                </a:custGeom>
                <a:solidFill>
                  <a:srgbClr val="114324"/>
                </a:solidFill>
                <a:ln w="6350">
                  <a:solidFill>
                    <a:srgbClr val="114324"/>
                  </a:solidFill>
                  <a:round/>
                  <a:headEnd/>
                  <a:tailEnd/>
                </a:ln>
              </p:spPr>
              <p:txBody>
                <a:bodyPr/>
                <a:lstStyle/>
                <a:p>
                  <a:endParaRPr lang="fa-IR"/>
                </a:p>
              </p:txBody>
            </p:sp>
            <p:sp>
              <p:nvSpPr>
                <p:cNvPr id="1307" name="Freeform 1358"/>
                <p:cNvSpPr>
                  <a:spLocks/>
                </p:cNvSpPr>
                <p:nvPr/>
              </p:nvSpPr>
              <p:spPr bwMode="auto">
                <a:xfrm>
                  <a:off x="1174" y="3273"/>
                  <a:ext cx="45" cy="77"/>
                </a:xfrm>
                <a:custGeom>
                  <a:avLst/>
                  <a:gdLst>
                    <a:gd name="T0" fmla="*/ 11 w 45"/>
                    <a:gd name="T1" fmla="*/ 22 h 77"/>
                    <a:gd name="T2" fmla="*/ 11 w 45"/>
                    <a:gd name="T3" fmla="*/ 34 h 77"/>
                    <a:gd name="T4" fmla="*/ 11 w 45"/>
                    <a:gd name="T5" fmla="*/ 47 h 77"/>
                    <a:gd name="T6" fmla="*/ 7 w 45"/>
                    <a:gd name="T7" fmla="*/ 47 h 77"/>
                    <a:gd name="T8" fmla="*/ 7 w 45"/>
                    <a:gd name="T9" fmla="*/ 56 h 77"/>
                    <a:gd name="T10" fmla="*/ 7 w 45"/>
                    <a:gd name="T11" fmla="*/ 56 h 77"/>
                    <a:gd name="T12" fmla="*/ 7 w 45"/>
                    <a:gd name="T13" fmla="*/ 60 h 77"/>
                    <a:gd name="T14" fmla="*/ 7 w 45"/>
                    <a:gd name="T15" fmla="*/ 60 h 77"/>
                    <a:gd name="T16" fmla="*/ 4 w 45"/>
                    <a:gd name="T17" fmla="*/ 64 h 77"/>
                    <a:gd name="T18" fmla="*/ 0 w 45"/>
                    <a:gd name="T19" fmla="*/ 72 h 77"/>
                    <a:gd name="T20" fmla="*/ 0 w 45"/>
                    <a:gd name="T21" fmla="*/ 77 h 77"/>
                    <a:gd name="T22" fmla="*/ 0 w 45"/>
                    <a:gd name="T23" fmla="*/ 77 h 77"/>
                    <a:gd name="T24" fmla="*/ 11 w 45"/>
                    <a:gd name="T25" fmla="*/ 77 h 77"/>
                    <a:gd name="T26" fmla="*/ 19 w 45"/>
                    <a:gd name="T27" fmla="*/ 77 h 77"/>
                    <a:gd name="T28" fmla="*/ 19 w 45"/>
                    <a:gd name="T29" fmla="*/ 72 h 77"/>
                    <a:gd name="T30" fmla="*/ 23 w 45"/>
                    <a:gd name="T31" fmla="*/ 72 h 77"/>
                    <a:gd name="T32" fmla="*/ 26 w 45"/>
                    <a:gd name="T33" fmla="*/ 72 h 77"/>
                    <a:gd name="T34" fmla="*/ 26 w 45"/>
                    <a:gd name="T35" fmla="*/ 72 h 77"/>
                    <a:gd name="T36" fmla="*/ 30 w 45"/>
                    <a:gd name="T37" fmla="*/ 72 h 77"/>
                    <a:gd name="T38" fmla="*/ 34 w 45"/>
                    <a:gd name="T39" fmla="*/ 77 h 77"/>
                    <a:gd name="T40" fmla="*/ 38 w 45"/>
                    <a:gd name="T41" fmla="*/ 77 h 77"/>
                    <a:gd name="T42" fmla="*/ 41 w 45"/>
                    <a:gd name="T43" fmla="*/ 77 h 77"/>
                    <a:gd name="T44" fmla="*/ 45 w 45"/>
                    <a:gd name="T45" fmla="*/ 77 h 77"/>
                    <a:gd name="T46" fmla="*/ 41 w 45"/>
                    <a:gd name="T47" fmla="*/ 72 h 77"/>
                    <a:gd name="T48" fmla="*/ 38 w 45"/>
                    <a:gd name="T49" fmla="*/ 64 h 77"/>
                    <a:gd name="T50" fmla="*/ 34 w 45"/>
                    <a:gd name="T51" fmla="*/ 60 h 77"/>
                    <a:gd name="T52" fmla="*/ 34 w 45"/>
                    <a:gd name="T53" fmla="*/ 56 h 77"/>
                    <a:gd name="T54" fmla="*/ 34 w 45"/>
                    <a:gd name="T55" fmla="*/ 51 h 77"/>
                    <a:gd name="T56" fmla="*/ 34 w 45"/>
                    <a:gd name="T57" fmla="*/ 47 h 77"/>
                    <a:gd name="T58" fmla="*/ 30 w 45"/>
                    <a:gd name="T59" fmla="*/ 43 h 77"/>
                    <a:gd name="T60" fmla="*/ 30 w 45"/>
                    <a:gd name="T61" fmla="*/ 43 h 77"/>
                    <a:gd name="T62" fmla="*/ 34 w 45"/>
                    <a:gd name="T63" fmla="*/ 39 h 77"/>
                    <a:gd name="T64" fmla="*/ 30 w 45"/>
                    <a:gd name="T65" fmla="*/ 34 h 77"/>
                    <a:gd name="T66" fmla="*/ 30 w 45"/>
                    <a:gd name="T67" fmla="*/ 30 h 77"/>
                    <a:gd name="T68" fmla="*/ 30 w 45"/>
                    <a:gd name="T69" fmla="*/ 26 h 77"/>
                    <a:gd name="T70" fmla="*/ 30 w 45"/>
                    <a:gd name="T71" fmla="*/ 26 h 77"/>
                    <a:gd name="T72" fmla="*/ 30 w 45"/>
                    <a:gd name="T73" fmla="*/ 22 h 77"/>
                    <a:gd name="T74" fmla="*/ 26 w 45"/>
                    <a:gd name="T75" fmla="*/ 17 h 77"/>
                    <a:gd name="T76" fmla="*/ 26 w 45"/>
                    <a:gd name="T77" fmla="*/ 13 h 77"/>
                    <a:gd name="T78" fmla="*/ 26 w 45"/>
                    <a:gd name="T79" fmla="*/ 9 h 77"/>
                    <a:gd name="T80" fmla="*/ 23 w 45"/>
                    <a:gd name="T81" fmla="*/ 5 h 77"/>
                    <a:gd name="T82" fmla="*/ 23 w 45"/>
                    <a:gd name="T83" fmla="*/ 0 h 77"/>
                    <a:gd name="T84" fmla="*/ 23 w 45"/>
                    <a:gd name="T85" fmla="*/ 0 h 77"/>
                    <a:gd name="T86" fmla="*/ 23 w 45"/>
                    <a:gd name="T87" fmla="*/ 5 h 77"/>
                    <a:gd name="T88" fmla="*/ 19 w 45"/>
                    <a:gd name="T89" fmla="*/ 9 h 77"/>
                    <a:gd name="T90" fmla="*/ 19 w 45"/>
                    <a:gd name="T91" fmla="*/ 9 h 77"/>
                    <a:gd name="T92" fmla="*/ 15 w 45"/>
                    <a:gd name="T93" fmla="*/ 13 h 77"/>
                    <a:gd name="T94" fmla="*/ 15 w 45"/>
                    <a:gd name="T95" fmla="*/ 13 h 77"/>
                    <a:gd name="T96" fmla="*/ 15 w 45"/>
                    <a:gd name="T97" fmla="*/ 17 h 77"/>
                    <a:gd name="T98" fmla="*/ 15 w 45"/>
                    <a:gd name="T99" fmla="*/ 22 h 77"/>
                    <a:gd name="T100" fmla="*/ 15 w 45"/>
                    <a:gd name="T101" fmla="*/ 22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77"/>
                    <a:gd name="T155" fmla="*/ 45 w 45"/>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77">
                      <a:moveTo>
                        <a:pt x="11" y="22"/>
                      </a:moveTo>
                      <a:lnTo>
                        <a:pt x="11" y="22"/>
                      </a:lnTo>
                      <a:lnTo>
                        <a:pt x="11" y="34"/>
                      </a:lnTo>
                      <a:lnTo>
                        <a:pt x="11" y="39"/>
                      </a:lnTo>
                      <a:lnTo>
                        <a:pt x="11" y="47"/>
                      </a:lnTo>
                      <a:lnTo>
                        <a:pt x="7" y="47"/>
                      </a:lnTo>
                      <a:lnTo>
                        <a:pt x="7" y="56"/>
                      </a:lnTo>
                      <a:lnTo>
                        <a:pt x="7" y="60"/>
                      </a:lnTo>
                      <a:lnTo>
                        <a:pt x="4" y="64"/>
                      </a:lnTo>
                      <a:lnTo>
                        <a:pt x="0" y="72"/>
                      </a:lnTo>
                      <a:lnTo>
                        <a:pt x="0" y="77"/>
                      </a:lnTo>
                      <a:lnTo>
                        <a:pt x="4" y="77"/>
                      </a:lnTo>
                      <a:lnTo>
                        <a:pt x="11" y="77"/>
                      </a:lnTo>
                      <a:lnTo>
                        <a:pt x="15" y="77"/>
                      </a:lnTo>
                      <a:lnTo>
                        <a:pt x="19" y="77"/>
                      </a:lnTo>
                      <a:lnTo>
                        <a:pt x="19" y="72"/>
                      </a:lnTo>
                      <a:lnTo>
                        <a:pt x="23" y="72"/>
                      </a:lnTo>
                      <a:lnTo>
                        <a:pt x="23" y="77"/>
                      </a:lnTo>
                      <a:lnTo>
                        <a:pt x="26" y="72"/>
                      </a:lnTo>
                      <a:lnTo>
                        <a:pt x="30" y="72"/>
                      </a:lnTo>
                      <a:lnTo>
                        <a:pt x="34" y="77"/>
                      </a:lnTo>
                      <a:lnTo>
                        <a:pt x="38" y="77"/>
                      </a:lnTo>
                      <a:lnTo>
                        <a:pt x="41" y="77"/>
                      </a:lnTo>
                      <a:lnTo>
                        <a:pt x="45" y="77"/>
                      </a:lnTo>
                      <a:lnTo>
                        <a:pt x="41" y="72"/>
                      </a:lnTo>
                      <a:lnTo>
                        <a:pt x="38" y="68"/>
                      </a:lnTo>
                      <a:lnTo>
                        <a:pt x="38" y="64"/>
                      </a:lnTo>
                      <a:lnTo>
                        <a:pt x="34" y="60"/>
                      </a:lnTo>
                      <a:lnTo>
                        <a:pt x="34" y="56"/>
                      </a:lnTo>
                      <a:lnTo>
                        <a:pt x="34" y="51"/>
                      </a:lnTo>
                      <a:lnTo>
                        <a:pt x="34" y="47"/>
                      </a:lnTo>
                      <a:lnTo>
                        <a:pt x="30" y="47"/>
                      </a:lnTo>
                      <a:lnTo>
                        <a:pt x="30" y="43"/>
                      </a:lnTo>
                      <a:lnTo>
                        <a:pt x="34" y="43"/>
                      </a:lnTo>
                      <a:lnTo>
                        <a:pt x="34" y="39"/>
                      </a:lnTo>
                      <a:lnTo>
                        <a:pt x="30" y="34"/>
                      </a:lnTo>
                      <a:lnTo>
                        <a:pt x="30" y="30"/>
                      </a:lnTo>
                      <a:lnTo>
                        <a:pt x="30" y="26"/>
                      </a:lnTo>
                      <a:lnTo>
                        <a:pt x="30" y="22"/>
                      </a:lnTo>
                      <a:lnTo>
                        <a:pt x="26" y="17"/>
                      </a:lnTo>
                      <a:lnTo>
                        <a:pt x="26" y="13"/>
                      </a:lnTo>
                      <a:lnTo>
                        <a:pt x="26" y="9"/>
                      </a:lnTo>
                      <a:lnTo>
                        <a:pt x="26" y="5"/>
                      </a:lnTo>
                      <a:lnTo>
                        <a:pt x="23" y="5"/>
                      </a:lnTo>
                      <a:lnTo>
                        <a:pt x="23" y="0"/>
                      </a:lnTo>
                      <a:lnTo>
                        <a:pt x="23" y="5"/>
                      </a:lnTo>
                      <a:lnTo>
                        <a:pt x="19" y="5"/>
                      </a:lnTo>
                      <a:lnTo>
                        <a:pt x="19" y="9"/>
                      </a:lnTo>
                      <a:lnTo>
                        <a:pt x="19" y="13"/>
                      </a:lnTo>
                      <a:lnTo>
                        <a:pt x="15" y="13"/>
                      </a:lnTo>
                      <a:lnTo>
                        <a:pt x="15" y="17"/>
                      </a:lnTo>
                      <a:lnTo>
                        <a:pt x="15" y="22"/>
                      </a:lnTo>
                      <a:lnTo>
                        <a:pt x="11" y="22"/>
                      </a:lnTo>
                      <a:close/>
                    </a:path>
                  </a:pathLst>
                </a:custGeom>
                <a:solidFill>
                  <a:srgbClr val="005E31"/>
                </a:solidFill>
                <a:ln w="6350">
                  <a:solidFill>
                    <a:srgbClr val="005E31"/>
                  </a:solidFill>
                  <a:round/>
                  <a:headEnd/>
                  <a:tailEnd/>
                </a:ln>
              </p:spPr>
              <p:txBody>
                <a:bodyPr/>
                <a:lstStyle/>
                <a:p>
                  <a:endParaRPr lang="fa-IR"/>
                </a:p>
              </p:txBody>
            </p:sp>
            <p:sp>
              <p:nvSpPr>
                <p:cNvPr id="1308" name="Freeform 1359"/>
                <p:cNvSpPr>
                  <a:spLocks/>
                </p:cNvSpPr>
                <p:nvPr/>
              </p:nvSpPr>
              <p:spPr bwMode="auto">
                <a:xfrm>
                  <a:off x="1212" y="3299"/>
                  <a:ext cx="64" cy="76"/>
                </a:xfrm>
                <a:custGeom>
                  <a:avLst/>
                  <a:gdLst>
                    <a:gd name="T0" fmla="*/ 34 w 64"/>
                    <a:gd name="T1" fmla="*/ 17 h 76"/>
                    <a:gd name="T2" fmla="*/ 34 w 64"/>
                    <a:gd name="T3" fmla="*/ 17 h 76"/>
                    <a:gd name="T4" fmla="*/ 34 w 64"/>
                    <a:gd name="T5" fmla="*/ 13 h 76"/>
                    <a:gd name="T6" fmla="*/ 30 w 64"/>
                    <a:gd name="T7" fmla="*/ 8 h 76"/>
                    <a:gd name="T8" fmla="*/ 26 w 64"/>
                    <a:gd name="T9" fmla="*/ 4 h 76"/>
                    <a:gd name="T10" fmla="*/ 26 w 64"/>
                    <a:gd name="T11" fmla="*/ 0 h 76"/>
                    <a:gd name="T12" fmla="*/ 22 w 64"/>
                    <a:gd name="T13" fmla="*/ 4 h 76"/>
                    <a:gd name="T14" fmla="*/ 18 w 64"/>
                    <a:gd name="T15" fmla="*/ 17 h 76"/>
                    <a:gd name="T16" fmla="*/ 18 w 64"/>
                    <a:gd name="T17" fmla="*/ 21 h 76"/>
                    <a:gd name="T18" fmla="*/ 15 w 64"/>
                    <a:gd name="T19" fmla="*/ 21 h 76"/>
                    <a:gd name="T20" fmla="*/ 15 w 64"/>
                    <a:gd name="T21" fmla="*/ 25 h 76"/>
                    <a:gd name="T22" fmla="*/ 15 w 64"/>
                    <a:gd name="T23" fmla="*/ 30 h 76"/>
                    <a:gd name="T24" fmla="*/ 7 w 64"/>
                    <a:gd name="T25" fmla="*/ 34 h 76"/>
                    <a:gd name="T26" fmla="*/ 15 w 64"/>
                    <a:gd name="T27" fmla="*/ 34 h 76"/>
                    <a:gd name="T28" fmla="*/ 7 w 64"/>
                    <a:gd name="T29" fmla="*/ 42 h 76"/>
                    <a:gd name="T30" fmla="*/ 11 w 64"/>
                    <a:gd name="T31" fmla="*/ 46 h 76"/>
                    <a:gd name="T32" fmla="*/ 3 w 64"/>
                    <a:gd name="T33" fmla="*/ 55 h 76"/>
                    <a:gd name="T34" fmla="*/ 3 w 64"/>
                    <a:gd name="T35" fmla="*/ 59 h 76"/>
                    <a:gd name="T36" fmla="*/ 3 w 64"/>
                    <a:gd name="T37" fmla="*/ 59 h 76"/>
                    <a:gd name="T38" fmla="*/ 11 w 64"/>
                    <a:gd name="T39" fmla="*/ 59 h 76"/>
                    <a:gd name="T40" fmla="*/ 11 w 64"/>
                    <a:gd name="T41" fmla="*/ 63 h 76"/>
                    <a:gd name="T42" fmla="*/ 7 w 64"/>
                    <a:gd name="T43" fmla="*/ 68 h 76"/>
                    <a:gd name="T44" fmla="*/ 0 w 64"/>
                    <a:gd name="T45" fmla="*/ 72 h 76"/>
                    <a:gd name="T46" fmla="*/ 7 w 64"/>
                    <a:gd name="T47" fmla="*/ 72 h 76"/>
                    <a:gd name="T48" fmla="*/ 18 w 64"/>
                    <a:gd name="T49" fmla="*/ 72 h 76"/>
                    <a:gd name="T50" fmla="*/ 26 w 64"/>
                    <a:gd name="T51" fmla="*/ 76 h 76"/>
                    <a:gd name="T52" fmla="*/ 52 w 64"/>
                    <a:gd name="T53" fmla="*/ 72 h 76"/>
                    <a:gd name="T54" fmla="*/ 64 w 64"/>
                    <a:gd name="T55" fmla="*/ 72 h 76"/>
                    <a:gd name="T56" fmla="*/ 60 w 64"/>
                    <a:gd name="T57" fmla="*/ 72 h 76"/>
                    <a:gd name="T58" fmla="*/ 52 w 64"/>
                    <a:gd name="T59" fmla="*/ 68 h 76"/>
                    <a:gd name="T60" fmla="*/ 52 w 64"/>
                    <a:gd name="T61" fmla="*/ 63 h 76"/>
                    <a:gd name="T62" fmla="*/ 52 w 64"/>
                    <a:gd name="T63" fmla="*/ 59 h 76"/>
                    <a:gd name="T64" fmla="*/ 56 w 64"/>
                    <a:gd name="T65" fmla="*/ 59 h 76"/>
                    <a:gd name="T66" fmla="*/ 56 w 64"/>
                    <a:gd name="T67" fmla="*/ 55 h 76"/>
                    <a:gd name="T68" fmla="*/ 49 w 64"/>
                    <a:gd name="T69" fmla="*/ 51 h 76"/>
                    <a:gd name="T70" fmla="*/ 45 w 64"/>
                    <a:gd name="T71" fmla="*/ 46 h 76"/>
                    <a:gd name="T72" fmla="*/ 49 w 64"/>
                    <a:gd name="T73" fmla="*/ 46 h 76"/>
                    <a:gd name="T74" fmla="*/ 52 w 64"/>
                    <a:gd name="T75" fmla="*/ 42 h 76"/>
                    <a:gd name="T76" fmla="*/ 49 w 64"/>
                    <a:gd name="T77" fmla="*/ 38 h 76"/>
                    <a:gd name="T78" fmla="*/ 41 w 64"/>
                    <a:gd name="T79" fmla="*/ 34 h 76"/>
                    <a:gd name="T80" fmla="*/ 41 w 64"/>
                    <a:gd name="T81" fmla="*/ 34 h 76"/>
                    <a:gd name="T82" fmla="*/ 45 w 64"/>
                    <a:gd name="T83" fmla="*/ 30 h 76"/>
                    <a:gd name="T84" fmla="*/ 45 w 64"/>
                    <a:gd name="T85" fmla="*/ 25 h 76"/>
                    <a:gd name="T86" fmla="*/ 41 w 64"/>
                    <a:gd name="T87" fmla="*/ 21 h 76"/>
                    <a:gd name="T88" fmla="*/ 37 w 64"/>
                    <a:gd name="T89" fmla="*/ 21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76"/>
                    <a:gd name="T137" fmla="*/ 64 w 64"/>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76">
                      <a:moveTo>
                        <a:pt x="34" y="17"/>
                      </a:moveTo>
                      <a:lnTo>
                        <a:pt x="34" y="17"/>
                      </a:lnTo>
                      <a:lnTo>
                        <a:pt x="34" y="13"/>
                      </a:lnTo>
                      <a:lnTo>
                        <a:pt x="30" y="8"/>
                      </a:lnTo>
                      <a:lnTo>
                        <a:pt x="26" y="4"/>
                      </a:lnTo>
                      <a:lnTo>
                        <a:pt x="26" y="0"/>
                      </a:lnTo>
                      <a:lnTo>
                        <a:pt x="22" y="0"/>
                      </a:lnTo>
                      <a:lnTo>
                        <a:pt x="22" y="4"/>
                      </a:lnTo>
                      <a:lnTo>
                        <a:pt x="18" y="13"/>
                      </a:lnTo>
                      <a:lnTo>
                        <a:pt x="18" y="17"/>
                      </a:lnTo>
                      <a:lnTo>
                        <a:pt x="18" y="21"/>
                      </a:lnTo>
                      <a:lnTo>
                        <a:pt x="15" y="21"/>
                      </a:lnTo>
                      <a:lnTo>
                        <a:pt x="15" y="25"/>
                      </a:lnTo>
                      <a:lnTo>
                        <a:pt x="15" y="30"/>
                      </a:lnTo>
                      <a:lnTo>
                        <a:pt x="11" y="30"/>
                      </a:lnTo>
                      <a:lnTo>
                        <a:pt x="11" y="34"/>
                      </a:lnTo>
                      <a:lnTo>
                        <a:pt x="7" y="34"/>
                      </a:lnTo>
                      <a:lnTo>
                        <a:pt x="11" y="34"/>
                      </a:lnTo>
                      <a:lnTo>
                        <a:pt x="15" y="34"/>
                      </a:lnTo>
                      <a:lnTo>
                        <a:pt x="7" y="42"/>
                      </a:lnTo>
                      <a:lnTo>
                        <a:pt x="11" y="42"/>
                      </a:lnTo>
                      <a:lnTo>
                        <a:pt x="11" y="46"/>
                      </a:lnTo>
                      <a:lnTo>
                        <a:pt x="7" y="51"/>
                      </a:lnTo>
                      <a:lnTo>
                        <a:pt x="7" y="55"/>
                      </a:lnTo>
                      <a:lnTo>
                        <a:pt x="3" y="55"/>
                      </a:lnTo>
                      <a:lnTo>
                        <a:pt x="3" y="59"/>
                      </a:lnTo>
                      <a:lnTo>
                        <a:pt x="7" y="59"/>
                      </a:lnTo>
                      <a:lnTo>
                        <a:pt x="11" y="59"/>
                      </a:lnTo>
                      <a:lnTo>
                        <a:pt x="11" y="63"/>
                      </a:lnTo>
                      <a:lnTo>
                        <a:pt x="7" y="68"/>
                      </a:lnTo>
                      <a:lnTo>
                        <a:pt x="3" y="72"/>
                      </a:lnTo>
                      <a:lnTo>
                        <a:pt x="0" y="72"/>
                      </a:lnTo>
                      <a:lnTo>
                        <a:pt x="3" y="72"/>
                      </a:lnTo>
                      <a:lnTo>
                        <a:pt x="7" y="72"/>
                      </a:lnTo>
                      <a:lnTo>
                        <a:pt x="11" y="72"/>
                      </a:lnTo>
                      <a:lnTo>
                        <a:pt x="15" y="72"/>
                      </a:lnTo>
                      <a:lnTo>
                        <a:pt x="18" y="72"/>
                      </a:lnTo>
                      <a:lnTo>
                        <a:pt x="22" y="72"/>
                      </a:lnTo>
                      <a:lnTo>
                        <a:pt x="26" y="76"/>
                      </a:lnTo>
                      <a:lnTo>
                        <a:pt x="49" y="72"/>
                      </a:lnTo>
                      <a:lnTo>
                        <a:pt x="52" y="72"/>
                      </a:lnTo>
                      <a:lnTo>
                        <a:pt x="56" y="72"/>
                      </a:lnTo>
                      <a:lnTo>
                        <a:pt x="60" y="72"/>
                      </a:lnTo>
                      <a:lnTo>
                        <a:pt x="64" y="72"/>
                      </a:lnTo>
                      <a:lnTo>
                        <a:pt x="60" y="72"/>
                      </a:lnTo>
                      <a:lnTo>
                        <a:pt x="56" y="72"/>
                      </a:lnTo>
                      <a:lnTo>
                        <a:pt x="56" y="68"/>
                      </a:lnTo>
                      <a:lnTo>
                        <a:pt x="52" y="68"/>
                      </a:lnTo>
                      <a:lnTo>
                        <a:pt x="52" y="63"/>
                      </a:lnTo>
                      <a:lnTo>
                        <a:pt x="52" y="59"/>
                      </a:lnTo>
                      <a:lnTo>
                        <a:pt x="56" y="59"/>
                      </a:lnTo>
                      <a:lnTo>
                        <a:pt x="56" y="55"/>
                      </a:lnTo>
                      <a:lnTo>
                        <a:pt x="52" y="55"/>
                      </a:lnTo>
                      <a:lnTo>
                        <a:pt x="49" y="51"/>
                      </a:lnTo>
                      <a:lnTo>
                        <a:pt x="45" y="51"/>
                      </a:lnTo>
                      <a:lnTo>
                        <a:pt x="45" y="46"/>
                      </a:lnTo>
                      <a:lnTo>
                        <a:pt x="49" y="46"/>
                      </a:lnTo>
                      <a:lnTo>
                        <a:pt x="49" y="42"/>
                      </a:lnTo>
                      <a:lnTo>
                        <a:pt x="52" y="42"/>
                      </a:lnTo>
                      <a:lnTo>
                        <a:pt x="49" y="42"/>
                      </a:lnTo>
                      <a:lnTo>
                        <a:pt x="49" y="38"/>
                      </a:lnTo>
                      <a:lnTo>
                        <a:pt x="45" y="38"/>
                      </a:lnTo>
                      <a:lnTo>
                        <a:pt x="45" y="34"/>
                      </a:lnTo>
                      <a:lnTo>
                        <a:pt x="41" y="34"/>
                      </a:lnTo>
                      <a:lnTo>
                        <a:pt x="41" y="30"/>
                      </a:lnTo>
                      <a:lnTo>
                        <a:pt x="45" y="30"/>
                      </a:lnTo>
                      <a:lnTo>
                        <a:pt x="45" y="25"/>
                      </a:lnTo>
                      <a:lnTo>
                        <a:pt x="41" y="25"/>
                      </a:lnTo>
                      <a:lnTo>
                        <a:pt x="41" y="21"/>
                      </a:lnTo>
                      <a:lnTo>
                        <a:pt x="37" y="21"/>
                      </a:lnTo>
                      <a:lnTo>
                        <a:pt x="34" y="17"/>
                      </a:lnTo>
                      <a:close/>
                    </a:path>
                  </a:pathLst>
                </a:custGeom>
                <a:solidFill>
                  <a:srgbClr val="114324"/>
                </a:solidFill>
                <a:ln w="6350">
                  <a:solidFill>
                    <a:srgbClr val="114324"/>
                  </a:solidFill>
                  <a:round/>
                  <a:headEnd/>
                  <a:tailEnd/>
                </a:ln>
              </p:spPr>
              <p:txBody>
                <a:bodyPr/>
                <a:lstStyle/>
                <a:p>
                  <a:endParaRPr lang="fa-IR"/>
                </a:p>
              </p:txBody>
            </p:sp>
          </p:grpSp>
          <p:grpSp>
            <p:nvGrpSpPr>
              <p:cNvPr id="815" name="Group 1360"/>
              <p:cNvGrpSpPr>
                <a:grpSpLocks/>
              </p:cNvGrpSpPr>
              <p:nvPr/>
            </p:nvGrpSpPr>
            <p:grpSpPr bwMode="auto">
              <a:xfrm>
                <a:off x="1083" y="3362"/>
                <a:ext cx="53" cy="60"/>
                <a:chOff x="1083" y="3362"/>
                <a:chExt cx="53" cy="60"/>
              </a:xfrm>
            </p:grpSpPr>
            <p:grpSp>
              <p:nvGrpSpPr>
                <p:cNvPr id="1301" name="Group 1361"/>
                <p:cNvGrpSpPr>
                  <a:grpSpLocks/>
                </p:cNvGrpSpPr>
                <p:nvPr/>
              </p:nvGrpSpPr>
              <p:grpSpPr bwMode="auto">
                <a:xfrm>
                  <a:off x="1083" y="3362"/>
                  <a:ext cx="53" cy="47"/>
                  <a:chOff x="1083" y="3362"/>
                  <a:chExt cx="53" cy="47"/>
                </a:xfrm>
              </p:grpSpPr>
              <p:sp>
                <p:nvSpPr>
                  <p:cNvPr id="1303" name="Freeform 1362"/>
                  <p:cNvSpPr>
                    <a:spLocks/>
                  </p:cNvSpPr>
                  <p:nvPr/>
                </p:nvSpPr>
                <p:spPr bwMode="auto">
                  <a:xfrm>
                    <a:off x="1083" y="3362"/>
                    <a:ext cx="53" cy="47"/>
                  </a:xfrm>
                  <a:custGeom>
                    <a:avLst/>
                    <a:gdLst>
                      <a:gd name="T0" fmla="*/ 15 w 53"/>
                      <a:gd name="T1" fmla="*/ 13 h 47"/>
                      <a:gd name="T2" fmla="*/ 12 w 53"/>
                      <a:gd name="T3" fmla="*/ 22 h 47"/>
                      <a:gd name="T4" fmla="*/ 12 w 53"/>
                      <a:gd name="T5" fmla="*/ 26 h 47"/>
                      <a:gd name="T6" fmla="*/ 8 w 53"/>
                      <a:gd name="T7" fmla="*/ 30 h 47"/>
                      <a:gd name="T8" fmla="*/ 8 w 53"/>
                      <a:gd name="T9" fmla="*/ 34 h 47"/>
                      <a:gd name="T10" fmla="*/ 8 w 53"/>
                      <a:gd name="T11" fmla="*/ 34 h 47"/>
                      <a:gd name="T12" fmla="*/ 4 w 53"/>
                      <a:gd name="T13" fmla="*/ 34 h 47"/>
                      <a:gd name="T14" fmla="*/ 4 w 53"/>
                      <a:gd name="T15" fmla="*/ 39 h 47"/>
                      <a:gd name="T16" fmla="*/ 4 w 53"/>
                      <a:gd name="T17" fmla="*/ 39 h 47"/>
                      <a:gd name="T18" fmla="*/ 0 w 53"/>
                      <a:gd name="T19" fmla="*/ 43 h 47"/>
                      <a:gd name="T20" fmla="*/ 0 w 53"/>
                      <a:gd name="T21" fmla="*/ 43 h 47"/>
                      <a:gd name="T22" fmla="*/ 0 w 53"/>
                      <a:gd name="T23" fmla="*/ 47 h 47"/>
                      <a:gd name="T24" fmla="*/ 12 w 53"/>
                      <a:gd name="T25" fmla="*/ 43 h 47"/>
                      <a:gd name="T26" fmla="*/ 19 w 53"/>
                      <a:gd name="T27" fmla="*/ 43 h 47"/>
                      <a:gd name="T28" fmla="*/ 23 w 53"/>
                      <a:gd name="T29" fmla="*/ 43 h 47"/>
                      <a:gd name="T30" fmla="*/ 27 w 53"/>
                      <a:gd name="T31" fmla="*/ 43 h 47"/>
                      <a:gd name="T32" fmla="*/ 31 w 53"/>
                      <a:gd name="T33" fmla="*/ 43 h 47"/>
                      <a:gd name="T34" fmla="*/ 38 w 53"/>
                      <a:gd name="T35" fmla="*/ 43 h 47"/>
                      <a:gd name="T36" fmla="*/ 42 w 53"/>
                      <a:gd name="T37" fmla="*/ 43 h 47"/>
                      <a:gd name="T38" fmla="*/ 46 w 53"/>
                      <a:gd name="T39" fmla="*/ 43 h 47"/>
                      <a:gd name="T40" fmla="*/ 53 w 53"/>
                      <a:gd name="T41" fmla="*/ 43 h 47"/>
                      <a:gd name="T42" fmla="*/ 53 w 53"/>
                      <a:gd name="T43" fmla="*/ 43 h 47"/>
                      <a:gd name="T44" fmla="*/ 46 w 53"/>
                      <a:gd name="T45" fmla="*/ 39 h 47"/>
                      <a:gd name="T46" fmla="*/ 42 w 53"/>
                      <a:gd name="T47" fmla="*/ 34 h 47"/>
                      <a:gd name="T48" fmla="*/ 42 w 53"/>
                      <a:gd name="T49" fmla="*/ 34 h 47"/>
                      <a:gd name="T50" fmla="*/ 42 w 53"/>
                      <a:gd name="T51" fmla="*/ 34 h 47"/>
                      <a:gd name="T52" fmla="*/ 42 w 53"/>
                      <a:gd name="T53" fmla="*/ 30 h 47"/>
                      <a:gd name="T54" fmla="*/ 38 w 53"/>
                      <a:gd name="T55" fmla="*/ 30 h 47"/>
                      <a:gd name="T56" fmla="*/ 38 w 53"/>
                      <a:gd name="T57" fmla="*/ 26 h 47"/>
                      <a:gd name="T58" fmla="*/ 38 w 53"/>
                      <a:gd name="T59" fmla="*/ 26 h 47"/>
                      <a:gd name="T60" fmla="*/ 38 w 53"/>
                      <a:gd name="T61" fmla="*/ 22 h 47"/>
                      <a:gd name="T62" fmla="*/ 38 w 53"/>
                      <a:gd name="T63" fmla="*/ 22 h 47"/>
                      <a:gd name="T64" fmla="*/ 38 w 53"/>
                      <a:gd name="T65" fmla="*/ 17 h 47"/>
                      <a:gd name="T66" fmla="*/ 34 w 53"/>
                      <a:gd name="T67" fmla="*/ 17 h 47"/>
                      <a:gd name="T68" fmla="*/ 34 w 53"/>
                      <a:gd name="T69" fmla="*/ 17 h 47"/>
                      <a:gd name="T70" fmla="*/ 34 w 53"/>
                      <a:gd name="T71" fmla="*/ 17 h 47"/>
                      <a:gd name="T72" fmla="*/ 34 w 53"/>
                      <a:gd name="T73" fmla="*/ 13 h 47"/>
                      <a:gd name="T74" fmla="*/ 34 w 53"/>
                      <a:gd name="T75" fmla="*/ 13 h 47"/>
                      <a:gd name="T76" fmla="*/ 31 w 53"/>
                      <a:gd name="T77" fmla="*/ 9 h 47"/>
                      <a:gd name="T78" fmla="*/ 31 w 53"/>
                      <a:gd name="T79" fmla="*/ 9 h 47"/>
                      <a:gd name="T80" fmla="*/ 31 w 53"/>
                      <a:gd name="T81" fmla="*/ 5 h 47"/>
                      <a:gd name="T82" fmla="*/ 27 w 53"/>
                      <a:gd name="T83" fmla="*/ 5 h 47"/>
                      <a:gd name="T84" fmla="*/ 27 w 53"/>
                      <a:gd name="T85" fmla="*/ 5 h 47"/>
                      <a:gd name="T86" fmla="*/ 23 w 53"/>
                      <a:gd name="T87" fmla="*/ 0 h 47"/>
                      <a:gd name="T88" fmla="*/ 23 w 53"/>
                      <a:gd name="T89" fmla="*/ 5 h 47"/>
                      <a:gd name="T90" fmla="*/ 23 w 53"/>
                      <a:gd name="T91" fmla="*/ 5 h 47"/>
                      <a:gd name="T92" fmla="*/ 19 w 53"/>
                      <a:gd name="T93" fmla="*/ 9 h 47"/>
                      <a:gd name="T94" fmla="*/ 19 w 53"/>
                      <a:gd name="T95" fmla="*/ 9 h 47"/>
                      <a:gd name="T96" fmla="*/ 19 w 53"/>
                      <a:gd name="T97" fmla="*/ 9 h 47"/>
                      <a:gd name="T98" fmla="*/ 19 w 53"/>
                      <a:gd name="T99" fmla="*/ 13 h 47"/>
                      <a:gd name="T100" fmla="*/ 15 w 53"/>
                      <a:gd name="T101" fmla="*/ 13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7"/>
                      <a:gd name="T155" fmla="*/ 53 w 53"/>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7">
                        <a:moveTo>
                          <a:pt x="15" y="13"/>
                        </a:moveTo>
                        <a:lnTo>
                          <a:pt x="15" y="13"/>
                        </a:lnTo>
                        <a:lnTo>
                          <a:pt x="15" y="22"/>
                        </a:lnTo>
                        <a:lnTo>
                          <a:pt x="12" y="22"/>
                        </a:lnTo>
                        <a:lnTo>
                          <a:pt x="12" y="26"/>
                        </a:lnTo>
                        <a:lnTo>
                          <a:pt x="8" y="26"/>
                        </a:lnTo>
                        <a:lnTo>
                          <a:pt x="8" y="30"/>
                        </a:lnTo>
                        <a:lnTo>
                          <a:pt x="8" y="34"/>
                        </a:lnTo>
                        <a:lnTo>
                          <a:pt x="4" y="34"/>
                        </a:lnTo>
                        <a:lnTo>
                          <a:pt x="4" y="39"/>
                        </a:lnTo>
                        <a:lnTo>
                          <a:pt x="0" y="43"/>
                        </a:lnTo>
                        <a:lnTo>
                          <a:pt x="0" y="47"/>
                        </a:lnTo>
                        <a:lnTo>
                          <a:pt x="4" y="43"/>
                        </a:lnTo>
                        <a:lnTo>
                          <a:pt x="12" y="43"/>
                        </a:lnTo>
                        <a:lnTo>
                          <a:pt x="19" y="43"/>
                        </a:lnTo>
                        <a:lnTo>
                          <a:pt x="23" y="43"/>
                        </a:lnTo>
                        <a:lnTo>
                          <a:pt x="27" y="43"/>
                        </a:lnTo>
                        <a:lnTo>
                          <a:pt x="31" y="43"/>
                        </a:lnTo>
                        <a:lnTo>
                          <a:pt x="38" y="43"/>
                        </a:lnTo>
                        <a:lnTo>
                          <a:pt x="42" y="43"/>
                        </a:lnTo>
                        <a:lnTo>
                          <a:pt x="46" y="43"/>
                        </a:lnTo>
                        <a:lnTo>
                          <a:pt x="49" y="43"/>
                        </a:lnTo>
                        <a:lnTo>
                          <a:pt x="53" y="43"/>
                        </a:lnTo>
                        <a:lnTo>
                          <a:pt x="49" y="43"/>
                        </a:lnTo>
                        <a:lnTo>
                          <a:pt x="46" y="39"/>
                        </a:lnTo>
                        <a:lnTo>
                          <a:pt x="42" y="39"/>
                        </a:lnTo>
                        <a:lnTo>
                          <a:pt x="42" y="34"/>
                        </a:lnTo>
                        <a:lnTo>
                          <a:pt x="42" y="30"/>
                        </a:lnTo>
                        <a:lnTo>
                          <a:pt x="38" y="30"/>
                        </a:lnTo>
                        <a:lnTo>
                          <a:pt x="38" y="26"/>
                        </a:lnTo>
                        <a:lnTo>
                          <a:pt x="38" y="22"/>
                        </a:lnTo>
                        <a:lnTo>
                          <a:pt x="38" y="17"/>
                        </a:lnTo>
                        <a:lnTo>
                          <a:pt x="34" y="17"/>
                        </a:lnTo>
                        <a:lnTo>
                          <a:pt x="34" y="13"/>
                        </a:lnTo>
                        <a:lnTo>
                          <a:pt x="31" y="13"/>
                        </a:lnTo>
                        <a:lnTo>
                          <a:pt x="31" y="9"/>
                        </a:lnTo>
                        <a:lnTo>
                          <a:pt x="31" y="5"/>
                        </a:lnTo>
                        <a:lnTo>
                          <a:pt x="27" y="5"/>
                        </a:lnTo>
                        <a:lnTo>
                          <a:pt x="27" y="0"/>
                        </a:lnTo>
                        <a:lnTo>
                          <a:pt x="23" y="0"/>
                        </a:lnTo>
                        <a:lnTo>
                          <a:pt x="23" y="5"/>
                        </a:lnTo>
                        <a:lnTo>
                          <a:pt x="19" y="9"/>
                        </a:lnTo>
                        <a:lnTo>
                          <a:pt x="19" y="13"/>
                        </a:lnTo>
                        <a:lnTo>
                          <a:pt x="15" y="13"/>
                        </a:lnTo>
                        <a:close/>
                      </a:path>
                    </a:pathLst>
                  </a:custGeom>
                  <a:solidFill>
                    <a:srgbClr val="114324"/>
                  </a:solidFill>
                  <a:ln w="6350">
                    <a:solidFill>
                      <a:srgbClr val="114324"/>
                    </a:solidFill>
                    <a:round/>
                    <a:headEnd/>
                    <a:tailEnd/>
                  </a:ln>
                </p:spPr>
                <p:txBody>
                  <a:bodyPr/>
                  <a:lstStyle/>
                  <a:p>
                    <a:endParaRPr lang="fa-IR"/>
                  </a:p>
                </p:txBody>
              </p:sp>
              <p:sp>
                <p:nvSpPr>
                  <p:cNvPr id="1304" name="Freeform 1363"/>
                  <p:cNvSpPr>
                    <a:spLocks/>
                  </p:cNvSpPr>
                  <p:nvPr/>
                </p:nvSpPr>
                <p:spPr bwMode="auto">
                  <a:xfrm>
                    <a:off x="1083" y="3375"/>
                    <a:ext cx="27" cy="30"/>
                  </a:xfrm>
                  <a:custGeom>
                    <a:avLst/>
                    <a:gdLst>
                      <a:gd name="T0" fmla="*/ 23 w 27"/>
                      <a:gd name="T1" fmla="*/ 0 h 30"/>
                      <a:gd name="T2" fmla="*/ 23 w 27"/>
                      <a:gd name="T3" fmla="*/ 0 h 30"/>
                      <a:gd name="T4" fmla="*/ 23 w 27"/>
                      <a:gd name="T5" fmla="*/ 0 h 30"/>
                      <a:gd name="T6" fmla="*/ 23 w 27"/>
                      <a:gd name="T7" fmla="*/ 0 h 30"/>
                      <a:gd name="T8" fmla="*/ 19 w 27"/>
                      <a:gd name="T9" fmla="*/ 4 h 30"/>
                      <a:gd name="T10" fmla="*/ 19 w 27"/>
                      <a:gd name="T11" fmla="*/ 4 h 30"/>
                      <a:gd name="T12" fmla="*/ 23 w 27"/>
                      <a:gd name="T13" fmla="*/ 4 h 30"/>
                      <a:gd name="T14" fmla="*/ 23 w 27"/>
                      <a:gd name="T15" fmla="*/ 9 h 30"/>
                      <a:gd name="T16" fmla="*/ 23 w 27"/>
                      <a:gd name="T17" fmla="*/ 13 h 30"/>
                      <a:gd name="T18" fmla="*/ 23 w 27"/>
                      <a:gd name="T19" fmla="*/ 13 h 30"/>
                      <a:gd name="T20" fmla="*/ 23 w 27"/>
                      <a:gd name="T21" fmla="*/ 17 h 30"/>
                      <a:gd name="T22" fmla="*/ 23 w 27"/>
                      <a:gd name="T23" fmla="*/ 17 h 30"/>
                      <a:gd name="T24" fmla="*/ 23 w 27"/>
                      <a:gd name="T25" fmla="*/ 17 h 30"/>
                      <a:gd name="T26" fmla="*/ 23 w 27"/>
                      <a:gd name="T27" fmla="*/ 21 h 30"/>
                      <a:gd name="T28" fmla="*/ 23 w 27"/>
                      <a:gd name="T29" fmla="*/ 21 h 30"/>
                      <a:gd name="T30" fmla="*/ 27 w 27"/>
                      <a:gd name="T31" fmla="*/ 26 h 30"/>
                      <a:gd name="T32" fmla="*/ 23 w 27"/>
                      <a:gd name="T33" fmla="*/ 26 h 30"/>
                      <a:gd name="T34" fmla="*/ 15 w 27"/>
                      <a:gd name="T35" fmla="*/ 30 h 30"/>
                      <a:gd name="T36" fmla="*/ 8 w 27"/>
                      <a:gd name="T37" fmla="*/ 30 h 30"/>
                      <a:gd name="T38" fmla="*/ 0 w 27"/>
                      <a:gd name="T39" fmla="*/ 30 h 30"/>
                      <a:gd name="T40" fmla="*/ 0 w 27"/>
                      <a:gd name="T41" fmla="*/ 26 h 30"/>
                      <a:gd name="T42" fmla="*/ 4 w 27"/>
                      <a:gd name="T43" fmla="*/ 26 h 30"/>
                      <a:gd name="T44" fmla="*/ 8 w 27"/>
                      <a:gd name="T45" fmla="*/ 21 h 30"/>
                      <a:gd name="T46" fmla="*/ 8 w 27"/>
                      <a:gd name="T47" fmla="*/ 21 h 30"/>
                      <a:gd name="T48" fmla="*/ 12 w 27"/>
                      <a:gd name="T49" fmla="*/ 13 h 30"/>
                      <a:gd name="T50" fmla="*/ 12 w 27"/>
                      <a:gd name="T51" fmla="*/ 9 h 30"/>
                      <a:gd name="T52" fmla="*/ 15 w 27"/>
                      <a:gd name="T53" fmla="*/ 9 h 30"/>
                      <a:gd name="T54" fmla="*/ 15 w 27"/>
                      <a:gd name="T55" fmla="*/ 4 h 30"/>
                      <a:gd name="T56" fmla="*/ 15 w 27"/>
                      <a:gd name="T57" fmla="*/ 4 h 30"/>
                      <a:gd name="T58" fmla="*/ 15 w 27"/>
                      <a:gd name="T59" fmla="*/ 0 h 30"/>
                      <a:gd name="T60" fmla="*/ 15 w 27"/>
                      <a:gd name="T61" fmla="*/ 0 h 30"/>
                      <a:gd name="T62" fmla="*/ 19 w 27"/>
                      <a:gd name="T63" fmla="*/ 0 h 30"/>
                      <a:gd name="T64" fmla="*/ 19 w 27"/>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0"/>
                      <a:gd name="T101" fmla="*/ 27 w 2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0">
                        <a:moveTo>
                          <a:pt x="23" y="0"/>
                        </a:moveTo>
                        <a:lnTo>
                          <a:pt x="23" y="0"/>
                        </a:lnTo>
                        <a:lnTo>
                          <a:pt x="19" y="4"/>
                        </a:lnTo>
                        <a:lnTo>
                          <a:pt x="23" y="4"/>
                        </a:lnTo>
                        <a:lnTo>
                          <a:pt x="23" y="9"/>
                        </a:lnTo>
                        <a:lnTo>
                          <a:pt x="23" y="13"/>
                        </a:lnTo>
                        <a:lnTo>
                          <a:pt x="23" y="17"/>
                        </a:lnTo>
                        <a:lnTo>
                          <a:pt x="23" y="21"/>
                        </a:lnTo>
                        <a:lnTo>
                          <a:pt x="27" y="26"/>
                        </a:lnTo>
                        <a:lnTo>
                          <a:pt x="23" y="26"/>
                        </a:lnTo>
                        <a:lnTo>
                          <a:pt x="19" y="26"/>
                        </a:lnTo>
                        <a:lnTo>
                          <a:pt x="15" y="30"/>
                        </a:lnTo>
                        <a:lnTo>
                          <a:pt x="12" y="30"/>
                        </a:lnTo>
                        <a:lnTo>
                          <a:pt x="8" y="30"/>
                        </a:lnTo>
                        <a:lnTo>
                          <a:pt x="0" y="30"/>
                        </a:lnTo>
                        <a:lnTo>
                          <a:pt x="0" y="26"/>
                        </a:lnTo>
                        <a:lnTo>
                          <a:pt x="4" y="26"/>
                        </a:lnTo>
                        <a:lnTo>
                          <a:pt x="4" y="21"/>
                        </a:lnTo>
                        <a:lnTo>
                          <a:pt x="8" y="21"/>
                        </a:lnTo>
                        <a:lnTo>
                          <a:pt x="8" y="13"/>
                        </a:lnTo>
                        <a:lnTo>
                          <a:pt x="12" y="13"/>
                        </a:lnTo>
                        <a:lnTo>
                          <a:pt x="12" y="9"/>
                        </a:lnTo>
                        <a:lnTo>
                          <a:pt x="15" y="9"/>
                        </a:lnTo>
                        <a:lnTo>
                          <a:pt x="15" y="4"/>
                        </a:lnTo>
                        <a:lnTo>
                          <a:pt x="15"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grpSp>
            <p:sp>
              <p:nvSpPr>
                <p:cNvPr id="1302" name="Freeform 1364"/>
                <p:cNvSpPr>
                  <a:spLocks/>
                </p:cNvSpPr>
                <p:nvPr/>
              </p:nvSpPr>
              <p:spPr bwMode="auto">
                <a:xfrm>
                  <a:off x="1106" y="3405"/>
                  <a:ext cx="11" cy="17"/>
                </a:xfrm>
                <a:custGeom>
                  <a:avLst/>
                  <a:gdLst>
                    <a:gd name="T0" fmla="*/ 0 w 11"/>
                    <a:gd name="T1" fmla="*/ 0 h 17"/>
                    <a:gd name="T2" fmla="*/ 0 w 11"/>
                    <a:gd name="T3" fmla="*/ 0 h 17"/>
                    <a:gd name="T4" fmla="*/ 0 w 11"/>
                    <a:gd name="T5" fmla="*/ 0 h 17"/>
                    <a:gd name="T6" fmla="*/ 0 w 11"/>
                    <a:gd name="T7" fmla="*/ 0 h 17"/>
                    <a:gd name="T8" fmla="*/ 4 w 11"/>
                    <a:gd name="T9" fmla="*/ 4 h 17"/>
                    <a:gd name="T10" fmla="*/ 4 w 11"/>
                    <a:gd name="T11" fmla="*/ 8 h 17"/>
                    <a:gd name="T12" fmla="*/ 4 w 11"/>
                    <a:gd name="T13" fmla="*/ 13 h 17"/>
                    <a:gd name="T14" fmla="*/ 4 w 11"/>
                    <a:gd name="T15" fmla="*/ 13 h 17"/>
                    <a:gd name="T16" fmla="*/ 4 w 11"/>
                    <a:gd name="T17" fmla="*/ 17 h 17"/>
                    <a:gd name="T18" fmla="*/ 4 w 11"/>
                    <a:gd name="T19" fmla="*/ 17 h 17"/>
                    <a:gd name="T20" fmla="*/ 4 w 11"/>
                    <a:gd name="T21" fmla="*/ 17 h 17"/>
                    <a:gd name="T22" fmla="*/ 8 w 11"/>
                    <a:gd name="T23" fmla="*/ 17 h 17"/>
                    <a:gd name="T24" fmla="*/ 8 w 11"/>
                    <a:gd name="T25" fmla="*/ 17 h 17"/>
                    <a:gd name="T26" fmla="*/ 8 w 11"/>
                    <a:gd name="T27" fmla="*/ 17 h 17"/>
                    <a:gd name="T28" fmla="*/ 11 w 11"/>
                    <a:gd name="T29" fmla="*/ 17 h 17"/>
                    <a:gd name="T30" fmla="*/ 11 w 11"/>
                    <a:gd name="T31" fmla="*/ 17 h 17"/>
                    <a:gd name="T32" fmla="*/ 8 w 11"/>
                    <a:gd name="T33" fmla="*/ 8 h 17"/>
                    <a:gd name="T34" fmla="*/ 8 w 11"/>
                    <a:gd name="T35" fmla="*/ 8 h 17"/>
                    <a:gd name="T36" fmla="*/ 8 w 11"/>
                    <a:gd name="T37" fmla="*/ 4 h 17"/>
                    <a:gd name="T38" fmla="*/ 8 w 11"/>
                    <a:gd name="T39" fmla="*/ 4 h 17"/>
                    <a:gd name="T40" fmla="*/ 8 w 11"/>
                    <a:gd name="T41" fmla="*/ 0 h 17"/>
                    <a:gd name="T42" fmla="*/ 8 w 11"/>
                    <a:gd name="T43" fmla="*/ 0 h 17"/>
                    <a:gd name="T44" fmla="*/ 8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4"/>
                      </a:lnTo>
                      <a:lnTo>
                        <a:pt x="4" y="8"/>
                      </a:lnTo>
                      <a:lnTo>
                        <a:pt x="4" y="13"/>
                      </a:lnTo>
                      <a:lnTo>
                        <a:pt x="4" y="17"/>
                      </a:lnTo>
                      <a:lnTo>
                        <a:pt x="8" y="17"/>
                      </a:lnTo>
                      <a:lnTo>
                        <a:pt x="11" y="17"/>
                      </a:lnTo>
                      <a:lnTo>
                        <a:pt x="8" y="8"/>
                      </a:lnTo>
                      <a:lnTo>
                        <a:pt x="8" y="4"/>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sp>
            <p:nvSpPr>
              <p:cNvPr id="816" name="Freeform 1365"/>
              <p:cNvSpPr>
                <a:spLocks/>
              </p:cNvSpPr>
              <p:nvPr/>
            </p:nvSpPr>
            <p:spPr bwMode="auto">
              <a:xfrm>
                <a:off x="1117" y="3371"/>
                <a:ext cx="42" cy="59"/>
              </a:xfrm>
              <a:custGeom>
                <a:avLst/>
                <a:gdLst>
                  <a:gd name="T0" fmla="*/ 12 w 42"/>
                  <a:gd name="T1" fmla="*/ 17 h 59"/>
                  <a:gd name="T2" fmla="*/ 12 w 42"/>
                  <a:gd name="T3" fmla="*/ 30 h 59"/>
                  <a:gd name="T4" fmla="*/ 12 w 42"/>
                  <a:gd name="T5" fmla="*/ 34 h 59"/>
                  <a:gd name="T6" fmla="*/ 8 w 42"/>
                  <a:gd name="T7" fmla="*/ 34 h 59"/>
                  <a:gd name="T8" fmla="*/ 8 w 42"/>
                  <a:gd name="T9" fmla="*/ 42 h 59"/>
                  <a:gd name="T10" fmla="*/ 8 w 42"/>
                  <a:gd name="T11" fmla="*/ 42 h 59"/>
                  <a:gd name="T12" fmla="*/ 8 w 42"/>
                  <a:gd name="T13" fmla="*/ 42 h 59"/>
                  <a:gd name="T14" fmla="*/ 4 w 42"/>
                  <a:gd name="T15" fmla="*/ 47 h 59"/>
                  <a:gd name="T16" fmla="*/ 4 w 42"/>
                  <a:gd name="T17" fmla="*/ 47 h 59"/>
                  <a:gd name="T18" fmla="*/ 0 w 42"/>
                  <a:gd name="T19" fmla="*/ 51 h 59"/>
                  <a:gd name="T20" fmla="*/ 0 w 42"/>
                  <a:gd name="T21" fmla="*/ 55 h 59"/>
                  <a:gd name="T22" fmla="*/ 0 w 42"/>
                  <a:gd name="T23" fmla="*/ 59 h 59"/>
                  <a:gd name="T24" fmla="*/ 4 w 42"/>
                  <a:gd name="T25" fmla="*/ 59 h 59"/>
                  <a:gd name="T26" fmla="*/ 15 w 42"/>
                  <a:gd name="T27" fmla="*/ 55 h 59"/>
                  <a:gd name="T28" fmla="*/ 19 w 42"/>
                  <a:gd name="T29" fmla="*/ 55 h 59"/>
                  <a:gd name="T30" fmla="*/ 23 w 42"/>
                  <a:gd name="T31" fmla="*/ 55 h 59"/>
                  <a:gd name="T32" fmla="*/ 23 w 42"/>
                  <a:gd name="T33" fmla="*/ 55 h 59"/>
                  <a:gd name="T34" fmla="*/ 27 w 42"/>
                  <a:gd name="T35" fmla="*/ 55 h 59"/>
                  <a:gd name="T36" fmla="*/ 31 w 42"/>
                  <a:gd name="T37" fmla="*/ 55 h 59"/>
                  <a:gd name="T38" fmla="*/ 34 w 42"/>
                  <a:gd name="T39" fmla="*/ 55 h 59"/>
                  <a:gd name="T40" fmla="*/ 42 w 42"/>
                  <a:gd name="T41" fmla="*/ 55 h 59"/>
                  <a:gd name="T42" fmla="*/ 42 w 42"/>
                  <a:gd name="T43" fmla="*/ 55 h 59"/>
                  <a:gd name="T44" fmla="*/ 38 w 42"/>
                  <a:gd name="T45" fmla="*/ 51 h 59"/>
                  <a:gd name="T46" fmla="*/ 34 w 42"/>
                  <a:gd name="T47" fmla="*/ 47 h 59"/>
                  <a:gd name="T48" fmla="*/ 34 w 42"/>
                  <a:gd name="T49" fmla="*/ 42 h 59"/>
                  <a:gd name="T50" fmla="*/ 34 w 42"/>
                  <a:gd name="T51" fmla="*/ 42 h 59"/>
                  <a:gd name="T52" fmla="*/ 34 w 42"/>
                  <a:gd name="T53" fmla="*/ 38 h 59"/>
                  <a:gd name="T54" fmla="*/ 31 w 42"/>
                  <a:gd name="T55" fmla="*/ 34 h 59"/>
                  <a:gd name="T56" fmla="*/ 31 w 42"/>
                  <a:gd name="T57" fmla="*/ 34 h 59"/>
                  <a:gd name="T58" fmla="*/ 31 w 42"/>
                  <a:gd name="T59" fmla="*/ 30 h 59"/>
                  <a:gd name="T60" fmla="*/ 34 w 42"/>
                  <a:gd name="T61" fmla="*/ 30 h 59"/>
                  <a:gd name="T62" fmla="*/ 31 w 42"/>
                  <a:gd name="T63" fmla="*/ 25 h 59"/>
                  <a:gd name="T64" fmla="*/ 31 w 42"/>
                  <a:gd name="T65" fmla="*/ 21 h 59"/>
                  <a:gd name="T66" fmla="*/ 31 w 42"/>
                  <a:gd name="T67" fmla="*/ 21 h 59"/>
                  <a:gd name="T68" fmla="*/ 31 w 42"/>
                  <a:gd name="T69" fmla="*/ 17 h 59"/>
                  <a:gd name="T70" fmla="*/ 31 w 42"/>
                  <a:gd name="T71" fmla="*/ 17 h 59"/>
                  <a:gd name="T72" fmla="*/ 27 w 42"/>
                  <a:gd name="T73" fmla="*/ 13 h 59"/>
                  <a:gd name="T74" fmla="*/ 27 w 42"/>
                  <a:gd name="T75" fmla="*/ 8 h 59"/>
                  <a:gd name="T76" fmla="*/ 27 w 42"/>
                  <a:gd name="T77" fmla="*/ 4 h 59"/>
                  <a:gd name="T78" fmla="*/ 23 w 42"/>
                  <a:gd name="T79" fmla="*/ 4 h 59"/>
                  <a:gd name="T80" fmla="*/ 23 w 42"/>
                  <a:gd name="T81" fmla="*/ 4 h 59"/>
                  <a:gd name="T82" fmla="*/ 23 w 42"/>
                  <a:gd name="T83" fmla="*/ 4 h 59"/>
                  <a:gd name="T84" fmla="*/ 19 w 42"/>
                  <a:gd name="T85" fmla="*/ 4 h 59"/>
                  <a:gd name="T86" fmla="*/ 19 w 42"/>
                  <a:gd name="T87" fmla="*/ 8 h 59"/>
                  <a:gd name="T88" fmla="*/ 19 w 42"/>
                  <a:gd name="T89" fmla="*/ 8 h 59"/>
                  <a:gd name="T90" fmla="*/ 15 w 42"/>
                  <a:gd name="T91" fmla="*/ 13 h 59"/>
                  <a:gd name="T92" fmla="*/ 15 w 42"/>
                  <a:gd name="T93" fmla="*/ 13 h 59"/>
                  <a:gd name="T94" fmla="*/ 15 w 42"/>
                  <a:gd name="T95" fmla="*/ 17 h 59"/>
                  <a:gd name="T96" fmla="*/ 15 w 42"/>
                  <a:gd name="T97" fmla="*/ 17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59"/>
                  <a:gd name="T149" fmla="*/ 42 w 42"/>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59">
                    <a:moveTo>
                      <a:pt x="12" y="17"/>
                    </a:moveTo>
                    <a:lnTo>
                      <a:pt x="12" y="17"/>
                    </a:lnTo>
                    <a:lnTo>
                      <a:pt x="12" y="25"/>
                    </a:lnTo>
                    <a:lnTo>
                      <a:pt x="12" y="30"/>
                    </a:lnTo>
                    <a:lnTo>
                      <a:pt x="12" y="34"/>
                    </a:lnTo>
                    <a:lnTo>
                      <a:pt x="8" y="34"/>
                    </a:lnTo>
                    <a:lnTo>
                      <a:pt x="8" y="38"/>
                    </a:lnTo>
                    <a:lnTo>
                      <a:pt x="8" y="42"/>
                    </a:lnTo>
                    <a:lnTo>
                      <a:pt x="4" y="47"/>
                    </a:lnTo>
                    <a:lnTo>
                      <a:pt x="0" y="51"/>
                    </a:lnTo>
                    <a:lnTo>
                      <a:pt x="0" y="55"/>
                    </a:lnTo>
                    <a:lnTo>
                      <a:pt x="0" y="59"/>
                    </a:lnTo>
                    <a:lnTo>
                      <a:pt x="4" y="59"/>
                    </a:lnTo>
                    <a:lnTo>
                      <a:pt x="12" y="55"/>
                    </a:lnTo>
                    <a:lnTo>
                      <a:pt x="15" y="55"/>
                    </a:lnTo>
                    <a:lnTo>
                      <a:pt x="19" y="55"/>
                    </a:lnTo>
                    <a:lnTo>
                      <a:pt x="23" y="55"/>
                    </a:lnTo>
                    <a:lnTo>
                      <a:pt x="27" y="55"/>
                    </a:lnTo>
                    <a:lnTo>
                      <a:pt x="31" y="55"/>
                    </a:lnTo>
                    <a:lnTo>
                      <a:pt x="34" y="55"/>
                    </a:lnTo>
                    <a:lnTo>
                      <a:pt x="38" y="55"/>
                    </a:lnTo>
                    <a:lnTo>
                      <a:pt x="42" y="55"/>
                    </a:lnTo>
                    <a:lnTo>
                      <a:pt x="42" y="51"/>
                    </a:lnTo>
                    <a:lnTo>
                      <a:pt x="38" y="51"/>
                    </a:lnTo>
                    <a:lnTo>
                      <a:pt x="34" y="47"/>
                    </a:lnTo>
                    <a:lnTo>
                      <a:pt x="34" y="42"/>
                    </a:lnTo>
                    <a:lnTo>
                      <a:pt x="34" y="38"/>
                    </a:lnTo>
                    <a:lnTo>
                      <a:pt x="31" y="34"/>
                    </a:lnTo>
                    <a:lnTo>
                      <a:pt x="31" y="30"/>
                    </a:lnTo>
                    <a:lnTo>
                      <a:pt x="34" y="30"/>
                    </a:lnTo>
                    <a:lnTo>
                      <a:pt x="31" y="25"/>
                    </a:lnTo>
                    <a:lnTo>
                      <a:pt x="31" y="21"/>
                    </a:lnTo>
                    <a:lnTo>
                      <a:pt x="31" y="17"/>
                    </a:lnTo>
                    <a:lnTo>
                      <a:pt x="27" y="17"/>
                    </a:lnTo>
                    <a:lnTo>
                      <a:pt x="27" y="13"/>
                    </a:lnTo>
                    <a:lnTo>
                      <a:pt x="27" y="8"/>
                    </a:lnTo>
                    <a:lnTo>
                      <a:pt x="27" y="4"/>
                    </a:lnTo>
                    <a:lnTo>
                      <a:pt x="23" y="4"/>
                    </a:lnTo>
                    <a:lnTo>
                      <a:pt x="23" y="0"/>
                    </a:lnTo>
                    <a:lnTo>
                      <a:pt x="23" y="4"/>
                    </a:lnTo>
                    <a:lnTo>
                      <a:pt x="19" y="4"/>
                    </a:lnTo>
                    <a:lnTo>
                      <a:pt x="19" y="8"/>
                    </a:lnTo>
                    <a:lnTo>
                      <a:pt x="15" y="13"/>
                    </a:lnTo>
                    <a:lnTo>
                      <a:pt x="15" y="17"/>
                    </a:lnTo>
                    <a:lnTo>
                      <a:pt x="12" y="17"/>
                    </a:lnTo>
                    <a:close/>
                  </a:path>
                </a:pathLst>
              </a:custGeom>
              <a:solidFill>
                <a:srgbClr val="005E31"/>
              </a:solidFill>
              <a:ln w="6350">
                <a:solidFill>
                  <a:srgbClr val="005E31"/>
                </a:solidFill>
                <a:round/>
                <a:headEnd/>
                <a:tailEnd/>
              </a:ln>
            </p:spPr>
            <p:txBody>
              <a:bodyPr/>
              <a:lstStyle/>
              <a:p>
                <a:endParaRPr lang="fa-IR"/>
              </a:p>
            </p:txBody>
          </p:sp>
          <p:sp>
            <p:nvSpPr>
              <p:cNvPr id="817" name="Freeform 1366"/>
              <p:cNvSpPr>
                <a:spLocks/>
              </p:cNvSpPr>
              <p:nvPr/>
            </p:nvSpPr>
            <p:spPr bwMode="auto">
              <a:xfrm>
                <a:off x="955" y="3295"/>
                <a:ext cx="53" cy="42"/>
              </a:xfrm>
              <a:custGeom>
                <a:avLst/>
                <a:gdLst>
                  <a:gd name="T0" fmla="*/ 15 w 53"/>
                  <a:gd name="T1" fmla="*/ 12 h 42"/>
                  <a:gd name="T2" fmla="*/ 11 w 53"/>
                  <a:gd name="T3" fmla="*/ 17 h 42"/>
                  <a:gd name="T4" fmla="*/ 11 w 53"/>
                  <a:gd name="T5" fmla="*/ 25 h 42"/>
                  <a:gd name="T6" fmla="*/ 8 w 53"/>
                  <a:gd name="T7" fmla="*/ 25 h 42"/>
                  <a:gd name="T8" fmla="*/ 8 w 53"/>
                  <a:gd name="T9" fmla="*/ 29 h 42"/>
                  <a:gd name="T10" fmla="*/ 8 w 53"/>
                  <a:gd name="T11" fmla="*/ 29 h 42"/>
                  <a:gd name="T12" fmla="*/ 8 w 53"/>
                  <a:gd name="T13" fmla="*/ 34 h 42"/>
                  <a:gd name="T14" fmla="*/ 4 w 53"/>
                  <a:gd name="T15" fmla="*/ 34 h 42"/>
                  <a:gd name="T16" fmla="*/ 4 w 53"/>
                  <a:gd name="T17" fmla="*/ 34 h 42"/>
                  <a:gd name="T18" fmla="*/ 0 w 53"/>
                  <a:gd name="T19" fmla="*/ 38 h 42"/>
                  <a:gd name="T20" fmla="*/ 0 w 53"/>
                  <a:gd name="T21" fmla="*/ 42 h 42"/>
                  <a:gd name="T22" fmla="*/ 0 w 53"/>
                  <a:gd name="T23" fmla="*/ 42 h 42"/>
                  <a:gd name="T24" fmla="*/ 11 w 53"/>
                  <a:gd name="T25" fmla="*/ 42 h 42"/>
                  <a:gd name="T26" fmla="*/ 19 w 53"/>
                  <a:gd name="T27" fmla="*/ 38 h 42"/>
                  <a:gd name="T28" fmla="*/ 27 w 53"/>
                  <a:gd name="T29" fmla="*/ 38 h 42"/>
                  <a:gd name="T30" fmla="*/ 30 w 53"/>
                  <a:gd name="T31" fmla="*/ 38 h 42"/>
                  <a:gd name="T32" fmla="*/ 30 w 53"/>
                  <a:gd name="T33" fmla="*/ 38 h 42"/>
                  <a:gd name="T34" fmla="*/ 38 w 53"/>
                  <a:gd name="T35" fmla="*/ 38 h 42"/>
                  <a:gd name="T36" fmla="*/ 42 w 53"/>
                  <a:gd name="T37" fmla="*/ 42 h 42"/>
                  <a:gd name="T38" fmla="*/ 45 w 53"/>
                  <a:gd name="T39" fmla="*/ 42 h 42"/>
                  <a:gd name="T40" fmla="*/ 53 w 53"/>
                  <a:gd name="T41" fmla="*/ 42 h 42"/>
                  <a:gd name="T42" fmla="*/ 53 w 53"/>
                  <a:gd name="T43" fmla="*/ 42 h 42"/>
                  <a:gd name="T44" fmla="*/ 45 w 53"/>
                  <a:gd name="T45" fmla="*/ 34 h 42"/>
                  <a:gd name="T46" fmla="*/ 42 w 53"/>
                  <a:gd name="T47" fmla="*/ 34 h 42"/>
                  <a:gd name="T48" fmla="*/ 42 w 53"/>
                  <a:gd name="T49" fmla="*/ 29 h 42"/>
                  <a:gd name="T50" fmla="*/ 42 w 53"/>
                  <a:gd name="T51" fmla="*/ 29 h 42"/>
                  <a:gd name="T52" fmla="*/ 42 w 53"/>
                  <a:gd name="T53" fmla="*/ 29 h 42"/>
                  <a:gd name="T54" fmla="*/ 38 w 53"/>
                  <a:gd name="T55" fmla="*/ 25 h 42"/>
                  <a:gd name="T56" fmla="*/ 38 w 53"/>
                  <a:gd name="T57" fmla="*/ 25 h 42"/>
                  <a:gd name="T58" fmla="*/ 38 w 53"/>
                  <a:gd name="T59" fmla="*/ 21 h 42"/>
                  <a:gd name="T60" fmla="*/ 38 w 53"/>
                  <a:gd name="T61" fmla="*/ 21 h 42"/>
                  <a:gd name="T62" fmla="*/ 38 w 53"/>
                  <a:gd name="T63" fmla="*/ 17 h 42"/>
                  <a:gd name="T64" fmla="*/ 38 w 53"/>
                  <a:gd name="T65" fmla="*/ 17 h 42"/>
                  <a:gd name="T66" fmla="*/ 34 w 53"/>
                  <a:gd name="T67" fmla="*/ 12 h 42"/>
                  <a:gd name="T68" fmla="*/ 34 w 53"/>
                  <a:gd name="T69" fmla="*/ 12 h 42"/>
                  <a:gd name="T70" fmla="*/ 34 w 53"/>
                  <a:gd name="T71" fmla="*/ 12 h 42"/>
                  <a:gd name="T72" fmla="*/ 34 w 53"/>
                  <a:gd name="T73" fmla="*/ 12 h 42"/>
                  <a:gd name="T74" fmla="*/ 34 w 53"/>
                  <a:gd name="T75" fmla="*/ 8 h 42"/>
                  <a:gd name="T76" fmla="*/ 30 w 53"/>
                  <a:gd name="T77" fmla="*/ 8 h 42"/>
                  <a:gd name="T78" fmla="*/ 30 w 53"/>
                  <a:gd name="T79" fmla="*/ 4 h 42"/>
                  <a:gd name="T80" fmla="*/ 30 w 53"/>
                  <a:gd name="T81" fmla="*/ 4 h 42"/>
                  <a:gd name="T82" fmla="*/ 27 w 53"/>
                  <a:gd name="T83" fmla="*/ 0 h 42"/>
                  <a:gd name="T84" fmla="*/ 27 w 53"/>
                  <a:gd name="T85" fmla="*/ 0 h 42"/>
                  <a:gd name="T86" fmla="*/ 27 w 53"/>
                  <a:gd name="T87" fmla="*/ 0 h 42"/>
                  <a:gd name="T88" fmla="*/ 23 w 53"/>
                  <a:gd name="T89" fmla="*/ 0 h 42"/>
                  <a:gd name="T90" fmla="*/ 23 w 53"/>
                  <a:gd name="T91" fmla="*/ 4 h 42"/>
                  <a:gd name="T92" fmla="*/ 23 w 53"/>
                  <a:gd name="T93" fmla="*/ 4 h 42"/>
                  <a:gd name="T94" fmla="*/ 19 w 53"/>
                  <a:gd name="T95" fmla="*/ 8 h 42"/>
                  <a:gd name="T96" fmla="*/ 19 w 53"/>
                  <a:gd name="T97" fmla="*/ 8 h 42"/>
                  <a:gd name="T98" fmla="*/ 19 w 53"/>
                  <a:gd name="T99" fmla="*/ 8 h 42"/>
                  <a:gd name="T100" fmla="*/ 15 w 53"/>
                  <a:gd name="T101" fmla="*/ 8 h 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2"/>
                  <a:gd name="T155" fmla="*/ 53 w 53"/>
                  <a:gd name="T156" fmla="*/ 42 h 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2">
                    <a:moveTo>
                      <a:pt x="15" y="12"/>
                    </a:moveTo>
                    <a:lnTo>
                      <a:pt x="15" y="12"/>
                    </a:lnTo>
                    <a:lnTo>
                      <a:pt x="15" y="17"/>
                    </a:lnTo>
                    <a:lnTo>
                      <a:pt x="11" y="17"/>
                    </a:lnTo>
                    <a:lnTo>
                      <a:pt x="11" y="21"/>
                    </a:lnTo>
                    <a:lnTo>
                      <a:pt x="11" y="25"/>
                    </a:lnTo>
                    <a:lnTo>
                      <a:pt x="8" y="25"/>
                    </a:lnTo>
                    <a:lnTo>
                      <a:pt x="8" y="29"/>
                    </a:lnTo>
                    <a:lnTo>
                      <a:pt x="8" y="34"/>
                    </a:lnTo>
                    <a:lnTo>
                      <a:pt x="4" y="34"/>
                    </a:lnTo>
                    <a:lnTo>
                      <a:pt x="0" y="38"/>
                    </a:lnTo>
                    <a:lnTo>
                      <a:pt x="0" y="42"/>
                    </a:lnTo>
                    <a:lnTo>
                      <a:pt x="8" y="42"/>
                    </a:lnTo>
                    <a:lnTo>
                      <a:pt x="11" y="42"/>
                    </a:lnTo>
                    <a:lnTo>
                      <a:pt x="19" y="38"/>
                    </a:lnTo>
                    <a:lnTo>
                      <a:pt x="23" y="38"/>
                    </a:lnTo>
                    <a:lnTo>
                      <a:pt x="27" y="38"/>
                    </a:lnTo>
                    <a:lnTo>
                      <a:pt x="30" y="38"/>
                    </a:lnTo>
                    <a:lnTo>
                      <a:pt x="38" y="38"/>
                    </a:lnTo>
                    <a:lnTo>
                      <a:pt x="42" y="42"/>
                    </a:lnTo>
                    <a:lnTo>
                      <a:pt x="45" y="42"/>
                    </a:lnTo>
                    <a:lnTo>
                      <a:pt x="49" y="42"/>
                    </a:lnTo>
                    <a:lnTo>
                      <a:pt x="53" y="42"/>
                    </a:lnTo>
                    <a:lnTo>
                      <a:pt x="49" y="38"/>
                    </a:lnTo>
                    <a:lnTo>
                      <a:pt x="45" y="34"/>
                    </a:lnTo>
                    <a:lnTo>
                      <a:pt x="42" y="34"/>
                    </a:lnTo>
                    <a:lnTo>
                      <a:pt x="42" y="29"/>
                    </a:lnTo>
                    <a:lnTo>
                      <a:pt x="38" y="25"/>
                    </a:lnTo>
                    <a:lnTo>
                      <a:pt x="38" y="21"/>
                    </a:lnTo>
                    <a:lnTo>
                      <a:pt x="38" y="17"/>
                    </a:lnTo>
                    <a:lnTo>
                      <a:pt x="34" y="17"/>
                    </a:lnTo>
                    <a:lnTo>
                      <a:pt x="34" y="12"/>
                    </a:lnTo>
                    <a:lnTo>
                      <a:pt x="34" y="8"/>
                    </a:lnTo>
                    <a:lnTo>
                      <a:pt x="30" y="8"/>
                    </a:lnTo>
                    <a:lnTo>
                      <a:pt x="30" y="4"/>
                    </a:lnTo>
                    <a:lnTo>
                      <a:pt x="30" y="0"/>
                    </a:lnTo>
                    <a:lnTo>
                      <a:pt x="27" y="0"/>
                    </a:lnTo>
                    <a:lnTo>
                      <a:pt x="23" y="0"/>
                    </a:lnTo>
                    <a:lnTo>
                      <a:pt x="23" y="4"/>
                    </a:lnTo>
                    <a:lnTo>
                      <a:pt x="19" y="4"/>
                    </a:lnTo>
                    <a:lnTo>
                      <a:pt x="19" y="8"/>
                    </a:lnTo>
                    <a:lnTo>
                      <a:pt x="15" y="8"/>
                    </a:lnTo>
                    <a:lnTo>
                      <a:pt x="15" y="12"/>
                    </a:lnTo>
                    <a:close/>
                  </a:path>
                </a:pathLst>
              </a:custGeom>
              <a:solidFill>
                <a:srgbClr val="114324"/>
              </a:solidFill>
              <a:ln w="6350">
                <a:solidFill>
                  <a:srgbClr val="114324"/>
                </a:solidFill>
                <a:round/>
                <a:headEnd/>
                <a:tailEnd/>
              </a:ln>
            </p:spPr>
            <p:txBody>
              <a:bodyPr/>
              <a:lstStyle/>
              <a:p>
                <a:endParaRPr lang="fa-IR"/>
              </a:p>
            </p:txBody>
          </p:sp>
          <p:sp>
            <p:nvSpPr>
              <p:cNvPr id="818" name="Freeform 1367"/>
              <p:cNvSpPr>
                <a:spLocks/>
              </p:cNvSpPr>
              <p:nvPr/>
            </p:nvSpPr>
            <p:spPr bwMode="auto">
              <a:xfrm>
                <a:off x="955" y="3303"/>
                <a:ext cx="27" cy="30"/>
              </a:xfrm>
              <a:custGeom>
                <a:avLst/>
                <a:gdLst>
                  <a:gd name="T0" fmla="*/ 23 w 27"/>
                  <a:gd name="T1" fmla="*/ 0 h 30"/>
                  <a:gd name="T2" fmla="*/ 23 w 27"/>
                  <a:gd name="T3" fmla="*/ 0 h 30"/>
                  <a:gd name="T4" fmla="*/ 23 w 27"/>
                  <a:gd name="T5" fmla="*/ 4 h 30"/>
                  <a:gd name="T6" fmla="*/ 23 w 27"/>
                  <a:gd name="T7" fmla="*/ 4 h 30"/>
                  <a:gd name="T8" fmla="*/ 19 w 27"/>
                  <a:gd name="T9" fmla="*/ 4 h 30"/>
                  <a:gd name="T10" fmla="*/ 19 w 27"/>
                  <a:gd name="T11" fmla="*/ 4 h 30"/>
                  <a:gd name="T12" fmla="*/ 23 w 27"/>
                  <a:gd name="T13" fmla="*/ 9 h 30"/>
                  <a:gd name="T14" fmla="*/ 23 w 27"/>
                  <a:gd name="T15" fmla="*/ 9 h 30"/>
                  <a:gd name="T16" fmla="*/ 23 w 27"/>
                  <a:gd name="T17" fmla="*/ 13 h 30"/>
                  <a:gd name="T18" fmla="*/ 23 w 27"/>
                  <a:gd name="T19" fmla="*/ 13 h 30"/>
                  <a:gd name="T20" fmla="*/ 23 w 27"/>
                  <a:gd name="T21" fmla="*/ 17 h 30"/>
                  <a:gd name="T22" fmla="*/ 23 w 27"/>
                  <a:gd name="T23" fmla="*/ 17 h 30"/>
                  <a:gd name="T24" fmla="*/ 23 w 27"/>
                  <a:gd name="T25" fmla="*/ 21 h 30"/>
                  <a:gd name="T26" fmla="*/ 23 w 27"/>
                  <a:gd name="T27" fmla="*/ 21 h 30"/>
                  <a:gd name="T28" fmla="*/ 27 w 27"/>
                  <a:gd name="T29" fmla="*/ 26 h 30"/>
                  <a:gd name="T30" fmla="*/ 27 w 27"/>
                  <a:gd name="T31" fmla="*/ 26 h 30"/>
                  <a:gd name="T32" fmla="*/ 23 w 27"/>
                  <a:gd name="T33" fmla="*/ 26 h 30"/>
                  <a:gd name="T34" fmla="*/ 15 w 27"/>
                  <a:gd name="T35" fmla="*/ 30 h 30"/>
                  <a:gd name="T36" fmla="*/ 8 w 27"/>
                  <a:gd name="T37" fmla="*/ 30 h 30"/>
                  <a:gd name="T38" fmla="*/ 0 w 27"/>
                  <a:gd name="T39" fmla="*/ 30 h 30"/>
                  <a:gd name="T40" fmla="*/ 0 w 27"/>
                  <a:gd name="T41" fmla="*/ 30 h 30"/>
                  <a:gd name="T42" fmla="*/ 4 w 27"/>
                  <a:gd name="T43" fmla="*/ 26 h 30"/>
                  <a:gd name="T44" fmla="*/ 8 w 27"/>
                  <a:gd name="T45" fmla="*/ 21 h 30"/>
                  <a:gd name="T46" fmla="*/ 11 w 27"/>
                  <a:gd name="T47" fmla="*/ 21 h 30"/>
                  <a:gd name="T48" fmla="*/ 11 w 27"/>
                  <a:gd name="T49" fmla="*/ 13 h 30"/>
                  <a:gd name="T50" fmla="*/ 11 w 27"/>
                  <a:gd name="T51" fmla="*/ 13 h 30"/>
                  <a:gd name="T52" fmla="*/ 15 w 27"/>
                  <a:gd name="T53" fmla="*/ 9 h 30"/>
                  <a:gd name="T54" fmla="*/ 15 w 27"/>
                  <a:gd name="T55" fmla="*/ 9 h 30"/>
                  <a:gd name="T56" fmla="*/ 15 w 27"/>
                  <a:gd name="T57" fmla="*/ 4 h 30"/>
                  <a:gd name="T58" fmla="*/ 15 w 27"/>
                  <a:gd name="T59" fmla="*/ 4 h 30"/>
                  <a:gd name="T60" fmla="*/ 15 w 27"/>
                  <a:gd name="T61" fmla="*/ 0 h 30"/>
                  <a:gd name="T62" fmla="*/ 19 w 27"/>
                  <a:gd name="T63" fmla="*/ 0 h 30"/>
                  <a:gd name="T64" fmla="*/ 23 w 27"/>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0"/>
                  <a:gd name="T101" fmla="*/ 27 w 2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0">
                    <a:moveTo>
                      <a:pt x="23" y="0"/>
                    </a:moveTo>
                    <a:lnTo>
                      <a:pt x="23" y="0"/>
                    </a:lnTo>
                    <a:lnTo>
                      <a:pt x="23" y="4"/>
                    </a:lnTo>
                    <a:lnTo>
                      <a:pt x="19" y="4"/>
                    </a:lnTo>
                    <a:lnTo>
                      <a:pt x="23" y="9"/>
                    </a:lnTo>
                    <a:lnTo>
                      <a:pt x="23" y="13"/>
                    </a:lnTo>
                    <a:lnTo>
                      <a:pt x="27" y="17"/>
                    </a:lnTo>
                    <a:lnTo>
                      <a:pt x="23" y="17"/>
                    </a:lnTo>
                    <a:lnTo>
                      <a:pt x="23" y="21"/>
                    </a:lnTo>
                    <a:lnTo>
                      <a:pt x="27" y="26"/>
                    </a:lnTo>
                    <a:lnTo>
                      <a:pt x="23" y="26"/>
                    </a:lnTo>
                    <a:lnTo>
                      <a:pt x="19" y="30"/>
                    </a:lnTo>
                    <a:lnTo>
                      <a:pt x="15" y="30"/>
                    </a:lnTo>
                    <a:lnTo>
                      <a:pt x="11" y="30"/>
                    </a:lnTo>
                    <a:lnTo>
                      <a:pt x="8" y="30"/>
                    </a:lnTo>
                    <a:lnTo>
                      <a:pt x="0" y="30"/>
                    </a:lnTo>
                    <a:lnTo>
                      <a:pt x="4" y="26"/>
                    </a:lnTo>
                    <a:lnTo>
                      <a:pt x="8" y="21"/>
                    </a:lnTo>
                    <a:lnTo>
                      <a:pt x="11" y="21"/>
                    </a:lnTo>
                    <a:lnTo>
                      <a:pt x="11" y="17"/>
                    </a:lnTo>
                    <a:lnTo>
                      <a:pt x="11" y="13"/>
                    </a:lnTo>
                    <a:lnTo>
                      <a:pt x="11" y="9"/>
                    </a:lnTo>
                    <a:lnTo>
                      <a:pt x="15" y="9"/>
                    </a:lnTo>
                    <a:lnTo>
                      <a:pt x="15" y="4"/>
                    </a:lnTo>
                    <a:lnTo>
                      <a:pt x="15"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sp>
            <p:nvSpPr>
              <p:cNvPr id="819" name="Freeform 1368"/>
              <p:cNvSpPr>
                <a:spLocks/>
              </p:cNvSpPr>
              <p:nvPr/>
            </p:nvSpPr>
            <p:spPr bwMode="auto">
              <a:xfrm>
                <a:off x="978" y="3333"/>
                <a:ext cx="11" cy="17"/>
              </a:xfrm>
              <a:custGeom>
                <a:avLst/>
                <a:gdLst>
                  <a:gd name="T0" fmla="*/ 0 w 11"/>
                  <a:gd name="T1" fmla="*/ 0 h 17"/>
                  <a:gd name="T2" fmla="*/ 0 w 11"/>
                  <a:gd name="T3" fmla="*/ 0 h 17"/>
                  <a:gd name="T4" fmla="*/ 4 w 11"/>
                  <a:gd name="T5" fmla="*/ 0 h 17"/>
                  <a:gd name="T6" fmla="*/ 4 w 11"/>
                  <a:gd name="T7" fmla="*/ 4 h 17"/>
                  <a:gd name="T8" fmla="*/ 4 w 11"/>
                  <a:gd name="T9" fmla="*/ 4 h 17"/>
                  <a:gd name="T10" fmla="*/ 4 w 11"/>
                  <a:gd name="T11" fmla="*/ 12 h 17"/>
                  <a:gd name="T12" fmla="*/ 4 w 11"/>
                  <a:gd name="T13" fmla="*/ 12 h 17"/>
                  <a:gd name="T14" fmla="*/ 4 w 11"/>
                  <a:gd name="T15" fmla="*/ 17 h 17"/>
                  <a:gd name="T16" fmla="*/ 4 w 11"/>
                  <a:gd name="T17" fmla="*/ 17 h 17"/>
                  <a:gd name="T18" fmla="*/ 4 w 11"/>
                  <a:gd name="T19" fmla="*/ 17 h 17"/>
                  <a:gd name="T20" fmla="*/ 4 w 11"/>
                  <a:gd name="T21" fmla="*/ 17 h 17"/>
                  <a:gd name="T22" fmla="*/ 7 w 11"/>
                  <a:gd name="T23" fmla="*/ 17 h 17"/>
                  <a:gd name="T24" fmla="*/ 7 w 11"/>
                  <a:gd name="T25" fmla="*/ 17 h 17"/>
                  <a:gd name="T26" fmla="*/ 7 w 11"/>
                  <a:gd name="T27" fmla="*/ 17 h 17"/>
                  <a:gd name="T28" fmla="*/ 11 w 11"/>
                  <a:gd name="T29" fmla="*/ 17 h 17"/>
                  <a:gd name="T30" fmla="*/ 11 w 11"/>
                  <a:gd name="T31" fmla="*/ 17 h 17"/>
                  <a:gd name="T32" fmla="*/ 7 w 11"/>
                  <a:gd name="T33" fmla="*/ 8 h 17"/>
                  <a:gd name="T34" fmla="*/ 7 w 11"/>
                  <a:gd name="T35" fmla="*/ 8 h 17"/>
                  <a:gd name="T36" fmla="*/ 7 w 11"/>
                  <a:gd name="T37" fmla="*/ 8 h 17"/>
                  <a:gd name="T38" fmla="*/ 7 w 11"/>
                  <a:gd name="T39" fmla="*/ 4 h 17"/>
                  <a:gd name="T40" fmla="*/ 11 w 11"/>
                  <a:gd name="T41" fmla="*/ 4 h 17"/>
                  <a:gd name="T42" fmla="*/ 11 w 11"/>
                  <a:gd name="T43" fmla="*/ 4 h 17"/>
                  <a:gd name="T44" fmla="*/ 7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0"/>
                    </a:lnTo>
                    <a:lnTo>
                      <a:pt x="4" y="4"/>
                    </a:lnTo>
                    <a:lnTo>
                      <a:pt x="4" y="12"/>
                    </a:lnTo>
                    <a:lnTo>
                      <a:pt x="4" y="17"/>
                    </a:lnTo>
                    <a:lnTo>
                      <a:pt x="7" y="17"/>
                    </a:lnTo>
                    <a:lnTo>
                      <a:pt x="11" y="17"/>
                    </a:lnTo>
                    <a:lnTo>
                      <a:pt x="7" y="8"/>
                    </a:lnTo>
                    <a:lnTo>
                      <a:pt x="7" y="4"/>
                    </a:lnTo>
                    <a:lnTo>
                      <a:pt x="11" y="4"/>
                    </a:lnTo>
                    <a:lnTo>
                      <a:pt x="7" y="0"/>
                    </a:lnTo>
                    <a:lnTo>
                      <a:pt x="0" y="0"/>
                    </a:lnTo>
                    <a:close/>
                  </a:path>
                </a:pathLst>
              </a:custGeom>
              <a:solidFill>
                <a:srgbClr val="5C241D"/>
              </a:solidFill>
              <a:ln w="6350">
                <a:solidFill>
                  <a:srgbClr val="5C241D"/>
                </a:solidFill>
                <a:round/>
                <a:headEnd/>
                <a:tailEnd/>
              </a:ln>
            </p:spPr>
            <p:txBody>
              <a:bodyPr/>
              <a:lstStyle/>
              <a:p>
                <a:endParaRPr lang="fa-IR"/>
              </a:p>
            </p:txBody>
          </p:sp>
          <p:sp>
            <p:nvSpPr>
              <p:cNvPr id="820" name="Freeform 1369"/>
              <p:cNvSpPr>
                <a:spLocks/>
              </p:cNvSpPr>
              <p:nvPr/>
            </p:nvSpPr>
            <p:spPr bwMode="auto">
              <a:xfrm>
                <a:off x="989" y="3303"/>
                <a:ext cx="45" cy="55"/>
              </a:xfrm>
              <a:custGeom>
                <a:avLst/>
                <a:gdLst>
                  <a:gd name="T0" fmla="*/ 11 w 45"/>
                  <a:gd name="T1" fmla="*/ 13 h 55"/>
                  <a:gd name="T2" fmla="*/ 11 w 45"/>
                  <a:gd name="T3" fmla="*/ 26 h 55"/>
                  <a:gd name="T4" fmla="*/ 11 w 45"/>
                  <a:gd name="T5" fmla="*/ 30 h 55"/>
                  <a:gd name="T6" fmla="*/ 8 w 45"/>
                  <a:gd name="T7" fmla="*/ 34 h 55"/>
                  <a:gd name="T8" fmla="*/ 8 w 45"/>
                  <a:gd name="T9" fmla="*/ 38 h 55"/>
                  <a:gd name="T10" fmla="*/ 8 w 45"/>
                  <a:gd name="T11" fmla="*/ 38 h 55"/>
                  <a:gd name="T12" fmla="*/ 8 w 45"/>
                  <a:gd name="T13" fmla="*/ 42 h 55"/>
                  <a:gd name="T14" fmla="*/ 4 w 45"/>
                  <a:gd name="T15" fmla="*/ 42 h 55"/>
                  <a:gd name="T16" fmla="*/ 4 w 45"/>
                  <a:gd name="T17" fmla="*/ 42 h 55"/>
                  <a:gd name="T18" fmla="*/ 0 w 45"/>
                  <a:gd name="T19" fmla="*/ 51 h 55"/>
                  <a:gd name="T20" fmla="*/ 0 w 45"/>
                  <a:gd name="T21" fmla="*/ 55 h 55"/>
                  <a:gd name="T22" fmla="*/ 0 w 45"/>
                  <a:gd name="T23" fmla="*/ 55 h 55"/>
                  <a:gd name="T24" fmla="*/ 4 w 45"/>
                  <a:gd name="T25" fmla="*/ 55 h 55"/>
                  <a:gd name="T26" fmla="*/ 15 w 45"/>
                  <a:gd name="T27" fmla="*/ 51 h 55"/>
                  <a:gd name="T28" fmla="*/ 19 w 45"/>
                  <a:gd name="T29" fmla="*/ 51 h 55"/>
                  <a:gd name="T30" fmla="*/ 23 w 45"/>
                  <a:gd name="T31" fmla="*/ 51 h 55"/>
                  <a:gd name="T32" fmla="*/ 27 w 45"/>
                  <a:gd name="T33" fmla="*/ 51 h 55"/>
                  <a:gd name="T34" fmla="*/ 27 w 45"/>
                  <a:gd name="T35" fmla="*/ 51 h 55"/>
                  <a:gd name="T36" fmla="*/ 30 w 45"/>
                  <a:gd name="T37" fmla="*/ 51 h 55"/>
                  <a:gd name="T38" fmla="*/ 34 w 45"/>
                  <a:gd name="T39" fmla="*/ 55 h 55"/>
                  <a:gd name="T40" fmla="*/ 42 w 45"/>
                  <a:gd name="T41" fmla="*/ 55 h 55"/>
                  <a:gd name="T42" fmla="*/ 45 w 45"/>
                  <a:gd name="T43" fmla="*/ 55 h 55"/>
                  <a:gd name="T44" fmla="*/ 38 w 45"/>
                  <a:gd name="T45" fmla="*/ 47 h 55"/>
                  <a:gd name="T46" fmla="*/ 34 w 45"/>
                  <a:gd name="T47" fmla="*/ 42 h 55"/>
                  <a:gd name="T48" fmla="*/ 34 w 45"/>
                  <a:gd name="T49" fmla="*/ 42 h 55"/>
                  <a:gd name="T50" fmla="*/ 34 w 45"/>
                  <a:gd name="T51" fmla="*/ 38 h 55"/>
                  <a:gd name="T52" fmla="*/ 34 w 45"/>
                  <a:gd name="T53" fmla="*/ 38 h 55"/>
                  <a:gd name="T54" fmla="*/ 30 w 45"/>
                  <a:gd name="T55" fmla="*/ 30 h 55"/>
                  <a:gd name="T56" fmla="*/ 30 w 45"/>
                  <a:gd name="T57" fmla="*/ 30 h 55"/>
                  <a:gd name="T58" fmla="*/ 34 w 45"/>
                  <a:gd name="T59" fmla="*/ 30 h 55"/>
                  <a:gd name="T60" fmla="*/ 34 w 45"/>
                  <a:gd name="T61" fmla="*/ 26 h 55"/>
                  <a:gd name="T62" fmla="*/ 30 w 45"/>
                  <a:gd name="T63" fmla="*/ 21 h 55"/>
                  <a:gd name="T64" fmla="*/ 30 w 45"/>
                  <a:gd name="T65" fmla="*/ 21 h 55"/>
                  <a:gd name="T66" fmla="*/ 30 w 45"/>
                  <a:gd name="T67" fmla="*/ 17 h 55"/>
                  <a:gd name="T68" fmla="*/ 30 w 45"/>
                  <a:gd name="T69" fmla="*/ 17 h 55"/>
                  <a:gd name="T70" fmla="*/ 30 w 45"/>
                  <a:gd name="T71" fmla="*/ 13 h 55"/>
                  <a:gd name="T72" fmla="*/ 27 w 45"/>
                  <a:gd name="T73" fmla="*/ 13 h 55"/>
                  <a:gd name="T74" fmla="*/ 27 w 45"/>
                  <a:gd name="T75" fmla="*/ 9 h 55"/>
                  <a:gd name="T76" fmla="*/ 27 w 45"/>
                  <a:gd name="T77" fmla="*/ 4 h 55"/>
                  <a:gd name="T78" fmla="*/ 23 w 45"/>
                  <a:gd name="T79" fmla="*/ 0 h 55"/>
                  <a:gd name="T80" fmla="*/ 23 w 45"/>
                  <a:gd name="T81" fmla="*/ 0 h 55"/>
                  <a:gd name="T82" fmla="*/ 23 w 45"/>
                  <a:gd name="T83" fmla="*/ 0 h 55"/>
                  <a:gd name="T84" fmla="*/ 19 w 45"/>
                  <a:gd name="T85" fmla="*/ 0 h 55"/>
                  <a:gd name="T86" fmla="*/ 19 w 45"/>
                  <a:gd name="T87" fmla="*/ 4 h 55"/>
                  <a:gd name="T88" fmla="*/ 19 w 45"/>
                  <a:gd name="T89" fmla="*/ 9 h 55"/>
                  <a:gd name="T90" fmla="*/ 15 w 45"/>
                  <a:gd name="T91" fmla="*/ 9 h 55"/>
                  <a:gd name="T92" fmla="*/ 15 w 45"/>
                  <a:gd name="T93" fmla="*/ 13 h 55"/>
                  <a:gd name="T94" fmla="*/ 15 w 45"/>
                  <a:gd name="T95" fmla="*/ 13 h 55"/>
                  <a:gd name="T96" fmla="*/ 15 w 45"/>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5"/>
                  <a:gd name="T149" fmla="*/ 45 w 45"/>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5">
                    <a:moveTo>
                      <a:pt x="11" y="13"/>
                    </a:moveTo>
                    <a:lnTo>
                      <a:pt x="11" y="13"/>
                    </a:lnTo>
                    <a:lnTo>
                      <a:pt x="11" y="21"/>
                    </a:lnTo>
                    <a:lnTo>
                      <a:pt x="11" y="26"/>
                    </a:lnTo>
                    <a:lnTo>
                      <a:pt x="11" y="30"/>
                    </a:lnTo>
                    <a:lnTo>
                      <a:pt x="8" y="30"/>
                    </a:lnTo>
                    <a:lnTo>
                      <a:pt x="8" y="34"/>
                    </a:lnTo>
                    <a:lnTo>
                      <a:pt x="8" y="38"/>
                    </a:lnTo>
                    <a:lnTo>
                      <a:pt x="8" y="42"/>
                    </a:lnTo>
                    <a:lnTo>
                      <a:pt x="4" y="42"/>
                    </a:lnTo>
                    <a:lnTo>
                      <a:pt x="4" y="47"/>
                    </a:lnTo>
                    <a:lnTo>
                      <a:pt x="0" y="51"/>
                    </a:lnTo>
                    <a:lnTo>
                      <a:pt x="0" y="55"/>
                    </a:lnTo>
                    <a:lnTo>
                      <a:pt x="4" y="55"/>
                    </a:lnTo>
                    <a:lnTo>
                      <a:pt x="11" y="55"/>
                    </a:lnTo>
                    <a:lnTo>
                      <a:pt x="15" y="51"/>
                    </a:lnTo>
                    <a:lnTo>
                      <a:pt x="19" y="51"/>
                    </a:lnTo>
                    <a:lnTo>
                      <a:pt x="23" y="51"/>
                    </a:lnTo>
                    <a:lnTo>
                      <a:pt x="27" y="51"/>
                    </a:lnTo>
                    <a:lnTo>
                      <a:pt x="30" y="51"/>
                    </a:lnTo>
                    <a:lnTo>
                      <a:pt x="34" y="51"/>
                    </a:lnTo>
                    <a:lnTo>
                      <a:pt x="34" y="55"/>
                    </a:lnTo>
                    <a:lnTo>
                      <a:pt x="38" y="55"/>
                    </a:lnTo>
                    <a:lnTo>
                      <a:pt x="42" y="55"/>
                    </a:lnTo>
                    <a:lnTo>
                      <a:pt x="45" y="55"/>
                    </a:lnTo>
                    <a:lnTo>
                      <a:pt x="42" y="51"/>
                    </a:lnTo>
                    <a:lnTo>
                      <a:pt x="38" y="47"/>
                    </a:lnTo>
                    <a:lnTo>
                      <a:pt x="34" y="42"/>
                    </a:lnTo>
                    <a:lnTo>
                      <a:pt x="34" y="38"/>
                    </a:lnTo>
                    <a:lnTo>
                      <a:pt x="34" y="34"/>
                    </a:lnTo>
                    <a:lnTo>
                      <a:pt x="30" y="30"/>
                    </a:lnTo>
                    <a:lnTo>
                      <a:pt x="34" y="30"/>
                    </a:lnTo>
                    <a:lnTo>
                      <a:pt x="34" y="26"/>
                    </a:lnTo>
                    <a:lnTo>
                      <a:pt x="30" y="21"/>
                    </a:lnTo>
                    <a:lnTo>
                      <a:pt x="30" y="17"/>
                    </a:lnTo>
                    <a:lnTo>
                      <a:pt x="30" y="13"/>
                    </a:lnTo>
                    <a:lnTo>
                      <a:pt x="27" y="13"/>
                    </a:lnTo>
                    <a:lnTo>
                      <a:pt x="27" y="9"/>
                    </a:lnTo>
                    <a:lnTo>
                      <a:pt x="27" y="4"/>
                    </a:lnTo>
                    <a:lnTo>
                      <a:pt x="23" y="0"/>
                    </a:lnTo>
                    <a:lnTo>
                      <a:pt x="19" y="0"/>
                    </a:lnTo>
                    <a:lnTo>
                      <a:pt x="19" y="4"/>
                    </a:lnTo>
                    <a:lnTo>
                      <a:pt x="19" y="9"/>
                    </a:lnTo>
                    <a:lnTo>
                      <a:pt x="15" y="9"/>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grpSp>
            <p:nvGrpSpPr>
              <p:cNvPr id="821" name="Group 1370"/>
              <p:cNvGrpSpPr>
                <a:grpSpLocks/>
              </p:cNvGrpSpPr>
              <p:nvPr/>
            </p:nvGrpSpPr>
            <p:grpSpPr bwMode="auto">
              <a:xfrm>
                <a:off x="1189" y="3184"/>
                <a:ext cx="147" cy="123"/>
                <a:chOff x="1189" y="3184"/>
                <a:chExt cx="147" cy="123"/>
              </a:xfrm>
            </p:grpSpPr>
            <p:sp>
              <p:nvSpPr>
                <p:cNvPr id="1292" name="Freeform 1371"/>
                <p:cNvSpPr>
                  <a:spLocks/>
                </p:cNvSpPr>
                <p:nvPr/>
              </p:nvSpPr>
              <p:spPr bwMode="auto">
                <a:xfrm>
                  <a:off x="1208" y="3210"/>
                  <a:ext cx="38" cy="21"/>
                </a:xfrm>
                <a:custGeom>
                  <a:avLst/>
                  <a:gdLst>
                    <a:gd name="T0" fmla="*/ 22 w 38"/>
                    <a:gd name="T1" fmla="*/ 8 h 21"/>
                    <a:gd name="T2" fmla="*/ 11 w 38"/>
                    <a:gd name="T3" fmla="*/ 4 h 21"/>
                    <a:gd name="T4" fmla="*/ 7 w 38"/>
                    <a:gd name="T5" fmla="*/ 4 h 21"/>
                    <a:gd name="T6" fmla="*/ 4 w 38"/>
                    <a:gd name="T7" fmla="*/ 4 h 21"/>
                    <a:gd name="T8" fmla="*/ 4 w 38"/>
                    <a:gd name="T9" fmla="*/ 0 h 21"/>
                    <a:gd name="T10" fmla="*/ 4 w 38"/>
                    <a:gd name="T11" fmla="*/ 0 h 21"/>
                    <a:gd name="T12" fmla="*/ 7 w 38"/>
                    <a:gd name="T13" fmla="*/ 0 h 21"/>
                    <a:gd name="T14" fmla="*/ 4 w 38"/>
                    <a:gd name="T15" fmla="*/ 0 h 21"/>
                    <a:gd name="T16" fmla="*/ 4 w 38"/>
                    <a:gd name="T17" fmla="*/ 8 h 21"/>
                    <a:gd name="T18" fmla="*/ 0 w 38"/>
                    <a:gd name="T19" fmla="*/ 8 h 21"/>
                    <a:gd name="T20" fmla="*/ 0 w 38"/>
                    <a:gd name="T21" fmla="*/ 8 h 21"/>
                    <a:gd name="T22" fmla="*/ 0 w 38"/>
                    <a:gd name="T23" fmla="*/ 8 h 21"/>
                    <a:gd name="T24" fmla="*/ 4 w 38"/>
                    <a:gd name="T25" fmla="*/ 12 h 21"/>
                    <a:gd name="T26" fmla="*/ 4 w 38"/>
                    <a:gd name="T27" fmla="*/ 12 h 21"/>
                    <a:gd name="T28" fmla="*/ 4 w 38"/>
                    <a:gd name="T29" fmla="*/ 17 h 21"/>
                    <a:gd name="T30" fmla="*/ 4 w 38"/>
                    <a:gd name="T31" fmla="*/ 17 h 21"/>
                    <a:gd name="T32" fmla="*/ 7 w 38"/>
                    <a:gd name="T33" fmla="*/ 17 h 21"/>
                    <a:gd name="T34" fmla="*/ 7 w 38"/>
                    <a:gd name="T35" fmla="*/ 17 h 21"/>
                    <a:gd name="T36" fmla="*/ 11 w 38"/>
                    <a:gd name="T37" fmla="*/ 17 h 21"/>
                    <a:gd name="T38" fmla="*/ 15 w 38"/>
                    <a:gd name="T39" fmla="*/ 17 h 21"/>
                    <a:gd name="T40" fmla="*/ 19 w 38"/>
                    <a:gd name="T41" fmla="*/ 17 h 21"/>
                    <a:gd name="T42" fmla="*/ 19 w 38"/>
                    <a:gd name="T43" fmla="*/ 17 h 21"/>
                    <a:gd name="T44" fmla="*/ 22 w 38"/>
                    <a:gd name="T45" fmla="*/ 17 h 21"/>
                    <a:gd name="T46" fmla="*/ 26 w 38"/>
                    <a:gd name="T47" fmla="*/ 17 h 21"/>
                    <a:gd name="T48" fmla="*/ 26 w 38"/>
                    <a:gd name="T49" fmla="*/ 17 h 21"/>
                    <a:gd name="T50" fmla="*/ 30 w 38"/>
                    <a:gd name="T51" fmla="*/ 17 h 21"/>
                    <a:gd name="T52" fmla="*/ 34 w 38"/>
                    <a:gd name="T53" fmla="*/ 21 h 21"/>
                    <a:gd name="T54" fmla="*/ 34 w 38"/>
                    <a:gd name="T55" fmla="*/ 17 h 21"/>
                    <a:gd name="T56" fmla="*/ 38 w 38"/>
                    <a:gd name="T57" fmla="*/ 17 h 21"/>
                    <a:gd name="T58" fmla="*/ 34 w 38"/>
                    <a:gd name="T59" fmla="*/ 17 h 21"/>
                    <a:gd name="T60" fmla="*/ 30 w 38"/>
                    <a:gd name="T61" fmla="*/ 12 h 21"/>
                    <a:gd name="T62" fmla="*/ 26 w 38"/>
                    <a:gd name="T63" fmla="*/ 12 h 21"/>
                    <a:gd name="T64" fmla="*/ 22 w 38"/>
                    <a:gd name="T65" fmla="*/ 12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22" y="8"/>
                      </a:moveTo>
                      <a:lnTo>
                        <a:pt x="22" y="8"/>
                      </a:lnTo>
                      <a:lnTo>
                        <a:pt x="15" y="8"/>
                      </a:lnTo>
                      <a:lnTo>
                        <a:pt x="11" y="4"/>
                      </a:lnTo>
                      <a:lnTo>
                        <a:pt x="7" y="4"/>
                      </a:lnTo>
                      <a:lnTo>
                        <a:pt x="4" y="4"/>
                      </a:lnTo>
                      <a:lnTo>
                        <a:pt x="4" y="0"/>
                      </a:lnTo>
                      <a:lnTo>
                        <a:pt x="7" y="0"/>
                      </a:lnTo>
                      <a:lnTo>
                        <a:pt x="4" y="0"/>
                      </a:lnTo>
                      <a:lnTo>
                        <a:pt x="0" y="8"/>
                      </a:lnTo>
                      <a:lnTo>
                        <a:pt x="4" y="8"/>
                      </a:lnTo>
                      <a:lnTo>
                        <a:pt x="0" y="8"/>
                      </a:lnTo>
                      <a:lnTo>
                        <a:pt x="4" y="12"/>
                      </a:lnTo>
                      <a:lnTo>
                        <a:pt x="4" y="17"/>
                      </a:lnTo>
                      <a:lnTo>
                        <a:pt x="7" y="17"/>
                      </a:lnTo>
                      <a:lnTo>
                        <a:pt x="11" y="17"/>
                      </a:lnTo>
                      <a:lnTo>
                        <a:pt x="15" y="17"/>
                      </a:lnTo>
                      <a:lnTo>
                        <a:pt x="19" y="17"/>
                      </a:lnTo>
                      <a:lnTo>
                        <a:pt x="22" y="17"/>
                      </a:lnTo>
                      <a:lnTo>
                        <a:pt x="26" y="17"/>
                      </a:lnTo>
                      <a:lnTo>
                        <a:pt x="26" y="21"/>
                      </a:lnTo>
                      <a:lnTo>
                        <a:pt x="26" y="17"/>
                      </a:lnTo>
                      <a:lnTo>
                        <a:pt x="30" y="17"/>
                      </a:lnTo>
                      <a:lnTo>
                        <a:pt x="34" y="21"/>
                      </a:lnTo>
                      <a:lnTo>
                        <a:pt x="34" y="17"/>
                      </a:lnTo>
                      <a:lnTo>
                        <a:pt x="38" y="17"/>
                      </a:lnTo>
                      <a:lnTo>
                        <a:pt x="34" y="17"/>
                      </a:lnTo>
                      <a:lnTo>
                        <a:pt x="30" y="17"/>
                      </a:lnTo>
                      <a:lnTo>
                        <a:pt x="30" y="12"/>
                      </a:lnTo>
                      <a:lnTo>
                        <a:pt x="26" y="12"/>
                      </a:lnTo>
                      <a:lnTo>
                        <a:pt x="22" y="12"/>
                      </a:lnTo>
                      <a:lnTo>
                        <a:pt x="22" y="8"/>
                      </a:lnTo>
                      <a:close/>
                    </a:path>
                  </a:pathLst>
                </a:custGeom>
                <a:solidFill>
                  <a:srgbClr val="000000"/>
                </a:solidFill>
                <a:ln w="6350">
                  <a:solidFill>
                    <a:srgbClr val="000000"/>
                  </a:solidFill>
                  <a:round/>
                  <a:headEnd/>
                  <a:tailEnd/>
                </a:ln>
              </p:spPr>
              <p:txBody>
                <a:bodyPr/>
                <a:lstStyle/>
                <a:p>
                  <a:endParaRPr lang="fa-IR"/>
                </a:p>
              </p:txBody>
            </p:sp>
            <p:sp>
              <p:nvSpPr>
                <p:cNvPr id="1293" name="Freeform 1372"/>
                <p:cNvSpPr>
                  <a:spLocks/>
                </p:cNvSpPr>
                <p:nvPr/>
              </p:nvSpPr>
              <p:spPr bwMode="auto">
                <a:xfrm>
                  <a:off x="1234" y="3210"/>
                  <a:ext cx="38" cy="17"/>
                </a:xfrm>
                <a:custGeom>
                  <a:avLst/>
                  <a:gdLst>
                    <a:gd name="T0" fmla="*/ 23 w 38"/>
                    <a:gd name="T1" fmla="*/ 8 h 17"/>
                    <a:gd name="T2" fmla="*/ 12 w 38"/>
                    <a:gd name="T3" fmla="*/ 4 h 17"/>
                    <a:gd name="T4" fmla="*/ 8 w 38"/>
                    <a:gd name="T5" fmla="*/ 4 h 17"/>
                    <a:gd name="T6" fmla="*/ 4 w 38"/>
                    <a:gd name="T7" fmla="*/ 0 h 17"/>
                    <a:gd name="T8" fmla="*/ 4 w 38"/>
                    <a:gd name="T9" fmla="*/ 0 h 17"/>
                    <a:gd name="T10" fmla="*/ 4 w 38"/>
                    <a:gd name="T11" fmla="*/ 0 h 17"/>
                    <a:gd name="T12" fmla="*/ 4 w 38"/>
                    <a:gd name="T13" fmla="*/ 0 h 17"/>
                    <a:gd name="T14" fmla="*/ 4 w 38"/>
                    <a:gd name="T15" fmla="*/ 0 h 17"/>
                    <a:gd name="T16" fmla="*/ 0 w 38"/>
                    <a:gd name="T17" fmla="*/ 4 h 17"/>
                    <a:gd name="T18" fmla="*/ 0 w 38"/>
                    <a:gd name="T19" fmla="*/ 4 h 17"/>
                    <a:gd name="T20" fmla="*/ 0 w 38"/>
                    <a:gd name="T21" fmla="*/ 8 h 17"/>
                    <a:gd name="T22" fmla="*/ 0 w 38"/>
                    <a:gd name="T23" fmla="*/ 8 h 17"/>
                    <a:gd name="T24" fmla="*/ 4 w 38"/>
                    <a:gd name="T25" fmla="*/ 12 h 17"/>
                    <a:gd name="T26" fmla="*/ 0 w 38"/>
                    <a:gd name="T27" fmla="*/ 12 h 17"/>
                    <a:gd name="T28" fmla="*/ 4 w 38"/>
                    <a:gd name="T29" fmla="*/ 17 h 17"/>
                    <a:gd name="T30" fmla="*/ 4 w 38"/>
                    <a:gd name="T31" fmla="*/ 17 h 17"/>
                    <a:gd name="T32" fmla="*/ 8 w 38"/>
                    <a:gd name="T33" fmla="*/ 17 h 17"/>
                    <a:gd name="T34" fmla="*/ 8 w 38"/>
                    <a:gd name="T35" fmla="*/ 17 h 17"/>
                    <a:gd name="T36" fmla="*/ 12 w 38"/>
                    <a:gd name="T37" fmla="*/ 17 h 17"/>
                    <a:gd name="T38" fmla="*/ 15 w 38"/>
                    <a:gd name="T39" fmla="*/ 17 h 17"/>
                    <a:gd name="T40" fmla="*/ 19 w 38"/>
                    <a:gd name="T41" fmla="*/ 17 h 17"/>
                    <a:gd name="T42" fmla="*/ 19 w 38"/>
                    <a:gd name="T43" fmla="*/ 17 h 17"/>
                    <a:gd name="T44" fmla="*/ 23 w 38"/>
                    <a:gd name="T45" fmla="*/ 17 h 17"/>
                    <a:gd name="T46" fmla="*/ 27 w 38"/>
                    <a:gd name="T47" fmla="*/ 17 h 17"/>
                    <a:gd name="T48" fmla="*/ 27 w 38"/>
                    <a:gd name="T49" fmla="*/ 17 h 17"/>
                    <a:gd name="T50" fmla="*/ 30 w 38"/>
                    <a:gd name="T51" fmla="*/ 17 h 17"/>
                    <a:gd name="T52" fmla="*/ 34 w 38"/>
                    <a:gd name="T53" fmla="*/ 17 h 17"/>
                    <a:gd name="T54" fmla="*/ 34 w 38"/>
                    <a:gd name="T55" fmla="*/ 17 h 17"/>
                    <a:gd name="T56" fmla="*/ 38 w 38"/>
                    <a:gd name="T57" fmla="*/ 17 h 17"/>
                    <a:gd name="T58" fmla="*/ 34 w 38"/>
                    <a:gd name="T59" fmla="*/ 17 h 17"/>
                    <a:gd name="T60" fmla="*/ 30 w 38"/>
                    <a:gd name="T61" fmla="*/ 12 h 17"/>
                    <a:gd name="T62" fmla="*/ 27 w 38"/>
                    <a:gd name="T63" fmla="*/ 12 h 17"/>
                    <a:gd name="T64" fmla="*/ 23 w 38"/>
                    <a:gd name="T65" fmla="*/ 8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7"/>
                    <a:gd name="T101" fmla="*/ 38 w 3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7">
                      <a:moveTo>
                        <a:pt x="23" y="8"/>
                      </a:moveTo>
                      <a:lnTo>
                        <a:pt x="23" y="8"/>
                      </a:lnTo>
                      <a:lnTo>
                        <a:pt x="15" y="8"/>
                      </a:lnTo>
                      <a:lnTo>
                        <a:pt x="12" y="4"/>
                      </a:lnTo>
                      <a:lnTo>
                        <a:pt x="8" y="4"/>
                      </a:lnTo>
                      <a:lnTo>
                        <a:pt x="4" y="0"/>
                      </a:lnTo>
                      <a:lnTo>
                        <a:pt x="0" y="4"/>
                      </a:lnTo>
                      <a:lnTo>
                        <a:pt x="0" y="8"/>
                      </a:lnTo>
                      <a:lnTo>
                        <a:pt x="4" y="12"/>
                      </a:lnTo>
                      <a:lnTo>
                        <a:pt x="0" y="12"/>
                      </a:lnTo>
                      <a:lnTo>
                        <a:pt x="4" y="17"/>
                      </a:lnTo>
                      <a:lnTo>
                        <a:pt x="8" y="17"/>
                      </a:lnTo>
                      <a:lnTo>
                        <a:pt x="12" y="17"/>
                      </a:lnTo>
                      <a:lnTo>
                        <a:pt x="15" y="17"/>
                      </a:lnTo>
                      <a:lnTo>
                        <a:pt x="19" y="17"/>
                      </a:lnTo>
                      <a:lnTo>
                        <a:pt x="23" y="17"/>
                      </a:lnTo>
                      <a:lnTo>
                        <a:pt x="27" y="17"/>
                      </a:lnTo>
                      <a:lnTo>
                        <a:pt x="30" y="17"/>
                      </a:lnTo>
                      <a:lnTo>
                        <a:pt x="34" y="17"/>
                      </a:lnTo>
                      <a:lnTo>
                        <a:pt x="38" y="17"/>
                      </a:lnTo>
                      <a:lnTo>
                        <a:pt x="34" y="17"/>
                      </a:lnTo>
                      <a:lnTo>
                        <a:pt x="30" y="12"/>
                      </a:lnTo>
                      <a:lnTo>
                        <a:pt x="27" y="12"/>
                      </a:lnTo>
                      <a:lnTo>
                        <a:pt x="23" y="8"/>
                      </a:lnTo>
                      <a:close/>
                    </a:path>
                  </a:pathLst>
                </a:custGeom>
                <a:solidFill>
                  <a:srgbClr val="000000"/>
                </a:solidFill>
                <a:ln w="6350">
                  <a:solidFill>
                    <a:srgbClr val="000000"/>
                  </a:solidFill>
                  <a:round/>
                  <a:headEnd/>
                  <a:tailEnd/>
                </a:ln>
              </p:spPr>
              <p:txBody>
                <a:bodyPr/>
                <a:lstStyle/>
                <a:p>
                  <a:endParaRPr lang="fa-IR"/>
                </a:p>
              </p:txBody>
            </p:sp>
            <p:sp>
              <p:nvSpPr>
                <p:cNvPr id="1294" name="Freeform 1373"/>
                <p:cNvSpPr>
                  <a:spLocks/>
                </p:cNvSpPr>
                <p:nvPr/>
              </p:nvSpPr>
              <p:spPr bwMode="auto">
                <a:xfrm>
                  <a:off x="1246" y="3239"/>
                  <a:ext cx="67" cy="22"/>
                </a:xfrm>
                <a:custGeom>
                  <a:avLst/>
                  <a:gdLst>
                    <a:gd name="T0" fmla="*/ 45 w 67"/>
                    <a:gd name="T1" fmla="*/ 13 h 22"/>
                    <a:gd name="T2" fmla="*/ 34 w 67"/>
                    <a:gd name="T3" fmla="*/ 9 h 22"/>
                    <a:gd name="T4" fmla="*/ 26 w 67"/>
                    <a:gd name="T5" fmla="*/ 5 h 22"/>
                    <a:gd name="T6" fmla="*/ 22 w 67"/>
                    <a:gd name="T7" fmla="*/ 5 h 22"/>
                    <a:gd name="T8" fmla="*/ 15 w 67"/>
                    <a:gd name="T9" fmla="*/ 5 h 22"/>
                    <a:gd name="T10" fmla="*/ 11 w 67"/>
                    <a:gd name="T11" fmla="*/ 0 h 22"/>
                    <a:gd name="T12" fmla="*/ 7 w 67"/>
                    <a:gd name="T13" fmla="*/ 0 h 22"/>
                    <a:gd name="T14" fmla="*/ 0 w 67"/>
                    <a:gd name="T15" fmla="*/ 5 h 22"/>
                    <a:gd name="T16" fmla="*/ 3 w 67"/>
                    <a:gd name="T17" fmla="*/ 5 h 22"/>
                    <a:gd name="T18" fmla="*/ 3 w 67"/>
                    <a:gd name="T19" fmla="*/ 9 h 22"/>
                    <a:gd name="T20" fmla="*/ 3 w 67"/>
                    <a:gd name="T21" fmla="*/ 9 h 22"/>
                    <a:gd name="T22" fmla="*/ 3 w 67"/>
                    <a:gd name="T23" fmla="*/ 13 h 22"/>
                    <a:gd name="T24" fmla="*/ 3 w 67"/>
                    <a:gd name="T25" fmla="*/ 13 h 22"/>
                    <a:gd name="T26" fmla="*/ 3 w 67"/>
                    <a:gd name="T27" fmla="*/ 17 h 22"/>
                    <a:gd name="T28" fmla="*/ 3 w 67"/>
                    <a:gd name="T29" fmla="*/ 17 h 22"/>
                    <a:gd name="T30" fmla="*/ 3 w 67"/>
                    <a:gd name="T31" fmla="*/ 22 h 22"/>
                    <a:gd name="T32" fmla="*/ 7 w 67"/>
                    <a:gd name="T33" fmla="*/ 22 h 22"/>
                    <a:gd name="T34" fmla="*/ 11 w 67"/>
                    <a:gd name="T35" fmla="*/ 22 h 22"/>
                    <a:gd name="T36" fmla="*/ 15 w 67"/>
                    <a:gd name="T37" fmla="*/ 22 h 22"/>
                    <a:gd name="T38" fmla="*/ 18 w 67"/>
                    <a:gd name="T39" fmla="*/ 17 h 22"/>
                    <a:gd name="T40" fmla="*/ 22 w 67"/>
                    <a:gd name="T41" fmla="*/ 22 h 22"/>
                    <a:gd name="T42" fmla="*/ 22 w 67"/>
                    <a:gd name="T43" fmla="*/ 22 h 22"/>
                    <a:gd name="T44" fmla="*/ 30 w 67"/>
                    <a:gd name="T45" fmla="*/ 22 h 22"/>
                    <a:gd name="T46" fmla="*/ 30 w 67"/>
                    <a:gd name="T47" fmla="*/ 22 h 22"/>
                    <a:gd name="T48" fmla="*/ 37 w 67"/>
                    <a:gd name="T49" fmla="*/ 22 h 22"/>
                    <a:gd name="T50" fmla="*/ 41 w 67"/>
                    <a:gd name="T51" fmla="*/ 22 h 22"/>
                    <a:gd name="T52" fmla="*/ 41 w 67"/>
                    <a:gd name="T53" fmla="*/ 22 h 22"/>
                    <a:gd name="T54" fmla="*/ 45 w 67"/>
                    <a:gd name="T55" fmla="*/ 22 h 22"/>
                    <a:gd name="T56" fmla="*/ 49 w 67"/>
                    <a:gd name="T57" fmla="*/ 22 h 22"/>
                    <a:gd name="T58" fmla="*/ 52 w 67"/>
                    <a:gd name="T59" fmla="*/ 22 h 22"/>
                    <a:gd name="T60" fmla="*/ 52 w 67"/>
                    <a:gd name="T61" fmla="*/ 22 h 22"/>
                    <a:gd name="T62" fmla="*/ 60 w 67"/>
                    <a:gd name="T63" fmla="*/ 22 h 22"/>
                    <a:gd name="T64" fmla="*/ 64 w 67"/>
                    <a:gd name="T65" fmla="*/ 22 h 22"/>
                    <a:gd name="T66" fmla="*/ 67 w 67"/>
                    <a:gd name="T67" fmla="*/ 22 h 22"/>
                    <a:gd name="T68" fmla="*/ 64 w 67"/>
                    <a:gd name="T69" fmla="*/ 17 h 22"/>
                    <a:gd name="T70" fmla="*/ 56 w 67"/>
                    <a:gd name="T71" fmla="*/ 17 h 22"/>
                    <a:gd name="T72" fmla="*/ 52 w 67"/>
                    <a:gd name="T73" fmla="*/ 13 h 22"/>
                    <a:gd name="T74" fmla="*/ 49 w 67"/>
                    <a:gd name="T75" fmla="*/ 13 h 22"/>
                    <a:gd name="T76" fmla="*/ 45 w 67"/>
                    <a:gd name="T77" fmla="*/ 13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
                    <a:gd name="T118" fmla="*/ 0 h 22"/>
                    <a:gd name="T119" fmla="*/ 67 w 67"/>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 h="22">
                      <a:moveTo>
                        <a:pt x="45" y="13"/>
                      </a:moveTo>
                      <a:lnTo>
                        <a:pt x="45" y="13"/>
                      </a:lnTo>
                      <a:lnTo>
                        <a:pt x="34" y="9"/>
                      </a:lnTo>
                      <a:lnTo>
                        <a:pt x="30" y="5"/>
                      </a:lnTo>
                      <a:lnTo>
                        <a:pt x="26" y="5"/>
                      </a:lnTo>
                      <a:lnTo>
                        <a:pt x="22" y="5"/>
                      </a:lnTo>
                      <a:lnTo>
                        <a:pt x="15" y="5"/>
                      </a:lnTo>
                      <a:lnTo>
                        <a:pt x="15" y="0"/>
                      </a:lnTo>
                      <a:lnTo>
                        <a:pt x="11" y="0"/>
                      </a:lnTo>
                      <a:lnTo>
                        <a:pt x="7" y="0"/>
                      </a:lnTo>
                      <a:lnTo>
                        <a:pt x="0" y="5"/>
                      </a:lnTo>
                      <a:lnTo>
                        <a:pt x="3" y="5"/>
                      </a:lnTo>
                      <a:lnTo>
                        <a:pt x="3" y="9"/>
                      </a:lnTo>
                      <a:lnTo>
                        <a:pt x="3" y="13"/>
                      </a:lnTo>
                      <a:lnTo>
                        <a:pt x="7" y="17"/>
                      </a:lnTo>
                      <a:lnTo>
                        <a:pt x="3" y="17"/>
                      </a:lnTo>
                      <a:lnTo>
                        <a:pt x="3" y="22"/>
                      </a:lnTo>
                      <a:lnTo>
                        <a:pt x="7" y="22"/>
                      </a:lnTo>
                      <a:lnTo>
                        <a:pt x="11" y="22"/>
                      </a:lnTo>
                      <a:lnTo>
                        <a:pt x="15" y="22"/>
                      </a:lnTo>
                      <a:lnTo>
                        <a:pt x="15" y="17"/>
                      </a:lnTo>
                      <a:lnTo>
                        <a:pt x="18" y="17"/>
                      </a:lnTo>
                      <a:lnTo>
                        <a:pt x="18" y="22"/>
                      </a:lnTo>
                      <a:lnTo>
                        <a:pt x="22" y="22"/>
                      </a:lnTo>
                      <a:lnTo>
                        <a:pt x="26" y="22"/>
                      </a:lnTo>
                      <a:lnTo>
                        <a:pt x="30" y="22"/>
                      </a:lnTo>
                      <a:lnTo>
                        <a:pt x="34" y="22"/>
                      </a:lnTo>
                      <a:lnTo>
                        <a:pt x="37" y="22"/>
                      </a:lnTo>
                      <a:lnTo>
                        <a:pt x="41" y="22"/>
                      </a:lnTo>
                      <a:lnTo>
                        <a:pt x="45" y="22"/>
                      </a:lnTo>
                      <a:lnTo>
                        <a:pt x="49" y="22"/>
                      </a:lnTo>
                      <a:lnTo>
                        <a:pt x="52" y="22"/>
                      </a:lnTo>
                      <a:lnTo>
                        <a:pt x="56" y="22"/>
                      </a:lnTo>
                      <a:lnTo>
                        <a:pt x="60" y="22"/>
                      </a:lnTo>
                      <a:lnTo>
                        <a:pt x="64" y="22"/>
                      </a:lnTo>
                      <a:lnTo>
                        <a:pt x="67" y="22"/>
                      </a:lnTo>
                      <a:lnTo>
                        <a:pt x="64" y="22"/>
                      </a:lnTo>
                      <a:lnTo>
                        <a:pt x="64" y="17"/>
                      </a:lnTo>
                      <a:lnTo>
                        <a:pt x="60" y="17"/>
                      </a:lnTo>
                      <a:lnTo>
                        <a:pt x="56" y="17"/>
                      </a:lnTo>
                      <a:lnTo>
                        <a:pt x="52" y="13"/>
                      </a:lnTo>
                      <a:lnTo>
                        <a:pt x="49" y="13"/>
                      </a:lnTo>
                      <a:lnTo>
                        <a:pt x="45" y="13"/>
                      </a:lnTo>
                      <a:close/>
                    </a:path>
                  </a:pathLst>
                </a:custGeom>
                <a:solidFill>
                  <a:srgbClr val="000000"/>
                </a:solidFill>
                <a:ln w="6350">
                  <a:solidFill>
                    <a:srgbClr val="000000"/>
                  </a:solidFill>
                  <a:round/>
                  <a:headEnd/>
                  <a:tailEnd/>
                </a:ln>
              </p:spPr>
              <p:txBody>
                <a:bodyPr/>
                <a:lstStyle/>
                <a:p>
                  <a:endParaRPr lang="fa-IR"/>
                </a:p>
              </p:txBody>
            </p:sp>
            <p:sp>
              <p:nvSpPr>
                <p:cNvPr id="1295" name="Freeform 1374"/>
                <p:cNvSpPr>
                  <a:spLocks/>
                </p:cNvSpPr>
                <p:nvPr/>
              </p:nvSpPr>
              <p:spPr bwMode="auto">
                <a:xfrm>
                  <a:off x="1276" y="3273"/>
                  <a:ext cx="60" cy="34"/>
                </a:xfrm>
                <a:custGeom>
                  <a:avLst/>
                  <a:gdLst>
                    <a:gd name="T0" fmla="*/ 49 w 60"/>
                    <a:gd name="T1" fmla="*/ 26 h 34"/>
                    <a:gd name="T2" fmla="*/ 49 w 60"/>
                    <a:gd name="T3" fmla="*/ 26 h 34"/>
                    <a:gd name="T4" fmla="*/ 49 w 60"/>
                    <a:gd name="T5" fmla="*/ 26 h 34"/>
                    <a:gd name="T6" fmla="*/ 49 w 60"/>
                    <a:gd name="T7" fmla="*/ 26 h 34"/>
                    <a:gd name="T8" fmla="*/ 53 w 60"/>
                    <a:gd name="T9" fmla="*/ 26 h 34"/>
                    <a:gd name="T10" fmla="*/ 56 w 60"/>
                    <a:gd name="T11" fmla="*/ 26 h 34"/>
                    <a:gd name="T12" fmla="*/ 60 w 60"/>
                    <a:gd name="T13" fmla="*/ 26 h 34"/>
                    <a:gd name="T14" fmla="*/ 60 w 60"/>
                    <a:gd name="T15" fmla="*/ 22 h 34"/>
                    <a:gd name="T16" fmla="*/ 49 w 60"/>
                    <a:gd name="T17" fmla="*/ 17 h 34"/>
                    <a:gd name="T18" fmla="*/ 45 w 60"/>
                    <a:gd name="T19" fmla="*/ 17 h 34"/>
                    <a:gd name="T20" fmla="*/ 41 w 60"/>
                    <a:gd name="T21" fmla="*/ 13 h 34"/>
                    <a:gd name="T22" fmla="*/ 41 w 60"/>
                    <a:gd name="T23" fmla="*/ 13 h 34"/>
                    <a:gd name="T24" fmla="*/ 37 w 60"/>
                    <a:gd name="T25" fmla="*/ 13 h 34"/>
                    <a:gd name="T26" fmla="*/ 37 w 60"/>
                    <a:gd name="T27" fmla="*/ 13 h 34"/>
                    <a:gd name="T28" fmla="*/ 34 w 60"/>
                    <a:gd name="T29" fmla="*/ 9 h 34"/>
                    <a:gd name="T30" fmla="*/ 30 w 60"/>
                    <a:gd name="T31" fmla="*/ 9 h 34"/>
                    <a:gd name="T32" fmla="*/ 30 w 60"/>
                    <a:gd name="T33" fmla="*/ 9 h 34"/>
                    <a:gd name="T34" fmla="*/ 30 w 60"/>
                    <a:gd name="T35" fmla="*/ 9 h 34"/>
                    <a:gd name="T36" fmla="*/ 30 w 60"/>
                    <a:gd name="T37" fmla="*/ 9 h 34"/>
                    <a:gd name="T38" fmla="*/ 22 w 60"/>
                    <a:gd name="T39" fmla="*/ 5 h 34"/>
                    <a:gd name="T40" fmla="*/ 22 w 60"/>
                    <a:gd name="T41" fmla="*/ 5 h 34"/>
                    <a:gd name="T42" fmla="*/ 15 w 60"/>
                    <a:gd name="T43" fmla="*/ 5 h 34"/>
                    <a:gd name="T44" fmla="*/ 7 w 60"/>
                    <a:gd name="T45" fmla="*/ 0 h 34"/>
                    <a:gd name="T46" fmla="*/ 4 w 60"/>
                    <a:gd name="T47" fmla="*/ 0 h 34"/>
                    <a:gd name="T48" fmla="*/ 4 w 60"/>
                    <a:gd name="T49" fmla="*/ 0 h 34"/>
                    <a:gd name="T50" fmla="*/ 4 w 60"/>
                    <a:gd name="T51" fmla="*/ 5 h 34"/>
                    <a:gd name="T52" fmla="*/ 0 w 60"/>
                    <a:gd name="T53" fmla="*/ 9 h 34"/>
                    <a:gd name="T54" fmla="*/ 7 w 60"/>
                    <a:gd name="T55" fmla="*/ 22 h 34"/>
                    <a:gd name="T56" fmla="*/ 11 w 60"/>
                    <a:gd name="T57" fmla="*/ 26 h 34"/>
                    <a:gd name="T58" fmla="*/ 11 w 60"/>
                    <a:gd name="T59" fmla="*/ 26 h 34"/>
                    <a:gd name="T60" fmla="*/ 15 w 60"/>
                    <a:gd name="T61" fmla="*/ 30 h 34"/>
                    <a:gd name="T62" fmla="*/ 15 w 60"/>
                    <a:gd name="T63" fmla="*/ 30 h 34"/>
                    <a:gd name="T64" fmla="*/ 19 w 60"/>
                    <a:gd name="T65" fmla="*/ 30 h 34"/>
                    <a:gd name="T66" fmla="*/ 19 w 60"/>
                    <a:gd name="T67" fmla="*/ 30 h 34"/>
                    <a:gd name="T68" fmla="*/ 19 w 60"/>
                    <a:gd name="T69" fmla="*/ 30 h 34"/>
                    <a:gd name="T70" fmla="*/ 22 w 60"/>
                    <a:gd name="T71" fmla="*/ 26 h 34"/>
                    <a:gd name="T72" fmla="*/ 22 w 60"/>
                    <a:gd name="T73" fmla="*/ 26 h 34"/>
                    <a:gd name="T74" fmla="*/ 26 w 60"/>
                    <a:gd name="T75" fmla="*/ 30 h 34"/>
                    <a:gd name="T76" fmla="*/ 30 w 60"/>
                    <a:gd name="T77" fmla="*/ 30 h 34"/>
                    <a:gd name="T78" fmla="*/ 30 w 60"/>
                    <a:gd name="T79" fmla="*/ 30 h 34"/>
                    <a:gd name="T80" fmla="*/ 30 w 60"/>
                    <a:gd name="T81" fmla="*/ 30 h 34"/>
                    <a:gd name="T82" fmla="*/ 34 w 60"/>
                    <a:gd name="T83" fmla="*/ 30 h 34"/>
                    <a:gd name="T84" fmla="*/ 34 w 60"/>
                    <a:gd name="T85" fmla="*/ 26 h 34"/>
                    <a:gd name="T86" fmla="*/ 34 w 60"/>
                    <a:gd name="T87" fmla="*/ 26 h 34"/>
                    <a:gd name="T88" fmla="*/ 37 w 60"/>
                    <a:gd name="T89" fmla="*/ 30 h 34"/>
                    <a:gd name="T90" fmla="*/ 41 w 60"/>
                    <a:gd name="T91" fmla="*/ 30 h 34"/>
                    <a:gd name="T92" fmla="*/ 41 w 60"/>
                    <a:gd name="T93" fmla="*/ 30 h 34"/>
                    <a:gd name="T94" fmla="*/ 41 w 60"/>
                    <a:gd name="T95" fmla="*/ 30 h 34"/>
                    <a:gd name="T96" fmla="*/ 45 w 60"/>
                    <a:gd name="T97" fmla="*/ 30 h 34"/>
                    <a:gd name="T98" fmla="*/ 45 w 60"/>
                    <a:gd name="T99" fmla="*/ 26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34"/>
                    <a:gd name="T152" fmla="*/ 60 w 60"/>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34">
                      <a:moveTo>
                        <a:pt x="49" y="26"/>
                      </a:moveTo>
                      <a:lnTo>
                        <a:pt x="49" y="26"/>
                      </a:lnTo>
                      <a:lnTo>
                        <a:pt x="53" y="26"/>
                      </a:lnTo>
                      <a:lnTo>
                        <a:pt x="56" y="26"/>
                      </a:lnTo>
                      <a:lnTo>
                        <a:pt x="60" y="26"/>
                      </a:lnTo>
                      <a:lnTo>
                        <a:pt x="60" y="22"/>
                      </a:lnTo>
                      <a:lnTo>
                        <a:pt x="56" y="22"/>
                      </a:lnTo>
                      <a:lnTo>
                        <a:pt x="49" y="17"/>
                      </a:lnTo>
                      <a:lnTo>
                        <a:pt x="45" y="17"/>
                      </a:lnTo>
                      <a:lnTo>
                        <a:pt x="41" y="13"/>
                      </a:lnTo>
                      <a:lnTo>
                        <a:pt x="37" y="13"/>
                      </a:lnTo>
                      <a:lnTo>
                        <a:pt x="34" y="13"/>
                      </a:lnTo>
                      <a:lnTo>
                        <a:pt x="34" y="9"/>
                      </a:lnTo>
                      <a:lnTo>
                        <a:pt x="30" y="9"/>
                      </a:lnTo>
                      <a:lnTo>
                        <a:pt x="30" y="5"/>
                      </a:lnTo>
                      <a:lnTo>
                        <a:pt x="30" y="9"/>
                      </a:lnTo>
                      <a:lnTo>
                        <a:pt x="22" y="0"/>
                      </a:lnTo>
                      <a:lnTo>
                        <a:pt x="22" y="5"/>
                      </a:lnTo>
                      <a:lnTo>
                        <a:pt x="19" y="5"/>
                      </a:lnTo>
                      <a:lnTo>
                        <a:pt x="15" y="5"/>
                      </a:lnTo>
                      <a:lnTo>
                        <a:pt x="11" y="0"/>
                      </a:lnTo>
                      <a:lnTo>
                        <a:pt x="7" y="0"/>
                      </a:lnTo>
                      <a:lnTo>
                        <a:pt x="4" y="0"/>
                      </a:lnTo>
                      <a:lnTo>
                        <a:pt x="4" y="5"/>
                      </a:lnTo>
                      <a:lnTo>
                        <a:pt x="0" y="5"/>
                      </a:lnTo>
                      <a:lnTo>
                        <a:pt x="0" y="9"/>
                      </a:lnTo>
                      <a:lnTo>
                        <a:pt x="4" y="17"/>
                      </a:lnTo>
                      <a:lnTo>
                        <a:pt x="7" y="22"/>
                      </a:lnTo>
                      <a:lnTo>
                        <a:pt x="7" y="26"/>
                      </a:lnTo>
                      <a:lnTo>
                        <a:pt x="11" y="26"/>
                      </a:lnTo>
                      <a:lnTo>
                        <a:pt x="15" y="30"/>
                      </a:lnTo>
                      <a:lnTo>
                        <a:pt x="19" y="30"/>
                      </a:lnTo>
                      <a:lnTo>
                        <a:pt x="22" y="26"/>
                      </a:lnTo>
                      <a:lnTo>
                        <a:pt x="26" y="26"/>
                      </a:lnTo>
                      <a:lnTo>
                        <a:pt x="26" y="30"/>
                      </a:lnTo>
                      <a:lnTo>
                        <a:pt x="30" y="30"/>
                      </a:lnTo>
                      <a:lnTo>
                        <a:pt x="30" y="34"/>
                      </a:lnTo>
                      <a:lnTo>
                        <a:pt x="30" y="30"/>
                      </a:lnTo>
                      <a:lnTo>
                        <a:pt x="34" y="30"/>
                      </a:lnTo>
                      <a:lnTo>
                        <a:pt x="34" y="26"/>
                      </a:lnTo>
                      <a:lnTo>
                        <a:pt x="37" y="26"/>
                      </a:lnTo>
                      <a:lnTo>
                        <a:pt x="37" y="30"/>
                      </a:lnTo>
                      <a:lnTo>
                        <a:pt x="41" y="30"/>
                      </a:lnTo>
                      <a:lnTo>
                        <a:pt x="45" y="30"/>
                      </a:lnTo>
                      <a:lnTo>
                        <a:pt x="45" y="26"/>
                      </a:lnTo>
                      <a:lnTo>
                        <a:pt x="49" y="26"/>
                      </a:lnTo>
                      <a:close/>
                    </a:path>
                  </a:pathLst>
                </a:custGeom>
                <a:solidFill>
                  <a:srgbClr val="000000"/>
                </a:solidFill>
                <a:ln w="6350">
                  <a:solidFill>
                    <a:srgbClr val="000000"/>
                  </a:solidFill>
                  <a:round/>
                  <a:headEnd/>
                  <a:tailEnd/>
                </a:ln>
              </p:spPr>
              <p:txBody>
                <a:bodyPr/>
                <a:lstStyle/>
                <a:p>
                  <a:endParaRPr lang="fa-IR"/>
                </a:p>
              </p:txBody>
            </p:sp>
            <p:grpSp>
              <p:nvGrpSpPr>
                <p:cNvPr id="1296" name="Group 1375"/>
                <p:cNvGrpSpPr>
                  <a:grpSpLocks/>
                </p:cNvGrpSpPr>
                <p:nvPr/>
              </p:nvGrpSpPr>
              <p:grpSpPr bwMode="auto">
                <a:xfrm>
                  <a:off x="1189" y="3184"/>
                  <a:ext cx="98" cy="102"/>
                  <a:chOff x="1189" y="3184"/>
                  <a:chExt cx="98" cy="102"/>
                </a:xfrm>
              </p:grpSpPr>
              <p:sp>
                <p:nvSpPr>
                  <p:cNvPr id="1297" name="Freeform 1376"/>
                  <p:cNvSpPr>
                    <a:spLocks/>
                  </p:cNvSpPr>
                  <p:nvPr/>
                </p:nvSpPr>
                <p:spPr bwMode="auto">
                  <a:xfrm>
                    <a:off x="1189" y="3189"/>
                    <a:ext cx="30" cy="33"/>
                  </a:xfrm>
                  <a:custGeom>
                    <a:avLst/>
                    <a:gdLst>
                      <a:gd name="T0" fmla="*/ 15 w 30"/>
                      <a:gd name="T1" fmla="*/ 8 h 33"/>
                      <a:gd name="T2" fmla="*/ 11 w 30"/>
                      <a:gd name="T3" fmla="*/ 12 h 33"/>
                      <a:gd name="T4" fmla="*/ 11 w 30"/>
                      <a:gd name="T5" fmla="*/ 16 h 33"/>
                      <a:gd name="T6" fmla="*/ 8 w 30"/>
                      <a:gd name="T7" fmla="*/ 16 h 33"/>
                      <a:gd name="T8" fmla="*/ 8 w 30"/>
                      <a:gd name="T9" fmla="*/ 21 h 33"/>
                      <a:gd name="T10" fmla="*/ 8 w 30"/>
                      <a:gd name="T11" fmla="*/ 21 h 33"/>
                      <a:gd name="T12" fmla="*/ 4 w 30"/>
                      <a:gd name="T13" fmla="*/ 21 h 33"/>
                      <a:gd name="T14" fmla="*/ 4 w 30"/>
                      <a:gd name="T15" fmla="*/ 25 h 33"/>
                      <a:gd name="T16" fmla="*/ 0 w 30"/>
                      <a:gd name="T17" fmla="*/ 29 h 33"/>
                      <a:gd name="T18" fmla="*/ 0 w 30"/>
                      <a:gd name="T19" fmla="*/ 29 h 33"/>
                      <a:gd name="T20" fmla="*/ 11 w 30"/>
                      <a:gd name="T21" fmla="*/ 29 h 33"/>
                      <a:gd name="T22" fmla="*/ 15 w 30"/>
                      <a:gd name="T23" fmla="*/ 29 h 33"/>
                      <a:gd name="T24" fmla="*/ 19 w 30"/>
                      <a:gd name="T25" fmla="*/ 29 h 33"/>
                      <a:gd name="T26" fmla="*/ 19 w 30"/>
                      <a:gd name="T27" fmla="*/ 29 h 33"/>
                      <a:gd name="T28" fmla="*/ 23 w 30"/>
                      <a:gd name="T29" fmla="*/ 33 h 33"/>
                      <a:gd name="T30" fmla="*/ 26 w 30"/>
                      <a:gd name="T31" fmla="*/ 33 h 33"/>
                      <a:gd name="T32" fmla="*/ 30 w 30"/>
                      <a:gd name="T33" fmla="*/ 33 h 33"/>
                      <a:gd name="T34" fmla="*/ 30 w 30"/>
                      <a:gd name="T35" fmla="*/ 33 h 33"/>
                      <a:gd name="T36" fmla="*/ 26 w 30"/>
                      <a:gd name="T37" fmla="*/ 29 h 33"/>
                      <a:gd name="T38" fmla="*/ 26 w 30"/>
                      <a:gd name="T39" fmla="*/ 25 h 33"/>
                      <a:gd name="T40" fmla="*/ 26 w 30"/>
                      <a:gd name="T41" fmla="*/ 25 h 33"/>
                      <a:gd name="T42" fmla="*/ 26 w 30"/>
                      <a:gd name="T43" fmla="*/ 25 h 33"/>
                      <a:gd name="T44" fmla="*/ 26 w 30"/>
                      <a:gd name="T45" fmla="*/ 21 h 33"/>
                      <a:gd name="T46" fmla="*/ 26 w 30"/>
                      <a:gd name="T47" fmla="*/ 21 h 33"/>
                      <a:gd name="T48" fmla="*/ 26 w 30"/>
                      <a:gd name="T49" fmla="*/ 16 h 33"/>
                      <a:gd name="T50" fmla="*/ 26 w 30"/>
                      <a:gd name="T51" fmla="*/ 16 h 33"/>
                      <a:gd name="T52" fmla="*/ 26 w 30"/>
                      <a:gd name="T53" fmla="*/ 16 h 33"/>
                      <a:gd name="T54" fmla="*/ 26 w 30"/>
                      <a:gd name="T55" fmla="*/ 12 h 33"/>
                      <a:gd name="T56" fmla="*/ 26 w 30"/>
                      <a:gd name="T57" fmla="*/ 12 h 33"/>
                      <a:gd name="T58" fmla="*/ 26 w 30"/>
                      <a:gd name="T59" fmla="*/ 12 h 33"/>
                      <a:gd name="T60" fmla="*/ 26 w 30"/>
                      <a:gd name="T61" fmla="*/ 8 h 33"/>
                      <a:gd name="T62" fmla="*/ 26 w 30"/>
                      <a:gd name="T63" fmla="*/ 8 h 33"/>
                      <a:gd name="T64" fmla="*/ 26 w 30"/>
                      <a:gd name="T65" fmla="*/ 4 h 33"/>
                      <a:gd name="T66" fmla="*/ 23 w 30"/>
                      <a:gd name="T67" fmla="*/ 4 h 33"/>
                      <a:gd name="T68" fmla="*/ 23 w 30"/>
                      <a:gd name="T69" fmla="*/ 4 h 33"/>
                      <a:gd name="T70" fmla="*/ 23 w 30"/>
                      <a:gd name="T71" fmla="*/ 0 h 33"/>
                      <a:gd name="T72" fmla="*/ 23 w 30"/>
                      <a:gd name="T73" fmla="*/ 4 h 33"/>
                      <a:gd name="T74" fmla="*/ 23 w 30"/>
                      <a:gd name="T75" fmla="*/ 4 h 33"/>
                      <a:gd name="T76" fmla="*/ 19 w 30"/>
                      <a:gd name="T77" fmla="*/ 4 h 33"/>
                      <a:gd name="T78" fmla="*/ 19 w 30"/>
                      <a:gd name="T79" fmla="*/ 8 h 33"/>
                      <a:gd name="T80" fmla="*/ 15 w 30"/>
                      <a:gd name="T81" fmla="*/ 8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3"/>
                      <a:gd name="T125" fmla="*/ 30 w 30"/>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3">
                        <a:moveTo>
                          <a:pt x="15" y="8"/>
                        </a:moveTo>
                        <a:lnTo>
                          <a:pt x="15" y="8"/>
                        </a:lnTo>
                        <a:lnTo>
                          <a:pt x="15" y="12"/>
                        </a:lnTo>
                        <a:lnTo>
                          <a:pt x="11" y="12"/>
                        </a:lnTo>
                        <a:lnTo>
                          <a:pt x="11" y="16"/>
                        </a:lnTo>
                        <a:lnTo>
                          <a:pt x="8" y="16"/>
                        </a:lnTo>
                        <a:lnTo>
                          <a:pt x="8" y="21"/>
                        </a:lnTo>
                        <a:lnTo>
                          <a:pt x="4" y="21"/>
                        </a:lnTo>
                        <a:lnTo>
                          <a:pt x="4" y="25"/>
                        </a:lnTo>
                        <a:lnTo>
                          <a:pt x="0" y="29"/>
                        </a:lnTo>
                        <a:lnTo>
                          <a:pt x="8" y="29"/>
                        </a:lnTo>
                        <a:lnTo>
                          <a:pt x="11" y="29"/>
                        </a:lnTo>
                        <a:lnTo>
                          <a:pt x="15" y="29"/>
                        </a:lnTo>
                        <a:lnTo>
                          <a:pt x="19" y="29"/>
                        </a:lnTo>
                        <a:lnTo>
                          <a:pt x="23" y="33"/>
                        </a:lnTo>
                        <a:lnTo>
                          <a:pt x="26" y="33"/>
                        </a:lnTo>
                        <a:lnTo>
                          <a:pt x="30" y="33"/>
                        </a:lnTo>
                        <a:lnTo>
                          <a:pt x="26" y="29"/>
                        </a:lnTo>
                        <a:lnTo>
                          <a:pt x="26" y="25"/>
                        </a:lnTo>
                        <a:lnTo>
                          <a:pt x="26" y="21"/>
                        </a:lnTo>
                        <a:lnTo>
                          <a:pt x="26" y="16"/>
                        </a:lnTo>
                        <a:lnTo>
                          <a:pt x="26" y="12"/>
                        </a:lnTo>
                        <a:lnTo>
                          <a:pt x="26" y="8"/>
                        </a:lnTo>
                        <a:lnTo>
                          <a:pt x="26" y="4"/>
                        </a:lnTo>
                        <a:lnTo>
                          <a:pt x="23" y="4"/>
                        </a:lnTo>
                        <a:lnTo>
                          <a:pt x="23" y="0"/>
                        </a:lnTo>
                        <a:lnTo>
                          <a:pt x="23" y="4"/>
                        </a:lnTo>
                        <a:lnTo>
                          <a:pt x="19" y="4"/>
                        </a:lnTo>
                        <a:lnTo>
                          <a:pt x="19" y="8"/>
                        </a:lnTo>
                        <a:lnTo>
                          <a:pt x="15" y="8"/>
                        </a:lnTo>
                        <a:close/>
                      </a:path>
                    </a:pathLst>
                  </a:custGeom>
                  <a:solidFill>
                    <a:srgbClr val="005E31"/>
                  </a:solidFill>
                  <a:ln w="6350">
                    <a:solidFill>
                      <a:srgbClr val="005E31"/>
                    </a:solidFill>
                    <a:round/>
                    <a:headEnd/>
                    <a:tailEnd/>
                  </a:ln>
                </p:spPr>
                <p:txBody>
                  <a:bodyPr/>
                  <a:lstStyle/>
                  <a:p>
                    <a:endParaRPr lang="fa-IR"/>
                  </a:p>
                </p:txBody>
              </p:sp>
              <p:sp>
                <p:nvSpPr>
                  <p:cNvPr id="1298" name="Freeform 1377"/>
                  <p:cNvSpPr>
                    <a:spLocks/>
                  </p:cNvSpPr>
                  <p:nvPr/>
                </p:nvSpPr>
                <p:spPr bwMode="auto">
                  <a:xfrm>
                    <a:off x="1215" y="3184"/>
                    <a:ext cx="31" cy="34"/>
                  </a:xfrm>
                  <a:custGeom>
                    <a:avLst/>
                    <a:gdLst>
                      <a:gd name="T0" fmla="*/ 15 w 31"/>
                      <a:gd name="T1" fmla="*/ 9 h 34"/>
                      <a:gd name="T2" fmla="*/ 12 w 31"/>
                      <a:gd name="T3" fmla="*/ 13 h 34"/>
                      <a:gd name="T4" fmla="*/ 8 w 31"/>
                      <a:gd name="T5" fmla="*/ 17 h 34"/>
                      <a:gd name="T6" fmla="*/ 8 w 31"/>
                      <a:gd name="T7" fmla="*/ 17 h 34"/>
                      <a:gd name="T8" fmla="*/ 8 w 31"/>
                      <a:gd name="T9" fmla="*/ 21 h 34"/>
                      <a:gd name="T10" fmla="*/ 4 w 31"/>
                      <a:gd name="T11" fmla="*/ 21 h 34"/>
                      <a:gd name="T12" fmla="*/ 4 w 31"/>
                      <a:gd name="T13" fmla="*/ 21 h 34"/>
                      <a:gd name="T14" fmla="*/ 0 w 31"/>
                      <a:gd name="T15" fmla="*/ 26 h 34"/>
                      <a:gd name="T16" fmla="*/ 0 w 31"/>
                      <a:gd name="T17" fmla="*/ 30 h 34"/>
                      <a:gd name="T18" fmla="*/ 0 w 31"/>
                      <a:gd name="T19" fmla="*/ 30 h 34"/>
                      <a:gd name="T20" fmla="*/ 12 w 31"/>
                      <a:gd name="T21" fmla="*/ 30 h 34"/>
                      <a:gd name="T22" fmla="*/ 12 w 31"/>
                      <a:gd name="T23" fmla="*/ 30 h 34"/>
                      <a:gd name="T24" fmla="*/ 15 w 31"/>
                      <a:gd name="T25" fmla="*/ 30 h 34"/>
                      <a:gd name="T26" fmla="*/ 19 w 31"/>
                      <a:gd name="T27" fmla="*/ 30 h 34"/>
                      <a:gd name="T28" fmla="*/ 23 w 31"/>
                      <a:gd name="T29" fmla="*/ 34 h 34"/>
                      <a:gd name="T30" fmla="*/ 27 w 31"/>
                      <a:gd name="T31" fmla="*/ 34 h 34"/>
                      <a:gd name="T32" fmla="*/ 31 w 31"/>
                      <a:gd name="T33" fmla="*/ 34 h 34"/>
                      <a:gd name="T34" fmla="*/ 27 w 31"/>
                      <a:gd name="T35" fmla="*/ 34 h 34"/>
                      <a:gd name="T36" fmla="*/ 27 w 31"/>
                      <a:gd name="T37" fmla="*/ 30 h 34"/>
                      <a:gd name="T38" fmla="*/ 23 w 31"/>
                      <a:gd name="T39" fmla="*/ 26 h 34"/>
                      <a:gd name="T40" fmla="*/ 27 w 31"/>
                      <a:gd name="T41" fmla="*/ 26 h 34"/>
                      <a:gd name="T42" fmla="*/ 27 w 31"/>
                      <a:gd name="T43" fmla="*/ 26 h 34"/>
                      <a:gd name="T44" fmla="*/ 23 w 31"/>
                      <a:gd name="T45" fmla="*/ 21 h 34"/>
                      <a:gd name="T46" fmla="*/ 23 w 31"/>
                      <a:gd name="T47" fmla="*/ 21 h 34"/>
                      <a:gd name="T48" fmla="*/ 27 w 31"/>
                      <a:gd name="T49" fmla="*/ 17 h 34"/>
                      <a:gd name="T50" fmla="*/ 27 w 31"/>
                      <a:gd name="T51" fmla="*/ 17 h 34"/>
                      <a:gd name="T52" fmla="*/ 23 w 31"/>
                      <a:gd name="T53" fmla="*/ 13 h 34"/>
                      <a:gd name="T54" fmla="*/ 23 w 31"/>
                      <a:gd name="T55" fmla="*/ 13 h 34"/>
                      <a:gd name="T56" fmla="*/ 27 w 31"/>
                      <a:gd name="T57" fmla="*/ 13 h 34"/>
                      <a:gd name="T58" fmla="*/ 27 w 31"/>
                      <a:gd name="T59" fmla="*/ 13 h 34"/>
                      <a:gd name="T60" fmla="*/ 23 w 31"/>
                      <a:gd name="T61" fmla="*/ 9 h 34"/>
                      <a:gd name="T62" fmla="*/ 23 w 31"/>
                      <a:gd name="T63" fmla="*/ 9 h 34"/>
                      <a:gd name="T64" fmla="*/ 23 w 31"/>
                      <a:gd name="T65" fmla="*/ 5 h 34"/>
                      <a:gd name="T66" fmla="*/ 23 w 31"/>
                      <a:gd name="T67" fmla="*/ 5 h 34"/>
                      <a:gd name="T68" fmla="*/ 23 w 31"/>
                      <a:gd name="T69" fmla="*/ 0 h 34"/>
                      <a:gd name="T70" fmla="*/ 23 w 31"/>
                      <a:gd name="T71" fmla="*/ 0 h 34"/>
                      <a:gd name="T72" fmla="*/ 19 w 31"/>
                      <a:gd name="T73" fmla="*/ 5 h 34"/>
                      <a:gd name="T74" fmla="*/ 19 w 31"/>
                      <a:gd name="T75" fmla="*/ 5 h 34"/>
                      <a:gd name="T76" fmla="*/ 15 w 31"/>
                      <a:gd name="T77" fmla="*/ 5 h 34"/>
                      <a:gd name="T78" fmla="*/ 15 w 31"/>
                      <a:gd name="T79" fmla="*/ 9 h 34"/>
                      <a:gd name="T80" fmla="*/ 15 w 31"/>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34"/>
                      <a:gd name="T125" fmla="*/ 31 w 31"/>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34">
                        <a:moveTo>
                          <a:pt x="15" y="9"/>
                        </a:moveTo>
                        <a:lnTo>
                          <a:pt x="15" y="9"/>
                        </a:lnTo>
                        <a:lnTo>
                          <a:pt x="12" y="13"/>
                        </a:lnTo>
                        <a:lnTo>
                          <a:pt x="8" y="17"/>
                        </a:lnTo>
                        <a:lnTo>
                          <a:pt x="8" y="21"/>
                        </a:lnTo>
                        <a:lnTo>
                          <a:pt x="4" y="21"/>
                        </a:lnTo>
                        <a:lnTo>
                          <a:pt x="4" y="26"/>
                        </a:lnTo>
                        <a:lnTo>
                          <a:pt x="0" y="26"/>
                        </a:lnTo>
                        <a:lnTo>
                          <a:pt x="0" y="30"/>
                        </a:lnTo>
                        <a:lnTo>
                          <a:pt x="8" y="30"/>
                        </a:lnTo>
                        <a:lnTo>
                          <a:pt x="12" y="30"/>
                        </a:lnTo>
                        <a:lnTo>
                          <a:pt x="15" y="30"/>
                        </a:lnTo>
                        <a:lnTo>
                          <a:pt x="19" y="30"/>
                        </a:lnTo>
                        <a:lnTo>
                          <a:pt x="19" y="34"/>
                        </a:lnTo>
                        <a:lnTo>
                          <a:pt x="23" y="34"/>
                        </a:lnTo>
                        <a:lnTo>
                          <a:pt x="27" y="34"/>
                        </a:lnTo>
                        <a:lnTo>
                          <a:pt x="31" y="34"/>
                        </a:lnTo>
                        <a:lnTo>
                          <a:pt x="27" y="34"/>
                        </a:lnTo>
                        <a:lnTo>
                          <a:pt x="27" y="30"/>
                        </a:lnTo>
                        <a:lnTo>
                          <a:pt x="23" y="30"/>
                        </a:lnTo>
                        <a:lnTo>
                          <a:pt x="23" y="26"/>
                        </a:lnTo>
                        <a:lnTo>
                          <a:pt x="27" y="26"/>
                        </a:lnTo>
                        <a:lnTo>
                          <a:pt x="23" y="21"/>
                        </a:lnTo>
                        <a:lnTo>
                          <a:pt x="27" y="17"/>
                        </a:lnTo>
                        <a:lnTo>
                          <a:pt x="23" y="13"/>
                        </a:lnTo>
                        <a:lnTo>
                          <a:pt x="27" y="13"/>
                        </a:lnTo>
                        <a:lnTo>
                          <a:pt x="23" y="13"/>
                        </a:lnTo>
                        <a:lnTo>
                          <a:pt x="23" y="9"/>
                        </a:lnTo>
                        <a:lnTo>
                          <a:pt x="23" y="5"/>
                        </a:lnTo>
                        <a:lnTo>
                          <a:pt x="23" y="0"/>
                        </a:lnTo>
                        <a:lnTo>
                          <a:pt x="19" y="0"/>
                        </a:lnTo>
                        <a:lnTo>
                          <a:pt x="19" y="5"/>
                        </a:lnTo>
                        <a:lnTo>
                          <a:pt x="15" y="5"/>
                        </a:lnTo>
                        <a:lnTo>
                          <a:pt x="15" y="9"/>
                        </a:lnTo>
                        <a:close/>
                      </a:path>
                    </a:pathLst>
                  </a:custGeom>
                  <a:solidFill>
                    <a:srgbClr val="114324"/>
                  </a:solidFill>
                  <a:ln w="6350">
                    <a:solidFill>
                      <a:srgbClr val="114324"/>
                    </a:solidFill>
                    <a:round/>
                    <a:headEnd/>
                    <a:tailEnd/>
                  </a:ln>
                </p:spPr>
                <p:txBody>
                  <a:bodyPr/>
                  <a:lstStyle/>
                  <a:p>
                    <a:endParaRPr lang="fa-IR"/>
                  </a:p>
                </p:txBody>
              </p:sp>
              <p:sp>
                <p:nvSpPr>
                  <p:cNvPr id="1299" name="Freeform 1378"/>
                  <p:cNvSpPr>
                    <a:spLocks/>
                  </p:cNvSpPr>
                  <p:nvPr/>
                </p:nvSpPr>
                <p:spPr bwMode="auto">
                  <a:xfrm>
                    <a:off x="1223" y="3205"/>
                    <a:ext cx="30" cy="56"/>
                  </a:xfrm>
                  <a:custGeom>
                    <a:avLst/>
                    <a:gdLst>
                      <a:gd name="T0" fmla="*/ 19 w 30"/>
                      <a:gd name="T1" fmla="*/ 13 h 56"/>
                      <a:gd name="T2" fmla="*/ 15 w 30"/>
                      <a:gd name="T3" fmla="*/ 22 h 56"/>
                      <a:gd name="T4" fmla="*/ 11 w 30"/>
                      <a:gd name="T5" fmla="*/ 30 h 56"/>
                      <a:gd name="T6" fmla="*/ 11 w 30"/>
                      <a:gd name="T7" fmla="*/ 30 h 56"/>
                      <a:gd name="T8" fmla="*/ 11 w 30"/>
                      <a:gd name="T9" fmla="*/ 34 h 56"/>
                      <a:gd name="T10" fmla="*/ 11 w 30"/>
                      <a:gd name="T11" fmla="*/ 34 h 56"/>
                      <a:gd name="T12" fmla="*/ 7 w 30"/>
                      <a:gd name="T13" fmla="*/ 39 h 56"/>
                      <a:gd name="T14" fmla="*/ 7 w 30"/>
                      <a:gd name="T15" fmla="*/ 39 h 56"/>
                      <a:gd name="T16" fmla="*/ 7 w 30"/>
                      <a:gd name="T17" fmla="*/ 39 h 56"/>
                      <a:gd name="T18" fmla="*/ 4 w 30"/>
                      <a:gd name="T19" fmla="*/ 43 h 56"/>
                      <a:gd name="T20" fmla="*/ 0 w 30"/>
                      <a:gd name="T21" fmla="*/ 47 h 56"/>
                      <a:gd name="T22" fmla="*/ 0 w 30"/>
                      <a:gd name="T23" fmla="*/ 47 h 56"/>
                      <a:gd name="T24" fmla="*/ 7 w 30"/>
                      <a:gd name="T25" fmla="*/ 51 h 56"/>
                      <a:gd name="T26" fmla="*/ 15 w 30"/>
                      <a:gd name="T27" fmla="*/ 47 h 56"/>
                      <a:gd name="T28" fmla="*/ 15 w 30"/>
                      <a:gd name="T29" fmla="*/ 47 h 56"/>
                      <a:gd name="T30" fmla="*/ 19 w 30"/>
                      <a:gd name="T31" fmla="*/ 51 h 56"/>
                      <a:gd name="T32" fmla="*/ 19 w 30"/>
                      <a:gd name="T33" fmla="*/ 51 h 56"/>
                      <a:gd name="T34" fmla="*/ 19 w 30"/>
                      <a:gd name="T35" fmla="*/ 51 h 56"/>
                      <a:gd name="T36" fmla="*/ 23 w 30"/>
                      <a:gd name="T37" fmla="*/ 51 h 56"/>
                      <a:gd name="T38" fmla="*/ 26 w 30"/>
                      <a:gd name="T39" fmla="*/ 51 h 56"/>
                      <a:gd name="T40" fmla="*/ 26 w 30"/>
                      <a:gd name="T41" fmla="*/ 56 h 56"/>
                      <a:gd name="T42" fmla="*/ 30 w 30"/>
                      <a:gd name="T43" fmla="*/ 56 h 56"/>
                      <a:gd name="T44" fmla="*/ 30 w 30"/>
                      <a:gd name="T45" fmla="*/ 51 h 56"/>
                      <a:gd name="T46" fmla="*/ 26 w 30"/>
                      <a:gd name="T47" fmla="*/ 47 h 56"/>
                      <a:gd name="T48" fmla="*/ 26 w 30"/>
                      <a:gd name="T49" fmla="*/ 43 h 56"/>
                      <a:gd name="T50" fmla="*/ 26 w 30"/>
                      <a:gd name="T51" fmla="*/ 39 h 56"/>
                      <a:gd name="T52" fmla="*/ 26 w 30"/>
                      <a:gd name="T53" fmla="*/ 34 h 56"/>
                      <a:gd name="T54" fmla="*/ 26 w 30"/>
                      <a:gd name="T55" fmla="*/ 30 h 56"/>
                      <a:gd name="T56" fmla="*/ 30 w 30"/>
                      <a:gd name="T57" fmla="*/ 30 h 56"/>
                      <a:gd name="T58" fmla="*/ 30 w 30"/>
                      <a:gd name="T59" fmla="*/ 26 h 56"/>
                      <a:gd name="T60" fmla="*/ 30 w 30"/>
                      <a:gd name="T61" fmla="*/ 22 h 56"/>
                      <a:gd name="T62" fmla="*/ 30 w 30"/>
                      <a:gd name="T63" fmla="*/ 17 h 56"/>
                      <a:gd name="T64" fmla="*/ 30 w 30"/>
                      <a:gd name="T65" fmla="*/ 17 h 56"/>
                      <a:gd name="T66" fmla="*/ 30 w 30"/>
                      <a:gd name="T67" fmla="*/ 13 h 56"/>
                      <a:gd name="T68" fmla="*/ 30 w 30"/>
                      <a:gd name="T69" fmla="*/ 13 h 56"/>
                      <a:gd name="T70" fmla="*/ 30 w 30"/>
                      <a:gd name="T71" fmla="*/ 5 h 56"/>
                      <a:gd name="T72" fmla="*/ 30 w 30"/>
                      <a:gd name="T73" fmla="*/ 5 h 56"/>
                      <a:gd name="T74" fmla="*/ 30 w 30"/>
                      <a:gd name="T75" fmla="*/ 0 h 56"/>
                      <a:gd name="T76" fmla="*/ 26 w 30"/>
                      <a:gd name="T77" fmla="*/ 5 h 56"/>
                      <a:gd name="T78" fmla="*/ 26 w 30"/>
                      <a:gd name="T79" fmla="*/ 5 h 56"/>
                      <a:gd name="T80" fmla="*/ 23 w 30"/>
                      <a:gd name="T81" fmla="*/ 9 h 56"/>
                      <a:gd name="T82" fmla="*/ 23 w 30"/>
                      <a:gd name="T83" fmla="*/ 9 h 56"/>
                      <a:gd name="T84" fmla="*/ 23 w 30"/>
                      <a:gd name="T85" fmla="*/ 13 h 56"/>
                      <a:gd name="T86" fmla="*/ 19 w 30"/>
                      <a:gd name="T87" fmla="*/ 13 h 56"/>
                      <a:gd name="T88" fmla="*/ 19 w 30"/>
                      <a:gd name="T89" fmla="*/ 13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56"/>
                      <a:gd name="T137" fmla="*/ 30 w 30"/>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56">
                        <a:moveTo>
                          <a:pt x="19" y="13"/>
                        </a:moveTo>
                        <a:lnTo>
                          <a:pt x="19" y="13"/>
                        </a:lnTo>
                        <a:lnTo>
                          <a:pt x="15" y="22"/>
                        </a:lnTo>
                        <a:lnTo>
                          <a:pt x="15" y="26"/>
                        </a:lnTo>
                        <a:lnTo>
                          <a:pt x="11" y="30"/>
                        </a:lnTo>
                        <a:lnTo>
                          <a:pt x="11" y="34"/>
                        </a:lnTo>
                        <a:lnTo>
                          <a:pt x="7" y="34"/>
                        </a:lnTo>
                        <a:lnTo>
                          <a:pt x="7" y="39"/>
                        </a:lnTo>
                        <a:lnTo>
                          <a:pt x="4" y="43"/>
                        </a:lnTo>
                        <a:lnTo>
                          <a:pt x="0" y="47"/>
                        </a:lnTo>
                        <a:lnTo>
                          <a:pt x="4" y="47"/>
                        </a:lnTo>
                        <a:lnTo>
                          <a:pt x="7" y="51"/>
                        </a:lnTo>
                        <a:lnTo>
                          <a:pt x="11" y="51"/>
                        </a:lnTo>
                        <a:lnTo>
                          <a:pt x="15" y="47"/>
                        </a:lnTo>
                        <a:lnTo>
                          <a:pt x="15" y="51"/>
                        </a:lnTo>
                        <a:lnTo>
                          <a:pt x="19" y="51"/>
                        </a:lnTo>
                        <a:lnTo>
                          <a:pt x="23" y="51"/>
                        </a:lnTo>
                        <a:lnTo>
                          <a:pt x="26" y="51"/>
                        </a:lnTo>
                        <a:lnTo>
                          <a:pt x="26" y="56"/>
                        </a:lnTo>
                        <a:lnTo>
                          <a:pt x="30" y="56"/>
                        </a:lnTo>
                        <a:lnTo>
                          <a:pt x="30" y="51"/>
                        </a:lnTo>
                        <a:lnTo>
                          <a:pt x="26" y="47"/>
                        </a:lnTo>
                        <a:lnTo>
                          <a:pt x="26" y="43"/>
                        </a:lnTo>
                        <a:lnTo>
                          <a:pt x="26" y="39"/>
                        </a:lnTo>
                        <a:lnTo>
                          <a:pt x="26" y="34"/>
                        </a:lnTo>
                        <a:lnTo>
                          <a:pt x="26" y="30"/>
                        </a:lnTo>
                        <a:lnTo>
                          <a:pt x="30" y="30"/>
                        </a:lnTo>
                        <a:lnTo>
                          <a:pt x="30" y="26"/>
                        </a:lnTo>
                        <a:lnTo>
                          <a:pt x="30" y="22"/>
                        </a:lnTo>
                        <a:lnTo>
                          <a:pt x="30" y="17"/>
                        </a:lnTo>
                        <a:lnTo>
                          <a:pt x="30" y="13"/>
                        </a:lnTo>
                        <a:lnTo>
                          <a:pt x="30" y="9"/>
                        </a:lnTo>
                        <a:lnTo>
                          <a:pt x="30" y="5"/>
                        </a:lnTo>
                        <a:lnTo>
                          <a:pt x="30" y="0"/>
                        </a:lnTo>
                        <a:lnTo>
                          <a:pt x="26" y="0"/>
                        </a:lnTo>
                        <a:lnTo>
                          <a:pt x="26" y="5"/>
                        </a:lnTo>
                        <a:lnTo>
                          <a:pt x="23" y="9"/>
                        </a:lnTo>
                        <a:lnTo>
                          <a:pt x="23" y="13"/>
                        </a:lnTo>
                        <a:lnTo>
                          <a:pt x="19" y="13"/>
                        </a:lnTo>
                        <a:close/>
                      </a:path>
                    </a:pathLst>
                  </a:custGeom>
                  <a:solidFill>
                    <a:srgbClr val="005E31"/>
                  </a:solidFill>
                  <a:ln w="6350">
                    <a:solidFill>
                      <a:srgbClr val="005E31"/>
                    </a:solidFill>
                    <a:round/>
                    <a:headEnd/>
                    <a:tailEnd/>
                  </a:ln>
                </p:spPr>
                <p:txBody>
                  <a:bodyPr/>
                  <a:lstStyle/>
                  <a:p>
                    <a:endParaRPr lang="fa-IR"/>
                  </a:p>
                </p:txBody>
              </p:sp>
              <p:sp>
                <p:nvSpPr>
                  <p:cNvPr id="1300" name="Freeform 1379"/>
                  <p:cNvSpPr>
                    <a:spLocks/>
                  </p:cNvSpPr>
                  <p:nvPr/>
                </p:nvSpPr>
                <p:spPr bwMode="auto">
                  <a:xfrm>
                    <a:off x="1246" y="3227"/>
                    <a:ext cx="41" cy="59"/>
                  </a:xfrm>
                  <a:custGeom>
                    <a:avLst/>
                    <a:gdLst>
                      <a:gd name="T0" fmla="*/ 30 w 41"/>
                      <a:gd name="T1" fmla="*/ 17 h 59"/>
                      <a:gd name="T2" fmla="*/ 30 w 41"/>
                      <a:gd name="T3" fmla="*/ 17 h 59"/>
                      <a:gd name="T4" fmla="*/ 34 w 41"/>
                      <a:gd name="T5" fmla="*/ 12 h 59"/>
                      <a:gd name="T6" fmla="*/ 34 w 41"/>
                      <a:gd name="T7" fmla="*/ 12 h 59"/>
                      <a:gd name="T8" fmla="*/ 30 w 41"/>
                      <a:gd name="T9" fmla="*/ 8 h 59"/>
                      <a:gd name="T10" fmla="*/ 30 w 41"/>
                      <a:gd name="T11" fmla="*/ 4 h 59"/>
                      <a:gd name="T12" fmla="*/ 30 w 41"/>
                      <a:gd name="T13" fmla="*/ 0 h 59"/>
                      <a:gd name="T14" fmla="*/ 26 w 41"/>
                      <a:gd name="T15" fmla="*/ 0 h 59"/>
                      <a:gd name="T16" fmla="*/ 26 w 41"/>
                      <a:gd name="T17" fmla="*/ 4 h 59"/>
                      <a:gd name="T18" fmla="*/ 22 w 41"/>
                      <a:gd name="T19" fmla="*/ 12 h 59"/>
                      <a:gd name="T20" fmla="*/ 18 w 41"/>
                      <a:gd name="T21" fmla="*/ 17 h 59"/>
                      <a:gd name="T22" fmla="*/ 18 w 41"/>
                      <a:gd name="T23" fmla="*/ 17 h 59"/>
                      <a:gd name="T24" fmla="*/ 18 w 41"/>
                      <a:gd name="T25" fmla="*/ 17 h 59"/>
                      <a:gd name="T26" fmla="*/ 18 w 41"/>
                      <a:gd name="T27" fmla="*/ 17 h 59"/>
                      <a:gd name="T28" fmla="*/ 15 w 41"/>
                      <a:gd name="T29" fmla="*/ 21 h 59"/>
                      <a:gd name="T30" fmla="*/ 15 w 41"/>
                      <a:gd name="T31" fmla="*/ 21 h 59"/>
                      <a:gd name="T32" fmla="*/ 15 w 41"/>
                      <a:gd name="T33" fmla="*/ 21 h 59"/>
                      <a:gd name="T34" fmla="*/ 15 w 41"/>
                      <a:gd name="T35" fmla="*/ 25 h 59"/>
                      <a:gd name="T36" fmla="*/ 11 w 41"/>
                      <a:gd name="T37" fmla="*/ 29 h 59"/>
                      <a:gd name="T38" fmla="*/ 11 w 41"/>
                      <a:gd name="T39" fmla="*/ 29 h 59"/>
                      <a:gd name="T40" fmla="*/ 7 w 41"/>
                      <a:gd name="T41" fmla="*/ 34 h 59"/>
                      <a:gd name="T42" fmla="*/ 3 w 41"/>
                      <a:gd name="T43" fmla="*/ 38 h 59"/>
                      <a:gd name="T44" fmla="*/ 3 w 41"/>
                      <a:gd name="T45" fmla="*/ 38 h 59"/>
                      <a:gd name="T46" fmla="*/ 3 w 41"/>
                      <a:gd name="T47" fmla="*/ 38 h 59"/>
                      <a:gd name="T48" fmla="*/ 7 w 41"/>
                      <a:gd name="T49" fmla="*/ 38 h 59"/>
                      <a:gd name="T50" fmla="*/ 7 w 41"/>
                      <a:gd name="T51" fmla="*/ 42 h 59"/>
                      <a:gd name="T52" fmla="*/ 7 w 41"/>
                      <a:gd name="T53" fmla="*/ 42 h 59"/>
                      <a:gd name="T54" fmla="*/ 3 w 41"/>
                      <a:gd name="T55" fmla="*/ 46 h 59"/>
                      <a:gd name="T56" fmla="*/ 3 w 41"/>
                      <a:gd name="T57" fmla="*/ 46 h 59"/>
                      <a:gd name="T58" fmla="*/ 0 w 41"/>
                      <a:gd name="T59" fmla="*/ 46 h 59"/>
                      <a:gd name="T60" fmla="*/ 7 w 41"/>
                      <a:gd name="T61" fmla="*/ 46 h 59"/>
                      <a:gd name="T62" fmla="*/ 11 w 41"/>
                      <a:gd name="T63" fmla="*/ 51 h 59"/>
                      <a:gd name="T64" fmla="*/ 15 w 41"/>
                      <a:gd name="T65" fmla="*/ 51 h 59"/>
                      <a:gd name="T66" fmla="*/ 15 w 41"/>
                      <a:gd name="T67" fmla="*/ 51 h 59"/>
                      <a:gd name="T68" fmla="*/ 37 w 41"/>
                      <a:gd name="T69" fmla="*/ 55 h 59"/>
                      <a:gd name="T70" fmla="*/ 41 w 41"/>
                      <a:gd name="T71" fmla="*/ 55 h 59"/>
                      <a:gd name="T72" fmla="*/ 37 w 41"/>
                      <a:gd name="T73" fmla="*/ 51 h 59"/>
                      <a:gd name="T74" fmla="*/ 34 w 41"/>
                      <a:gd name="T75" fmla="*/ 51 h 59"/>
                      <a:gd name="T76" fmla="*/ 34 w 41"/>
                      <a:gd name="T77" fmla="*/ 46 h 59"/>
                      <a:gd name="T78" fmla="*/ 37 w 41"/>
                      <a:gd name="T79" fmla="*/ 46 h 59"/>
                      <a:gd name="T80" fmla="*/ 37 w 41"/>
                      <a:gd name="T81" fmla="*/ 46 h 59"/>
                      <a:gd name="T82" fmla="*/ 37 w 41"/>
                      <a:gd name="T83" fmla="*/ 46 h 59"/>
                      <a:gd name="T84" fmla="*/ 37 w 41"/>
                      <a:gd name="T85" fmla="*/ 46 h 59"/>
                      <a:gd name="T86" fmla="*/ 37 w 41"/>
                      <a:gd name="T87" fmla="*/ 42 h 59"/>
                      <a:gd name="T88" fmla="*/ 34 w 41"/>
                      <a:gd name="T89" fmla="*/ 42 h 59"/>
                      <a:gd name="T90" fmla="*/ 34 w 41"/>
                      <a:gd name="T91" fmla="*/ 38 h 59"/>
                      <a:gd name="T92" fmla="*/ 34 w 41"/>
                      <a:gd name="T93" fmla="*/ 38 h 59"/>
                      <a:gd name="T94" fmla="*/ 37 w 41"/>
                      <a:gd name="T95" fmla="*/ 34 h 59"/>
                      <a:gd name="T96" fmla="*/ 37 w 41"/>
                      <a:gd name="T97" fmla="*/ 34 h 59"/>
                      <a:gd name="T98" fmla="*/ 37 w 41"/>
                      <a:gd name="T99" fmla="*/ 34 h 59"/>
                      <a:gd name="T100" fmla="*/ 34 w 41"/>
                      <a:gd name="T101" fmla="*/ 29 h 59"/>
                      <a:gd name="T102" fmla="*/ 34 w 41"/>
                      <a:gd name="T103" fmla="*/ 29 h 59"/>
                      <a:gd name="T104" fmla="*/ 34 w 41"/>
                      <a:gd name="T105" fmla="*/ 25 h 59"/>
                      <a:gd name="T106" fmla="*/ 34 w 41"/>
                      <a:gd name="T107" fmla="*/ 25 h 59"/>
                      <a:gd name="T108" fmla="*/ 37 w 41"/>
                      <a:gd name="T109" fmla="*/ 25 h 59"/>
                      <a:gd name="T110" fmla="*/ 37 w 41"/>
                      <a:gd name="T111" fmla="*/ 21 h 59"/>
                      <a:gd name="T112" fmla="*/ 34 w 41"/>
                      <a:gd name="T113" fmla="*/ 21 h 59"/>
                      <a:gd name="T114" fmla="*/ 34 w 41"/>
                      <a:gd name="T115" fmla="*/ 21 h 59"/>
                      <a:gd name="T116" fmla="*/ 30 w 41"/>
                      <a:gd name="T117" fmla="*/ 17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
                      <a:gd name="T178" fmla="*/ 0 h 59"/>
                      <a:gd name="T179" fmla="*/ 41 w 41"/>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 h="59">
                        <a:moveTo>
                          <a:pt x="30" y="17"/>
                        </a:moveTo>
                        <a:lnTo>
                          <a:pt x="30" y="17"/>
                        </a:lnTo>
                        <a:lnTo>
                          <a:pt x="30" y="12"/>
                        </a:lnTo>
                        <a:lnTo>
                          <a:pt x="34" y="12"/>
                        </a:lnTo>
                        <a:lnTo>
                          <a:pt x="30" y="12"/>
                        </a:lnTo>
                        <a:lnTo>
                          <a:pt x="30" y="8"/>
                        </a:lnTo>
                        <a:lnTo>
                          <a:pt x="30" y="4"/>
                        </a:lnTo>
                        <a:lnTo>
                          <a:pt x="30" y="0"/>
                        </a:lnTo>
                        <a:lnTo>
                          <a:pt x="26" y="0"/>
                        </a:lnTo>
                        <a:lnTo>
                          <a:pt x="26" y="4"/>
                        </a:lnTo>
                        <a:lnTo>
                          <a:pt x="22" y="12"/>
                        </a:lnTo>
                        <a:lnTo>
                          <a:pt x="18" y="17"/>
                        </a:lnTo>
                        <a:lnTo>
                          <a:pt x="18" y="21"/>
                        </a:lnTo>
                        <a:lnTo>
                          <a:pt x="15" y="21"/>
                        </a:lnTo>
                        <a:lnTo>
                          <a:pt x="11" y="21"/>
                        </a:lnTo>
                        <a:lnTo>
                          <a:pt x="15" y="21"/>
                        </a:lnTo>
                        <a:lnTo>
                          <a:pt x="15" y="25"/>
                        </a:lnTo>
                        <a:lnTo>
                          <a:pt x="7" y="29"/>
                        </a:lnTo>
                        <a:lnTo>
                          <a:pt x="11" y="29"/>
                        </a:lnTo>
                        <a:lnTo>
                          <a:pt x="7" y="34"/>
                        </a:lnTo>
                        <a:lnTo>
                          <a:pt x="3" y="38"/>
                        </a:lnTo>
                        <a:lnTo>
                          <a:pt x="7" y="38"/>
                        </a:lnTo>
                        <a:lnTo>
                          <a:pt x="7" y="42"/>
                        </a:lnTo>
                        <a:lnTo>
                          <a:pt x="11" y="42"/>
                        </a:lnTo>
                        <a:lnTo>
                          <a:pt x="7" y="42"/>
                        </a:lnTo>
                        <a:lnTo>
                          <a:pt x="3" y="46"/>
                        </a:lnTo>
                        <a:lnTo>
                          <a:pt x="0" y="46"/>
                        </a:lnTo>
                        <a:lnTo>
                          <a:pt x="3" y="46"/>
                        </a:lnTo>
                        <a:lnTo>
                          <a:pt x="7" y="46"/>
                        </a:lnTo>
                        <a:lnTo>
                          <a:pt x="11" y="51"/>
                        </a:lnTo>
                        <a:lnTo>
                          <a:pt x="15" y="51"/>
                        </a:lnTo>
                        <a:lnTo>
                          <a:pt x="30" y="51"/>
                        </a:lnTo>
                        <a:lnTo>
                          <a:pt x="37" y="55"/>
                        </a:lnTo>
                        <a:lnTo>
                          <a:pt x="41" y="59"/>
                        </a:lnTo>
                        <a:lnTo>
                          <a:pt x="41" y="55"/>
                        </a:lnTo>
                        <a:lnTo>
                          <a:pt x="37" y="51"/>
                        </a:lnTo>
                        <a:lnTo>
                          <a:pt x="34" y="51"/>
                        </a:lnTo>
                        <a:lnTo>
                          <a:pt x="34" y="46"/>
                        </a:lnTo>
                        <a:lnTo>
                          <a:pt x="37" y="46"/>
                        </a:lnTo>
                        <a:lnTo>
                          <a:pt x="37" y="42"/>
                        </a:lnTo>
                        <a:lnTo>
                          <a:pt x="34" y="42"/>
                        </a:lnTo>
                        <a:lnTo>
                          <a:pt x="34" y="38"/>
                        </a:lnTo>
                        <a:lnTo>
                          <a:pt x="37" y="34"/>
                        </a:lnTo>
                        <a:lnTo>
                          <a:pt x="34" y="29"/>
                        </a:lnTo>
                        <a:lnTo>
                          <a:pt x="34" y="25"/>
                        </a:lnTo>
                        <a:lnTo>
                          <a:pt x="37" y="25"/>
                        </a:lnTo>
                        <a:lnTo>
                          <a:pt x="37" y="21"/>
                        </a:lnTo>
                        <a:lnTo>
                          <a:pt x="34" y="21"/>
                        </a:lnTo>
                        <a:lnTo>
                          <a:pt x="34" y="17"/>
                        </a:lnTo>
                        <a:lnTo>
                          <a:pt x="30" y="17"/>
                        </a:lnTo>
                        <a:close/>
                      </a:path>
                    </a:pathLst>
                  </a:custGeom>
                  <a:solidFill>
                    <a:srgbClr val="114324"/>
                  </a:solidFill>
                  <a:ln w="6350">
                    <a:solidFill>
                      <a:srgbClr val="114324"/>
                    </a:solidFill>
                    <a:round/>
                    <a:headEnd/>
                    <a:tailEnd/>
                  </a:ln>
                </p:spPr>
                <p:txBody>
                  <a:bodyPr/>
                  <a:lstStyle/>
                  <a:p>
                    <a:endParaRPr lang="fa-IR"/>
                  </a:p>
                </p:txBody>
              </p:sp>
            </p:grpSp>
          </p:grpSp>
          <p:grpSp>
            <p:nvGrpSpPr>
              <p:cNvPr id="822" name="Group 1380"/>
              <p:cNvGrpSpPr>
                <a:grpSpLocks/>
              </p:cNvGrpSpPr>
              <p:nvPr/>
            </p:nvGrpSpPr>
            <p:grpSpPr bwMode="auto">
              <a:xfrm>
                <a:off x="1257" y="3473"/>
                <a:ext cx="90" cy="119"/>
                <a:chOff x="1257" y="3473"/>
                <a:chExt cx="90" cy="119"/>
              </a:xfrm>
            </p:grpSpPr>
            <p:sp>
              <p:nvSpPr>
                <p:cNvPr id="1288" name="Freeform 1381"/>
                <p:cNvSpPr>
                  <a:spLocks/>
                </p:cNvSpPr>
                <p:nvPr/>
              </p:nvSpPr>
              <p:spPr bwMode="auto">
                <a:xfrm>
                  <a:off x="1257" y="3473"/>
                  <a:ext cx="41" cy="76"/>
                </a:xfrm>
                <a:custGeom>
                  <a:avLst/>
                  <a:gdLst>
                    <a:gd name="T0" fmla="*/ 11 w 41"/>
                    <a:gd name="T1" fmla="*/ 21 h 76"/>
                    <a:gd name="T2" fmla="*/ 7 w 41"/>
                    <a:gd name="T3" fmla="*/ 34 h 76"/>
                    <a:gd name="T4" fmla="*/ 7 w 41"/>
                    <a:gd name="T5" fmla="*/ 42 h 76"/>
                    <a:gd name="T6" fmla="*/ 7 w 41"/>
                    <a:gd name="T7" fmla="*/ 46 h 76"/>
                    <a:gd name="T8" fmla="*/ 7 w 41"/>
                    <a:gd name="T9" fmla="*/ 55 h 76"/>
                    <a:gd name="T10" fmla="*/ 7 w 41"/>
                    <a:gd name="T11" fmla="*/ 55 h 76"/>
                    <a:gd name="T12" fmla="*/ 4 w 41"/>
                    <a:gd name="T13" fmla="*/ 59 h 76"/>
                    <a:gd name="T14" fmla="*/ 4 w 41"/>
                    <a:gd name="T15" fmla="*/ 59 h 76"/>
                    <a:gd name="T16" fmla="*/ 4 w 41"/>
                    <a:gd name="T17" fmla="*/ 63 h 76"/>
                    <a:gd name="T18" fmla="*/ 0 w 41"/>
                    <a:gd name="T19" fmla="*/ 72 h 76"/>
                    <a:gd name="T20" fmla="*/ 0 w 41"/>
                    <a:gd name="T21" fmla="*/ 76 h 76"/>
                    <a:gd name="T22" fmla="*/ 0 w 41"/>
                    <a:gd name="T23" fmla="*/ 76 h 76"/>
                    <a:gd name="T24" fmla="*/ 7 w 41"/>
                    <a:gd name="T25" fmla="*/ 76 h 76"/>
                    <a:gd name="T26" fmla="*/ 15 w 41"/>
                    <a:gd name="T27" fmla="*/ 72 h 76"/>
                    <a:gd name="T28" fmla="*/ 15 w 41"/>
                    <a:gd name="T29" fmla="*/ 72 h 76"/>
                    <a:gd name="T30" fmla="*/ 19 w 41"/>
                    <a:gd name="T31" fmla="*/ 72 h 76"/>
                    <a:gd name="T32" fmla="*/ 23 w 41"/>
                    <a:gd name="T33" fmla="*/ 72 h 76"/>
                    <a:gd name="T34" fmla="*/ 23 w 41"/>
                    <a:gd name="T35" fmla="*/ 72 h 76"/>
                    <a:gd name="T36" fmla="*/ 30 w 41"/>
                    <a:gd name="T37" fmla="*/ 72 h 76"/>
                    <a:gd name="T38" fmla="*/ 30 w 41"/>
                    <a:gd name="T39" fmla="*/ 72 h 76"/>
                    <a:gd name="T40" fmla="*/ 34 w 41"/>
                    <a:gd name="T41" fmla="*/ 76 h 76"/>
                    <a:gd name="T42" fmla="*/ 41 w 41"/>
                    <a:gd name="T43" fmla="*/ 76 h 76"/>
                    <a:gd name="T44" fmla="*/ 41 w 41"/>
                    <a:gd name="T45" fmla="*/ 76 h 76"/>
                    <a:gd name="T46" fmla="*/ 38 w 41"/>
                    <a:gd name="T47" fmla="*/ 72 h 76"/>
                    <a:gd name="T48" fmla="*/ 34 w 41"/>
                    <a:gd name="T49" fmla="*/ 63 h 76"/>
                    <a:gd name="T50" fmla="*/ 34 w 41"/>
                    <a:gd name="T51" fmla="*/ 59 h 76"/>
                    <a:gd name="T52" fmla="*/ 34 w 41"/>
                    <a:gd name="T53" fmla="*/ 55 h 76"/>
                    <a:gd name="T54" fmla="*/ 34 w 41"/>
                    <a:gd name="T55" fmla="*/ 51 h 76"/>
                    <a:gd name="T56" fmla="*/ 30 w 41"/>
                    <a:gd name="T57" fmla="*/ 46 h 76"/>
                    <a:gd name="T58" fmla="*/ 30 w 41"/>
                    <a:gd name="T59" fmla="*/ 42 h 76"/>
                    <a:gd name="T60" fmla="*/ 30 w 41"/>
                    <a:gd name="T61" fmla="*/ 42 h 76"/>
                    <a:gd name="T62" fmla="*/ 30 w 41"/>
                    <a:gd name="T63" fmla="*/ 38 h 76"/>
                    <a:gd name="T64" fmla="*/ 30 w 41"/>
                    <a:gd name="T65" fmla="*/ 34 h 76"/>
                    <a:gd name="T66" fmla="*/ 26 w 41"/>
                    <a:gd name="T67" fmla="*/ 29 h 76"/>
                    <a:gd name="T68" fmla="*/ 26 w 41"/>
                    <a:gd name="T69" fmla="*/ 25 h 76"/>
                    <a:gd name="T70" fmla="*/ 30 w 41"/>
                    <a:gd name="T71" fmla="*/ 25 h 76"/>
                    <a:gd name="T72" fmla="*/ 26 w 41"/>
                    <a:gd name="T73" fmla="*/ 21 h 76"/>
                    <a:gd name="T74" fmla="*/ 26 w 41"/>
                    <a:gd name="T75" fmla="*/ 17 h 76"/>
                    <a:gd name="T76" fmla="*/ 26 w 41"/>
                    <a:gd name="T77" fmla="*/ 12 h 76"/>
                    <a:gd name="T78" fmla="*/ 23 w 41"/>
                    <a:gd name="T79" fmla="*/ 8 h 76"/>
                    <a:gd name="T80" fmla="*/ 23 w 41"/>
                    <a:gd name="T81" fmla="*/ 4 h 76"/>
                    <a:gd name="T82" fmla="*/ 23 w 41"/>
                    <a:gd name="T83" fmla="*/ 0 h 76"/>
                    <a:gd name="T84" fmla="*/ 19 w 41"/>
                    <a:gd name="T85" fmla="*/ 0 h 76"/>
                    <a:gd name="T86" fmla="*/ 19 w 41"/>
                    <a:gd name="T87" fmla="*/ 0 h 76"/>
                    <a:gd name="T88" fmla="*/ 19 w 41"/>
                    <a:gd name="T89" fmla="*/ 4 h 76"/>
                    <a:gd name="T90" fmla="*/ 19 w 41"/>
                    <a:gd name="T91" fmla="*/ 8 h 76"/>
                    <a:gd name="T92" fmla="*/ 15 w 41"/>
                    <a:gd name="T93" fmla="*/ 12 h 76"/>
                    <a:gd name="T94" fmla="*/ 15 w 41"/>
                    <a:gd name="T95" fmla="*/ 12 h 76"/>
                    <a:gd name="T96" fmla="*/ 15 w 41"/>
                    <a:gd name="T97" fmla="*/ 17 h 76"/>
                    <a:gd name="T98" fmla="*/ 11 w 41"/>
                    <a:gd name="T99" fmla="*/ 17 h 76"/>
                    <a:gd name="T100" fmla="*/ 11 w 41"/>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76"/>
                    <a:gd name="T155" fmla="*/ 41 w 41"/>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76">
                      <a:moveTo>
                        <a:pt x="11" y="21"/>
                      </a:moveTo>
                      <a:lnTo>
                        <a:pt x="11" y="21"/>
                      </a:lnTo>
                      <a:lnTo>
                        <a:pt x="11" y="34"/>
                      </a:lnTo>
                      <a:lnTo>
                        <a:pt x="7" y="34"/>
                      </a:lnTo>
                      <a:lnTo>
                        <a:pt x="7" y="38"/>
                      </a:lnTo>
                      <a:lnTo>
                        <a:pt x="7" y="42"/>
                      </a:lnTo>
                      <a:lnTo>
                        <a:pt x="7" y="46"/>
                      </a:lnTo>
                      <a:lnTo>
                        <a:pt x="7" y="55"/>
                      </a:lnTo>
                      <a:lnTo>
                        <a:pt x="4" y="55"/>
                      </a:lnTo>
                      <a:lnTo>
                        <a:pt x="4" y="59"/>
                      </a:lnTo>
                      <a:lnTo>
                        <a:pt x="4" y="63"/>
                      </a:lnTo>
                      <a:lnTo>
                        <a:pt x="0" y="72"/>
                      </a:lnTo>
                      <a:lnTo>
                        <a:pt x="0" y="76"/>
                      </a:lnTo>
                      <a:lnTo>
                        <a:pt x="4" y="76"/>
                      </a:lnTo>
                      <a:lnTo>
                        <a:pt x="7" y="76"/>
                      </a:lnTo>
                      <a:lnTo>
                        <a:pt x="15" y="76"/>
                      </a:lnTo>
                      <a:lnTo>
                        <a:pt x="15" y="72"/>
                      </a:lnTo>
                      <a:lnTo>
                        <a:pt x="19" y="72"/>
                      </a:lnTo>
                      <a:lnTo>
                        <a:pt x="23" y="72"/>
                      </a:lnTo>
                      <a:lnTo>
                        <a:pt x="30" y="72"/>
                      </a:lnTo>
                      <a:lnTo>
                        <a:pt x="34" y="76"/>
                      </a:lnTo>
                      <a:lnTo>
                        <a:pt x="38" y="76"/>
                      </a:lnTo>
                      <a:lnTo>
                        <a:pt x="41" y="76"/>
                      </a:lnTo>
                      <a:lnTo>
                        <a:pt x="38" y="72"/>
                      </a:lnTo>
                      <a:lnTo>
                        <a:pt x="38" y="68"/>
                      </a:lnTo>
                      <a:lnTo>
                        <a:pt x="34" y="63"/>
                      </a:lnTo>
                      <a:lnTo>
                        <a:pt x="34" y="59"/>
                      </a:lnTo>
                      <a:lnTo>
                        <a:pt x="34" y="55"/>
                      </a:lnTo>
                      <a:lnTo>
                        <a:pt x="34" y="51"/>
                      </a:lnTo>
                      <a:lnTo>
                        <a:pt x="30" y="46"/>
                      </a:lnTo>
                      <a:lnTo>
                        <a:pt x="30" y="42"/>
                      </a:lnTo>
                      <a:lnTo>
                        <a:pt x="30" y="38"/>
                      </a:lnTo>
                      <a:lnTo>
                        <a:pt x="30" y="34"/>
                      </a:lnTo>
                      <a:lnTo>
                        <a:pt x="30" y="29"/>
                      </a:lnTo>
                      <a:lnTo>
                        <a:pt x="26" y="29"/>
                      </a:lnTo>
                      <a:lnTo>
                        <a:pt x="26" y="25"/>
                      </a:lnTo>
                      <a:lnTo>
                        <a:pt x="30" y="25"/>
                      </a:lnTo>
                      <a:lnTo>
                        <a:pt x="30" y="21"/>
                      </a:lnTo>
                      <a:lnTo>
                        <a:pt x="26" y="21"/>
                      </a:lnTo>
                      <a:lnTo>
                        <a:pt x="26" y="17"/>
                      </a:lnTo>
                      <a:lnTo>
                        <a:pt x="26" y="12"/>
                      </a:lnTo>
                      <a:lnTo>
                        <a:pt x="26" y="8"/>
                      </a:lnTo>
                      <a:lnTo>
                        <a:pt x="23" y="8"/>
                      </a:lnTo>
                      <a:lnTo>
                        <a:pt x="23" y="4"/>
                      </a:lnTo>
                      <a:lnTo>
                        <a:pt x="23" y="0"/>
                      </a:lnTo>
                      <a:lnTo>
                        <a:pt x="19" y="0"/>
                      </a:lnTo>
                      <a:lnTo>
                        <a:pt x="19" y="4"/>
                      </a:lnTo>
                      <a:lnTo>
                        <a:pt x="19" y="8"/>
                      </a:lnTo>
                      <a:lnTo>
                        <a:pt x="15" y="8"/>
                      </a:lnTo>
                      <a:lnTo>
                        <a:pt x="15" y="12"/>
                      </a:lnTo>
                      <a:lnTo>
                        <a:pt x="15" y="17"/>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1289" name="Freeform 1382"/>
                <p:cNvSpPr>
                  <a:spLocks/>
                </p:cNvSpPr>
                <p:nvPr/>
              </p:nvSpPr>
              <p:spPr bwMode="auto">
                <a:xfrm>
                  <a:off x="1291" y="3553"/>
                  <a:ext cx="56" cy="39"/>
                </a:xfrm>
                <a:custGeom>
                  <a:avLst/>
                  <a:gdLst>
                    <a:gd name="T0" fmla="*/ 41 w 56"/>
                    <a:gd name="T1" fmla="*/ 22 h 39"/>
                    <a:gd name="T2" fmla="*/ 34 w 56"/>
                    <a:gd name="T3" fmla="*/ 17 h 39"/>
                    <a:gd name="T4" fmla="*/ 26 w 56"/>
                    <a:gd name="T5" fmla="*/ 17 h 39"/>
                    <a:gd name="T6" fmla="*/ 26 w 56"/>
                    <a:gd name="T7" fmla="*/ 13 h 39"/>
                    <a:gd name="T8" fmla="*/ 19 w 56"/>
                    <a:gd name="T9" fmla="*/ 13 h 39"/>
                    <a:gd name="T10" fmla="*/ 19 w 56"/>
                    <a:gd name="T11" fmla="*/ 13 h 39"/>
                    <a:gd name="T12" fmla="*/ 19 w 56"/>
                    <a:gd name="T13" fmla="*/ 9 h 39"/>
                    <a:gd name="T14" fmla="*/ 15 w 56"/>
                    <a:gd name="T15" fmla="*/ 9 h 39"/>
                    <a:gd name="T16" fmla="*/ 15 w 56"/>
                    <a:gd name="T17" fmla="*/ 5 h 39"/>
                    <a:gd name="T18" fmla="*/ 7 w 56"/>
                    <a:gd name="T19" fmla="*/ 0 h 39"/>
                    <a:gd name="T20" fmla="*/ 4 w 56"/>
                    <a:gd name="T21" fmla="*/ 0 h 39"/>
                    <a:gd name="T22" fmla="*/ 4 w 56"/>
                    <a:gd name="T23" fmla="*/ 5 h 39"/>
                    <a:gd name="T24" fmla="*/ 4 w 56"/>
                    <a:gd name="T25" fmla="*/ 13 h 39"/>
                    <a:gd name="T26" fmla="*/ 4 w 56"/>
                    <a:gd name="T27" fmla="*/ 17 h 39"/>
                    <a:gd name="T28" fmla="*/ 4 w 56"/>
                    <a:gd name="T29" fmla="*/ 17 h 39"/>
                    <a:gd name="T30" fmla="*/ 4 w 56"/>
                    <a:gd name="T31" fmla="*/ 22 h 39"/>
                    <a:gd name="T32" fmla="*/ 4 w 56"/>
                    <a:gd name="T33" fmla="*/ 22 h 39"/>
                    <a:gd name="T34" fmla="*/ 4 w 56"/>
                    <a:gd name="T35" fmla="*/ 26 h 39"/>
                    <a:gd name="T36" fmla="*/ 4 w 56"/>
                    <a:gd name="T37" fmla="*/ 30 h 39"/>
                    <a:gd name="T38" fmla="*/ 0 w 56"/>
                    <a:gd name="T39" fmla="*/ 34 h 39"/>
                    <a:gd name="T40" fmla="*/ 0 w 56"/>
                    <a:gd name="T41" fmla="*/ 34 h 39"/>
                    <a:gd name="T42" fmla="*/ 0 w 56"/>
                    <a:gd name="T43" fmla="*/ 39 h 39"/>
                    <a:gd name="T44" fmla="*/ 0 w 56"/>
                    <a:gd name="T45" fmla="*/ 39 h 39"/>
                    <a:gd name="T46" fmla="*/ 7 w 56"/>
                    <a:gd name="T47" fmla="*/ 34 h 39"/>
                    <a:gd name="T48" fmla="*/ 11 w 56"/>
                    <a:gd name="T49" fmla="*/ 34 h 39"/>
                    <a:gd name="T50" fmla="*/ 15 w 56"/>
                    <a:gd name="T51" fmla="*/ 34 h 39"/>
                    <a:gd name="T52" fmla="*/ 15 w 56"/>
                    <a:gd name="T53" fmla="*/ 34 h 39"/>
                    <a:gd name="T54" fmla="*/ 19 w 56"/>
                    <a:gd name="T55" fmla="*/ 34 h 39"/>
                    <a:gd name="T56" fmla="*/ 22 w 56"/>
                    <a:gd name="T57" fmla="*/ 34 h 39"/>
                    <a:gd name="T58" fmla="*/ 26 w 56"/>
                    <a:gd name="T59" fmla="*/ 34 h 39"/>
                    <a:gd name="T60" fmla="*/ 30 w 56"/>
                    <a:gd name="T61" fmla="*/ 34 h 39"/>
                    <a:gd name="T62" fmla="*/ 30 w 56"/>
                    <a:gd name="T63" fmla="*/ 34 h 39"/>
                    <a:gd name="T64" fmla="*/ 34 w 56"/>
                    <a:gd name="T65" fmla="*/ 34 h 39"/>
                    <a:gd name="T66" fmla="*/ 34 w 56"/>
                    <a:gd name="T67" fmla="*/ 34 h 39"/>
                    <a:gd name="T68" fmla="*/ 38 w 56"/>
                    <a:gd name="T69" fmla="*/ 34 h 39"/>
                    <a:gd name="T70" fmla="*/ 38 w 56"/>
                    <a:gd name="T71" fmla="*/ 39 h 39"/>
                    <a:gd name="T72" fmla="*/ 41 w 56"/>
                    <a:gd name="T73" fmla="*/ 39 h 39"/>
                    <a:gd name="T74" fmla="*/ 45 w 56"/>
                    <a:gd name="T75" fmla="*/ 34 h 39"/>
                    <a:gd name="T76" fmla="*/ 49 w 56"/>
                    <a:gd name="T77" fmla="*/ 34 h 39"/>
                    <a:gd name="T78" fmla="*/ 53 w 56"/>
                    <a:gd name="T79" fmla="*/ 34 h 39"/>
                    <a:gd name="T80" fmla="*/ 53 w 56"/>
                    <a:gd name="T81" fmla="*/ 34 h 39"/>
                    <a:gd name="T82" fmla="*/ 56 w 56"/>
                    <a:gd name="T83" fmla="*/ 34 h 39"/>
                    <a:gd name="T84" fmla="*/ 53 w 56"/>
                    <a:gd name="T85" fmla="*/ 34 h 39"/>
                    <a:gd name="T86" fmla="*/ 53 w 56"/>
                    <a:gd name="T87" fmla="*/ 30 h 39"/>
                    <a:gd name="T88" fmla="*/ 49 w 56"/>
                    <a:gd name="T89" fmla="*/ 30 h 39"/>
                    <a:gd name="T90" fmla="*/ 49 w 56"/>
                    <a:gd name="T91" fmla="*/ 26 h 39"/>
                    <a:gd name="T92" fmla="*/ 45 w 56"/>
                    <a:gd name="T93" fmla="*/ 26 h 39"/>
                    <a:gd name="T94" fmla="*/ 45 w 56"/>
                    <a:gd name="T95" fmla="*/ 26 h 39"/>
                    <a:gd name="T96" fmla="*/ 41 w 56"/>
                    <a:gd name="T97" fmla="*/ 22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9"/>
                    <a:gd name="T149" fmla="*/ 56 w 5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9">
                      <a:moveTo>
                        <a:pt x="41" y="22"/>
                      </a:moveTo>
                      <a:lnTo>
                        <a:pt x="41" y="22"/>
                      </a:lnTo>
                      <a:lnTo>
                        <a:pt x="34" y="22"/>
                      </a:lnTo>
                      <a:lnTo>
                        <a:pt x="34" y="17"/>
                      </a:lnTo>
                      <a:lnTo>
                        <a:pt x="30" y="17"/>
                      </a:lnTo>
                      <a:lnTo>
                        <a:pt x="26" y="17"/>
                      </a:lnTo>
                      <a:lnTo>
                        <a:pt x="26" y="13"/>
                      </a:lnTo>
                      <a:lnTo>
                        <a:pt x="19" y="13"/>
                      </a:lnTo>
                      <a:lnTo>
                        <a:pt x="19" y="9"/>
                      </a:lnTo>
                      <a:lnTo>
                        <a:pt x="15" y="9"/>
                      </a:lnTo>
                      <a:lnTo>
                        <a:pt x="15" y="5"/>
                      </a:lnTo>
                      <a:lnTo>
                        <a:pt x="11" y="5"/>
                      </a:lnTo>
                      <a:lnTo>
                        <a:pt x="7" y="0"/>
                      </a:lnTo>
                      <a:lnTo>
                        <a:pt x="4" y="0"/>
                      </a:lnTo>
                      <a:lnTo>
                        <a:pt x="4" y="5"/>
                      </a:lnTo>
                      <a:lnTo>
                        <a:pt x="4" y="9"/>
                      </a:lnTo>
                      <a:lnTo>
                        <a:pt x="4" y="13"/>
                      </a:lnTo>
                      <a:lnTo>
                        <a:pt x="4" y="17"/>
                      </a:lnTo>
                      <a:lnTo>
                        <a:pt x="4" y="22"/>
                      </a:lnTo>
                      <a:lnTo>
                        <a:pt x="4" y="26"/>
                      </a:lnTo>
                      <a:lnTo>
                        <a:pt x="4" y="30"/>
                      </a:lnTo>
                      <a:lnTo>
                        <a:pt x="0" y="30"/>
                      </a:lnTo>
                      <a:lnTo>
                        <a:pt x="0" y="34"/>
                      </a:lnTo>
                      <a:lnTo>
                        <a:pt x="0" y="39"/>
                      </a:lnTo>
                      <a:lnTo>
                        <a:pt x="4" y="39"/>
                      </a:lnTo>
                      <a:lnTo>
                        <a:pt x="7" y="34"/>
                      </a:lnTo>
                      <a:lnTo>
                        <a:pt x="11" y="34"/>
                      </a:lnTo>
                      <a:lnTo>
                        <a:pt x="15" y="34"/>
                      </a:lnTo>
                      <a:lnTo>
                        <a:pt x="19" y="34"/>
                      </a:lnTo>
                      <a:lnTo>
                        <a:pt x="22" y="34"/>
                      </a:lnTo>
                      <a:lnTo>
                        <a:pt x="26" y="34"/>
                      </a:lnTo>
                      <a:lnTo>
                        <a:pt x="30" y="34"/>
                      </a:lnTo>
                      <a:lnTo>
                        <a:pt x="34" y="34"/>
                      </a:lnTo>
                      <a:lnTo>
                        <a:pt x="38" y="34"/>
                      </a:lnTo>
                      <a:lnTo>
                        <a:pt x="38" y="39"/>
                      </a:lnTo>
                      <a:lnTo>
                        <a:pt x="41" y="39"/>
                      </a:lnTo>
                      <a:lnTo>
                        <a:pt x="41" y="34"/>
                      </a:lnTo>
                      <a:lnTo>
                        <a:pt x="45" y="34"/>
                      </a:lnTo>
                      <a:lnTo>
                        <a:pt x="49" y="34"/>
                      </a:lnTo>
                      <a:lnTo>
                        <a:pt x="53" y="34"/>
                      </a:lnTo>
                      <a:lnTo>
                        <a:pt x="56" y="34"/>
                      </a:lnTo>
                      <a:lnTo>
                        <a:pt x="53" y="34"/>
                      </a:lnTo>
                      <a:lnTo>
                        <a:pt x="53" y="30"/>
                      </a:lnTo>
                      <a:lnTo>
                        <a:pt x="49" y="30"/>
                      </a:lnTo>
                      <a:lnTo>
                        <a:pt x="49" y="26"/>
                      </a:lnTo>
                      <a:lnTo>
                        <a:pt x="45" y="26"/>
                      </a:lnTo>
                      <a:lnTo>
                        <a:pt x="41" y="22"/>
                      </a:lnTo>
                      <a:close/>
                    </a:path>
                  </a:pathLst>
                </a:custGeom>
                <a:solidFill>
                  <a:srgbClr val="000000"/>
                </a:solidFill>
                <a:ln w="6350">
                  <a:solidFill>
                    <a:srgbClr val="000000"/>
                  </a:solidFill>
                  <a:round/>
                  <a:headEnd/>
                  <a:tailEnd/>
                </a:ln>
              </p:spPr>
              <p:txBody>
                <a:bodyPr/>
                <a:lstStyle/>
                <a:p>
                  <a:endParaRPr lang="fa-IR"/>
                </a:p>
              </p:txBody>
            </p:sp>
            <p:sp>
              <p:nvSpPr>
                <p:cNvPr id="1290" name="Freeform 1383"/>
                <p:cNvSpPr>
                  <a:spLocks/>
                </p:cNvSpPr>
                <p:nvPr/>
              </p:nvSpPr>
              <p:spPr bwMode="auto">
                <a:xfrm>
                  <a:off x="1276" y="3566"/>
                  <a:ext cx="19" cy="9"/>
                </a:xfrm>
                <a:custGeom>
                  <a:avLst/>
                  <a:gdLst>
                    <a:gd name="T0" fmla="*/ 15 w 19"/>
                    <a:gd name="T1" fmla="*/ 9 h 9"/>
                    <a:gd name="T2" fmla="*/ 15 w 19"/>
                    <a:gd name="T3" fmla="*/ 9 h 9"/>
                    <a:gd name="T4" fmla="*/ 15 w 19"/>
                    <a:gd name="T5" fmla="*/ 9 h 9"/>
                    <a:gd name="T6" fmla="*/ 15 w 19"/>
                    <a:gd name="T7" fmla="*/ 4 h 9"/>
                    <a:gd name="T8" fmla="*/ 15 w 19"/>
                    <a:gd name="T9" fmla="*/ 4 h 9"/>
                    <a:gd name="T10" fmla="*/ 15 w 19"/>
                    <a:gd name="T11" fmla="*/ 4 h 9"/>
                    <a:gd name="T12" fmla="*/ 11 w 19"/>
                    <a:gd name="T13" fmla="*/ 4 h 9"/>
                    <a:gd name="T14" fmla="*/ 7 w 19"/>
                    <a:gd name="T15" fmla="*/ 0 h 9"/>
                    <a:gd name="T16" fmla="*/ 4 w 19"/>
                    <a:gd name="T17" fmla="*/ 0 h 9"/>
                    <a:gd name="T18" fmla="*/ 0 w 19"/>
                    <a:gd name="T19" fmla="*/ 0 h 9"/>
                    <a:gd name="T20" fmla="*/ 0 w 19"/>
                    <a:gd name="T21" fmla="*/ 4 h 9"/>
                    <a:gd name="T22" fmla="*/ 11 w 19"/>
                    <a:gd name="T23" fmla="*/ 4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4"/>
                      </a:lnTo>
                      <a:lnTo>
                        <a:pt x="11" y="4"/>
                      </a:lnTo>
                      <a:lnTo>
                        <a:pt x="7" y="0"/>
                      </a:lnTo>
                      <a:lnTo>
                        <a:pt x="4" y="0"/>
                      </a:lnTo>
                      <a:lnTo>
                        <a:pt x="0" y="0"/>
                      </a:lnTo>
                      <a:lnTo>
                        <a:pt x="0" y="4"/>
                      </a:lnTo>
                      <a:lnTo>
                        <a:pt x="11" y="4"/>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1291" name="Freeform 1384"/>
                <p:cNvSpPr>
                  <a:spLocks/>
                </p:cNvSpPr>
                <p:nvPr/>
              </p:nvSpPr>
              <p:spPr bwMode="auto">
                <a:xfrm>
                  <a:off x="1268" y="3545"/>
                  <a:ext cx="12" cy="25"/>
                </a:xfrm>
                <a:custGeom>
                  <a:avLst/>
                  <a:gdLst>
                    <a:gd name="T0" fmla="*/ 0 w 12"/>
                    <a:gd name="T1" fmla="*/ 0 h 25"/>
                    <a:gd name="T2" fmla="*/ 0 w 12"/>
                    <a:gd name="T3" fmla="*/ 0 h 25"/>
                    <a:gd name="T4" fmla="*/ 4 w 12"/>
                    <a:gd name="T5" fmla="*/ 25 h 25"/>
                    <a:gd name="T6" fmla="*/ 12 w 12"/>
                    <a:gd name="T7" fmla="*/ 21 h 25"/>
                    <a:gd name="T8" fmla="*/ 8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4" y="25"/>
                      </a:lnTo>
                      <a:lnTo>
                        <a:pt x="12" y="21"/>
                      </a:lnTo>
                      <a:lnTo>
                        <a:pt x="8" y="0"/>
                      </a:lnTo>
                      <a:lnTo>
                        <a:pt x="0" y="0"/>
                      </a:lnTo>
                      <a:close/>
                    </a:path>
                  </a:pathLst>
                </a:custGeom>
                <a:solidFill>
                  <a:srgbClr val="000000"/>
                </a:solidFill>
                <a:ln w="6350">
                  <a:solidFill>
                    <a:srgbClr val="000000"/>
                  </a:solidFill>
                  <a:round/>
                  <a:headEnd/>
                  <a:tailEnd/>
                </a:ln>
              </p:spPr>
              <p:txBody>
                <a:bodyPr/>
                <a:lstStyle/>
                <a:p>
                  <a:endParaRPr lang="fa-IR"/>
                </a:p>
              </p:txBody>
            </p:sp>
          </p:grpSp>
          <p:grpSp>
            <p:nvGrpSpPr>
              <p:cNvPr id="823" name="Group 1385"/>
              <p:cNvGrpSpPr>
                <a:grpSpLocks/>
              </p:cNvGrpSpPr>
              <p:nvPr/>
            </p:nvGrpSpPr>
            <p:grpSpPr bwMode="auto">
              <a:xfrm>
                <a:off x="736" y="3341"/>
                <a:ext cx="166" cy="157"/>
                <a:chOff x="736" y="3341"/>
                <a:chExt cx="166" cy="157"/>
              </a:xfrm>
            </p:grpSpPr>
            <p:sp>
              <p:nvSpPr>
                <p:cNvPr id="1284" name="Freeform 1386"/>
                <p:cNvSpPr>
                  <a:spLocks/>
                </p:cNvSpPr>
                <p:nvPr/>
              </p:nvSpPr>
              <p:spPr bwMode="auto">
                <a:xfrm>
                  <a:off x="763" y="3464"/>
                  <a:ext cx="7" cy="21"/>
                </a:xfrm>
                <a:custGeom>
                  <a:avLst/>
                  <a:gdLst>
                    <a:gd name="T0" fmla="*/ 0 w 7"/>
                    <a:gd name="T1" fmla="*/ 0 h 21"/>
                    <a:gd name="T2" fmla="*/ 0 w 7"/>
                    <a:gd name="T3" fmla="*/ 0 h 21"/>
                    <a:gd name="T4" fmla="*/ 0 w 7"/>
                    <a:gd name="T5" fmla="*/ 17 h 21"/>
                    <a:gd name="T6" fmla="*/ 4 w 7"/>
                    <a:gd name="T7" fmla="*/ 21 h 21"/>
                    <a:gd name="T8" fmla="*/ 4 w 7"/>
                    <a:gd name="T9" fmla="*/ 21 h 21"/>
                    <a:gd name="T10" fmla="*/ 7 w 7"/>
                    <a:gd name="T11" fmla="*/ 21 h 21"/>
                    <a:gd name="T12" fmla="*/ 7 w 7"/>
                    <a:gd name="T13" fmla="*/ 17 h 21"/>
                    <a:gd name="T14" fmla="*/ 7 w 7"/>
                    <a:gd name="T15" fmla="*/ 17 h 21"/>
                    <a:gd name="T16" fmla="*/ 7 w 7"/>
                    <a:gd name="T17" fmla="*/ 17 h 21"/>
                    <a:gd name="T18" fmla="*/ 7 w 7"/>
                    <a:gd name="T19" fmla="*/ 0 h 21"/>
                    <a:gd name="T20" fmla="*/ 4 w 7"/>
                    <a:gd name="T21" fmla="*/ 0 h 21"/>
                    <a:gd name="T22" fmla="*/ 0 w 7"/>
                    <a:gd name="T23" fmla="*/ 0 h 21"/>
                    <a:gd name="T24" fmla="*/ 0 w 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21"/>
                    <a:gd name="T41" fmla="*/ 7 w 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21">
                      <a:moveTo>
                        <a:pt x="0" y="0"/>
                      </a:moveTo>
                      <a:lnTo>
                        <a:pt x="0" y="0"/>
                      </a:lnTo>
                      <a:lnTo>
                        <a:pt x="0" y="17"/>
                      </a:lnTo>
                      <a:lnTo>
                        <a:pt x="4" y="21"/>
                      </a:lnTo>
                      <a:lnTo>
                        <a:pt x="7" y="21"/>
                      </a:lnTo>
                      <a:lnTo>
                        <a:pt x="7" y="17"/>
                      </a:lnTo>
                      <a:lnTo>
                        <a:pt x="7" y="0"/>
                      </a:lnTo>
                      <a:lnTo>
                        <a:pt x="4" y="0"/>
                      </a:lnTo>
                      <a:lnTo>
                        <a:pt x="0" y="0"/>
                      </a:lnTo>
                      <a:close/>
                    </a:path>
                  </a:pathLst>
                </a:custGeom>
                <a:solidFill>
                  <a:srgbClr val="5C241D"/>
                </a:solidFill>
                <a:ln w="6350">
                  <a:solidFill>
                    <a:srgbClr val="5C241D"/>
                  </a:solidFill>
                  <a:round/>
                  <a:headEnd/>
                  <a:tailEnd/>
                </a:ln>
              </p:spPr>
              <p:txBody>
                <a:bodyPr/>
                <a:lstStyle/>
                <a:p>
                  <a:endParaRPr lang="fa-IR"/>
                </a:p>
              </p:txBody>
            </p:sp>
            <p:sp>
              <p:nvSpPr>
                <p:cNvPr id="1285" name="Freeform 1387"/>
                <p:cNvSpPr>
                  <a:spLocks/>
                </p:cNvSpPr>
                <p:nvPr/>
              </p:nvSpPr>
              <p:spPr bwMode="auto">
                <a:xfrm>
                  <a:off x="736" y="3341"/>
                  <a:ext cx="57" cy="128"/>
                </a:xfrm>
                <a:custGeom>
                  <a:avLst/>
                  <a:gdLst>
                    <a:gd name="T0" fmla="*/ 12 w 57"/>
                    <a:gd name="T1" fmla="*/ 51 h 128"/>
                    <a:gd name="T2" fmla="*/ 12 w 57"/>
                    <a:gd name="T3" fmla="*/ 60 h 128"/>
                    <a:gd name="T4" fmla="*/ 8 w 57"/>
                    <a:gd name="T5" fmla="*/ 64 h 128"/>
                    <a:gd name="T6" fmla="*/ 8 w 57"/>
                    <a:gd name="T7" fmla="*/ 68 h 128"/>
                    <a:gd name="T8" fmla="*/ 12 w 57"/>
                    <a:gd name="T9" fmla="*/ 72 h 128"/>
                    <a:gd name="T10" fmla="*/ 12 w 57"/>
                    <a:gd name="T11" fmla="*/ 72 h 128"/>
                    <a:gd name="T12" fmla="*/ 12 w 57"/>
                    <a:gd name="T13" fmla="*/ 77 h 128"/>
                    <a:gd name="T14" fmla="*/ 8 w 57"/>
                    <a:gd name="T15" fmla="*/ 81 h 128"/>
                    <a:gd name="T16" fmla="*/ 8 w 57"/>
                    <a:gd name="T17" fmla="*/ 89 h 128"/>
                    <a:gd name="T18" fmla="*/ 8 w 57"/>
                    <a:gd name="T19" fmla="*/ 94 h 128"/>
                    <a:gd name="T20" fmla="*/ 12 w 57"/>
                    <a:gd name="T21" fmla="*/ 94 h 128"/>
                    <a:gd name="T22" fmla="*/ 12 w 57"/>
                    <a:gd name="T23" fmla="*/ 98 h 128"/>
                    <a:gd name="T24" fmla="*/ 8 w 57"/>
                    <a:gd name="T25" fmla="*/ 102 h 128"/>
                    <a:gd name="T26" fmla="*/ 0 w 57"/>
                    <a:gd name="T27" fmla="*/ 102 h 128"/>
                    <a:gd name="T28" fmla="*/ 0 w 57"/>
                    <a:gd name="T29" fmla="*/ 106 h 128"/>
                    <a:gd name="T30" fmla="*/ 0 w 57"/>
                    <a:gd name="T31" fmla="*/ 111 h 128"/>
                    <a:gd name="T32" fmla="*/ 8 w 57"/>
                    <a:gd name="T33" fmla="*/ 115 h 128"/>
                    <a:gd name="T34" fmla="*/ 8 w 57"/>
                    <a:gd name="T35" fmla="*/ 115 h 128"/>
                    <a:gd name="T36" fmla="*/ 8 w 57"/>
                    <a:gd name="T37" fmla="*/ 119 h 128"/>
                    <a:gd name="T38" fmla="*/ 12 w 57"/>
                    <a:gd name="T39" fmla="*/ 123 h 128"/>
                    <a:gd name="T40" fmla="*/ 23 w 57"/>
                    <a:gd name="T41" fmla="*/ 123 h 128"/>
                    <a:gd name="T42" fmla="*/ 27 w 57"/>
                    <a:gd name="T43" fmla="*/ 128 h 128"/>
                    <a:gd name="T44" fmla="*/ 34 w 57"/>
                    <a:gd name="T45" fmla="*/ 128 h 128"/>
                    <a:gd name="T46" fmla="*/ 42 w 57"/>
                    <a:gd name="T47" fmla="*/ 119 h 128"/>
                    <a:gd name="T48" fmla="*/ 53 w 57"/>
                    <a:gd name="T49" fmla="*/ 115 h 128"/>
                    <a:gd name="T50" fmla="*/ 57 w 57"/>
                    <a:gd name="T51" fmla="*/ 111 h 128"/>
                    <a:gd name="T52" fmla="*/ 57 w 57"/>
                    <a:gd name="T53" fmla="*/ 111 h 128"/>
                    <a:gd name="T54" fmla="*/ 53 w 57"/>
                    <a:gd name="T55" fmla="*/ 106 h 128"/>
                    <a:gd name="T56" fmla="*/ 49 w 57"/>
                    <a:gd name="T57" fmla="*/ 106 h 128"/>
                    <a:gd name="T58" fmla="*/ 46 w 57"/>
                    <a:gd name="T59" fmla="*/ 102 h 128"/>
                    <a:gd name="T60" fmla="*/ 46 w 57"/>
                    <a:gd name="T61" fmla="*/ 98 h 128"/>
                    <a:gd name="T62" fmla="*/ 49 w 57"/>
                    <a:gd name="T63" fmla="*/ 94 h 128"/>
                    <a:gd name="T64" fmla="*/ 49 w 57"/>
                    <a:gd name="T65" fmla="*/ 89 h 128"/>
                    <a:gd name="T66" fmla="*/ 42 w 57"/>
                    <a:gd name="T67" fmla="*/ 89 h 128"/>
                    <a:gd name="T68" fmla="*/ 42 w 57"/>
                    <a:gd name="T69" fmla="*/ 85 h 128"/>
                    <a:gd name="T70" fmla="*/ 42 w 57"/>
                    <a:gd name="T71" fmla="*/ 81 h 128"/>
                    <a:gd name="T72" fmla="*/ 46 w 57"/>
                    <a:gd name="T73" fmla="*/ 77 h 128"/>
                    <a:gd name="T74" fmla="*/ 46 w 57"/>
                    <a:gd name="T75" fmla="*/ 72 h 128"/>
                    <a:gd name="T76" fmla="*/ 42 w 57"/>
                    <a:gd name="T77" fmla="*/ 68 h 128"/>
                    <a:gd name="T78" fmla="*/ 38 w 57"/>
                    <a:gd name="T79" fmla="*/ 64 h 128"/>
                    <a:gd name="T80" fmla="*/ 42 w 57"/>
                    <a:gd name="T81" fmla="*/ 60 h 128"/>
                    <a:gd name="T82" fmla="*/ 42 w 57"/>
                    <a:gd name="T83" fmla="*/ 55 h 128"/>
                    <a:gd name="T84" fmla="*/ 42 w 57"/>
                    <a:gd name="T85" fmla="*/ 51 h 128"/>
                    <a:gd name="T86" fmla="*/ 38 w 57"/>
                    <a:gd name="T87" fmla="*/ 47 h 128"/>
                    <a:gd name="T88" fmla="*/ 38 w 57"/>
                    <a:gd name="T89" fmla="*/ 38 h 128"/>
                    <a:gd name="T90" fmla="*/ 34 w 57"/>
                    <a:gd name="T91" fmla="*/ 30 h 128"/>
                    <a:gd name="T92" fmla="*/ 34 w 57"/>
                    <a:gd name="T93" fmla="*/ 17 h 128"/>
                    <a:gd name="T94" fmla="*/ 34 w 57"/>
                    <a:gd name="T95" fmla="*/ 17 h 128"/>
                    <a:gd name="T96" fmla="*/ 31 w 57"/>
                    <a:gd name="T97" fmla="*/ 13 h 128"/>
                    <a:gd name="T98" fmla="*/ 27 w 57"/>
                    <a:gd name="T99" fmla="*/ 4 h 128"/>
                    <a:gd name="T100" fmla="*/ 27 w 57"/>
                    <a:gd name="T101" fmla="*/ 0 h 128"/>
                    <a:gd name="T102" fmla="*/ 23 w 57"/>
                    <a:gd name="T103" fmla="*/ 13 h 128"/>
                    <a:gd name="T104" fmla="*/ 23 w 57"/>
                    <a:gd name="T105" fmla="*/ 26 h 128"/>
                    <a:gd name="T106" fmla="*/ 19 w 57"/>
                    <a:gd name="T107" fmla="*/ 34 h 128"/>
                    <a:gd name="T108" fmla="*/ 16 w 57"/>
                    <a:gd name="T109" fmla="*/ 43 h 128"/>
                    <a:gd name="T110" fmla="*/ 16 w 57"/>
                    <a:gd name="T111" fmla="*/ 47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
                    <a:gd name="T169" fmla="*/ 0 h 128"/>
                    <a:gd name="T170" fmla="*/ 57 w 57"/>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 h="128">
                      <a:moveTo>
                        <a:pt x="12" y="47"/>
                      </a:moveTo>
                      <a:lnTo>
                        <a:pt x="12" y="47"/>
                      </a:lnTo>
                      <a:lnTo>
                        <a:pt x="12" y="51"/>
                      </a:lnTo>
                      <a:lnTo>
                        <a:pt x="12" y="55"/>
                      </a:lnTo>
                      <a:lnTo>
                        <a:pt x="12" y="60"/>
                      </a:lnTo>
                      <a:lnTo>
                        <a:pt x="8" y="64"/>
                      </a:lnTo>
                      <a:lnTo>
                        <a:pt x="8" y="68"/>
                      </a:lnTo>
                      <a:lnTo>
                        <a:pt x="12" y="72"/>
                      </a:lnTo>
                      <a:lnTo>
                        <a:pt x="12" y="77"/>
                      </a:lnTo>
                      <a:lnTo>
                        <a:pt x="8" y="81"/>
                      </a:lnTo>
                      <a:lnTo>
                        <a:pt x="8" y="85"/>
                      </a:lnTo>
                      <a:lnTo>
                        <a:pt x="8" y="89"/>
                      </a:lnTo>
                      <a:lnTo>
                        <a:pt x="8" y="94"/>
                      </a:lnTo>
                      <a:lnTo>
                        <a:pt x="12" y="94"/>
                      </a:lnTo>
                      <a:lnTo>
                        <a:pt x="12" y="98"/>
                      </a:lnTo>
                      <a:lnTo>
                        <a:pt x="8" y="102"/>
                      </a:lnTo>
                      <a:lnTo>
                        <a:pt x="4" y="102"/>
                      </a:lnTo>
                      <a:lnTo>
                        <a:pt x="0" y="102"/>
                      </a:lnTo>
                      <a:lnTo>
                        <a:pt x="0" y="106"/>
                      </a:lnTo>
                      <a:lnTo>
                        <a:pt x="0" y="111"/>
                      </a:lnTo>
                      <a:lnTo>
                        <a:pt x="4" y="111"/>
                      </a:lnTo>
                      <a:lnTo>
                        <a:pt x="8" y="115"/>
                      </a:lnTo>
                      <a:lnTo>
                        <a:pt x="8" y="119"/>
                      </a:lnTo>
                      <a:lnTo>
                        <a:pt x="12" y="119"/>
                      </a:lnTo>
                      <a:lnTo>
                        <a:pt x="12" y="123"/>
                      </a:lnTo>
                      <a:lnTo>
                        <a:pt x="16" y="123"/>
                      </a:lnTo>
                      <a:lnTo>
                        <a:pt x="19" y="123"/>
                      </a:lnTo>
                      <a:lnTo>
                        <a:pt x="23" y="123"/>
                      </a:lnTo>
                      <a:lnTo>
                        <a:pt x="27" y="128"/>
                      </a:lnTo>
                      <a:lnTo>
                        <a:pt x="31" y="128"/>
                      </a:lnTo>
                      <a:lnTo>
                        <a:pt x="34" y="128"/>
                      </a:lnTo>
                      <a:lnTo>
                        <a:pt x="38" y="123"/>
                      </a:lnTo>
                      <a:lnTo>
                        <a:pt x="42" y="119"/>
                      </a:lnTo>
                      <a:lnTo>
                        <a:pt x="46" y="119"/>
                      </a:lnTo>
                      <a:lnTo>
                        <a:pt x="46" y="115"/>
                      </a:lnTo>
                      <a:lnTo>
                        <a:pt x="53" y="115"/>
                      </a:lnTo>
                      <a:lnTo>
                        <a:pt x="57" y="111"/>
                      </a:lnTo>
                      <a:lnTo>
                        <a:pt x="53" y="111"/>
                      </a:lnTo>
                      <a:lnTo>
                        <a:pt x="53" y="106"/>
                      </a:lnTo>
                      <a:lnTo>
                        <a:pt x="49" y="106"/>
                      </a:lnTo>
                      <a:lnTo>
                        <a:pt x="46" y="106"/>
                      </a:lnTo>
                      <a:lnTo>
                        <a:pt x="46" y="102"/>
                      </a:lnTo>
                      <a:lnTo>
                        <a:pt x="46" y="98"/>
                      </a:lnTo>
                      <a:lnTo>
                        <a:pt x="49" y="94"/>
                      </a:lnTo>
                      <a:lnTo>
                        <a:pt x="49" y="89"/>
                      </a:lnTo>
                      <a:lnTo>
                        <a:pt x="46" y="89"/>
                      </a:lnTo>
                      <a:lnTo>
                        <a:pt x="42" y="89"/>
                      </a:lnTo>
                      <a:lnTo>
                        <a:pt x="42" y="85"/>
                      </a:lnTo>
                      <a:lnTo>
                        <a:pt x="42" y="81"/>
                      </a:lnTo>
                      <a:lnTo>
                        <a:pt x="46" y="77"/>
                      </a:lnTo>
                      <a:lnTo>
                        <a:pt x="46" y="72"/>
                      </a:lnTo>
                      <a:lnTo>
                        <a:pt x="42" y="68"/>
                      </a:lnTo>
                      <a:lnTo>
                        <a:pt x="42" y="64"/>
                      </a:lnTo>
                      <a:lnTo>
                        <a:pt x="38" y="64"/>
                      </a:lnTo>
                      <a:lnTo>
                        <a:pt x="38" y="60"/>
                      </a:lnTo>
                      <a:lnTo>
                        <a:pt x="42" y="60"/>
                      </a:lnTo>
                      <a:lnTo>
                        <a:pt x="42" y="55"/>
                      </a:lnTo>
                      <a:lnTo>
                        <a:pt x="42" y="51"/>
                      </a:lnTo>
                      <a:lnTo>
                        <a:pt x="38" y="51"/>
                      </a:lnTo>
                      <a:lnTo>
                        <a:pt x="38" y="47"/>
                      </a:lnTo>
                      <a:lnTo>
                        <a:pt x="38" y="43"/>
                      </a:lnTo>
                      <a:lnTo>
                        <a:pt x="38" y="38"/>
                      </a:lnTo>
                      <a:lnTo>
                        <a:pt x="38" y="34"/>
                      </a:lnTo>
                      <a:lnTo>
                        <a:pt x="34" y="34"/>
                      </a:lnTo>
                      <a:lnTo>
                        <a:pt x="34" y="30"/>
                      </a:lnTo>
                      <a:lnTo>
                        <a:pt x="34" y="21"/>
                      </a:lnTo>
                      <a:lnTo>
                        <a:pt x="34" y="17"/>
                      </a:lnTo>
                      <a:lnTo>
                        <a:pt x="34" y="13"/>
                      </a:lnTo>
                      <a:lnTo>
                        <a:pt x="31" y="13"/>
                      </a:lnTo>
                      <a:lnTo>
                        <a:pt x="31" y="9"/>
                      </a:lnTo>
                      <a:lnTo>
                        <a:pt x="31" y="4"/>
                      </a:lnTo>
                      <a:lnTo>
                        <a:pt x="27" y="4"/>
                      </a:lnTo>
                      <a:lnTo>
                        <a:pt x="27" y="0"/>
                      </a:lnTo>
                      <a:lnTo>
                        <a:pt x="27" y="4"/>
                      </a:lnTo>
                      <a:lnTo>
                        <a:pt x="23" y="9"/>
                      </a:lnTo>
                      <a:lnTo>
                        <a:pt x="23" y="13"/>
                      </a:lnTo>
                      <a:lnTo>
                        <a:pt x="23" y="17"/>
                      </a:lnTo>
                      <a:lnTo>
                        <a:pt x="23" y="21"/>
                      </a:lnTo>
                      <a:lnTo>
                        <a:pt x="23" y="26"/>
                      </a:lnTo>
                      <a:lnTo>
                        <a:pt x="19" y="30"/>
                      </a:lnTo>
                      <a:lnTo>
                        <a:pt x="19" y="34"/>
                      </a:lnTo>
                      <a:lnTo>
                        <a:pt x="16" y="38"/>
                      </a:lnTo>
                      <a:lnTo>
                        <a:pt x="16" y="43"/>
                      </a:lnTo>
                      <a:lnTo>
                        <a:pt x="16" y="47"/>
                      </a:lnTo>
                      <a:lnTo>
                        <a:pt x="12" y="47"/>
                      </a:lnTo>
                      <a:close/>
                    </a:path>
                  </a:pathLst>
                </a:custGeom>
                <a:solidFill>
                  <a:srgbClr val="114324"/>
                </a:solidFill>
                <a:ln w="6350">
                  <a:solidFill>
                    <a:srgbClr val="114324"/>
                  </a:solidFill>
                  <a:round/>
                  <a:headEnd/>
                  <a:tailEnd/>
                </a:ln>
              </p:spPr>
              <p:txBody>
                <a:bodyPr/>
                <a:lstStyle/>
                <a:p>
                  <a:endParaRPr lang="fa-IR"/>
                </a:p>
              </p:txBody>
            </p:sp>
            <p:sp>
              <p:nvSpPr>
                <p:cNvPr id="1286" name="Freeform 1388"/>
                <p:cNvSpPr>
                  <a:spLocks/>
                </p:cNvSpPr>
                <p:nvPr/>
              </p:nvSpPr>
              <p:spPr bwMode="auto">
                <a:xfrm>
                  <a:off x="763" y="3473"/>
                  <a:ext cx="139" cy="25"/>
                </a:xfrm>
                <a:custGeom>
                  <a:avLst/>
                  <a:gdLst>
                    <a:gd name="T0" fmla="*/ 90 w 139"/>
                    <a:gd name="T1" fmla="*/ 8 h 25"/>
                    <a:gd name="T2" fmla="*/ 83 w 139"/>
                    <a:gd name="T3" fmla="*/ 4 h 25"/>
                    <a:gd name="T4" fmla="*/ 79 w 139"/>
                    <a:gd name="T5" fmla="*/ 4 h 25"/>
                    <a:gd name="T6" fmla="*/ 75 w 139"/>
                    <a:gd name="T7" fmla="*/ 4 h 25"/>
                    <a:gd name="T8" fmla="*/ 72 w 139"/>
                    <a:gd name="T9" fmla="*/ 0 h 25"/>
                    <a:gd name="T10" fmla="*/ 68 w 139"/>
                    <a:gd name="T11" fmla="*/ 4 h 25"/>
                    <a:gd name="T12" fmla="*/ 64 w 139"/>
                    <a:gd name="T13" fmla="*/ 4 h 25"/>
                    <a:gd name="T14" fmla="*/ 60 w 139"/>
                    <a:gd name="T15" fmla="*/ 4 h 25"/>
                    <a:gd name="T16" fmla="*/ 56 w 139"/>
                    <a:gd name="T17" fmla="*/ 0 h 25"/>
                    <a:gd name="T18" fmla="*/ 53 w 139"/>
                    <a:gd name="T19" fmla="*/ 0 h 25"/>
                    <a:gd name="T20" fmla="*/ 49 w 139"/>
                    <a:gd name="T21" fmla="*/ 0 h 25"/>
                    <a:gd name="T22" fmla="*/ 45 w 139"/>
                    <a:gd name="T23" fmla="*/ 0 h 25"/>
                    <a:gd name="T24" fmla="*/ 41 w 139"/>
                    <a:gd name="T25" fmla="*/ 0 h 25"/>
                    <a:gd name="T26" fmla="*/ 41 w 139"/>
                    <a:gd name="T27" fmla="*/ 0 h 25"/>
                    <a:gd name="T28" fmla="*/ 41 w 139"/>
                    <a:gd name="T29" fmla="*/ 0 h 25"/>
                    <a:gd name="T30" fmla="*/ 38 w 139"/>
                    <a:gd name="T31" fmla="*/ 0 h 25"/>
                    <a:gd name="T32" fmla="*/ 34 w 139"/>
                    <a:gd name="T33" fmla="*/ 0 h 25"/>
                    <a:gd name="T34" fmla="*/ 30 w 139"/>
                    <a:gd name="T35" fmla="*/ 0 h 25"/>
                    <a:gd name="T36" fmla="*/ 26 w 139"/>
                    <a:gd name="T37" fmla="*/ 4 h 25"/>
                    <a:gd name="T38" fmla="*/ 4 w 139"/>
                    <a:gd name="T39" fmla="*/ 4 h 25"/>
                    <a:gd name="T40" fmla="*/ 0 w 139"/>
                    <a:gd name="T41" fmla="*/ 8 h 25"/>
                    <a:gd name="T42" fmla="*/ 4 w 139"/>
                    <a:gd name="T43" fmla="*/ 8 h 25"/>
                    <a:gd name="T44" fmla="*/ 4 w 139"/>
                    <a:gd name="T45" fmla="*/ 12 h 25"/>
                    <a:gd name="T46" fmla="*/ 11 w 139"/>
                    <a:gd name="T47" fmla="*/ 12 h 25"/>
                    <a:gd name="T48" fmla="*/ 22 w 139"/>
                    <a:gd name="T49" fmla="*/ 12 h 25"/>
                    <a:gd name="T50" fmla="*/ 22 w 139"/>
                    <a:gd name="T51" fmla="*/ 12 h 25"/>
                    <a:gd name="T52" fmla="*/ 22 w 139"/>
                    <a:gd name="T53" fmla="*/ 17 h 25"/>
                    <a:gd name="T54" fmla="*/ 22 w 139"/>
                    <a:gd name="T55" fmla="*/ 21 h 25"/>
                    <a:gd name="T56" fmla="*/ 26 w 139"/>
                    <a:gd name="T57" fmla="*/ 21 h 25"/>
                    <a:gd name="T58" fmla="*/ 45 w 139"/>
                    <a:gd name="T59" fmla="*/ 21 h 25"/>
                    <a:gd name="T60" fmla="*/ 49 w 139"/>
                    <a:gd name="T61" fmla="*/ 25 h 25"/>
                    <a:gd name="T62" fmla="*/ 49 w 139"/>
                    <a:gd name="T63" fmla="*/ 25 h 25"/>
                    <a:gd name="T64" fmla="*/ 53 w 139"/>
                    <a:gd name="T65" fmla="*/ 25 h 25"/>
                    <a:gd name="T66" fmla="*/ 53 w 139"/>
                    <a:gd name="T67" fmla="*/ 21 h 25"/>
                    <a:gd name="T68" fmla="*/ 56 w 139"/>
                    <a:gd name="T69" fmla="*/ 21 h 25"/>
                    <a:gd name="T70" fmla="*/ 60 w 139"/>
                    <a:gd name="T71" fmla="*/ 21 h 25"/>
                    <a:gd name="T72" fmla="*/ 68 w 139"/>
                    <a:gd name="T73" fmla="*/ 25 h 25"/>
                    <a:gd name="T74" fmla="*/ 72 w 139"/>
                    <a:gd name="T75" fmla="*/ 25 h 25"/>
                    <a:gd name="T76" fmla="*/ 75 w 139"/>
                    <a:gd name="T77" fmla="*/ 21 h 25"/>
                    <a:gd name="T78" fmla="*/ 83 w 139"/>
                    <a:gd name="T79" fmla="*/ 21 h 25"/>
                    <a:gd name="T80" fmla="*/ 87 w 139"/>
                    <a:gd name="T81" fmla="*/ 25 h 25"/>
                    <a:gd name="T82" fmla="*/ 87 w 139"/>
                    <a:gd name="T83" fmla="*/ 25 h 25"/>
                    <a:gd name="T84" fmla="*/ 90 w 139"/>
                    <a:gd name="T85" fmla="*/ 21 h 25"/>
                    <a:gd name="T86" fmla="*/ 94 w 139"/>
                    <a:gd name="T87" fmla="*/ 21 h 25"/>
                    <a:gd name="T88" fmla="*/ 102 w 139"/>
                    <a:gd name="T89" fmla="*/ 21 h 25"/>
                    <a:gd name="T90" fmla="*/ 109 w 139"/>
                    <a:gd name="T91" fmla="*/ 21 h 25"/>
                    <a:gd name="T92" fmla="*/ 117 w 139"/>
                    <a:gd name="T93" fmla="*/ 21 h 25"/>
                    <a:gd name="T94" fmla="*/ 124 w 139"/>
                    <a:gd name="T95" fmla="*/ 21 h 25"/>
                    <a:gd name="T96" fmla="*/ 128 w 139"/>
                    <a:gd name="T97" fmla="*/ 21 h 25"/>
                    <a:gd name="T98" fmla="*/ 132 w 139"/>
                    <a:gd name="T99" fmla="*/ 21 h 25"/>
                    <a:gd name="T100" fmla="*/ 139 w 139"/>
                    <a:gd name="T101" fmla="*/ 21 h 25"/>
                    <a:gd name="T102" fmla="*/ 136 w 139"/>
                    <a:gd name="T103" fmla="*/ 17 h 25"/>
                    <a:gd name="T104" fmla="*/ 121 w 139"/>
                    <a:gd name="T105" fmla="*/ 17 h 25"/>
                    <a:gd name="T106" fmla="*/ 113 w 139"/>
                    <a:gd name="T107" fmla="*/ 12 h 25"/>
                    <a:gd name="T108" fmla="*/ 105 w 139"/>
                    <a:gd name="T109" fmla="*/ 12 h 25"/>
                    <a:gd name="T110" fmla="*/ 94 w 139"/>
                    <a:gd name="T111" fmla="*/ 8 h 25"/>
                    <a:gd name="T112" fmla="*/ 94 w 139"/>
                    <a:gd name="T113" fmla="*/ 8 h 25"/>
                    <a:gd name="T114" fmla="*/ 90 w 139"/>
                    <a:gd name="T115" fmla="*/ 8 h 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
                    <a:gd name="T175" fmla="*/ 0 h 25"/>
                    <a:gd name="T176" fmla="*/ 139 w 139"/>
                    <a:gd name="T177" fmla="*/ 25 h 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 h="25">
                      <a:moveTo>
                        <a:pt x="90" y="8"/>
                      </a:moveTo>
                      <a:lnTo>
                        <a:pt x="90" y="8"/>
                      </a:lnTo>
                      <a:lnTo>
                        <a:pt x="87" y="4"/>
                      </a:lnTo>
                      <a:lnTo>
                        <a:pt x="83" y="4"/>
                      </a:lnTo>
                      <a:lnTo>
                        <a:pt x="79" y="4"/>
                      </a:lnTo>
                      <a:lnTo>
                        <a:pt x="75" y="4"/>
                      </a:lnTo>
                      <a:lnTo>
                        <a:pt x="75" y="0"/>
                      </a:lnTo>
                      <a:lnTo>
                        <a:pt x="72" y="0"/>
                      </a:lnTo>
                      <a:lnTo>
                        <a:pt x="72" y="4"/>
                      </a:lnTo>
                      <a:lnTo>
                        <a:pt x="68" y="4"/>
                      </a:lnTo>
                      <a:lnTo>
                        <a:pt x="64" y="4"/>
                      </a:lnTo>
                      <a:lnTo>
                        <a:pt x="60" y="4"/>
                      </a:lnTo>
                      <a:lnTo>
                        <a:pt x="60" y="0"/>
                      </a:lnTo>
                      <a:lnTo>
                        <a:pt x="56" y="0"/>
                      </a:lnTo>
                      <a:lnTo>
                        <a:pt x="53" y="0"/>
                      </a:lnTo>
                      <a:lnTo>
                        <a:pt x="49" y="0"/>
                      </a:lnTo>
                      <a:lnTo>
                        <a:pt x="45" y="0"/>
                      </a:lnTo>
                      <a:lnTo>
                        <a:pt x="41" y="0"/>
                      </a:lnTo>
                      <a:lnTo>
                        <a:pt x="38" y="0"/>
                      </a:lnTo>
                      <a:lnTo>
                        <a:pt x="34" y="0"/>
                      </a:lnTo>
                      <a:lnTo>
                        <a:pt x="30" y="0"/>
                      </a:lnTo>
                      <a:lnTo>
                        <a:pt x="30" y="4"/>
                      </a:lnTo>
                      <a:lnTo>
                        <a:pt x="26" y="4"/>
                      </a:lnTo>
                      <a:lnTo>
                        <a:pt x="26" y="8"/>
                      </a:lnTo>
                      <a:lnTo>
                        <a:pt x="4" y="4"/>
                      </a:lnTo>
                      <a:lnTo>
                        <a:pt x="0" y="4"/>
                      </a:lnTo>
                      <a:lnTo>
                        <a:pt x="0" y="8"/>
                      </a:lnTo>
                      <a:lnTo>
                        <a:pt x="4" y="8"/>
                      </a:lnTo>
                      <a:lnTo>
                        <a:pt x="4" y="12"/>
                      </a:lnTo>
                      <a:lnTo>
                        <a:pt x="7" y="12"/>
                      </a:lnTo>
                      <a:lnTo>
                        <a:pt x="11" y="12"/>
                      </a:lnTo>
                      <a:lnTo>
                        <a:pt x="19" y="12"/>
                      </a:lnTo>
                      <a:lnTo>
                        <a:pt x="22" y="12"/>
                      </a:lnTo>
                      <a:lnTo>
                        <a:pt x="22" y="17"/>
                      </a:lnTo>
                      <a:lnTo>
                        <a:pt x="22" y="21"/>
                      </a:lnTo>
                      <a:lnTo>
                        <a:pt x="26" y="21"/>
                      </a:lnTo>
                      <a:lnTo>
                        <a:pt x="41" y="21"/>
                      </a:lnTo>
                      <a:lnTo>
                        <a:pt x="45" y="21"/>
                      </a:lnTo>
                      <a:lnTo>
                        <a:pt x="45" y="25"/>
                      </a:lnTo>
                      <a:lnTo>
                        <a:pt x="49" y="25"/>
                      </a:lnTo>
                      <a:lnTo>
                        <a:pt x="53" y="25"/>
                      </a:lnTo>
                      <a:lnTo>
                        <a:pt x="53" y="21"/>
                      </a:lnTo>
                      <a:lnTo>
                        <a:pt x="56" y="21"/>
                      </a:lnTo>
                      <a:lnTo>
                        <a:pt x="60" y="21"/>
                      </a:lnTo>
                      <a:lnTo>
                        <a:pt x="64" y="25"/>
                      </a:lnTo>
                      <a:lnTo>
                        <a:pt x="68" y="25"/>
                      </a:lnTo>
                      <a:lnTo>
                        <a:pt x="72" y="25"/>
                      </a:lnTo>
                      <a:lnTo>
                        <a:pt x="75" y="21"/>
                      </a:lnTo>
                      <a:lnTo>
                        <a:pt x="79" y="21"/>
                      </a:lnTo>
                      <a:lnTo>
                        <a:pt x="83" y="21"/>
                      </a:lnTo>
                      <a:lnTo>
                        <a:pt x="87" y="25"/>
                      </a:lnTo>
                      <a:lnTo>
                        <a:pt x="90" y="25"/>
                      </a:lnTo>
                      <a:lnTo>
                        <a:pt x="90" y="21"/>
                      </a:lnTo>
                      <a:lnTo>
                        <a:pt x="94" y="21"/>
                      </a:lnTo>
                      <a:lnTo>
                        <a:pt x="98" y="21"/>
                      </a:lnTo>
                      <a:lnTo>
                        <a:pt x="102" y="21"/>
                      </a:lnTo>
                      <a:lnTo>
                        <a:pt x="105" y="21"/>
                      </a:lnTo>
                      <a:lnTo>
                        <a:pt x="109" y="21"/>
                      </a:lnTo>
                      <a:lnTo>
                        <a:pt x="113" y="21"/>
                      </a:lnTo>
                      <a:lnTo>
                        <a:pt x="117" y="21"/>
                      </a:lnTo>
                      <a:lnTo>
                        <a:pt x="121" y="21"/>
                      </a:lnTo>
                      <a:lnTo>
                        <a:pt x="124" y="21"/>
                      </a:lnTo>
                      <a:lnTo>
                        <a:pt x="128" y="21"/>
                      </a:lnTo>
                      <a:lnTo>
                        <a:pt x="132" y="21"/>
                      </a:lnTo>
                      <a:lnTo>
                        <a:pt x="136" y="21"/>
                      </a:lnTo>
                      <a:lnTo>
                        <a:pt x="139" y="21"/>
                      </a:lnTo>
                      <a:lnTo>
                        <a:pt x="136" y="17"/>
                      </a:lnTo>
                      <a:lnTo>
                        <a:pt x="128" y="17"/>
                      </a:lnTo>
                      <a:lnTo>
                        <a:pt x="121" y="17"/>
                      </a:lnTo>
                      <a:lnTo>
                        <a:pt x="117" y="12"/>
                      </a:lnTo>
                      <a:lnTo>
                        <a:pt x="113" y="12"/>
                      </a:lnTo>
                      <a:lnTo>
                        <a:pt x="109" y="12"/>
                      </a:lnTo>
                      <a:lnTo>
                        <a:pt x="105" y="12"/>
                      </a:lnTo>
                      <a:lnTo>
                        <a:pt x="102" y="8"/>
                      </a:lnTo>
                      <a:lnTo>
                        <a:pt x="94" y="8"/>
                      </a:lnTo>
                      <a:lnTo>
                        <a:pt x="90" y="8"/>
                      </a:lnTo>
                      <a:close/>
                    </a:path>
                  </a:pathLst>
                </a:custGeom>
                <a:solidFill>
                  <a:srgbClr val="000000"/>
                </a:solidFill>
                <a:ln w="6350">
                  <a:solidFill>
                    <a:srgbClr val="000000"/>
                  </a:solidFill>
                  <a:round/>
                  <a:headEnd/>
                  <a:tailEnd/>
                </a:ln>
              </p:spPr>
              <p:txBody>
                <a:bodyPr/>
                <a:lstStyle/>
                <a:p>
                  <a:endParaRPr lang="fa-IR"/>
                </a:p>
              </p:txBody>
            </p:sp>
            <p:sp>
              <p:nvSpPr>
                <p:cNvPr id="1287" name="Freeform 1389"/>
                <p:cNvSpPr>
                  <a:spLocks/>
                </p:cNvSpPr>
                <p:nvPr/>
              </p:nvSpPr>
              <p:spPr bwMode="auto">
                <a:xfrm>
                  <a:off x="755" y="3345"/>
                  <a:ext cx="34" cy="124"/>
                </a:xfrm>
                <a:custGeom>
                  <a:avLst/>
                  <a:gdLst>
                    <a:gd name="T0" fmla="*/ 8 w 34"/>
                    <a:gd name="T1" fmla="*/ 0 h 124"/>
                    <a:gd name="T2" fmla="*/ 4 w 34"/>
                    <a:gd name="T3" fmla="*/ 13 h 124"/>
                    <a:gd name="T4" fmla="*/ 4 w 34"/>
                    <a:gd name="T5" fmla="*/ 13 h 124"/>
                    <a:gd name="T6" fmla="*/ 4 w 34"/>
                    <a:gd name="T7" fmla="*/ 17 h 124"/>
                    <a:gd name="T8" fmla="*/ 4 w 34"/>
                    <a:gd name="T9" fmla="*/ 26 h 124"/>
                    <a:gd name="T10" fmla="*/ 4 w 34"/>
                    <a:gd name="T11" fmla="*/ 26 h 124"/>
                    <a:gd name="T12" fmla="*/ 4 w 34"/>
                    <a:gd name="T13" fmla="*/ 26 h 124"/>
                    <a:gd name="T14" fmla="*/ 4 w 34"/>
                    <a:gd name="T15" fmla="*/ 30 h 124"/>
                    <a:gd name="T16" fmla="*/ 4 w 34"/>
                    <a:gd name="T17" fmla="*/ 39 h 124"/>
                    <a:gd name="T18" fmla="*/ 4 w 34"/>
                    <a:gd name="T19" fmla="*/ 51 h 124"/>
                    <a:gd name="T20" fmla="*/ 0 w 34"/>
                    <a:gd name="T21" fmla="*/ 56 h 124"/>
                    <a:gd name="T22" fmla="*/ 0 w 34"/>
                    <a:gd name="T23" fmla="*/ 60 h 124"/>
                    <a:gd name="T24" fmla="*/ 0 w 34"/>
                    <a:gd name="T25" fmla="*/ 60 h 124"/>
                    <a:gd name="T26" fmla="*/ 4 w 34"/>
                    <a:gd name="T27" fmla="*/ 64 h 124"/>
                    <a:gd name="T28" fmla="*/ 8 w 34"/>
                    <a:gd name="T29" fmla="*/ 68 h 124"/>
                    <a:gd name="T30" fmla="*/ 12 w 34"/>
                    <a:gd name="T31" fmla="*/ 73 h 124"/>
                    <a:gd name="T32" fmla="*/ 12 w 34"/>
                    <a:gd name="T33" fmla="*/ 77 h 124"/>
                    <a:gd name="T34" fmla="*/ 8 w 34"/>
                    <a:gd name="T35" fmla="*/ 81 h 124"/>
                    <a:gd name="T36" fmla="*/ 4 w 34"/>
                    <a:gd name="T37" fmla="*/ 85 h 124"/>
                    <a:gd name="T38" fmla="*/ 4 w 34"/>
                    <a:gd name="T39" fmla="*/ 94 h 124"/>
                    <a:gd name="T40" fmla="*/ 0 w 34"/>
                    <a:gd name="T41" fmla="*/ 98 h 124"/>
                    <a:gd name="T42" fmla="*/ 4 w 34"/>
                    <a:gd name="T43" fmla="*/ 98 h 124"/>
                    <a:gd name="T44" fmla="*/ 4 w 34"/>
                    <a:gd name="T45" fmla="*/ 98 h 124"/>
                    <a:gd name="T46" fmla="*/ 8 w 34"/>
                    <a:gd name="T47" fmla="*/ 102 h 124"/>
                    <a:gd name="T48" fmla="*/ 8 w 34"/>
                    <a:gd name="T49" fmla="*/ 102 h 124"/>
                    <a:gd name="T50" fmla="*/ 8 w 34"/>
                    <a:gd name="T51" fmla="*/ 111 h 124"/>
                    <a:gd name="T52" fmla="*/ 8 w 34"/>
                    <a:gd name="T53" fmla="*/ 119 h 124"/>
                    <a:gd name="T54" fmla="*/ 12 w 34"/>
                    <a:gd name="T55" fmla="*/ 124 h 124"/>
                    <a:gd name="T56" fmla="*/ 15 w 34"/>
                    <a:gd name="T57" fmla="*/ 119 h 124"/>
                    <a:gd name="T58" fmla="*/ 19 w 34"/>
                    <a:gd name="T59" fmla="*/ 115 h 124"/>
                    <a:gd name="T60" fmla="*/ 23 w 34"/>
                    <a:gd name="T61" fmla="*/ 111 h 124"/>
                    <a:gd name="T62" fmla="*/ 27 w 34"/>
                    <a:gd name="T63" fmla="*/ 111 h 124"/>
                    <a:gd name="T64" fmla="*/ 27 w 34"/>
                    <a:gd name="T65" fmla="*/ 111 h 124"/>
                    <a:gd name="T66" fmla="*/ 27 w 34"/>
                    <a:gd name="T67" fmla="*/ 111 h 124"/>
                    <a:gd name="T68" fmla="*/ 30 w 34"/>
                    <a:gd name="T69" fmla="*/ 107 h 124"/>
                    <a:gd name="T70" fmla="*/ 34 w 34"/>
                    <a:gd name="T71" fmla="*/ 107 h 124"/>
                    <a:gd name="T72" fmla="*/ 34 w 34"/>
                    <a:gd name="T73" fmla="*/ 107 h 124"/>
                    <a:gd name="T74" fmla="*/ 30 w 34"/>
                    <a:gd name="T75" fmla="*/ 102 h 124"/>
                    <a:gd name="T76" fmla="*/ 30 w 34"/>
                    <a:gd name="T77" fmla="*/ 102 h 124"/>
                    <a:gd name="T78" fmla="*/ 27 w 34"/>
                    <a:gd name="T79" fmla="*/ 102 h 124"/>
                    <a:gd name="T80" fmla="*/ 27 w 34"/>
                    <a:gd name="T81" fmla="*/ 102 h 124"/>
                    <a:gd name="T82" fmla="*/ 27 w 34"/>
                    <a:gd name="T83" fmla="*/ 98 h 124"/>
                    <a:gd name="T84" fmla="*/ 27 w 34"/>
                    <a:gd name="T85" fmla="*/ 98 h 124"/>
                    <a:gd name="T86" fmla="*/ 23 w 34"/>
                    <a:gd name="T87" fmla="*/ 94 h 124"/>
                    <a:gd name="T88" fmla="*/ 23 w 34"/>
                    <a:gd name="T89" fmla="*/ 94 h 124"/>
                    <a:gd name="T90" fmla="*/ 23 w 34"/>
                    <a:gd name="T91" fmla="*/ 94 h 124"/>
                    <a:gd name="T92" fmla="*/ 23 w 34"/>
                    <a:gd name="T93" fmla="*/ 90 h 124"/>
                    <a:gd name="T94" fmla="*/ 19 w 34"/>
                    <a:gd name="T95" fmla="*/ 85 h 124"/>
                    <a:gd name="T96" fmla="*/ 19 w 34"/>
                    <a:gd name="T97" fmla="*/ 85 h 124"/>
                    <a:gd name="T98" fmla="*/ 19 w 34"/>
                    <a:gd name="T99" fmla="*/ 81 h 124"/>
                    <a:gd name="T100" fmla="*/ 19 w 34"/>
                    <a:gd name="T101" fmla="*/ 77 h 124"/>
                    <a:gd name="T102" fmla="*/ 19 w 34"/>
                    <a:gd name="T103" fmla="*/ 68 h 124"/>
                    <a:gd name="T104" fmla="*/ 19 w 34"/>
                    <a:gd name="T105" fmla="*/ 68 h 124"/>
                    <a:gd name="T106" fmla="*/ 19 w 34"/>
                    <a:gd name="T107" fmla="*/ 64 h 124"/>
                    <a:gd name="T108" fmla="*/ 15 w 34"/>
                    <a:gd name="T109" fmla="*/ 60 h 124"/>
                    <a:gd name="T110" fmla="*/ 15 w 34"/>
                    <a:gd name="T111" fmla="*/ 56 h 124"/>
                    <a:gd name="T112" fmla="*/ 15 w 34"/>
                    <a:gd name="T113" fmla="*/ 39 h 124"/>
                    <a:gd name="T114" fmla="*/ 12 w 34"/>
                    <a:gd name="T115" fmla="*/ 34 h 124"/>
                    <a:gd name="T116" fmla="*/ 12 w 34"/>
                    <a:gd name="T117" fmla="*/ 34 h 124"/>
                    <a:gd name="T118" fmla="*/ 12 w 34"/>
                    <a:gd name="T119" fmla="*/ 30 h 124"/>
                    <a:gd name="T120" fmla="*/ 12 w 34"/>
                    <a:gd name="T121" fmla="*/ 30 h 124"/>
                    <a:gd name="T122" fmla="*/ 8 w 34"/>
                    <a:gd name="T123" fmla="*/ 5 h 124"/>
                    <a:gd name="T124" fmla="*/ 8 w 34"/>
                    <a:gd name="T125" fmla="*/ 0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
                    <a:gd name="T190" fmla="*/ 0 h 124"/>
                    <a:gd name="T191" fmla="*/ 34 w 34"/>
                    <a:gd name="T192" fmla="*/ 124 h 1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 h="124">
                      <a:moveTo>
                        <a:pt x="8" y="0"/>
                      </a:moveTo>
                      <a:lnTo>
                        <a:pt x="8" y="0"/>
                      </a:lnTo>
                      <a:lnTo>
                        <a:pt x="8" y="9"/>
                      </a:lnTo>
                      <a:lnTo>
                        <a:pt x="4" y="13"/>
                      </a:lnTo>
                      <a:lnTo>
                        <a:pt x="4" y="17"/>
                      </a:lnTo>
                      <a:lnTo>
                        <a:pt x="4" y="26"/>
                      </a:lnTo>
                      <a:lnTo>
                        <a:pt x="4" y="30"/>
                      </a:lnTo>
                      <a:lnTo>
                        <a:pt x="4" y="34"/>
                      </a:lnTo>
                      <a:lnTo>
                        <a:pt x="4" y="39"/>
                      </a:lnTo>
                      <a:lnTo>
                        <a:pt x="4" y="51"/>
                      </a:lnTo>
                      <a:lnTo>
                        <a:pt x="0" y="51"/>
                      </a:lnTo>
                      <a:lnTo>
                        <a:pt x="0" y="56"/>
                      </a:lnTo>
                      <a:lnTo>
                        <a:pt x="0" y="60"/>
                      </a:lnTo>
                      <a:lnTo>
                        <a:pt x="4" y="60"/>
                      </a:lnTo>
                      <a:lnTo>
                        <a:pt x="4" y="64"/>
                      </a:lnTo>
                      <a:lnTo>
                        <a:pt x="8" y="64"/>
                      </a:lnTo>
                      <a:lnTo>
                        <a:pt x="8" y="68"/>
                      </a:lnTo>
                      <a:lnTo>
                        <a:pt x="12" y="68"/>
                      </a:lnTo>
                      <a:lnTo>
                        <a:pt x="12" y="73"/>
                      </a:lnTo>
                      <a:lnTo>
                        <a:pt x="12" y="77"/>
                      </a:lnTo>
                      <a:lnTo>
                        <a:pt x="8" y="77"/>
                      </a:lnTo>
                      <a:lnTo>
                        <a:pt x="8" y="81"/>
                      </a:lnTo>
                      <a:lnTo>
                        <a:pt x="4" y="85"/>
                      </a:lnTo>
                      <a:lnTo>
                        <a:pt x="4" y="90"/>
                      </a:lnTo>
                      <a:lnTo>
                        <a:pt x="4" y="94"/>
                      </a:lnTo>
                      <a:lnTo>
                        <a:pt x="0" y="94"/>
                      </a:lnTo>
                      <a:lnTo>
                        <a:pt x="0" y="98"/>
                      </a:lnTo>
                      <a:lnTo>
                        <a:pt x="4" y="98"/>
                      </a:lnTo>
                      <a:lnTo>
                        <a:pt x="4" y="102"/>
                      </a:lnTo>
                      <a:lnTo>
                        <a:pt x="8" y="102"/>
                      </a:lnTo>
                      <a:lnTo>
                        <a:pt x="8" y="107"/>
                      </a:lnTo>
                      <a:lnTo>
                        <a:pt x="8" y="111"/>
                      </a:lnTo>
                      <a:lnTo>
                        <a:pt x="8" y="119"/>
                      </a:lnTo>
                      <a:lnTo>
                        <a:pt x="8" y="124"/>
                      </a:lnTo>
                      <a:lnTo>
                        <a:pt x="12" y="124"/>
                      </a:lnTo>
                      <a:lnTo>
                        <a:pt x="12" y="119"/>
                      </a:lnTo>
                      <a:lnTo>
                        <a:pt x="15" y="119"/>
                      </a:lnTo>
                      <a:lnTo>
                        <a:pt x="19" y="115"/>
                      </a:lnTo>
                      <a:lnTo>
                        <a:pt x="19" y="111"/>
                      </a:lnTo>
                      <a:lnTo>
                        <a:pt x="23" y="111"/>
                      </a:lnTo>
                      <a:lnTo>
                        <a:pt x="27" y="111"/>
                      </a:lnTo>
                      <a:lnTo>
                        <a:pt x="27" y="107"/>
                      </a:lnTo>
                      <a:lnTo>
                        <a:pt x="30" y="107"/>
                      </a:lnTo>
                      <a:lnTo>
                        <a:pt x="34" y="107"/>
                      </a:lnTo>
                      <a:lnTo>
                        <a:pt x="30" y="102"/>
                      </a:lnTo>
                      <a:lnTo>
                        <a:pt x="27" y="102"/>
                      </a:lnTo>
                      <a:lnTo>
                        <a:pt x="27" y="98"/>
                      </a:lnTo>
                      <a:lnTo>
                        <a:pt x="27" y="94"/>
                      </a:lnTo>
                      <a:lnTo>
                        <a:pt x="23" y="94"/>
                      </a:lnTo>
                      <a:lnTo>
                        <a:pt x="23" y="90"/>
                      </a:lnTo>
                      <a:lnTo>
                        <a:pt x="19" y="85"/>
                      </a:lnTo>
                      <a:lnTo>
                        <a:pt x="19" y="81"/>
                      </a:lnTo>
                      <a:lnTo>
                        <a:pt x="19" y="77"/>
                      </a:lnTo>
                      <a:lnTo>
                        <a:pt x="19" y="73"/>
                      </a:lnTo>
                      <a:lnTo>
                        <a:pt x="19" y="68"/>
                      </a:lnTo>
                      <a:lnTo>
                        <a:pt x="19" y="64"/>
                      </a:lnTo>
                      <a:lnTo>
                        <a:pt x="15" y="64"/>
                      </a:lnTo>
                      <a:lnTo>
                        <a:pt x="15" y="60"/>
                      </a:lnTo>
                      <a:lnTo>
                        <a:pt x="15" y="56"/>
                      </a:lnTo>
                      <a:lnTo>
                        <a:pt x="15" y="39"/>
                      </a:lnTo>
                      <a:lnTo>
                        <a:pt x="12" y="34"/>
                      </a:lnTo>
                      <a:lnTo>
                        <a:pt x="12" y="30"/>
                      </a:lnTo>
                      <a:lnTo>
                        <a:pt x="8" y="30"/>
                      </a:lnTo>
                      <a:lnTo>
                        <a:pt x="8" y="5"/>
                      </a:lnTo>
                      <a:lnTo>
                        <a:pt x="8" y="0"/>
                      </a:lnTo>
                      <a:close/>
                    </a:path>
                  </a:pathLst>
                </a:custGeom>
                <a:solidFill>
                  <a:srgbClr val="005E31"/>
                </a:solidFill>
                <a:ln w="6350">
                  <a:solidFill>
                    <a:srgbClr val="005E31"/>
                  </a:solidFill>
                  <a:round/>
                  <a:headEnd/>
                  <a:tailEnd/>
                </a:ln>
              </p:spPr>
              <p:txBody>
                <a:bodyPr/>
                <a:lstStyle/>
                <a:p>
                  <a:endParaRPr lang="fa-IR"/>
                </a:p>
              </p:txBody>
            </p:sp>
          </p:grpSp>
          <p:grpSp>
            <p:nvGrpSpPr>
              <p:cNvPr id="824" name="Group 1390"/>
              <p:cNvGrpSpPr>
                <a:grpSpLocks/>
              </p:cNvGrpSpPr>
              <p:nvPr/>
            </p:nvGrpSpPr>
            <p:grpSpPr bwMode="auto">
              <a:xfrm>
                <a:off x="1242" y="3299"/>
                <a:ext cx="241" cy="271"/>
                <a:chOff x="1242" y="3299"/>
                <a:chExt cx="241" cy="271"/>
              </a:xfrm>
            </p:grpSpPr>
            <p:sp>
              <p:nvSpPr>
                <p:cNvPr id="1280" name="Freeform 1391"/>
                <p:cNvSpPr>
                  <a:spLocks/>
                </p:cNvSpPr>
                <p:nvPr/>
              </p:nvSpPr>
              <p:spPr bwMode="auto">
                <a:xfrm>
                  <a:off x="1283" y="3507"/>
                  <a:ext cx="12" cy="38"/>
                </a:xfrm>
                <a:custGeom>
                  <a:avLst/>
                  <a:gdLst>
                    <a:gd name="T0" fmla="*/ 0 w 12"/>
                    <a:gd name="T1" fmla="*/ 4 h 38"/>
                    <a:gd name="T2" fmla="*/ 0 w 12"/>
                    <a:gd name="T3" fmla="*/ 4 h 38"/>
                    <a:gd name="T4" fmla="*/ 0 w 12"/>
                    <a:gd name="T5" fmla="*/ 38 h 38"/>
                    <a:gd name="T6" fmla="*/ 4 w 12"/>
                    <a:gd name="T7" fmla="*/ 38 h 38"/>
                    <a:gd name="T8" fmla="*/ 8 w 12"/>
                    <a:gd name="T9" fmla="*/ 38 h 38"/>
                    <a:gd name="T10" fmla="*/ 8 w 12"/>
                    <a:gd name="T11" fmla="*/ 38 h 38"/>
                    <a:gd name="T12" fmla="*/ 8 w 12"/>
                    <a:gd name="T13" fmla="*/ 38 h 38"/>
                    <a:gd name="T14" fmla="*/ 8 w 12"/>
                    <a:gd name="T15" fmla="*/ 38 h 38"/>
                    <a:gd name="T16" fmla="*/ 8 w 12"/>
                    <a:gd name="T17" fmla="*/ 38 h 38"/>
                    <a:gd name="T18" fmla="*/ 12 w 12"/>
                    <a:gd name="T19" fmla="*/ 34 h 38"/>
                    <a:gd name="T20" fmla="*/ 12 w 12"/>
                    <a:gd name="T21" fmla="*/ 34 h 38"/>
                    <a:gd name="T22" fmla="*/ 12 w 12"/>
                    <a:gd name="T23" fmla="*/ 4 h 38"/>
                    <a:gd name="T24" fmla="*/ 8 w 12"/>
                    <a:gd name="T25" fmla="*/ 4 h 38"/>
                    <a:gd name="T26" fmla="*/ 4 w 12"/>
                    <a:gd name="T27" fmla="*/ 4 h 38"/>
                    <a:gd name="T28" fmla="*/ 0 w 12"/>
                    <a:gd name="T29" fmla="*/ 0 h 38"/>
                    <a:gd name="T30" fmla="*/ 0 w 12"/>
                    <a:gd name="T31" fmla="*/ 4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38"/>
                    <a:gd name="T50" fmla="*/ 12 w 1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38">
                      <a:moveTo>
                        <a:pt x="0" y="4"/>
                      </a:moveTo>
                      <a:lnTo>
                        <a:pt x="0" y="4"/>
                      </a:lnTo>
                      <a:lnTo>
                        <a:pt x="0" y="38"/>
                      </a:lnTo>
                      <a:lnTo>
                        <a:pt x="4" y="38"/>
                      </a:lnTo>
                      <a:lnTo>
                        <a:pt x="8" y="38"/>
                      </a:lnTo>
                      <a:lnTo>
                        <a:pt x="12" y="34"/>
                      </a:lnTo>
                      <a:lnTo>
                        <a:pt x="12" y="4"/>
                      </a:lnTo>
                      <a:lnTo>
                        <a:pt x="8" y="4"/>
                      </a:lnTo>
                      <a:lnTo>
                        <a:pt x="4" y="4"/>
                      </a:lnTo>
                      <a:lnTo>
                        <a:pt x="0" y="0"/>
                      </a:lnTo>
                      <a:lnTo>
                        <a:pt x="0" y="4"/>
                      </a:lnTo>
                      <a:close/>
                    </a:path>
                  </a:pathLst>
                </a:custGeom>
                <a:solidFill>
                  <a:srgbClr val="5C241D"/>
                </a:solidFill>
                <a:ln w="6350">
                  <a:solidFill>
                    <a:srgbClr val="5C241D"/>
                  </a:solidFill>
                  <a:round/>
                  <a:headEnd/>
                  <a:tailEnd/>
                </a:ln>
              </p:spPr>
              <p:txBody>
                <a:bodyPr/>
                <a:lstStyle/>
                <a:p>
                  <a:endParaRPr lang="fa-IR"/>
                </a:p>
              </p:txBody>
            </p:sp>
            <p:sp>
              <p:nvSpPr>
                <p:cNvPr id="1281" name="Freeform 1392"/>
                <p:cNvSpPr>
                  <a:spLocks/>
                </p:cNvSpPr>
                <p:nvPr/>
              </p:nvSpPr>
              <p:spPr bwMode="auto">
                <a:xfrm>
                  <a:off x="1242" y="3299"/>
                  <a:ext cx="83" cy="216"/>
                </a:xfrm>
                <a:custGeom>
                  <a:avLst/>
                  <a:gdLst>
                    <a:gd name="T0" fmla="*/ 22 w 83"/>
                    <a:gd name="T1" fmla="*/ 89 h 216"/>
                    <a:gd name="T2" fmla="*/ 22 w 83"/>
                    <a:gd name="T3" fmla="*/ 97 h 216"/>
                    <a:gd name="T4" fmla="*/ 19 w 83"/>
                    <a:gd name="T5" fmla="*/ 102 h 216"/>
                    <a:gd name="T6" fmla="*/ 15 w 83"/>
                    <a:gd name="T7" fmla="*/ 110 h 216"/>
                    <a:gd name="T8" fmla="*/ 19 w 83"/>
                    <a:gd name="T9" fmla="*/ 123 h 216"/>
                    <a:gd name="T10" fmla="*/ 22 w 83"/>
                    <a:gd name="T11" fmla="*/ 127 h 216"/>
                    <a:gd name="T12" fmla="*/ 15 w 83"/>
                    <a:gd name="T13" fmla="*/ 136 h 216"/>
                    <a:gd name="T14" fmla="*/ 11 w 83"/>
                    <a:gd name="T15" fmla="*/ 144 h 216"/>
                    <a:gd name="T16" fmla="*/ 11 w 83"/>
                    <a:gd name="T17" fmla="*/ 153 h 216"/>
                    <a:gd name="T18" fmla="*/ 15 w 83"/>
                    <a:gd name="T19" fmla="*/ 157 h 216"/>
                    <a:gd name="T20" fmla="*/ 19 w 83"/>
                    <a:gd name="T21" fmla="*/ 165 h 216"/>
                    <a:gd name="T22" fmla="*/ 19 w 83"/>
                    <a:gd name="T23" fmla="*/ 170 h 216"/>
                    <a:gd name="T24" fmla="*/ 11 w 83"/>
                    <a:gd name="T25" fmla="*/ 174 h 216"/>
                    <a:gd name="T26" fmla="*/ 4 w 83"/>
                    <a:gd name="T27" fmla="*/ 178 h 216"/>
                    <a:gd name="T28" fmla="*/ 0 w 83"/>
                    <a:gd name="T29" fmla="*/ 186 h 216"/>
                    <a:gd name="T30" fmla="*/ 4 w 83"/>
                    <a:gd name="T31" fmla="*/ 191 h 216"/>
                    <a:gd name="T32" fmla="*/ 11 w 83"/>
                    <a:gd name="T33" fmla="*/ 199 h 216"/>
                    <a:gd name="T34" fmla="*/ 15 w 83"/>
                    <a:gd name="T35" fmla="*/ 203 h 216"/>
                    <a:gd name="T36" fmla="*/ 22 w 83"/>
                    <a:gd name="T37" fmla="*/ 212 h 216"/>
                    <a:gd name="T38" fmla="*/ 38 w 83"/>
                    <a:gd name="T39" fmla="*/ 212 h 216"/>
                    <a:gd name="T40" fmla="*/ 41 w 83"/>
                    <a:gd name="T41" fmla="*/ 216 h 216"/>
                    <a:gd name="T42" fmla="*/ 53 w 83"/>
                    <a:gd name="T43" fmla="*/ 216 h 216"/>
                    <a:gd name="T44" fmla="*/ 68 w 83"/>
                    <a:gd name="T45" fmla="*/ 203 h 216"/>
                    <a:gd name="T46" fmla="*/ 83 w 83"/>
                    <a:gd name="T47" fmla="*/ 195 h 216"/>
                    <a:gd name="T48" fmla="*/ 83 w 83"/>
                    <a:gd name="T49" fmla="*/ 191 h 216"/>
                    <a:gd name="T50" fmla="*/ 79 w 83"/>
                    <a:gd name="T51" fmla="*/ 186 h 216"/>
                    <a:gd name="T52" fmla="*/ 71 w 83"/>
                    <a:gd name="T53" fmla="*/ 182 h 216"/>
                    <a:gd name="T54" fmla="*/ 68 w 83"/>
                    <a:gd name="T55" fmla="*/ 178 h 216"/>
                    <a:gd name="T56" fmla="*/ 68 w 83"/>
                    <a:gd name="T57" fmla="*/ 170 h 216"/>
                    <a:gd name="T58" fmla="*/ 71 w 83"/>
                    <a:gd name="T59" fmla="*/ 161 h 216"/>
                    <a:gd name="T60" fmla="*/ 68 w 83"/>
                    <a:gd name="T61" fmla="*/ 153 h 216"/>
                    <a:gd name="T62" fmla="*/ 64 w 83"/>
                    <a:gd name="T63" fmla="*/ 148 h 216"/>
                    <a:gd name="T64" fmla="*/ 64 w 83"/>
                    <a:gd name="T65" fmla="*/ 136 h 216"/>
                    <a:gd name="T66" fmla="*/ 68 w 83"/>
                    <a:gd name="T67" fmla="*/ 131 h 216"/>
                    <a:gd name="T68" fmla="*/ 68 w 83"/>
                    <a:gd name="T69" fmla="*/ 123 h 216"/>
                    <a:gd name="T70" fmla="*/ 60 w 83"/>
                    <a:gd name="T71" fmla="*/ 110 h 216"/>
                    <a:gd name="T72" fmla="*/ 60 w 83"/>
                    <a:gd name="T73" fmla="*/ 102 h 216"/>
                    <a:gd name="T74" fmla="*/ 64 w 83"/>
                    <a:gd name="T75" fmla="*/ 93 h 216"/>
                    <a:gd name="T76" fmla="*/ 60 w 83"/>
                    <a:gd name="T77" fmla="*/ 85 h 216"/>
                    <a:gd name="T78" fmla="*/ 60 w 83"/>
                    <a:gd name="T79" fmla="*/ 72 h 216"/>
                    <a:gd name="T80" fmla="*/ 53 w 83"/>
                    <a:gd name="T81" fmla="*/ 55 h 216"/>
                    <a:gd name="T82" fmla="*/ 53 w 83"/>
                    <a:gd name="T83" fmla="*/ 42 h 216"/>
                    <a:gd name="T84" fmla="*/ 53 w 83"/>
                    <a:gd name="T85" fmla="*/ 30 h 216"/>
                    <a:gd name="T86" fmla="*/ 49 w 83"/>
                    <a:gd name="T87" fmla="*/ 21 h 216"/>
                    <a:gd name="T88" fmla="*/ 45 w 83"/>
                    <a:gd name="T89" fmla="*/ 13 h 216"/>
                    <a:gd name="T90" fmla="*/ 41 w 83"/>
                    <a:gd name="T91" fmla="*/ 0 h 216"/>
                    <a:gd name="T92" fmla="*/ 38 w 83"/>
                    <a:gd name="T93" fmla="*/ 8 h 216"/>
                    <a:gd name="T94" fmla="*/ 34 w 83"/>
                    <a:gd name="T95" fmla="*/ 30 h 216"/>
                    <a:gd name="T96" fmla="*/ 30 w 83"/>
                    <a:gd name="T97" fmla="*/ 51 h 216"/>
                    <a:gd name="T98" fmla="*/ 26 w 83"/>
                    <a:gd name="T99" fmla="*/ 72 h 216"/>
                    <a:gd name="T100" fmla="*/ 22 w 83"/>
                    <a:gd name="T101" fmla="*/ 80 h 2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216"/>
                    <a:gd name="T155" fmla="*/ 83 w 83"/>
                    <a:gd name="T156" fmla="*/ 216 h 2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216">
                      <a:moveTo>
                        <a:pt x="22" y="85"/>
                      </a:moveTo>
                      <a:lnTo>
                        <a:pt x="22" y="85"/>
                      </a:lnTo>
                      <a:lnTo>
                        <a:pt x="22" y="89"/>
                      </a:lnTo>
                      <a:lnTo>
                        <a:pt x="22" y="93"/>
                      </a:lnTo>
                      <a:lnTo>
                        <a:pt x="22" y="97"/>
                      </a:lnTo>
                      <a:lnTo>
                        <a:pt x="19" y="102"/>
                      </a:lnTo>
                      <a:lnTo>
                        <a:pt x="15" y="106"/>
                      </a:lnTo>
                      <a:lnTo>
                        <a:pt x="15" y="110"/>
                      </a:lnTo>
                      <a:lnTo>
                        <a:pt x="15" y="114"/>
                      </a:lnTo>
                      <a:lnTo>
                        <a:pt x="15" y="119"/>
                      </a:lnTo>
                      <a:lnTo>
                        <a:pt x="19" y="123"/>
                      </a:lnTo>
                      <a:lnTo>
                        <a:pt x="19" y="127"/>
                      </a:lnTo>
                      <a:lnTo>
                        <a:pt x="22" y="127"/>
                      </a:lnTo>
                      <a:lnTo>
                        <a:pt x="19" y="131"/>
                      </a:lnTo>
                      <a:lnTo>
                        <a:pt x="15" y="136"/>
                      </a:lnTo>
                      <a:lnTo>
                        <a:pt x="15" y="140"/>
                      </a:lnTo>
                      <a:lnTo>
                        <a:pt x="11" y="144"/>
                      </a:lnTo>
                      <a:lnTo>
                        <a:pt x="11" y="148"/>
                      </a:lnTo>
                      <a:lnTo>
                        <a:pt x="11" y="153"/>
                      </a:lnTo>
                      <a:lnTo>
                        <a:pt x="11" y="157"/>
                      </a:lnTo>
                      <a:lnTo>
                        <a:pt x="15" y="157"/>
                      </a:lnTo>
                      <a:lnTo>
                        <a:pt x="15" y="161"/>
                      </a:lnTo>
                      <a:lnTo>
                        <a:pt x="19" y="161"/>
                      </a:lnTo>
                      <a:lnTo>
                        <a:pt x="19" y="165"/>
                      </a:lnTo>
                      <a:lnTo>
                        <a:pt x="19" y="170"/>
                      </a:lnTo>
                      <a:lnTo>
                        <a:pt x="15" y="170"/>
                      </a:lnTo>
                      <a:lnTo>
                        <a:pt x="11" y="174"/>
                      </a:lnTo>
                      <a:lnTo>
                        <a:pt x="7" y="174"/>
                      </a:lnTo>
                      <a:lnTo>
                        <a:pt x="4" y="178"/>
                      </a:lnTo>
                      <a:lnTo>
                        <a:pt x="4" y="182"/>
                      </a:lnTo>
                      <a:lnTo>
                        <a:pt x="0" y="182"/>
                      </a:lnTo>
                      <a:lnTo>
                        <a:pt x="0" y="186"/>
                      </a:lnTo>
                      <a:lnTo>
                        <a:pt x="4" y="191"/>
                      </a:lnTo>
                      <a:lnTo>
                        <a:pt x="7" y="195"/>
                      </a:lnTo>
                      <a:lnTo>
                        <a:pt x="11" y="195"/>
                      </a:lnTo>
                      <a:lnTo>
                        <a:pt x="11" y="199"/>
                      </a:lnTo>
                      <a:lnTo>
                        <a:pt x="15" y="199"/>
                      </a:lnTo>
                      <a:lnTo>
                        <a:pt x="15" y="203"/>
                      </a:lnTo>
                      <a:lnTo>
                        <a:pt x="15" y="208"/>
                      </a:lnTo>
                      <a:lnTo>
                        <a:pt x="19" y="208"/>
                      </a:lnTo>
                      <a:lnTo>
                        <a:pt x="22" y="212"/>
                      </a:lnTo>
                      <a:lnTo>
                        <a:pt x="26" y="212"/>
                      </a:lnTo>
                      <a:lnTo>
                        <a:pt x="38" y="212"/>
                      </a:lnTo>
                      <a:lnTo>
                        <a:pt x="38" y="216"/>
                      </a:lnTo>
                      <a:lnTo>
                        <a:pt x="41" y="216"/>
                      </a:lnTo>
                      <a:lnTo>
                        <a:pt x="45" y="216"/>
                      </a:lnTo>
                      <a:lnTo>
                        <a:pt x="49" y="216"/>
                      </a:lnTo>
                      <a:lnTo>
                        <a:pt x="53" y="216"/>
                      </a:lnTo>
                      <a:lnTo>
                        <a:pt x="56" y="212"/>
                      </a:lnTo>
                      <a:lnTo>
                        <a:pt x="60" y="208"/>
                      </a:lnTo>
                      <a:lnTo>
                        <a:pt x="68" y="203"/>
                      </a:lnTo>
                      <a:lnTo>
                        <a:pt x="68" y="199"/>
                      </a:lnTo>
                      <a:lnTo>
                        <a:pt x="71" y="195"/>
                      </a:lnTo>
                      <a:lnTo>
                        <a:pt x="83" y="195"/>
                      </a:lnTo>
                      <a:lnTo>
                        <a:pt x="83" y="191"/>
                      </a:lnTo>
                      <a:lnTo>
                        <a:pt x="83" y="186"/>
                      </a:lnTo>
                      <a:lnTo>
                        <a:pt x="79" y="186"/>
                      </a:lnTo>
                      <a:lnTo>
                        <a:pt x="75" y="186"/>
                      </a:lnTo>
                      <a:lnTo>
                        <a:pt x="71" y="182"/>
                      </a:lnTo>
                      <a:lnTo>
                        <a:pt x="68" y="178"/>
                      </a:lnTo>
                      <a:lnTo>
                        <a:pt x="68" y="174"/>
                      </a:lnTo>
                      <a:lnTo>
                        <a:pt x="68" y="170"/>
                      </a:lnTo>
                      <a:lnTo>
                        <a:pt x="71" y="165"/>
                      </a:lnTo>
                      <a:lnTo>
                        <a:pt x="71" y="161"/>
                      </a:lnTo>
                      <a:lnTo>
                        <a:pt x="71" y="157"/>
                      </a:lnTo>
                      <a:lnTo>
                        <a:pt x="68" y="153"/>
                      </a:lnTo>
                      <a:lnTo>
                        <a:pt x="64" y="153"/>
                      </a:lnTo>
                      <a:lnTo>
                        <a:pt x="64" y="148"/>
                      </a:lnTo>
                      <a:lnTo>
                        <a:pt x="64" y="144"/>
                      </a:lnTo>
                      <a:lnTo>
                        <a:pt x="64" y="140"/>
                      </a:lnTo>
                      <a:lnTo>
                        <a:pt x="64" y="136"/>
                      </a:lnTo>
                      <a:lnTo>
                        <a:pt x="68" y="136"/>
                      </a:lnTo>
                      <a:lnTo>
                        <a:pt x="68" y="131"/>
                      </a:lnTo>
                      <a:lnTo>
                        <a:pt x="68" y="127"/>
                      </a:lnTo>
                      <a:lnTo>
                        <a:pt x="68" y="123"/>
                      </a:lnTo>
                      <a:lnTo>
                        <a:pt x="64" y="119"/>
                      </a:lnTo>
                      <a:lnTo>
                        <a:pt x="64" y="114"/>
                      </a:lnTo>
                      <a:lnTo>
                        <a:pt x="60" y="110"/>
                      </a:lnTo>
                      <a:lnTo>
                        <a:pt x="60" y="106"/>
                      </a:lnTo>
                      <a:lnTo>
                        <a:pt x="60" y="102"/>
                      </a:lnTo>
                      <a:lnTo>
                        <a:pt x="60" y="97"/>
                      </a:lnTo>
                      <a:lnTo>
                        <a:pt x="64" y="97"/>
                      </a:lnTo>
                      <a:lnTo>
                        <a:pt x="64" y="93"/>
                      </a:lnTo>
                      <a:lnTo>
                        <a:pt x="64" y="89"/>
                      </a:lnTo>
                      <a:lnTo>
                        <a:pt x="60" y="85"/>
                      </a:lnTo>
                      <a:lnTo>
                        <a:pt x="60" y="76"/>
                      </a:lnTo>
                      <a:lnTo>
                        <a:pt x="60" y="72"/>
                      </a:lnTo>
                      <a:lnTo>
                        <a:pt x="56" y="68"/>
                      </a:lnTo>
                      <a:lnTo>
                        <a:pt x="56" y="63"/>
                      </a:lnTo>
                      <a:lnTo>
                        <a:pt x="56" y="59"/>
                      </a:lnTo>
                      <a:lnTo>
                        <a:pt x="53" y="55"/>
                      </a:lnTo>
                      <a:lnTo>
                        <a:pt x="53" y="51"/>
                      </a:lnTo>
                      <a:lnTo>
                        <a:pt x="53" y="46"/>
                      </a:lnTo>
                      <a:lnTo>
                        <a:pt x="53" y="42"/>
                      </a:lnTo>
                      <a:lnTo>
                        <a:pt x="53" y="38"/>
                      </a:lnTo>
                      <a:lnTo>
                        <a:pt x="53" y="34"/>
                      </a:lnTo>
                      <a:lnTo>
                        <a:pt x="53" y="30"/>
                      </a:lnTo>
                      <a:lnTo>
                        <a:pt x="53" y="25"/>
                      </a:lnTo>
                      <a:lnTo>
                        <a:pt x="49" y="25"/>
                      </a:lnTo>
                      <a:lnTo>
                        <a:pt x="49" y="21"/>
                      </a:lnTo>
                      <a:lnTo>
                        <a:pt x="45" y="17"/>
                      </a:lnTo>
                      <a:lnTo>
                        <a:pt x="45" y="13"/>
                      </a:lnTo>
                      <a:lnTo>
                        <a:pt x="45" y="8"/>
                      </a:lnTo>
                      <a:lnTo>
                        <a:pt x="41" y="4"/>
                      </a:lnTo>
                      <a:lnTo>
                        <a:pt x="41" y="0"/>
                      </a:lnTo>
                      <a:lnTo>
                        <a:pt x="41" y="4"/>
                      </a:lnTo>
                      <a:lnTo>
                        <a:pt x="38" y="4"/>
                      </a:lnTo>
                      <a:lnTo>
                        <a:pt x="38" y="8"/>
                      </a:lnTo>
                      <a:lnTo>
                        <a:pt x="38" y="13"/>
                      </a:lnTo>
                      <a:lnTo>
                        <a:pt x="38" y="17"/>
                      </a:lnTo>
                      <a:lnTo>
                        <a:pt x="38" y="25"/>
                      </a:lnTo>
                      <a:lnTo>
                        <a:pt x="34" y="30"/>
                      </a:lnTo>
                      <a:lnTo>
                        <a:pt x="34" y="38"/>
                      </a:lnTo>
                      <a:lnTo>
                        <a:pt x="34" y="42"/>
                      </a:lnTo>
                      <a:lnTo>
                        <a:pt x="30" y="51"/>
                      </a:lnTo>
                      <a:lnTo>
                        <a:pt x="30" y="55"/>
                      </a:lnTo>
                      <a:lnTo>
                        <a:pt x="26" y="63"/>
                      </a:lnTo>
                      <a:lnTo>
                        <a:pt x="26" y="72"/>
                      </a:lnTo>
                      <a:lnTo>
                        <a:pt x="26" y="76"/>
                      </a:lnTo>
                      <a:lnTo>
                        <a:pt x="22" y="76"/>
                      </a:lnTo>
                      <a:lnTo>
                        <a:pt x="22" y="80"/>
                      </a:lnTo>
                      <a:lnTo>
                        <a:pt x="22" y="85"/>
                      </a:lnTo>
                      <a:close/>
                    </a:path>
                  </a:pathLst>
                </a:custGeom>
                <a:solidFill>
                  <a:srgbClr val="114324"/>
                </a:solidFill>
                <a:ln w="6350">
                  <a:solidFill>
                    <a:srgbClr val="114324"/>
                  </a:solidFill>
                  <a:round/>
                  <a:headEnd/>
                  <a:tailEnd/>
                </a:ln>
              </p:spPr>
              <p:txBody>
                <a:bodyPr/>
                <a:lstStyle/>
                <a:p>
                  <a:endParaRPr lang="fa-IR"/>
                </a:p>
              </p:txBody>
            </p:sp>
            <p:sp>
              <p:nvSpPr>
                <p:cNvPr id="1282" name="Freeform 1393"/>
                <p:cNvSpPr>
                  <a:spLocks/>
                </p:cNvSpPr>
                <p:nvPr/>
              </p:nvSpPr>
              <p:spPr bwMode="auto">
                <a:xfrm>
                  <a:off x="1287" y="3524"/>
                  <a:ext cx="196" cy="46"/>
                </a:xfrm>
                <a:custGeom>
                  <a:avLst/>
                  <a:gdLst>
                    <a:gd name="T0" fmla="*/ 121 w 196"/>
                    <a:gd name="T1" fmla="*/ 12 h 46"/>
                    <a:gd name="T2" fmla="*/ 113 w 196"/>
                    <a:gd name="T3" fmla="*/ 12 h 46"/>
                    <a:gd name="T4" fmla="*/ 106 w 196"/>
                    <a:gd name="T5" fmla="*/ 8 h 46"/>
                    <a:gd name="T6" fmla="*/ 102 w 196"/>
                    <a:gd name="T7" fmla="*/ 4 h 46"/>
                    <a:gd name="T8" fmla="*/ 94 w 196"/>
                    <a:gd name="T9" fmla="*/ 8 h 46"/>
                    <a:gd name="T10" fmla="*/ 91 w 196"/>
                    <a:gd name="T11" fmla="*/ 8 h 46"/>
                    <a:gd name="T12" fmla="*/ 79 w 196"/>
                    <a:gd name="T13" fmla="*/ 4 h 46"/>
                    <a:gd name="T14" fmla="*/ 72 w 196"/>
                    <a:gd name="T15" fmla="*/ 0 h 46"/>
                    <a:gd name="T16" fmla="*/ 68 w 196"/>
                    <a:gd name="T17" fmla="*/ 0 h 46"/>
                    <a:gd name="T18" fmla="*/ 64 w 196"/>
                    <a:gd name="T19" fmla="*/ 4 h 46"/>
                    <a:gd name="T20" fmla="*/ 57 w 196"/>
                    <a:gd name="T21" fmla="*/ 4 h 46"/>
                    <a:gd name="T22" fmla="*/ 57 w 196"/>
                    <a:gd name="T23" fmla="*/ 4 h 46"/>
                    <a:gd name="T24" fmla="*/ 53 w 196"/>
                    <a:gd name="T25" fmla="*/ 0 h 46"/>
                    <a:gd name="T26" fmla="*/ 45 w 196"/>
                    <a:gd name="T27" fmla="*/ 0 h 46"/>
                    <a:gd name="T28" fmla="*/ 42 w 196"/>
                    <a:gd name="T29" fmla="*/ 4 h 46"/>
                    <a:gd name="T30" fmla="*/ 34 w 196"/>
                    <a:gd name="T31" fmla="*/ 12 h 46"/>
                    <a:gd name="T32" fmla="*/ 0 w 196"/>
                    <a:gd name="T33" fmla="*/ 12 h 46"/>
                    <a:gd name="T34" fmla="*/ 0 w 196"/>
                    <a:gd name="T35" fmla="*/ 21 h 46"/>
                    <a:gd name="T36" fmla="*/ 4 w 196"/>
                    <a:gd name="T37" fmla="*/ 21 h 46"/>
                    <a:gd name="T38" fmla="*/ 26 w 196"/>
                    <a:gd name="T39" fmla="*/ 21 h 46"/>
                    <a:gd name="T40" fmla="*/ 30 w 196"/>
                    <a:gd name="T41" fmla="*/ 21 h 46"/>
                    <a:gd name="T42" fmla="*/ 30 w 196"/>
                    <a:gd name="T43" fmla="*/ 29 h 46"/>
                    <a:gd name="T44" fmla="*/ 30 w 196"/>
                    <a:gd name="T45" fmla="*/ 34 h 46"/>
                    <a:gd name="T46" fmla="*/ 34 w 196"/>
                    <a:gd name="T47" fmla="*/ 38 h 46"/>
                    <a:gd name="T48" fmla="*/ 57 w 196"/>
                    <a:gd name="T49" fmla="*/ 42 h 46"/>
                    <a:gd name="T50" fmla="*/ 64 w 196"/>
                    <a:gd name="T51" fmla="*/ 46 h 46"/>
                    <a:gd name="T52" fmla="*/ 68 w 196"/>
                    <a:gd name="T53" fmla="*/ 46 h 46"/>
                    <a:gd name="T54" fmla="*/ 72 w 196"/>
                    <a:gd name="T55" fmla="*/ 42 h 46"/>
                    <a:gd name="T56" fmla="*/ 75 w 196"/>
                    <a:gd name="T57" fmla="*/ 38 h 46"/>
                    <a:gd name="T58" fmla="*/ 83 w 196"/>
                    <a:gd name="T59" fmla="*/ 42 h 46"/>
                    <a:gd name="T60" fmla="*/ 87 w 196"/>
                    <a:gd name="T61" fmla="*/ 42 h 46"/>
                    <a:gd name="T62" fmla="*/ 94 w 196"/>
                    <a:gd name="T63" fmla="*/ 46 h 46"/>
                    <a:gd name="T64" fmla="*/ 102 w 196"/>
                    <a:gd name="T65" fmla="*/ 42 h 46"/>
                    <a:gd name="T66" fmla="*/ 109 w 196"/>
                    <a:gd name="T67" fmla="*/ 42 h 46"/>
                    <a:gd name="T68" fmla="*/ 113 w 196"/>
                    <a:gd name="T69" fmla="*/ 42 h 46"/>
                    <a:gd name="T70" fmla="*/ 117 w 196"/>
                    <a:gd name="T71" fmla="*/ 42 h 46"/>
                    <a:gd name="T72" fmla="*/ 125 w 196"/>
                    <a:gd name="T73" fmla="*/ 42 h 46"/>
                    <a:gd name="T74" fmla="*/ 128 w 196"/>
                    <a:gd name="T75" fmla="*/ 42 h 46"/>
                    <a:gd name="T76" fmla="*/ 128 w 196"/>
                    <a:gd name="T77" fmla="*/ 42 h 46"/>
                    <a:gd name="T78" fmla="*/ 143 w 196"/>
                    <a:gd name="T79" fmla="*/ 42 h 46"/>
                    <a:gd name="T80" fmla="*/ 155 w 196"/>
                    <a:gd name="T81" fmla="*/ 38 h 46"/>
                    <a:gd name="T82" fmla="*/ 166 w 196"/>
                    <a:gd name="T83" fmla="*/ 42 h 46"/>
                    <a:gd name="T84" fmla="*/ 174 w 196"/>
                    <a:gd name="T85" fmla="*/ 42 h 46"/>
                    <a:gd name="T86" fmla="*/ 177 w 196"/>
                    <a:gd name="T87" fmla="*/ 42 h 46"/>
                    <a:gd name="T88" fmla="*/ 185 w 196"/>
                    <a:gd name="T89" fmla="*/ 38 h 46"/>
                    <a:gd name="T90" fmla="*/ 196 w 196"/>
                    <a:gd name="T91" fmla="*/ 38 h 46"/>
                    <a:gd name="T92" fmla="*/ 189 w 196"/>
                    <a:gd name="T93" fmla="*/ 34 h 46"/>
                    <a:gd name="T94" fmla="*/ 170 w 196"/>
                    <a:gd name="T95" fmla="*/ 29 h 46"/>
                    <a:gd name="T96" fmla="*/ 155 w 196"/>
                    <a:gd name="T97" fmla="*/ 21 h 46"/>
                    <a:gd name="T98" fmla="*/ 143 w 196"/>
                    <a:gd name="T99" fmla="*/ 17 h 46"/>
                    <a:gd name="T100" fmla="*/ 132 w 196"/>
                    <a:gd name="T101" fmla="*/ 17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46"/>
                    <a:gd name="T155" fmla="*/ 196 w 196"/>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46">
                      <a:moveTo>
                        <a:pt x="128" y="12"/>
                      </a:moveTo>
                      <a:lnTo>
                        <a:pt x="128" y="12"/>
                      </a:lnTo>
                      <a:lnTo>
                        <a:pt x="121" y="12"/>
                      </a:lnTo>
                      <a:lnTo>
                        <a:pt x="117" y="12"/>
                      </a:lnTo>
                      <a:lnTo>
                        <a:pt x="113" y="12"/>
                      </a:lnTo>
                      <a:lnTo>
                        <a:pt x="109" y="8"/>
                      </a:lnTo>
                      <a:lnTo>
                        <a:pt x="106" y="8"/>
                      </a:lnTo>
                      <a:lnTo>
                        <a:pt x="106" y="4"/>
                      </a:lnTo>
                      <a:lnTo>
                        <a:pt x="102" y="4"/>
                      </a:lnTo>
                      <a:lnTo>
                        <a:pt x="98" y="4"/>
                      </a:lnTo>
                      <a:lnTo>
                        <a:pt x="94" y="8"/>
                      </a:lnTo>
                      <a:lnTo>
                        <a:pt x="91" y="8"/>
                      </a:lnTo>
                      <a:lnTo>
                        <a:pt x="87" y="8"/>
                      </a:lnTo>
                      <a:lnTo>
                        <a:pt x="83" y="4"/>
                      </a:lnTo>
                      <a:lnTo>
                        <a:pt x="79" y="4"/>
                      </a:lnTo>
                      <a:lnTo>
                        <a:pt x="75" y="0"/>
                      </a:lnTo>
                      <a:lnTo>
                        <a:pt x="72" y="0"/>
                      </a:lnTo>
                      <a:lnTo>
                        <a:pt x="68" y="0"/>
                      </a:lnTo>
                      <a:lnTo>
                        <a:pt x="64" y="0"/>
                      </a:lnTo>
                      <a:lnTo>
                        <a:pt x="64" y="4"/>
                      </a:lnTo>
                      <a:lnTo>
                        <a:pt x="60" y="4"/>
                      </a:lnTo>
                      <a:lnTo>
                        <a:pt x="57" y="4"/>
                      </a:lnTo>
                      <a:lnTo>
                        <a:pt x="57" y="0"/>
                      </a:lnTo>
                      <a:lnTo>
                        <a:pt x="53" y="0"/>
                      </a:lnTo>
                      <a:lnTo>
                        <a:pt x="49" y="0"/>
                      </a:lnTo>
                      <a:lnTo>
                        <a:pt x="45" y="0"/>
                      </a:lnTo>
                      <a:lnTo>
                        <a:pt x="42" y="4"/>
                      </a:lnTo>
                      <a:lnTo>
                        <a:pt x="38" y="8"/>
                      </a:lnTo>
                      <a:lnTo>
                        <a:pt x="34" y="12"/>
                      </a:lnTo>
                      <a:lnTo>
                        <a:pt x="0" y="12"/>
                      </a:lnTo>
                      <a:lnTo>
                        <a:pt x="0" y="17"/>
                      </a:lnTo>
                      <a:lnTo>
                        <a:pt x="0" y="21"/>
                      </a:lnTo>
                      <a:lnTo>
                        <a:pt x="4" y="21"/>
                      </a:lnTo>
                      <a:lnTo>
                        <a:pt x="15" y="21"/>
                      </a:lnTo>
                      <a:lnTo>
                        <a:pt x="26" y="21"/>
                      </a:lnTo>
                      <a:lnTo>
                        <a:pt x="30" y="21"/>
                      </a:lnTo>
                      <a:lnTo>
                        <a:pt x="30" y="25"/>
                      </a:lnTo>
                      <a:lnTo>
                        <a:pt x="30" y="29"/>
                      </a:lnTo>
                      <a:lnTo>
                        <a:pt x="30" y="34"/>
                      </a:lnTo>
                      <a:lnTo>
                        <a:pt x="30" y="38"/>
                      </a:lnTo>
                      <a:lnTo>
                        <a:pt x="34" y="38"/>
                      </a:lnTo>
                      <a:lnTo>
                        <a:pt x="42" y="38"/>
                      </a:lnTo>
                      <a:lnTo>
                        <a:pt x="57" y="42"/>
                      </a:lnTo>
                      <a:lnTo>
                        <a:pt x="60" y="42"/>
                      </a:lnTo>
                      <a:lnTo>
                        <a:pt x="64" y="46"/>
                      </a:lnTo>
                      <a:lnTo>
                        <a:pt x="68" y="46"/>
                      </a:lnTo>
                      <a:lnTo>
                        <a:pt x="72" y="46"/>
                      </a:lnTo>
                      <a:lnTo>
                        <a:pt x="72" y="42"/>
                      </a:lnTo>
                      <a:lnTo>
                        <a:pt x="75" y="42"/>
                      </a:lnTo>
                      <a:lnTo>
                        <a:pt x="75" y="38"/>
                      </a:lnTo>
                      <a:lnTo>
                        <a:pt x="79" y="38"/>
                      </a:lnTo>
                      <a:lnTo>
                        <a:pt x="83" y="42"/>
                      </a:lnTo>
                      <a:lnTo>
                        <a:pt x="87" y="42"/>
                      </a:lnTo>
                      <a:lnTo>
                        <a:pt x="91" y="42"/>
                      </a:lnTo>
                      <a:lnTo>
                        <a:pt x="91" y="46"/>
                      </a:lnTo>
                      <a:lnTo>
                        <a:pt x="94" y="46"/>
                      </a:lnTo>
                      <a:lnTo>
                        <a:pt x="98" y="42"/>
                      </a:lnTo>
                      <a:lnTo>
                        <a:pt x="102" y="42"/>
                      </a:lnTo>
                      <a:lnTo>
                        <a:pt x="106" y="42"/>
                      </a:lnTo>
                      <a:lnTo>
                        <a:pt x="109" y="42"/>
                      </a:lnTo>
                      <a:lnTo>
                        <a:pt x="113" y="42"/>
                      </a:lnTo>
                      <a:lnTo>
                        <a:pt x="117" y="42"/>
                      </a:lnTo>
                      <a:lnTo>
                        <a:pt x="121" y="42"/>
                      </a:lnTo>
                      <a:lnTo>
                        <a:pt x="125" y="42"/>
                      </a:lnTo>
                      <a:lnTo>
                        <a:pt x="128" y="42"/>
                      </a:lnTo>
                      <a:lnTo>
                        <a:pt x="140" y="42"/>
                      </a:lnTo>
                      <a:lnTo>
                        <a:pt x="143" y="42"/>
                      </a:lnTo>
                      <a:lnTo>
                        <a:pt x="147" y="42"/>
                      </a:lnTo>
                      <a:lnTo>
                        <a:pt x="151" y="42"/>
                      </a:lnTo>
                      <a:lnTo>
                        <a:pt x="155" y="38"/>
                      </a:lnTo>
                      <a:lnTo>
                        <a:pt x="158" y="42"/>
                      </a:lnTo>
                      <a:lnTo>
                        <a:pt x="166" y="42"/>
                      </a:lnTo>
                      <a:lnTo>
                        <a:pt x="170" y="42"/>
                      </a:lnTo>
                      <a:lnTo>
                        <a:pt x="174" y="42"/>
                      </a:lnTo>
                      <a:lnTo>
                        <a:pt x="177" y="42"/>
                      </a:lnTo>
                      <a:lnTo>
                        <a:pt x="177" y="38"/>
                      </a:lnTo>
                      <a:lnTo>
                        <a:pt x="181" y="38"/>
                      </a:lnTo>
                      <a:lnTo>
                        <a:pt x="185" y="38"/>
                      </a:lnTo>
                      <a:lnTo>
                        <a:pt x="189" y="38"/>
                      </a:lnTo>
                      <a:lnTo>
                        <a:pt x="192" y="38"/>
                      </a:lnTo>
                      <a:lnTo>
                        <a:pt x="196" y="38"/>
                      </a:lnTo>
                      <a:lnTo>
                        <a:pt x="196" y="34"/>
                      </a:lnTo>
                      <a:lnTo>
                        <a:pt x="189" y="34"/>
                      </a:lnTo>
                      <a:lnTo>
                        <a:pt x="185" y="29"/>
                      </a:lnTo>
                      <a:lnTo>
                        <a:pt x="181" y="29"/>
                      </a:lnTo>
                      <a:lnTo>
                        <a:pt x="170" y="29"/>
                      </a:lnTo>
                      <a:lnTo>
                        <a:pt x="166" y="25"/>
                      </a:lnTo>
                      <a:lnTo>
                        <a:pt x="162" y="25"/>
                      </a:lnTo>
                      <a:lnTo>
                        <a:pt x="155" y="21"/>
                      </a:lnTo>
                      <a:lnTo>
                        <a:pt x="151" y="21"/>
                      </a:lnTo>
                      <a:lnTo>
                        <a:pt x="147" y="21"/>
                      </a:lnTo>
                      <a:lnTo>
                        <a:pt x="143" y="17"/>
                      </a:lnTo>
                      <a:lnTo>
                        <a:pt x="136" y="17"/>
                      </a:lnTo>
                      <a:lnTo>
                        <a:pt x="132" y="17"/>
                      </a:lnTo>
                      <a:lnTo>
                        <a:pt x="128" y="12"/>
                      </a:lnTo>
                      <a:close/>
                    </a:path>
                  </a:pathLst>
                </a:custGeom>
                <a:solidFill>
                  <a:srgbClr val="000000"/>
                </a:solidFill>
                <a:ln w="6350">
                  <a:solidFill>
                    <a:srgbClr val="000000"/>
                  </a:solidFill>
                  <a:round/>
                  <a:headEnd/>
                  <a:tailEnd/>
                </a:ln>
              </p:spPr>
              <p:txBody>
                <a:bodyPr/>
                <a:lstStyle/>
                <a:p>
                  <a:endParaRPr lang="fa-IR"/>
                </a:p>
              </p:txBody>
            </p:sp>
            <p:sp>
              <p:nvSpPr>
                <p:cNvPr id="1283" name="Freeform 1394"/>
                <p:cNvSpPr>
                  <a:spLocks/>
                </p:cNvSpPr>
                <p:nvPr/>
              </p:nvSpPr>
              <p:spPr bwMode="auto">
                <a:xfrm>
                  <a:off x="1272" y="3307"/>
                  <a:ext cx="49" cy="208"/>
                </a:xfrm>
                <a:custGeom>
                  <a:avLst/>
                  <a:gdLst>
                    <a:gd name="T0" fmla="*/ 8 w 49"/>
                    <a:gd name="T1" fmla="*/ 17 h 208"/>
                    <a:gd name="T2" fmla="*/ 8 w 49"/>
                    <a:gd name="T3" fmla="*/ 22 h 208"/>
                    <a:gd name="T4" fmla="*/ 8 w 49"/>
                    <a:gd name="T5" fmla="*/ 26 h 208"/>
                    <a:gd name="T6" fmla="*/ 8 w 49"/>
                    <a:gd name="T7" fmla="*/ 38 h 208"/>
                    <a:gd name="T8" fmla="*/ 8 w 49"/>
                    <a:gd name="T9" fmla="*/ 43 h 208"/>
                    <a:gd name="T10" fmla="*/ 8 w 49"/>
                    <a:gd name="T11" fmla="*/ 55 h 208"/>
                    <a:gd name="T12" fmla="*/ 4 w 49"/>
                    <a:gd name="T13" fmla="*/ 64 h 208"/>
                    <a:gd name="T14" fmla="*/ 0 w 49"/>
                    <a:gd name="T15" fmla="*/ 94 h 208"/>
                    <a:gd name="T16" fmla="*/ 0 w 49"/>
                    <a:gd name="T17" fmla="*/ 98 h 208"/>
                    <a:gd name="T18" fmla="*/ 4 w 49"/>
                    <a:gd name="T19" fmla="*/ 102 h 208"/>
                    <a:gd name="T20" fmla="*/ 8 w 49"/>
                    <a:gd name="T21" fmla="*/ 106 h 208"/>
                    <a:gd name="T22" fmla="*/ 15 w 49"/>
                    <a:gd name="T23" fmla="*/ 115 h 208"/>
                    <a:gd name="T24" fmla="*/ 15 w 49"/>
                    <a:gd name="T25" fmla="*/ 119 h 208"/>
                    <a:gd name="T26" fmla="*/ 15 w 49"/>
                    <a:gd name="T27" fmla="*/ 128 h 208"/>
                    <a:gd name="T28" fmla="*/ 11 w 49"/>
                    <a:gd name="T29" fmla="*/ 136 h 208"/>
                    <a:gd name="T30" fmla="*/ 4 w 49"/>
                    <a:gd name="T31" fmla="*/ 149 h 208"/>
                    <a:gd name="T32" fmla="*/ 4 w 49"/>
                    <a:gd name="T33" fmla="*/ 157 h 208"/>
                    <a:gd name="T34" fmla="*/ 4 w 49"/>
                    <a:gd name="T35" fmla="*/ 166 h 208"/>
                    <a:gd name="T36" fmla="*/ 4 w 49"/>
                    <a:gd name="T37" fmla="*/ 170 h 208"/>
                    <a:gd name="T38" fmla="*/ 8 w 49"/>
                    <a:gd name="T39" fmla="*/ 174 h 208"/>
                    <a:gd name="T40" fmla="*/ 11 w 49"/>
                    <a:gd name="T41" fmla="*/ 178 h 208"/>
                    <a:gd name="T42" fmla="*/ 11 w 49"/>
                    <a:gd name="T43" fmla="*/ 187 h 208"/>
                    <a:gd name="T44" fmla="*/ 11 w 49"/>
                    <a:gd name="T45" fmla="*/ 208 h 208"/>
                    <a:gd name="T46" fmla="*/ 15 w 49"/>
                    <a:gd name="T47" fmla="*/ 208 h 208"/>
                    <a:gd name="T48" fmla="*/ 19 w 49"/>
                    <a:gd name="T49" fmla="*/ 204 h 208"/>
                    <a:gd name="T50" fmla="*/ 26 w 49"/>
                    <a:gd name="T51" fmla="*/ 195 h 208"/>
                    <a:gd name="T52" fmla="*/ 34 w 49"/>
                    <a:gd name="T53" fmla="*/ 191 h 208"/>
                    <a:gd name="T54" fmla="*/ 38 w 49"/>
                    <a:gd name="T55" fmla="*/ 191 h 208"/>
                    <a:gd name="T56" fmla="*/ 38 w 49"/>
                    <a:gd name="T57" fmla="*/ 187 h 208"/>
                    <a:gd name="T58" fmla="*/ 38 w 49"/>
                    <a:gd name="T59" fmla="*/ 187 h 208"/>
                    <a:gd name="T60" fmla="*/ 45 w 49"/>
                    <a:gd name="T61" fmla="*/ 187 h 208"/>
                    <a:gd name="T62" fmla="*/ 49 w 49"/>
                    <a:gd name="T63" fmla="*/ 183 h 208"/>
                    <a:gd name="T64" fmla="*/ 45 w 49"/>
                    <a:gd name="T65" fmla="*/ 178 h 208"/>
                    <a:gd name="T66" fmla="*/ 45 w 49"/>
                    <a:gd name="T67" fmla="*/ 178 h 208"/>
                    <a:gd name="T68" fmla="*/ 41 w 49"/>
                    <a:gd name="T69" fmla="*/ 178 h 208"/>
                    <a:gd name="T70" fmla="*/ 38 w 49"/>
                    <a:gd name="T71" fmla="*/ 174 h 208"/>
                    <a:gd name="T72" fmla="*/ 38 w 49"/>
                    <a:gd name="T73" fmla="*/ 166 h 208"/>
                    <a:gd name="T74" fmla="*/ 34 w 49"/>
                    <a:gd name="T75" fmla="*/ 162 h 208"/>
                    <a:gd name="T76" fmla="*/ 34 w 49"/>
                    <a:gd name="T77" fmla="*/ 157 h 208"/>
                    <a:gd name="T78" fmla="*/ 34 w 49"/>
                    <a:gd name="T79" fmla="*/ 149 h 208"/>
                    <a:gd name="T80" fmla="*/ 26 w 49"/>
                    <a:gd name="T81" fmla="*/ 145 h 208"/>
                    <a:gd name="T82" fmla="*/ 26 w 49"/>
                    <a:gd name="T83" fmla="*/ 136 h 208"/>
                    <a:gd name="T84" fmla="*/ 26 w 49"/>
                    <a:gd name="T85" fmla="*/ 123 h 208"/>
                    <a:gd name="T86" fmla="*/ 26 w 49"/>
                    <a:gd name="T87" fmla="*/ 115 h 208"/>
                    <a:gd name="T88" fmla="*/ 26 w 49"/>
                    <a:gd name="T89" fmla="*/ 111 h 208"/>
                    <a:gd name="T90" fmla="*/ 23 w 49"/>
                    <a:gd name="T91" fmla="*/ 102 h 208"/>
                    <a:gd name="T92" fmla="*/ 23 w 49"/>
                    <a:gd name="T93" fmla="*/ 94 h 208"/>
                    <a:gd name="T94" fmla="*/ 19 w 49"/>
                    <a:gd name="T95" fmla="*/ 64 h 208"/>
                    <a:gd name="T96" fmla="*/ 15 w 49"/>
                    <a:gd name="T97" fmla="*/ 55 h 208"/>
                    <a:gd name="T98" fmla="*/ 15 w 49"/>
                    <a:gd name="T99" fmla="*/ 51 h 208"/>
                    <a:gd name="T100" fmla="*/ 11 w 49"/>
                    <a:gd name="T101" fmla="*/ 5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208"/>
                    <a:gd name="T155" fmla="*/ 49 w 49"/>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208">
                      <a:moveTo>
                        <a:pt x="8" y="0"/>
                      </a:moveTo>
                      <a:lnTo>
                        <a:pt x="8" y="0"/>
                      </a:lnTo>
                      <a:lnTo>
                        <a:pt x="8" y="17"/>
                      </a:lnTo>
                      <a:lnTo>
                        <a:pt x="8" y="22"/>
                      </a:lnTo>
                      <a:lnTo>
                        <a:pt x="8" y="26"/>
                      </a:lnTo>
                      <a:lnTo>
                        <a:pt x="8" y="30"/>
                      </a:lnTo>
                      <a:lnTo>
                        <a:pt x="8" y="38"/>
                      </a:lnTo>
                      <a:lnTo>
                        <a:pt x="8" y="43"/>
                      </a:lnTo>
                      <a:lnTo>
                        <a:pt x="8" y="47"/>
                      </a:lnTo>
                      <a:lnTo>
                        <a:pt x="8" y="55"/>
                      </a:lnTo>
                      <a:lnTo>
                        <a:pt x="4" y="60"/>
                      </a:lnTo>
                      <a:lnTo>
                        <a:pt x="4" y="64"/>
                      </a:lnTo>
                      <a:lnTo>
                        <a:pt x="4" y="89"/>
                      </a:lnTo>
                      <a:lnTo>
                        <a:pt x="0" y="94"/>
                      </a:lnTo>
                      <a:lnTo>
                        <a:pt x="0" y="98"/>
                      </a:lnTo>
                      <a:lnTo>
                        <a:pt x="0" y="102"/>
                      </a:lnTo>
                      <a:lnTo>
                        <a:pt x="4" y="102"/>
                      </a:lnTo>
                      <a:lnTo>
                        <a:pt x="4" y="106"/>
                      </a:lnTo>
                      <a:lnTo>
                        <a:pt x="8" y="106"/>
                      </a:lnTo>
                      <a:lnTo>
                        <a:pt x="11" y="111"/>
                      </a:lnTo>
                      <a:lnTo>
                        <a:pt x="11" y="115"/>
                      </a:lnTo>
                      <a:lnTo>
                        <a:pt x="15" y="115"/>
                      </a:lnTo>
                      <a:lnTo>
                        <a:pt x="15" y="119"/>
                      </a:lnTo>
                      <a:lnTo>
                        <a:pt x="15" y="123"/>
                      </a:lnTo>
                      <a:lnTo>
                        <a:pt x="15" y="128"/>
                      </a:lnTo>
                      <a:lnTo>
                        <a:pt x="15" y="132"/>
                      </a:lnTo>
                      <a:lnTo>
                        <a:pt x="11" y="132"/>
                      </a:lnTo>
                      <a:lnTo>
                        <a:pt x="11" y="136"/>
                      </a:lnTo>
                      <a:lnTo>
                        <a:pt x="8" y="140"/>
                      </a:lnTo>
                      <a:lnTo>
                        <a:pt x="8" y="145"/>
                      </a:lnTo>
                      <a:lnTo>
                        <a:pt x="4" y="149"/>
                      </a:lnTo>
                      <a:lnTo>
                        <a:pt x="4" y="153"/>
                      </a:lnTo>
                      <a:lnTo>
                        <a:pt x="4" y="157"/>
                      </a:lnTo>
                      <a:lnTo>
                        <a:pt x="4" y="162"/>
                      </a:lnTo>
                      <a:lnTo>
                        <a:pt x="4" y="166"/>
                      </a:lnTo>
                      <a:lnTo>
                        <a:pt x="4" y="170"/>
                      </a:lnTo>
                      <a:lnTo>
                        <a:pt x="8" y="174"/>
                      </a:lnTo>
                      <a:lnTo>
                        <a:pt x="11" y="178"/>
                      </a:lnTo>
                      <a:lnTo>
                        <a:pt x="11" y="183"/>
                      </a:lnTo>
                      <a:lnTo>
                        <a:pt x="11" y="187"/>
                      </a:lnTo>
                      <a:lnTo>
                        <a:pt x="11" y="208"/>
                      </a:lnTo>
                      <a:lnTo>
                        <a:pt x="15" y="208"/>
                      </a:lnTo>
                      <a:lnTo>
                        <a:pt x="19" y="208"/>
                      </a:lnTo>
                      <a:lnTo>
                        <a:pt x="19" y="204"/>
                      </a:lnTo>
                      <a:lnTo>
                        <a:pt x="23" y="204"/>
                      </a:lnTo>
                      <a:lnTo>
                        <a:pt x="23" y="200"/>
                      </a:lnTo>
                      <a:lnTo>
                        <a:pt x="26" y="195"/>
                      </a:lnTo>
                      <a:lnTo>
                        <a:pt x="30" y="191"/>
                      </a:lnTo>
                      <a:lnTo>
                        <a:pt x="34" y="191"/>
                      </a:lnTo>
                      <a:lnTo>
                        <a:pt x="38" y="191"/>
                      </a:lnTo>
                      <a:lnTo>
                        <a:pt x="38" y="187"/>
                      </a:lnTo>
                      <a:lnTo>
                        <a:pt x="41" y="187"/>
                      </a:lnTo>
                      <a:lnTo>
                        <a:pt x="45" y="187"/>
                      </a:lnTo>
                      <a:lnTo>
                        <a:pt x="45" y="183"/>
                      </a:lnTo>
                      <a:lnTo>
                        <a:pt x="49" y="183"/>
                      </a:lnTo>
                      <a:lnTo>
                        <a:pt x="49" y="178"/>
                      </a:lnTo>
                      <a:lnTo>
                        <a:pt x="45" y="178"/>
                      </a:lnTo>
                      <a:lnTo>
                        <a:pt x="41" y="178"/>
                      </a:lnTo>
                      <a:lnTo>
                        <a:pt x="38" y="174"/>
                      </a:lnTo>
                      <a:lnTo>
                        <a:pt x="38" y="170"/>
                      </a:lnTo>
                      <a:lnTo>
                        <a:pt x="38" y="166"/>
                      </a:lnTo>
                      <a:lnTo>
                        <a:pt x="34" y="162"/>
                      </a:lnTo>
                      <a:lnTo>
                        <a:pt x="34" y="157"/>
                      </a:lnTo>
                      <a:lnTo>
                        <a:pt x="34" y="149"/>
                      </a:lnTo>
                      <a:lnTo>
                        <a:pt x="30" y="149"/>
                      </a:lnTo>
                      <a:lnTo>
                        <a:pt x="26" y="145"/>
                      </a:lnTo>
                      <a:lnTo>
                        <a:pt x="26" y="140"/>
                      </a:lnTo>
                      <a:lnTo>
                        <a:pt x="26" y="136"/>
                      </a:lnTo>
                      <a:lnTo>
                        <a:pt x="26" y="132"/>
                      </a:lnTo>
                      <a:lnTo>
                        <a:pt x="26" y="128"/>
                      </a:lnTo>
                      <a:lnTo>
                        <a:pt x="26" y="123"/>
                      </a:lnTo>
                      <a:lnTo>
                        <a:pt x="26" y="119"/>
                      </a:lnTo>
                      <a:lnTo>
                        <a:pt x="26" y="115"/>
                      </a:lnTo>
                      <a:lnTo>
                        <a:pt x="26" y="111"/>
                      </a:lnTo>
                      <a:lnTo>
                        <a:pt x="23" y="106"/>
                      </a:lnTo>
                      <a:lnTo>
                        <a:pt x="23" y="102"/>
                      </a:lnTo>
                      <a:lnTo>
                        <a:pt x="23" y="98"/>
                      </a:lnTo>
                      <a:lnTo>
                        <a:pt x="23" y="94"/>
                      </a:lnTo>
                      <a:lnTo>
                        <a:pt x="23" y="64"/>
                      </a:lnTo>
                      <a:lnTo>
                        <a:pt x="19" y="64"/>
                      </a:lnTo>
                      <a:lnTo>
                        <a:pt x="19" y="60"/>
                      </a:lnTo>
                      <a:lnTo>
                        <a:pt x="15" y="60"/>
                      </a:lnTo>
                      <a:lnTo>
                        <a:pt x="15" y="55"/>
                      </a:lnTo>
                      <a:lnTo>
                        <a:pt x="15" y="51"/>
                      </a:lnTo>
                      <a:lnTo>
                        <a:pt x="11" y="5"/>
                      </a:lnTo>
                      <a:lnTo>
                        <a:pt x="11" y="0"/>
                      </a:lnTo>
                      <a:lnTo>
                        <a:pt x="8" y="0"/>
                      </a:lnTo>
                      <a:close/>
                    </a:path>
                  </a:pathLst>
                </a:custGeom>
                <a:solidFill>
                  <a:srgbClr val="005E31"/>
                </a:solidFill>
                <a:ln w="6350">
                  <a:solidFill>
                    <a:srgbClr val="005E31"/>
                  </a:solidFill>
                  <a:round/>
                  <a:headEnd/>
                  <a:tailEnd/>
                </a:ln>
              </p:spPr>
              <p:txBody>
                <a:bodyPr/>
                <a:lstStyle/>
                <a:p>
                  <a:endParaRPr lang="fa-IR"/>
                </a:p>
              </p:txBody>
            </p:sp>
          </p:grpSp>
          <p:sp>
            <p:nvSpPr>
              <p:cNvPr id="825" name="Freeform 1395"/>
              <p:cNvSpPr>
                <a:spLocks/>
              </p:cNvSpPr>
              <p:nvPr/>
            </p:nvSpPr>
            <p:spPr bwMode="auto">
              <a:xfrm>
                <a:off x="1329" y="3515"/>
                <a:ext cx="33" cy="85"/>
              </a:xfrm>
              <a:custGeom>
                <a:avLst/>
                <a:gdLst>
                  <a:gd name="T0" fmla="*/ 7 w 33"/>
                  <a:gd name="T1" fmla="*/ 26 h 85"/>
                  <a:gd name="T2" fmla="*/ 7 w 33"/>
                  <a:gd name="T3" fmla="*/ 38 h 85"/>
                  <a:gd name="T4" fmla="*/ 7 w 33"/>
                  <a:gd name="T5" fmla="*/ 51 h 85"/>
                  <a:gd name="T6" fmla="*/ 7 w 33"/>
                  <a:gd name="T7" fmla="*/ 51 h 85"/>
                  <a:gd name="T8" fmla="*/ 7 w 33"/>
                  <a:gd name="T9" fmla="*/ 60 h 85"/>
                  <a:gd name="T10" fmla="*/ 3 w 33"/>
                  <a:gd name="T11" fmla="*/ 64 h 85"/>
                  <a:gd name="T12" fmla="*/ 3 w 33"/>
                  <a:gd name="T13" fmla="*/ 64 h 85"/>
                  <a:gd name="T14" fmla="*/ 3 w 33"/>
                  <a:gd name="T15" fmla="*/ 68 h 85"/>
                  <a:gd name="T16" fmla="*/ 0 w 33"/>
                  <a:gd name="T17" fmla="*/ 77 h 85"/>
                  <a:gd name="T18" fmla="*/ 0 w 33"/>
                  <a:gd name="T19" fmla="*/ 81 h 85"/>
                  <a:gd name="T20" fmla="*/ 0 w 33"/>
                  <a:gd name="T21" fmla="*/ 85 h 85"/>
                  <a:gd name="T22" fmla="*/ 3 w 33"/>
                  <a:gd name="T23" fmla="*/ 85 h 85"/>
                  <a:gd name="T24" fmla="*/ 11 w 33"/>
                  <a:gd name="T25" fmla="*/ 81 h 85"/>
                  <a:gd name="T26" fmla="*/ 11 w 33"/>
                  <a:gd name="T27" fmla="*/ 81 h 85"/>
                  <a:gd name="T28" fmla="*/ 15 w 33"/>
                  <a:gd name="T29" fmla="*/ 81 h 85"/>
                  <a:gd name="T30" fmla="*/ 15 w 33"/>
                  <a:gd name="T31" fmla="*/ 81 h 85"/>
                  <a:gd name="T32" fmla="*/ 18 w 33"/>
                  <a:gd name="T33" fmla="*/ 81 h 85"/>
                  <a:gd name="T34" fmla="*/ 18 w 33"/>
                  <a:gd name="T35" fmla="*/ 77 h 85"/>
                  <a:gd name="T36" fmla="*/ 22 w 33"/>
                  <a:gd name="T37" fmla="*/ 77 h 85"/>
                  <a:gd name="T38" fmla="*/ 26 w 33"/>
                  <a:gd name="T39" fmla="*/ 81 h 85"/>
                  <a:gd name="T40" fmla="*/ 30 w 33"/>
                  <a:gd name="T41" fmla="*/ 81 h 85"/>
                  <a:gd name="T42" fmla="*/ 33 w 33"/>
                  <a:gd name="T43" fmla="*/ 81 h 85"/>
                  <a:gd name="T44" fmla="*/ 33 w 33"/>
                  <a:gd name="T45" fmla="*/ 81 h 85"/>
                  <a:gd name="T46" fmla="*/ 30 w 33"/>
                  <a:gd name="T47" fmla="*/ 72 h 85"/>
                  <a:gd name="T48" fmla="*/ 26 w 33"/>
                  <a:gd name="T49" fmla="*/ 68 h 85"/>
                  <a:gd name="T50" fmla="*/ 26 w 33"/>
                  <a:gd name="T51" fmla="*/ 64 h 85"/>
                  <a:gd name="T52" fmla="*/ 26 w 33"/>
                  <a:gd name="T53" fmla="*/ 60 h 85"/>
                  <a:gd name="T54" fmla="*/ 26 w 33"/>
                  <a:gd name="T55" fmla="*/ 55 h 85"/>
                  <a:gd name="T56" fmla="*/ 22 w 33"/>
                  <a:gd name="T57" fmla="*/ 47 h 85"/>
                  <a:gd name="T58" fmla="*/ 26 w 33"/>
                  <a:gd name="T59" fmla="*/ 43 h 85"/>
                  <a:gd name="T60" fmla="*/ 26 w 33"/>
                  <a:gd name="T61" fmla="*/ 38 h 85"/>
                  <a:gd name="T62" fmla="*/ 22 w 33"/>
                  <a:gd name="T63" fmla="*/ 34 h 85"/>
                  <a:gd name="T64" fmla="*/ 22 w 33"/>
                  <a:gd name="T65" fmla="*/ 34 h 85"/>
                  <a:gd name="T66" fmla="*/ 22 w 33"/>
                  <a:gd name="T67" fmla="*/ 30 h 85"/>
                  <a:gd name="T68" fmla="*/ 22 w 33"/>
                  <a:gd name="T69" fmla="*/ 26 h 85"/>
                  <a:gd name="T70" fmla="*/ 22 w 33"/>
                  <a:gd name="T71" fmla="*/ 26 h 85"/>
                  <a:gd name="T72" fmla="*/ 18 w 33"/>
                  <a:gd name="T73" fmla="*/ 21 h 85"/>
                  <a:gd name="T74" fmla="*/ 18 w 33"/>
                  <a:gd name="T75" fmla="*/ 13 h 85"/>
                  <a:gd name="T76" fmla="*/ 18 w 33"/>
                  <a:gd name="T77" fmla="*/ 9 h 85"/>
                  <a:gd name="T78" fmla="*/ 18 w 33"/>
                  <a:gd name="T79" fmla="*/ 4 h 85"/>
                  <a:gd name="T80" fmla="*/ 15 w 33"/>
                  <a:gd name="T81" fmla="*/ 0 h 85"/>
                  <a:gd name="T82" fmla="*/ 15 w 33"/>
                  <a:gd name="T83" fmla="*/ 9 h 85"/>
                  <a:gd name="T84" fmla="*/ 15 w 33"/>
                  <a:gd name="T85" fmla="*/ 13 h 85"/>
                  <a:gd name="T86" fmla="*/ 15 w 33"/>
                  <a:gd name="T87" fmla="*/ 13 h 85"/>
                  <a:gd name="T88" fmla="*/ 11 w 33"/>
                  <a:gd name="T89" fmla="*/ 17 h 85"/>
                  <a:gd name="T90" fmla="*/ 11 w 33"/>
                  <a:gd name="T91" fmla="*/ 21 h 85"/>
                  <a:gd name="T92" fmla="*/ 11 w 33"/>
                  <a:gd name="T93" fmla="*/ 26 h 85"/>
                  <a:gd name="T94" fmla="*/ 7 w 33"/>
                  <a:gd name="T95" fmla="*/ 26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85"/>
                  <a:gd name="T146" fmla="*/ 33 w 33"/>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85">
                    <a:moveTo>
                      <a:pt x="7" y="26"/>
                    </a:moveTo>
                    <a:lnTo>
                      <a:pt x="7" y="26"/>
                    </a:lnTo>
                    <a:lnTo>
                      <a:pt x="7" y="38"/>
                    </a:lnTo>
                    <a:lnTo>
                      <a:pt x="7" y="43"/>
                    </a:lnTo>
                    <a:lnTo>
                      <a:pt x="7" y="51"/>
                    </a:lnTo>
                    <a:lnTo>
                      <a:pt x="7" y="60"/>
                    </a:lnTo>
                    <a:lnTo>
                      <a:pt x="3" y="60"/>
                    </a:lnTo>
                    <a:lnTo>
                      <a:pt x="3" y="64"/>
                    </a:lnTo>
                    <a:lnTo>
                      <a:pt x="3" y="68"/>
                    </a:lnTo>
                    <a:lnTo>
                      <a:pt x="0" y="72"/>
                    </a:lnTo>
                    <a:lnTo>
                      <a:pt x="0" y="77"/>
                    </a:lnTo>
                    <a:lnTo>
                      <a:pt x="0" y="81"/>
                    </a:lnTo>
                    <a:lnTo>
                      <a:pt x="0" y="85"/>
                    </a:lnTo>
                    <a:lnTo>
                      <a:pt x="3" y="85"/>
                    </a:lnTo>
                    <a:lnTo>
                      <a:pt x="7" y="81"/>
                    </a:lnTo>
                    <a:lnTo>
                      <a:pt x="11" y="81"/>
                    </a:lnTo>
                    <a:lnTo>
                      <a:pt x="15" y="81"/>
                    </a:lnTo>
                    <a:lnTo>
                      <a:pt x="18" y="81"/>
                    </a:lnTo>
                    <a:lnTo>
                      <a:pt x="18" y="77"/>
                    </a:lnTo>
                    <a:lnTo>
                      <a:pt x="22" y="77"/>
                    </a:lnTo>
                    <a:lnTo>
                      <a:pt x="26" y="81"/>
                    </a:lnTo>
                    <a:lnTo>
                      <a:pt x="30" y="81"/>
                    </a:lnTo>
                    <a:lnTo>
                      <a:pt x="33" y="81"/>
                    </a:lnTo>
                    <a:lnTo>
                      <a:pt x="30" y="77"/>
                    </a:lnTo>
                    <a:lnTo>
                      <a:pt x="30" y="72"/>
                    </a:lnTo>
                    <a:lnTo>
                      <a:pt x="26" y="68"/>
                    </a:lnTo>
                    <a:lnTo>
                      <a:pt x="26" y="64"/>
                    </a:lnTo>
                    <a:lnTo>
                      <a:pt x="26" y="60"/>
                    </a:lnTo>
                    <a:lnTo>
                      <a:pt x="26" y="55"/>
                    </a:lnTo>
                    <a:lnTo>
                      <a:pt x="22" y="51"/>
                    </a:lnTo>
                    <a:lnTo>
                      <a:pt x="22" y="47"/>
                    </a:lnTo>
                    <a:lnTo>
                      <a:pt x="26" y="43"/>
                    </a:lnTo>
                    <a:lnTo>
                      <a:pt x="26" y="38"/>
                    </a:lnTo>
                    <a:lnTo>
                      <a:pt x="22" y="38"/>
                    </a:lnTo>
                    <a:lnTo>
                      <a:pt x="22" y="34"/>
                    </a:lnTo>
                    <a:lnTo>
                      <a:pt x="22" y="30"/>
                    </a:lnTo>
                    <a:lnTo>
                      <a:pt x="22" y="26"/>
                    </a:lnTo>
                    <a:lnTo>
                      <a:pt x="22" y="21"/>
                    </a:lnTo>
                    <a:lnTo>
                      <a:pt x="18" y="21"/>
                    </a:lnTo>
                    <a:lnTo>
                      <a:pt x="18" y="17"/>
                    </a:lnTo>
                    <a:lnTo>
                      <a:pt x="18" y="13"/>
                    </a:lnTo>
                    <a:lnTo>
                      <a:pt x="18" y="9"/>
                    </a:lnTo>
                    <a:lnTo>
                      <a:pt x="18" y="4"/>
                    </a:lnTo>
                    <a:lnTo>
                      <a:pt x="15" y="0"/>
                    </a:lnTo>
                    <a:lnTo>
                      <a:pt x="15" y="4"/>
                    </a:lnTo>
                    <a:lnTo>
                      <a:pt x="15" y="9"/>
                    </a:lnTo>
                    <a:lnTo>
                      <a:pt x="15" y="13"/>
                    </a:lnTo>
                    <a:lnTo>
                      <a:pt x="11" y="17"/>
                    </a:lnTo>
                    <a:lnTo>
                      <a:pt x="11" y="21"/>
                    </a:lnTo>
                    <a:lnTo>
                      <a:pt x="11" y="26"/>
                    </a:lnTo>
                    <a:lnTo>
                      <a:pt x="7" y="26"/>
                    </a:lnTo>
                    <a:close/>
                  </a:path>
                </a:pathLst>
              </a:custGeom>
              <a:solidFill>
                <a:srgbClr val="005E31"/>
              </a:solidFill>
              <a:ln w="6350">
                <a:solidFill>
                  <a:srgbClr val="005E31"/>
                </a:solidFill>
                <a:round/>
                <a:headEnd/>
                <a:tailEnd/>
              </a:ln>
            </p:spPr>
            <p:txBody>
              <a:bodyPr/>
              <a:lstStyle/>
              <a:p>
                <a:endParaRPr lang="fa-IR"/>
              </a:p>
            </p:txBody>
          </p:sp>
          <p:sp>
            <p:nvSpPr>
              <p:cNvPr id="826" name="Freeform 1396"/>
              <p:cNvSpPr>
                <a:spLocks/>
              </p:cNvSpPr>
              <p:nvPr/>
            </p:nvSpPr>
            <p:spPr bwMode="auto">
              <a:xfrm>
                <a:off x="1370" y="3515"/>
                <a:ext cx="38" cy="81"/>
              </a:xfrm>
              <a:custGeom>
                <a:avLst/>
                <a:gdLst>
                  <a:gd name="T0" fmla="*/ 11 w 38"/>
                  <a:gd name="T1" fmla="*/ 26 h 81"/>
                  <a:gd name="T2" fmla="*/ 11 w 38"/>
                  <a:gd name="T3" fmla="*/ 38 h 81"/>
                  <a:gd name="T4" fmla="*/ 8 w 38"/>
                  <a:gd name="T5" fmla="*/ 47 h 81"/>
                  <a:gd name="T6" fmla="*/ 8 w 38"/>
                  <a:gd name="T7" fmla="*/ 47 h 81"/>
                  <a:gd name="T8" fmla="*/ 8 w 38"/>
                  <a:gd name="T9" fmla="*/ 55 h 81"/>
                  <a:gd name="T10" fmla="*/ 8 w 38"/>
                  <a:gd name="T11" fmla="*/ 60 h 81"/>
                  <a:gd name="T12" fmla="*/ 8 w 38"/>
                  <a:gd name="T13" fmla="*/ 64 h 81"/>
                  <a:gd name="T14" fmla="*/ 4 w 38"/>
                  <a:gd name="T15" fmla="*/ 68 h 81"/>
                  <a:gd name="T16" fmla="*/ 4 w 38"/>
                  <a:gd name="T17" fmla="*/ 77 h 81"/>
                  <a:gd name="T18" fmla="*/ 0 w 38"/>
                  <a:gd name="T19" fmla="*/ 81 h 81"/>
                  <a:gd name="T20" fmla="*/ 0 w 38"/>
                  <a:gd name="T21" fmla="*/ 81 h 81"/>
                  <a:gd name="T22" fmla="*/ 8 w 38"/>
                  <a:gd name="T23" fmla="*/ 81 h 81"/>
                  <a:gd name="T24" fmla="*/ 11 w 38"/>
                  <a:gd name="T25" fmla="*/ 81 h 81"/>
                  <a:gd name="T26" fmla="*/ 15 w 38"/>
                  <a:gd name="T27" fmla="*/ 77 h 81"/>
                  <a:gd name="T28" fmla="*/ 15 w 38"/>
                  <a:gd name="T29" fmla="*/ 77 h 81"/>
                  <a:gd name="T30" fmla="*/ 19 w 38"/>
                  <a:gd name="T31" fmla="*/ 77 h 81"/>
                  <a:gd name="T32" fmla="*/ 19 w 38"/>
                  <a:gd name="T33" fmla="*/ 77 h 81"/>
                  <a:gd name="T34" fmla="*/ 23 w 38"/>
                  <a:gd name="T35" fmla="*/ 77 h 81"/>
                  <a:gd name="T36" fmla="*/ 26 w 38"/>
                  <a:gd name="T37" fmla="*/ 77 h 81"/>
                  <a:gd name="T38" fmla="*/ 30 w 38"/>
                  <a:gd name="T39" fmla="*/ 81 h 81"/>
                  <a:gd name="T40" fmla="*/ 30 w 38"/>
                  <a:gd name="T41" fmla="*/ 81 h 81"/>
                  <a:gd name="T42" fmla="*/ 34 w 38"/>
                  <a:gd name="T43" fmla="*/ 81 h 81"/>
                  <a:gd name="T44" fmla="*/ 38 w 38"/>
                  <a:gd name="T45" fmla="*/ 81 h 81"/>
                  <a:gd name="T46" fmla="*/ 30 w 38"/>
                  <a:gd name="T47" fmla="*/ 72 h 81"/>
                  <a:gd name="T48" fmla="*/ 30 w 38"/>
                  <a:gd name="T49" fmla="*/ 64 h 81"/>
                  <a:gd name="T50" fmla="*/ 30 w 38"/>
                  <a:gd name="T51" fmla="*/ 60 h 81"/>
                  <a:gd name="T52" fmla="*/ 30 w 38"/>
                  <a:gd name="T53" fmla="*/ 55 h 81"/>
                  <a:gd name="T54" fmla="*/ 26 w 38"/>
                  <a:gd name="T55" fmla="*/ 51 h 81"/>
                  <a:gd name="T56" fmla="*/ 26 w 38"/>
                  <a:gd name="T57" fmla="*/ 47 h 81"/>
                  <a:gd name="T58" fmla="*/ 26 w 38"/>
                  <a:gd name="T59" fmla="*/ 43 h 81"/>
                  <a:gd name="T60" fmla="*/ 26 w 38"/>
                  <a:gd name="T61" fmla="*/ 38 h 81"/>
                  <a:gd name="T62" fmla="*/ 26 w 38"/>
                  <a:gd name="T63" fmla="*/ 34 h 81"/>
                  <a:gd name="T64" fmla="*/ 26 w 38"/>
                  <a:gd name="T65" fmla="*/ 30 h 81"/>
                  <a:gd name="T66" fmla="*/ 26 w 38"/>
                  <a:gd name="T67" fmla="*/ 30 h 81"/>
                  <a:gd name="T68" fmla="*/ 26 w 38"/>
                  <a:gd name="T69" fmla="*/ 26 h 81"/>
                  <a:gd name="T70" fmla="*/ 23 w 38"/>
                  <a:gd name="T71" fmla="*/ 21 h 81"/>
                  <a:gd name="T72" fmla="*/ 23 w 38"/>
                  <a:gd name="T73" fmla="*/ 17 h 81"/>
                  <a:gd name="T74" fmla="*/ 23 w 38"/>
                  <a:gd name="T75" fmla="*/ 13 h 81"/>
                  <a:gd name="T76" fmla="*/ 23 w 38"/>
                  <a:gd name="T77" fmla="*/ 9 h 81"/>
                  <a:gd name="T78" fmla="*/ 19 w 38"/>
                  <a:gd name="T79" fmla="*/ 4 h 81"/>
                  <a:gd name="T80" fmla="*/ 19 w 38"/>
                  <a:gd name="T81" fmla="*/ 0 h 81"/>
                  <a:gd name="T82" fmla="*/ 19 w 38"/>
                  <a:gd name="T83" fmla="*/ 4 h 81"/>
                  <a:gd name="T84" fmla="*/ 19 w 38"/>
                  <a:gd name="T85" fmla="*/ 9 h 81"/>
                  <a:gd name="T86" fmla="*/ 15 w 38"/>
                  <a:gd name="T87" fmla="*/ 13 h 81"/>
                  <a:gd name="T88" fmla="*/ 15 w 38"/>
                  <a:gd name="T89" fmla="*/ 17 h 81"/>
                  <a:gd name="T90" fmla="*/ 15 w 38"/>
                  <a:gd name="T91" fmla="*/ 21 h 81"/>
                  <a:gd name="T92" fmla="*/ 11 w 38"/>
                  <a:gd name="T93" fmla="*/ 21 h 81"/>
                  <a:gd name="T94" fmla="*/ 11 w 38"/>
                  <a:gd name="T95" fmla="*/ 26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81"/>
                  <a:gd name="T146" fmla="*/ 38 w 38"/>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81">
                    <a:moveTo>
                      <a:pt x="11" y="26"/>
                    </a:moveTo>
                    <a:lnTo>
                      <a:pt x="11" y="26"/>
                    </a:lnTo>
                    <a:lnTo>
                      <a:pt x="11" y="34"/>
                    </a:lnTo>
                    <a:lnTo>
                      <a:pt x="11" y="38"/>
                    </a:lnTo>
                    <a:lnTo>
                      <a:pt x="8" y="43"/>
                    </a:lnTo>
                    <a:lnTo>
                      <a:pt x="8" y="47"/>
                    </a:lnTo>
                    <a:lnTo>
                      <a:pt x="8" y="51"/>
                    </a:lnTo>
                    <a:lnTo>
                      <a:pt x="8" y="55"/>
                    </a:lnTo>
                    <a:lnTo>
                      <a:pt x="8" y="60"/>
                    </a:lnTo>
                    <a:lnTo>
                      <a:pt x="8" y="64"/>
                    </a:lnTo>
                    <a:lnTo>
                      <a:pt x="4" y="64"/>
                    </a:lnTo>
                    <a:lnTo>
                      <a:pt x="4" y="68"/>
                    </a:lnTo>
                    <a:lnTo>
                      <a:pt x="4" y="77"/>
                    </a:lnTo>
                    <a:lnTo>
                      <a:pt x="0" y="81"/>
                    </a:lnTo>
                    <a:lnTo>
                      <a:pt x="4" y="81"/>
                    </a:lnTo>
                    <a:lnTo>
                      <a:pt x="8" y="81"/>
                    </a:lnTo>
                    <a:lnTo>
                      <a:pt x="11" y="81"/>
                    </a:lnTo>
                    <a:lnTo>
                      <a:pt x="15" y="81"/>
                    </a:lnTo>
                    <a:lnTo>
                      <a:pt x="15" y="77"/>
                    </a:lnTo>
                    <a:lnTo>
                      <a:pt x="19" y="77"/>
                    </a:lnTo>
                    <a:lnTo>
                      <a:pt x="23" y="77"/>
                    </a:lnTo>
                    <a:lnTo>
                      <a:pt x="26" y="77"/>
                    </a:lnTo>
                    <a:lnTo>
                      <a:pt x="30" y="81"/>
                    </a:lnTo>
                    <a:lnTo>
                      <a:pt x="34" y="81"/>
                    </a:lnTo>
                    <a:lnTo>
                      <a:pt x="38" y="81"/>
                    </a:lnTo>
                    <a:lnTo>
                      <a:pt x="34" y="77"/>
                    </a:lnTo>
                    <a:lnTo>
                      <a:pt x="30" y="72"/>
                    </a:lnTo>
                    <a:lnTo>
                      <a:pt x="30" y="68"/>
                    </a:lnTo>
                    <a:lnTo>
                      <a:pt x="30" y="64"/>
                    </a:lnTo>
                    <a:lnTo>
                      <a:pt x="30" y="60"/>
                    </a:lnTo>
                    <a:lnTo>
                      <a:pt x="30" y="55"/>
                    </a:lnTo>
                    <a:lnTo>
                      <a:pt x="26" y="51"/>
                    </a:lnTo>
                    <a:lnTo>
                      <a:pt x="26" y="47"/>
                    </a:lnTo>
                    <a:lnTo>
                      <a:pt x="26" y="43"/>
                    </a:lnTo>
                    <a:lnTo>
                      <a:pt x="26" y="38"/>
                    </a:lnTo>
                    <a:lnTo>
                      <a:pt x="26" y="34"/>
                    </a:lnTo>
                    <a:lnTo>
                      <a:pt x="26" y="30"/>
                    </a:lnTo>
                    <a:lnTo>
                      <a:pt x="26" y="26"/>
                    </a:lnTo>
                    <a:lnTo>
                      <a:pt x="23" y="21"/>
                    </a:lnTo>
                    <a:lnTo>
                      <a:pt x="23" y="17"/>
                    </a:lnTo>
                    <a:lnTo>
                      <a:pt x="23" y="13"/>
                    </a:lnTo>
                    <a:lnTo>
                      <a:pt x="23" y="9"/>
                    </a:lnTo>
                    <a:lnTo>
                      <a:pt x="19" y="4"/>
                    </a:lnTo>
                    <a:lnTo>
                      <a:pt x="19" y="0"/>
                    </a:lnTo>
                    <a:lnTo>
                      <a:pt x="19" y="4"/>
                    </a:lnTo>
                    <a:lnTo>
                      <a:pt x="19" y="9"/>
                    </a:lnTo>
                    <a:lnTo>
                      <a:pt x="15" y="13"/>
                    </a:lnTo>
                    <a:lnTo>
                      <a:pt x="15" y="17"/>
                    </a:lnTo>
                    <a:lnTo>
                      <a:pt x="15" y="21"/>
                    </a:lnTo>
                    <a:lnTo>
                      <a:pt x="11" y="21"/>
                    </a:lnTo>
                    <a:lnTo>
                      <a:pt x="11" y="26"/>
                    </a:lnTo>
                    <a:close/>
                  </a:path>
                </a:pathLst>
              </a:custGeom>
              <a:solidFill>
                <a:srgbClr val="005E31"/>
              </a:solidFill>
              <a:ln w="6350">
                <a:solidFill>
                  <a:srgbClr val="005E31"/>
                </a:solidFill>
                <a:round/>
                <a:headEnd/>
                <a:tailEnd/>
              </a:ln>
            </p:spPr>
            <p:txBody>
              <a:bodyPr/>
              <a:lstStyle/>
              <a:p>
                <a:endParaRPr lang="fa-IR"/>
              </a:p>
            </p:txBody>
          </p:sp>
          <p:sp>
            <p:nvSpPr>
              <p:cNvPr id="827" name="Freeform 1397"/>
              <p:cNvSpPr>
                <a:spLocks/>
              </p:cNvSpPr>
              <p:nvPr/>
            </p:nvSpPr>
            <p:spPr bwMode="auto">
              <a:xfrm>
                <a:off x="1427" y="3541"/>
                <a:ext cx="34" cy="80"/>
              </a:xfrm>
              <a:custGeom>
                <a:avLst/>
                <a:gdLst>
                  <a:gd name="T0" fmla="*/ 11 w 34"/>
                  <a:gd name="T1" fmla="*/ 21 h 80"/>
                  <a:gd name="T2" fmla="*/ 7 w 34"/>
                  <a:gd name="T3" fmla="*/ 38 h 80"/>
                  <a:gd name="T4" fmla="*/ 7 w 34"/>
                  <a:gd name="T5" fmla="*/ 46 h 80"/>
                  <a:gd name="T6" fmla="*/ 7 w 34"/>
                  <a:gd name="T7" fmla="*/ 46 h 80"/>
                  <a:gd name="T8" fmla="*/ 7 w 34"/>
                  <a:gd name="T9" fmla="*/ 55 h 80"/>
                  <a:gd name="T10" fmla="*/ 3 w 34"/>
                  <a:gd name="T11" fmla="*/ 59 h 80"/>
                  <a:gd name="T12" fmla="*/ 3 w 34"/>
                  <a:gd name="T13" fmla="*/ 63 h 80"/>
                  <a:gd name="T14" fmla="*/ 3 w 34"/>
                  <a:gd name="T15" fmla="*/ 68 h 80"/>
                  <a:gd name="T16" fmla="*/ 0 w 34"/>
                  <a:gd name="T17" fmla="*/ 72 h 80"/>
                  <a:gd name="T18" fmla="*/ 0 w 34"/>
                  <a:gd name="T19" fmla="*/ 76 h 80"/>
                  <a:gd name="T20" fmla="*/ 0 w 34"/>
                  <a:gd name="T21" fmla="*/ 80 h 80"/>
                  <a:gd name="T22" fmla="*/ 3 w 34"/>
                  <a:gd name="T23" fmla="*/ 80 h 80"/>
                  <a:gd name="T24" fmla="*/ 11 w 34"/>
                  <a:gd name="T25" fmla="*/ 76 h 80"/>
                  <a:gd name="T26" fmla="*/ 11 w 34"/>
                  <a:gd name="T27" fmla="*/ 76 h 80"/>
                  <a:gd name="T28" fmla="*/ 15 w 34"/>
                  <a:gd name="T29" fmla="*/ 76 h 80"/>
                  <a:gd name="T30" fmla="*/ 15 w 34"/>
                  <a:gd name="T31" fmla="*/ 76 h 80"/>
                  <a:gd name="T32" fmla="*/ 18 w 34"/>
                  <a:gd name="T33" fmla="*/ 76 h 80"/>
                  <a:gd name="T34" fmla="*/ 18 w 34"/>
                  <a:gd name="T35" fmla="*/ 76 h 80"/>
                  <a:gd name="T36" fmla="*/ 22 w 34"/>
                  <a:gd name="T37" fmla="*/ 76 h 80"/>
                  <a:gd name="T38" fmla="*/ 26 w 34"/>
                  <a:gd name="T39" fmla="*/ 76 h 80"/>
                  <a:gd name="T40" fmla="*/ 30 w 34"/>
                  <a:gd name="T41" fmla="*/ 80 h 80"/>
                  <a:gd name="T42" fmla="*/ 34 w 34"/>
                  <a:gd name="T43" fmla="*/ 76 h 80"/>
                  <a:gd name="T44" fmla="*/ 34 w 34"/>
                  <a:gd name="T45" fmla="*/ 76 h 80"/>
                  <a:gd name="T46" fmla="*/ 30 w 34"/>
                  <a:gd name="T47" fmla="*/ 68 h 80"/>
                  <a:gd name="T48" fmla="*/ 26 w 34"/>
                  <a:gd name="T49" fmla="*/ 63 h 80"/>
                  <a:gd name="T50" fmla="*/ 26 w 34"/>
                  <a:gd name="T51" fmla="*/ 59 h 80"/>
                  <a:gd name="T52" fmla="*/ 26 w 34"/>
                  <a:gd name="T53" fmla="*/ 55 h 80"/>
                  <a:gd name="T54" fmla="*/ 26 w 34"/>
                  <a:gd name="T55" fmla="*/ 51 h 80"/>
                  <a:gd name="T56" fmla="*/ 22 w 34"/>
                  <a:gd name="T57" fmla="*/ 46 h 80"/>
                  <a:gd name="T58" fmla="*/ 26 w 34"/>
                  <a:gd name="T59" fmla="*/ 42 h 80"/>
                  <a:gd name="T60" fmla="*/ 26 w 34"/>
                  <a:gd name="T61" fmla="*/ 38 h 80"/>
                  <a:gd name="T62" fmla="*/ 22 w 34"/>
                  <a:gd name="T63" fmla="*/ 34 h 80"/>
                  <a:gd name="T64" fmla="*/ 22 w 34"/>
                  <a:gd name="T65" fmla="*/ 29 h 80"/>
                  <a:gd name="T66" fmla="*/ 22 w 34"/>
                  <a:gd name="T67" fmla="*/ 25 h 80"/>
                  <a:gd name="T68" fmla="*/ 22 w 34"/>
                  <a:gd name="T69" fmla="*/ 25 h 80"/>
                  <a:gd name="T70" fmla="*/ 22 w 34"/>
                  <a:gd name="T71" fmla="*/ 21 h 80"/>
                  <a:gd name="T72" fmla="*/ 22 w 34"/>
                  <a:gd name="T73" fmla="*/ 17 h 80"/>
                  <a:gd name="T74" fmla="*/ 18 w 34"/>
                  <a:gd name="T75" fmla="*/ 8 h 80"/>
                  <a:gd name="T76" fmla="*/ 18 w 34"/>
                  <a:gd name="T77" fmla="*/ 4 h 80"/>
                  <a:gd name="T78" fmla="*/ 18 w 34"/>
                  <a:gd name="T79" fmla="*/ 4 h 80"/>
                  <a:gd name="T80" fmla="*/ 18 w 34"/>
                  <a:gd name="T81" fmla="*/ 0 h 80"/>
                  <a:gd name="T82" fmla="*/ 15 w 34"/>
                  <a:gd name="T83" fmla="*/ 4 h 80"/>
                  <a:gd name="T84" fmla="*/ 15 w 34"/>
                  <a:gd name="T85" fmla="*/ 8 h 80"/>
                  <a:gd name="T86" fmla="*/ 15 w 34"/>
                  <a:gd name="T87" fmla="*/ 12 h 80"/>
                  <a:gd name="T88" fmla="*/ 11 w 34"/>
                  <a:gd name="T89" fmla="*/ 12 h 80"/>
                  <a:gd name="T90" fmla="*/ 11 w 34"/>
                  <a:gd name="T91" fmla="*/ 17 h 80"/>
                  <a:gd name="T92" fmla="*/ 11 w 34"/>
                  <a:gd name="T93" fmla="*/ 21 h 80"/>
                  <a:gd name="T94" fmla="*/ 11 w 34"/>
                  <a:gd name="T95" fmla="*/ 21 h 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80"/>
                  <a:gd name="T146" fmla="*/ 34 w 34"/>
                  <a:gd name="T147" fmla="*/ 80 h 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80">
                    <a:moveTo>
                      <a:pt x="11" y="21"/>
                    </a:moveTo>
                    <a:lnTo>
                      <a:pt x="11" y="21"/>
                    </a:lnTo>
                    <a:lnTo>
                      <a:pt x="11" y="34"/>
                    </a:lnTo>
                    <a:lnTo>
                      <a:pt x="7" y="38"/>
                    </a:lnTo>
                    <a:lnTo>
                      <a:pt x="7" y="46"/>
                    </a:lnTo>
                    <a:lnTo>
                      <a:pt x="7" y="51"/>
                    </a:lnTo>
                    <a:lnTo>
                      <a:pt x="7" y="55"/>
                    </a:lnTo>
                    <a:lnTo>
                      <a:pt x="7" y="59"/>
                    </a:lnTo>
                    <a:lnTo>
                      <a:pt x="3" y="59"/>
                    </a:lnTo>
                    <a:lnTo>
                      <a:pt x="3" y="63"/>
                    </a:lnTo>
                    <a:lnTo>
                      <a:pt x="3" y="68"/>
                    </a:lnTo>
                    <a:lnTo>
                      <a:pt x="0" y="72"/>
                    </a:lnTo>
                    <a:lnTo>
                      <a:pt x="0" y="76"/>
                    </a:lnTo>
                    <a:lnTo>
                      <a:pt x="0" y="80"/>
                    </a:lnTo>
                    <a:lnTo>
                      <a:pt x="3" y="80"/>
                    </a:lnTo>
                    <a:lnTo>
                      <a:pt x="7" y="80"/>
                    </a:lnTo>
                    <a:lnTo>
                      <a:pt x="11" y="76"/>
                    </a:lnTo>
                    <a:lnTo>
                      <a:pt x="15" y="76"/>
                    </a:lnTo>
                    <a:lnTo>
                      <a:pt x="18" y="76"/>
                    </a:lnTo>
                    <a:lnTo>
                      <a:pt x="22" y="76"/>
                    </a:lnTo>
                    <a:lnTo>
                      <a:pt x="26" y="76"/>
                    </a:lnTo>
                    <a:lnTo>
                      <a:pt x="30" y="80"/>
                    </a:lnTo>
                    <a:lnTo>
                      <a:pt x="34" y="80"/>
                    </a:lnTo>
                    <a:lnTo>
                      <a:pt x="34" y="76"/>
                    </a:lnTo>
                    <a:lnTo>
                      <a:pt x="30" y="72"/>
                    </a:lnTo>
                    <a:lnTo>
                      <a:pt x="30" y="68"/>
                    </a:lnTo>
                    <a:lnTo>
                      <a:pt x="26" y="68"/>
                    </a:lnTo>
                    <a:lnTo>
                      <a:pt x="26" y="63"/>
                    </a:lnTo>
                    <a:lnTo>
                      <a:pt x="26" y="59"/>
                    </a:lnTo>
                    <a:lnTo>
                      <a:pt x="26" y="55"/>
                    </a:lnTo>
                    <a:lnTo>
                      <a:pt x="26" y="51"/>
                    </a:lnTo>
                    <a:lnTo>
                      <a:pt x="26" y="46"/>
                    </a:lnTo>
                    <a:lnTo>
                      <a:pt x="22" y="46"/>
                    </a:lnTo>
                    <a:lnTo>
                      <a:pt x="26" y="42"/>
                    </a:lnTo>
                    <a:lnTo>
                      <a:pt x="26" y="38"/>
                    </a:lnTo>
                    <a:lnTo>
                      <a:pt x="26" y="34"/>
                    </a:lnTo>
                    <a:lnTo>
                      <a:pt x="22" y="34"/>
                    </a:lnTo>
                    <a:lnTo>
                      <a:pt x="22" y="29"/>
                    </a:lnTo>
                    <a:lnTo>
                      <a:pt x="22" y="25"/>
                    </a:lnTo>
                    <a:lnTo>
                      <a:pt x="22" y="21"/>
                    </a:lnTo>
                    <a:lnTo>
                      <a:pt x="22" y="17"/>
                    </a:lnTo>
                    <a:lnTo>
                      <a:pt x="18" y="8"/>
                    </a:lnTo>
                    <a:lnTo>
                      <a:pt x="18" y="4"/>
                    </a:lnTo>
                    <a:lnTo>
                      <a:pt x="18" y="0"/>
                    </a:lnTo>
                    <a:lnTo>
                      <a:pt x="15" y="0"/>
                    </a:lnTo>
                    <a:lnTo>
                      <a:pt x="15" y="4"/>
                    </a:lnTo>
                    <a:lnTo>
                      <a:pt x="15" y="8"/>
                    </a:lnTo>
                    <a:lnTo>
                      <a:pt x="15" y="12"/>
                    </a:lnTo>
                    <a:lnTo>
                      <a:pt x="11" y="12"/>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828" name="Freeform 1398"/>
              <p:cNvSpPr>
                <a:spLocks/>
              </p:cNvSpPr>
              <p:nvPr/>
            </p:nvSpPr>
            <p:spPr bwMode="auto">
              <a:xfrm>
                <a:off x="1510" y="3409"/>
                <a:ext cx="15" cy="43"/>
              </a:xfrm>
              <a:custGeom>
                <a:avLst/>
                <a:gdLst>
                  <a:gd name="T0" fmla="*/ 3 w 15"/>
                  <a:gd name="T1" fmla="*/ 13 h 43"/>
                  <a:gd name="T2" fmla="*/ 3 w 15"/>
                  <a:gd name="T3" fmla="*/ 21 h 43"/>
                  <a:gd name="T4" fmla="*/ 3 w 15"/>
                  <a:gd name="T5" fmla="*/ 26 h 43"/>
                  <a:gd name="T6" fmla="*/ 3 w 15"/>
                  <a:gd name="T7" fmla="*/ 30 h 43"/>
                  <a:gd name="T8" fmla="*/ 3 w 15"/>
                  <a:gd name="T9" fmla="*/ 34 h 43"/>
                  <a:gd name="T10" fmla="*/ 0 w 15"/>
                  <a:gd name="T11" fmla="*/ 34 h 43"/>
                  <a:gd name="T12" fmla="*/ 0 w 15"/>
                  <a:gd name="T13" fmla="*/ 34 h 43"/>
                  <a:gd name="T14" fmla="*/ 0 w 15"/>
                  <a:gd name="T15" fmla="*/ 43 h 43"/>
                  <a:gd name="T16" fmla="*/ 0 w 15"/>
                  <a:gd name="T17" fmla="*/ 43 h 43"/>
                  <a:gd name="T18" fmla="*/ 3 w 15"/>
                  <a:gd name="T19" fmla="*/ 43 h 43"/>
                  <a:gd name="T20" fmla="*/ 7 w 15"/>
                  <a:gd name="T21" fmla="*/ 43 h 43"/>
                  <a:gd name="T22" fmla="*/ 7 w 15"/>
                  <a:gd name="T23" fmla="*/ 43 h 43"/>
                  <a:gd name="T24" fmla="*/ 7 w 15"/>
                  <a:gd name="T25" fmla="*/ 38 h 43"/>
                  <a:gd name="T26" fmla="*/ 11 w 15"/>
                  <a:gd name="T27" fmla="*/ 38 h 43"/>
                  <a:gd name="T28" fmla="*/ 11 w 15"/>
                  <a:gd name="T29" fmla="*/ 43 h 43"/>
                  <a:gd name="T30" fmla="*/ 15 w 15"/>
                  <a:gd name="T31" fmla="*/ 43 h 43"/>
                  <a:gd name="T32" fmla="*/ 15 w 15"/>
                  <a:gd name="T33" fmla="*/ 43 h 43"/>
                  <a:gd name="T34" fmla="*/ 15 w 15"/>
                  <a:gd name="T35" fmla="*/ 43 h 43"/>
                  <a:gd name="T36" fmla="*/ 15 w 15"/>
                  <a:gd name="T37" fmla="*/ 38 h 43"/>
                  <a:gd name="T38" fmla="*/ 11 w 15"/>
                  <a:gd name="T39" fmla="*/ 34 h 43"/>
                  <a:gd name="T40" fmla="*/ 11 w 15"/>
                  <a:gd name="T41" fmla="*/ 30 h 43"/>
                  <a:gd name="T42" fmla="*/ 11 w 15"/>
                  <a:gd name="T43" fmla="*/ 30 h 43"/>
                  <a:gd name="T44" fmla="*/ 11 w 15"/>
                  <a:gd name="T45" fmla="*/ 26 h 43"/>
                  <a:gd name="T46" fmla="*/ 11 w 15"/>
                  <a:gd name="T47" fmla="*/ 21 h 43"/>
                  <a:gd name="T48" fmla="*/ 11 w 15"/>
                  <a:gd name="T49" fmla="*/ 21 h 43"/>
                  <a:gd name="T50" fmla="*/ 11 w 15"/>
                  <a:gd name="T51" fmla="*/ 17 h 43"/>
                  <a:gd name="T52" fmla="*/ 11 w 15"/>
                  <a:gd name="T53" fmla="*/ 17 h 43"/>
                  <a:gd name="T54" fmla="*/ 11 w 15"/>
                  <a:gd name="T55" fmla="*/ 13 h 43"/>
                  <a:gd name="T56" fmla="*/ 11 w 15"/>
                  <a:gd name="T57" fmla="*/ 13 h 43"/>
                  <a:gd name="T58" fmla="*/ 11 w 15"/>
                  <a:gd name="T59" fmla="*/ 9 h 43"/>
                  <a:gd name="T60" fmla="*/ 7 w 15"/>
                  <a:gd name="T61" fmla="*/ 4 h 43"/>
                  <a:gd name="T62" fmla="*/ 7 w 15"/>
                  <a:gd name="T63" fmla="*/ 0 h 43"/>
                  <a:gd name="T64" fmla="*/ 7 w 15"/>
                  <a:gd name="T65" fmla="*/ 4 h 43"/>
                  <a:gd name="T66" fmla="*/ 7 w 15"/>
                  <a:gd name="T67" fmla="*/ 4 h 43"/>
                  <a:gd name="T68" fmla="*/ 7 w 15"/>
                  <a:gd name="T69" fmla="*/ 9 h 43"/>
                  <a:gd name="T70" fmla="*/ 3 w 15"/>
                  <a:gd name="T71" fmla="*/ 13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21"/>
                    </a:lnTo>
                    <a:lnTo>
                      <a:pt x="3" y="26"/>
                    </a:lnTo>
                    <a:lnTo>
                      <a:pt x="3" y="30"/>
                    </a:lnTo>
                    <a:lnTo>
                      <a:pt x="3" y="34"/>
                    </a:lnTo>
                    <a:lnTo>
                      <a:pt x="0" y="34"/>
                    </a:lnTo>
                    <a:lnTo>
                      <a:pt x="0" y="38"/>
                    </a:lnTo>
                    <a:lnTo>
                      <a:pt x="0" y="43"/>
                    </a:lnTo>
                    <a:lnTo>
                      <a:pt x="3" y="43"/>
                    </a:lnTo>
                    <a:lnTo>
                      <a:pt x="7" y="43"/>
                    </a:lnTo>
                    <a:lnTo>
                      <a:pt x="7" y="38"/>
                    </a:lnTo>
                    <a:lnTo>
                      <a:pt x="7" y="43"/>
                    </a:lnTo>
                    <a:lnTo>
                      <a:pt x="7" y="38"/>
                    </a:lnTo>
                    <a:lnTo>
                      <a:pt x="11" y="38"/>
                    </a:lnTo>
                    <a:lnTo>
                      <a:pt x="11" y="43"/>
                    </a:lnTo>
                    <a:lnTo>
                      <a:pt x="15" y="43"/>
                    </a:lnTo>
                    <a:lnTo>
                      <a:pt x="15" y="38"/>
                    </a:lnTo>
                    <a:lnTo>
                      <a:pt x="15" y="34"/>
                    </a:lnTo>
                    <a:lnTo>
                      <a:pt x="11" y="34"/>
                    </a:lnTo>
                    <a:lnTo>
                      <a:pt x="11" y="30"/>
                    </a:lnTo>
                    <a:lnTo>
                      <a:pt x="11" y="26"/>
                    </a:lnTo>
                    <a:lnTo>
                      <a:pt x="11" y="21"/>
                    </a:lnTo>
                    <a:lnTo>
                      <a:pt x="11" y="17"/>
                    </a:lnTo>
                    <a:lnTo>
                      <a:pt x="11" y="13"/>
                    </a:lnTo>
                    <a:lnTo>
                      <a:pt x="11" y="9"/>
                    </a:lnTo>
                    <a:lnTo>
                      <a:pt x="11" y="4"/>
                    </a:lnTo>
                    <a:lnTo>
                      <a:pt x="7" y="4"/>
                    </a:lnTo>
                    <a:lnTo>
                      <a:pt x="7" y="0"/>
                    </a:lnTo>
                    <a:lnTo>
                      <a:pt x="7" y="4"/>
                    </a:lnTo>
                    <a:lnTo>
                      <a:pt x="7" y="9"/>
                    </a:lnTo>
                    <a:lnTo>
                      <a:pt x="3" y="9"/>
                    </a:lnTo>
                    <a:lnTo>
                      <a:pt x="3" y="13"/>
                    </a:lnTo>
                    <a:close/>
                  </a:path>
                </a:pathLst>
              </a:custGeom>
              <a:solidFill>
                <a:srgbClr val="005E31"/>
              </a:solidFill>
              <a:ln w="6350">
                <a:solidFill>
                  <a:srgbClr val="005E31"/>
                </a:solidFill>
                <a:round/>
                <a:headEnd/>
                <a:tailEnd/>
              </a:ln>
            </p:spPr>
            <p:txBody>
              <a:bodyPr/>
              <a:lstStyle/>
              <a:p>
                <a:endParaRPr lang="fa-IR"/>
              </a:p>
            </p:txBody>
          </p:sp>
          <p:sp>
            <p:nvSpPr>
              <p:cNvPr id="829" name="Freeform 1399"/>
              <p:cNvSpPr>
                <a:spLocks/>
              </p:cNvSpPr>
              <p:nvPr/>
            </p:nvSpPr>
            <p:spPr bwMode="auto">
              <a:xfrm>
                <a:off x="1675" y="3596"/>
                <a:ext cx="34" cy="42"/>
              </a:xfrm>
              <a:custGeom>
                <a:avLst/>
                <a:gdLst>
                  <a:gd name="T0" fmla="*/ 8 w 34"/>
                  <a:gd name="T1" fmla="*/ 13 h 42"/>
                  <a:gd name="T2" fmla="*/ 8 w 34"/>
                  <a:gd name="T3" fmla="*/ 21 h 42"/>
                  <a:gd name="T4" fmla="*/ 8 w 34"/>
                  <a:gd name="T5" fmla="*/ 25 h 42"/>
                  <a:gd name="T6" fmla="*/ 4 w 34"/>
                  <a:gd name="T7" fmla="*/ 25 h 42"/>
                  <a:gd name="T8" fmla="*/ 4 w 34"/>
                  <a:gd name="T9" fmla="*/ 29 h 42"/>
                  <a:gd name="T10" fmla="*/ 4 w 34"/>
                  <a:gd name="T11" fmla="*/ 34 h 42"/>
                  <a:gd name="T12" fmla="*/ 4 w 34"/>
                  <a:gd name="T13" fmla="*/ 34 h 42"/>
                  <a:gd name="T14" fmla="*/ 0 w 34"/>
                  <a:gd name="T15" fmla="*/ 38 h 42"/>
                  <a:gd name="T16" fmla="*/ 0 w 34"/>
                  <a:gd name="T17" fmla="*/ 42 h 42"/>
                  <a:gd name="T18" fmla="*/ 4 w 34"/>
                  <a:gd name="T19" fmla="*/ 42 h 42"/>
                  <a:gd name="T20" fmla="*/ 12 w 34"/>
                  <a:gd name="T21" fmla="*/ 42 h 42"/>
                  <a:gd name="T22" fmla="*/ 16 w 34"/>
                  <a:gd name="T23" fmla="*/ 42 h 42"/>
                  <a:gd name="T24" fmla="*/ 19 w 34"/>
                  <a:gd name="T25" fmla="*/ 42 h 42"/>
                  <a:gd name="T26" fmla="*/ 19 w 34"/>
                  <a:gd name="T27" fmla="*/ 42 h 42"/>
                  <a:gd name="T28" fmla="*/ 19 w 34"/>
                  <a:gd name="T29" fmla="*/ 42 h 42"/>
                  <a:gd name="T30" fmla="*/ 27 w 34"/>
                  <a:gd name="T31" fmla="*/ 42 h 42"/>
                  <a:gd name="T32" fmla="*/ 31 w 34"/>
                  <a:gd name="T33" fmla="*/ 42 h 42"/>
                  <a:gd name="T34" fmla="*/ 34 w 34"/>
                  <a:gd name="T35" fmla="*/ 42 h 42"/>
                  <a:gd name="T36" fmla="*/ 34 w 34"/>
                  <a:gd name="T37" fmla="*/ 42 h 42"/>
                  <a:gd name="T38" fmla="*/ 34 w 34"/>
                  <a:gd name="T39" fmla="*/ 38 h 42"/>
                  <a:gd name="T40" fmla="*/ 31 w 34"/>
                  <a:gd name="T41" fmla="*/ 34 h 42"/>
                  <a:gd name="T42" fmla="*/ 27 w 34"/>
                  <a:gd name="T43" fmla="*/ 34 h 42"/>
                  <a:gd name="T44" fmla="*/ 27 w 34"/>
                  <a:gd name="T45" fmla="*/ 34 h 42"/>
                  <a:gd name="T46" fmla="*/ 27 w 34"/>
                  <a:gd name="T47" fmla="*/ 29 h 42"/>
                  <a:gd name="T48" fmla="*/ 27 w 34"/>
                  <a:gd name="T49" fmla="*/ 29 h 42"/>
                  <a:gd name="T50" fmla="*/ 27 w 34"/>
                  <a:gd name="T51" fmla="*/ 25 h 42"/>
                  <a:gd name="T52" fmla="*/ 27 w 34"/>
                  <a:gd name="T53" fmla="*/ 21 h 42"/>
                  <a:gd name="T54" fmla="*/ 27 w 34"/>
                  <a:gd name="T55" fmla="*/ 21 h 42"/>
                  <a:gd name="T56" fmla="*/ 23 w 34"/>
                  <a:gd name="T57" fmla="*/ 17 h 42"/>
                  <a:gd name="T58" fmla="*/ 23 w 34"/>
                  <a:gd name="T59" fmla="*/ 17 h 42"/>
                  <a:gd name="T60" fmla="*/ 23 w 34"/>
                  <a:gd name="T61" fmla="*/ 17 h 42"/>
                  <a:gd name="T62" fmla="*/ 23 w 34"/>
                  <a:gd name="T63" fmla="*/ 13 h 42"/>
                  <a:gd name="T64" fmla="*/ 23 w 34"/>
                  <a:gd name="T65" fmla="*/ 13 h 42"/>
                  <a:gd name="T66" fmla="*/ 23 w 34"/>
                  <a:gd name="T67" fmla="*/ 8 h 42"/>
                  <a:gd name="T68" fmla="*/ 19 w 34"/>
                  <a:gd name="T69" fmla="*/ 8 h 42"/>
                  <a:gd name="T70" fmla="*/ 19 w 34"/>
                  <a:gd name="T71" fmla="*/ 4 h 42"/>
                  <a:gd name="T72" fmla="*/ 19 w 34"/>
                  <a:gd name="T73" fmla="*/ 4 h 42"/>
                  <a:gd name="T74" fmla="*/ 19 w 34"/>
                  <a:gd name="T75" fmla="*/ 0 h 42"/>
                  <a:gd name="T76" fmla="*/ 16 w 34"/>
                  <a:gd name="T77" fmla="*/ 4 h 42"/>
                  <a:gd name="T78" fmla="*/ 16 w 34"/>
                  <a:gd name="T79" fmla="*/ 4 h 42"/>
                  <a:gd name="T80" fmla="*/ 16 w 34"/>
                  <a:gd name="T81" fmla="*/ 8 h 42"/>
                  <a:gd name="T82" fmla="*/ 12 w 34"/>
                  <a:gd name="T83" fmla="*/ 8 h 42"/>
                  <a:gd name="T84" fmla="*/ 12 w 34"/>
                  <a:gd name="T85" fmla="*/ 13 h 42"/>
                  <a:gd name="T86" fmla="*/ 12 w 34"/>
                  <a:gd name="T87" fmla="*/ 13 h 42"/>
                  <a:gd name="T88" fmla="*/ 8 w 34"/>
                  <a:gd name="T89" fmla="*/ 13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42"/>
                  <a:gd name="T137" fmla="*/ 34 w 34"/>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42">
                    <a:moveTo>
                      <a:pt x="8" y="13"/>
                    </a:moveTo>
                    <a:lnTo>
                      <a:pt x="8" y="13"/>
                    </a:lnTo>
                    <a:lnTo>
                      <a:pt x="8" y="21"/>
                    </a:lnTo>
                    <a:lnTo>
                      <a:pt x="8" y="25"/>
                    </a:lnTo>
                    <a:lnTo>
                      <a:pt x="4" y="25"/>
                    </a:lnTo>
                    <a:lnTo>
                      <a:pt x="4" y="29"/>
                    </a:lnTo>
                    <a:lnTo>
                      <a:pt x="4" y="34"/>
                    </a:lnTo>
                    <a:lnTo>
                      <a:pt x="0" y="38"/>
                    </a:lnTo>
                    <a:lnTo>
                      <a:pt x="0" y="42"/>
                    </a:lnTo>
                    <a:lnTo>
                      <a:pt x="4" y="42"/>
                    </a:lnTo>
                    <a:lnTo>
                      <a:pt x="8" y="42"/>
                    </a:lnTo>
                    <a:lnTo>
                      <a:pt x="12" y="42"/>
                    </a:lnTo>
                    <a:lnTo>
                      <a:pt x="16" y="42"/>
                    </a:lnTo>
                    <a:lnTo>
                      <a:pt x="19" y="42"/>
                    </a:lnTo>
                    <a:lnTo>
                      <a:pt x="23" y="42"/>
                    </a:lnTo>
                    <a:lnTo>
                      <a:pt x="27" y="42"/>
                    </a:lnTo>
                    <a:lnTo>
                      <a:pt x="31" y="42"/>
                    </a:lnTo>
                    <a:lnTo>
                      <a:pt x="34" y="42"/>
                    </a:lnTo>
                    <a:lnTo>
                      <a:pt x="34" y="38"/>
                    </a:lnTo>
                    <a:lnTo>
                      <a:pt x="31" y="38"/>
                    </a:lnTo>
                    <a:lnTo>
                      <a:pt x="31" y="34"/>
                    </a:lnTo>
                    <a:lnTo>
                      <a:pt x="27" y="34"/>
                    </a:lnTo>
                    <a:lnTo>
                      <a:pt x="27" y="29"/>
                    </a:lnTo>
                    <a:lnTo>
                      <a:pt x="27" y="25"/>
                    </a:lnTo>
                    <a:lnTo>
                      <a:pt x="27" y="21"/>
                    </a:lnTo>
                    <a:lnTo>
                      <a:pt x="23" y="17"/>
                    </a:lnTo>
                    <a:lnTo>
                      <a:pt x="23" y="13"/>
                    </a:lnTo>
                    <a:lnTo>
                      <a:pt x="23" y="8"/>
                    </a:lnTo>
                    <a:lnTo>
                      <a:pt x="19" y="8"/>
                    </a:lnTo>
                    <a:lnTo>
                      <a:pt x="19" y="4"/>
                    </a:lnTo>
                    <a:lnTo>
                      <a:pt x="19" y="0"/>
                    </a:lnTo>
                    <a:lnTo>
                      <a:pt x="16" y="4"/>
                    </a:lnTo>
                    <a:lnTo>
                      <a:pt x="16" y="8"/>
                    </a:lnTo>
                    <a:lnTo>
                      <a:pt x="12" y="8"/>
                    </a:lnTo>
                    <a:lnTo>
                      <a:pt x="12" y="13"/>
                    </a:lnTo>
                    <a:lnTo>
                      <a:pt x="8" y="13"/>
                    </a:lnTo>
                    <a:close/>
                  </a:path>
                </a:pathLst>
              </a:custGeom>
              <a:solidFill>
                <a:srgbClr val="114324"/>
              </a:solidFill>
              <a:ln w="6350">
                <a:solidFill>
                  <a:srgbClr val="114324"/>
                </a:solidFill>
                <a:round/>
                <a:headEnd/>
                <a:tailEnd/>
              </a:ln>
            </p:spPr>
            <p:txBody>
              <a:bodyPr/>
              <a:lstStyle/>
              <a:p>
                <a:endParaRPr lang="fa-IR"/>
              </a:p>
            </p:txBody>
          </p:sp>
          <p:sp>
            <p:nvSpPr>
              <p:cNvPr id="830" name="Freeform 1400"/>
              <p:cNvSpPr>
                <a:spLocks/>
              </p:cNvSpPr>
              <p:nvPr/>
            </p:nvSpPr>
            <p:spPr bwMode="auto">
              <a:xfrm>
                <a:off x="1577" y="3558"/>
                <a:ext cx="38" cy="42"/>
              </a:xfrm>
              <a:custGeom>
                <a:avLst/>
                <a:gdLst>
                  <a:gd name="T0" fmla="*/ 12 w 38"/>
                  <a:gd name="T1" fmla="*/ 12 h 42"/>
                  <a:gd name="T2" fmla="*/ 12 w 38"/>
                  <a:gd name="T3" fmla="*/ 17 h 42"/>
                  <a:gd name="T4" fmla="*/ 12 w 38"/>
                  <a:gd name="T5" fmla="*/ 21 h 42"/>
                  <a:gd name="T6" fmla="*/ 8 w 38"/>
                  <a:gd name="T7" fmla="*/ 25 h 42"/>
                  <a:gd name="T8" fmla="*/ 8 w 38"/>
                  <a:gd name="T9" fmla="*/ 29 h 42"/>
                  <a:gd name="T10" fmla="*/ 8 w 38"/>
                  <a:gd name="T11" fmla="*/ 29 h 42"/>
                  <a:gd name="T12" fmla="*/ 4 w 38"/>
                  <a:gd name="T13" fmla="*/ 34 h 42"/>
                  <a:gd name="T14" fmla="*/ 4 w 38"/>
                  <a:gd name="T15" fmla="*/ 38 h 42"/>
                  <a:gd name="T16" fmla="*/ 0 w 38"/>
                  <a:gd name="T17" fmla="*/ 38 h 42"/>
                  <a:gd name="T18" fmla="*/ 8 w 38"/>
                  <a:gd name="T19" fmla="*/ 38 h 42"/>
                  <a:gd name="T20" fmla="*/ 16 w 38"/>
                  <a:gd name="T21" fmla="*/ 38 h 42"/>
                  <a:gd name="T22" fmla="*/ 19 w 38"/>
                  <a:gd name="T23" fmla="*/ 38 h 42"/>
                  <a:gd name="T24" fmla="*/ 23 w 38"/>
                  <a:gd name="T25" fmla="*/ 38 h 42"/>
                  <a:gd name="T26" fmla="*/ 23 w 38"/>
                  <a:gd name="T27" fmla="*/ 38 h 42"/>
                  <a:gd name="T28" fmla="*/ 23 w 38"/>
                  <a:gd name="T29" fmla="*/ 38 h 42"/>
                  <a:gd name="T30" fmla="*/ 31 w 38"/>
                  <a:gd name="T31" fmla="*/ 38 h 42"/>
                  <a:gd name="T32" fmla="*/ 34 w 38"/>
                  <a:gd name="T33" fmla="*/ 38 h 42"/>
                  <a:gd name="T34" fmla="*/ 38 w 38"/>
                  <a:gd name="T35" fmla="*/ 38 h 42"/>
                  <a:gd name="T36" fmla="*/ 38 w 38"/>
                  <a:gd name="T37" fmla="*/ 38 h 42"/>
                  <a:gd name="T38" fmla="*/ 38 w 38"/>
                  <a:gd name="T39" fmla="*/ 38 h 42"/>
                  <a:gd name="T40" fmla="*/ 31 w 38"/>
                  <a:gd name="T41" fmla="*/ 34 h 42"/>
                  <a:gd name="T42" fmla="*/ 31 w 38"/>
                  <a:gd name="T43" fmla="*/ 29 h 42"/>
                  <a:gd name="T44" fmla="*/ 31 w 38"/>
                  <a:gd name="T45" fmla="*/ 29 h 42"/>
                  <a:gd name="T46" fmla="*/ 31 w 38"/>
                  <a:gd name="T47" fmla="*/ 29 h 42"/>
                  <a:gd name="T48" fmla="*/ 31 w 38"/>
                  <a:gd name="T49" fmla="*/ 25 h 42"/>
                  <a:gd name="T50" fmla="*/ 27 w 38"/>
                  <a:gd name="T51" fmla="*/ 21 h 42"/>
                  <a:gd name="T52" fmla="*/ 31 w 38"/>
                  <a:gd name="T53" fmla="*/ 21 h 42"/>
                  <a:gd name="T54" fmla="*/ 31 w 38"/>
                  <a:gd name="T55" fmla="*/ 17 h 42"/>
                  <a:gd name="T56" fmla="*/ 27 w 38"/>
                  <a:gd name="T57" fmla="*/ 17 h 42"/>
                  <a:gd name="T58" fmla="*/ 27 w 38"/>
                  <a:gd name="T59" fmla="*/ 12 h 42"/>
                  <a:gd name="T60" fmla="*/ 27 w 38"/>
                  <a:gd name="T61" fmla="*/ 12 h 42"/>
                  <a:gd name="T62" fmla="*/ 27 w 38"/>
                  <a:gd name="T63" fmla="*/ 12 h 42"/>
                  <a:gd name="T64" fmla="*/ 27 w 38"/>
                  <a:gd name="T65" fmla="*/ 8 h 42"/>
                  <a:gd name="T66" fmla="*/ 23 w 38"/>
                  <a:gd name="T67" fmla="*/ 8 h 42"/>
                  <a:gd name="T68" fmla="*/ 23 w 38"/>
                  <a:gd name="T69" fmla="*/ 4 h 42"/>
                  <a:gd name="T70" fmla="*/ 23 w 38"/>
                  <a:gd name="T71" fmla="*/ 4 h 42"/>
                  <a:gd name="T72" fmla="*/ 23 w 38"/>
                  <a:gd name="T73" fmla="*/ 0 h 42"/>
                  <a:gd name="T74" fmla="*/ 19 w 38"/>
                  <a:gd name="T75" fmla="*/ 0 h 42"/>
                  <a:gd name="T76" fmla="*/ 19 w 38"/>
                  <a:gd name="T77" fmla="*/ 0 h 42"/>
                  <a:gd name="T78" fmla="*/ 19 w 38"/>
                  <a:gd name="T79" fmla="*/ 4 h 42"/>
                  <a:gd name="T80" fmla="*/ 16 w 38"/>
                  <a:gd name="T81" fmla="*/ 4 h 42"/>
                  <a:gd name="T82" fmla="*/ 16 w 38"/>
                  <a:gd name="T83" fmla="*/ 8 h 42"/>
                  <a:gd name="T84" fmla="*/ 16 w 38"/>
                  <a:gd name="T85" fmla="*/ 8 h 42"/>
                  <a:gd name="T86" fmla="*/ 16 w 38"/>
                  <a:gd name="T87" fmla="*/ 8 h 42"/>
                  <a:gd name="T88" fmla="*/ 12 w 38"/>
                  <a:gd name="T89" fmla="*/ 12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42"/>
                  <a:gd name="T137" fmla="*/ 38 w 38"/>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42">
                    <a:moveTo>
                      <a:pt x="12" y="12"/>
                    </a:moveTo>
                    <a:lnTo>
                      <a:pt x="12" y="12"/>
                    </a:lnTo>
                    <a:lnTo>
                      <a:pt x="12" y="17"/>
                    </a:lnTo>
                    <a:lnTo>
                      <a:pt x="12" y="21"/>
                    </a:lnTo>
                    <a:lnTo>
                      <a:pt x="8" y="25"/>
                    </a:lnTo>
                    <a:lnTo>
                      <a:pt x="8" y="29"/>
                    </a:lnTo>
                    <a:lnTo>
                      <a:pt x="4" y="34"/>
                    </a:lnTo>
                    <a:lnTo>
                      <a:pt x="4" y="38"/>
                    </a:lnTo>
                    <a:lnTo>
                      <a:pt x="0" y="38"/>
                    </a:lnTo>
                    <a:lnTo>
                      <a:pt x="4" y="42"/>
                    </a:lnTo>
                    <a:lnTo>
                      <a:pt x="8" y="38"/>
                    </a:lnTo>
                    <a:lnTo>
                      <a:pt x="12" y="38"/>
                    </a:lnTo>
                    <a:lnTo>
                      <a:pt x="16" y="38"/>
                    </a:lnTo>
                    <a:lnTo>
                      <a:pt x="19" y="38"/>
                    </a:lnTo>
                    <a:lnTo>
                      <a:pt x="23" y="38"/>
                    </a:lnTo>
                    <a:lnTo>
                      <a:pt x="27" y="38"/>
                    </a:lnTo>
                    <a:lnTo>
                      <a:pt x="31" y="38"/>
                    </a:lnTo>
                    <a:lnTo>
                      <a:pt x="34" y="38"/>
                    </a:lnTo>
                    <a:lnTo>
                      <a:pt x="38" y="38"/>
                    </a:lnTo>
                    <a:lnTo>
                      <a:pt x="34" y="34"/>
                    </a:lnTo>
                    <a:lnTo>
                      <a:pt x="31" y="34"/>
                    </a:lnTo>
                    <a:lnTo>
                      <a:pt x="31" y="29"/>
                    </a:lnTo>
                    <a:lnTo>
                      <a:pt x="31" y="25"/>
                    </a:lnTo>
                    <a:lnTo>
                      <a:pt x="27" y="25"/>
                    </a:lnTo>
                    <a:lnTo>
                      <a:pt x="27" y="21"/>
                    </a:lnTo>
                    <a:lnTo>
                      <a:pt x="31" y="21"/>
                    </a:lnTo>
                    <a:lnTo>
                      <a:pt x="31" y="17"/>
                    </a:lnTo>
                    <a:lnTo>
                      <a:pt x="27" y="17"/>
                    </a:lnTo>
                    <a:lnTo>
                      <a:pt x="27" y="12"/>
                    </a:lnTo>
                    <a:lnTo>
                      <a:pt x="27" y="8"/>
                    </a:lnTo>
                    <a:lnTo>
                      <a:pt x="23" y="8"/>
                    </a:lnTo>
                    <a:lnTo>
                      <a:pt x="23" y="4"/>
                    </a:lnTo>
                    <a:lnTo>
                      <a:pt x="23" y="0"/>
                    </a:lnTo>
                    <a:lnTo>
                      <a:pt x="19" y="0"/>
                    </a:lnTo>
                    <a:lnTo>
                      <a:pt x="19" y="4"/>
                    </a:lnTo>
                    <a:lnTo>
                      <a:pt x="16" y="4"/>
                    </a:lnTo>
                    <a:lnTo>
                      <a:pt x="16" y="8"/>
                    </a:lnTo>
                    <a:lnTo>
                      <a:pt x="12" y="8"/>
                    </a:lnTo>
                    <a:lnTo>
                      <a:pt x="12" y="12"/>
                    </a:lnTo>
                    <a:close/>
                  </a:path>
                </a:pathLst>
              </a:custGeom>
              <a:solidFill>
                <a:srgbClr val="228129"/>
              </a:solidFill>
              <a:ln w="6350">
                <a:solidFill>
                  <a:srgbClr val="228129"/>
                </a:solidFill>
                <a:round/>
                <a:headEnd/>
                <a:tailEnd/>
              </a:ln>
            </p:spPr>
            <p:txBody>
              <a:bodyPr/>
              <a:lstStyle/>
              <a:p>
                <a:endParaRPr lang="fa-IR"/>
              </a:p>
            </p:txBody>
          </p:sp>
          <p:sp>
            <p:nvSpPr>
              <p:cNvPr id="831" name="Freeform 1401"/>
              <p:cNvSpPr>
                <a:spLocks/>
              </p:cNvSpPr>
              <p:nvPr/>
            </p:nvSpPr>
            <p:spPr bwMode="auto">
              <a:xfrm>
                <a:off x="2034" y="3256"/>
                <a:ext cx="49" cy="26"/>
              </a:xfrm>
              <a:custGeom>
                <a:avLst/>
                <a:gdLst>
                  <a:gd name="T0" fmla="*/ 0 w 49"/>
                  <a:gd name="T1" fmla="*/ 9 h 26"/>
                  <a:gd name="T2" fmla="*/ 0 w 49"/>
                  <a:gd name="T3" fmla="*/ 9 h 26"/>
                  <a:gd name="T4" fmla="*/ 0 w 49"/>
                  <a:gd name="T5" fmla="*/ 9 h 26"/>
                  <a:gd name="T6" fmla="*/ 4 w 49"/>
                  <a:gd name="T7" fmla="*/ 13 h 26"/>
                  <a:gd name="T8" fmla="*/ 4 w 49"/>
                  <a:gd name="T9" fmla="*/ 17 h 26"/>
                  <a:gd name="T10" fmla="*/ 4 w 49"/>
                  <a:gd name="T11" fmla="*/ 17 h 26"/>
                  <a:gd name="T12" fmla="*/ 4 w 49"/>
                  <a:gd name="T13" fmla="*/ 17 h 26"/>
                  <a:gd name="T14" fmla="*/ 7 w 49"/>
                  <a:gd name="T15" fmla="*/ 22 h 26"/>
                  <a:gd name="T16" fmla="*/ 7 w 49"/>
                  <a:gd name="T17" fmla="*/ 22 h 26"/>
                  <a:gd name="T18" fmla="*/ 11 w 49"/>
                  <a:gd name="T19" fmla="*/ 22 h 26"/>
                  <a:gd name="T20" fmla="*/ 11 w 49"/>
                  <a:gd name="T21" fmla="*/ 26 h 26"/>
                  <a:gd name="T22" fmla="*/ 15 w 49"/>
                  <a:gd name="T23" fmla="*/ 26 h 26"/>
                  <a:gd name="T24" fmla="*/ 15 w 49"/>
                  <a:gd name="T25" fmla="*/ 26 h 26"/>
                  <a:gd name="T26" fmla="*/ 19 w 49"/>
                  <a:gd name="T27" fmla="*/ 26 h 26"/>
                  <a:gd name="T28" fmla="*/ 22 w 49"/>
                  <a:gd name="T29" fmla="*/ 26 h 26"/>
                  <a:gd name="T30" fmla="*/ 26 w 49"/>
                  <a:gd name="T31" fmla="*/ 26 h 26"/>
                  <a:gd name="T32" fmla="*/ 26 w 49"/>
                  <a:gd name="T33" fmla="*/ 26 h 26"/>
                  <a:gd name="T34" fmla="*/ 34 w 49"/>
                  <a:gd name="T35" fmla="*/ 26 h 26"/>
                  <a:gd name="T36" fmla="*/ 37 w 49"/>
                  <a:gd name="T37" fmla="*/ 26 h 26"/>
                  <a:gd name="T38" fmla="*/ 41 w 49"/>
                  <a:gd name="T39" fmla="*/ 22 h 26"/>
                  <a:gd name="T40" fmla="*/ 45 w 49"/>
                  <a:gd name="T41" fmla="*/ 22 h 26"/>
                  <a:gd name="T42" fmla="*/ 45 w 49"/>
                  <a:gd name="T43" fmla="*/ 22 h 26"/>
                  <a:gd name="T44" fmla="*/ 49 w 49"/>
                  <a:gd name="T45" fmla="*/ 17 h 26"/>
                  <a:gd name="T46" fmla="*/ 49 w 49"/>
                  <a:gd name="T47" fmla="*/ 17 h 26"/>
                  <a:gd name="T48" fmla="*/ 49 w 49"/>
                  <a:gd name="T49" fmla="*/ 17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9 h 26"/>
                  <a:gd name="T62" fmla="*/ 49 w 49"/>
                  <a:gd name="T63" fmla="*/ 5 h 26"/>
                  <a:gd name="T64" fmla="*/ 49 w 49"/>
                  <a:gd name="T65" fmla="*/ 5 h 26"/>
                  <a:gd name="T66" fmla="*/ 49 w 49"/>
                  <a:gd name="T67" fmla="*/ 5 h 26"/>
                  <a:gd name="T68" fmla="*/ 45 w 49"/>
                  <a:gd name="T69" fmla="*/ 5 h 26"/>
                  <a:gd name="T70" fmla="*/ 41 w 49"/>
                  <a:gd name="T71" fmla="*/ 0 h 26"/>
                  <a:gd name="T72" fmla="*/ 37 w 49"/>
                  <a:gd name="T73" fmla="*/ 0 h 26"/>
                  <a:gd name="T74" fmla="*/ 34 w 49"/>
                  <a:gd name="T75" fmla="*/ 0 h 26"/>
                  <a:gd name="T76" fmla="*/ 30 w 49"/>
                  <a:gd name="T77" fmla="*/ 0 h 26"/>
                  <a:gd name="T78" fmla="*/ 26 w 49"/>
                  <a:gd name="T79" fmla="*/ 0 h 26"/>
                  <a:gd name="T80" fmla="*/ 19 w 49"/>
                  <a:gd name="T81" fmla="*/ 0 h 26"/>
                  <a:gd name="T82" fmla="*/ 15 w 49"/>
                  <a:gd name="T83" fmla="*/ 0 h 26"/>
                  <a:gd name="T84" fmla="*/ 11 w 49"/>
                  <a:gd name="T85" fmla="*/ 0 h 26"/>
                  <a:gd name="T86" fmla="*/ 7 w 49"/>
                  <a:gd name="T87" fmla="*/ 0 h 26"/>
                  <a:gd name="T88" fmla="*/ 7 w 49"/>
                  <a:gd name="T89" fmla="*/ 0 h 26"/>
                  <a:gd name="T90" fmla="*/ 4 w 49"/>
                  <a:gd name="T91" fmla="*/ 5 h 26"/>
                  <a:gd name="T92" fmla="*/ 4 w 49"/>
                  <a:gd name="T93" fmla="*/ 5 h 26"/>
                  <a:gd name="T94" fmla="*/ 4 w 49"/>
                  <a:gd name="T95" fmla="*/ 5 h 26"/>
                  <a:gd name="T96" fmla="*/ 0 w 49"/>
                  <a:gd name="T97" fmla="*/ 9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4" y="13"/>
                    </a:lnTo>
                    <a:lnTo>
                      <a:pt x="4" y="17"/>
                    </a:lnTo>
                    <a:lnTo>
                      <a:pt x="7" y="22"/>
                    </a:lnTo>
                    <a:lnTo>
                      <a:pt x="11" y="22"/>
                    </a:lnTo>
                    <a:lnTo>
                      <a:pt x="11" y="26"/>
                    </a:lnTo>
                    <a:lnTo>
                      <a:pt x="15" y="26"/>
                    </a:lnTo>
                    <a:lnTo>
                      <a:pt x="19" y="26"/>
                    </a:lnTo>
                    <a:lnTo>
                      <a:pt x="22" y="26"/>
                    </a:lnTo>
                    <a:lnTo>
                      <a:pt x="26" y="26"/>
                    </a:lnTo>
                    <a:lnTo>
                      <a:pt x="34" y="26"/>
                    </a:lnTo>
                    <a:lnTo>
                      <a:pt x="37" y="26"/>
                    </a:lnTo>
                    <a:lnTo>
                      <a:pt x="41" y="22"/>
                    </a:lnTo>
                    <a:lnTo>
                      <a:pt x="45" y="22"/>
                    </a:lnTo>
                    <a:lnTo>
                      <a:pt x="49" y="17"/>
                    </a:lnTo>
                    <a:lnTo>
                      <a:pt x="49" y="13"/>
                    </a:lnTo>
                    <a:lnTo>
                      <a:pt x="49" y="9"/>
                    </a:lnTo>
                    <a:lnTo>
                      <a:pt x="49" y="5"/>
                    </a:lnTo>
                    <a:lnTo>
                      <a:pt x="45" y="5"/>
                    </a:lnTo>
                    <a:lnTo>
                      <a:pt x="41" y="0"/>
                    </a:lnTo>
                    <a:lnTo>
                      <a:pt x="37" y="0"/>
                    </a:lnTo>
                    <a:lnTo>
                      <a:pt x="34" y="0"/>
                    </a:lnTo>
                    <a:lnTo>
                      <a:pt x="30" y="0"/>
                    </a:lnTo>
                    <a:lnTo>
                      <a:pt x="26" y="0"/>
                    </a:lnTo>
                    <a:lnTo>
                      <a:pt x="19" y="0"/>
                    </a:lnTo>
                    <a:lnTo>
                      <a:pt x="15" y="0"/>
                    </a:lnTo>
                    <a:lnTo>
                      <a:pt x="11" y="0"/>
                    </a:lnTo>
                    <a:lnTo>
                      <a:pt x="7" y="0"/>
                    </a:lnTo>
                    <a:lnTo>
                      <a:pt x="4"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32" name="Group 1402"/>
              <p:cNvGrpSpPr>
                <a:grpSpLocks/>
              </p:cNvGrpSpPr>
              <p:nvPr/>
            </p:nvGrpSpPr>
            <p:grpSpPr bwMode="auto">
              <a:xfrm>
                <a:off x="2215" y="3286"/>
                <a:ext cx="37" cy="38"/>
                <a:chOff x="2215" y="3286"/>
                <a:chExt cx="37" cy="38"/>
              </a:xfrm>
            </p:grpSpPr>
            <p:sp>
              <p:nvSpPr>
                <p:cNvPr id="1278" name="Line 1403"/>
                <p:cNvSpPr>
                  <a:spLocks noChangeShapeType="1"/>
                </p:cNvSpPr>
                <p:nvPr/>
              </p:nvSpPr>
              <p:spPr bwMode="auto">
                <a:xfrm>
                  <a:off x="2234" y="3303"/>
                  <a:ext cx="1" cy="21"/>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79" name="Freeform 1404"/>
                <p:cNvSpPr>
                  <a:spLocks/>
                </p:cNvSpPr>
                <p:nvPr/>
              </p:nvSpPr>
              <p:spPr bwMode="auto">
                <a:xfrm>
                  <a:off x="2215" y="3286"/>
                  <a:ext cx="37" cy="21"/>
                </a:xfrm>
                <a:custGeom>
                  <a:avLst/>
                  <a:gdLst>
                    <a:gd name="T0" fmla="*/ 0 w 37"/>
                    <a:gd name="T1" fmla="*/ 4 h 21"/>
                    <a:gd name="T2" fmla="*/ 0 w 37"/>
                    <a:gd name="T3" fmla="*/ 4 h 21"/>
                    <a:gd name="T4" fmla="*/ 0 w 37"/>
                    <a:gd name="T5" fmla="*/ 9 h 21"/>
                    <a:gd name="T6" fmla="*/ 0 w 37"/>
                    <a:gd name="T7" fmla="*/ 9 h 21"/>
                    <a:gd name="T8" fmla="*/ 0 w 37"/>
                    <a:gd name="T9" fmla="*/ 13 h 21"/>
                    <a:gd name="T10" fmla="*/ 4 w 37"/>
                    <a:gd name="T11" fmla="*/ 13 h 21"/>
                    <a:gd name="T12" fmla="*/ 4 w 37"/>
                    <a:gd name="T13" fmla="*/ 17 h 21"/>
                    <a:gd name="T14" fmla="*/ 7 w 37"/>
                    <a:gd name="T15" fmla="*/ 17 h 21"/>
                    <a:gd name="T16" fmla="*/ 7 w 37"/>
                    <a:gd name="T17" fmla="*/ 17 h 21"/>
                    <a:gd name="T18" fmla="*/ 7 w 37"/>
                    <a:gd name="T19" fmla="*/ 21 h 21"/>
                    <a:gd name="T20" fmla="*/ 11 w 37"/>
                    <a:gd name="T21" fmla="*/ 21 h 21"/>
                    <a:gd name="T22" fmla="*/ 15 w 37"/>
                    <a:gd name="T23" fmla="*/ 21 h 21"/>
                    <a:gd name="T24" fmla="*/ 19 w 37"/>
                    <a:gd name="T25" fmla="*/ 21 h 21"/>
                    <a:gd name="T26" fmla="*/ 22 w 37"/>
                    <a:gd name="T27" fmla="*/ 21 h 21"/>
                    <a:gd name="T28" fmla="*/ 26 w 37"/>
                    <a:gd name="T29" fmla="*/ 21 h 21"/>
                    <a:gd name="T30" fmla="*/ 30 w 37"/>
                    <a:gd name="T31" fmla="*/ 17 h 21"/>
                    <a:gd name="T32" fmla="*/ 34 w 37"/>
                    <a:gd name="T33" fmla="*/ 17 h 21"/>
                    <a:gd name="T34" fmla="*/ 34 w 37"/>
                    <a:gd name="T35" fmla="*/ 17 h 21"/>
                    <a:gd name="T36" fmla="*/ 37 w 37"/>
                    <a:gd name="T37" fmla="*/ 13 h 21"/>
                    <a:gd name="T38" fmla="*/ 37 w 37"/>
                    <a:gd name="T39" fmla="*/ 13 h 21"/>
                    <a:gd name="T40" fmla="*/ 37 w 37"/>
                    <a:gd name="T41" fmla="*/ 9 h 21"/>
                    <a:gd name="T42" fmla="*/ 37 w 37"/>
                    <a:gd name="T43" fmla="*/ 9 h 21"/>
                    <a:gd name="T44" fmla="*/ 37 w 37"/>
                    <a:gd name="T45" fmla="*/ 9 h 21"/>
                    <a:gd name="T46" fmla="*/ 37 w 37"/>
                    <a:gd name="T47" fmla="*/ 4 h 21"/>
                    <a:gd name="T48" fmla="*/ 37 w 37"/>
                    <a:gd name="T49" fmla="*/ 4 h 21"/>
                    <a:gd name="T50" fmla="*/ 37 w 37"/>
                    <a:gd name="T51" fmla="*/ 4 h 21"/>
                    <a:gd name="T52" fmla="*/ 34 w 37"/>
                    <a:gd name="T53" fmla="*/ 4 h 21"/>
                    <a:gd name="T54" fmla="*/ 34 w 37"/>
                    <a:gd name="T55" fmla="*/ 0 h 21"/>
                    <a:gd name="T56" fmla="*/ 30 w 37"/>
                    <a:gd name="T57" fmla="*/ 0 h 21"/>
                    <a:gd name="T58" fmla="*/ 26 w 37"/>
                    <a:gd name="T59" fmla="*/ 0 h 21"/>
                    <a:gd name="T60" fmla="*/ 26 w 37"/>
                    <a:gd name="T61" fmla="*/ 0 h 21"/>
                    <a:gd name="T62" fmla="*/ 22 w 37"/>
                    <a:gd name="T63" fmla="*/ 0 h 21"/>
                    <a:gd name="T64" fmla="*/ 19 w 37"/>
                    <a:gd name="T65" fmla="*/ 0 h 21"/>
                    <a:gd name="T66" fmla="*/ 15 w 37"/>
                    <a:gd name="T67" fmla="*/ 0 h 21"/>
                    <a:gd name="T68" fmla="*/ 11 w 37"/>
                    <a:gd name="T69" fmla="*/ 0 h 21"/>
                    <a:gd name="T70" fmla="*/ 7 w 37"/>
                    <a:gd name="T71" fmla="*/ 0 h 21"/>
                    <a:gd name="T72" fmla="*/ 4 w 37"/>
                    <a:gd name="T73" fmla="*/ 0 h 21"/>
                    <a:gd name="T74" fmla="*/ 4 w 37"/>
                    <a:gd name="T75" fmla="*/ 0 h 21"/>
                    <a:gd name="T76" fmla="*/ 0 w 37"/>
                    <a:gd name="T77" fmla="*/ 4 h 21"/>
                    <a:gd name="T78" fmla="*/ 0 w 37"/>
                    <a:gd name="T79" fmla="*/ 4 h 21"/>
                    <a:gd name="T80" fmla="*/ 0 w 37"/>
                    <a:gd name="T81" fmla="*/ 4 h 21"/>
                    <a:gd name="T82" fmla="*/ 0 w 37"/>
                    <a:gd name="T83" fmla="*/ 4 h 21"/>
                    <a:gd name="T84" fmla="*/ 0 w 37"/>
                    <a:gd name="T85" fmla="*/ 4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21"/>
                    <a:gd name="T131" fmla="*/ 37 w 37"/>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21">
                      <a:moveTo>
                        <a:pt x="0" y="4"/>
                      </a:moveTo>
                      <a:lnTo>
                        <a:pt x="0" y="4"/>
                      </a:lnTo>
                      <a:lnTo>
                        <a:pt x="0" y="9"/>
                      </a:lnTo>
                      <a:lnTo>
                        <a:pt x="0" y="13"/>
                      </a:lnTo>
                      <a:lnTo>
                        <a:pt x="4" y="13"/>
                      </a:lnTo>
                      <a:lnTo>
                        <a:pt x="4" y="17"/>
                      </a:lnTo>
                      <a:lnTo>
                        <a:pt x="7" y="17"/>
                      </a:lnTo>
                      <a:lnTo>
                        <a:pt x="7" y="21"/>
                      </a:lnTo>
                      <a:lnTo>
                        <a:pt x="11" y="21"/>
                      </a:lnTo>
                      <a:lnTo>
                        <a:pt x="15" y="21"/>
                      </a:lnTo>
                      <a:lnTo>
                        <a:pt x="19" y="21"/>
                      </a:lnTo>
                      <a:lnTo>
                        <a:pt x="22" y="21"/>
                      </a:lnTo>
                      <a:lnTo>
                        <a:pt x="26" y="21"/>
                      </a:lnTo>
                      <a:lnTo>
                        <a:pt x="30" y="17"/>
                      </a:lnTo>
                      <a:lnTo>
                        <a:pt x="34" y="17"/>
                      </a:lnTo>
                      <a:lnTo>
                        <a:pt x="37" y="13"/>
                      </a:lnTo>
                      <a:lnTo>
                        <a:pt x="37" y="9"/>
                      </a:lnTo>
                      <a:lnTo>
                        <a:pt x="37" y="4"/>
                      </a:lnTo>
                      <a:lnTo>
                        <a:pt x="34" y="4"/>
                      </a:lnTo>
                      <a:lnTo>
                        <a:pt x="34" y="0"/>
                      </a:lnTo>
                      <a:lnTo>
                        <a:pt x="30" y="0"/>
                      </a:lnTo>
                      <a:lnTo>
                        <a:pt x="26" y="0"/>
                      </a:lnTo>
                      <a:lnTo>
                        <a:pt x="22" y="0"/>
                      </a:lnTo>
                      <a:lnTo>
                        <a:pt x="19" y="0"/>
                      </a:lnTo>
                      <a:lnTo>
                        <a:pt x="15" y="0"/>
                      </a:lnTo>
                      <a:lnTo>
                        <a:pt x="11" y="0"/>
                      </a:lnTo>
                      <a:lnTo>
                        <a:pt x="7"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833" name="Group 1405"/>
              <p:cNvGrpSpPr>
                <a:grpSpLocks/>
              </p:cNvGrpSpPr>
              <p:nvPr/>
            </p:nvGrpSpPr>
            <p:grpSpPr bwMode="auto">
              <a:xfrm>
                <a:off x="2241" y="3337"/>
                <a:ext cx="38" cy="38"/>
                <a:chOff x="2241" y="3337"/>
                <a:chExt cx="38" cy="38"/>
              </a:xfrm>
            </p:grpSpPr>
            <p:sp>
              <p:nvSpPr>
                <p:cNvPr id="1276" name="Line 1406"/>
                <p:cNvSpPr>
                  <a:spLocks noChangeShapeType="1"/>
                </p:cNvSpPr>
                <p:nvPr/>
              </p:nvSpPr>
              <p:spPr bwMode="auto">
                <a:xfrm>
                  <a:off x="2260" y="3354"/>
                  <a:ext cx="1" cy="21"/>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77" name="Freeform 1407"/>
                <p:cNvSpPr>
                  <a:spLocks/>
                </p:cNvSpPr>
                <p:nvPr/>
              </p:nvSpPr>
              <p:spPr bwMode="auto">
                <a:xfrm>
                  <a:off x="2241" y="3337"/>
                  <a:ext cx="38" cy="21"/>
                </a:xfrm>
                <a:custGeom>
                  <a:avLst/>
                  <a:gdLst>
                    <a:gd name="T0" fmla="*/ 0 w 38"/>
                    <a:gd name="T1" fmla="*/ 8 h 21"/>
                    <a:gd name="T2" fmla="*/ 0 w 38"/>
                    <a:gd name="T3" fmla="*/ 8 h 21"/>
                    <a:gd name="T4" fmla="*/ 0 w 38"/>
                    <a:gd name="T5" fmla="*/ 8 h 21"/>
                    <a:gd name="T6" fmla="*/ 0 w 38"/>
                    <a:gd name="T7" fmla="*/ 13 h 21"/>
                    <a:gd name="T8" fmla="*/ 4 w 38"/>
                    <a:gd name="T9" fmla="*/ 13 h 21"/>
                    <a:gd name="T10" fmla="*/ 4 w 38"/>
                    <a:gd name="T11" fmla="*/ 17 h 21"/>
                    <a:gd name="T12" fmla="*/ 4 w 38"/>
                    <a:gd name="T13" fmla="*/ 17 h 21"/>
                    <a:gd name="T14" fmla="*/ 8 w 38"/>
                    <a:gd name="T15" fmla="*/ 21 h 21"/>
                    <a:gd name="T16" fmla="*/ 8 w 38"/>
                    <a:gd name="T17" fmla="*/ 21 h 21"/>
                    <a:gd name="T18" fmla="*/ 11 w 38"/>
                    <a:gd name="T19" fmla="*/ 21 h 21"/>
                    <a:gd name="T20" fmla="*/ 15 w 38"/>
                    <a:gd name="T21" fmla="*/ 21 h 21"/>
                    <a:gd name="T22" fmla="*/ 19 w 38"/>
                    <a:gd name="T23" fmla="*/ 21 h 21"/>
                    <a:gd name="T24" fmla="*/ 23 w 38"/>
                    <a:gd name="T25" fmla="*/ 21 h 21"/>
                    <a:gd name="T26" fmla="*/ 27 w 38"/>
                    <a:gd name="T27" fmla="*/ 21 h 21"/>
                    <a:gd name="T28" fmla="*/ 30 w 38"/>
                    <a:gd name="T29" fmla="*/ 21 h 21"/>
                    <a:gd name="T30" fmla="*/ 30 w 38"/>
                    <a:gd name="T31" fmla="*/ 21 h 21"/>
                    <a:gd name="T32" fmla="*/ 34 w 38"/>
                    <a:gd name="T33" fmla="*/ 17 h 21"/>
                    <a:gd name="T34" fmla="*/ 38 w 38"/>
                    <a:gd name="T35" fmla="*/ 17 h 21"/>
                    <a:gd name="T36" fmla="*/ 38 w 38"/>
                    <a:gd name="T37" fmla="*/ 17 h 21"/>
                    <a:gd name="T38" fmla="*/ 38 w 38"/>
                    <a:gd name="T39" fmla="*/ 13 h 21"/>
                    <a:gd name="T40" fmla="*/ 38 w 38"/>
                    <a:gd name="T41" fmla="*/ 13 h 21"/>
                    <a:gd name="T42" fmla="*/ 38 w 38"/>
                    <a:gd name="T43" fmla="*/ 8 h 21"/>
                    <a:gd name="T44" fmla="*/ 38 w 38"/>
                    <a:gd name="T45" fmla="*/ 8 h 21"/>
                    <a:gd name="T46" fmla="*/ 38 w 38"/>
                    <a:gd name="T47" fmla="*/ 8 h 21"/>
                    <a:gd name="T48" fmla="*/ 38 w 38"/>
                    <a:gd name="T49" fmla="*/ 4 h 21"/>
                    <a:gd name="T50" fmla="*/ 38 w 38"/>
                    <a:gd name="T51" fmla="*/ 4 h 21"/>
                    <a:gd name="T52" fmla="*/ 38 w 38"/>
                    <a:gd name="T53" fmla="*/ 4 h 21"/>
                    <a:gd name="T54" fmla="*/ 34 w 38"/>
                    <a:gd name="T55" fmla="*/ 4 h 21"/>
                    <a:gd name="T56" fmla="*/ 30 w 38"/>
                    <a:gd name="T57" fmla="*/ 0 h 21"/>
                    <a:gd name="T58" fmla="*/ 30 w 38"/>
                    <a:gd name="T59" fmla="*/ 0 h 21"/>
                    <a:gd name="T60" fmla="*/ 27 w 38"/>
                    <a:gd name="T61" fmla="*/ 0 h 21"/>
                    <a:gd name="T62" fmla="*/ 23 w 38"/>
                    <a:gd name="T63" fmla="*/ 0 h 21"/>
                    <a:gd name="T64" fmla="*/ 19 w 38"/>
                    <a:gd name="T65" fmla="*/ 0 h 21"/>
                    <a:gd name="T66" fmla="*/ 15 w 38"/>
                    <a:gd name="T67" fmla="*/ 0 h 21"/>
                    <a:gd name="T68" fmla="*/ 11 w 38"/>
                    <a:gd name="T69" fmla="*/ 0 h 21"/>
                    <a:gd name="T70" fmla="*/ 8 w 38"/>
                    <a:gd name="T71" fmla="*/ 0 h 21"/>
                    <a:gd name="T72" fmla="*/ 8 w 38"/>
                    <a:gd name="T73" fmla="*/ 0 h 21"/>
                    <a:gd name="T74" fmla="*/ 4 w 38"/>
                    <a:gd name="T75" fmla="*/ 4 h 21"/>
                    <a:gd name="T76" fmla="*/ 4 w 38"/>
                    <a:gd name="T77" fmla="*/ 4 h 21"/>
                    <a:gd name="T78" fmla="*/ 0 w 38"/>
                    <a:gd name="T79" fmla="*/ 4 h 21"/>
                    <a:gd name="T80" fmla="*/ 0 w 38"/>
                    <a:gd name="T81" fmla="*/ 4 h 21"/>
                    <a:gd name="T82" fmla="*/ 0 w 38"/>
                    <a:gd name="T83" fmla="*/ 4 h 21"/>
                    <a:gd name="T84" fmla="*/ 0 w 38"/>
                    <a:gd name="T85" fmla="*/ 8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
                    <a:gd name="T130" fmla="*/ 0 h 21"/>
                    <a:gd name="T131" fmla="*/ 38 w 38"/>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 h="21">
                      <a:moveTo>
                        <a:pt x="0" y="8"/>
                      </a:moveTo>
                      <a:lnTo>
                        <a:pt x="0" y="8"/>
                      </a:lnTo>
                      <a:lnTo>
                        <a:pt x="0" y="13"/>
                      </a:lnTo>
                      <a:lnTo>
                        <a:pt x="4" y="13"/>
                      </a:lnTo>
                      <a:lnTo>
                        <a:pt x="4" y="17"/>
                      </a:lnTo>
                      <a:lnTo>
                        <a:pt x="8" y="21"/>
                      </a:lnTo>
                      <a:lnTo>
                        <a:pt x="11" y="21"/>
                      </a:lnTo>
                      <a:lnTo>
                        <a:pt x="15" y="21"/>
                      </a:lnTo>
                      <a:lnTo>
                        <a:pt x="19" y="21"/>
                      </a:lnTo>
                      <a:lnTo>
                        <a:pt x="23" y="21"/>
                      </a:lnTo>
                      <a:lnTo>
                        <a:pt x="27" y="21"/>
                      </a:lnTo>
                      <a:lnTo>
                        <a:pt x="30" y="21"/>
                      </a:lnTo>
                      <a:lnTo>
                        <a:pt x="34" y="17"/>
                      </a:lnTo>
                      <a:lnTo>
                        <a:pt x="38" y="17"/>
                      </a:lnTo>
                      <a:lnTo>
                        <a:pt x="38" y="13"/>
                      </a:lnTo>
                      <a:lnTo>
                        <a:pt x="38" y="8"/>
                      </a:lnTo>
                      <a:lnTo>
                        <a:pt x="38" y="4"/>
                      </a:lnTo>
                      <a:lnTo>
                        <a:pt x="34" y="4"/>
                      </a:lnTo>
                      <a:lnTo>
                        <a:pt x="30" y="0"/>
                      </a:lnTo>
                      <a:lnTo>
                        <a:pt x="27" y="0"/>
                      </a:lnTo>
                      <a:lnTo>
                        <a:pt x="23" y="0"/>
                      </a:lnTo>
                      <a:lnTo>
                        <a:pt x="19" y="0"/>
                      </a:lnTo>
                      <a:lnTo>
                        <a:pt x="15" y="0"/>
                      </a:lnTo>
                      <a:lnTo>
                        <a:pt x="11" y="0"/>
                      </a:lnTo>
                      <a:lnTo>
                        <a:pt x="8"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34" name="Freeform 1408"/>
              <p:cNvSpPr>
                <a:spLocks/>
              </p:cNvSpPr>
              <p:nvPr/>
            </p:nvSpPr>
            <p:spPr bwMode="auto">
              <a:xfrm>
                <a:off x="2030" y="3269"/>
                <a:ext cx="23" cy="30"/>
              </a:xfrm>
              <a:custGeom>
                <a:avLst/>
                <a:gdLst>
                  <a:gd name="T0" fmla="*/ 0 w 23"/>
                  <a:gd name="T1" fmla="*/ 9 h 30"/>
                  <a:gd name="T2" fmla="*/ 0 w 23"/>
                  <a:gd name="T3" fmla="*/ 9 h 30"/>
                  <a:gd name="T4" fmla="*/ 4 w 23"/>
                  <a:gd name="T5" fmla="*/ 17 h 30"/>
                  <a:gd name="T6" fmla="*/ 4 w 23"/>
                  <a:gd name="T7" fmla="*/ 21 h 30"/>
                  <a:gd name="T8" fmla="*/ 4 w 23"/>
                  <a:gd name="T9" fmla="*/ 21 h 30"/>
                  <a:gd name="T10" fmla="*/ 4 w 23"/>
                  <a:gd name="T11" fmla="*/ 21 h 30"/>
                  <a:gd name="T12" fmla="*/ 4 w 23"/>
                  <a:gd name="T13" fmla="*/ 26 h 30"/>
                  <a:gd name="T14" fmla="*/ 4 w 23"/>
                  <a:gd name="T15" fmla="*/ 26 h 30"/>
                  <a:gd name="T16" fmla="*/ 8 w 23"/>
                  <a:gd name="T17" fmla="*/ 26 h 30"/>
                  <a:gd name="T18" fmla="*/ 8 w 23"/>
                  <a:gd name="T19" fmla="*/ 26 h 30"/>
                  <a:gd name="T20" fmla="*/ 11 w 23"/>
                  <a:gd name="T21" fmla="*/ 30 h 30"/>
                  <a:gd name="T22" fmla="*/ 11 w 23"/>
                  <a:gd name="T23" fmla="*/ 30 h 30"/>
                  <a:gd name="T24" fmla="*/ 15 w 23"/>
                  <a:gd name="T25" fmla="*/ 30 h 30"/>
                  <a:gd name="T26" fmla="*/ 15 w 23"/>
                  <a:gd name="T27" fmla="*/ 30 h 30"/>
                  <a:gd name="T28" fmla="*/ 19 w 23"/>
                  <a:gd name="T29" fmla="*/ 26 h 30"/>
                  <a:gd name="T30" fmla="*/ 19 w 23"/>
                  <a:gd name="T31" fmla="*/ 26 h 30"/>
                  <a:gd name="T32" fmla="*/ 19 w 23"/>
                  <a:gd name="T33" fmla="*/ 26 h 30"/>
                  <a:gd name="T34" fmla="*/ 23 w 23"/>
                  <a:gd name="T35" fmla="*/ 21 h 30"/>
                  <a:gd name="T36" fmla="*/ 23 w 23"/>
                  <a:gd name="T37" fmla="*/ 21 h 30"/>
                  <a:gd name="T38" fmla="*/ 23 w 23"/>
                  <a:gd name="T39" fmla="*/ 21 h 30"/>
                  <a:gd name="T40" fmla="*/ 23 w 23"/>
                  <a:gd name="T41" fmla="*/ 17 h 30"/>
                  <a:gd name="T42" fmla="*/ 23 w 23"/>
                  <a:gd name="T43" fmla="*/ 13 h 30"/>
                  <a:gd name="T44" fmla="*/ 23 w 23"/>
                  <a:gd name="T45" fmla="*/ 13 h 30"/>
                  <a:gd name="T46" fmla="*/ 23 w 23"/>
                  <a:gd name="T47" fmla="*/ 9 h 30"/>
                  <a:gd name="T48" fmla="*/ 23 w 23"/>
                  <a:gd name="T49" fmla="*/ 9 h 30"/>
                  <a:gd name="T50" fmla="*/ 19 w 23"/>
                  <a:gd name="T51" fmla="*/ 4 h 30"/>
                  <a:gd name="T52" fmla="*/ 19 w 23"/>
                  <a:gd name="T53" fmla="*/ 4 h 30"/>
                  <a:gd name="T54" fmla="*/ 19 w 23"/>
                  <a:gd name="T55" fmla="*/ 4 h 30"/>
                  <a:gd name="T56" fmla="*/ 15 w 23"/>
                  <a:gd name="T57" fmla="*/ 0 h 30"/>
                  <a:gd name="T58" fmla="*/ 15 w 23"/>
                  <a:gd name="T59" fmla="*/ 0 h 30"/>
                  <a:gd name="T60" fmla="*/ 11 w 23"/>
                  <a:gd name="T61" fmla="*/ 0 h 30"/>
                  <a:gd name="T62" fmla="*/ 11 w 23"/>
                  <a:gd name="T63" fmla="*/ 0 h 30"/>
                  <a:gd name="T64" fmla="*/ 8 w 23"/>
                  <a:gd name="T65" fmla="*/ 0 h 30"/>
                  <a:gd name="T66" fmla="*/ 8 w 23"/>
                  <a:gd name="T67" fmla="*/ 0 h 30"/>
                  <a:gd name="T68" fmla="*/ 8 w 23"/>
                  <a:gd name="T69" fmla="*/ 0 h 30"/>
                  <a:gd name="T70" fmla="*/ 4 w 23"/>
                  <a:gd name="T71" fmla="*/ 4 h 30"/>
                  <a:gd name="T72" fmla="*/ 4 w 23"/>
                  <a:gd name="T73" fmla="*/ 4 h 30"/>
                  <a:gd name="T74" fmla="*/ 4 w 23"/>
                  <a:gd name="T75" fmla="*/ 4 h 30"/>
                  <a:gd name="T76" fmla="*/ 4 w 23"/>
                  <a:gd name="T77" fmla="*/ 9 h 30"/>
                  <a:gd name="T78" fmla="*/ 0 w 23"/>
                  <a:gd name="T79" fmla="*/ 9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0" y="9"/>
                    </a:moveTo>
                    <a:lnTo>
                      <a:pt x="0" y="9"/>
                    </a:lnTo>
                    <a:lnTo>
                      <a:pt x="4" y="17"/>
                    </a:lnTo>
                    <a:lnTo>
                      <a:pt x="4" y="21"/>
                    </a:lnTo>
                    <a:lnTo>
                      <a:pt x="4" y="26"/>
                    </a:lnTo>
                    <a:lnTo>
                      <a:pt x="8" y="26"/>
                    </a:lnTo>
                    <a:lnTo>
                      <a:pt x="11" y="30"/>
                    </a:lnTo>
                    <a:lnTo>
                      <a:pt x="15" y="30"/>
                    </a:lnTo>
                    <a:lnTo>
                      <a:pt x="19" y="26"/>
                    </a:lnTo>
                    <a:lnTo>
                      <a:pt x="23" y="21"/>
                    </a:lnTo>
                    <a:lnTo>
                      <a:pt x="23" y="17"/>
                    </a:lnTo>
                    <a:lnTo>
                      <a:pt x="23" y="13"/>
                    </a:lnTo>
                    <a:lnTo>
                      <a:pt x="23" y="9"/>
                    </a:lnTo>
                    <a:lnTo>
                      <a:pt x="19" y="4"/>
                    </a:lnTo>
                    <a:lnTo>
                      <a:pt x="15" y="0"/>
                    </a:lnTo>
                    <a:lnTo>
                      <a:pt x="11" y="0"/>
                    </a:lnTo>
                    <a:lnTo>
                      <a:pt x="8" y="0"/>
                    </a:lnTo>
                    <a:lnTo>
                      <a:pt x="4" y="4"/>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35" name="Freeform 1409"/>
              <p:cNvSpPr>
                <a:spLocks/>
              </p:cNvSpPr>
              <p:nvPr/>
            </p:nvSpPr>
            <p:spPr bwMode="auto">
              <a:xfrm>
                <a:off x="2302" y="3350"/>
                <a:ext cx="15" cy="25"/>
              </a:xfrm>
              <a:custGeom>
                <a:avLst/>
                <a:gdLst>
                  <a:gd name="T0" fmla="*/ 0 w 15"/>
                  <a:gd name="T1" fmla="*/ 8 h 25"/>
                  <a:gd name="T2" fmla="*/ 0 w 15"/>
                  <a:gd name="T3" fmla="*/ 8 h 25"/>
                  <a:gd name="T4" fmla="*/ 0 w 15"/>
                  <a:gd name="T5" fmla="*/ 12 h 25"/>
                  <a:gd name="T6" fmla="*/ 0 w 15"/>
                  <a:gd name="T7" fmla="*/ 17 h 25"/>
                  <a:gd name="T8" fmla="*/ 0 w 15"/>
                  <a:gd name="T9" fmla="*/ 21 h 25"/>
                  <a:gd name="T10" fmla="*/ 0 w 15"/>
                  <a:gd name="T11" fmla="*/ 21 h 25"/>
                  <a:gd name="T12" fmla="*/ 3 w 15"/>
                  <a:gd name="T13" fmla="*/ 25 h 25"/>
                  <a:gd name="T14" fmla="*/ 3 w 15"/>
                  <a:gd name="T15" fmla="*/ 25 h 25"/>
                  <a:gd name="T16" fmla="*/ 3 w 15"/>
                  <a:gd name="T17" fmla="*/ 25 h 25"/>
                  <a:gd name="T18" fmla="*/ 7 w 15"/>
                  <a:gd name="T19" fmla="*/ 25 h 25"/>
                  <a:gd name="T20" fmla="*/ 7 w 15"/>
                  <a:gd name="T21" fmla="*/ 25 h 25"/>
                  <a:gd name="T22" fmla="*/ 11 w 15"/>
                  <a:gd name="T23" fmla="*/ 25 h 25"/>
                  <a:gd name="T24" fmla="*/ 11 w 15"/>
                  <a:gd name="T25" fmla="*/ 25 h 25"/>
                  <a:gd name="T26" fmla="*/ 11 w 15"/>
                  <a:gd name="T27" fmla="*/ 25 h 25"/>
                  <a:gd name="T28" fmla="*/ 15 w 15"/>
                  <a:gd name="T29" fmla="*/ 21 h 25"/>
                  <a:gd name="T30" fmla="*/ 15 w 15"/>
                  <a:gd name="T31" fmla="*/ 21 h 25"/>
                  <a:gd name="T32" fmla="*/ 15 w 15"/>
                  <a:gd name="T33" fmla="*/ 21 h 25"/>
                  <a:gd name="T34" fmla="*/ 15 w 15"/>
                  <a:gd name="T35" fmla="*/ 17 h 25"/>
                  <a:gd name="T36" fmla="*/ 15 w 15"/>
                  <a:gd name="T37" fmla="*/ 12 h 25"/>
                  <a:gd name="T38" fmla="*/ 15 w 15"/>
                  <a:gd name="T39" fmla="*/ 8 h 25"/>
                  <a:gd name="T40" fmla="*/ 11 w 15"/>
                  <a:gd name="T41" fmla="*/ 8 h 25"/>
                  <a:gd name="T42" fmla="*/ 11 w 15"/>
                  <a:gd name="T43" fmla="*/ 4 h 25"/>
                  <a:gd name="T44" fmla="*/ 11 w 15"/>
                  <a:gd name="T45" fmla="*/ 4 h 25"/>
                  <a:gd name="T46" fmla="*/ 11 w 15"/>
                  <a:gd name="T47" fmla="*/ 4 h 25"/>
                  <a:gd name="T48" fmla="*/ 7 w 15"/>
                  <a:gd name="T49" fmla="*/ 0 h 25"/>
                  <a:gd name="T50" fmla="*/ 7 w 15"/>
                  <a:gd name="T51" fmla="*/ 0 h 25"/>
                  <a:gd name="T52" fmla="*/ 3 w 15"/>
                  <a:gd name="T53" fmla="*/ 0 h 25"/>
                  <a:gd name="T54" fmla="*/ 3 w 15"/>
                  <a:gd name="T55" fmla="*/ 0 h 25"/>
                  <a:gd name="T56" fmla="*/ 3 w 15"/>
                  <a:gd name="T57" fmla="*/ 0 h 25"/>
                  <a:gd name="T58" fmla="*/ 0 w 15"/>
                  <a:gd name="T59" fmla="*/ 0 h 25"/>
                  <a:gd name="T60" fmla="*/ 0 w 15"/>
                  <a:gd name="T61" fmla="*/ 0 h 25"/>
                  <a:gd name="T62" fmla="*/ 0 w 15"/>
                  <a:gd name="T63" fmla="*/ 0 h 25"/>
                  <a:gd name="T64" fmla="*/ 0 w 15"/>
                  <a:gd name="T65" fmla="*/ 4 h 25"/>
                  <a:gd name="T66" fmla="*/ 0 w 15"/>
                  <a:gd name="T67" fmla="*/ 4 h 25"/>
                  <a:gd name="T68" fmla="*/ 0 w 15"/>
                  <a:gd name="T69" fmla="*/ 8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5"/>
                  <a:gd name="T107" fmla="*/ 15 w 15"/>
                  <a:gd name="T108" fmla="*/ 25 h 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5">
                    <a:moveTo>
                      <a:pt x="0" y="8"/>
                    </a:moveTo>
                    <a:lnTo>
                      <a:pt x="0" y="8"/>
                    </a:lnTo>
                    <a:lnTo>
                      <a:pt x="0" y="12"/>
                    </a:lnTo>
                    <a:lnTo>
                      <a:pt x="0" y="17"/>
                    </a:lnTo>
                    <a:lnTo>
                      <a:pt x="0" y="21"/>
                    </a:lnTo>
                    <a:lnTo>
                      <a:pt x="3" y="25"/>
                    </a:lnTo>
                    <a:lnTo>
                      <a:pt x="7" y="25"/>
                    </a:lnTo>
                    <a:lnTo>
                      <a:pt x="11" y="25"/>
                    </a:lnTo>
                    <a:lnTo>
                      <a:pt x="15" y="21"/>
                    </a:lnTo>
                    <a:lnTo>
                      <a:pt x="15" y="17"/>
                    </a:lnTo>
                    <a:lnTo>
                      <a:pt x="15" y="12"/>
                    </a:lnTo>
                    <a:lnTo>
                      <a:pt x="15" y="8"/>
                    </a:lnTo>
                    <a:lnTo>
                      <a:pt x="11" y="8"/>
                    </a:lnTo>
                    <a:lnTo>
                      <a:pt x="11" y="4"/>
                    </a:lnTo>
                    <a:lnTo>
                      <a:pt x="7" y="0"/>
                    </a:lnTo>
                    <a:lnTo>
                      <a:pt x="3" y="0"/>
                    </a:lnTo>
                    <a:lnTo>
                      <a:pt x="0"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36" name="Freeform 1410"/>
              <p:cNvSpPr>
                <a:spLocks/>
              </p:cNvSpPr>
              <p:nvPr/>
            </p:nvSpPr>
            <p:spPr bwMode="auto">
              <a:xfrm>
                <a:off x="2320" y="3358"/>
                <a:ext cx="19" cy="30"/>
              </a:xfrm>
              <a:custGeom>
                <a:avLst/>
                <a:gdLst>
                  <a:gd name="T0" fmla="*/ 0 w 19"/>
                  <a:gd name="T1" fmla="*/ 9 h 30"/>
                  <a:gd name="T2" fmla="*/ 0 w 19"/>
                  <a:gd name="T3" fmla="*/ 9 h 30"/>
                  <a:gd name="T4" fmla="*/ 0 w 19"/>
                  <a:gd name="T5" fmla="*/ 13 h 30"/>
                  <a:gd name="T6" fmla="*/ 4 w 19"/>
                  <a:gd name="T7" fmla="*/ 17 h 30"/>
                  <a:gd name="T8" fmla="*/ 4 w 19"/>
                  <a:gd name="T9" fmla="*/ 21 h 30"/>
                  <a:gd name="T10" fmla="*/ 4 w 19"/>
                  <a:gd name="T11" fmla="*/ 26 h 30"/>
                  <a:gd name="T12" fmla="*/ 8 w 19"/>
                  <a:gd name="T13" fmla="*/ 26 h 30"/>
                  <a:gd name="T14" fmla="*/ 8 w 19"/>
                  <a:gd name="T15" fmla="*/ 26 h 30"/>
                  <a:gd name="T16" fmla="*/ 8 w 19"/>
                  <a:gd name="T17" fmla="*/ 26 h 30"/>
                  <a:gd name="T18" fmla="*/ 8 w 19"/>
                  <a:gd name="T19" fmla="*/ 30 h 30"/>
                  <a:gd name="T20" fmla="*/ 12 w 19"/>
                  <a:gd name="T21" fmla="*/ 30 h 30"/>
                  <a:gd name="T22" fmla="*/ 12 w 19"/>
                  <a:gd name="T23" fmla="*/ 26 h 30"/>
                  <a:gd name="T24" fmla="*/ 15 w 19"/>
                  <a:gd name="T25" fmla="*/ 26 h 30"/>
                  <a:gd name="T26" fmla="*/ 15 w 19"/>
                  <a:gd name="T27" fmla="*/ 26 h 30"/>
                  <a:gd name="T28" fmla="*/ 15 w 19"/>
                  <a:gd name="T29" fmla="*/ 21 h 30"/>
                  <a:gd name="T30" fmla="*/ 15 w 19"/>
                  <a:gd name="T31" fmla="*/ 21 h 30"/>
                  <a:gd name="T32" fmla="*/ 19 w 19"/>
                  <a:gd name="T33" fmla="*/ 21 h 30"/>
                  <a:gd name="T34" fmla="*/ 19 w 19"/>
                  <a:gd name="T35" fmla="*/ 17 h 30"/>
                  <a:gd name="T36" fmla="*/ 19 w 19"/>
                  <a:gd name="T37" fmla="*/ 13 h 30"/>
                  <a:gd name="T38" fmla="*/ 15 w 19"/>
                  <a:gd name="T39" fmla="*/ 9 h 30"/>
                  <a:gd name="T40" fmla="*/ 15 w 19"/>
                  <a:gd name="T41" fmla="*/ 9 h 30"/>
                  <a:gd name="T42" fmla="*/ 15 w 19"/>
                  <a:gd name="T43" fmla="*/ 4 h 30"/>
                  <a:gd name="T44" fmla="*/ 15 w 19"/>
                  <a:gd name="T45" fmla="*/ 4 h 30"/>
                  <a:gd name="T46" fmla="*/ 12 w 19"/>
                  <a:gd name="T47" fmla="*/ 4 h 30"/>
                  <a:gd name="T48" fmla="*/ 12 w 19"/>
                  <a:gd name="T49" fmla="*/ 0 h 30"/>
                  <a:gd name="T50" fmla="*/ 8 w 19"/>
                  <a:gd name="T51" fmla="*/ 0 h 30"/>
                  <a:gd name="T52" fmla="*/ 8 w 19"/>
                  <a:gd name="T53" fmla="*/ 0 h 30"/>
                  <a:gd name="T54" fmla="*/ 8 w 19"/>
                  <a:gd name="T55" fmla="*/ 0 h 30"/>
                  <a:gd name="T56" fmla="*/ 4 w 19"/>
                  <a:gd name="T57" fmla="*/ 0 h 30"/>
                  <a:gd name="T58" fmla="*/ 4 w 19"/>
                  <a:gd name="T59" fmla="*/ 0 h 30"/>
                  <a:gd name="T60" fmla="*/ 4 w 19"/>
                  <a:gd name="T61" fmla="*/ 0 h 30"/>
                  <a:gd name="T62" fmla="*/ 4 w 19"/>
                  <a:gd name="T63" fmla="*/ 4 h 30"/>
                  <a:gd name="T64" fmla="*/ 4 w 19"/>
                  <a:gd name="T65" fmla="*/ 4 h 30"/>
                  <a:gd name="T66" fmla="*/ 0 w 19"/>
                  <a:gd name="T67" fmla="*/ 4 h 30"/>
                  <a:gd name="T68" fmla="*/ 0 w 19"/>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30"/>
                  <a:gd name="T107" fmla="*/ 19 w 19"/>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30">
                    <a:moveTo>
                      <a:pt x="0" y="9"/>
                    </a:moveTo>
                    <a:lnTo>
                      <a:pt x="0" y="9"/>
                    </a:lnTo>
                    <a:lnTo>
                      <a:pt x="0" y="13"/>
                    </a:lnTo>
                    <a:lnTo>
                      <a:pt x="4" y="17"/>
                    </a:lnTo>
                    <a:lnTo>
                      <a:pt x="4" y="21"/>
                    </a:lnTo>
                    <a:lnTo>
                      <a:pt x="4" y="26"/>
                    </a:lnTo>
                    <a:lnTo>
                      <a:pt x="8" y="26"/>
                    </a:lnTo>
                    <a:lnTo>
                      <a:pt x="8" y="30"/>
                    </a:lnTo>
                    <a:lnTo>
                      <a:pt x="12" y="30"/>
                    </a:lnTo>
                    <a:lnTo>
                      <a:pt x="12" y="26"/>
                    </a:lnTo>
                    <a:lnTo>
                      <a:pt x="15" y="26"/>
                    </a:lnTo>
                    <a:lnTo>
                      <a:pt x="15" y="21"/>
                    </a:lnTo>
                    <a:lnTo>
                      <a:pt x="19" y="21"/>
                    </a:lnTo>
                    <a:lnTo>
                      <a:pt x="19" y="17"/>
                    </a:lnTo>
                    <a:lnTo>
                      <a:pt x="19" y="13"/>
                    </a:lnTo>
                    <a:lnTo>
                      <a:pt x="15" y="9"/>
                    </a:lnTo>
                    <a:lnTo>
                      <a:pt x="15" y="4"/>
                    </a:lnTo>
                    <a:lnTo>
                      <a:pt x="12" y="4"/>
                    </a:lnTo>
                    <a:lnTo>
                      <a:pt x="12" y="0"/>
                    </a:lnTo>
                    <a:lnTo>
                      <a:pt x="8" y="0"/>
                    </a:lnTo>
                    <a:lnTo>
                      <a:pt x="4" y="0"/>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37" name="Group 1411"/>
              <p:cNvGrpSpPr>
                <a:grpSpLocks/>
              </p:cNvGrpSpPr>
              <p:nvPr/>
            </p:nvGrpSpPr>
            <p:grpSpPr bwMode="auto">
              <a:xfrm>
                <a:off x="2728" y="3282"/>
                <a:ext cx="34" cy="55"/>
                <a:chOff x="2728" y="3282"/>
                <a:chExt cx="34" cy="55"/>
              </a:xfrm>
            </p:grpSpPr>
            <p:sp>
              <p:nvSpPr>
                <p:cNvPr id="1274" name="Freeform 1412"/>
                <p:cNvSpPr>
                  <a:spLocks/>
                </p:cNvSpPr>
                <p:nvPr/>
              </p:nvSpPr>
              <p:spPr bwMode="auto">
                <a:xfrm>
                  <a:off x="2743" y="3307"/>
                  <a:ext cx="1" cy="30"/>
                </a:xfrm>
                <a:custGeom>
                  <a:avLst/>
                  <a:gdLst>
                    <a:gd name="T0" fmla="*/ 0 w 1"/>
                    <a:gd name="T1" fmla="*/ 0 h 30"/>
                    <a:gd name="T2" fmla="*/ 0 w 1"/>
                    <a:gd name="T3" fmla="*/ 0 h 30"/>
                    <a:gd name="T4" fmla="*/ 0 w 1"/>
                    <a:gd name="T5" fmla="*/ 26 h 30"/>
                    <a:gd name="T6" fmla="*/ 0 w 1"/>
                    <a:gd name="T7" fmla="*/ 30 h 30"/>
                    <a:gd name="T8" fmla="*/ 0 w 1"/>
                    <a:gd name="T9" fmla="*/ 26 h 30"/>
                    <a:gd name="T10" fmla="*/ 0 w 1"/>
                    <a:gd name="T11" fmla="*/ 22 h 30"/>
                    <a:gd name="T12" fmla="*/ 0 w 1"/>
                    <a:gd name="T13" fmla="*/ 13 h 30"/>
                    <a:gd name="T14" fmla="*/ 0 w 1"/>
                    <a:gd name="T15" fmla="*/ 9 h 30"/>
                    <a:gd name="T16" fmla="*/ 0 w 1"/>
                    <a:gd name="T17" fmla="*/ 5 h 30"/>
                    <a:gd name="T18" fmla="*/ 0 w 1"/>
                    <a:gd name="T19" fmla="*/ 0 h 30"/>
                    <a:gd name="T20" fmla="*/ 0 w 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0"/>
                    <a:gd name="T35" fmla="*/ 1 w 1"/>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0">
                      <a:moveTo>
                        <a:pt x="0" y="0"/>
                      </a:moveTo>
                      <a:lnTo>
                        <a:pt x="0" y="0"/>
                      </a:lnTo>
                      <a:lnTo>
                        <a:pt x="0" y="26"/>
                      </a:lnTo>
                      <a:lnTo>
                        <a:pt x="0" y="30"/>
                      </a:lnTo>
                      <a:lnTo>
                        <a:pt x="0" y="26"/>
                      </a:lnTo>
                      <a:lnTo>
                        <a:pt x="0" y="22"/>
                      </a:lnTo>
                      <a:lnTo>
                        <a:pt x="0" y="13"/>
                      </a:lnTo>
                      <a:lnTo>
                        <a:pt x="0" y="9"/>
                      </a:lnTo>
                      <a:lnTo>
                        <a:pt x="0" y="5"/>
                      </a:lnTo>
                      <a:lnTo>
                        <a:pt x="0" y="0"/>
                      </a:lnTo>
                      <a:close/>
                    </a:path>
                  </a:pathLst>
                </a:custGeom>
                <a:solidFill>
                  <a:srgbClr val="783F31"/>
                </a:solidFill>
                <a:ln w="6350">
                  <a:solidFill>
                    <a:srgbClr val="783F31"/>
                  </a:solidFill>
                  <a:round/>
                  <a:headEnd/>
                  <a:tailEnd/>
                </a:ln>
              </p:spPr>
              <p:txBody>
                <a:bodyPr/>
                <a:lstStyle/>
                <a:p>
                  <a:endParaRPr lang="fa-IR"/>
                </a:p>
              </p:txBody>
            </p:sp>
            <p:sp>
              <p:nvSpPr>
                <p:cNvPr id="1275" name="Freeform 1413"/>
                <p:cNvSpPr>
                  <a:spLocks/>
                </p:cNvSpPr>
                <p:nvPr/>
              </p:nvSpPr>
              <p:spPr bwMode="auto">
                <a:xfrm>
                  <a:off x="2728" y="3282"/>
                  <a:ext cx="34" cy="30"/>
                </a:xfrm>
                <a:custGeom>
                  <a:avLst/>
                  <a:gdLst>
                    <a:gd name="T0" fmla="*/ 0 w 34"/>
                    <a:gd name="T1" fmla="*/ 8 h 30"/>
                    <a:gd name="T2" fmla="*/ 0 w 34"/>
                    <a:gd name="T3" fmla="*/ 8 h 30"/>
                    <a:gd name="T4" fmla="*/ 0 w 34"/>
                    <a:gd name="T5" fmla="*/ 13 h 30"/>
                    <a:gd name="T6" fmla="*/ 3 w 34"/>
                    <a:gd name="T7" fmla="*/ 17 h 30"/>
                    <a:gd name="T8" fmla="*/ 3 w 34"/>
                    <a:gd name="T9" fmla="*/ 21 h 30"/>
                    <a:gd name="T10" fmla="*/ 7 w 34"/>
                    <a:gd name="T11" fmla="*/ 25 h 30"/>
                    <a:gd name="T12" fmla="*/ 7 w 34"/>
                    <a:gd name="T13" fmla="*/ 25 h 30"/>
                    <a:gd name="T14" fmla="*/ 11 w 34"/>
                    <a:gd name="T15" fmla="*/ 30 h 30"/>
                    <a:gd name="T16" fmla="*/ 15 w 34"/>
                    <a:gd name="T17" fmla="*/ 30 h 30"/>
                    <a:gd name="T18" fmla="*/ 19 w 34"/>
                    <a:gd name="T19" fmla="*/ 30 h 30"/>
                    <a:gd name="T20" fmla="*/ 22 w 34"/>
                    <a:gd name="T21" fmla="*/ 25 h 30"/>
                    <a:gd name="T22" fmla="*/ 22 w 34"/>
                    <a:gd name="T23" fmla="*/ 25 h 30"/>
                    <a:gd name="T24" fmla="*/ 26 w 34"/>
                    <a:gd name="T25" fmla="*/ 25 h 30"/>
                    <a:gd name="T26" fmla="*/ 30 w 34"/>
                    <a:gd name="T27" fmla="*/ 21 h 30"/>
                    <a:gd name="T28" fmla="*/ 30 w 34"/>
                    <a:gd name="T29" fmla="*/ 21 h 30"/>
                    <a:gd name="T30" fmla="*/ 34 w 34"/>
                    <a:gd name="T31" fmla="*/ 17 h 30"/>
                    <a:gd name="T32" fmla="*/ 34 w 34"/>
                    <a:gd name="T33" fmla="*/ 13 h 30"/>
                    <a:gd name="T34" fmla="*/ 30 w 34"/>
                    <a:gd name="T35" fmla="*/ 8 h 30"/>
                    <a:gd name="T36" fmla="*/ 30 w 34"/>
                    <a:gd name="T37" fmla="*/ 8 h 30"/>
                    <a:gd name="T38" fmla="*/ 30 w 34"/>
                    <a:gd name="T39" fmla="*/ 4 h 30"/>
                    <a:gd name="T40" fmla="*/ 26 w 34"/>
                    <a:gd name="T41" fmla="*/ 4 h 30"/>
                    <a:gd name="T42" fmla="*/ 26 w 34"/>
                    <a:gd name="T43" fmla="*/ 4 h 30"/>
                    <a:gd name="T44" fmla="*/ 22 w 34"/>
                    <a:gd name="T45" fmla="*/ 0 h 30"/>
                    <a:gd name="T46" fmla="*/ 15 w 34"/>
                    <a:gd name="T47" fmla="*/ 0 h 30"/>
                    <a:gd name="T48" fmla="*/ 11 w 34"/>
                    <a:gd name="T49" fmla="*/ 0 h 30"/>
                    <a:gd name="T50" fmla="*/ 11 w 34"/>
                    <a:gd name="T51" fmla="*/ 0 h 30"/>
                    <a:gd name="T52" fmla="*/ 7 w 34"/>
                    <a:gd name="T53" fmla="*/ 0 h 30"/>
                    <a:gd name="T54" fmla="*/ 3 w 34"/>
                    <a:gd name="T55" fmla="*/ 4 h 30"/>
                    <a:gd name="T56" fmla="*/ 3 w 34"/>
                    <a:gd name="T57" fmla="*/ 4 h 30"/>
                    <a:gd name="T58" fmla="*/ 0 w 34"/>
                    <a:gd name="T59" fmla="*/ 4 h 30"/>
                    <a:gd name="T60" fmla="*/ 0 w 34"/>
                    <a:gd name="T61" fmla="*/ 8 h 30"/>
                    <a:gd name="T62" fmla="*/ 0 w 34"/>
                    <a:gd name="T63" fmla="*/ 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8"/>
                      </a:moveTo>
                      <a:lnTo>
                        <a:pt x="0" y="8"/>
                      </a:lnTo>
                      <a:lnTo>
                        <a:pt x="0" y="13"/>
                      </a:lnTo>
                      <a:lnTo>
                        <a:pt x="3" y="17"/>
                      </a:lnTo>
                      <a:lnTo>
                        <a:pt x="3" y="21"/>
                      </a:lnTo>
                      <a:lnTo>
                        <a:pt x="7" y="25"/>
                      </a:lnTo>
                      <a:lnTo>
                        <a:pt x="11" y="30"/>
                      </a:lnTo>
                      <a:lnTo>
                        <a:pt x="15" y="30"/>
                      </a:lnTo>
                      <a:lnTo>
                        <a:pt x="19" y="30"/>
                      </a:lnTo>
                      <a:lnTo>
                        <a:pt x="22" y="25"/>
                      </a:lnTo>
                      <a:lnTo>
                        <a:pt x="26" y="25"/>
                      </a:lnTo>
                      <a:lnTo>
                        <a:pt x="30" y="21"/>
                      </a:lnTo>
                      <a:lnTo>
                        <a:pt x="34" y="17"/>
                      </a:lnTo>
                      <a:lnTo>
                        <a:pt x="34" y="13"/>
                      </a:lnTo>
                      <a:lnTo>
                        <a:pt x="30" y="8"/>
                      </a:lnTo>
                      <a:lnTo>
                        <a:pt x="30" y="4"/>
                      </a:lnTo>
                      <a:lnTo>
                        <a:pt x="26" y="4"/>
                      </a:lnTo>
                      <a:lnTo>
                        <a:pt x="22" y="0"/>
                      </a:lnTo>
                      <a:lnTo>
                        <a:pt x="15" y="0"/>
                      </a:lnTo>
                      <a:lnTo>
                        <a:pt x="11" y="0"/>
                      </a:lnTo>
                      <a:lnTo>
                        <a:pt x="7"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38" name="Freeform 1414"/>
              <p:cNvSpPr>
                <a:spLocks/>
              </p:cNvSpPr>
              <p:nvPr/>
            </p:nvSpPr>
            <p:spPr bwMode="auto">
              <a:xfrm>
                <a:off x="2788" y="3307"/>
                <a:ext cx="15" cy="13"/>
              </a:xfrm>
              <a:custGeom>
                <a:avLst/>
                <a:gdLst>
                  <a:gd name="T0" fmla="*/ 0 w 15"/>
                  <a:gd name="T1" fmla="*/ 5 h 13"/>
                  <a:gd name="T2" fmla="*/ 0 w 15"/>
                  <a:gd name="T3" fmla="*/ 5 h 13"/>
                  <a:gd name="T4" fmla="*/ 0 w 15"/>
                  <a:gd name="T5" fmla="*/ 5 h 13"/>
                  <a:gd name="T6" fmla="*/ 0 w 15"/>
                  <a:gd name="T7" fmla="*/ 9 h 13"/>
                  <a:gd name="T8" fmla="*/ 4 w 15"/>
                  <a:gd name="T9" fmla="*/ 9 h 13"/>
                  <a:gd name="T10" fmla="*/ 4 w 15"/>
                  <a:gd name="T11" fmla="*/ 9 h 13"/>
                  <a:gd name="T12" fmla="*/ 8 w 15"/>
                  <a:gd name="T13" fmla="*/ 13 h 13"/>
                  <a:gd name="T14" fmla="*/ 11 w 15"/>
                  <a:gd name="T15" fmla="*/ 13 h 13"/>
                  <a:gd name="T16" fmla="*/ 11 w 15"/>
                  <a:gd name="T17" fmla="*/ 13 h 13"/>
                  <a:gd name="T18" fmla="*/ 15 w 15"/>
                  <a:gd name="T19" fmla="*/ 9 h 13"/>
                  <a:gd name="T20" fmla="*/ 15 w 15"/>
                  <a:gd name="T21" fmla="*/ 9 h 13"/>
                  <a:gd name="T22" fmla="*/ 15 w 15"/>
                  <a:gd name="T23" fmla="*/ 9 h 13"/>
                  <a:gd name="T24" fmla="*/ 15 w 15"/>
                  <a:gd name="T25" fmla="*/ 5 h 13"/>
                  <a:gd name="T26" fmla="*/ 15 w 15"/>
                  <a:gd name="T27" fmla="*/ 5 h 13"/>
                  <a:gd name="T28" fmla="*/ 15 w 15"/>
                  <a:gd name="T29" fmla="*/ 0 h 13"/>
                  <a:gd name="T30" fmla="*/ 15 w 15"/>
                  <a:gd name="T31" fmla="*/ 0 h 13"/>
                  <a:gd name="T32" fmla="*/ 15 w 15"/>
                  <a:gd name="T33" fmla="*/ 0 h 13"/>
                  <a:gd name="T34" fmla="*/ 11 w 15"/>
                  <a:gd name="T35" fmla="*/ 0 h 13"/>
                  <a:gd name="T36" fmla="*/ 8 w 15"/>
                  <a:gd name="T37" fmla="*/ 0 h 13"/>
                  <a:gd name="T38" fmla="*/ 4 w 15"/>
                  <a:gd name="T39" fmla="*/ 0 h 13"/>
                  <a:gd name="T40" fmla="*/ 4 w 15"/>
                  <a:gd name="T41" fmla="*/ 0 h 13"/>
                  <a:gd name="T42" fmla="*/ 0 w 15"/>
                  <a:gd name="T43" fmla="*/ 0 h 13"/>
                  <a:gd name="T44" fmla="*/ 0 w 15"/>
                  <a:gd name="T45" fmla="*/ 0 h 13"/>
                  <a:gd name="T46" fmla="*/ 0 w 15"/>
                  <a:gd name="T47" fmla="*/ 5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5"/>
                    </a:moveTo>
                    <a:lnTo>
                      <a:pt x="0" y="5"/>
                    </a:lnTo>
                    <a:lnTo>
                      <a:pt x="0" y="9"/>
                    </a:lnTo>
                    <a:lnTo>
                      <a:pt x="4" y="9"/>
                    </a:lnTo>
                    <a:lnTo>
                      <a:pt x="8" y="13"/>
                    </a:lnTo>
                    <a:lnTo>
                      <a:pt x="11" y="13"/>
                    </a:lnTo>
                    <a:lnTo>
                      <a:pt x="15" y="9"/>
                    </a:lnTo>
                    <a:lnTo>
                      <a:pt x="15" y="5"/>
                    </a:lnTo>
                    <a:lnTo>
                      <a:pt x="15" y="0"/>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39" name="Freeform 1415"/>
              <p:cNvSpPr>
                <a:spLocks/>
              </p:cNvSpPr>
              <p:nvPr/>
            </p:nvSpPr>
            <p:spPr bwMode="auto">
              <a:xfrm>
                <a:off x="2769" y="3303"/>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8 w 15"/>
                  <a:gd name="T15" fmla="*/ 13 h 13"/>
                  <a:gd name="T16" fmla="*/ 11 w 15"/>
                  <a:gd name="T17" fmla="*/ 13 h 13"/>
                  <a:gd name="T18" fmla="*/ 11 w 15"/>
                  <a:gd name="T19" fmla="*/ 13 h 13"/>
                  <a:gd name="T20" fmla="*/ 15 w 15"/>
                  <a:gd name="T21" fmla="*/ 13 h 13"/>
                  <a:gd name="T22" fmla="*/ 15 w 15"/>
                  <a:gd name="T23" fmla="*/ 9 h 13"/>
                  <a:gd name="T24" fmla="*/ 15 w 15"/>
                  <a:gd name="T25" fmla="*/ 9 h 13"/>
                  <a:gd name="T26" fmla="*/ 15 w 15"/>
                  <a:gd name="T27" fmla="*/ 4 h 13"/>
                  <a:gd name="T28" fmla="*/ 15 w 15"/>
                  <a:gd name="T29" fmla="*/ 4 h 13"/>
                  <a:gd name="T30" fmla="*/ 15 w 15"/>
                  <a:gd name="T31" fmla="*/ 4 h 13"/>
                  <a:gd name="T32" fmla="*/ 11 w 15"/>
                  <a:gd name="T33" fmla="*/ 0 h 13"/>
                  <a:gd name="T34" fmla="*/ 11 w 15"/>
                  <a:gd name="T35" fmla="*/ 0 h 13"/>
                  <a:gd name="T36" fmla="*/ 8 w 15"/>
                  <a:gd name="T37" fmla="*/ 0 h 13"/>
                  <a:gd name="T38" fmla="*/ 4 w 15"/>
                  <a:gd name="T39" fmla="*/ 0 h 13"/>
                  <a:gd name="T40" fmla="*/ 4 w 15"/>
                  <a:gd name="T41" fmla="*/ 0 h 13"/>
                  <a:gd name="T42" fmla="*/ 0 w 15"/>
                  <a:gd name="T43" fmla="*/ 4 h 13"/>
                  <a:gd name="T44" fmla="*/ 0 w 15"/>
                  <a:gd name="T45" fmla="*/ 4 h 13"/>
                  <a:gd name="T46" fmla="*/ 0 w 15"/>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3"/>
                  <a:gd name="T74" fmla="*/ 15 w 15"/>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3">
                    <a:moveTo>
                      <a:pt x="0" y="4"/>
                    </a:moveTo>
                    <a:lnTo>
                      <a:pt x="0" y="4"/>
                    </a:lnTo>
                    <a:lnTo>
                      <a:pt x="0" y="9"/>
                    </a:lnTo>
                    <a:lnTo>
                      <a:pt x="0" y="13"/>
                    </a:lnTo>
                    <a:lnTo>
                      <a:pt x="4" y="13"/>
                    </a:lnTo>
                    <a:lnTo>
                      <a:pt x="8" y="13"/>
                    </a:lnTo>
                    <a:lnTo>
                      <a:pt x="11" y="13"/>
                    </a:lnTo>
                    <a:lnTo>
                      <a:pt x="15" y="13"/>
                    </a:lnTo>
                    <a:lnTo>
                      <a:pt x="15" y="9"/>
                    </a:lnTo>
                    <a:lnTo>
                      <a:pt x="15"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0" name="Freeform 1416"/>
              <p:cNvSpPr>
                <a:spLocks/>
              </p:cNvSpPr>
              <p:nvPr/>
            </p:nvSpPr>
            <p:spPr bwMode="auto">
              <a:xfrm>
                <a:off x="2750" y="3307"/>
                <a:ext cx="19" cy="13"/>
              </a:xfrm>
              <a:custGeom>
                <a:avLst/>
                <a:gdLst>
                  <a:gd name="T0" fmla="*/ 0 w 19"/>
                  <a:gd name="T1" fmla="*/ 5 h 13"/>
                  <a:gd name="T2" fmla="*/ 0 w 19"/>
                  <a:gd name="T3" fmla="*/ 5 h 13"/>
                  <a:gd name="T4" fmla="*/ 4 w 19"/>
                  <a:gd name="T5" fmla="*/ 5 h 13"/>
                  <a:gd name="T6" fmla="*/ 4 w 19"/>
                  <a:gd name="T7" fmla="*/ 9 h 13"/>
                  <a:gd name="T8" fmla="*/ 4 w 19"/>
                  <a:gd name="T9" fmla="*/ 9 h 13"/>
                  <a:gd name="T10" fmla="*/ 4 w 19"/>
                  <a:gd name="T11" fmla="*/ 13 h 13"/>
                  <a:gd name="T12" fmla="*/ 8 w 19"/>
                  <a:gd name="T13" fmla="*/ 13 h 13"/>
                  <a:gd name="T14" fmla="*/ 12 w 19"/>
                  <a:gd name="T15" fmla="*/ 13 h 13"/>
                  <a:gd name="T16" fmla="*/ 15 w 19"/>
                  <a:gd name="T17" fmla="*/ 13 h 13"/>
                  <a:gd name="T18" fmla="*/ 15 w 19"/>
                  <a:gd name="T19" fmla="*/ 9 h 13"/>
                  <a:gd name="T20" fmla="*/ 15 w 19"/>
                  <a:gd name="T21" fmla="*/ 9 h 13"/>
                  <a:gd name="T22" fmla="*/ 19 w 19"/>
                  <a:gd name="T23" fmla="*/ 9 h 13"/>
                  <a:gd name="T24" fmla="*/ 19 w 19"/>
                  <a:gd name="T25" fmla="*/ 9 h 13"/>
                  <a:gd name="T26" fmla="*/ 19 w 19"/>
                  <a:gd name="T27" fmla="*/ 5 h 13"/>
                  <a:gd name="T28" fmla="*/ 19 w 19"/>
                  <a:gd name="T29" fmla="*/ 0 h 13"/>
                  <a:gd name="T30" fmla="*/ 15 w 19"/>
                  <a:gd name="T31" fmla="*/ 0 h 13"/>
                  <a:gd name="T32" fmla="*/ 15 w 19"/>
                  <a:gd name="T33" fmla="*/ 0 h 13"/>
                  <a:gd name="T34" fmla="*/ 12 w 19"/>
                  <a:gd name="T35" fmla="*/ 0 h 13"/>
                  <a:gd name="T36" fmla="*/ 8 w 19"/>
                  <a:gd name="T37" fmla="*/ 0 h 13"/>
                  <a:gd name="T38" fmla="*/ 8 w 19"/>
                  <a:gd name="T39" fmla="*/ 0 h 13"/>
                  <a:gd name="T40" fmla="*/ 4 w 19"/>
                  <a:gd name="T41" fmla="*/ 0 h 13"/>
                  <a:gd name="T42" fmla="*/ 4 w 19"/>
                  <a:gd name="T43" fmla="*/ 0 h 13"/>
                  <a:gd name="T44" fmla="*/ 4 w 19"/>
                  <a:gd name="T45" fmla="*/ 0 h 13"/>
                  <a:gd name="T46" fmla="*/ 0 w 19"/>
                  <a:gd name="T47" fmla="*/ 5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3"/>
                  <a:gd name="T74" fmla="*/ 19 w 19"/>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3">
                    <a:moveTo>
                      <a:pt x="0" y="5"/>
                    </a:moveTo>
                    <a:lnTo>
                      <a:pt x="0" y="5"/>
                    </a:lnTo>
                    <a:lnTo>
                      <a:pt x="4" y="5"/>
                    </a:lnTo>
                    <a:lnTo>
                      <a:pt x="4" y="9"/>
                    </a:lnTo>
                    <a:lnTo>
                      <a:pt x="4" y="13"/>
                    </a:lnTo>
                    <a:lnTo>
                      <a:pt x="8" y="13"/>
                    </a:lnTo>
                    <a:lnTo>
                      <a:pt x="12" y="13"/>
                    </a:lnTo>
                    <a:lnTo>
                      <a:pt x="15" y="13"/>
                    </a:lnTo>
                    <a:lnTo>
                      <a:pt x="15" y="9"/>
                    </a:lnTo>
                    <a:lnTo>
                      <a:pt x="19" y="9"/>
                    </a:lnTo>
                    <a:lnTo>
                      <a:pt x="19" y="5"/>
                    </a:lnTo>
                    <a:lnTo>
                      <a:pt x="19" y="0"/>
                    </a:lnTo>
                    <a:lnTo>
                      <a:pt x="15" y="0"/>
                    </a:lnTo>
                    <a:lnTo>
                      <a:pt x="12" y="0"/>
                    </a:lnTo>
                    <a:lnTo>
                      <a:pt x="8" y="0"/>
                    </a:lnTo>
                    <a:lnTo>
                      <a:pt x="4"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41" name="Group 1417"/>
              <p:cNvGrpSpPr>
                <a:grpSpLocks/>
              </p:cNvGrpSpPr>
              <p:nvPr/>
            </p:nvGrpSpPr>
            <p:grpSpPr bwMode="auto">
              <a:xfrm>
                <a:off x="2694" y="3286"/>
                <a:ext cx="26" cy="43"/>
                <a:chOff x="2694" y="3286"/>
                <a:chExt cx="26" cy="43"/>
              </a:xfrm>
            </p:grpSpPr>
            <p:sp>
              <p:nvSpPr>
                <p:cNvPr id="1272" name="Freeform 1418"/>
                <p:cNvSpPr>
                  <a:spLocks/>
                </p:cNvSpPr>
                <p:nvPr/>
              </p:nvSpPr>
              <p:spPr bwMode="auto">
                <a:xfrm>
                  <a:off x="2705" y="3303"/>
                  <a:ext cx="4" cy="26"/>
                </a:xfrm>
                <a:custGeom>
                  <a:avLst/>
                  <a:gdLst>
                    <a:gd name="T0" fmla="*/ 0 w 4"/>
                    <a:gd name="T1" fmla="*/ 0 h 26"/>
                    <a:gd name="T2" fmla="*/ 0 w 4"/>
                    <a:gd name="T3" fmla="*/ 0 h 26"/>
                    <a:gd name="T4" fmla="*/ 0 w 4"/>
                    <a:gd name="T5" fmla="*/ 26 h 26"/>
                    <a:gd name="T6" fmla="*/ 0 w 4"/>
                    <a:gd name="T7" fmla="*/ 26 h 26"/>
                    <a:gd name="T8" fmla="*/ 4 w 4"/>
                    <a:gd name="T9" fmla="*/ 26 h 26"/>
                    <a:gd name="T10" fmla="*/ 4 w 4"/>
                    <a:gd name="T11" fmla="*/ 21 h 26"/>
                    <a:gd name="T12" fmla="*/ 4 w 4"/>
                    <a:gd name="T13" fmla="*/ 17 h 26"/>
                    <a:gd name="T14" fmla="*/ 4 w 4"/>
                    <a:gd name="T15" fmla="*/ 9 h 26"/>
                    <a:gd name="T16" fmla="*/ 0 w 4"/>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6"/>
                    <a:gd name="T29" fmla="*/ 4 w 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6">
                      <a:moveTo>
                        <a:pt x="0" y="0"/>
                      </a:moveTo>
                      <a:lnTo>
                        <a:pt x="0" y="0"/>
                      </a:lnTo>
                      <a:lnTo>
                        <a:pt x="0" y="26"/>
                      </a:lnTo>
                      <a:lnTo>
                        <a:pt x="4" y="26"/>
                      </a:lnTo>
                      <a:lnTo>
                        <a:pt x="4" y="21"/>
                      </a:lnTo>
                      <a:lnTo>
                        <a:pt x="4" y="17"/>
                      </a:lnTo>
                      <a:lnTo>
                        <a:pt x="4" y="9"/>
                      </a:lnTo>
                      <a:lnTo>
                        <a:pt x="0" y="0"/>
                      </a:lnTo>
                      <a:close/>
                    </a:path>
                  </a:pathLst>
                </a:custGeom>
                <a:solidFill>
                  <a:srgbClr val="783F31"/>
                </a:solidFill>
                <a:ln w="6350">
                  <a:solidFill>
                    <a:srgbClr val="783F31"/>
                  </a:solidFill>
                  <a:round/>
                  <a:headEnd/>
                  <a:tailEnd/>
                </a:ln>
              </p:spPr>
              <p:txBody>
                <a:bodyPr/>
                <a:lstStyle/>
                <a:p>
                  <a:endParaRPr lang="fa-IR"/>
                </a:p>
              </p:txBody>
            </p:sp>
            <p:sp>
              <p:nvSpPr>
                <p:cNvPr id="1273" name="Freeform 1419"/>
                <p:cNvSpPr>
                  <a:spLocks/>
                </p:cNvSpPr>
                <p:nvPr/>
              </p:nvSpPr>
              <p:spPr bwMode="auto">
                <a:xfrm>
                  <a:off x="2694" y="3286"/>
                  <a:ext cx="26" cy="21"/>
                </a:xfrm>
                <a:custGeom>
                  <a:avLst/>
                  <a:gdLst>
                    <a:gd name="T0" fmla="*/ 0 w 26"/>
                    <a:gd name="T1" fmla="*/ 9 h 21"/>
                    <a:gd name="T2" fmla="*/ 0 w 26"/>
                    <a:gd name="T3" fmla="*/ 9 h 21"/>
                    <a:gd name="T4" fmla="*/ 0 w 26"/>
                    <a:gd name="T5" fmla="*/ 13 h 21"/>
                    <a:gd name="T6" fmla="*/ 3 w 26"/>
                    <a:gd name="T7" fmla="*/ 13 h 21"/>
                    <a:gd name="T8" fmla="*/ 3 w 26"/>
                    <a:gd name="T9" fmla="*/ 17 h 21"/>
                    <a:gd name="T10" fmla="*/ 3 w 26"/>
                    <a:gd name="T11" fmla="*/ 21 h 21"/>
                    <a:gd name="T12" fmla="*/ 7 w 26"/>
                    <a:gd name="T13" fmla="*/ 21 h 21"/>
                    <a:gd name="T14" fmla="*/ 11 w 26"/>
                    <a:gd name="T15" fmla="*/ 21 h 21"/>
                    <a:gd name="T16" fmla="*/ 11 w 26"/>
                    <a:gd name="T17" fmla="*/ 21 h 21"/>
                    <a:gd name="T18" fmla="*/ 15 w 26"/>
                    <a:gd name="T19" fmla="*/ 21 h 21"/>
                    <a:gd name="T20" fmla="*/ 19 w 26"/>
                    <a:gd name="T21" fmla="*/ 21 h 21"/>
                    <a:gd name="T22" fmla="*/ 19 w 26"/>
                    <a:gd name="T23" fmla="*/ 21 h 21"/>
                    <a:gd name="T24" fmla="*/ 22 w 26"/>
                    <a:gd name="T25" fmla="*/ 21 h 21"/>
                    <a:gd name="T26" fmla="*/ 22 w 26"/>
                    <a:gd name="T27" fmla="*/ 17 h 21"/>
                    <a:gd name="T28" fmla="*/ 26 w 26"/>
                    <a:gd name="T29" fmla="*/ 17 h 21"/>
                    <a:gd name="T30" fmla="*/ 26 w 26"/>
                    <a:gd name="T31" fmla="*/ 13 h 21"/>
                    <a:gd name="T32" fmla="*/ 26 w 26"/>
                    <a:gd name="T33" fmla="*/ 9 h 21"/>
                    <a:gd name="T34" fmla="*/ 26 w 26"/>
                    <a:gd name="T35" fmla="*/ 9 h 21"/>
                    <a:gd name="T36" fmla="*/ 26 w 26"/>
                    <a:gd name="T37" fmla="*/ 4 h 21"/>
                    <a:gd name="T38" fmla="*/ 26 w 26"/>
                    <a:gd name="T39" fmla="*/ 4 h 21"/>
                    <a:gd name="T40" fmla="*/ 22 w 26"/>
                    <a:gd name="T41" fmla="*/ 0 h 21"/>
                    <a:gd name="T42" fmla="*/ 19 w 26"/>
                    <a:gd name="T43" fmla="*/ 0 h 21"/>
                    <a:gd name="T44" fmla="*/ 11 w 26"/>
                    <a:gd name="T45" fmla="*/ 0 h 21"/>
                    <a:gd name="T46" fmla="*/ 7 w 26"/>
                    <a:gd name="T47" fmla="*/ 0 h 21"/>
                    <a:gd name="T48" fmla="*/ 3 w 26"/>
                    <a:gd name="T49" fmla="*/ 0 h 21"/>
                    <a:gd name="T50" fmla="*/ 3 w 26"/>
                    <a:gd name="T51" fmla="*/ 4 h 21"/>
                    <a:gd name="T52" fmla="*/ 0 w 26"/>
                    <a:gd name="T53" fmla="*/ 4 h 21"/>
                    <a:gd name="T54" fmla="*/ 0 w 26"/>
                    <a:gd name="T55" fmla="*/ 4 h 21"/>
                    <a:gd name="T56" fmla="*/ 0 w 26"/>
                    <a:gd name="T57" fmla="*/ 9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1"/>
                    <a:gd name="T89" fmla="*/ 26 w 26"/>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1">
                      <a:moveTo>
                        <a:pt x="0" y="9"/>
                      </a:moveTo>
                      <a:lnTo>
                        <a:pt x="0" y="9"/>
                      </a:lnTo>
                      <a:lnTo>
                        <a:pt x="0" y="13"/>
                      </a:lnTo>
                      <a:lnTo>
                        <a:pt x="3" y="13"/>
                      </a:lnTo>
                      <a:lnTo>
                        <a:pt x="3" y="17"/>
                      </a:lnTo>
                      <a:lnTo>
                        <a:pt x="3" y="21"/>
                      </a:lnTo>
                      <a:lnTo>
                        <a:pt x="7" y="21"/>
                      </a:lnTo>
                      <a:lnTo>
                        <a:pt x="11" y="21"/>
                      </a:lnTo>
                      <a:lnTo>
                        <a:pt x="15" y="21"/>
                      </a:lnTo>
                      <a:lnTo>
                        <a:pt x="19" y="21"/>
                      </a:lnTo>
                      <a:lnTo>
                        <a:pt x="22" y="21"/>
                      </a:lnTo>
                      <a:lnTo>
                        <a:pt x="22" y="17"/>
                      </a:lnTo>
                      <a:lnTo>
                        <a:pt x="26" y="17"/>
                      </a:lnTo>
                      <a:lnTo>
                        <a:pt x="26" y="13"/>
                      </a:lnTo>
                      <a:lnTo>
                        <a:pt x="26" y="9"/>
                      </a:lnTo>
                      <a:lnTo>
                        <a:pt x="26" y="4"/>
                      </a:lnTo>
                      <a:lnTo>
                        <a:pt x="22" y="0"/>
                      </a:lnTo>
                      <a:lnTo>
                        <a:pt x="19" y="0"/>
                      </a:lnTo>
                      <a:lnTo>
                        <a:pt x="11" y="0"/>
                      </a:lnTo>
                      <a:lnTo>
                        <a:pt x="7" y="0"/>
                      </a:lnTo>
                      <a:lnTo>
                        <a:pt x="3" y="0"/>
                      </a:lnTo>
                      <a:lnTo>
                        <a:pt x="3"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42" name="Freeform 1420"/>
              <p:cNvSpPr>
                <a:spLocks/>
              </p:cNvSpPr>
              <p:nvPr/>
            </p:nvSpPr>
            <p:spPr bwMode="auto">
              <a:xfrm>
                <a:off x="2664" y="3396"/>
                <a:ext cx="15" cy="17"/>
              </a:xfrm>
              <a:custGeom>
                <a:avLst/>
                <a:gdLst>
                  <a:gd name="T0" fmla="*/ 0 w 15"/>
                  <a:gd name="T1" fmla="*/ 5 h 17"/>
                  <a:gd name="T2" fmla="*/ 0 w 15"/>
                  <a:gd name="T3" fmla="*/ 5 h 17"/>
                  <a:gd name="T4" fmla="*/ 0 w 15"/>
                  <a:gd name="T5" fmla="*/ 9 h 17"/>
                  <a:gd name="T6" fmla="*/ 0 w 15"/>
                  <a:gd name="T7" fmla="*/ 9 h 17"/>
                  <a:gd name="T8" fmla="*/ 0 w 15"/>
                  <a:gd name="T9" fmla="*/ 13 h 17"/>
                  <a:gd name="T10" fmla="*/ 0 w 15"/>
                  <a:gd name="T11" fmla="*/ 13 h 17"/>
                  <a:gd name="T12" fmla="*/ 3 w 15"/>
                  <a:gd name="T13" fmla="*/ 13 h 17"/>
                  <a:gd name="T14" fmla="*/ 7 w 15"/>
                  <a:gd name="T15" fmla="*/ 17 h 17"/>
                  <a:gd name="T16" fmla="*/ 11 w 15"/>
                  <a:gd name="T17" fmla="*/ 13 h 17"/>
                  <a:gd name="T18" fmla="*/ 11 w 15"/>
                  <a:gd name="T19" fmla="*/ 13 h 17"/>
                  <a:gd name="T20" fmla="*/ 11 w 15"/>
                  <a:gd name="T21" fmla="*/ 13 h 17"/>
                  <a:gd name="T22" fmla="*/ 15 w 15"/>
                  <a:gd name="T23" fmla="*/ 13 h 17"/>
                  <a:gd name="T24" fmla="*/ 15 w 15"/>
                  <a:gd name="T25" fmla="*/ 9 h 17"/>
                  <a:gd name="T26" fmla="*/ 15 w 15"/>
                  <a:gd name="T27" fmla="*/ 5 h 17"/>
                  <a:gd name="T28" fmla="*/ 15 w 15"/>
                  <a:gd name="T29" fmla="*/ 5 h 17"/>
                  <a:gd name="T30" fmla="*/ 15 w 15"/>
                  <a:gd name="T31" fmla="*/ 5 h 17"/>
                  <a:gd name="T32" fmla="*/ 11 w 15"/>
                  <a:gd name="T33" fmla="*/ 5 h 17"/>
                  <a:gd name="T34" fmla="*/ 7 w 15"/>
                  <a:gd name="T35" fmla="*/ 0 h 17"/>
                  <a:gd name="T36" fmla="*/ 7 w 15"/>
                  <a:gd name="T37" fmla="*/ 0 h 17"/>
                  <a:gd name="T38" fmla="*/ 3 w 15"/>
                  <a:gd name="T39" fmla="*/ 0 h 17"/>
                  <a:gd name="T40" fmla="*/ 0 w 15"/>
                  <a:gd name="T41" fmla="*/ 0 h 17"/>
                  <a:gd name="T42" fmla="*/ 0 w 15"/>
                  <a:gd name="T43" fmla="*/ 5 h 17"/>
                  <a:gd name="T44" fmla="*/ 0 w 15"/>
                  <a:gd name="T45" fmla="*/ 5 h 17"/>
                  <a:gd name="T46" fmla="*/ 0 w 15"/>
                  <a:gd name="T47" fmla="*/ 5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7"/>
                  <a:gd name="T74" fmla="*/ 15 w 15"/>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7">
                    <a:moveTo>
                      <a:pt x="0" y="5"/>
                    </a:moveTo>
                    <a:lnTo>
                      <a:pt x="0" y="5"/>
                    </a:lnTo>
                    <a:lnTo>
                      <a:pt x="0" y="9"/>
                    </a:lnTo>
                    <a:lnTo>
                      <a:pt x="0" y="13"/>
                    </a:lnTo>
                    <a:lnTo>
                      <a:pt x="3" y="13"/>
                    </a:lnTo>
                    <a:lnTo>
                      <a:pt x="7" y="17"/>
                    </a:lnTo>
                    <a:lnTo>
                      <a:pt x="11" y="13"/>
                    </a:lnTo>
                    <a:lnTo>
                      <a:pt x="15" y="13"/>
                    </a:lnTo>
                    <a:lnTo>
                      <a:pt x="15" y="9"/>
                    </a:lnTo>
                    <a:lnTo>
                      <a:pt x="15" y="5"/>
                    </a:lnTo>
                    <a:lnTo>
                      <a:pt x="11" y="5"/>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3" name="Freeform 1421"/>
              <p:cNvSpPr>
                <a:spLocks/>
              </p:cNvSpPr>
              <p:nvPr/>
            </p:nvSpPr>
            <p:spPr bwMode="auto">
              <a:xfrm>
                <a:off x="2694" y="3362"/>
                <a:ext cx="19" cy="30"/>
              </a:xfrm>
              <a:custGeom>
                <a:avLst/>
                <a:gdLst>
                  <a:gd name="T0" fmla="*/ 3 w 19"/>
                  <a:gd name="T1" fmla="*/ 5 h 30"/>
                  <a:gd name="T2" fmla="*/ 3 w 19"/>
                  <a:gd name="T3" fmla="*/ 5 h 30"/>
                  <a:gd name="T4" fmla="*/ 0 w 19"/>
                  <a:gd name="T5" fmla="*/ 9 h 30"/>
                  <a:gd name="T6" fmla="*/ 0 w 19"/>
                  <a:gd name="T7" fmla="*/ 13 h 30"/>
                  <a:gd name="T8" fmla="*/ 0 w 19"/>
                  <a:gd name="T9" fmla="*/ 17 h 30"/>
                  <a:gd name="T10" fmla="*/ 0 w 19"/>
                  <a:gd name="T11" fmla="*/ 17 h 30"/>
                  <a:gd name="T12" fmla="*/ 0 w 19"/>
                  <a:gd name="T13" fmla="*/ 22 h 30"/>
                  <a:gd name="T14" fmla="*/ 0 w 19"/>
                  <a:gd name="T15" fmla="*/ 26 h 30"/>
                  <a:gd name="T16" fmla="*/ 3 w 19"/>
                  <a:gd name="T17" fmla="*/ 30 h 30"/>
                  <a:gd name="T18" fmla="*/ 3 w 19"/>
                  <a:gd name="T19" fmla="*/ 30 h 30"/>
                  <a:gd name="T20" fmla="*/ 3 w 19"/>
                  <a:gd name="T21" fmla="*/ 30 h 30"/>
                  <a:gd name="T22" fmla="*/ 7 w 19"/>
                  <a:gd name="T23" fmla="*/ 30 h 30"/>
                  <a:gd name="T24" fmla="*/ 7 w 19"/>
                  <a:gd name="T25" fmla="*/ 30 h 30"/>
                  <a:gd name="T26" fmla="*/ 11 w 19"/>
                  <a:gd name="T27" fmla="*/ 30 h 30"/>
                  <a:gd name="T28" fmla="*/ 15 w 19"/>
                  <a:gd name="T29" fmla="*/ 26 h 30"/>
                  <a:gd name="T30" fmla="*/ 19 w 19"/>
                  <a:gd name="T31" fmla="*/ 26 h 30"/>
                  <a:gd name="T32" fmla="*/ 19 w 19"/>
                  <a:gd name="T33" fmla="*/ 22 h 30"/>
                  <a:gd name="T34" fmla="*/ 19 w 19"/>
                  <a:gd name="T35" fmla="*/ 17 h 30"/>
                  <a:gd name="T36" fmla="*/ 19 w 19"/>
                  <a:gd name="T37" fmla="*/ 13 h 30"/>
                  <a:gd name="T38" fmla="*/ 19 w 19"/>
                  <a:gd name="T39" fmla="*/ 13 h 30"/>
                  <a:gd name="T40" fmla="*/ 19 w 19"/>
                  <a:gd name="T41" fmla="*/ 9 h 30"/>
                  <a:gd name="T42" fmla="*/ 19 w 19"/>
                  <a:gd name="T43" fmla="*/ 5 h 30"/>
                  <a:gd name="T44" fmla="*/ 19 w 19"/>
                  <a:gd name="T45" fmla="*/ 5 h 30"/>
                  <a:gd name="T46" fmla="*/ 15 w 19"/>
                  <a:gd name="T47" fmla="*/ 5 h 30"/>
                  <a:gd name="T48" fmla="*/ 15 w 19"/>
                  <a:gd name="T49" fmla="*/ 0 h 30"/>
                  <a:gd name="T50" fmla="*/ 11 w 19"/>
                  <a:gd name="T51" fmla="*/ 0 h 30"/>
                  <a:gd name="T52" fmla="*/ 7 w 19"/>
                  <a:gd name="T53" fmla="*/ 0 h 30"/>
                  <a:gd name="T54" fmla="*/ 7 w 19"/>
                  <a:gd name="T55" fmla="*/ 0 h 30"/>
                  <a:gd name="T56" fmla="*/ 3 w 19"/>
                  <a:gd name="T57" fmla="*/ 0 h 30"/>
                  <a:gd name="T58" fmla="*/ 3 w 19"/>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0"/>
                  <a:gd name="T92" fmla="*/ 19 w 19"/>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0">
                    <a:moveTo>
                      <a:pt x="3" y="5"/>
                    </a:moveTo>
                    <a:lnTo>
                      <a:pt x="3" y="5"/>
                    </a:lnTo>
                    <a:lnTo>
                      <a:pt x="0" y="9"/>
                    </a:lnTo>
                    <a:lnTo>
                      <a:pt x="0" y="13"/>
                    </a:lnTo>
                    <a:lnTo>
                      <a:pt x="0" y="17"/>
                    </a:lnTo>
                    <a:lnTo>
                      <a:pt x="0" y="22"/>
                    </a:lnTo>
                    <a:lnTo>
                      <a:pt x="0" y="26"/>
                    </a:lnTo>
                    <a:lnTo>
                      <a:pt x="3" y="30"/>
                    </a:lnTo>
                    <a:lnTo>
                      <a:pt x="7" y="30"/>
                    </a:lnTo>
                    <a:lnTo>
                      <a:pt x="11" y="30"/>
                    </a:lnTo>
                    <a:lnTo>
                      <a:pt x="15" y="26"/>
                    </a:lnTo>
                    <a:lnTo>
                      <a:pt x="19" y="26"/>
                    </a:lnTo>
                    <a:lnTo>
                      <a:pt x="19" y="22"/>
                    </a:lnTo>
                    <a:lnTo>
                      <a:pt x="19" y="17"/>
                    </a:lnTo>
                    <a:lnTo>
                      <a:pt x="19" y="13"/>
                    </a:lnTo>
                    <a:lnTo>
                      <a:pt x="19" y="9"/>
                    </a:lnTo>
                    <a:lnTo>
                      <a:pt x="19" y="5"/>
                    </a:lnTo>
                    <a:lnTo>
                      <a:pt x="15" y="5"/>
                    </a:lnTo>
                    <a:lnTo>
                      <a:pt x="15" y="0"/>
                    </a:lnTo>
                    <a:lnTo>
                      <a:pt x="11" y="0"/>
                    </a:lnTo>
                    <a:lnTo>
                      <a:pt x="7" y="0"/>
                    </a:lnTo>
                    <a:lnTo>
                      <a:pt x="3" y="0"/>
                    </a:lnTo>
                    <a:lnTo>
                      <a:pt x="3"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4" name="Freeform 1422"/>
              <p:cNvSpPr>
                <a:spLocks/>
              </p:cNvSpPr>
              <p:nvPr/>
            </p:nvSpPr>
            <p:spPr bwMode="auto">
              <a:xfrm>
                <a:off x="2724" y="3345"/>
                <a:ext cx="23" cy="30"/>
              </a:xfrm>
              <a:custGeom>
                <a:avLst/>
                <a:gdLst>
                  <a:gd name="T0" fmla="*/ 4 w 23"/>
                  <a:gd name="T1" fmla="*/ 5 h 30"/>
                  <a:gd name="T2" fmla="*/ 4 w 23"/>
                  <a:gd name="T3" fmla="*/ 5 h 30"/>
                  <a:gd name="T4" fmla="*/ 0 w 23"/>
                  <a:gd name="T5" fmla="*/ 9 h 30"/>
                  <a:gd name="T6" fmla="*/ 0 w 23"/>
                  <a:gd name="T7" fmla="*/ 13 h 30"/>
                  <a:gd name="T8" fmla="*/ 0 w 23"/>
                  <a:gd name="T9" fmla="*/ 17 h 30"/>
                  <a:gd name="T10" fmla="*/ 0 w 23"/>
                  <a:gd name="T11" fmla="*/ 22 h 30"/>
                  <a:gd name="T12" fmla="*/ 0 w 23"/>
                  <a:gd name="T13" fmla="*/ 22 h 30"/>
                  <a:gd name="T14" fmla="*/ 0 w 23"/>
                  <a:gd name="T15" fmla="*/ 26 h 30"/>
                  <a:gd name="T16" fmla="*/ 4 w 23"/>
                  <a:gd name="T17" fmla="*/ 30 h 30"/>
                  <a:gd name="T18" fmla="*/ 4 w 23"/>
                  <a:gd name="T19" fmla="*/ 30 h 30"/>
                  <a:gd name="T20" fmla="*/ 4 w 23"/>
                  <a:gd name="T21" fmla="*/ 30 h 30"/>
                  <a:gd name="T22" fmla="*/ 7 w 23"/>
                  <a:gd name="T23" fmla="*/ 30 h 30"/>
                  <a:gd name="T24" fmla="*/ 7 w 23"/>
                  <a:gd name="T25" fmla="*/ 30 h 30"/>
                  <a:gd name="T26" fmla="*/ 11 w 23"/>
                  <a:gd name="T27" fmla="*/ 30 h 30"/>
                  <a:gd name="T28" fmla="*/ 15 w 23"/>
                  <a:gd name="T29" fmla="*/ 26 h 30"/>
                  <a:gd name="T30" fmla="*/ 19 w 23"/>
                  <a:gd name="T31" fmla="*/ 26 h 30"/>
                  <a:gd name="T32" fmla="*/ 19 w 23"/>
                  <a:gd name="T33" fmla="*/ 22 h 30"/>
                  <a:gd name="T34" fmla="*/ 19 w 23"/>
                  <a:gd name="T35" fmla="*/ 17 h 30"/>
                  <a:gd name="T36" fmla="*/ 23 w 23"/>
                  <a:gd name="T37" fmla="*/ 17 h 30"/>
                  <a:gd name="T38" fmla="*/ 23 w 23"/>
                  <a:gd name="T39" fmla="*/ 13 h 30"/>
                  <a:gd name="T40" fmla="*/ 19 w 23"/>
                  <a:gd name="T41" fmla="*/ 9 h 30"/>
                  <a:gd name="T42" fmla="*/ 19 w 23"/>
                  <a:gd name="T43" fmla="*/ 9 h 30"/>
                  <a:gd name="T44" fmla="*/ 19 w 23"/>
                  <a:gd name="T45" fmla="*/ 5 h 30"/>
                  <a:gd name="T46" fmla="*/ 15 w 23"/>
                  <a:gd name="T47" fmla="*/ 5 h 30"/>
                  <a:gd name="T48" fmla="*/ 15 w 23"/>
                  <a:gd name="T49" fmla="*/ 0 h 30"/>
                  <a:gd name="T50" fmla="*/ 11 w 23"/>
                  <a:gd name="T51" fmla="*/ 0 h 30"/>
                  <a:gd name="T52" fmla="*/ 7 w 23"/>
                  <a:gd name="T53" fmla="*/ 0 h 30"/>
                  <a:gd name="T54" fmla="*/ 7 w 23"/>
                  <a:gd name="T55" fmla="*/ 0 h 30"/>
                  <a:gd name="T56" fmla="*/ 4 w 23"/>
                  <a:gd name="T57" fmla="*/ 0 h 30"/>
                  <a:gd name="T58" fmla="*/ 4 w 23"/>
                  <a:gd name="T59" fmla="*/ 5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4" y="5"/>
                    </a:moveTo>
                    <a:lnTo>
                      <a:pt x="4" y="5"/>
                    </a:lnTo>
                    <a:lnTo>
                      <a:pt x="0" y="9"/>
                    </a:lnTo>
                    <a:lnTo>
                      <a:pt x="0" y="13"/>
                    </a:lnTo>
                    <a:lnTo>
                      <a:pt x="0" y="17"/>
                    </a:lnTo>
                    <a:lnTo>
                      <a:pt x="0" y="22"/>
                    </a:lnTo>
                    <a:lnTo>
                      <a:pt x="0" y="26"/>
                    </a:lnTo>
                    <a:lnTo>
                      <a:pt x="4" y="30"/>
                    </a:lnTo>
                    <a:lnTo>
                      <a:pt x="7" y="30"/>
                    </a:lnTo>
                    <a:lnTo>
                      <a:pt x="11" y="30"/>
                    </a:lnTo>
                    <a:lnTo>
                      <a:pt x="15" y="26"/>
                    </a:lnTo>
                    <a:lnTo>
                      <a:pt x="19" y="26"/>
                    </a:lnTo>
                    <a:lnTo>
                      <a:pt x="19" y="22"/>
                    </a:lnTo>
                    <a:lnTo>
                      <a:pt x="19" y="17"/>
                    </a:lnTo>
                    <a:lnTo>
                      <a:pt x="23" y="17"/>
                    </a:lnTo>
                    <a:lnTo>
                      <a:pt x="23" y="13"/>
                    </a:lnTo>
                    <a:lnTo>
                      <a:pt x="19" y="9"/>
                    </a:lnTo>
                    <a:lnTo>
                      <a:pt x="19" y="5"/>
                    </a:lnTo>
                    <a:lnTo>
                      <a:pt x="15" y="5"/>
                    </a:lnTo>
                    <a:lnTo>
                      <a:pt x="15" y="0"/>
                    </a:lnTo>
                    <a:lnTo>
                      <a:pt x="11" y="0"/>
                    </a:lnTo>
                    <a:lnTo>
                      <a:pt x="7" y="0"/>
                    </a:lnTo>
                    <a:lnTo>
                      <a:pt x="4" y="0"/>
                    </a:lnTo>
                    <a:lnTo>
                      <a:pt x="4"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5" name="Freeform 1423"/>
              <p:cNvSpPr>
                <a:spLocks/>
              </p:cNvSpPr>
              <p:nvPr/>
            </p:nvSpPr>
            <p:spPr bwMode="auto">
              <a:xfrm>
                <a:off x="2630" y="3371"/>
                <a:ext cx="30" cy="25"/>
              </a:xfrm>
              <a:custGeom>
                <a:avLst/>
                <a:gdLst>
                  <a:gd name="T0" fmla="*/ 0 w 30"/>
                  <a:gd name="T1" fmla="*/ 8 h 25"/>
                  <a:gd name="T2" fmla="*/ 0 w 30"/>
                  <a:gd name="T3" fmla="*/ 8 h 25"/>
                  <a:gd name="T4" fmla="*/ 0 w 30"/>
                  <a:gd name="T5" fmla="*/ 13 h 25"/>
                  <a:gd name="T6" fmla="*/ 0 w 30"/>
                  <a:gd name="T7" fmla="*/ 17 h 25"/>
                  <a:gd name="T8" fmla="*/ 3 w 30"/>
                  <a:gd name="T9" fmla="*/ 21 h 25"/>
                  <a:gd name="T10" fmla="*/ 3 w 30"/>
                  <a:gd name="T11" fmla="*/ 25 h 25"/>
                  <a:gd name="T12" fmla="*/ 7 w 30"/>
                  <a:gd name="T13" fmla="*/ 25 h 25"/>
                  <a:gd name="T14" fmla="*/ 11 w 30"/>
                  <a:gd name="T15" fmla="*/ 25 h 25"/>
                  <a:gd name="T16" fmla="*/ 15 w 30"/>
                  <a:gd name="T17" fmla="*/ 25 h 25"/>
                  <a:gd name="T18" fmla="*/ 18 w 30"/>
                  <a:gd name="T19" fmla="*/ 25 h 25"/>
                  <a:gd name="T20" fmla="*/ 22 w 30"/>
                  <a:gd name="T21" fmla="*/ 25 h 25"/>
                  <a:gd name="T22" fmla="*/ 22 w 30"/>
                  <a:gd name="T23" fmla="*/ 25 h 25"/>
                  <a:gd name="T24" fmla="*/ 26 w 30"/>
                  <a:gd name="T25" fmla="*/ 25 h 25"/>
                  <a:gd name="T26" fmla="*/ 30 w 30"/>
                  <a:gd name="T27" fmla="*/ 21 h 25"/>
                  <a:gd name="T28" fmla="*/ 30 w 30"/>
                  <a:gd name="T29" fmla="*/ 17 h 25"/>
                  <a:gd name="T30" fmla="*/ 30 w 30"/>
                  <a:gd name="T31" fmla="*/ 17 h 25"/>
                  <a:gd name="T32" fmla="*/ 30 w 30"/>
                  <a:gd name="T33" fmla="*/ 13 h 25"/>
                  <a:gd name="T34" fmla="*/ 30 w 30"/>
                  <a:gd name="T35" fmla="*/ 8 h 25"/>
                  <a:gd name="T36" fmla="*/ 30 w 30"/>
                  <a:gd name="T37" fmla="*/ 8 h 25"/>
                  <a:gd name="T38" fmla="*/ 30 w 30"/>
                  <a:gd name="T39" fmla="*/ 4 h 25"/>
                  <a:gd name="T40" fmla="*/ 26 w 30"/>
                  <a:gd name="T41" fmla="*/ 4 h 25"/>
                  <a:gd name="T42" fmla="*/ 26 w 30"/>
                  <a:gd name="T43" fmla="*/ 0 h 25"/>
                  <a:gd name="T44" fmla="*/ 18 w 30"/>
                  <a:gd name="T45" fmla="*/ 0 h 25"/>
                  <a:gd name="T46" fmla="*/ 15 w 30"/>
                  <a:gd name="T47" fmla="*/ 0 h 25"/>
                  <a:gd name="T48" fmla="*/ 11 w 30"/>
                  <a:gd name="T49" fmla="*/ 0 h 25"/>
                  <a:gd name="T50" fmla="*/ 7 w 30"/>
                  <a:gd name="T51" fmla="*/ 0 h 25"/>
                  <a:gd name="T52" fmla="*/ 7 w 30"/>
                  <a:gd name="T53" fmla="*/ 0 h 25"/>
                  <a:gd name="T54" fmla="*/ 3 w 30"/>
                  <a:gd name="T55" fmla="*/ 0 h 25"/>
                  <a:gd name="T56" fmla="*/ 3 w 30"/>
                  <a:gd name="T57" fmla="*/ 4 h 25"/>
                  <a:gd name="T58" fmla="*/ 0 w 30"/>
                  <a:gd name="T59" fmla="*/ 4 h 25"/>
                  <a:gd name="T60" fmla="*/ 0 w 30"/>
                  <a:gd name="T61" fmla="*/ 4 h 25"/>
                  <a:gd name="T62" fmla="*/ 0 w 30"/>
                  <a:gd name="T63" fmla="*/ 8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5"/>
                  <a:gd name="T98" fmla="*/ 30 w 30"/>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5">
                    <a:moveTo>
                      <a:pt x="0" y="8"/>
                    </a:moveTo>
                    <a:lnTo>
                      <a:pt x="0" y="8"/>
                    </a:lnTo>
                    <a:lnTo>
                      <a:pt x="0" y="13"/>
                    </a:lnTo>
                    <a:lnTo>
                      <a:pt x="0" y="17"/>
                    </a:lnTo>
                    <a:lnTo>
                      <a:pt x="3" y="21"/>
                    </a:lnTo>
                    <a:lnTo>
                      <a:pt x="3" y="25"/>
                    </a:lnTo>
                    <a:lnTo>
                      <a:pt x="7" y="25"/>
                    </a:lnTo>
                    <a:lnTo>
                      <a:pt x="11" y="25"/>
                    </a:lnTo>
                    <a:lnTo>
                      <a:pt x="15" y="25"/>
                    </a:lnTo>
                    <a:lnTo>
                      <a:pt x="18" y="25"/>
                    </a:lnTo>
                    <a:lnTo>
                      <a:pt x="22" y="25"/>
                    </a:lnTo>
                    <a:lnTo>
                      <a:pt x="26" y="25"/>
                    </a:lnTo>
                    <a:lnTo>
                      <a:pt x="30" y="21"/>
                    </a:lnTo>
                    <a:lnTo>
                      <a:pt x="30" y="17"/>
                    </a:lnTo>
                    <a:lnTo>
                      <a:pt x="30" y="13"/>
                    </a:lnTo>
                    <a:lnTo>
                      <a:pt x="30" y="8"/>
                    </a:lnTo>
                    <a:lnTo>
                      <a:pt x="30" y="4"/>
                    </a:lnTo>
                    <a:lnTo>
                      <a:pt x="26" y="4"/>
                    </a:lnTo>
                    <a:lnTo>
                      <a:pt x="26" y="0"/>
                    </a:lnTo>
                    <a:lnTo>
                      <a:pt x="18" y="0"/>
                    </a:lnTo>
                    <a:lnTo>
                      <a:pt x="15" y="0"/>
                    </a:lnTo>
                    <a:lnTo>
                      <a:pt x="11" y="0"/>
                    </a:lnTo>
                    <a:lnTo>
                      <a:pt x="7" y="0"/>
                    </a:lnTo>
                    <a:lnTo>
                      <a:pt x="3" y="0"/>
                    </a:lnTo>
                    <a:lnTo>
                      <a:pt x="3"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6" name="Freeform 1424"/>
              <p:cNvSpPr>
                <a:spLocks/>
              </p:cNvSpPr>
              <p:nvPr/>
            </p:nvSpPr>
            <p:spPr bwMode="auto">
              <a:xfrm>
                <a:off x="2569" y="3358"/>
                <a:ext cx="19" cy="34"/>
              </a:xfrm>
              <a:custGeom>
                <a:avLst/>
                <a:gdLst>
                  <a:gd name="T0" fmla="*/ 0 w 19"/>
                  <a:gd name="T1" fmla="*/ 4 h 34"/>
                  <a:gd name="T2" fmla="*/ 0 w 19"/>
                  <a:gd name="T3" fmla="*/ 4 h 34"/>
                  <a:gd name="T4" fmla="*/ 0 w 19"/>
                  <a:gd name="T5" fmla="*/ 13 h 34"/>
                  <a:gd name="T6" fmla="*/ 0 w 19"/>
                  <a:gd name="T7" fmla="*/ 17 h 34"/>
                  <a:gd name="T8" fmla="*/ 0 w 19"/>
                  <a:gd name="T9" fmla="*/ 17 h 34"/>
                  <a:gd name="T10" fmla="*/ 0 w 19"/>
                  <a:gd name="T11" fmla="*/ 21 h 34"/>
                  <a:gd name="T12" fmla="*/ 0 w 19"/>
                  <a:gd name="T13" fmla="*/ 26 h 34"/>
                  <a:gd name="T14" fmla="*/ 0 w 19"/>
                  <a:gd name="T15" fmla="*/ 30 h 34"/>
                  <a:gd name="T16" fmla="*/ 0 w 19"/>
                  <a:gd name="T17" fmla="*/ 30 h 34"/>
                  <a:gd name="T18" fmla="*/ 4 w 19"/>
                  <a:gd name="T19" fmla="*/ 34 h 34"/>
                  <a:gd name="T20" fmla="*/ 4 w 19"/>
                  <a:gd name="T21" fmla="*/ 34 h 34"/>
                  <a:gd name="T22" fmla="*/ 4 w 19"/>
                  <a:gd name="T23" fmla="*/ 34 h 34"/>
                  <a:gd name="T24" fmla="*/ 8 w 19"/>
                  <a:gd name="T25" fmla="*/ 34 h 34"/>
                  <a:gd name="T26" fmla="*/ 8 w 19"/>
                  <a:gd name="T27" fmla="*/ 34 h 34"/>
                  <a:gd name="T28" fmla="*/ 15 w 19"/>
                  <a:gd name="T29" fmla="*/ 30 h 34"/>
                  <a:gd name="T30" fmla="*/ 15 w 19"/>
                  <a:gd name="T31" fmla="*/ 26 h 34"/>
                  <a:gd name="T32" fmla="*/ 19 w 19"/>
                  <a:gd name="T33" fmla="*/ 26 h 34"/>
                  <a:gd name="T34" fmla="*/ 19 w 19"/>
                  <a:gd name="T35" fmla="*/ 21 h 34"/>
                  <a:gd name="T36" fmla="*/ 19 w 19"/>
                  <a:gd name="T37" fmla="*/ 17 h 34"/>
                  <a:gd name="T38" fmla="*/ 19 w 19"/>
                  <a:gd name="T39" fmla="*/ 13 h 34"/>
                  <a:gd name="T40" fmla="*/ 19 w 19"/>
                  <a:gd name="T41" fmla="*/ 13 h 34"/>
                  <a:gd name="T42" fmla="*/ 19 w 19"/>
                  <a:gd name="T43" fmla="*/ 9 h 34"/>
                  <a:gd name="T44" fmla="*/ 15 w 19"/>
                  <a:gd name="T45" fmla="*/ 9 h 34"/>
                  <a:gd name="T46" fmla="*/ 15 w 19"/>
                  <a:gd name="T47" fmla="*/ 4 h 34"/>
                  <a:gd name="T48" fmla="*/ 12 w 19"/>
                  <a:gd name="T49" fmla="*/ 4 h 34"/>
                  <a:gd name="T50" fmla="*/ 8 w 19"/>
                  <a:gd name="T51" fmla="*/ 0 h 34"/>
                  <a:gd name="T52" fmla="*/ 8 w 19"/>
                  <a:gd name="T53" fmla="*/ 0 h 34"/>
                  <a:gd name="T54" fmla="*/ 4 w 19"/>
                  <a:gd name="T55" fmla="*/ 4 h 34"/>
                  <a:gd name="T56" fmla="*/ 4 w 19"/>
                  <a:gd name="T57" fmla="*/ 4 h 34"/>
                  <a:gd name="T58" fmla="*/ 0 w 19"/>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4"/>
                  <a:gd name="T92" fmla="*/ 19 w 19"/>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4">
                    <a:moveTo>
                      <a:pt x="0" y="4"/>
                    </a:moveTo>
                    <a:lnTo>
                      <a:pt x="0" y="4"/>
                    </a:lnTo>
                    <a:lnTo>
                      <a:pt x="0" y="13"/>
                    </a:lnTo>
                    <a:lnTo>
                      <a:pt x="0" y="17"/>
                    </a:lnTo>
                    <a:lnTo>
                      <a:pt x="0" y="21"/>
                    </a:lnTo>
                    <a:lnTo>
                      <a:pt x="0" y="26"/>
                    </a:lnTo>
                    <a:lnTo>
                      <a:pt x="0" y="30"/>
                    </a:lnTo>
                    <a:lnTo>
                      <a:pt x="4" y="34"/>
                    </a:lnTo>
                    <a:lnTo>
                      <a:pt x="8" y="34"/>
                    </a:lnTo>
                    <a:lnTo>
                      <a:pt x="15" y="30"/>
                    </a:lnTo>
                    <a:lnTo>
                      <a:pt x="15" y="26"/>
                    </a:lnTo>
                    <a:lnTo>
                      <a:pt x="19" y="26"/>
                    </a:lnTo>
                    <a:lnTo>
                      <a:pt x="19" y="21"/>
                    </a:lnTo>
                    <a:lnTo>
                      <a:pt x="19" y="17"/>
                    </a:lnTo>
                    <a:lnTo>
                      <a:pt x="19" y="13"/>
                    </a:lnTo>
                    <a:lnTo>
                      <a:pt x="19" y="9"/>
                    </a:lnTo>
                    <a:lnTo>
                      <a:pt x="15" y="9"/>
                    </a:lnTo>
                    <a:lnTo>
                      <a:pt x="15" y="4"/>
                    </a:lnTo>
                    <a:lnTo>
                      <a:pt x="12" y="4"/>
                    </a:lnTo>
                    <a:lnTo>
                      <a:pt x="8"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47" name="Freeform 1425"/>
              <p:cNvSpPr>
                <a:spLocks/>
              </p:cNvSpPr>
              <p:nvPr/>
            </p:nvSpPr>
            <p:spPr bwMode="auto">
              <a:xfrm>
                <a:off x="2664" y="3350"/>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3 w 15"/>
                  <a:gd name="T11" fmla="*/ 8 h 12"/>
                  <a:gd name="T12" fmla="*/ 3 w 15"/>
                  <a:gd name="T13" fmla="*/ 12 h 12"/>
                  <a:gd name="T14" fmla="*/ 7 w 15"/>
                  <a:gd name="T15" fmla="*/ 12 h 12"/>
                  <a:gd name="T16" fmla="*/ 11 w 15"/>
                  <a:gd name="T17" fmla="*/ 12 h 12"/>
                  <a:gd name="T18" fmla="*/ 11 w 15"/>
                  <a:gd name="T19" fmla="*/ 8 h 12"/>
                  <a:gd name="T20" fmla="*/ 15 w 15"/>
                  <a:gd name="T21" fmla="*/ 8 h 12"/>
                  <a:gd name="T22" fmla="*/ 15 w 15"/>
                  <a:gd name="T23" fmla="*/ 8 h 12"/>
                  <a:gd name="T24" fmla="*/ 15 w 15"/>
                  <a:gd name="T25" fmla="*/ 4 h 12"/>
                  <a:gd name="T26" fmla="*/ 15 w 15"/>
                  <a:gd name="T27" fmla="*/ 4 h 12"/>
                  <a:gd name="T28" fmla="*/ 15 w 15"/>
                  <a:gd name="T29" fmla="*/ 0 h 12"/>
                  <a:gd name="T30" fmla="*/ 15 w 15"/>
                  <a:gd name="T31" fmla="*/ 0 h 12"/>
                  <a:gd name="T32" fmla="*/ 11 w 15"/>
                  <a:gd name="T33" fmla="*/ 0 h 12"/>
                  <a:gd name="T34" fmla="*/ 7 w 15"/>
                  <a:gd name="T35" fmla="*/ 0 h 12"/>
                  <a:gd name="T36" fmla="*/ 7 w 15"/>
                  <a:gd name="T37" fmla="*/ 0 h 12"/>
                  <a:gd name="T38" fmla="*/ 3 w 15"/>
                  <a:gd name="T39" fmla="*/ 0 h 12"/>
                  <a:gd name="T40" fmla="*/ 0 w 15"/>
                  <a:gd name="T41" fmla="*/ 0 h 12"/>
                  <a:gd name="T42" fmla="*/ 0 w 15"/>
                  <a:gd name="T43" fmla="*/ 0 h 12"/>
                  <a:gd name="T44" fmla="*/ 0 w 15"/>
                  <a:gd name="T45" fmla="*/ 0 h 12"/>
                  <a:gd name="T46" fmla="*/ 0 w 15"/>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2"/>
                  <a:gd name="T74" fmla="*/ 15 w 15"/>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2">
                    <a:moveTo>
                      <a:pt x="0" y="4"/>
                    </a:moveTo>
                    <a:lnTo>
                      <a:pt x="0" y="4"/>
                    </a:lnTo>
                    <a:lnTo>
                      <a:pt x="0" y="8"/>
                    </a:lnTo>
                    <a:lnTo>
                      <a:pt x="3" y="8"/>
                    </a:lnTo>
                    <a:lnTo>
                      <a:pt x="3" y="12"/>
                    </a:lnTo>
                    <a:lnTo>
                      <a:pt x="7" y="12"/>
                    </a:lnTo>
                    <a:lnTo>
                      <a:pt x="11" y="12"/>
                    </a:lnTo>
                    <a:lnTo>
                      <a:pt x="11" y="8"/>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48" name="Group 1426"/>
              <p:cNvGrpSpPr>
                <a:grpSpLocks/>
              </p:cNvGrpSpPr>
              <p:nvPr/>
            </p:nvGrpSpPr>
            <p:grpSpPr bwMode="auto">
              <a:xfrm>
                <a:off x="2562" y="3273"/>
                <a:ext cx="26" cy="47"/>
                <a:chOff x="2562" y="3273"/>
                <a:chExt cx="26" cy="47"/>
              </a:xfrm>
            </p:grpSpPr>
            <p:sp>
              <p:nvSpPr>
                <p:cNvPr id="1270" name="Freeform 1427"/>
                <p:cNvSpPr>
                  <a:spLocks/>
                </p:cNvSpPr>
                <p:nvPr/>
              </p:nvSpPr>
              <p:spPr bwMode="auto">
                <a:xfrm>
                  <a:off x="2573" y="3295"/>
                  <a:ext cx="1" cy="25"/>
                </a:xfrm>
                <a:custGeom>
                  <a:avLst/>
                  <a:gdLst>
                    <a:gd name="T0" fmla="*/ 0 w 1"/>
                    <a:gd name="T1" fmla="*/ 0 h 25"/>
                    <a:gd name="T2" fmla="*/ 0 w 1"/>
                    <a:gd name="T3" fmla="*/ 0 h 25"/>
                    <a:gd name="T4" fmla="*/ 0 w 1"/>
                    <a:gd name="T5" fmla="*/ 21 h 25"/>
                    <a:gd name="T6" fmla="*/ 0 w 1"/>
                    <a:gd name="T7" fmla="*/ 25 h 25"/>
                    <a:gd name="T8" fmla="*/ 0 w 1"/>
                    <a:gd name="T9" fmla="*/ 21 h 25"/>
                    <a:gd name="T10" fmla="*/ 0 w 1"/>
                    <a:gd name="T11" fmla="*/ 17 h 25"/>
                    <a:gd name="T12" fmla="*/ 0 w 1"/>
                    <a:gd name="T13" fmla="*/ 12 h 25"/>
                    <a:gd name="T14" fmla="*/ 0 w 1"/>
                    <a:gd name="T15" fmla="*/ 4 h 25"/>
                    <a:gd name="T16" fmla="*/ 0 w 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5"/>
                    <a:gd name="T29" fmla="*/ 1 w 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5">
                      <a:moveTo>
                        <a:pt x="0" y="0"/>
                      </a:moveTo>
                      <a:lnTo>
                        <a:pt x="0" y="0"/>
                      </a:lnTo>
                      <a:lnTo>
                        <a:pt x="0" y="21"/>
                      </a:lnTo>
                      <a:lnTo>
                        <a:pt x="0" y="25"/>
                      </a:lnTo>
                      <a:lnTo>
                        <a:pt x="0" y="21"/>
                      </a:lnTo>
                      <a:lnTo>
                        <a:pt x="0" y="17"/>
                      </a:lnTo>
                      <a:lnTo>
                        <a:pt x="0" y="12"/>
                      </a:lnTo>
                      <a:lnTo>
                        <a:pt x="0" y="4"/>
                      </a:lnTo>
                      <a:lnTo>
                        <a:pt x="0" y="0"/>
                      </a:lnTo>
                      <a:close/>
                    </a:path>
                  </a:pathLst>
                </a:custGeom>
                <a:solidFill>
                  <a:srgbClr val="783F31"/>
                </a:solidFill>
                <a:ln w="6350">
                  <a:solidFill>
                    <a:srgbClr val="783F31"/>
                  </a:solidFill>
                  <a:round/>
                  <a:headEnd/>
                  <a:tailEnd/>
                </a:ln>
              </p:spPr>
              <p:txBody>
                <a:bodyPr/>
                <a:lstStyle/>
                <a:p>
                  <a:endParaRPr lang="fa-IR"/>
                </a:p>
              </p:txBody>
            </p:sp>
            <p:sp>
              <p:nvSpPr>
                <p:cNvPr id="1271" name="Freeform 1428"/>
                <p:cNvSpPr>
                  <a:spLocks/>
                </p:cNvSpPr>
                <p:nvPr/>
              </p:nvSpPr>
              <p:spPr bwMode="auto">
                <a:xfrm>
                  <a:off x="2562" y="3273"/>
                  <a:ext cx="26" cy="26"/>
                </a:xfrm>
                <a:custGeom>
                  <a:avLst/>
                  <a:gdLst>
                    <a:gd name="T0" fmla="*/ 0 w 26"/>
                    <a:gd name="T1" fmla="*/ 9 h 26"/>
                    <a:gd name="T2" fmla="*/ 0 w 26"/>
                    <a:gd name="T3" fmla="*/ 9 h 26"/>
                    <a:gd name="T4" fmla="*/ 0 w 26"/>
                    <a:gd name="T5" fmla="*/ 13 h 26"/>
                    <a:gd name="T6" fmla="*/ 0 w 26"/>
                    <a:gd name="T7" fmla="*/ 17 h 26"/>
                    <a:gd name="T8" fmla="*/ 0 w 26"/>
                    <a:gd name="T9" fmla="*/ 17 h 26"/>
                    <a:gd name="T10" fmla="*/ 4 w 26"/>
                    <a:gd name="T11" fmla="*/ 22 h 26"/>
                    <a:gd name="T12" fmla="*/ 7 w 26"/>
                    <a:gd name="T13" fmla="*/ 22 h 26"/>
                    <a:gd name="T14" fmla="*/ 7 w 26"/>
                    <a:gd name="T15" fmla="*/ 26 h 26"/>
                    <a:gd name="T16" fmla="*/ 11 w 26"/>
                    <a:gd name="T17" fmla="*/ 26 h 26"/>
                    <a:gd name="T18" fmla="*/ 15 w 26"/>
                    <a:gd name="T19" fmla="*/ 26 h 26"/>
                    <a:gd name="T20" fmla="*/ 15 w 26"/>
                    <a:gd name="T21" fmla="*/ 26 h 26"/>
                    <a:gd name="T22" fmla="*/ 19 w 26"/>
                    <a:gd name="T23" fmla="*/ 22 h 26"/>
                    <a:gd name="T24" fmla="*/ 19 w 26"/>
                    <a:gd name="T25" fmla="*/ 22 h 26"/>
                    <a:gd name="T26" fmla="*/ 22 w 26"/>
                    <a:gd name="T27" fmla="*/ 22 h 26"/>
                    <a:gd name="T28" fmla="*/ 22 w 26"/>
                    <a:gd name="T29" fmla="*/ 17 h 26"/>
                    <a:gd name="T30" fmla="*/ 26 w 26"/>
                    <a:gd name="T31" fmla="*/ 13 h 26"/>
                    <a:gd name="T32" fmla="*/ 26 w 26"/>
                    <a:gd name="T33" fmla="*/ 13 h 26"/>
                    <a:gd name="T34" fmla="*/ 26 w 26"/>
                    <a:gd name="T35" fmla="*/ 9 h 26"/>
                    <a:gd name="T36" fmla="*/ 22 w 26"/>
                    <a:gd name="T37" fmla="*/ 9 h 26"/>
                    <a:gd name="T38" fmla="*/ 22 w 26"/>
                    <a:gd name="T39" fmla="*/ 5 h 26"/>
                    <a:gd name="T40" fmla="*/ 19 w 26"/>
                    <a:gd name="T41" fmla="*/ 5 h 26"/>
                    <a:gd name="T42" fmla="*/ 15 w 26"/>
                    <a:gd name="T43" fmla="*/ 0 h 26"/>
                    <a:gd name="T44" fmla="*/ 11 w 26"/>
                    <a:gd name="T45" fmla="*/ 0 h 26"/>
                    <a:gd name="T46" fmla="*/ 7 w 26"/>
                    <a:gd name="T47" fmla="*/ 0 h 26"/>
                    <a:gd name="T48" fmla="*/ 4 w 26"/>
                    <a:gd name="T49" fmla="*/ 5 h 26"/>
                    <a:gd name="T50" fmla="*/ 0 w 26"/>
                    <a:gd name="T51" fmla="*/ 5 h 26"/>
                    <a:gd name="T52" fmla="*/ 0 w 26"/>
                    <a:gd name="T53" fmla="*/ 5 h 26"/>
                    <a:gd name="T54" fmla="*/ 0 w 26"/>
                    <a:gd name="T55" fmla="*/ 9 h 26"/>
                    <a:gd name="T56" fmla="*/ 0 w 26"/>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6"/>
                    <a:gd name="T89" fmla="*/ 26 w 2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6">
                      <a:moveTo>
                        <a:pt x="0" y="9"/>
                      </a:moveTo>
                      <a:lnTo>
                        <a:pt x="0" y="9"/>
                      </a:lnTo>
                      <a:lnTo>
                        <a:pt x="0" y="13"/>
                      </a:lnTo>
                      <a:lnTo>
                        <a:pt x="0" y="17"/>
                      </a:lnTo>
                      <a:lnTo>
                        <a:pt x="4" y="22"/>
                      </a:lnTo>
                      <a:lnTo>
                        <a:pt x="7" y="22"/>
                      </a:lnTo>
                      <a:lnTo>
                        <a:pt x="7" y="26"/>
                      </a:lnTo>
                      <a:lnTo>
                        <a:pt x="11" y="26"/>
                      </a:lnTo>
                      <a:lnTo>
                        <a:pt x="15" y="26"/>
                      </a:lnTo>
                      <a:lnTo>
                        <a:pt x="19" y="22"/>
                      </a:lnTo>
                      <a:lnTo>
                        <a:pt x="22" y="22"/>
                      </a:lnTo>
                      <a:lnTo>
                        <a:pt x="22" y="17"/>
                      </a:lnTo>
                      <a:lnTo>
                        <a:pt x="26" y="13"/>
                      </a:lnTo>
                      <a:lnTo>
                        <a:pt x="26" y="9"/>
                      </a:lnTo>
                      <a:lnTo>
                        <a:pt x="22" y="9"/>
                      </a:lnTo>
                      <a:lnTo>
                        <a:pt x="22" y="5"/>
                      </a:lnTo>
                      <a:lnTo>
                        <a:pt x="19" y="5"/>
                      </a:lnTo>
                      <a:lnTo>
                        <a:pt x="15" y="0"/>
                      </a:lnTo>
                      <a:lnTo>
                        <a:pt x="11" y="0"/>
                      </a:lnTo>
                      <a:lnTo>
                        <a:pt x="7" y="0"/>
                      </a:lnTo>
                      <a:lnTo>
                        <a:pt x="4" y="5"/>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49" name="Freeform 1429"/>
              <p:cNvSpPr>
                <a:spLocks/>
              </p:cNvSpPr>
              <p:nvPr/>
            </p:nvSpPr>
            <p:spPr bwMode="auto">
              <a:xfrm>
                <a:off x="2547" y="3307"/>
                <a:ext cx="34" cy="30"/>
              </a:xfrm>
              <a:custGeom>
                <a:avLst/>
                <a:gdLst>
                  <a:gd name="T0" fmla="*/ 0 w 34"/>
                  <a:gd name="T1" fmla="*/ 9 h 30"/>
                  <a:gd name="T2" fmla="*/ 0 w 34"/>
                  <a:gd name="T3" fmla="*/ 9 h 30"/>
                  <a:gd name="T4" fmla="*/ 3 w 34"/>
                  <a:gd name="T5" fmla="*/ 13 h 30"/>
                  <a:gd name="T6" fmla="*/ 3 w 34"/>
                  <a:gd name="T7" fmla="*/ 17 h 30"/>
                  <a:gd name="T8" fmla="*/ 3 w 34"/>
                  <a:gd name="T9" fmla="*/ 22 h 30"/>
                  <a:gd name="T10" fmla="*/ 7 w 34"/>
                  <a:gd name="T11" fmla="*/ 26 h 30"/>
                  <a:gd name="T12" fmla="*/ 11 w 34"/>
                  <a:gd name="T13" fmla="*/ 26 h 30"/>
                  <a:gd name="T14" fmla="*/ 11 w 34"/>
                  <a:gd name="T15" fmla="*/ 26 h 30"/>
                  <a:gd name="T16" fmla="*/ 15 w 34"/>
                  <a:gd name="T17" fmla="*/ 30 h 30"/>
                  <a:gd name="T18" fmla="*/ 19 w 34"/>
                  <a:gd name="T19" fmla="*/ 30 h 30"/>
                  <a:gd name="T20" fmla="*/ 22 w 34"/>
                  <a:gd name="T21" fmla="*/ 26 h 30"/>
                  <a:gd name="T22" fmla="*/ 26 w 34"/>
                  <a:gd name="T23" fmla="*/ 26 h 30"/>
                  <a:gd name="T24" fmla="*/ 26 w 34"/>
                  <a:gd name="T25" fmla="*/ 26 h 30"/>
                  <a:gd name="T26" fmla="*/ 30 w 34"/>
                  <a:gd name="T27" fmla="*/ 22 h 30"/>
                  <a:gd name="T28" fmla="*/ 34 w 34"/>
                  <a:gd name="T29" fmla="*/ 22 h 30"/>
                  <a:gd name="T30" fmla="*/ 34 w 34"/>
                  <a:gd name="T31" fmla="*/ 17 h 30"/>
                  <a:gd name="T32" fmla="*/ 34 w 34"/>
                  <a:gd name="T33" fmla="*/ 13 h 30"/>
                  <a:gd name="T34" fmla="*/ 34 w 34"/>
                  <a:gd name="T35" fmla="*/ 9 h 30"/>
                  <a:gd name="T36" fmla="*/ 34 w 34"/>
                  <a:gd name="T37" fmla="*/ 9 h 30"/>
                  <a:gd name="T38" fmla="*/ 30 w 34"/>
                  <a:gd name="T39" fmla="*/ 5 h 30"/>
                  <a:gd name="T40" fmla="*/ 30 w 34"/>
                  <a:gd name="T41" fmla="*/ 5 h 30"/>
                  <a:gd name="T42" fmla="*/ 26 w 34"/>
                  <a:gd name="T43" fmla="*/ 5 h 30"/>
                  <a:gd name="T44" fmla="*/ 22 w 34"/>
                  <a:gd name="T45" fmla="*/ 0 h 30"/>
                  <a:gd name="T46" fmla="*/ 15 w 34"/>
                  <a:gd name="T47" fmla="*/ 0 h 30"/>
                  <a:gd name="T48" fmla="*/ 15 w 34"/>
                  <a:gd name="T49" fmla="*/ 0 h 30"/>
                  <a:gd name="T50" fmla="*/ 11 w 34"/>
                  <a:gd name="T51" fmla="*/ 0 h 30"/>
                  <a:gd name="T52" fmla="*/ 7 w 34"/>
                  <a:gd name="T53" fmla="*/ 0 h 30"/>
                  <a:gd name="T54" fmla="*/ 7 w 34"/>
                  <a:gd name="T55" fmla="*/ 0 h 30"/>
                  <a:gd name="T56" fmla="*/ 3 w 34"/>
                  <a:gd name="T57" fmla="*/ 5 h 30"/>
                  <a:gd name="T58" fmla="*/ 3 w 34"/>
                  <a:gd name="T59" fmla="*/ 5 h 30"/>
                  <a:gd name="T60" fmla="*/ 3 w 34"/>
                  <a:gd name="T61" fmla="*/ 9 h 30"/>
                  <a:gd name="T62" fmla="*/ 0 w 34"/>
                  <a:gd name="T63" fmla="*/ 9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0"/>
                  <a:gd name="T98" fmla="*/ 34 w 3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0">
                    <a:moveTo>
                      <a:pt x="0" y="9"/>
                    </a:moveTo>
                    <a:lnTo>
                      <a:pt x="0" y="9"/>
                    </a:lnTo>
                    <a:lnTo>
                      <a:pt x="3" y="13"/>
                    </a:lnTo>
                    <a:lnTo>
                      <a:pt x="3" y="17"/>
                    </a:lnTo>
                    <a:lnTo>
                      <a:pt x="3" y="22"/>
                    </a:lnTo>
                    <a:lnTo>
                      <a:pt x="7" y="26"/>
                    </a:lnTo>
                    <a:lnTo>
                      <a:pt x="11" y="26"/>
                    </a:lnTo>
                    <a:lnTo>
                      <a:pt x="15" y="30"/>
                    </a:lnTo>
                    <a:lnTo>
                      <a:pt x="19" y="30"/>
                    </a:lnTo>
                    <a:lnTo>
                      <a:pt x="22" y="26"/>
                    </a:lnTo>
                    <a:lnTo>
                      <a:pt x="26" y="26"/>
                    </a:lnTo>
                    <a:lnTo>
                      <a:pt x="30" y="22"/>
                    </a:lnTo>
                    <a:lnTo>
                      <a:pt x="34" y="22"/>
                    </a:lnTo>
                    <a:lnTo>
                      <a:pt x="34" y="17"/>
                    </a:lnTo>
                    <a:lnTo>
                      <a:pt x="34" y="13"/>
                    </a:lnTo>
                    <a:lnTo>
                      <a:pt x="34" y="9"/>
                    </a:lnTo>
                    <a:lnTo>
                      <a:pt x="30" y="5"/>
                    </a:lnTo>
                    <a:lnTo>
                      <a:pt x="26" y="5"/>
                    </a:lnTo>
                    <a:lnTo>
                      <a:pt x="22" y="0"/>
                    </a:lnTo>
                    <a:lnTo>
                      <a:pt x="15" y="0"/>
                    </a:lnTo>
                    <a:lnTo>
                      <a:pt x="11" y="0"/>
                    </a:lnTo>
                    <a:lnTo>
                      <a:pt x="7" y="0"/>
                    </a:lnTo>
                    <a:lnTo>
                      <a:pt x="3" y="5"/>
                    </a:lnTo>
                    <a:lnTo>
                      <a:pt x="3"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 name="Freeform 1430"/>
              <p:cNvSpPr>
                <a:spLocks/>
              </p:cNvSpPr>
              <p:nvPr/>
            </p:nvSpPr>
            <p:spPr bwMode="auto">
              <a:xfrm>
                <a:off x="2573" y="3418"/>
                <a:ext cx="19" cy="12"/>
              </a:xfrm>
              <a:custGeom>
                <a:avLst/>
                <a:gdLst>
                  <a:gd name="T0" fmla="*/ 0 w 19"/>
                  <a:gd name="T1" fmla="*/ 4 h 12"/>
                  <a:gd name="T2" fmla="*/ 0 w 19"/>
                  <a:gd name="T3" fmla="*/ 4 h 12"/>
                  <a:gd name="T4" fmla="*/ 0 w 19"/>
                  <a:gd name="T5" fmla="*/ 4 h 12"/>
                  <a:gd name="T6" fmla="*/ 4 w 19"/>
                  <a:gd name="T7" fmla="*/ 8 h 12"/>
                  <a:gd name="T8" fmla="*/ 4 w 19"/>
                  <a:gd name="T9" fmla="*/ 8 h 12"/>
                  <a:gd name="T10" fmla="*/ 4 w 19"/>
                  <a:gd name="T11" fmla="*/ 12 h 12"/>
                  <a:gd name="T12" fmla="*/ 8 w 19"/>
                  <a:gd name="T13" fmla="*/ 12 h 12"/>
                  <a:gd name="T14" fmla="*/ 11 w 19"/>
                  <a:gd name="T15" fmla="*/ 12 h 12"/>
                  <a:gd name="T16" fmla="*/ 15 w 19"/>
                  <a:gd name="T17" fmla="*/ 12 h 12"/>
                  <a:gd name="T18" fmla="*/ 15 w 19"/>
                  <a:gd name="T19" fmla="*/ 12 h 12"/>
                  <a:gd name="T20" fmla="*/ 15 w 19"/>
                  <a:gd name="T21" fmla="*/ 8 h 12"/>
                  <a:gd name="T22" fmla="*/ 15 w 19"/>
                  <a:gd name="T23" fmla="*/ 8 h 12"/>
                  <a:gd name="T24" fmla="*/ 19 w 19"/>
                  <a:gd name="T25" fmla="*/ 8 h 12"/>
                  <a:gd name="T26" fmla="*/ 19 w 19"/>
                  <a:gd name="T27" fmla="*/ 4 h 12"/>
                  <a:gd name="T28" fmla="*/ 15 w 19"/>
                  <a:gd name="T29" fmla="*/ 4 h 12"/>
                  <a:gd name="T30" fmla="*/ 15 w 19"/>
                  <a:gd name="T31" fmla="*/ 0 h 12"/>
                  <a:gd name="T32" fmla="*/ 15 w 19"/>
                  <a:gd name="T33" fmla="*/ 0 h 12"/>
                  <a:gd name="T34" fmla="*/ 11 w 19"/>
                  <a:gd name="T35" fmla="*/ 0 h 12"/>
                  <a:gd name="T36" fmla="*/ 8 w 19"/>
                  <a:gd name="T37" fmla="*/ 0 h 12"/>
                  <a:gd name="T38" fmla="*/ 8 w 19"/>
                  <a:gd name="T39" fmla="*/ 0 h 12"/>
                  <a:gd name="T40" fmla="*/ 4 w 19"/>
                  <a:gd name="T41" fmla="*/ 0 h 12"/>
                  <a:gd name="T42" fmla="*/ 4 w 19"/>
                  <a:gd name="T43" fmla="*/ 0 h 12"/>
                  <a:gd name="T44" fmla="*/ 0 w 19"/>
                  <a:gd name="T45" fmla="*/ 4 h 12"/>
                  <a:gd name="T46" fmla="*/ 0 w 19"/>
                  <a:gd name="T47" fmla="*/ 4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2"/>
                  <a:gd name="T74" fmla="*/ 19 w 19"/>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2">
                    <a:moveTo>
                      <a:pt x="0" y="4"/>
                    </a:moveTo>
                    <a:lnTo>
                      <a:pt x="0" y="4"/>
                    </a:lnTo>
                    <a:lnTo>
                      <a:pt x="4" y="8"/>
                    </a:lnTo>
                    <a:lnTo>
                      <a:pt x="4" y="12"/>
                    </a:lnTo>
                    <a:lnTo>
                      <a:pt x="8" y="12"/>
                    </a:lnTo>
                    <a:lnTo>
                      <a:pt x="11" y="12"/>
                    </a:lnTo>
                    <a:lnTo>
                      <a:pt x="15" y="12"/>
                    </a:lnTo>
                    <a:lnTo>
                      <a:pt x="15" y="8"/>
                    </a:lnTo>
                    <a:lnTo>
                      <a:pt x="19" y="8"/>
                    </a:lnTo>
                    <a:lnTo>
                      <a:pt x="19" y="4"/>
                    </a:lnTo>
                    <a:lnTo>
                      <a:pt x="15" y="4"/>
                    </a:lnTo>
                    <a:lnTo>
                      <a:pt x="15" y="0"/>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 name="Freeform 1431"/>
              <p:cNvSpPr>
                <a:spLocks/>
              </p:cNvSpPr>
              <p:nvPr/>
            </p:nvSpPr>
            <p:spPr bwMode="auto">
              <a:xfrm>
                <a:off x="2588" y="3426"/>
                <a:ext cx="15" cy="17"/>
              </a:xfrm>
              <a:custGeom>
                <a:avLst/>
                <a:gdLst>
                  <a:gd name="T0" fmla="*/ 0 w 15"/>
                  <a:gd name="T1" fmla="*/ 4 h 17"/>
                  <a:gd name="T2" fmla="*/ 0 w 15"/>
                  <a:gd name="T3" fmla="*/ 4 h 17"/>
                  <a:gd name="T4" fmla="*/ 0 w 15"/>
                  <a:gd name="T5" fmla="*/ 9 h 17"/>
                  <a:gd name="T6" fmla="*/ 0 w 15"/>
                  <a:gd name="T7" fmla="*/ 13 h 17"/>
                  <a:gd name="T8" fmla="*/ 4 w 15"/>
                  <a:gd name="T9" fmla="*/ 13 h 17"/>
                  <a:gd name="T10" fmla="*/ 4 w 15"/>
                  <a:gd name="T11" fmla="*/ 13 h 17"/>
                  <a:gd name="T12" fmla="*/ 8 w 15"/>
                  <a:gd name="T13" fmla="*/ 17 h 17"/>
                  <a:gd name="T14" fmla="*/ 11 w 15"/>
                  <a:gd name="T15" fmla="*/ 17 h 17"/>
                  <a:gd name="T16" fmla="*/ 11 w 15"/>
                  <a:gd name="T17" fmla="*/ 13 h 17"/>
                  <a:gd name="T18" fmla="*/ 15 w 15"/>
                  <a:gd name="T19" fmla="*/ 13 h 17"/>
                  <a:gd name="T20" fmla="*/ 15 w 15"/>
                  <a:gd name="T21" fmla="*/ 13 h 17"/>
                  <a:gd name="T22" fmla="*/ 15 w 15"/>
                  <a:gd name="T23" fmla="*/ 13 h 17"/>
                  <a:gd name="T24" fmla="*/ 15 w 15"/>
                  <a:gd name="T25" fmla="*/ 9 h 17"/>
                  <a:gd name="T26" fmla="*/ 15 w 15"/>
                  <a:gd name="T27" fmla="*/ 4 h 17"/>
                  <a:gd name="T28" fmla="*/ 15 w 15"/>
                  <a:gd name="T29" fmla="*/ 4 h 17"/>
                  <a:gd name="T30" fmla="*/ 15 w 15"/>
                  <a:gd name="T31" fmla="*/ 4 h 17"/>
                  <a:gd name="T32" fmla="*/ 15 w 15"/>
                  <a:gd name="T33" fmla="*/ 4 h 17"/>
                  <a:gd name="T34" fmla="*/ 11 w 15"/>
                  <a:gd name="T35" fmla="*/ 0 h 17"/>
                  <a:gd name="T36" fmla="*/ 8 w 15"/>
                  <a:gd name="T37" fmla="*/ 0 h 17"/>
                  <a:gd name="T38" fmla="*/ 8 w 15"/>
                  <a:gd name="T39" fmla="*/ 0 h 17"/>
                  <a:gd name="T40" fmla="*/ 4 w 15"/>
                  <a:gd name="T41" fmla="*/ 4 h 17"/>
                  <a:gd name="T42" fmla="*/ 0 w 15"/>
                  <a:gd name="T43" fmla="*/ 4 h 17"/>
                  <a:gd name="T44" fmla="*/ 0 w 15"/>
                  <a:gd name="T45" fmla="*/ 4 h 17"/>
                  <a:gd name="T46" fmla="*/ 0 w 15"/>
                  <a:gd name="T47" fmla="*/ 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7"/>
                  <a:gd name="T74" fmla="*/ 15 w 15"/>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7">
                    <a:moveTo>
                      <a:pt x="0" y="4"/>
                    </a:moveTo>
                    <a:lnTo>
                      <a:pt x="0" y="4"/>
                    </a:lnTo>
                    <a:lnTo>
                      <a:pt x="0" y="9"/>
                    </a:lnTo>
                    <a:lnTo>
                      <a:pt x="0" y="13"/>
                    </a:lnTo>
                    <a:lnTo>
                      <a:pt x="4" y="13"/>
                    </a:lnTo>
                    <a:lnTo>
                      <a:pt x="8" y="17"/>
                    </a:lnTo>
                    <a:lnTo>
                      <a:pt x="11" y="17"/>
                    </a:lnTo>
                    <a:lnTo>
                      <a:pt x="11" y="13"/>
                    </a:lnTo>
                    <a:lnTo>
                      <a:pt x="15" y="13"/>
                    </a:lnTo>
                    <a:lnTo>
                      <a:pt x="15" y="9"/>
                    </a:lnTo>
                    <a:lnTo>
                      <a:pt x="15" y="4"/>
                    </a:lnTo>
                    <a:lnTo>
                      <a:pt x="11" y="0"/>
                    </a:lnTo>
                    <a:lnTo>
                      <a:pt x="8"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 name="Freeform 1432"/>
              <p:cNvSpPr>
                <a:spLocks/>
              </p:cNvSpPr>
              <p:nvPr/>
            </p:nvSpPr>
            <p:spPr bwMode="auto">
              <a:xfrm>
                <a:off x="2599" y="3388"/>
                <a:ext cx="16" cy="13"/>
              </a:xfrm>
              <a:custGeom>
                <a:avLst/>
                <a:gdLst>
                  <a:gd name="T0" fmla="*/ 0 w 16"/>
                  <a:gd name="T1" fmla="*/ 4 h 13"/>
                  <a:gd name="T2" fmla="*/ 0 w 16"/>
                  <a:gd name="T3" fmla="*/ 4 h 13"/>
                  <a:gd name="T4" fmla="*/ 0 w 16"/>
                  <a:gd name="T5" fmla="*/ 4 h 13"/>
                  <a:gd name="T6" fmla="*/ 0 w 16"/>
                  <a:gd name="T7" fmla="*/ 8 h 13"/>
                  <a:gd name="T8" fmla="*/ 4 w 16"/>
                  <a:gd name="T9" fmla="*/ 8 h 13"/>
                  <a:gd name="T10" fmla="*/ 4 w 16"/>
                  <a:gd name="T11" fmla="*/ 13 h 13"/>
                  <a:gd name="T12" fmla="*/ 8 w 16"/>
                  <a:gd name="T13" fmla="*/ 13 h 13"/>
                  <a:gd name="T14" fmla="*/ 12 w 16"/>
                  <a:gd name="T15" fmla="*/ 13 h 13"/>
                  <a:gd name="T16" fmla="*/ 12 w 16"/>
                  <a:gd name="T17" fmla="*/ 13 h 13"/>
                  <a:gd name="T18" fmla="*/ 16 w 16"/>
                  <a:gd name="T19" fmla="*/ 13 h 13"/>
                  <a:gd name="T20" fmla="*/ 16 w 16"/>
                  <a:gd name="T21" fmla="*/ 8 h 13"/>
                  <a:gd name="T22" fmla="*/ 16 w 16"/>
                  <a:gd name="T23" fmla="*/ 8 h 13"/>
                  <a:gd name="T24" fmla="*/ 16 w 16"/>
                  <a:gd name="T25" fmla="*/ 8 h 13"/>
                  <a:gd name="T26" fmla="*/ 16 w 16"/>
                  <a:gd name="T27" fmla="*/ 4 h 13"/>
                  <a:gd name="T28" fmla="*/ 16 w 16"/>
                  <a:gd name="T29" fmla="*/ 4 h 13"/>
                  <a:gd name="T30" fmla="*/ 16 w 16"/>
                  <a:gd name="T31" fmla="*/ 0 h 13"/>
                  <a:gd name="T32" fmla="*/ 16 w 16"/>
                  <a:gd name="T33" fmla="*/ 0 h 13"/>
                  <a:gd name="T34" fmla="*/ 12 w 16"/>
                  <a:gd name="T35" fmla="*/ 0 h 13"/>
                  <a:gd name="T36" fmla="*/ 8 w 16"/>
                  <a:gd name="T37" fmla="*/ 0 h 13"/>
                  <a:gd name="T38" fmla="*/ 4 w 16"/>
                  <a:gd name="T39" fmla="*/ 0 h 13"/>
                  <a:gd name="T40" fmla="*/ 4 w 16"/>
                  <a:gd name="T41" fmla="*/ 0 h 13"/>
                  <a:gd name="T42" fmla="*/ 0 w 16"/>
                  <a:gd name="T43" fmla="*/ 0 h 13"/>
                  <a:gd name="T44" fmla="*/ 0 w 16"/>
                  <a:gd name="T45" fmla="*/ 4 h 13"/>
                  <a:gd name="T46" fmla="*/ 0 w 16"/>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3"/>
                  <a:gd name="T74" fmla="*/ 16 w 1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3">
                    <a:moveTo>
                      <a:pt x="0" y="4"/>
                    </a:moveTo>
                    <a:lnTo>
                      <a:pt x="0" y="4"/>
                    </a:lnTo>
                    <a:lnTo>
                      <a:pt x="0" y="8"/>
                    </a:lnTo>
                    <a:lnTo>
                      <a:pt x="4" y="8"/>
                    </a:lnTo>
                    <a:lnTo>
                      <a:pt x="4" y="13"/>
                    </a:lnTo>
                    <a:lnTo>
                      <a:pt x="8" y="13"/>
                    </a:lnTo>
                    <a:lnTo>
                      <a:pt x="12" y="13"/>
                    </a:lnTo>
                    <a:lnTo>
                      <a:pt x="16" y="13"/>
                    </a:lnTo>
                    <a:lnTo>
                      <a:pt x="16" y="8"/>
                    </a:lnTo>
                    <a:lnTo>
                      <a:pt x="16" y="4"/>
                    </a:lnTo>
                    <a:lnTo>
                      <a:pt x="16" y="0"/>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 name="Freeform 1433"/>
              <p:cNvSpPr>
                <a:spLocks/>
              </p:cNvSpPr>
              <p:nvPr/>
            </p:nvSpPr>
            <p:spPr bwMode="auto">
              <a:xfrm>
                <a:off x="2630" y="3405"/>
                <a:ext cx="18" cy="17"/>
              </a:xfrm>
              <a:custGeom>
                <a:avLst/>
                <a:gdLst>
                  <a:gd name="T0" fmla="*/ 0 w 18"/>
                  <a:gd name="T1" fmla="*/ 4 h 17"/>
                  <a:gd name="T2" fmla="*/ 0 w 18"/>
                  <a:gd name="T3" fmla="*/ 4 h 17"/>
                  <a:gd name="T4" fmla="*/ 0 w 18"/>
                  <a:gd name="T5" fmla="*/ 8 h 17"/>
                  <a:gd name="T6" fmla="*/ 3 w 18"/>
                  <a:gd name="T7" fmla="*/ 13 h 17"/>
                  <a:gd name="T8" fmla="*/ 3 w 18"/>
                  <a:gd name="T9" fmla="*/ 13 h 17"/>
                  <a:gd name="T10" fmla="*/ 3 w 18"/>
                  <a:gd name="T11" fmla="*/ 13 h 17"/>
                  <a:gd name="T12" fmla="*/ 7 w 18"/>
                  <a:gd name="T13" fmla="*/ 17 h 17"/>
                  <a:gd name="T14" fmla="*/ 11 w 18"/>
                  <a:gd name="T15" fmla="*/ 17 h 17"/>
                  <a:gd name="T16" fmla="*/ 15 w 18"/>
                  <a:gd name="T17" fmla="*/ 13 h 17"/>
                  <a:gd name="T18" fmla="*/ 15 w 18"/>
                  <a:gd name="T19" fmla="*/ 13 h 17"/>
                  <a:gd name="T20" fmla="*/ 15 w 18"/>
                  <a:gd name="T21" fmla="*/ 13 h 17"/>
                  <a:gd name="T22" fmla="*/ 15 w 18"/>
                  <a:gd name="T23" fmla="*/ 13 h 17"/>
                  <a:gd name="T24" fmla="*/ 18 w 18"/>
                  <a:gd name="T25" fmla="*/ 8 h 17"/>
                  <a:gd name="T26" fmla="*/ 18 w 18"/>
                  <a:gd name="T27" fmla="*/ 4 h 17"/>
                  <a:gd name="T28" fmla="*/ 15 w 18"/>
                  <a:gd name="T29" fmla="*/ 4 h 17"/>
                  <a:gd name="T30" fmla="*/ 15 w 18"/>
                  <a:gd name="T31" fmla="*/ 4 h 17"/>
                  <a:gd name="T32" fmla="*/ 15 w 18"/>
                  <a:gd name="T33" fmla="*/ 4 h 17"/>
                  <a:gd name="T34" fmla="*/ 11 w 18"/>
                  <a:gd name="T35" fmla="*/ 0 h 17"/>
                  <a:gd name="T36" fmla="*/ 7 w 18"/>
                  <a:gd name="T37" fmla="*/ 0 h 17"/>
                  <a:gd name="T38" fmla="*/ 7 w 18"/>
                  <a:gd name="T39" fmla="*/ 0 h 17"/>
                  <a:gd name="T40" fmla="*/ 3 w 18"/>
                  <a:gd name="T41" fmla="*/ 4 h 17"/>
                  <a:gd name="T42" fmla="*/ 3 w 18"/>
                  <a:gd name="T43" fmla="*/ 4 h 17"/>
                  <a:gd name="T44" fmla="*/ 0 w 18"/>
                  <a:gd name="T45" fmla="*/ 4 h 17"/>
                  <a:gd name="T46" fmla="*/ 0 w 18"/>
                  <a:gd name="T47" fmla="*/ 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
                  <a:gd name="T73" fmla="*/ 0 h 17"/>
                  <a:gd name="T74" fmla="*/ 18 w 1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 h="17">
                    <a:moveTo>
                      <a:pt x="0" y="4"/>
                    </a:moveTo>
                    <a:lnTo>
                      <a:pt x="0" y="4"/>
                    </a:lnTo>
                    <a:lnTo>
                      <a:pt x="0" y="8"/>
                    </a:lnTo>
                    <a:lnTo>
                      <a:pt x="3" y="13"/>
                    </a:lnTo>
                    <a:lnTo>
                      <a:pt x="7" y="17"/>
                    </a:lnTo>
                    <a:lnTo>
                      <a:pt x="11" y="17"/>
                    </a:lnTo>
                    <a:lnTo>
                      <a:pt x="15" y="13"/>
                    </a:lnTo>
                    <a:lnTo>
                      <a:pt x="18" y="8"/>
                    </a:lnTo>
                    <a:lnTo>
                      <a:pt x="18" y="4"/>
                    </a:lnTo>
                    <a:lnTo>
                      <a:pt x="15" y="4"/>
                    </a:lnTo>
                    <a:lnTo>
                      <a:pt x="11" y="0"/>
                    </a:lnTo>
                    <a:lnTo>
                      <a:pt x="7" y="0"/>
                    </a:lnTo>
                    <a:lnTo>
                      <a:pt x="3"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 name="Freeform 1434"/>
              <p:cNvSpPr>
                <a:spLocks/>
              </p:cNvSpPr>
              <p:nvPr/>
            </p:nvSpPr>
            <p:spPr bwMode="auto">
              <a:xfrm>
                <a:off x="2513" y="3447"/>
                <a:ext cx="49" cy="26"/>
              </a:xfrm>
              <a:custGeom>
                <a:avLst/>
                <a:gdLst>
                  <a:gd name="T0" fmla="*/ 0 w 49"/>
                  <a:gd name="T1" fmla="*/ 9 h 26"/>
                  <a:gd name="T2" fmla="*/ 0 w 49"/>
                  <a:gd name="T3" fmla="*/ 9 h 26"/>
                  <a:gd name="T4" fmla="*/ 0 w 49"/>
                  <a:gd name="T5" fmla="*/ 13 h 26"/>
                  <a:gd name="T6" fmla="*/ 3 w 49"/>
                  <a:gd name="T7" fmla="*/ 13 h 26"/>
                  <a:gd name="T8" fmla="*/ 3 w 49"/>
                  <a:gd name="T9" fmla="*/ 17 h 26"/>
                  <a:gd name="T10" fmla="*/ 7 w 49"/>
                  <a:gd name="T11" fmla="*/ 22 h 26"/>
                  <a:gd name="T12" fmla="*/ 11 w 49"/>
                  <a:gd name="T13" fmla="*/ 26 h 26"/>
                  <a:gd name="T14" fmla="*/ 15 w 49"/>
                  <a:gd name="T15" fmla="*/ 26 h 26"/>
                  <a:gd name="T16" fmla="*/ 19 w 49"/>
                  <a:gd name="T17" fmla="*/ 26 h 26"/>
                  <a:gd name="T18" fmla="*/ 22 w 49"/>
                  <a:gd name="T19" fmla="*/ 26 h 26"/>
                  <a:gd name="T20" fmla="*/ 26 w 49"/>
                  <a:gd name="T21" fmla="*/ 26 h 26"/>
                  <a:gd name="T22" fmla="*/ 34 w 49"/>
                  <a:gd name="T23" fmla="*/ 26 h 26"/>
                  <a:gd name="T24" fmla="*/ 37 w 49"/>
                  <a:gd name="T25" fmla="*/ 26 h 26"/>
                  <a:gd name="T26" fmla="*/ 41 w 49"/>
                  <a:gd name="T27" fmla="*/ 22 h 26"/>
                  <a:gd name="T28" fmla="*/ 45 w 49"/>
                  <a:gd name="T29" fmla="*/ 22 h 26"/>
                  <a:gd name="T30" fmla="*/ 45 w 49"/>
                  <a:gd name="T31" fmla="*/ 22 h 26"/>
                  <a:gd name="T32" fmla="*/ 49 w 49"/>
                  <a:gd name="T33" fmla="*/ 17 h 26"/>
                  <a:gd name="T34" fmla="*/ 49 w 49"/>
                  <a:gd name="T35" fmla="*/ 17 h 26"/>
                  <a:gd name="T36" fmla="*/ 49 w 49"/>
                  <a:gd name="T37" fmla="*/ 13 h 26"/>
                  <a:gd name="T38" fmla="*/ 49 w 49"/>
                  <a:gd name="T39" fmla="*/ 9 h 26"/>
                  <a:gd name="T40" fmla="*/ 49 w 49"/>
                  <a:gd name="T41" fmla="*/ 5 h 26"/>
                  <a:gd name="T42" fmla="*/ 45 w 49"/>
                  <a:gd name="T43" fmla="*/ 5 h 26"/>
                  <a:gd name="T44" fmla="*/ 45 w 49"/>
                  <a:gd name="T45" fmla="*/ 5 h 26"/>
                  <a:gd name="T46" fmla="*/ 41 w 49"/>
                  <a:gd name="T47" fmla="*/ 0 h 26"/>
                  <a:gd name="T48" fmla="*/ 34 w 49"/>
                  <a:gd name="T49" fmla="*/ 0 h 26"/>
                  <a:gd name="T50" fmla="*/ 26 w 49"/>
                  <a:gd name="T51" fmla="*/ 0 h 26"/>
                  <a:gd name="T52" fmla="*/ 19 w 49"/>
                  <a:gd name="T53" fmla="*/ 0 h 26"/>
                  <a:gd name="T54" fmla="*/ 15 w 49"/>
                  <a:gd name="T55" fmla="*/ 0 h 26"/>
                  <a:gd name="T56" fmla="*/ 11 w 49"/>
                  <a:gd name="T57" fmla="*/ 0 h 26"/>
                  <a:gd name="T58" fmla="*/ 7 w 49"/>
                  <a:gd name="T59" fmla="*/ 0 h 26"/>
                  <a:gd name="T60" fmla="*/ 3 w 49"/>
                  <a:gd name="T61" fmla="*/ 5 h 26"/>
                  <a:gd name="T62" fmla="*/ 3 w 49"/>
                  <a:gd name="T63" fmla="*/ 5 h 26"/>
                  <a:gd name="T64" fmla="*/ 3 w 49"/>
                  <a:gd name="T65" fmla="*/ 5 h 26"/>
                  <a:gd name="T66" fmla="*/ 0 w 49"/>
                  <a:gd name="T67" fmla="*/ 9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6"/>
                  <a:gd name="T104" fmla="*/ 49 w 49"/>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6">
                    <a:moveTo>
                      <a:pt x="0" y="9"/>
                    </a:moveTo>
                    <a:lnTo>
                      <a:pt x="0" y="9"/>
                    </a:lnTo>
                    <a:lnTo>
                      <a:pt x="0" y="13"/>
                    </a:lnTo>
                    <a:lnTo>
                      <a:pt x="3" y="13"/>
                    </a:lnTo>
                    <a:lnTo>
                      <a:pt x="3" y="17"/>
                    </a:lnTo>
                    <a:lnTo>
                      <a:pt x="7" y="22"/>
                    </a:lnTo>
                    <a:lnTo>
                      <a:pt x="11" y="26"/>
                    </a:lnTo>
                    <a:lnTo>
                      <a:pt x="15" y="26"/>
                    </a:lnTo>
                    <a:lnTo>
                      <a:pt x="19" y="26"/>
                    </a:lnTo>
                    <a:lnTo>
                      <a:pt x="22" y="26"/>
                    </a:lnTo>
                    <a:lnTo>
                      <a:pt x="26" y="26"/>
                    </a:lnTo>
                    <a:lnTo>
                      <a:pt x="34" y="26"/>
                    </a:lnTo>
                    <a:lnTo>
                      <a:pt x="37" y="26"/>
                    </a:lnTo>
                    <a:lnTo>
                      <a:pt x="41" y="22"/>
                    </a:lnTo>
                    <a:lnTo>
                      <a:pt x="45" y="22"/>
                    </a:lnTo>
                    <a:lnTo>
                      <a:pt x="49" y="17"/>
                    </a:lnTo>
                    <a:lnTo>
                      <a:pt x="49" y="13"/>
                    </a:lnTo>
                    <a:lnTo>
                      <a:pt x="49" y="9"/>
                    </a:lnTo>
                    <a:lnTo>
                      <a:pt x="49" y="5"/>
                    </a:lnTo>
                    <a:lnTo>
                      <a:pt x="45" y="5"/>
                    </a:lnTo>
                    <a:lnTo>
                      <a:pt x="41" y="0"/>
                    </a:lnTo>
                    <a:lnTo>
                      <a:pt x="34" y="0"/>
                    </a:lnTo>
                    <a:lnTo>
                      <a:pt x="26" y="0"/>
                    </a:lnTo>
                    <a:lnTo>
                      <a:pt x="19" y="0"/>
                    </a:lnTo>
                    <a:lnTo>
                      <a:pt x="15" y="0"/>
                    </a:lnTo>
                    <a:lnTo>
                      <a:pt x="11" y="0"/>
                    </a:lnTo>
                    <a:lnTo>
                      <a:pt x="7" y="0"/>
                    </a:lnTo>
                    <a:lnTo>
                      <a:pt x="3"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 name="Freeform 1435"/>
              <p:cNvSpPr>
                <a:spLocks/>
              </p:cNvSpPr>
              <p:nvPr/>
            </p:nvSpPr>
            <p:spPr bwMode="auto">
              <a:xfrm>
                <a:off x="2494" y="3477"/>
                <a:ext cx="15" cy="17"/>
              </a:xfrm>
              <a:custGeom>
                <a:avLst/>
                <a:gdLst>
                  <a:gd name="T0" fmla="*/ 0 w 15"/>
                  <a:gd name="T1" fmla="*/ 4 h 17"/>
                  <a:gd name="T2" fmla="*/ 0 w 15"/>
                  <a:gd name="T3" fmla="*/ 4 h 17"/>
                  <a:gd name="T4" fmla="*/ 0 w 15"/>
                  <a:gd name="T5" fmla="*/ 8 h 17"/>
                  <a:gd name="T6" fmla="*/ 0 w 15"/>
                  <a:gd name="T7" fmla="*/ 13 h 17"/>
                  <a:gd name="T8" fmla="*/ 0 w 15"/>
                  <a:gd name="T9" fmla="*/ 13 h 17"/>
                  <a:gd name="T10" fmla="*/ 4 w 15"/>
                  <a:gd name="T11" fmla="*/ 13 h 17"/>
                  <a:gd name="T12" fmla="*/ 4 w 15"/>
                  <a:gd name="T13" fmla="*/ 13 h 17"/>
                  <a:gd name="T14" fmla="*/ 4 w 15"/>
                  <a:gd name="T15" fmla="*/ 17 h 17"/>
                  <a:gd name="T16" fmla="*/ 7 w 15"/>
                  <a:gd name="T17" fmla="*/ 17 h 17"/>
                  <a:gd name="T18" fmla="*/ 7 w 15"/>
                  <a:gd name="T19" fmla="*/ 17 h 17"/>
                  <a:gd name="T20" fmla="*/ 11 w 15"/>
                  <a:gd name="T21" fmla="*/ 17 h 17"/>
                  <a:gd name="T22" fmla="*/ 11 w 15"/>
                  <a:gd name="T23" fmla="*/ 13 h 17"/>
                  <a:gd name="T24" fmla="*/ 11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7 w 15"/>
                  <a:gd name="T47" fmla="*/ 0 h 17"/>
                  <a:gd name="T48" fmla="*/ 4 w 15"/>
                  <a:gd name="T49" fmla="*/ 0 h 17"/>
                  <a:gd name="T50" fmla="*/ 4 w 15"/>
                  <a:gd name="T51" fmla="*/ 0 h 17"/>
                  <a:gd name="T52" fmla="*/ 4 w 15"/>
                  <a:gd name="T53" fmla="*/ 0 h 17"/>
                  <a:gd name="T54" fmla="*/ 0 w 15"/>
                  <a:gd name="T55" fmla="*/ 4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4" y="13"/>
                    </a:lnTo>
                    <a:lnTo>
                      <a:pt x="4" y="17"/>
                    </a:lnTo>
                    <a:lnTo>
                      <a:pt x="7" y="17"/>
                    </a:lnTo>
                    <a:lnTo>
                      <a:pt x="11" y="17"/>
                    </a:lnTo>
                    <a:lnTo>
                      <a:pt x="11" y="13"/>
                    </a:lnTo>
                    <a:lnTo>
                      <a:pt x="15" y="13"/>
                    </a:lnTo>
                    <a:lnTo>
                      <a:pt x="15" y="8"/>
                    </a:lnTo>
                    <a:lnTo>
                      <a:pt x="15" y="4"/>
                    </a:lnTo>
                    <a:lnTo>
                      <a:pt x="11" y="4"/>
                    </a:lnTo>
                    <a:lnTo>
                      <a:pt x="11" y="0"/>
                    </a:lnTo>
                    <a:lnTo>
                      <a:pt x="7"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 name="Freeform 1436"/>
              <p:cNvSpPr>
                <a:spLocks/>
              </p:cNvSpPr>
              <p:nvPr/>
            </p:nvSpPr>
            <p:spPr bwMode="auto">
              <a:xfrm>
                <a:off x="2396" y="3528"/>
                <a:ext cx="19" cy="17"/>
              </a:xfrm>
              <a:custGeom>
                <a:avLst/>
                <a:gdLst>
                  <a:gd name="T0" fmla="*/ 0 w 19"/>
                  <a:gd name="T1" fmla="*/ 4 h 17"/>
                  <a:gd name="T2" fmla="*/ 0 w 19"/>
                  <a:gd name="T3" fmla="*/ 4 h 17"/>
                  <a:gd name="T4" fmla="*/ 4 w 19"/>
                  <a:gd name="T5" fmla="*/ 8 h 17"/>
                  <a:gd name="T6" fmla="*/ 4 w 19"/>
                  <a:gd name="T7" fmla="*/ 8 h 17"/>
                  <a:gd name="T8" fmla="*/ 4 w 19"/>
                  <a:gd name="T9" fmla="*/ 13 h 17"/>
                  <a:gd name="T10" fmla="*/ 4 w 19"/>
                  <a:gd name="T11" fmla="*/ 13 h 17"/>
                  <a:gd name="T12" fmla="*/ 7 w 19"/>
                  <a:gd name="T13" fmla="*/ 13 h 17"/>
                  <a:gd name="T14" fmla="*/ 7 w 19"/>
                  <a:gd name="T15" fmla="*/ 17 h 17"/>
                  <a:gd name="T16" fmla="*/ 7 w 19"/>
                  <a:gd name="T17" fmla="*/ 17 h 17"/>
                  <a:gd name="T18" fmla="*/ 11 w 19"/>
                  <a:gd name="T19" fmla="*/ 17 h 17"/>
                  <a:gd name="T20" fmla="*/ 11 w 19"/>
                  <a:gd name="T21" fmla="*/ 17 h 17"/>
                  <a:gd name="T22" fmla="*/ 15 w 19"/>
                  <a:gd name="T23" fmla="*/ 13 h 17"/>
                  <a:gd name="T24" fmla="*/ 15 w 19"/>
                  <a:gd name="T25" fmla="*/ 13 h 17"/>
                  <a:gd name="T26" fmla="*/ 15 w 19"/>
                  <a:gd name="T27" fmla="*/ 13 h 17"/>
                  <a:gd name="T28" fmla="*/ 15 w 19"/>
                  <a:gd name="T29" fmla="*/ 13 h 17"/>
                  <a:gd name="T30" fmla="*/ 19 w 19"/>
                  <a:gd name="T31" fmla="*/ 8 h 17"/>
                  <a:gd name="T32" fmla="*/ 19 w 19"/>
                  <a:gd name="T33" fmla="*/ 8 h 17"/>
                  <a:gd name="T34" fmla="*/ 19 w 19"/>
                  <a:gd name="T35" fmla="*/ 4 h 17"/>
                  <a:gd name="T36" fmla="*/ 19 w 19"/>
                  <a:gd name="T37" fmla="*/ 4 h 17"/>
                  <a:gd name="T38" fmla="*/ 15 w 19"/>
                  <a:gd name="T39" fmla="*/ 4 h 17"/>
                  <a:gd name="T40" fmla="*/ 15 w 19"/>
                  <a:gd name="T41" fmla="*/ 4 h 17"/>
                  <a:gd name="T42" fmla="*/ 15 w 19"/>
                  <a:gd name="T43" fmla="*/ 4 h 17"/>
                  <a:gd name="T44" fmla="*/ 11 w 19"/>
                  <a:gd name="T45" fmla="*/ 0 h 17"/>
                  <a:gd name="T46" fmla="*/ 7 w 19"/>
                  <a:gd name="T47" fmla="*/ 0 h 17"/>
                  <a:gd name="T48" fmla="*/ 7 w 19"/>
                  <a:gd name="T49" fmla="*/ 0 h 17"/>
                  <a:gd name="T50" fmla="*/ 7 w 19"/>
                  <a:gd name="T51" fmla="*/ 0 h 17"/>
                  <a:gd name="T52" fmla="*/ 4 w 19"/>
                  <a:gd name="T53" fmla="*/ 0 h 17"/>
                  <a:gd name="T54" fmla="*/ 4 w 19"/>
                  <a:gd name="T55" fmla="*/ 4 h 17"/>
                  <a:gd name="T56" fmla="*/ 4 w 19"/>
                  <a:gd name="T57" fmla="*/ 4 h 17"/>
                  <a:gd name="T58" fmla="*/ 4 w 19"/>
                  <a:gd name="T59" fmla="*/ 4 h 17"/>
                  <a:gd name="T60" fmla="*/ 0 w 19"/>
                  <a:gd name="T61" fmla="*/ 4 h 17"/>
                  <a:gd name="T62" fmla="*/ 0 w 19"/>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4"/>
                    </a:moveTo>
                    <a:lnTo>
                      <a:pt x="0" y="4"/>
                    </a:lnTo>
                    <a:lnTo>
                      <a:pt x="4" y="8"/>
                    </a:lnTo>
                    <a:lnTo>
                      <a:pt x="4" y="13"/>
                    </a:lnTo>
                    <a:lnTo>
                      <a:pt x="7" y="13"/>
                    </a:lnTo>
                    <a:lnTo>
                      <a:pt x="7" y="17"/>
                    </a:lnTo>
                    <a:lnTo>
                      <a:pt x="11" y="17"/>
                    </a:lnTo>
                    <a:lnTo>
                      <a:pt x="15" y="13"/>
                    </a:lnTo>
                    <a:lnTo>
                      <a:pt x="19" y="8"/>
                    </a:lnTo>
                    <a:lnTo>
                      <a:pt x="19" y="4"/>
                    </a:lnTo>
                    <a:lnTo>
                      <a:pt x="15" y="4"/>
                    </a:lnTo>
                    <a:lnTo>
                      <a:pt x="11" y="0"/>
                    </a:lnTo>
                    <a:lnTo>
                      <a:pt x="7"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 name="Freeform 1437"/>
              <p:cNvSpPr>
                <a:spLocks/>
              </p:cNvSpPr>
              <p:nvPr/>
            </p:nvSpPr>
            <p:spPr bwMode="auto">
              <a:xfrm>
                <a:off x="2483" y="3490"/>
                <a:ext cx="15" cy="12"/>
              </a:xfrm>
              <a:custGeom>
                <a:avLst/>
                <a:gdLst>
                  <a:gd name="T0" fmla="*/ 0 w 15"/>
                  <a:gd name="T1" fmla="*/ 4 h 12"/>
                  <a:gd name="T2" fmla="*/ 0 w 15"/>
                  <a:gd name="T3" fmla="*/ 4 h 12"/>
                  <a:gd name="T4" fmla="*/ 0 w 15"/>
                  <a:gd name="T5" fmla="*/ 4 h 12"/>
                  <a:gd name="T6" fmla="*/ 0 w 15"/>
                  <a:gd name="T7" fmla="*/ 8 h 12"/>
                  <a:gd name="T8" fmla="*/ 3 w 15"/>
                  <a:gd name="T9" fmla="*/ 8 h 12"/>
                  <a:gd name="T10" fmla="*/ 3 w 15"/>
                  <a:gd name="T11" fmla="*/ 12 h 12"/>
                  <a:gd name="T12" fmla="*/ 3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5 w 15"/>
                  <a:gd name="T43" fmla="*/ 0 h 12"/>
                  <a:gd name="T44" fmla="*/ 11 w 15"/>
                  <a:gd name="T45" fmla="*/ 0 h 12"/>
                  <a:gd name="T46" fmla="*/ 7 w 15"/>
                  <a:gd name="T47" fmla="*/ 0 h 12"/>
                  <a:gd name="T48" fmla="*/ 7 w 15"/>
                  <a:gd name="T49" fmla="*/ 0 h 12"/>
                  <a:gd name="T50" fmla="*/ 3 w 15"/>
                  <a:gd name="T51" fmla="*/ 0 h 12"/>
                  <a:gd name="T52" fmla="*/ 3 w 15"/>
                  <a:gd name="T53" fmla="*/ 0 h 12"/>
                  <a:gd name="T54" fmla="*/ 3 w 15"/>
                  <a:gd name="T55" fmla="*/ 0 h 12"/>
                  <a:gd name="T56" fmla="*/ 3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3" y="8"/>
                    </a:lnTo>
                    <a:lnTo>
                      <a:pt x="3" y="12"/>
                    </a:lnTo>
                    <a:lnTo>
                      <a:pt x="7" y="12"/>
                    </a:lnTo>
                    <a:lnTo>
                      <a:pt x="11" y="12"/>
                    </a:lnTo>
                    <a:lnTo>
                      <a:pt x="15" y="12"/>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 name="Freeform 1438"/>
              <p:cNvSpPr>
                <a:spLocks/>
              </p:cNvSpPr>
              <p:nvPr/>
            </p:nvSpPr>
            <p:spPr bwMode="auto">
              <a:xfrm>
                <a:off x="2475" y="3498"/>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4 w 15"/>
                  <a:gd name="T13" fmla="*/ 13 h 13"/>
                  <a:gd name="T14" fmla="*/ 4 w 15"/>
                  <a:gd name="T15" fmla="*/ 13 h 13"/>
                  <a:gd name="T16" fmla="*/ 4 w 15"/>
                  <a:gd name="T17" fmla="*/ 13 h 13"/>
                  <a:gd name="T18" fmla="*/ 8 w 15"/>
                  <a:gd name="T19" fmla="*/ 13 h 13"/>
                  <a:gd name="T20" fmla="*/ 8 w 15"/>
                  <a:gd name="T21" fmla="*/ 13 h 13"/>
                  <a:gd name="T22" fmla="*/ 11 w 15"/>
                  <a:gd name="T23" fmla="*/ 13 h 13"/>
                  <a:gd name="T24" fmla="*/ 11 w 15"/>
                  <a:gd name="T25" fmla="*/ 13 h 13"/>
                  <a:gd name="T26" fmla="*/ 11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1 w 15"/>
                  <a:gd name="T39" fmla="*/ 4 h 13"/>
                  <a:gd name="T40" fmla="*/ 11 w 15"/>
                  <a:gd name="T41" fmla="*/ 4 h 13"/>
                  <a:gd name="T42" fmla="*/ 11 w 15"/>
                  <a:gd name="T43" fmla="*/ 0 h 13"/>
                  <a:gd name="T44" fmla="*/ 8 w 15"/>
                  <a:gd name="T45" fmla="*/ 0 h 13"/>
                  <a:gd name="T46" fmla="*/ 4 w 15"/>
                  <a:gd name="T47" fmla="*/ 0 h 13"/>
                  <a:gd name="T48" fmla="*/ 4 w 15"/>
                  <a:gd name="T49" fmla="*/ 0 h 13"/>
                  <a:gd name="T50" fmla="*/ 4 w 15"/>
                  <a:gd name="T51" fmla="*/ 0 h 13"/>
                  <a:gd name="T52" fmla="*/ 0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1" y="13"/>
                    </a:lnTo>
                    <a:lnTo>
                      <a:pt x="15" y="9"/>
                    </a:lnTo>
                    <a:lnTo>
                      <a:pt x="15" y="4"/>
                    </a:lnTo>
                    <a:lnTo>
                      <a:pt x="11" y="4"/>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9" name="Freeform 1439"/>
              <p:cNvSpPr>
                <a:spLocks/>
              </p:cNvSpPr>
              <p:nvPr/>
            </p:nvSpPr>
            <p:spPr bwMode="auto">
              <a:xfrm>
                <a:off x="2211" y="3498"/>
                <a:ext cx="34" cy="30"/>
              </a:xfrm>
              <a:custGeom>
                <a:avLst/>
                <a:gdLst>
                  <a:gd name="T0" fmla="*/ 0 w 34"/>
                  <a:gd name="T1" fmla="*/ 9 h 30"/>
                  <a:gd name="T2" fmla="*/ 0 w 34"/>
                  <a:gd name="T3" fmla="*/ 9 h 30"/>
                  <a:gd name="T4" fmla="*/ 0 w 34"/>
                  <a:gd name="T5" fmla="*/ 13 h 30"/>
                  <a:gd name="T6" fmla="*/ 0 w 34"/>
                  <a:gd name="T7" fmla="*/ 17 h 30"/>
                  <a:gd name="T8" fmla="*/ 4 w 34"/>
                  <a:gd name="T9" fmla="*/ 17 h 30"/>
                  <a:gd name="T10" fmla="*/ 4 w 34"/>
                  <a:gd name="T11" fmla="*/ 21 h 30"/>
                  <a:gd name="T12" fmla="*/ 4 w 34"/>
                  <a:gd name="T13" fmla="*/ 21 h 30"/>
                  <a:gd name="T14" fmla="*/ 4 w 34"/>
                  <a:gd name="T15" fmla="*/ 21 h 30"/>
                  <a:gd name="T16" fmla="*/ 8 w 34"/>
                  <a:gd name="T17" fmla="*/ 26 h 30"/>
                  <a:gd name="T18" fmla="*/ 8 w 34"/>
                  <a:gd name="T19" fmla="*/ 26 h 30"/>
                  <a:gd name="T20" fmla="*/ 8 w 34"/>
                  <a:gd name="T21" fmla="*/ 26 h 30"/>
                  <a:gd name="T22" fmla="*/ 11 w 34"/>
                  <a:gd name="T23" fmla="*/ 26 h 30"/>
                  <a:gd name="T24" fmla="*/ 11 w 34"/>
                  <a:gd name="T25" fmla="*/ 30 h 30"/>
                  <a:gd name="T26" fmla="*/ 15 w 34"/>
                  <a:gd name="T27" fmla="*/ 30 h 30"/>
                  <a:gd name="T28" fmla="*/ 15 w 34"/>
                  <a:gd name="T29" fmla="*/ 30 h 30"/>
                  <a:gd name="T30" fmla="*/ 19 w 34"/>
                  <a:gd name="T31" fmla="*/ 30 h 30"/>
                  <a:gd name="T32" fmla="*/ 23 w 34"/>
                  <a:gd name="T33" fmla="*/ 30 h 30"/>
                  <a:gd name="T34" fmla="*/ 26 w 34"/>
                  <a:gd name="T35" fmla="*/ 30 h 30"/>
                  <a:gd name="T36" fmla="*/ 30 w 34"/>
                  <a:gd name="T37" fmla="*/ 26 h 30"/>
                  <a:gd name="T38" fmla="*/ 30 w 34"/>
                  <a:gd name="T39" fmla="*/ 26 h 30"/>
                  <a:gd name="T40" fmla="*/ 34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9 h 30"/>
                  <a:gd name="T56" fmla="*/ 34 w 34"/>
                  <a:gd name="T57" fmla="*/ 9 h 30"/>
                  <a:gd name="T58" fmla="*/ 34 w 34"/>
                  <a:gd name="T59" fmla="*/ 9 h 30"/>
                  <a:gd name="T60" fmla="*/ 30 w 34"/>
                  <a:gd name="T61" fmla="*/ 4 h 30"/>
                  <a:gd name="T62" fmla="*/ 30 w 34"/>
                  <a:gd name="T63" fmla="*/ 4 h 30"/>
                  <a:gd name="T64" fmla="*/ 26 w 34"/>
                  <a:gd name="T65" fmla="*/ 4 h 30"/>
                  <a:gd name="T66" fmla="*/ 23 w 34"/>
                  <a:gd name="T67" fmla="*/ 4 h 30"/>
                  <a:gd name="T68" fmla="*/ 19 w 34"/>
                  <a:gd name="T69" fmla="*/ 0 h 30"/>
                  <a:gd name="T70" fmla="*/ 19 w 34"/>
                  <a:gd name="T71" fmla="*/ 0 h 30"/>
                  <a:gd name="T72" fmla="*/ 15 w 34"/>
                  <a:gd name="T73" fmla="*/ 0 h 30"/>
                  <a:gd name="T74" fmla="*/ 11 w 34"/>
                  <a:gd name="T75" fmla="*/ 0 h 30"/>
                  <a:gd name="T76" fmla="*/ 8 w 34"/>
                  <a:gd name="T77" fmla="*/ 0 h 30"/>
                  <a:gd name="T78" fmla="*/ 8 w 34"/>
                  <a:gd name="T79" fmla="*/ 4 h 30"/>
                  <a:gd name="T80" fmla="*/ 4 w 34"/>
                  <a:gd name="T81" fmla="*/ 4 h 30"/>
                  <a:gd name="T82" fmla="*/ 4 w 34"/>
                  <a:gd name="T83" fmla="*/ 4 h 30"/>
                  <a:gd name="T84" fmla="*/ 4 w 34"/>
                  <a:gd name="T85" fmla="*/ 4 h 30"/>
                  <a:gd name="T86" fmla="*/ 4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4" y="17"/>
                    </a:lnTo>
                    <a:lnTo>
                      <a:pt x="4" y="21"/>
                    </a:lnTo>
                    <a:lnTo>
                      <a:pt x="8" y="26"/>
                    </a:lnTo>
                    <a:lnTo>
                      <a:pt x="11" y="26"/>
                    </a:lnTo>
                    <a:lnTo>
                      <a:pt x="11" y="30"/>
                    </a:lnTo>
                    <a:lnTo>
                      <a:pt x="15" y="30"/>
                    </a:lnTo>
                    <a:lnTo>
                      <a:pt x="19" y="30"/>
                    </a:lnTo>
                    <a:lnTo>
                      <a:pt x="23" y="30"/>
                    </a:lnTo>
                    <a:lnTo>
                      <a:pt x="26" y="30"/>
                    </a:lnTo>
                    <a:lnTo>
                      <a:pt x="30" y="26"/>
                    </a:lnTo>
                    <a:lnTo>
                      <a:pt x="34" y="21"/>
                    </a:lnTo>
                    <a:lnTo>
                      <a:pt x="34" y="17"/>
                    </a:lnTo>
                    <a:lnTo>
                      <a:pt x="34" y="13"/>
                    </a:lnTo>
                    <a:lnTo>
                      <a:pt x="34" y="9"/>
                    </a:lnTo>
                    <a:lnTo>
                      <a:pt x="30" y="4"/>
                    </a:lnTo>
                    <a:lnTo>
                      <a:pt x="26" y="4"/>
                    </a:lnTo>
                    <a:lnTo>
                      <a:pt x="23" y="4"/>
                    </a:lnTo>
                    <a:lnTo>
                      <a:pt x="19" y="0"/>
                    </a:lnTo>
                    <a:lnTo>
                      <a:pt x="15" y="0"/>
                    </a:lnTo>
                    <a:lnTo>
                      <a:pt x="11" y="0"/>
                    </a:lnTo>
                    <a:lnTo>
                      <a:pt x="8" y="0"/>
                    </a:lnTo>
                    <a:lnTo>
                      <a:pt x="8" y="4"/>
                    </a:lnTo>
                    <a:lnTo>
                      <a:pt x="4" y="4"/>
                    </a:lnTo>
                    <a:lnTo>
                      <a:pt x="4" y="9"/>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0" name="Freeform 1440"/>
              <p:cNvSpPr>
                <a:spLocks/>
              </p:cNvSpPr>
              <p:nvPr/>
            </p:nvSpPr>
            <p:spPr bwMode="auto">
              <a:xfrm>
                <a:off x="2298" y="3536"/>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0 w 34"/>
                  <a:gd name="T13" fmla="*/ 22 h 30"/>
                  <a:gd name="T14" fmla="*/ 4 w 34"/>
                  <a:gd name="T15" fmla="*/ 22 h 30"/>
                  <a:gd name="T16" fmla="*/ 4 w 34"/>
                  <a:gd name="T17" fmla="*/ 22 h 30"/>
                  <a:gd name="T18" fmla="*/ 4 w 34"/>
                  <a:gd name="T19" fmla="*/ 26 h 30"/>
                  <a:gd name="T20" fmla="*/ 7 w 34"/>
                  <a:gd name="T21" fmla="*/ 26 h 30"/>
                  <a:gd name="T22" fmla="*/ 7 w 34"/>
                  <a:gd name="T23" fmla="*/ 26 h 30"/>
                  <a:gd name="T24" fmla="*/ 7 w 34"/>
                  <a:gd name="T25" fmla="*/ 26 h 30"/>
                  <a:gd name="T26" fmla="*/ 11 w 34"/>
                  <a:gd name="T27" fmla="*/ 26 h 30"/>
                  <a:gd name="T28" fmla="*/ 15 w 34"/>
                  <a:gd name="T29" fmla="*/ 30 h 30"/>
                  <a:gd name="T30" fmla="*/ 19 w 34"/>
                  <a:gd name="T31" fmla="*/ 30 h 30"/>
                  <a:gd name="T32" fmla="*/ 22 w 34"/>
                  <a:gd name="T33" fmla="*/ 26 h 30"/>
                  <a:gd name="T34" fmla="*/ 22 w 34"/>
                  <a:gd name="T35" fmla="*/ 26 h 30"/>
                  <a:gd name="T36" fmla="*/ 26 w 34"/>
                  <a:gd name="T37" fmla="*/ 26 h 30"/>
                  <a:gd name="T38" fmla="*/ 30 w 34"/>
                  <a:gd name="T39" fmla="*/ 22 h 30"/>
                  <a:gd name="T40" fmla="*/ 30 w 34"/>
                  <a:gd name="T41" fmla="*/ 22 h 30"/>
                  <a:gd name="T42" fmla="*/ 30 w 34"/>
                  <a:gd name="T43" fmla="*/ 17 h 30"/>
                  <a:gd name="T44" fmla="*/ 34 w 34"/>
                  <a:gd name="T45" fmla="*/ 17 h 30"/>
                  <a:gd name="T46" fmla="*/ 34 w 34"/>
                  <a:gd name="T47" fmla="*/ 17 h 30"/>
                  <a:gd name="T48" fmla="*/ 34 w 34"/>
                  <a:gd name="T49" fmla="*/ 13 h 30"/>
                  <a:gd name="T50" fmla="*/ 34 w 34"/>
                  <a:gd name="T51" fmla="*/ 13 h 30"/>
                  <a:gd name="T52" fmla="*/ 34 w 34"/>
                  <a:gd name="T53" fmla="*/ 9 h 30"/>
                  <a:gd name="T54" fmla="*/ 34 w 34"/>
                  <a:gd name="T55" fmla="*/ 9 h 30"/>
                  <a:gd name="T56" fmla="*/ 30 w 34"/>
                  <a:gd name="T57" fmla="*/ 9 h 30"/>
                  <a:gd name="T58" fmla="*/ 30 w 34"/>
                  <a:gd name="T59" fmla="*/ 5 h 30"/>
                  <a:gd name="T60" fmla="*/ 30 w 34"/>
                  <a:gd name="T61" fmla="*/ 5 h 30"/>
                  <a:gd name="T62" fmla="*/ 26 w 34"/>
                  <a:gd name="T63" fmla="*/ 5 h 30"/>
                  <a:gd name="T64" fmla="*/ 22 w 34"/>
                  <a:gd name="T65" fmla="*/ 0 h 30"/>
                  <a:gd name="T66" fmla="*/ 19 w 34"/>
                  <a:gd name="T67" fmla="*/ 0 h 30"/>
                  <a:gd name="T68" fmla="*/ 19 w 34"/>
                  <a:gd name="T69" fmla="*/ 0 h 30"/>
                  <a:gd name="T70" fmla="*/ 15 w 34"/>
                  <a:gd name="T71" fmla="*/ 0 h 30"/>
                  <a:gd name="T72" fmla="*/ 11 w 34"/>
                  <a:gd name="T73" fmla="*/ 0 h 30"/>
                  <a:gd name="T74" fmla="*/ 7 w 34"/>
                  <a:gd name="T75" fmla="*/ 0 h 30"/>
                  <a:gd name="T76" fmla="*/ 7 w 34"/>
                  <a:gd name="T77" fmla="*/ 0 h 30"/>
                  <a:gd name="T78" fmla="*/ 4 w 34"/>
                  <a:gd name="T79" fmla="*/ 0 h 30"/>
                  <a:gd name="T80" fmla="*/ 4 w 34"/>
                  <a:gd name="T81" fmla="*/ 0 h 30"/>
                  <a:gd name="T82" fmla="*/ 4 w 34"/>
                  <a:gd name="T83" fmla="*/ 5 h 30"/>
                  <a:gd name="T84" fmla="*/ 0 w 34"/>
                  <a:gd name="T85" fmla="*/ 5 h 30"/>
                  <a:gd name="T86" fmla="*/ 0 w 34"/>
                  <a:gd name="T87" fmla="*/ 5 h 30"/>
                  <a:gd name="T88" fmla="*/ 0 w 34"/>
                  <a:gd name="T89" fmla="*/ 5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2"/>
                    </a:lnTo>
                    <a:lnTo>
                      <a:pt x="4" y="22"/>
                    </a:lnTo>
                    <a:lnTo>
                      <a:pt x="4" y="26"/>
                    </a:lnTo>
                    <a:lnTo>
                      <a:pt x="7" y="26"/>
                    </a:lnTo>
                    <a:lnTo>
                      <a:pt x="11" y="26"/>
                    </a:lnTo>
                    <a:lnTo>
                      <a:pt x="15" y="30"/>
                    </a:lnTo>
                    <a:lnTo>
                      <a:pt x="19" y="30"/>
                    </a:lnTo>
                    <a:lnTo>
                      <a:pt x="22" y="26"/>
                    </a:lnTo>
                    <a:lnTo>
                      <a:pt x="26" y="26"/>
                    </a:lnTo>
                    <a:lnTo>
                      <a:pt x="30" y="22"/>
                    </a:lnTo>
                    <a:lnTo>
                      <a:pt x="30" y="17"/>
                    </a:lnTo>
                    <a:lnTo>
                      <a:pt x="34" y="17"/>
                    </a:lnTo>
                    <a:lnTo>
                      <a:pt x="34" y="13"/>
                    </a:lnTo>
                    <a:lnTo>
                      <a:pt x="34" y="9"/>
                    </a:lnTo>
                    <a:lnTo>
                      <a:pt x="30" y="9"/>
                    </a:lnTo>
                    <a:lnTo>
                      <a:pt x="30" y="5"/>
                    </a:lnTo>
                    <a:lnTo>
                      <a:pt x="26" y="5"/>
                    </a:lnTo>
                    <a:lnTo>
                      <a:pt x="22" y="0"/>
                    </a:lnTo>
                    <a:lnTo>
                      <a:pt x="19" y="0"/>
                    </a:lnTo>
                    <a:lnTo>
                      <a:pt x="15" y="0"/>
                    </a:lnTo>
                    <a:lnTo>
                      <a:pt x="11" y="0"/>
                    </a:lnTo>
                    <a:lnTo>
                      <a:pt x="7"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1" name="Freeform 1441"/>
              <p:cNvSpPr>
                <a:spLocks/>
              </p:cNvSpPr>
              <p:nvPr/>
            </p:nvSpPr>
            <p:spPr bwMode="auto">
              <a:xfrm>
                <a:off x="2279" y="3545"/>
                <a:ext cx="23" cy="30"/>
              </a:xfrm>
              <a:custGeom>
                <a:avLst/>
                <a:gdLst>
                  <a:gd name="T0" fmla="*/ 0 w 23"/>
                  <a:gd name="T1" fmla="*/ 8 h 30"/>
                  <a:gd name="T2" fmla="*/ 0 w 23"/>
                  <a:gd name="T3" fmla="*/ 8 h 30"/>
                  <a:gd name="T4" fmla="*/ 0 w 23"/>
                  <a:gd name="T5" fmla="*/ 13 h 30"/>
                  <a:gd name="T6" fmla="*/ 0 w 23"/>
                  <a:gd name="T7" fmla="*/ 13 h 30"/>
                  <a:gd name="T8" fmla="*/ 0 w 23"/>
                  <a:gd name="T9" fmla="*/ 17 h 30"/>
                  <a:gd name="T10" fmla="*/ 0 w 23"/>
                  <a:gd name="T11" fmla="*/ 21 h 30"/>
                  <a:gd name="T12" fmla="*/ 0 w 23"/>
                  <a:gd name="T13" fmla="*/ 21 h 30"/>
                  <a:gd name="T14" fmla="*/ 4 w 23"/>
                  <a:gd name="T15" fmla="*/ 21 h 30"/>
                  <a:gd name="T16" fmla="*/ 4 w 23"/>
                  <a:gd name="T17" fmla="*/ 25 h 30"/>
                  <a:gd name="T18" fmla="*/ 4 w 23"/>
                  <a:gd name="T19" fmla="*/ 25 h 30"/>
                  <a:gd name="T20" fmla="*/ 4 w 23"/>
                  <a:gd name="T21" fmla="*/ 25 h 30"/>
                  <a:gd name="T22" fmla="*/ 7 w 23"/>
                  <a:gd name="T23" fmla="*/ 25 h 30"/>
                  <a:gd name="T24" fmla="*/ 7 w 23"/>
                  <a:gd name="T25" fmla="*/ 30 h 30"/>
                  <a:gd name="T26" fmla="*/ 11 w 23"/>
                  <a:gd name="T27" fmla="*/ 30 h 30"/>
                  <a:gd name="T28" fmla="*/ 11 w 23"/>
                  <a:gd name="T29" fmla="*/ 30 h 30"/>
                  <a:gd name="T30" fmla="*/ 15 w 23"/>
                  <a:gd name="T31" fmla="*/ 30 h 30"/>
                  <a:gd name="T32" fmla="*/ 15 w 23"/>
                  <a:gd name="T33" fmla="*/ 25 h 30"/>
                  <a:gd name="T34" fmla="*/ 19 w 23"/>
                  <a:gd name="T35" fmla="*/ 25 h 30"/>
                  <a:gd name="T36" fmla="*/ 19 w 23"/>
                  <a:gd name="T37" fmla="*/ 25 h 30"/>
                  <a:gd name="T38" fmla="*/ 19 w 23"/>
                  <a:gd name="T39" fmla="*/ 25 h 30"/>
                  <a:gd name="T40" fmla="*/ 19 w 23"/>
                  <a:gd name="T41" fmla="*/ 21 h 30"/>
                  <a:gd name="T42" fmla="*/ 23 w 23"/>
                  <a:gd name="T43" fmla="*/ 21 h 30"/>
                  <a:gd name="T44" fmla="*/ 23 w 23"/>
                  <a:gd name="T45" fmla="*/ 17 h 30"/>
                  <a:gd name="T46" fmla="*/ 23 w 23"/>
                  <a:gd name="T47" fmla="*/ 17 h 30"/>
                  <a:gd name="T48" fmla="*/ 23 w 23"/>
                  <a:gd name="T49" fmla="*/ 13 h 30"/>
                  <a:gd name="T50" fmla="*/ 23 w 23"/>
                  <a:gd name="T51" fmla="*/ 13 h 30"/>
                  <a:gd name="T52" fmla="*/ 23 w 23"/>
                  <a:gd name="T53" fmla="*/ 8 h 30"/>
                  <a:gd name="T54" fmla="*/ 19 w 23"/>
                  <a:gd name="T55" fmla="*/ 8 h 30"/>
                  <a:gd name="T56" fmla="*/ 19 w 23"/>
                  <a:gd name="T57" fmla="*/ 8 h 30"/>
                  <a:gd name="T58" fmla="*/ 19 w 23"/>
                  <a:gd name="T59" fmla="*/ 4 h 30"/>
                  <a:gd name="T60" fmla="*/ 15 w 23"/>
                  <a:gd name="T61" fmla="*/ 4 h 30"/>
                  <a:gd name="T62" fmla="*/ 15 w 23"/>
                  <a:gd name="T63" fmla="*/ 4 h 30"/>
                  <a:gd name="T64" fmla="*/ 11 w 23"/>
                  <a:gd name="T65" fmla="*/ 0 h 30"/>
                  <a:gd name="T66" fmla="*/ 11 w 23"/>
                  <a:gd name="T67" fmla="*/ 0 h 30"/>
                  <a:gd name="T68" fmla="*/ 7 w 23"/>
                  <a:gd name="T69" fmla="*/ 0 h 30"/>
                  <a:gd name="T70" fmla="*/ 7 w 23"/>
                  <a:gd name="T71" fmla="*/ 0 h 30"/>
                  <a:gd name="T72" fmla="*/ 4 w 23"/>
                  <a:gd name="T73" fmla="*/ 0 h 30"/>
                  <a:gd name="T74" fmla="*/ 4 w 23"/>
                  <a:gd name="T75" fmla="*/ 0 h 30"/>
                  <a:gd name="T76" fmla="*/ 4 w 23"/>
                  <a:gd name="T77" fmla="*/ 0 h 30"/>
                  <a:gd name="T78" fmla="*/ 0 w 23"/>
                  <a:gd name="T79" fmla="*/ 4 h 30"/>
                  <a:gd name="T80" fmla="*/ 0 w 23"/>
                  <a:gd name="T81" fmla="*/ 4 h 30"/>
                  <a:gd name="T82" fmla="*/ 0 w 23"/>
                  <a:gd name="T83" fmla="*/ 4 h 30"/>
                  <a:gd name="T84" fmla="*/ 0 w 23"/>
                  <a:gd name="T85" fmla="*/ 8 h 30"/>
                  <a:gd name="T86" fmla="*/ 0 w 23"/>
                  <a:gd name="T87" fmla="*/ 8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8"/>
                    </a:moveTo>
                    <a:lnTo>
                      <a:pt x="0" y="8"/>
                    </a:lnTo>
                    <a:lnTo>
                      <a:pt x="0" y="13"/>
                    </a:lnTo>
                    <a:lnTo>
                      <a:pt x="0" y="17"/>
                    </a:lnTo>
                    <a:lnTo>
                      <a:pt x="0" y="21"/>
                    </a:lnTo>
                    <a:lnTo>
                      <a:pt x="4" y="21"/>
                    </a:lnTo>
                    <a:lnTo>
                      <a:pt x="4" y="25"/>
                    </a:lnTo>
                    <a:lnTo>
                      <a:pt x="7" y="25"/>
                    </a:lnTo>
                    <a:lnTo>
                      <a:pt x="7" y="30"/>
                    </a:lnTo>
                    <a:lnTo>
                      <a:pt x="11" y="30"/>
                    </a:lnTo>
                    <a:lnTo>
                      <a:pt x="15" y="30"/>
                    </a:lnTo>
                    <a:lnTo>
                      <a:pt x="15" y="25"/>
                    </a:lnTo>
                    <a:lnTo>
                      <a:pt x="19" y="25"/>
                    </a:lnTo>
                    <a:lnTo>
                      <a:pt x="19" y="21"/>
                    </a:lnTo>
                    <a:lnTo>
                      <a:pt x="23" y="21"/>
                    </a:lnTo>
                    <a:lnTo>
                      <a:pt x="23" y="17"/>
                    </a:lnTo>
                    <a:lnTo>
                      <a:pt x="23" y="13"/>
                    </a:lnTo>
                    <a:lnTo>
                      <a:pt x="23" y="8"/>
                    </a:lnTo>
                    <a:lnTo>
                      <a:pt x="19" y="8"/>
                    </a:lnTo>
                    <a:lnTo>
                      <a:pt x="19" y="4"/>
                    </a:lnTo>
                    <a:lnTo>
                      <a:pt x="15" y="4"/>
                    </a:lnTo>
                    <a:lnTo>
                      <a:pt x="11" y="0"/>
                    </a:lnTo>
                    <a:lnTo>
                      <a:pt x="7"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2" name="Freeform 1442"/>
              <p:cNvSpPr>
                <a:spLocks/>
              </p:cNvSpPr>
              <p:nvPr/>
            </p:nvSpPr>
            <p:spPr bwMode="auto">
              <a:xfrm>
                <a:off x="2294" y="3367"/>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4 w 15"/>
                  <a:gd name="T11" fmla="*/ 12 h 12"/>
                  <a:gd name="T12" fmla="*/ 4 w 15"/>
                  <a:gd name="T13" fmla="*/ 12 h 12"/>
                  <a:gd name="T14" fmla="*/ 4 w 15"/>
                  <a:gd name="T15" fmla="*/ 12 h 12"/>
                  <a:gd name="T16" fmla="*/ 8 w 15"/>
                  <a:gd name="T17" fmla="*/ 12 h 12"/>
                  <a:gd name="T18" fmla="*/ 8 w 15"/>
                  <a:gd name="T19" fmla="*/ 12 h 12"/>
                  <a:gd name="T20" fmla="*/ 11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5 w 15"/>
                  <a:gd name="T41" fmla="*/ 0 h 12"/>
                  <a:gd name="T42" fmla="*/ 11 w 15"/>
                  <a:gd name="T43" fmla="*/ 0 h 12"/>
                  <a:gd name="T44" fmla="*/ 11 w 15"/>
                  <a:gd name="T45" fmla="*/ 0 h 12"/>
                  <a:gd name="T46" fmla="*/ 8 w 15"/>
                  <a:gd name="T47" fmla="*/ 0 h 12"/>
                  <a:gd name="T48" fmla="*/ 4 w 15"/>
                  <a:gd name="T49" fmla="*/ 0 h 12"/>
                  <a:gd name="T50" fmla="*/ 4 w 15"/>
                  <a:gd name="T51" fmla="*/ 0 h 12"/>
                  <a:gd name="T52" fmla="*/ 4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8" y="12"/>
                    </a:lnTo>
                    <a:lnTo>
                      <a:pt x="11" y="12"/>
                    </a:lnTo>
                    <a:lnTo>
                      <a:pt x="15" y="8"/>
                    </a:lnTo>
                    <a:lnTo>
                      <a:pt x="15" y="4"/>
                    </a:lnTo>
                    <a:lnTo>
                      <a:pt x="15" y="0"/>
                    </a:lnTo>
                    <a:lnTo>
                      <a:pt x="11"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3" name="Freeform 1443"/>
              <p:cNvSpPr>
                <a:spLocks/>
              </p:cNvSpPr>
              <p:nvPr/>
            </p:nvSpPr>
            <p:spPr bwMode="auto">
              <a:xfrm>
                <a:off x="2230" y="3341"/>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7 w 19"/>
                  <a:gd name="T13" fmla="*/ 13 h 13"/>
                  <a:gd name="T14" fmla="*/ 7 w 19"/>
                  <a:gd name="T15" fmla="*/ 13 h 13"/>
                  <a:gd name="T16" fmla="*/ 7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4 h 13"/>
                  <a:gd name="T34" fmla="*/ 19 w 19"/>
                  <a:gd name="T35" fmla="*/ 4 h 13"/>
                  <a:gd name="T36" fmla="*/ 15 w 19"/>
                  <a:gd name="T37" fmla="*/ 4 h 13"/>
                  <a:gd name="T38" fmla="*/ 15 w 19"/>
                  <a:gd name="T39" fmla="*/ 4 h 13"/>
                  <a:gd name="T40" fmla="*/ 15 w 19"/>
                  <a:gd name="T41" fmla="*/ 0 h 13"/>
                  <a:gd name="T42" fmla="*/ 15 w 19"/>
                  <a:gd name="T43" fmla="*/ 0 h 13"/>
                  <a:gd name="T44" fmla="*/ 11 w 19"/>
                  <a:gd name="T45" fmla="*/ 0 h 13"/>
                  <a:gd name="T46" fmla="*/ 7 w 19"/>
                  <a:gd name="T47" fmla="*/ 0 h 13"/>
                  <a:gd name="T48" fmla="*/ 7 w 19"/>
                  <a:gd name="T49" fmla="*/ 0 h 13"/>
                  <a:gd name="T50" fmla="*/ 7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7" y="13"/>
                    </a:lnTo>
                    <a:lnTo>
                      <a:pt x="11" y="13"/>
                    </a:lnTo>
                    <a:lnTo>
                      <a:pt x="15" y="13"/>
                    </a:lnTo>
                    <a:lnTo>
                      <a:pt x="15" y="9"/>
                    </a:lnTo>
                    <a:lnTo>
                      <a:pt x="19" y="9"/>
                    </a:lnTo>
                    <a:lnTo>
                      <a:pt x="19" y="4"/>
                    </a:lnTo>
                    <a:lnTo>
                      <a:pt x="15" y="4"/>
                    </a:lnTo>
                    <a:lnTo>
                      <a:pt x="15" y="0"/>
                    </a:lnTo>
                    <a:lnTo>
                      <a:pt x="11" y="0"/>
                    </a:lnTo>
                    <a:lnTo>
                      <a:pt x="7"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4" name="Freeform 1444"/>
              <p:cNvSpPr>
                <a:spLocks/>
              </p:cNvSpPr>
              <p:nvPr/>
            </p:nvSpPr>
            <p:spPr bwMode="auto">
              <a:xfrm>
                <a:off x="2309" y="3362"/>
                <a:ext cx="15" cy="17"/>
              </a:xfrm>
              <a:custGeom>
                <a:avLst/>
                <a:gdLst>
                  <a:gd name="T0" fmla="*/ 0 w 15"/>
                  <a:gd name="T1" fmla="*/ 5 h 17"/>
                  <a:gd name="T2" fmla="*/ 0 w 15"/>
                  <a:gd name="T3" fmla="*/ 5 h 17"/>
                  <a:gd name="T4" fmla="*/ 0 w 15"/>
                  <a:gd name="T5" fmla="*/ 9 h 17"/>
                  <a:gd name="T6" fmla="*/ 0 w 15"/>
                  <a:gd name="T7" fmla="*/ 9 h 17"/>
                  <a:gd name="T8" fmla="*/ 0 w 15"/>
                  <a:gd name="T9" fmla="*/ 13 h 17"/>
                  <a:gd name="T10" fmla="*/ 4 w 15"/>
                  <a:gd name="T11" fmla="*/ 13 h 17"/>
                  <a:gd name="T12" fmla="*/ 4 w 15"/>
                  <a:gd name="T13" fmla="*/ 13 h 17"/>
                  <a:gd name="T14" fmla="*/ 4 w 15"/>
                  <a:gd name="T15" fmla="*/ 13 h 17"/>
                  <a:gd name="T16" fmla="*/ 8 w 15"/>
                  <a:gd name="T17" fmla="*/ 17 h 17"/>
                  <a:gd name="T18" fmla="*/ 8 w 15"/>
                  <a:gd name="T19" fmla="*/ 17 h 17"/>
                  <a:gd name="T20" fmla="*/ 11 w 15"/>
                  <a:gd name="T21" fmla="*/ 13 h 17"/>
                  <a:gd name="T22" fmla="*/ 11 w 15"/>
                  <a:gd name="T23" fmla="*/ 13 h 17"/>
                  <a:gd name="T24" fmla="*/ 11 w 15"/>
                  <a:gd name="T25" fmla="*/ 13 h 17"/>
                  <a:gd name="T26" fmla="*/ 15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5 w 15"/>
                  <a:gd name="T41" fmla="*/ 5 h 17"/>
                  <a:gd name="T42" fmla="*/ 11 w 15"/>
                  <a:gd name="T43" fmla="*/ 5 h 17"/>
                  <a:gd name="T44" fmla="*/ 11 w 15"/>
                  <a:gd name="T45" fmla="*/ 0 h 17"/>
                  <a:gd name="T46" fmla="*/ 8 w 15"/>
                  <a:gd name="T47" fmla="*/ 0 h 17"/>
                  <a:gd name="T48" fmla="*/ 4 w 15"/>
                  <a:gd name="T49" fmla="*/ 0 h 17"/>
                  <a:gd name="T50" fmla="*/ 4 w 15"/>
                  <a:gd name="T51" fmla="*/ 0 h 17"/>
                  <a:gd name="T52" fmla="*/ 4 w 15"/>
                  <a:gd name="T53" fmla="*/ 0 h 17"/>
                  <a:gd name="T54" fmla="*/ 0 w 15"/>
                  <a:gd name="T55" fmla="*/ 0 h 17"/>
                  <a:gd name="T56" fmla="*/ 0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4" y="13"/>
                    </a:lnTo>
                    <a:lnTo>
                      <a:pt x="8" y="17"/>
                    </a:lnTo>
                    <a:lnTo>
                      <a:pt x="11" y="13"/>
                    </a:lnTo>
                    <a:lnTo>
                      <a:pt x="15" y="13"/>
                    </a:lnTo>
                    <a:lnTo>
                      <a:pt x="15" y="9"/>
                    </a:lnTo>
                    <a:lnTo>
                      <a:pt x="15" y="5"/>
                    </a:lnTo>
                    <a:lnTo>
                      <a:pt x="11" y="5"/>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5" name="Freeform 1445"/>
              <p:cNvSpPr>
                <a:spLocks/>
              </p:cNvSpPr>
              <p:nvPr/>
            </p:nvSpPr>
            <p:spPr bwMode="auto">
              <a:xfrm>
                <a:off x="2339" y="3371"/>
                <a:ext cx="23" cy="30"/>
              </a:xfrm>
              <a:custGeom>
                <a:avLst/>
                <a:gdLst>
                  <a:gd name="T0" fmla="*/ 0 w 23"/>
                  <a:gd name="T1" fmla="*/ 8 h 30"/>
                  <a:gd name="T2" fmla="*/ 0 w 23"/>
                  <a:gd name="T3" fmla="*/ 8 h 30"/>
                  <a:gd name="T4" fmla="*/ 0 w 23"/>
                  <a:gd name="T5" fmla="*/ 13 h 30"/>
                  <a:gd name="T6" fmla="*/ 0 w 23"/>
                  <a:gd name="T7" fmla="*/ 13 h 30"/>
                  <a:gd name="T8" fmla="*/ 0 w 23"/>
                  <a:gd name="T9" fmla="*/ 17 h 30"/>
                  <a:gd name="T10" fmla="*/ 0 w 23"/>
                  <a:gd name="T11" fmla="*/ 21 h 30"/>
                  <a:gd name="T12" fmla="*/ 0 w 23"/>
                  <a:gd name="T13" fmla="*/ 21 h 30"/>
                  <a:gd name="T14" fmla="*/ 0 w 23"/>
                  <a:gd name="T15" fmla="*/ 25 h 30"/>
                  <a:gd name="T16" fmla="*/ 4 w 23"/>
                  <a:gd name="T17" fmla="*/ 25 h 30"/>
                  <a:gd name="T18" fmla="*/ 4 w 23"/>
                  <a:gd name="T19" fmla="*/ 25 h 30"/>
                  <a:gd name="T20" fmla="*/ 4 w 23"/>
                  <a:gd name="T21" fmla="*/ 25 h 30"/>
                  <a:gd name="T22" fmla="*/ 4 w 23"/>
                  <a:gd name="T23" fmla="*/ 25 h 30"/>
                  <a:gd name="T24" fmla="*/ 8 w 23"/>
                  <a:gd name="T25" fmla="*/ 30 h 30"/>
                  <a:gd name="T26" fmla="*/ 8 w 23"/>
                  <a:gd name="T27" fmla="*/ 30 h 30"/>
                  <a:gd name="T28" fmla="*/ 12 w 23"/>
                  <a:gd name="T29" fmla="*/ 30 h 30"/>
                  <a:gd name="T30" fmla="*/ 15 w 23"/>
                  <a:gd name="T31" fmla="*/ 30 h 30"/>
                  <a:gd name="T32" fmla="*/ 15 w 23"/>
                  <a:gd name="T33" fmla="*/ 25 h 30"/>
                  <a:gd name="T34" fmla="*/ 15 w 23"/>
                  <a:gd name="T35" fmla="*/ 25 h 30"/>
                  <a:gd name="T36" fmla="*/ 19 w 23"/>
                  <a:gd name="T37" fmla="*/ 25 h 30"/>
                  <a:gd name="T38" fmla="*/ 19 w 23"/>
                  <a:gd name="T39" fmla="*/ 25 h 30"/>
                  <a:gd name="T40" fmla="*/ 19 w 23"/>
                  <a:gd name="T41" fmla="*/ 25 h 30"/>
                  <a:gd name="T42" fmla="*/ 19 w 23"/>
                  <a:gd name="T43" fmla="*/ 21 h 30"/>
                  <a:gd name="T44" fmla="*/ 23 w 23"/>
                  <a:gd name="T45" fmla="*/ 21 h 30"/>
                  <a:gd name="T46" fmla="*/ 23 w 23"/>
                  <a:gd name="T47" fmla="*/ 17 h 30"/>
                  <a:gd name="T48" fmla="*/ 23 w 23"/>
                  <a:gd name="T49" fmla="*/ 13 h 30"/>
                  <a:gd name="T50" fmla="*/ 23 w 23"/>
                  <a:gd name="T51" fmla="*/ 13 h 30"/>
                  <a:gd name="T52" fmla="*/ 19 w 23"/>
                  <a:gd name="T53" fmla="*/ 13 h 30"/>
                  <a:gd name="T54" fmla="*/ 19 w 23"/>
                  <a:gd name="T55" fmla="*/ 8 h 30"/>
                  <a:gd name="T56" fmla="*/ 19 w 23"/>
                  <a:gd name="T57" fmla="*/ 8 h 30"/>
                  <a:gd name="T58" fmla="*/ 19 w 23"/>
                  <a:gd name="T59" fmla="*/ 4 h 30"/>
                  <a:gd name="T60" fmla="*/ 15 w 23"/>
                  <a:gd name="T61" fmla="*/ 4 h 30"/>
                  <a:gd name="T62" fmla="*/ 15 w 23"/>
                  <a:gd name="T63" fmla="*/ 4 h 30"/>
                  <a:gd name="T64" fmla="*/ 12 w 23"/>
                  <a:gd name="T65" fmla="*/ 0 h 30"/>
                  <a:gd name="T66" fmla="*/ 12 w 23"/>
                  <a:gd name="T67" fmla="*/ 0 h 30"/>
                  <a:gd name="T68" fmla="*/ 8 w 23"/>
                  <a:gd name="T69" fmla="*/ 0 h 30"/>
                  <a:gd name="T70" fmla="*/ 8 w 23"/>
                  <a:gd name="T71" fmla="*/ 0 h 30"/>
                  <a:gd name="T72" fmla="*/ 4 w 23"/>
                  <a:gd name="T73" fmla="*/ 0 h 30"/>
                  <a:gd name="T74" fmla="*/ 4 w 23"/>
                  <a:gd name="T75" fmla="*/ 0 h 30"/>
                  <a:gd name="T76" fmla="*/ 0 w 23"/>
                  <a:gd name="T77" fmla="*/ 4 h 30"/>
                  <a:gd name="T78" fmla="*/ 0 w 23"/>
                  <a:gd name="T79" fmla="*/ 4 h 30"/>
                  <a:gd name="T80" fmla="*/ 0 w 23"/>
                  <a:gd name="T81" fmla="*/ 4 h 30"/>
                  <a:gd name="T82" fmla="*/ 0 w 23"/>
                  <a:gd name="T83" fmla="*/ 4 h 30"/>
                  <a:gd name="T84" fmla="*/ 0 w 23"/>
                  <a:gd name="T85" fmla="*/ 8 h 30"/>
                  <a:gd name="T86" fmla="*/ 0 w 23"/>
                  <a:gd name="T87" fmla="*/ 8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
                  <a:gd name="T133" fmla="*/ 0 h 30"/>
                  <a:gd name="T134" fmla="*/ 23 w 23"/>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 h="30">
                    <a:moveTo>
                      <a:pt x="0" y="8"/>
                    </a:moveTo>
                    <a:lnTo>
                      <a:pt x="0" y="8"/>
                    </a:lnTo>
                    <a:lnTo>
                      <a:pt x="0" y="13"/>
                    </a:lnTo>
                    <a:lnTo>
                      <a:pt x="0" y="17"/>
                    </a:lnTo>
                    <a:lnTo>
                      <a:pt x="0" y="21"/>
                    </a:lnTo>
                    <a:lnTo>
                      <a:pt x="0" y="25"/>
                    </a:lnTo>
                    <a:lnTo>
                      <a:pt x="4" y="25"/>
                    </a:lnTo>
                    <a:lnTo>
                      <a:pt x="8" y="30"/>
                    </a:lnTo>
                    <a:lnTo>
                      <a:pt x="12" y="30"/>
                    </a:lnTo>
                    <a:lnTo>
                      <a:pt x="15" y="30"/>
                    </a:lnTo>
                    <a:lnTo>
                      <a:pt x="15" y="25"/>
                    </a:lnTo>
                    <a:lnTo>
                      <a:pt x="19" y="25"/>
                    </a:lnTo>
                    <a:lnTo>
                      <a:pt x="19" y="21"/>
                    </a:lnTo>
                    <a:lnTo>
                      <a:pt x="23" y="21"/>
                    </a:lnTo>
                    <a:lnTo>
                      <a:pt x="23" y="17"/>
                    </a:lnTo>
                    <a:lnTo>
                      <a:pt x="23" y="13"/>
                    </a:lnTo>
                    <a:lnTo>
                      <a:pt x="19" y="13"/>
                    </a:lnTo>
                    <a:lnTo>
                      <a:pt x="19" y="8"/>
                    </a:lnTo>
                    <a:lnTo>
                      <a:pt x="19" y="4"/>
                    </a:lnTo>
                    <a:lnTo>
                      <a:pt x="15" y="4"/>
                    </a:lnTo>
                    <a:lnTo>
                      <a:pt x="12" y="0"/>
                    </a:lnTo>
                    <a:lnTo>
                      <a:pt x="8" y="0"/>
                    </a:lnTo>
                    <a:lnTo>
                      <a:pt x="4"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6" name="Freeform 1446"/>
              <p:cNvSpPr>
                <a:spLocks/>
              </p:cNvSpPr>
              <p:nvPr/>
            </p:nvSpPr>
            <p:spPr bwMode="auto">
              <a:xfrm>
                <a:off x="2328" y="3375"/>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7 w 15"/>
                  <a:gd name="T17" fmla="*/ 13 h 13"/>
                  <a:gd name="T18" fmla="*/ 7 w 15"/>
                  <a:gd name="T19" fmla="*/ 13 h 13"/>
                  <a:gd name="T20" fmla="*/ 11 w 15"/>
                  <a:gd name="T21" fmla="*/ 13 h 13"/>
                  <a:gd name="T22" fmla="*/ 11 w 15"/>
                  <a:gd name="T23" fmla="*/ 13 h 13"/>
                  <a:gd name="T24" fmla="*/ 11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1 w 15"/>
                  <a:gd name="T41" fmla="*/ 4 h 13"/>
                  <a:gd name="T42" fmla="*/ 11 w 15"/>
                  <a:gd name="T43" fmla="*/ 0 h 13"/>
                  <a:gd name="T44" fmla="*/ 11 w 15"/>
                  <a:gd name="T45" fmla="*/ 0 h 13"/>
                  <a:gd name="T46" fmla="*/ 7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7" y="13"/>
                    </a:lnTo>
                    <a:lnTo>
                      <a:pt x="11" y="13"/>
                    </a:lnTo>
                    <a:lnTo>
                      <a:pt x="15" y="13"/>
                    </a:lnTo>
                    <a:lnTo>
                      <a:pt x="15" y="9"/>
                    </a:lnTo>
                    <a:lnTo>
                      <a:pt x="15" y="4"/>
                    </a:lnTo>
                    <a:lnTo>
                      <a:pt x="11" y="4"/>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7" name="Freeform 1447"/>
              <p:cNvSpPr>
                <a:spLocks/>
              </p:cNvSpPr>
              <p:nvPr/>
            </p:nvSpPr>
            <p:spPr bwMode="auto">
              <a:xfrm>
                <a:off x="2245" y="3307"/>
                <a:ext cx="26" cy="30"/>
              </a:xfrm>
              <a:custGeom>
                <a:avLst/>
                <a:gdLst>
                  <a:gd name="T0" fmla="*/ 0 w 26"/>
                  <a:gd name="T1" fmla="*/ 9 h 30"/>
                  <a:gd name="T2" fmla="*/ 0 w 26"/>
                  <a:gd name="T3" fmla="*/ 9 h 30"/>
                  <a:gd name="T4" fmla="*/ 0 w 26"/>
                  <a:gd name="T5" fmla="*/ 13 h 30"/>
                  <a:gd name="T6" fmla="*/ 4 w 26"/>
                  <a:gd name="T7" fmla="*/ 13 h 30"/>
                  <a:gd name="T8" fmla="*/ 4 w 26"/>
                  <a:gd name="T9" fmla="*/ 17 h 30"/>
                  <a:gd name="T10" fmla="*/ 4 w 26"/>
                  <a:gd name="T11" fmla="*/ 22 h 30"/>
                  <a:gd name="T12" fmla="*/ 4 w 26"/>
                  <a:gd name="T13" fmla="*/ 22 h 30"/>
                  <a:gd name="T14" fmla="*/ 4 w 26"/>
                  <a:gd name="T15" fmla="*/ 22 h 30"/>
                  <a:gd name="T16" fmla="*/ 7 w 26"/>
                  <a:gd name="T17" fmla="*/ 26 h 30"/>
                  <a:gd name="T18" fmla="*/ 7 w 26"/>
                  <a:gd name="T19" fmla="*/ 26 h 30"/>
                  <a:gd name="T20" fmla="*/ 7 w 26"/>
                  <a:gd name="T21" fmla="*/ 26 h 30"/>
                  <a:gd name="T22" fmla="*/ 7 w 26"/>
                  <a:gd name="T23" fmla="*/ 26 h 30"/>
                  <a:gd name="T24" fmla="*/ 11 w 26"/>
                  <a:gd name="T25" fmla="*/ 30 h 30"/>
                  <a:gd name="T26" fmla="*/ 11 w 26"/>
                  <a:gd name="T27" fmla="*/ 30 h 30"/>
                  <a:gd name="T28" fmla="*/ 15 w 26"/>
                  <a:gd name="T29" fmla="*/ 30 h 30"/>
                  <a:gd name="T30" fmla="*/ 19 w 26"/>
                  <a:gd name="T31" fmla="*/ 30 h 30"/>
                  <a:gd name="T32" fmla="*/ 19 w 26"/>
                  <a:gd name="T33" fmla="*/ 26 h 30"/>
                  <a:gd name="T34" fmla="*/ 19 w 26"/>
                  <a:gd name="T35" fmla="*/ 26 h 30"/>
                  <a:gd name="T36" fmla="*/ 23 w 26"/>
                  <a:gd name="T37" fmla="*/ 26 h 30"/>
                  <a:gd name="T38" fmla="*/ 23 w 26"/>
                  <a:gd name="T39" fmla="*/ 26 h 30"/>
                  <a:gd name="T40" fmla="*/ 23 w 26"/>
                  <a:gd name="T41" fmla="*/ 22 h 30"/>
                  <a:gd name="T42" fmla="*/ 23 w 26"/>
                  <a:gd name="T43" fmla="*/ 22 h 30"/>
                  <a:gd name="T44" fmla="*/ 23 w 26"/>
                  <a:gd name="T45" fmla="*/ 22 h 30"/>
                  <a:gd name="T46" fmla="*/ 26 w 26"/>
                  <a:gd name="T47" fmla="*/ 17 h 30"/>
                  <a:gd name="T48" fmla="*/ 26 w 26"/>
                  <a:gd name="T49" fmla="*/ 13 h 30"/>
                  <a:gd name="T50" fmla="*/ 23 w 26"/>
                  <a:gd name="T51" fmla="*/ 13 h 30"/>
                  <a:gd name="T52" fmla="*/ 23 w 26"/>
                  <a:gd name="T53" fmla="*/ 9 h 30"/>
                  <a:gd name="T54" fmla="*/ 23 w 26"/>
                  <a:gd name="T55" fmla="*/ 9 h 30"/>
                  <a:gd name="T56" fmla="*/ 23 w 26"/>
                  <a:gd name="T57" fmla="*/ 9 h 30"/>
                  <a:gd name="T58" fmla="*/ 23 w 26"/>
                  <a:gd name="T59" fmla="*/ 5 h 30"/>
                  <a:gd name="T60" fmla="*/ 19 w 26"/>
                  <a:gd name="T61" fmla="*/ 5 h 30"/>
                  <a:gd name="T62" fmla="*/ 19 w 26"/>
                  <a:gd name="T63" fmla="*/ 5 h 30"/>
                  <a:gd name="T64" fmla="*/ 15 w 26"/>
                  <a:gd name="T65" fmla="*/ 0 h 30"/>
                  <a:gd name="T66" fmla="*/ 15 w 26"/>
                  <a:gd name="T67" fmla="*/ 0 h 30"/>
                  <a:gd name="T68" fmla="*/ 11 w 26"/>
                  <a:gd name="T69" fmla="*/ 0 h 30"/>
                  <a:gd name="T70" fmla="*/ 11 w 26"/>
                  <a:gd name="T71" fmla="*/ 0 h 30"/>
                  <a:gd name="T72" fmla="*/ 7 w 26"/>
                  <a:gd name="T73" fmla="*/ 0 h 30"/>
                  <a:gd name="T74" fmla="*/ 7 w 26"/>
                  <a:gd name="T75" fmla="*/ 0 h 30"/>
                  <a:gd name="T76" fmla="*/ 4 w 26"/>
                  <a:gd name="T77" fmla="*/ 0 h 30"/>
                  <a:gd name="T78" fmla="*/ 4 w 26"/>
                  <a:gd name="T79" fmla="*/ 5 h 30"/>
                  <a:gd name="T80" fmla="*/ 4 w 26"/>
                  <a:gd name="T81" fmla="*/ 5 h 30"/>
                  <a:gd name="T82" fmla="*/ 4 w 26"/>
                  <a:gd name="T83" fmla="*/ 5 h 30"/>
                  <a:gd name="T84" fmla="*/ 4 w 26"/>
                  <a:gd name="T85" fmla="*/ 9 h 30"/>
                  <a:gd name="T86" fmla="*/ 0 w 26"/>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9"/>
                    </a:moveTo>
                    <a:lnTo>
                      <a:pt x="0" y="9"/>
                    </a:lnTo>
                    <a:lnTo>
                      <a:pt x="0" y="13"/>
                    </a:lnTo>
                    <a:lnTo>
                      <a:pt x="4" y="13"/>
                    </a:lnTo>
                    <a:lnTo>
                      <a:pt x="4" y="17"/>
                    </a:lnTo>
                    <a:lnTo>
                      <a:pt x="4" y="22"/>
                    </a:lnTo>
                    <a:lnTo>
                      <a:pt x="7" y="26"/>
                    </a:lnTo>
                    <a:lnTo>
                      <a:pt x="11" y="30"/>
                    </a:lnTo>
                    <a:lnTo>
                      <a:pt x="15" y="30"/>
                    </a:lnTo>
                    <a:lnTo>
                      <a:pt x="19" y="30"/>
                    </a:lnTo>
                    <a:lnTo>
                      <a:pt x="19" y="26"/>
                    </a:lnTo>
                    <a:lnTo>
                      <a:pt x="23" y="26"/>
                    </a:lnTo>
                    <a:lnTo>
                      <a:pt x="23" y="22"/>
                    </a:lnTo>
                    <a:lnTo>
                      <a:pt x="26" y="17"/>
                    </a:lnTo>
                    <a:lnTo>
                      <a:pt x="26" y="13"/>
                    </a:lnTo>
                    <a:lnTo>
                      <a:pt x="23" y="13"/>
                    </a:lnTo>
                    <a:lnTo>
                      <a:pt x="23" y="9"/>
                    </a:lnTo>
                    <a:lnTo>
                      <a:pt x="23" y="5"/>
                    </a:lnTo>
                    <a:lnTo>
                      <a:pt x="19" y="5"/>
                    </a:lnTo>
                    <a:lnTo>
                      <a:pt x="15" y="0"/>
                    </a:lnTo>
                    <a:lnTo>
                      <a:pt x="11" y="0"/>
                    </a:lnTo>
                    <a:lnTo>
                      <a:pt x="7" y="0"/>
                    </a:lnTo>
                    <a:lnTo>
                      <a:pt x="4" y="0"/>
                    </a:lnTo>
                    <a:lnTo>
                      <a:pt x="4" y="5"/>
                    </a:lnTo>
                    <a:lnTo>
                      <a:pt x="4" y="9"/>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8" name="Freeform 1448"/>
              <p:cNvSpPr>
                <a:spLocks/>
              </p:cNvSpPr>
              <p:nvPr/>
            </p:nvSpPr>
            <p:spPr bwMode="auto">
              <a:xfrm>
                <a:off x="2234" y="3312"/>
                <a:ext cx="18" cy="12"/>
              </a:xfrm>
              <a:custGeom>
                <a:avLst/>
                <a:gdLst>
                  <a:gd name="T0" fmla="*/ 0 w 18"/>
                  <a:gd name="T1" fmla="*/ 4 h 12"/>
                  <a:gd name="T2" fmla="*/ 0 w 18"/>
                  <a:gd name="T3" fmla="*/ 4 h 12"/>
                  <a:gd name="T4" fmla="*/ 0 w 18"/>
                  <a:gd name="T5" fmla="*/ 8 h 12"/>
                  <a:gd name="T6" fmla="*/ 3 w 18"/>
                  <a:gd name="T7" fmla="*/ 8 h 12"/>
                  <a:gd name="T8" fmla="*/ 3 w 18"/>
                  <a:gd name="T9" fmla="*/ 12 h 12"/>
                  <a:gd name="T10" fmla="*/ 3 w 18"/>
                  <a:gd name="T11" fmla="*/ 12 h 12"/>
                  <a:gd name="T12" fmla="*/ 3 w 18"/>
                  <a:gd name="T13" fmla="*/ 12 h 12"/>
                  <a:gd name="T14" fmla="*/ 7 w 18"/>
                  <a:gd name="T15" fmla="*/ 12 h 12"/>
                  <a:gd name="T16" fmla="*/ 7 w 18"/>
                  <a:gd name="T17" fmla="*/ 12 h 12"/>
                  <a:gd name="T18" fmla="*/ 11 w 18"/>
                  <a:gd name="T19" fmla="*/ 12 h 12"/>
                  <a:gd name="T20" fmla="*/ 11 w 18"/>
                  <a:gd name="T21" fmla="*/ 12 h 12"/>
                  <a:gd name="T22" fmla="*/ 15 w 18"/>
                  <a:gd name="T23" fmla="*/ 12 h 12"/>
                  <a:gd name="T24" fmla="*/ 15 w 18"/>
                  <a:gd name="T25" fmla="*/ 12 h 12"/>
                  <a:gd name="T26" fmla="*/ 15 w 18"/>
                  <a:gd name="T27" fmla="*/ 12 h 12"/>
                  <a:gd name="T28" fmla="*/ 15 w 18"/>
                  <a:gd name="T29" fmla="*/ 8 h 12"/>
                  <a:gd name="T30" fmla="*/ 18 w 18"/>
                  <a:gd name="T31" fmla="*/ 8 h 12"/>
                  <a:gd name="T32" fmla="*/ 18 w 18"/>
                  <a:gd name="T33" fmla="*/ 8 h 12"/>
                  <a:gd name="T34" fmla="*/ 18 w 18"/>
                  <a:gd name="T35" fmla="*/ 4 h 12"/>
                  <a:gd name="T36" fmla="*/ 15 w 18"/>
                  <a:gd name="T37" fmla="*/ 4 h 12"/>
                  <a:gd name="T38" fmla="*/ 15 w 18"/>
                  <a:gd name="T39" fmla="*/ 4 h 12"/>
                  <a:gd name="T40" fmla="*/ 15 w 18"/>
                  <a:gd name="T41" fmla="*/ 4 h 12"/>
                  <a:gd name="T42" fmla="*/ 15 w 18"/>
                  <a:gd name="T43" fmla="*/ 0 h 12"/>
                  <a:gd name="T44" fmla="*/ 11 w 18"/>
                  <a:gd name="T45" fmla="*/ 0 h 12"/>
                  <a:gd name="T46" fmla="*/ 7 w 18"/>
                  <a:gd name="T47" fmla="*/ 0 h 12"/>
                  <a:gd name="T48" fmla="*/ 7 w 18"/>
                  <a:gd name="T49" fmla="*/ 0 h 12"/>
                  <a:gd name="T50" fmla="*/ 7 w 18"/>
                  <a:gd name="T51" fmla="*/ 0 h 12"/>
                  <a:gd name="T52" fmla="*/ 3 w 18"/>
                  <a:gd name="T53" fmla="*/ 0 h 12"/>
                  <a:gd name="T54" fmla="*/ 3 w 18"/>
                  <a:gd name="T55" fmla="*/ 0 h 12"/>
                  <a:gd name="T56" fmla="*/ 3 w 18"/>
                  <a:gd name="T57" fmla="*/ 4 h 12"/>
                  <a:gd name="T58" fmla="*/ 3 w 18"/>
                  <a:gd name="T59" fmla="*/ 4 h 12"/>
                  <a:gd name="T60" fmla="*/ 0 w 18"/>
                  <a:gd name="T61" fmla="*/ 4 h 12"/>
                  <a:gd name="T62" fmla="*/ 0 w 18"/>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2"/>
                  <a:gd name="T98" fmla="*/ 18 w 1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2">
                    <a:moveTo>
                      <a:pt x="0" y="4"/>
                    </a:moveTo>
                    <a:lnTo>
                      <a:pt x="0" y="4"/>
                    </a:lnTo>
                    <a:lnTo>
                      <a:pt x="0" y="8"/>
                    </a:lnTo>
                    <a:lnTo>
                      <a:pt x="3" y="8"/>
                    </a:lnTo>
                    <a:lnTo>
                      <a:pt x="3" y="12"/>
                    </a:lnTo>
                    <a:lnTo>
                      <a:pt x="7" y="12"/>
                    </a:lnTo>
                    <a:lnTo>
                      <a:pt x="11" y="12"/>
                    </a:lnTo>
                    <a:lnTo>
                      <a:pt x="15" y="12"/>
                    </a:lnTo>
                    <a:lnTo>
                      <a:pt x="15" y="8"/>
                    </a:lnTo>
                    <a:lnTo>
                      <a:pt x="18" y="8"/>
                    </a:lnTo>
                    <a:lnTo>
                      <a:pt x="18" y="4"/>
                    </a:lnTo>
                    <a:lnTo>
                      <a:pt x="15" y="4"/>
                    </a:lnTo>
                    <a:lnTo>
                      <a:pt x="15" y="0"/>
                    </a:lnTo>
                    <a:lnTo>
                      <a:pt x="11" y="0"/>
                    </a:lnTo>
                    <a:lnTo>
                      <a:pt x="7" y="0"/>
                    </a:lnTo>
                    <a:lnTo>
                      <a:pt x="3" y="0"/>
                    </a:lnTo>
                    <a:lnTo>
                      <a:pt x="3"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9" name="Freeform 1449"/>
              <p:cNvSpPr>
                <a:spLocks/>
              </p:cNvSpPr>
              <p:nvPr/>
            </p:nvSpPr>
            <p:spPr bwMode="auto">
              <a:xfrm>
                <a:off x="2230" y="3384"/>
                <a:ext cx="15" cy="12"/>
              </a:xfrm>
              <a:custGeom>
                <a:avLst/>
                <a:gdLst>
                  <a:gd name="T0" fmla="*/ 0 w 15"/>
                  <a:gd name="T1" fmla="*/ 4 h 12"/>
                  <a:gd name="T2" fmla="*/ 0 w 15"/>
                  <a:gd name="T3" fmla="*/ 4 h 12"/>
                  <a:gd name="T4" fmla="*/ 0 w 15"/>
                  <a:gd name="T5" fmla="*/ 4 h 12"/>
                  <a:gd name="T6" fmla="*/ 0 w 15"/>
                  <a:gd name="T7" fmla="*/ 8 h 12"/>
                  <a:gd name="T8" fmla="*/ 4 w 15"/>
                  <a:gd name="T9" fmla="*/ 8 h 12"/>
                  <a:gd name="T10" fmla="*/ 4 w 15"/>
                  <a:gd name="T11" fmla="*/ 8 h 12"/>
                  <a:gd name="T12" fmla="*/ 4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8 h 12"/>
                  <a:gd name="T26" fmla="*/ 15 w 15"/>
                  <a:gd name="T27" fmla="*/ 8 h 12"/>
                  <a:gd name="T28" fmla="*/ 15 w 15"/>
                  <a:gd name="T29" fmla="*/ 8 h 12"/>
                  <a:gd name="T30" fmla="*/ 15 w 15"/>
                  <a:gd name="T31" fmla="*/ 4 h 12"/>
                  <a:gd name="T32" fmla="*/ 15 w 15"/>
                  <a:gd name="T33" fmla="*/ 4 h 12"/>
                  <a:gd name="T34" fmla="*/ 15 w 15"/>
                  <a:gd name="T35" fmla="*/ 4 h 12"/>
                  <a:gd name="T36" fmla="*/ 15 w 15"/>
                  <a:gd name="T37" fmla="*/ 0 h 12"/>
                  <a:gd name="T38" fmla="*/ 15 w 15"/>
                  <a:gd name="T39" fmla="*/ 0 h 12"/>
                  <a:gd name="T40" fmla="*/ 15 w 15"/>
                  <a:gd name="T41" fmla="*/ 0 h 12"/>
                  <a:gd name="T42" fmla="*/ 15 w 15"/>
                  <a:gd name="T43" fmla="*/ 0 h 12"/>
                  <a:gd name="T44" fmla="*/ 11 w 15"/>
                  <a:gd name="T45" fmla="*/ 0 h 12"/>
                  <a:gd name="T46" fmla="*/ 7 w 15"/>
                  <a:gd name="T47" fmla="*/ 0 h 12"/>
                  <a:gd name="T48" fmla="*/ 7 w 15"/>
                  <a:gd name="T49" fmla="*/ 0 h 12"/>
                  <a:gd name="T50" fmla="*/ 4 w 15"/>
                  <a:gd name="T51" fmla="*/ 0 h 12"/>
                  <a:gd name="T52" fmla="*/ 4 w 15"/>
                  <a:gd name="T53" fmla="*/ 0 h 12"/>
                  <a:gd name="T54" fmla="*/ 4 w 15"/>
                  <a:gd name="T55" fmla="*/ 0 h 12"/>
                  <a:gd name="T56" fmla="*/ 4 w 15"/>
                  <a:gd name="T57" fmla="*/ 0 h 12"/>
                  <a:gd name="T58" fmla="*/ 0 w 15"/>
                  <a:gd name="T59" fmla="*/ 0 h 12"/>
                  <a:gd name="T60" fmla="*/ 0 w 15"/>
                  <a:gd name="T61" fmla="*/ 0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8"/>
                    </a:lnTo>
                    <a:lnTo>
                      <a:pt x="4" y="12"/>
                    </a:lnTo>
                    <a:lnTo>
                      <a:pt x="7" y="12"/>
                    </a:lnTo>
                    <a:lnTo>
                      <a:pt x="11" y="12"/>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0" name="Freeform 1450"/>
              <p:cNvSpPr>
                <a:spLocks/>
              </p:cNvSpPr>
              <p:nvPr/>
            </p:nvSpPr>
            <p:spPr bwMode="auto">
              <a:xfrm>
                <a:off x="2124" y="3392"/>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4 w 15"/>
                  <a:gd name="T11" fmla="*/ 13 h 13"/>
                  <a:gd name="T12" fmla="*/ 4 w 15"/>
                  <a:gd name="T13" fmla="*/ 13 h 13"/>
                  <a:gd name="T14" fmla="*/ 4 w 15"/>
                  <a:gd name="T15" fmla="*/ 13 h 13"/>
                  <a:gd name="T16" fmla="*/ 8 w 15"/>
                  <a:gd name="T17" fmla="*/ 13 h 13"/>
                  <a:gd name="T18" fmla="*/ 8 w 15"/>
                  <a:gd name="T19" fmla="*/ 13 h 13"/>
                  <a:gd name="T20" fmla="*/ 12 w 15"/>
                  <a:gd name="T21" fmla="*/ 13 h 13"/>
                  <a:gd name="T22" fmla="*/ 12 w 15"/>
                  <a:gd name="T23" fmla="*/ 13 h 13"/>
                  <a:gd name="T24" fmla="*/ 12 w 15"/>
                  <a:gd name="T25" fmla="*/ 13 h 13"/>
                  <a:gd name="T26" fmla="*/ 15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5 w 15"/>
                  <a:gd name="T39" fmla="*/ 4 h 13"/>
                  <a:gd name="T40" fmla="*/ 12 w 15"/>
                  <a:gd name="T41" fmla="*/ 0 h 13"/>
                  <a:gd name="T42" fmla="*/ 12 w 15"/>
                  <a:gd name="T43" fmla="*/ 0 h 13"/>
                  <a:gd name="T44" fmla="*/ 12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4" y="13"/>
                    </a:lnTo>
                    <a:lnTo>
                      <a:pt x="8" y="13"/>
                    </a:lnTo>
                    <a:lnTo>
                      <a:pt x="12" y="13"/>
                    </a:lnTo>
                    <a:lnTo>
                      <a:pt x="15" y="13"/>
                    </a:lnTo>
                    <a:lnTo>
                      <a:pt x="15" y="9"/>
                    </a:lnTo>
                    <a:lnTo>
                      <a:pt x="15" y="4"/>
                    </a:lnTo>
                    <a:lnTo>
                      <a:pt x="12" y="0"/>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1" name="Freeform 1451"/>
              <p:cNvSpPr>
                <a:spLocks/>
              </p:cNvSpPr>
              <p:nvPr/>
            </p:nvSpPr>
            <p:spPr bwMode="auto">
              <a:xfrm>
                <a:off x="2211" y="3392"/>
                <a:ext cx="15" cy="17"/>
              </a:xfrm>
              <a:custGeom>
                <a:avLst/>
                <a:gdLst>
                  <a:gd name="T0" fmla="*/ 0 w 15"/>
                  <a:gd name="T1" fmla="*/ 4 h 17"/>
                  <a:gd name="T2" fmla="*/ 0 w 15"/>
                  <a:gd name="T3" fmla="*/ 4 h 17"/>
                  <a:gd name="T4" fmla="*/ 0 w 15"/>
                  <a:gd name="T5" fmla="*/ 9 h 17"/>
                  <a:gd name="T6" fmla="*/ 0 w 15"/>
                  <a:gd name="T7" fmla="*/ 9 h 17"/>
                  <a:gd name="T8" fmla="*/ 4 w 15"/>
                  <a:gd name="T9" fmla="*/ 13 h 17"/>
                  <a:gd name="T10" fmla="*/ 4 w 15"/>
                  <a:gd name="T11" fmla="*/ 13 h 17"/>
                  <a:gd name="T12" fmla="*/ 4 w 15"/>
                  <a:gd name="T13" fmla="*/ 13 h 17"/>
                  <a:gd name="T14" fmla="*/ 8 w 15"/>
                  <a:gd name="T15" fmla="*/ 17 h 17"/>
                  <a:gd name="T16" fmla="*/ 8 w 15"/>
                  <a:gd name="T17" fmla="*/ 17 h 17"/>
                  <a:gd name="T18" fmla="*/ 8 w 15"/>
                  <a:gd name="T19" fmla="*/ 17 h 17"/>
                  <a:gd name="T20" fmla="*/ 11 w 15"/>
                  <a:gd name="T21" fmla="*/ 13 h 17"/>
                  <a:gd name="T22" fmla="*/ 11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8 w 15"/>
                  <a:gd name="T47" fmla="*/ 0 h 17"/>
                  <a:gd name="T48" fmla="*/ 8 w 15"/>
                  <a:gd name="T49" fmla="*/ 0 h 17"/>
                  <a:gd name="T50" fmla="*/ 4 w 15"/>
                  <a:gd name="T51" fmla="*/ 0 h 17"/>
                  <a:gd name="T52" fmla="*/ 4 w 15"/>
                  <a:gd name="T53" fmla="*/ 0 h 17"/>
                  <a:gd name="T54" fmla="*/ 4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9"/>
                    </a:lnTo>
                    <a:lnTo>
                      <a:pt x="4" y="13"/>
                    </a:lnTo>
                    <a:lnTo>
                      <a:pt x="8" y="17"/>
                    </a:lnTo>
                    <a:lnTo>
                      <a:pt x="11" y="13"/>
                    </a:lnTo>
                    <a:lnTo>
                      <a:pt x="15" y="13"/>
                    </a:lnTo>
                    <a:lnTo>
                      <a:pt x="15" y="9"/>
                    </a:lnTo>
                    <a:lnTo>
                      <a:pt x="15" y="4"/>
                    </a:lnTo>
                    <a:lnTo>
                      <a:pt x="11" y="4"/>
                    </a:lnTo>
                    <a:lnTo>
                      <a:pt x="11" y="0"/>
                    </a:lnTo>
                    <a:lnTo>
                      <a:pt x="8" y="0"/>
                    </a:lnTo>
                    <a:lnTo>
                      <a:pt x="4"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2" name="Freeform 1452"/>
              <p:cNvSpPr>
                <a:spLocks/>
              </p:cNvSpPr>
              <p:nvPr/>
            </p:nvSpPr>
            <p:spPr bwMode="auto">
              <a:xfrm>
                <a:off x="2177" y="3290"/>
                <a:ext cx="19" cy="13"/>
              </a:xfrm>
              <a:custGeom>
                <a:avLst/>
                <a:gdLst>
                  <a:gd name="T0" fmla="*/ 0 w 19"/>
                  <a:gd name="T1" fmla="*/ 5 h 13"/>
                  <a:gd name="T2" fmla="*/ 0 w 19"/>
                  <a:gd name="T3" fmla="*/ 5 h 13"/>
                  <a:gd name="T4" fmla="*/ 0 w 19"/>
                  <a:gd name="T5" fmla="*/ 5 h 13"/>
                  <a:gd name="T6" fmla="*/ 4 w 19"/>
                  <a:gd name="T7" fmla="*/ 9 h 13"/>
                  <a:gd name="T8" fmla="*/ 4 w 19"/>
                  <a:gd name="T9" fmla="*/ 9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9 h 13"/>
                  <a:gd name="T28" fmla="*/ 15 w 19"/>
                  <a:gd name="T29" fmla="*/ 9 h 13"/>
                  <a:gd name="T30" fmla="*/ 19 w 19"/>
                  <a:gd name="T31" fmla="*/ 9 h 13"/>
                  <a:gd name="T32" fmla="*/ 19 w 19"/>
                  <a:gd name="T33" fmla="*/ 5 h 13"/>
                  <a:gd name="T34" fmla="*/ 19 w 19"/>
                  <a:gd name="T35" fmla="*/ 5 h 13"/>
                  <a:gd name="T36" fmla="*/ 15 w 19"/>
                  <a:gd name="T37" fmla="*/ 5 h 13"/>
                  <a:gd name="T38" fmla="*/ 15 w 19"/>
                  <a:gd name="T39" fmla="*/ 0 h 13"/>
                  <a:gd name="T40" fmla="*/ 15 w 19"/>
                  <a:gd name="T41" fmla="*/ 0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0 h 13"/>
                  <a:gd name="T60" fmla="*/ 0 w 19"/>
                  <a:gd name="T61" fmla="*/ 0 h 13"/>
                  <a:gd name="T62" fmla="*/ 0 w 19"/>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5"/>
                    </a:moveTo>
                    <a:lnTo>
                      <a:pt x="0" y="5"/>
                    </a:lnTo>
                    <a:lnTo>
                      <a:pt x="4" y="9"/>
                    </a:lnTo>
                    <a:lnTo>
                      <a:pt x="4" y="13"/>
                    </a:lnTo>
                    <a:lnTo>
                      <a:pt x="8" y="13"/>
                    </a:lnTo>
                    <a:lnTo>
                      <a:pt x="11" y="13"/>
                    </a:lnTo>
                    <a:lnTo>
                      <a:pt x="15" y="13"/>
                    </a:lnTo>
                    <a:lnTo>
                      <a:pt x="15" y="9"/>
                    </a:lnTo>
                    <a:lnTo>
                      <a:pt x="19" y="9"/>
                    </a:lnTo>
                    <a:lnTo>
                      <a:pt x="19" y="5"/>
                    </a:lnTo>
                    <a:lnTo>
                      <a:pt x="15" y="5"/>
                    </a:lnTo>
                    <a:lnTo>
                      <a:pt x="15" y="0"/>
                    </a:lnTo>
                    <a:lnTo>
                      <a:pt x="11" y="0"/>
                    </a:lnTo>
                    <a:lnTo>
                      <a:pt x="8" y="0"/>
                    </a:lnTo>
                    <a:lnTo>
                      <a:pt x="4" y="0"/>
                    </a:lnTo>
                    <a:lnTo>
                      <a:pt x="0" y="0"/>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3" name="Freeform 1453"/>
              <p:cNvSpPr>
                <a:spLocks/>
              </p:cNvSpPr>
              <p:nvPr/>
            </p:nvSpPr>
            <p:spPr bwMode="auto">
              <a:xfrm>
                <a:off x="2185" y="329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5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74" name="Group 1454"/>
              <p:cNvGrpSpPr>
                <a:grpSpLocks/>
              </p:cNvGrpSpPr>
              <p:nvPr/>
            </p:nvGrpSpPr>
            <p:grpSpPr bwMode="auto">
              <a:xfrm>
                <a:off x="2102" y="3299"/>
                <a:ext cx="128" cy="114"/>
                <a:chOff x="2102" y="3299"/>
                <a:chExt cx="128" cy="114"/>
              </a:xfrm>
            </p:grpSpPr>
            <p:sp>
              <p:nvSpPr>
                <p:cNvPr id="1267" name="Freeform 1455"/>
                <p:cNvSpPr>
                  <a:spLocks/>
                </p:cNvSpPr>
                <p:nvPr/>
              </p:nvSpPr>
              <p:spPr bwMode="auto">
                <a:xfrm>
                  <a:off x="2177" y="3329"/>
                  <a:ext cx="53" cy="84"/>
                </a:xfrm>
                <a:custGeom>
                  <a:avLst/>
                  <a:gdLst>
                    <a:gd name="T0" fmla="*/ 0 w 53"/>
                    <a:gd name="T1" fmla="*/ 25 h 84"/>
                    <a:gd name="T2" fmla="*/ 0 w 53"/>
                    <a:gd name="T3" fmla="*/ 25 h 84"/>
                    <a:gd name="T4" fmla="*/ 53 w 53"/>
                    <a:gd name="T5" fmla="*/ 0 h 84"/>
                    <a:gd name="T6" fmla="*/ 53 w 53"/>
                    <a:gd name="T7" fmla="*/ 59 h 84"/>
                    <a:gd name="T8" fmla="*/ 0 w 53"/>
                    <a:gd name="T9" fmla="*/ 84 h 84"/>
                    <a:gd name="T10" fmla="*/ 0 w 53"/>
                    <a:gd name="T11" fmla="*/ 25 h 84"/>
                    <a:gd name="T12" fmla="*/ 0 60000 65536"/>
                    <a:gd name="T13" fmla="*/ 0 60000 65536"/>
                    <a:gd name="T14" fmla="*/ 0 60000 65536"/>
                    <a:gd name="T15" fmla="*/ 0 60000 65536"/>
                    <a:gd name="T16" fmla="*/ 0 60000 65536"/>
                    <a:gd name="T17" fmla="*/ 0 60000 65536"/>
                    <a:gd name="T18" fmla="*/ 0 w 53"/>
                    <a:gd name="T19" fmla="*/ 0 h 84"/>
                    <a:gd name="T20" fmla="*/ 53 w 5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3" h="84">
                      <a:moveTo>
                        <a:pt x="0" y="25"/>
                      </a:moveTo>
                      <a:lnTo>
                        <a:pt x="0" y="25"/>
                      </a:lnTo>
                      <a:lnTo>
                        <a:pt x="53" y="0"/>
                      </a:lnTo>
                      <a:lnTo>
                        <a:pt x="53" y="59"/>
                      </a:lnTo>
                      <a:lnTo>
                        <a:pt x="0" y="84"/>
                      </a:lnTo>
                      <a:lnTo>
                        <a:pt x="0" y="25"/>
                      </a:lnTo>
                      <a:close/>
                    </a:path>
                  </a:pathLst>
                </a:custGeom>
                <a:solidFill>
                  <a:srgbClr val="F679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68" name="Freeform 1456"/>
                <p:cNvSpPr>
                  <a:spLocks/>
                </p:cNvSpPr>
                <p:nvPr/>
              </p:nvSpPr>
              <p:spPr bwMode="auto">
                <a:xfrm>
                  <a:off x="2102" y="3320"/>
                  <a:ext cx="75" cy="93"/>
                </a:xfrm>
                <a:custGeom>
                  <a:avLst/>
                  <a:gdLst>
                    <a:gd name="T0" fmla="*/ 75 w 75"/>
                    <a:gd name="T1" fmla="*/ 34 h 93"/>
                    <a:gd name="T2" fmla="*/ 75 w 75"/>
                    <a:gd name="T3" fmla="*/ 34 h 93"/>
                    <a:gd name="T4" fmla="*/ 0 w 75"/>
                    <a:gd name="T5" fmla="*/ 0 h 93"/>
                    <a:gd name="T6" fmla="*/ 0 w 75"/>
                    <a:gd name="T7" fmla="*/ 59 h 93"/>
                    <a:gd name="T8" fmla="*/ 75 w 75"/>
                    <a:gd name="T9" fmla="*/ 93 h 93"/>
                    <a:gd name="T10" fmla="*/ 75 w 75"/>
                    <a:gd name="T11" fmla="*/ 34 h 93"/>
                    <a:gd name="T12" fmla="*/ 0 60000 65536"/>
                    <a:gd name="T13" fmla="*/ 0 60000 65536"/>
                    <a:gd name="T14" fmla="*/ 0 60000 65536"/>
                    <a:gd name="T15" fmla="*/ 0 60000 65536"/>
                    <a:gd name="T16" fmla="*/ 0 60000 65536"/>
                    <a:gd name="T17" fmla="*/ 0 60000 65536"/>
                    <a:gd name="T18" fmla="*/ 0 w 75"/>
                    <a:gd name="T19" fmla="*/ 0 h 93"/>
                    <a:gd name="T20" fmla="*/ 75 w 7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75" h="93">
                      <a:moveTo>
                        <a:pt x="75" y="34"/>
                      </a:moveTo>
                      <a:lnTo>
                        <a:pt x="75" y="34"/>
                      </a:lnTo>
                      <a:lnTo>
                        <a:pt x="0" y="0"/>
                      </a:lnTo>
                      <a:lnTo>
                        <a:pt x="0" y="59"/>
                      </a:lnTo>
                      <a:lnTo>
                        <a:pt x="75" y="93"/>
                      </a:lnTo>
                      <a:lnTo>
                        <a:pt x="75" y="34"/>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69" name="Freeform 1457"/>
                <p:cNvSpPr>
                  <a:spLocks/>
                </p:cNvSpPr>
                <p:nvPr/>
              </p:nvSpPr>
              <p:spPr bwMode="auto">
                <a:xfrm>
                  <a:off x="2102" y="3299"/>
                  <a:ext cx="128" cy="55"/>
                </a:xfrm>
                <a:custGeom>
                  <a:avLst/>
                  <a:gdLst>
                    <a:gd name="T0" fmla="*/ 60 w 128"/>
                    <a:gd name="T1" fmla="*/ 0 h 55"/>
                    <a:gd name="T2" fmla="*/ 60 w 128"/>
                    <a:gd name="T3" fmla="*/ 0 h 55"/>
                    <a:gd name="T4" fmla="*/ 0 w 128"/>
                    <a:gd name="T5" fmla="*/ 21 h 55"/>
                    <a:gd name="T6" fmla="*/ 75 w 128"/>
                    <a:gd name="T7" fmla="*/ 55 h 55"/>
                    <a:gd name="T8" fmla="*/ 128 w 128"/>
                    <a:gd name="T9" fmla="*/ 30 h 55"/>
                    <a:gd name="T10" fmla="*/ 60 w 128"/>
                    <a:gd name="T11" fmla="*/ 0 h 55"/>
                    <a:gd name="T12" fmla="*/ 0 60000 65536"/>
                    <a:gd name="T13" fmla="*/ 0 60000 65536"/>
                    <a:gd name="T14" fmla="*/ 0 60000 65536"/>
                    <a:gd name="T15" fmla="*/ 0 60000 65536"/>
                    <a:gd name="T16" fmla="*/ 0 60000 65536"/>
                    <a:gd name="T17" fmla="*/ 0 60000 65536"/>
                    <a:gd name="T18" fmla="*/ 0 w 128"/>
                    <a:gd name="T19" fmla="*/ 0 h 55"/>
                    <a:gd name="T20" fmla="*/ 128 w 12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8" h="55">
                      <a:moveTo>
                        <a:pt x="60" y="0"/>
                      </a:moveTo>
                      <a:lnTo>
                        <a:pt x="60" y="0"/>
                      </a:lnTo>
                      <a:lnTo>
                        <a:pt x="0" y="21"/>
                      </a:lnTo>
                      <a:lnTo>
                        <a:pt x="75" y="55"/>
                      </a:lnTo>
                      <a:lnTo>
                        <a:pt x="128" y="30"/>
                      </a:lnTo>
                      <a:lnTo>
                        <a:pt x="60" y="0"/>
                      </a:lnTo>
                      <a:close/>
                    </a:path>
                  </a:pathLst>
                </a:custGeom>
                <a:solidFill>
                  <a:srgbClr val="FFC6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5" name="Freeform 1458"/>
              <p:cNvSpPr>
                <a:spLocks/>
              </p:cNvSpPr>
              <p:nvPr/>
            </p:nvSpPr>
            <p:spPr bwMode="auto">
              <a:xfrm>
                <a:off x="2200" y="3392"/>
                <a:ext cx="15" cy="26"/>
              </a:xfrm>
              <a:custGeom>
                <a:avLst/>
                <a:gdLst>
                  <a:gd name="T0" fmla="*/ 0 w 15"/>
                  <a:gd name="T1" fmla="*/ 9 h 26"/>
                  <a:gd name="T2" fmla="*/ 0 w 15"/>
                  <a:gd name="T3" fmla="*/ 9 h 26"/>
                  <a:gd name="T4" fmla="*/ 0 w 15"/>
                  <a:gd name="T5" fmla="*/ 13 h 26"/>
                  <a:gd name="T6" fmla="*/ 0 w 15"/>
                  <a:gd name="T7" fmla="*/ 17 h 26"/>
                  <a:gd name="T8" fmla="*/ 3 w 15"/>
                  <a:gd name="T9" fmla="*/ 21 h 26"/>
                  <a:gd name="T10" fmla="*/ 3 w 15"/>
                  <a:gd name="T11" fmla="*/ 21 h 26"/>
                  <a:gd name="T12" fmla="*/ 3 w 15"/>
                  <a:gd name="T13" fmla="*/ 26 h 26"/>
                  <a:gd name="T14" fmla="*/ 7 w 15"/>
                  <a:gd name="T15" fmla="*/ 26 h 26"/>
                  <a:gd name="T16" fmla="*/ 7 w 15"/>
                  <a:gd name="T17" fmla="*/ 26 h 26"/>
                  <a:gd name="T18" fmla="*/ 7 w 15"/>
                  <a:gd name="T19" fmla="*/ 26 h 26"/>
                  <a:gd name="T20" fmla="*/ 11 w 15"/>
                  <a:gd name="T21" fmla="*/ 26 h 26"/>
                  <a:gd name="T22" fmla="*/ 11 w 15"/>
                  <a:gd name="T23" fmla="*/ 26 h 26"/>
                  <a:gd name="T24" fmla="*/ 15 w 15"/>
                  <a:gd name="T25" fmla="*/ 26 h 26"/>
                  <a:gd name="T26" fmla="*/ 15 w 15"/>
                  <a:gd name="T27" fmla="*/ 21 h 26"/>
                  <a:gd name="T28" fmla="*/ 15 w 15"/>
                  <a:gd name="T29" fmla="*/ 21 h 26"/>
                  <a:gd name="T30" fmla="*/ 15 w 15"/>
                  <a:gd name="T31" fmla="*/ 21 h 26"/>
                  <a:gd name="T32" fmla="*/ 15 w 15"/>
                  <a:gd name="T33" fmla="*/ 17 h 26"/>
                  <a:gd name="T34" fmla="*/ 15 w 15"/>
                  <a:gd name="T35" fmla="*/ 17 h 26"/>
                  <a:gd name="T36" fmla="*/ 15 w 15"/>
                  <a:gd name="T37" fmla="*/ 13 h 26"/>
                  <a:gd name="T38" fmla="*/ 15 w 15"/>
                  <a:gd name="T39" fmla="*/ 9 h 26"/>
                  <a:gd name="T40" fmla="*/ 15 w 15"/>
                  <a:gd name="T41" fmla="*/ 9 h 26"/>
                  <a:gd name="T42" fmla="*/ 15 w 15"/>
                  <a:gd name="T43" fmla="*/ 4 h 26"/>
                  <a:gd name="T44" fmla="*/ 15 w 15"/>
                  <a:gd name="T45" fmla="*/ 4 h 26"/>
                  <a:gd name="T46" fmla="*/ 11 w 15"/>
                  <a:gd name="T47" fmla="*/ 0 h 26"/>
                  <a:gd name="T48" fmla="*/ 11 w 15"/>
                  <a:gd name="T49" fmla="*/ 0 h 26"/>
                  <a:gd name="T50" fmla="*/ 7 w 15"/>
                  <a:gd name="T51" fmla="*/ 0 h 26"/>
                  <a:gd name="T52" fmla="*/ 7 w 15"/>
                  <a:gd name="T53" fmla="*/ 0 h 26"/>
                  <a:gd name="T54" fmla="*/ 7 w 15"/>
                  <a:gd name="T55" fmla="*/ 0 h 26"/>
                  <a:gd name="T56" fmla="*/ 3 w 15"/>
                  <a:gd name="T57" fmla="*/ 0 h 26"/>
                  <a:gd name="T58" fmla="*/ 3 w 15"/>
                  <a:gd name="T59" fmla="*/ 0 h 26"/>
                  <a:gd name="T60" fmla="*/ 3 w 15"/>
                  <a:gd name="T61" fmla="*/ 0 h 26"/>
                  <a:gd name="T62" fmla="*/ 3 w 15"/>
                  <a:gd name="T63" fmla="*/ 0 h 26"/>
                  <a:gd name="T64" fmla="*/ 0 w 15"/>
                  <a:gd name="T65" fmla="*/ 4 h 26"/>
                  <a:gd name="T66" fmla="*/ 0 w 15"/>
                  <a:gd name="T67" fmla="*/ 4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3" y="21"/>
                    </a:lnTo>
                    <a:lnTo>
                      <a:pt x="3" y="26"/>
                    </a:lnTo>
                    <a:lnTo>
                      <a:pt x="7" y="26"/>
                    </a:lnTo>
                    <a:lnTo>
                      <a:pt x="11" y="26"/>
                    </a:lnTo>
                    <a:lnTo>
                      <a:pt x="15" y="26"/>
                    </a:lnTo>
                    <a:lnTo>
                      <a:pt x="15" y="21"/>
                    </a:lnTo>
                    <a:lnTo>
                      <a:pt x="15" y="17"/>
                    </a:lnTo>
                    <a:lnTo>
                      <a:pt x="15" y="13"/>
                    </a:lnTo>
                    <a:lnTo>
                      <a:pt x="15" y="9"/>
                    </a:lnTo>
                    <a:lnTo>
                      <a:pt x="15" y="4"/>
                    </a:lnTo>
                    <a:lnTo>
                      <a:pt x="11" y="0"/>
                    </a:lnTo>
                    <a:lnTo>
                      <a:pt x="7" y="0"/>
                    </a:lnTo>
                    <a:lnTo>
                      <a:pt x="3"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6" name="Freeform 1459"/>
              <p:cNvSpPr>
                <a:spLocks/>
              </p:cNvSpPr>
              <p:nvPr/>
            </p:nvSpPr>
            <p:spPr bwMode="auto">
              <a:xfrm>
                <a:off x="2166" y="3273"/>
                <a:ext cx="15" cy="30"/>
              </a:xfrm>
              <a:custGeom>
                <a:avLst/>
                <a:gdLst>
                  <a:gd name="T0" fmla="*/ 0 w 15"/>
                  <a:gd name="T1" fmla="*/ 9 h 30"/>
                  <a:gd name="T2" fmla="*/ 0 w 15"/>
                  <a:gd name="T3" fmla="*/ 9 h 30"/>
                  <a:gd name="T4" fmla="*/ 0 w 15"/>
                  <a:gd name="T5" fmla="*/ 13 h 30"/>
                  <a:gd name="T6" fmla="*/ 0 w 15"/>
                  <a:gd name="T7" fmla="*/ 17 h 30"/>
                  <a:gd name="T8" fmla="*/ 0 w 15"/>
                  <a:gd name="T9" fmla="*/ 22 h 30"/>
                  <a:gd name="T10" fmla="*/ 4 w 15"/>
                  <a:gd name="T11" fmla="*/ 26 h 30"/>
                  <a:gd name="T12" fmla="*/ 4 w 15"/>
                  <a:gd name="T13" fmla="*/ 26 h 30"/>
                  <a:gd name="T14" fmla="*/ 4 w 15"/>
                  <a:gd name="T15" fmla="*/ 26 h 30"/>
                  <a:gd name="T16" fmla="*/ 4 w 15"/>
                  <a:gd name="T17" fmla="*/ 30 h 30"/>
                  <a:gd name="T18" fmla="*/ 7 w 15"/>
                  <a:gd name="T19" fmla="*/ 30 h 30"/>
                  <a:gd name="T20" fmla="*/ 7 w 15"/>
                  <a:gd name="T21" fmla="*/ 30 h 30"/>
                  <a:gd name="T22" fmla="*/ 11 w 15"/>
                  <a:gd name="T23" fmla="*/ 30 h 30"/>
                  <a:gd name="T24" fmla="*/ 11 w 15"/>
                  <a:gd name="T25" fmla="*/ 26 h 30"/>
                  <a:gd name="T26" fmla="*/ 11 w 15"/>
                  <a:gd name="T27" fmla="*/ 26 h 30"/>
                  <a:gd name="T28" fmla="*/ 15 w 15"/>
                  <a:gd name="T29" fmla="*/ 22 h 30"/>
                  <a:gd name="T30" fmla="*/ 15 w 15"/>
                  <a:gd name="T31" fmla="*/ 22 h 30"/>
                  <a:gd name="T32" fmla="*/ 15 w 15"/>
                  <a:gd name="T33" fmla="*/ 22 h 30"/>
                  <a:gd name="T34" fmla="*/ 15 w 15"/>
                  <a:gd name="T35" fmla="*/ 17 h 30"/>
                  <a:gd name="T36" fmla="*/ 15 w 15"/>
                  <a:gd name="T37" fmla="*/ 13 h 30"/>
                  <a:gd name="T38" fmla="*/ 15 w 15"/>
                  <a:gd name="T39" fmla="*/ 9 h 30"/>
                  <a:gd name="T40" fmla="*/ 15 w 15"/>
                  <a:gd name="T41" fmla="*/ 9 h 30"/>
                  <a:gd name="T42" fmla="*/ 11 w 15"/>
                  <a:gd name="T43" fmla="*/ 9 h 30"/>
                  <a:gd name="T44" fmla="*/ 11 w 15"/>
                  <a:gd name="T45" fmla="*/ 5 h 30"/>
                  <a:gd name="T46" fmla="*/ 11 w 15"/>
                  <a:gd name="T47" fmla="*/ 5 h 30"/>
                  <a:gd name="T48" fmla="*/ 7 w 15"/>
                  <a:gd name="T49" fmla="*/ 0 h 30"/>
                  <a:gd name="T50" fmla="*/ 7 w 15"/>
                  <a:gd name="T51" fmla="*/ 0 h 30"/>
                  <a:gd name="T52" fmla="*/ 7 w 15"/>
                  <a:gd name="T53" fmla="*/ 0 h 30"/>
                  <a:gd name="T54" fmla="*/ 4 w 15"/>
                  <a:gd name="T55" fmla="*/ 0 h 30"/>
                  <a:gd name="T56" fmla="*/ 4 w 15"/>
                  <a:gd name="T57" fmla="*/ 0 h 30"/>
                  <a:gd name="T58" fmla="*/ 4 w 15"/>
                  <a:gd name="T59" fmla="*/ 0 h 30"/>
                  <a:gd name="T60" fmla="*/ 0 w 15"/>
                  <a:gd name="T61" fmla="*/ 0 h 30"/>
                  <a:gd name="T62" fmla="*/ 0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0" y="22"/>
                    </a:lnTo>
                    <a:lnTo>
                      <a:pt x="4" y="26"/>
                    </a:lnTo>
                    <a:lnTo>
                      <a:pt x="4" y="30"/>
                    </a:lnTo>
                    <a:lnTo>
                      <a:pt x="7" y="30"/>
                    </a:lnTo>
                    <a:lnTo>
                      <a:pt x="11" y="30"/>
                    </a:lnTo>
                    <a:lnTo>
                      <a:pt x="11" y="26"/>
                    </a:lnTo>
                    <a:lnTo>
                      <a:pt x="15" y="22"/>
                    </a:lnTo>
                    <a:lnTo>
                      <a:pt x="15" y="17"/>
                    </a:lnTo>
                    <a:lnTo>
                      <a:pt x="15" y="13"/>
                    </a:lnTo>
                    <a:lnTo>
                      <a:pt x="15" y="9"/>
                    </a:lnTo>
                    <a:lnTo>
                      <a:pt x="11" y="9"/>
                    </a:lnTo>
                    <a:lnTo>
                      <a:pt x="11" y="5"/>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7" name="Freeform 1460"/>
              <p:cNvSpPr>
                <a:spLocks/>
              </p:cNvSpPr>
              <p:nvPr/>
            </p:nvSpPr>
            <p:spPr bwMode="auto">
              <a:xfrm>
                <a:off x="2219" y="3388"/>
                <a:ext cx="15" cy="13"/>
              </a:xfrm>
              <a:custGeom>
                <a:avLst/>
                <a:gdLst>
                  <a:gd name="T0" fmla="*/ 0 w 15"/>
                  <a:gd name="T1" fmla="*/ 4 h 13"/>
                  <a:gd name="T2" fmla="*/ 0 w 15"/>
                  <a:gd name="T3" fmla="*/ 4 h 13"/>
                  <a:gd name="T4" fmla="*/ 0 w 15"/>
                  <a:gd name="T5" fmla="*/ 4 h 13"/>
                  <a:gd name="T6" fmla="*/ 0 w 15"/>
                  <a:gd name="T7" fmla="*/ 8 h 13"/>
                  <a:gd name="T8" fmla="*/ 3 w 15"/>
                  <a:gd name="T9" fmla="*/ 8 h 13"/>
                  <a:gd name="T10" fmla="*/ 3 w 15"/>
                  <a:gd name="T11" fmla="*/ 8 h 13"/>
                  <a:gd name="T12" fmla="*/ 3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8 h 13"/>
                  <a:gd name="T26" fmla="*/ 15 w 15"/>
                  <a:gd name="T27" fmla="*/ 8 h 13"/>
                  <a:gd name="T28" fmla="*/ 15 w 15"/>
                  <a:gd name="T29" fmla="*/ 8 h 13"/>
                  <a:gd name="T30" fmla="*/ 15 w 15"/>
                  <a:gd name="T31" fmla="*/ 4 h 13"/>
                  <a:gd name="T32" fmla="*/ 15 w 15"/>
                  <a:gd name="T33" fmla="*/ 4 h 13"/>
                  <a:gd name="T34" fmla="*/ 15 w 15"/>
                  <a:gd name="T35" fmla="*/ 4 h 13"/>
                  <a:gd name="T36" fmla="*/ 15 w 15"/>
                  <a:gd name="T37" fmla="*/ 0 h 13"/>
                  <a:gd name="T38" fmla="*/ 15 w 15"/>
                  <a:gd name="T39" fmla="*/ 0 h 13"/>
                  <a:gd name="T40" fmla="*/ 15 w 15"/>
                  <a:gd name="T41" fmla="*/ 0 h 13"/>
                  <a:gd name="T42" fmla="*/ 15 w 15"/>
                  <a:gd name="T43" fmla="*/ 0 h 13"/>
                  <a:gd name="T44" fmla="*/ 11 w 15"/>
                  <a:gd name="T45" fmla="*/ 0 h 13"/>
                  <a:gd name="T46" fmla="*/ 7 w 15"/>
                  <a:gd name="T47" fmla="*/ 0 h 13"/>
                  <a:gd name="T48" fmla="*/ 7 w 15"/>
                  <a:gd name="T49" fmla="*/ 0 h 13"/>
                  <a:gd name="T50" fmla="*/ 3 w 15"/>
                  <a:gd name="T51" fmla="*/ 0 h 13"/>
                  <a:gd name="T52" fmla="*/ 3 w 15"/>
                  <a:gd name="T53" fmla="*/ 0 h 13"/>
                  <a:gd name="T54" fmla="*/ 3 w 15"/>
                  <a:gd name="T55" fmla="*/ 0 h 13"/>
                  <a:gd name="T56" fmla="*/ 3 w 15"/>
                  <a:gd name="T57" fmla="*/ 0 h 13"/>
                  <a:gd name="T58" fmla="*/ 0 w 15"/>
                  <a:gd name="T59" fmla="*/ 0 h 13"/>
                  <a:gd name="T60" fmla="*/ 0 w 15"/>
                  <a:gd name="T61" fmla="*/ 0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3" y="8"/>
                    </a:lnTo>
                    <a:lnTo>
                      <a:pt x="3" y="13"/>
                    </a:lnTo>
                    <a:lnTo>
                      <a:pt x="7" y="13"/>
                    </a:lnTo>
                    <a:lnTo>
                      <a:pt x="11" y="13"/>
                    </a:lnTo>
                    <a:lnTo>
                      <a:pt x="15" y="8"/>
                    </a:lnTo>
                    <a:lnTo>
                      <a:pt x="15" y="4"/>
                    </a:lnTo>
                    <a:lnTo>
                      <a:pt x="15" y="0"/>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8" name="Freeform 1461"/>
              <p:cNvSpPr>
                <a:spLocks/>
              </p:cNvSpPr>
              <p:nvPr/>
            </p:nvSpPr>
            <p:spPr bwMode="auto">
              <a:xfrm>
                <a:off x="2011" y="3248"/>
                <a:ext cx="19" cy="34"/>
              </a:xfrm>
              <a:custGeom>
                <a:avLst/>
                <a:gdLst>
                  <a:gd name="T0" fmla="*/ 0 w 19"/>
                  <a:gd name="T1" fmla="*/ 4 h 34"/>
                  <a:gd name="T2" fmla="*/ 0 w 19"/>
                  <a:gd name="T3" fmla="*/ 4 h 34"/>
                  <a:gd name="T4" fmla="*/ 0 w 19"/>
                  <a:gd name="T5" fmla="*/ 8 h 34"/>
                  <a:gd name="T6" fmla="*/ 0 w 19"/>
                  <a:gd name="T7" fmla="*/ 13 h 34"/>
                  <a:gd name="T8" fmla="*/ 0 w 19"/>
                  <a:gd name="T9" fmla="*/ 17 h 34"/>
                  <a:gd name="T10" fmla="*/ 0 w 19"/>
                  <a:gd name="T11" fmla="*/ 17 h 34"/>
                  <a:gd name="T12" fmla="*/ 0 w 19"/>
                  <a:gd name="T13" fmla="*/ 21 h 34"/>
                  <a:gd name="T14" fmla="*/ 0 w 19"/>
                  <a:gd name="T15" fmla="*/ 25 h 34"/>
                  <a:gd name="T16" fmla="*/ 0 w 19"/>
                  <a:gd name="T17" fmla="*/ 25 h 34"/>
                  <a:gd name="T18" fmla="*/ 0 w 19"/>
                  <a:gd name="T19" fmla="*/ 30 h 34"/>
                  <a:gd name="T20" fmla="*/ 0 w 19"/>
                  <a:gd name="T21" fmla="*/ 30 h 34"/>
                  <a:gd name="T22" fmla="*/ 4 w 19"/>
                  <a:gd name="T23" fmla="*/ 34 h 34"/>
                  <a:gd name="T24" fmla="*/ 4 w 19"/>
                  <a:gd name="T25" fmla="*/ 34 h 34"/>
                  <a:gd name="T26" fmla="*/ 4 w 19"/>
                  <a:gd name="T27" fmla="*/ 34 h 34"/>
                  <a:gd name="T28" fmla="*/ 8 w 19"/>
                  <a:gd name="T29" fmla="*/ 34 h 34"/>
                  <a:gd name="T30" fmla="*/ 8 w 19"/>
                  <a:gd name="T31" fmla="*/ 34 h 34"/>
                  <a:gd name="T32" fmla="*/ 8 w 19"/>
                  <a:gd name="T33" fmla="*/ 34 h 34"/>
                  <a:gd name="T34" fmla="*/ 11 w 19"/>
                  <a:gd name="T35" fmla="*/ 30 h 34"/>
                  <a:gd name="T36" fmla="*/ 15 w 19"/>
                  <a:gd name="T37" fmla="*/ 30 h 34"/>
                  <a:gd name="T38" fmla="*/ 15 w 19"/>
                  <a:gd name="T39" fmla="*/ 25 h 34"/>
                  <a:gd name="T40" fmla="*/ 19 w 19"/>
                  <a:gd name="T41" fmla="*/ 21 h 34"/>
                  <a:gd name="T42" fmla="*/ 19 w 19"/>
                  <a:gd name="T43" fmla="*/ 21 h 34"/>
                  <a:gd name="T44" fmla="*/ 19 w 19"/>
                  <a:gd name="T45" fmla="*/ 17 h 34"/>
                  <a:gd name="T46" fmla="*/ 19 w 19"/>
                  <a:gd name="T47" fmla="*/ 13 h 34"/>
                  <a:gd name="T48" fmla="*/ 19 w 19"/>
                  <a:gd name="T49" fmla="*/ 13 h 34"/>
                  <a:gd name="T50" fmla="*/ 19 w 19"/>
                  <a:gd name="T51" fmla="*/ 8 h 34"/>
                  <a:gd name="T52" fmla="*/ 19 w 19"/>
                  <a:gd name="T53" fmla="*/ 8 h 34"/>
                  <a:gd name="T54" fmla="*/ 15 w 19"/>
                  <a:gd name="T55" fmla="*/ 8 h 34"/>
                  <a:gd name="T56" fmla="*/ 15 w 19"/>
                  <a:gd name="T57" fmla="*/ 8 h 34"/>
                  <a:gd name="T58" fmla="*/ 15 w 19"/>
                  <a:gd name="T59" fmla="*/ 4 h 34"/>
                  <a:gd name="T60" fmla="*/ 11 w 19"/>
                  <a:gd name="T61" fmla="*/ 4 h 34"/>
                  <a:gd name="T62" fmla="*/ 11 w 19"/>
                  <a:gd name="T63" fmla="*/ 0 h 34"/>
                  <a:gd name="T64" fmla="*/ 8 w 19"/>
                  <a:gd name="T65" fmla="*/ 0 h 34"/>
                  <a:gd name="T66" fmla="*/ 8 w 19"/>
                  <a:gd name="T67" fmla="*/ 0 h 34"/>
                  <a:gd name="T68" fmla="*/ 4 w 19"/>
                  <a:gd name="T69" fmla="*/ 0 h 34"/>
                  <a:gd name="T70" fmla="*/ 4 w 19"/>
                  <a:gd name="T71" fmla="*/ 0 h 34"/>
                  <a:gd name="T72" fmla="*/ 4 w 19"/>
                  <a:gd name="T73" fmla="*/ 4 h 34"/>
                  <a:gd name="T74" fmla="*/ 4 w 19"/>
                  <a:gd name="T75" fmla="*/ 4 h 34"/>
                  <a:gd name="T76" fmla="*/ 0 w 19"/>
                  <a:gd name="T77" fmla="*/ 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34"/>
                  <a:gd name="T119" fmla="*/ 19 w 19"/>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34">
                    <a:moveTo>
                      <a:pt x="0" y="4"/>
                    </a:moveTo>
                    <a:lnTo>
                      <a:pt x="0" y="4"/>
                    </a:lnTo>
                    <a:lnTo>
                      <a:pt x="0" y="8"/>
                    </a:lnTo>
                    <a:lnTo>
                      <a:pt x="0" y="13"/>
                    </a:lnTo>
                    <a:lnTo>
                      <a:pt x="0" y="17"/>
                    </a:lnTo>
                    <a:lnTo>
                      <a:pt x="0" y="21"/>
                    </a:lnTo>
                    <a:lnTo>
                      <a:pt x="0" y="25"/>
                    </a:lnTo>
                    <a:lnTo>
                      <a:pt x="0" y="30"/>
                    </a:lnTo>
                    <a:lnTo>
                      <a:pt x="4" y="34"/>
                    </a:lnTo>
                    <a:lnTo>
                      <a:pt x="8" y="34"/>
                    </a:lnTo>
                    <a:lnTo>
                      <a:pt x="11" y="30"/>
                    </a:lnTo>
                    <a:lnTo>
                      <a:pt x="15" y="30"/>
                    </a:lnTo>
                    <a:lnTo>
                      <a:pt x="15" y="25"/>
                    </a:lnTo>
                    <a:lnTo>
                      <a:pt x="19" y="21"/>
                    </a:lnTo>
                    <a:lnTo>
                      <a:pt x="19" y="17"/>
                    </a:lnTo>
                    <a:lnTo>
                      <a:pt x="19" y="13"/>
                    </a:lnTo>
                    <a:lnTo>
                      <a:pt x="19" y="8"/>
                    </a:lnTo>
                    <a:lnTo>
                      <a:pt x="15" y="8"/>
                    </a:lnTo>
                    <a:lnTo>
                      <a:pt x="15" y="4"/>
                    </a:lnTo>
                    <a:lnTo>
                      <a:pt x="11" y="4"/>
                    </a:lnTo>
                    <a:lnTo>
                      <a:pt x="11" y="0"/>
                    </a:lnTo>
                    <a:lnTo>
                      <a:pt x="8" y="0"/>
                    </a:lnTo>
                    <a:lnTo>
                      <a:pt x="4" y="0"/>
                    </a:lnTo>
                    <a:lnTo>
                      <a:pt x="4" y="4"/>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9" name="Freeform 1462"/>
              <p:cNvSpPr>
                <a:spLocks/>
              </p:cNvSpPr>
              <p:nvPr/>
            </p:nvSpPr>
            <p:spPr bwMode="auto">
              <a:xfrm>
                <a:off x="2034" y="3307"/>
                <a:ext cx="22" cy="26"/>
              </a:xfrm>
              <a:custGeom>
                <a:avLst/>
                <a:gdLst>
                  <a:gd name="T0" fmla="*/ 0 w 22"/>
                  <a:gd name="T1" fmla="*/ 9 h 26"/>
                  <a:gd name="T2" fmla="*/ 0 w 22"/>
                  <a:gd name="T3" fmla="*/ 9 h 26"/>
                  <a:gd name="T4" fmla="*/ 0 w 22"/>
                  <a:gd name="T5" fmla="*/ 13 h 26"/>
                  <a:gd name="T6" fmla="*/ 0 w 22"/>
                  <a:gd name="T7" fmla="*/ 17 h 26"/>
                  <a:gd name="T8" fmla="*/ 0 w 22"/>
                  <a:gd name="T9" fmla="*/ 22 h 26"/>
                  <a:gd name="T10" fmla="*/ 4 w 22"/>
                  <a:gd name="T11" fmla="*/ 22 h 26"/>
                  <a:gd name="T12" fmla="*/ 4 w 22"/>
                  <a:gd name="T13" fmla="*/ 22 h 26"/>
                  <a:gd name="T14" fmla="*/ 4 w 22"/>
                  <a:gd name="T15" fmla="*/ 22 h 26"/>
                  <a:gd name="T16" fmla="*/ 4 w 22"/>
                  <a:gd name="T17" fmla="*/ 26 h 26"/>
                  <a:gd name="T18" fmla="*/ 4 w 22"/>
                  <a:gd name="T19" fmla="*/ 26 h 26"/>
                  <a:gd name="T20" fmla="*/ 7 w 22"/>
                  <a:gd name="T21" fmla="*/ 26 h 26"/>
                  <a:gd name="T22" fmla="*/ 11 w 22"/>
                  <a:gd name="T23" fmla="*/ 26 h 26"/>
                  <a:gd name="T24" fmla="*/ 11 w 22"/>
                  <a:gd name="T25" fmla="*/ 26 h 26"/>
                  <a:gd name="T26" fmla="*/ 15 w 22"/>
                  <a:gd name="T27" fmla="*/ 26 h 26"/>
                  <a:gd name="T28" fmla="*/ 15 w 22"/>
                  <a:gd name="T29" fmla="*/ 26 h 26"/>
                  <a:gd name="T30" fmla="*/ 19 w 22"/>
                  <a:gd name="T31" fmla="*/ 22 h 26"/>
                  <a:gd name="T32" fmla="*/ 19 w 22"/>
                  <a:gd name="T33" fmla="*/ 22 h 26"/>
                  <a:gd name="T34" fmla="*/ 19 w 22"/>
                  <a:gd name="T35" fmla="*/ 22 h 26"/>
                  <a:gd name="T36" fmla="*/ 19 w 22"/>
                  <a:gd name="T37" fmla="*/ 22 h 26"/>
                  <a:gd name="T38" fmla="*/ 19 w 22"/>
                  <a:gd name="T39" fmla="*/ 17 h 26"/>
                  <a:gd name="T40" fmla="*/ 22 w 22"/>
                  <a:gd name="T41" fmla="*/ 17 h 26"/>
                  <a:gd name="T42" fmla="*/ 22 w 22"/>
                  <a:gd name="T43" fmla="*/ 13 h 26"/>
                  <a:gd name="T44" fmla="*/ 19 w 22"/>
                  <a:gd name="T45" fmla="*/ 9 h 26"/>
                  <a:gd name="T46" fmla="*/ 19 w 22"/>
                  <a:gd name="T47" fmla="*/ 9 h 26"/>
                  <a:gd name="T48" fmla="*/ 19 w 22"/>
                  <a:gd name="T49" fmla="*/ 5 h 26"/>
                  <a:gd name="T50" fmla="*/ 19 w 22"/>
                  <a:gd name="T51" fmla="*/ 5 h 26"/>
                  <a:gd name="T52" fmla="*/ 19 w 22"/>
                  <a:gd name="T53" fmla="*/ 5 h 26"/>
                  <a:gd name="T54" fmla="*/ 15 w 22"/>
                  <a:gd name="T55" fmla="*/ 0 h 26"/>
                  <a:gd name="T56" fmla="*/ 15 w 22"/>
                  <a:gd name="T57" fmla="*/ 0 h 26"/>
                  <a:gd name="T58" fmla="*/ 11 w 22"/>
                  <a:gd name="T59" fmla="*/ 0 h 26"/>
                  <a:gd name="T60" fmla="*/ 11 w 22"/>
                  <a:gd name="T61" fmla="*/ 0 h 26"/>
                  <a:gd name="T62" fmla="*/ 7 w 22"/>
                  <a:gd name="T63" fmla="*/ 0 h 26"/>
                  <a:gd name="T64" fmla="*/ 7 w 22"/>
                  <a:gd name="T65" fmla="*/ 0 h 26"/>
                  <a:gd name="T66" fmla="*/ 4 w 22"/>
                  <a:gd name="T67" fmla="*/ 0 h 26"/>
                  <a:gd name="T68" fmla="*/ 4 w 22"/>
                  <a:gd name="T69" fmla="*/ 0 h 26"/>
                  <a:gd name="T70" fmla="*/ 4 w 22"/>
                  <a:gd name="T71" fmla="*/ 0 h 26"/>
                  <a:gd name="T72" fmla="*/ 0 w 22"/>
                  <a:gd name="T73" fmla="*/ 5 h 26"/>
                  <a:gd name="T74" fmla="*/ 0 w 22"/>
                  <a:gd name="T75" fmla="*/ 5 h 26"/>
                  <a:gd name="T76" fmla="*/ 0 w 22"/>
                  <a:gd name="T77" fmla="*/ 5 h 26"/>
                  <a:gd name="T78" fmla="*/ 0 w 22"/>
                  <a:gd name="T79" fmla="*/ 9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26"/>
                  <a:gd name="T122" fmla="*/ 22 w 22"/>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26">
                    <a:moveTo>
                      <a:pt x="0" y="9"/>
                    </a:moveTo>
                    <a:lnTo>
                      <a:pt x="0" y="9"/>
                    </a:lnTo>
                    <a:lnTo>
                      <a:pt x="0" y="13"/>
                    </a:lnTo>
                    <a:lnTo>
                      <a:pt x="0" y="17"/>
                    </a:lnTo>
                    <a:lnTo>
                      <a:pt x="0" y="22"/>
                    </a:lnTo>
                    <a:lnTo>
                      <a:pt x="4" y="22"/>
                    </a:lnTo>
                    <a:lnTo>
                      <a:pt x="4" y="26"/>
                    </a:lnTo>
                    <a:lnTo>
                      <a:pt x="7" y="26"/>
                    </a:lnTo>
                    <a:lnTo>
                      <a:pt x="11" y="26"/>
                    </a:lnTo>
                    <a:lnTo>
                      <a:pt x="15" y="26"/>
                    </a:lnTo>
                    <a:lnTo>
                      <a:pt x="19" y="22"/>
                    </a:lnTo>
                    <a:lnTo>
                      <a:pt x="19" y="17"/>
                    </a:lnTo>
                    <a:lnTo>
                      <a:pt x="22" y="17"/>
                    </a:lnTo>
                    <a:lnTo>
                      <a:pt x="22" y="13"/>
                    </a:lnTo>
                    <a:lnTo>
                      <a:pt x="19" y="9"/>
                    </a:lnTo>
                    <a:lnTo>
                      <a:pt x="19" y="5"/>
                    </a:lnTo>
                    <a:lnTo>
                      <a:pt x="15" y="0"/>
                    </a:lnTo>
                    <a:lnTo>
                      <a:pt x="11" y="0"/>
                    </a:lnTo>
                    <a:lnTo>
                      <a:pt x="7"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0" name="Freeform 1463"/>
              <p:cNvSpPr>
                <a:spLocks/>
              </p:cNvSpPr>
              <p:nvPr/>
            </p:nvSpPr>
            <p:spPr bwMode="auto">
              <a:xfrm>
                <a:off x="1981" y="3239"/>
                <a:ext cx="15" cy="30"/>
              </a:xfrm>
              <a:custGeom>
                <a:avLst/>
                <a:gdLst>
                  <a:gd name="T0" fmla="*/ 0 w 15"/>
                  <a:gd name="T1" fmla="*/ 9 h 30"/>
                  <a:gd name="T2" fmla="*/ 0 w 15"/>
                  <a:gd name="T3" fmla="*/ 9 h 30"/>
                  <a:gd name="T4" fmla="*/ 0 w 15"/>
                  <a:gd name="T5" fmla="*/ 17 h 30"/>
                  <a:gd name="T6" fmla="*/ 0 w 15"/>
                  <a:gd name="T7" fmla="*/ 22 h 30"/>
                  <a:gd name="T8" fmla="*/ 0 w 15"/>
                  <a:gd name="T9" fmla="*/ 22 h 30"/>
                  <a:gd name="T10" fmla="*/ 4 w 15"/>
                  <a:gd name="T11" fmla="*/ 26 h 30"/>
                  <a:gd name="T12" fmla="*/ 4 w 15"/>
                  <a:gd name="T13" fmla="*/ 30 h 30"/>
                  <a:gd name="T14" fmla="*/ 4 w 15"/>
                  <a:gd name="T15" fmla="*/ 30 h 30"/>
                  <a:gd name="T16" fmla="*/ 8 w 15"/>
                  <a:gd name="T17" fmla="*/ 30 h 30"/>
                  <a:gd name="T18" fmla="*/ 8 w 15"/>
                  <a:gd name="T19" fmla="*/ 30 h 30"/>
                  <a:gd name="T20" fmla="*/ 8 w 15"/>
                  <a:gd name="T21" fmla="*/ 30 h 30"/>
                  <a:gd name="T22" fmla="*/ 11 w 15"/>
                  <a:gd name="T23" fmla="*/ 30 h 30"/>
                  <a:gd name="T24" fmla="*/ 11 w 15"/>
                  <a:gd name="T25" fmla="*/ 30 h 30"/>
                  <a:gd name="T26" fmla="*/ 15 w 15"/>
                  <a:gd name="T27" fmla="*/ 26 h 30"/>
                  <a:gd name="T28" fmla="*/ 15 w 15"/>
                  <a:gd name="T29" fmla="*/ 26 h 30"/>
                  <a:gd name="T30" fmla="*/ 15 w 15"/>
                  <a:gd name="T31" fmla="*/ 22 h 30"/>
                  <a:gd name="T32" fmla="*/ 15 w 15"/>
                  <a:gd name="T33" fmla="*/ 22 h 30"/>
                  <a:gd name="T34" fmla="*/ 15 w 15"/>
                  <a:gd name="T35" fmla="*/ 17 h 30"/>
                  <a:gd name="T36" fmla="*/ 15 w 15"/>
                  <a:gd name="T37" fmla="*/ 17 h 30"/>
                  <a:gd name="T38" fmla="*/ 15 w 15"/>
                  <a:gd name="T39" fmla="*/ 13 h 30"/>
                  <a:gd name="T40" fmla="*/ 15 w 15"/>
                  <a:gd name="T41" fmla="*/ 9 h 30"/>
                  <a:gd name="T42" fmla="*/ 15 w 15"/>
                  <a:gd name="T43" fmla="*/ 9 h 30"/>
                  <a:gd name="T44" fmla="*/ 11 w 15"/>
                  <a:gd name="T45" fmla="*/ 9 h 30"/>
                  <a:gd name="T46" fmla="*/ 11 w 15"/>
                  <a:gd name="T47" fmla="*/ 5 h 30"/>
                  <a:gd name="T48" fmla="*/ 8 w 15"/>
                  <a:gd name="T49" fmla="*/ 5 h 30"/>
                  <a:gd name="T50" fmla="*/ 8 w 15"/>
                  <a:gd name="T51" fmla="*/ 5 h 30"/>
                  <a:gd name="T52" fmla="*/ 8 w 15"/>
                  <a:gd name="T53" fmla="*/ 0 h 30"/>
                  <a:gd name="T54" fmla="*/ 4 w 15"/>
                  <a:gd name="T55" fmla="*/ 0 h 30"/>
                  <a:gd name="T56" fmla="*/ 4 w 15"/>
                  <a:gd name="T57" fmla="*/ 0 h 30"/>
                  <a:gd name="T58" fmla="*/ 4 w 15"/>
                  <a:gd name="T59" fmla="*/ 5 h 30"/>
                  <a:gd name="T60" fmla="*/ 0 w 15"/>
                  <a:gd name="T61" fmla="*/ 5 h 30"/>
                  <a:gd name="T62" fmla="*/ 0 w 15"/>
                  <a:gd name="T63" fmla="*/ 5 h 30"/>
                  <a:gd name="T64" fmla="*/ 0 w 15"/>
                  <a:gd name="T65" fmla="*/ 5 h 30"/>
                  <a:gd name="T66" fmla="*/ 0 w 15"/>
                  <a:gd name="T67" fmla="*/ 9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7"/>
                    </a:lnTo>
                    <a:lnTo>
                      <a:pt x="0" y="22"/>
                    </a:lnTo>
                    <a:lnTo>
                      <a:pt x="4" y="26"/>
                    </a:lnTo>
                    <a:lnTo>
                      <a:pt x="4" y="30"/>
                    </a:lnTo>
                    <a:lnTo>
                      <a:pt x="8" y="30"/>
                    </a:lnTo>
                    <a:lnTo>
                      <a:pt x="11" y="30"/>
                    </a:lnTo>
                    <a:lnTo>
                      <a:pt x="15" y="26"/>
                    </a:lnTo>
                    <a:lnTo>
                      <a:pt x="15" y="22"/>
                    </a:lnTo>
                    <a:lnTo>
                      <a:pt x="15" y="17"/>
                    </a:lnTo>
                    <a:lnTo>
                      <a:pt x="15" y="13"/>
                    </a:lnTo>
                    <a:lnTo>
                      <a:pt x="15" y="9"/>
                    </a:lnTo>
                    <a:lnTo>
                      <a:pt x="11" y="9"/>
                    </a:lnTo>
                    <a:lnTo>
                      <a:pt x="11" y="5"/>
                    </a:lnTo>
                    <a:lnTo>
                      <a:pt x="8" y="5"/>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1" name="Freeform 1464"/>
              <p:cNvSpPr>
                <a:spLocks/>
              </p:cNvSpPr>
              <p:nvPr/>
            </p:nvSpPr>
            <p:spPr bwMode="auto">
              <a:xfrm>
                <a:off x="2019" y="3273"/>
                <a:ext cx="15" cy="17"/>
              </a:xfrm>
              <a:custGeom>
                <a:avLst/>
                <a:gdLst>
                  <a:gd name="T0" fmla="*/ 0 w 15"/>
                  <a:gd name="T1" fmla="*/ 5 h 17"/>
                  <a:gd name="T2" fmla="*/ 0 w 15"/>
                  <a:gd name="T3" fmla="*/ 5 h 17"/>
                  <a:gd name="T4" fmla="*/ 0 w 15"/>
                  <a:gd name="T5" fmla="*/ 9 h 17"/>
                  <a:gd name="T6" fmla="*/ 0 w 15"/>
                  <a:gd name="T7" fmla="*/ 13 h 17"/>
                  <a:gd name="T8" fmla="*/ 0 w 15"/>
                  <a:gd name="T9" fmla="*/ 13 h 17"/>
                  <a:gd name="T10" fmla="*/ 0 w 15"/>
                  <a:gd name="T11" fmla="*/ 13 h 17"/>
                  <a:gd name="T12" fmla="*/ 3 w 15"/>
                  <a:gd name="T13" fmla="*/ 17 h 17"/>
                  <a:gd name="T14" fmla="*/ 3 w 15"/>
                  <a:gd name="T15" fmla="*/ 17 h 17"/>
                  <a:gd name="T16" fmla="*/ 7 w 15"/>
                  <a:gd name="T17" fmla="*/ 17 h 17"/>
                  <a:gd name="T18" fmla="*/ 7 w 15"/>
                  <a:gd name="T19" fmla="*/ 17 h 17"/>
                  <a:gd name="T20" fmla="*/ 7 w 15"/>
                  <a:gd name="T21" fmla="*/ 17 h 17"/>
                  <a:gd name="T22" fmla="*/ 11 w 15"/>
                  <a:gd name="T23" fmla="*/ 13 h 17"/>
                  <a:gd name="T24" fmla="*/ 11 w 15"/>
                  <a:gd name="T25" fmla="*/ 13 h 17"/>
                  <a:gd name="T26" fmla="*/ 11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1 w 15"/>
                  <a:gd name="T41" fmla="*/ 5 h 17"/>
                  <a:gd name="T42" fmla="*/ 11 w 15"/>
                  <a:gd name="T43" fmla="*/ 5 h 17"/>
                  <a:gd name="T44" fmla="*/ 7 w 15"/>
                  <a:gd name="T45" fmla="*/ 0 h 17"/>
                  <a:gd name="T46" fmla="*/ 7 w 15"/>
                  <a:gd name="T47" fmla="*/ 0 h 17"/>
                  <a:gd name="T48" fmla="*/ 3 w 15"/>
                  <a:gd name="T49" fmla="*/ 0 h 17"/>
                  <a:gd name="T50" fmla="*/ 3 w 15"/>
                  <a:gd name="T51" fmla="*/ 0 h 17"/>
                  <a:gd name="T52" fmla="*/ 3 w 15"/>
                  <a:gd name="T53" fmla="*/ 5 h 17"/>
                  <a:gd name="T54" fmla="*/ 0 w 15"/>
                  <a:gd name="T55" fmla="*/ 5 h 17"/>
                  <a:gd name="T56" fmla="*/ 0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3" y="17"/>
                    </a:lnTo>
                    <a:lnTo>
                      <a:pt x="7" y="17"/>
                    </a:lnTo>
                    <a:lnTo>
                      <a:pt x="11" y="13"/>
                    </a:lnTo>
                    <a:lnTo>
                      <a:pt x="15" y="13"/>
                    </a:lnTo>
                    <a:lnTo>
                      <a:pt x="15" y="9"/>
                    </a:lnTo>
                    <a:lnTo>
                      <a:pt x="15" y="5"/>
                    </a:lnTo>
                    <a:lnTo>
                      <a:pt x="11" y="5"/>
                    </a:lnTo>
                    <a:lnTo>
                      <a:pt x="7" y="0"/>
                    </a:lnTo>
                    <a:lnTo>
                      <a:pt x="3" y="0"/>
                    </a:lnTo>
                    <a:lnTo>
                      <a:pt x="3" y="5"/>
                    </a:lnTo>
                    <a:lnTo>
                      <a:pt x="0"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2" name="Freeform 1465"/>
              <p:cNvSpPr>
                <a:spLocks/>
              </p:cNvSpPr>
              <p:nvPr/>
            </p:nvSpPr>
            <p:spPr bwMode="auto">
              <a:xfrm>
                <a:off x="2068" y="3333"/>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0 w 15"/>
                  <a:gd name="T11" fmla="*/ 12 h 12"/>
                  <a:gd name="T12" fmla="*/ 3 w 15"/>
                  <a:gd name="T13" fmla="*/ 12 h 12"/>
                  <a:gd name="T14" fmla="*/ 3 w 15"/>
                  <a:gd name="T15" fmla="*/ 12 h 12"/>
                  <a:gd name="T16" fmla="*/ 7 w 15"/>
                  <a:gd name="T17" fmla="*/ 12 h 12"/>
                  <a:gd name="T18" fmla="*/ 7 w 15"/>
                  <a:gd name="T19" fmla="*/ 12 h 12"/>
                  <a:gd name="T20" fmla="*/ 7 w 15"/>
                  <a:gd name="T21" fmla="*/ 12 h 12"/>
                  <a:gd name="T22" fmla="*/ 11 w 15"/>
                  <a:gd name="T23" fmla="*/ 12 h 12"/>
                  <a:gd name="T24" fmla="*/ 11 w 15"/>
                  <a:gd name="T25" fmla="*/ 12 h 12"/>
                  <a:gd name="T26" fmla="*/ 15 w 15"/>
                  <a:gd name="T27" fmla="*/ 8 h 12"/>
                  <a:gd name="T28" fmla="*/ 15 w 15"/>
                  <a:gd name="T29" fmla="*/ 8 h 12"/>
                  <a:gd name="T30" fmla="*/ 15 w 15"/>
                  <a:gd name="T31" fmla="*/ 8 h 12"/>
                  <a:gd name="T32" fmla="*/ 15 w 15"/>
                  <a:gd name="T33" fmla="*/ 4 h 12"/>
                  <a:gd name="T34" fmla="*/ 15 w 15"/>
                  <a:gd name="T35" fmla="*/ 4 h 12"/>
                  <a:gd name="T36" fmla="*/ 15 w 15"/>
                  <a:gd name="T37" fmla="*/ 4 h 12"/>
                  <a:gd name="T38" fmla="*/ 15 w 15"/>
                  <a:gd name="T39" fmla="*/ 0 h 12"/>
                  <a:gd name="T40" fmla="*/ 11 w 15"/>
                  <a:gd name="T41" fmla="*/ 0 h 12"/>
                  <a:gd name="T42" fmla="*/ 11 w 15"/>
                  <a:gd name="T43" fmla="*/ 0 h 12"/>
                  <a:gd name="T44" fmla="*/ 7 w 15"/>
                  <a:gd name="T45" fmla="*/ 0 h 12"/>
                  <a:gd name="T46" fmla="*/ 7 w 15"/>
                  <a:gd name="T47" fmla="*/ 0 h 12"/>
                  <a:gd name="T48" fmla="*/ 3 w 15"/>
                  <a:gd name="T49" fmla="*/ 0 h 12"/>
                  <a:gd name="T50" fmla="*/ 3 w 15"/>
                  <a:gd name="T51" fmla="*/ 0 h 12"/>
                  <a:gd name="T52" fmla="*/ 3 w 15"/>
                  <a:gd name="T53" fmla="*/ 0 h 12"/>
                  <a:gd name="T54" fmla="*/ 0 w 15"/>
                  <a:gd name="T55" fmla="*/ 0 h 12"/>
                  <a:gd name="T56" fmla="*/ 0 w 15"/>
                  <a:gd name="T57" fmla="*/ 0 h 12"/>
                  <a:gd name="T58" fmla="*/ 0 w 15"/>
                  <a:gd name="T59" fmla="*/ 0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3" y="12"/>
                    </a:lnTo>
                    <a:lnTo>
                      <a:pt x="7" y="12"/>
                    </a:lnTo>
                    <a:lnTo>
                      <a:pt x="11" y="12"/>
                    </a:lnTo>
                    <a:lnTo>
                      <a:pt x="15" y="8"/>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3" name="Freeform 1466"/>
              <p:cNvSpPr>
                <a:spLocks/>
              </p:cNvSpPr>
              <p:nvPr/>
            </p:nvSpPr>
            <p:spPr bwMode="auto">
              <a:xfrm>
                <a:off x="2087" y="3290"/>
                <a:ext cx="22" cy="34"/>
              </a:xfrm>
              <a:custGeom>
                <a:avLst/>
                <a:gdLst>
                  <a:gd name="T0" fmla="*/ 3 w 22"/>
                  <a:gd name="T1" fmla="*/ 5 h 34"/>
                  <a:gd name="T2" fmla="*/ 3 w 22"/>
                  <a:gd name="T3" fmla="*/ 5 h 34"/>
                  <a:gd name="T4" fmla="*/ 3 w 22"/>
                  <a:gd name="T5" fmla="*/ 9 h 34"/>
                  <a:gd name="T6" fmla="*/ 0 w 22"/>
                  <a:gd name="T7" fmla="*/ 13 h 34"/>
                  <a:gd name="T8" fmla="*/ 0 w 22"/>
                  <a:gd name="T9" fmla="*/ 17 h 34"/>
                  <a:gd name="T10" fmla="*/ 0 w 22"/>
                  <a:gd name="T11" fmla="*/ 17 h 34"/>
                  <a:gd name="T12" fmla="*/ 0 w 22"/>
                  <a:gd name="T13" fmla="*/ 22 h 34"/>
                  <a:gd name="T14" fmla="*/ 0 w 22"/>
                  <a:gd name="T15" fmla="*/ 26 h 34"/>
                  <a:gd name="T16" fmla="*/ 0 w 22"/>
                  <a:gd name="T17" fmla="*/ 26 h 34"/>
                  <a:gd name="T18" fmla="*/ 3 w 22"/>
                  <a:gd name="T19" fmla="*/ 30 h 34"/>
                  <a:gd name="T20" fmla="*/ 3 w 22"/>
                  <a:gd name="T21" fmla="*/ 30 h 34"/>
                  <a:gd name="T22" fmla="*/ 3 w 22"/>
                  <a:gd name="T23" fmla="*/ 34 h 34"/>
                  <a:gd name="T24" fmla="*/ 3 w 22"/>
                  <a:gd name="T25" fmla="*/ 34 h 34"/>
                  <a:gd name="T26" fmla="*/ 7 w 22"/>
                  <a:gd name="T27" fmla="*/ 34 h 34"/>
                  <a:gd name="T28" fmla="*/ 7 w 22"/>
                  <a:gd name="T29" fmla="*/ 34 h 34"/>
                  <a:gd name="T30" fmla="*/ 7 w 22"/>
                  <a:gd name="T31" fmla="*/ 34 h 34"/>
                  <a:gd name="T32" fmla="*/ 11 w 22"/>
                  <a:gd name="T33" fmla="*/ 34 h 34"/>
                  <a:gd name="T34" fmla="*/ 11 w 22"/>
                  <a:gd name="T35" fmla="*/ 30 h 34"/>
                  <a:gd name="T36" fmla="*/ 15 w 22"/>
                  <a:gd name="T37" fmla="*/ 30 h 34"/>
                  <a:gd name="T38" fmla="*/ 18 w 22"/>
                  <a:gd name="T39" fmla="*/ 26 h 34"/>
                  <a:gd name="T40" fmla="*/ 18 w 22"/>
                  <a:gd name="T41" fmla="*/ 22 h 34"/>
                  <a:gd name="T42" fmla="*/ 22 w 22"/>
                  <a:gd name="T43" fmla="*/ 22 h 34"/>
                  <a:gd name="T44" fmla="*/ 22 w 22"/>
                  <a:gd name="T45" fmla="*/ 17 h 34"/>
                  <a:gd name="T46" fmla="*/ 22 w 22"/>
                  <a:gd name="T47" fmla="*/ 13 h 34"/>
                  <a:gd name="T48" fmla="*/ 18 w 22"/>
                  <a:gd name="T49" fmla="*/ 13 h 34"/>
                  <a:gd name="T50" fmla="*/ 18 w 22"/>
                  <a:gd name="T51" fmla="*/ 9 h 34"/>
                  <a:gd name="T52" fmla="*/ 18 w 22"/>
                  <a:gd name="T53" fmla="*/ 9 h 34"/>
                  <a:gd name="T54" fmla="*/ 18 w 22"/>
                  <a:gd name="T55" fmla="*/ 9 h 34"/>
                  <a:gd name="T56" fmla="*/ 18 w 22"/>
                  <a:gd name="T57" fmla="*/ 9 h 34"/>
                  <a:gd name="T58" fmla="*/ 15 w 22"/>
                  <a:gd name="T59" fmla="*/ 5 h 34"/>
                  <a:gd name="T60" fmla="*/ 15 w 22"/>
                  <a:gd name="T61" fmla="*/ 5 h 34"/>
                  <a:gd name="T62" fmla="*/ 11 w 22"/>
                  <a:gd name="T63" fmla="*/ 0 h 34"/>
                  <a:gd name="T64" fmla="*/ 11 w 22"/>
                  <a:gd name="T65" fmla="*/ 0 h 34"/>
                  <a:gd name="T66" fmla="*/ 7 w 22"/>
                  <a:gd name="T67" fmla="*/ 0 h 34"/>
                  <a:gd name="T68" fmla="*/ 7 w 22"/>
                  <a:gd name="T69" fmla="*/ 0 h 34"/>
                  <a:gd name="T70" fmla="*/ 7 w 22"/>
                  <a:gd name="T71" fmla="*/ 0 h 34"/>
                  <a:gd name="T72" fmla="*/ 7 w 22"/>
                  <a:gd name="T73" fmla="*/ 5 h 34"/>
                  <a:gd name="T74" fmla="*/ 3 w 22"/>
                  <a:gd name="T75" fmla="*/ 5 h 34"/>
                  <a:gd name="T76" fmla="*/ 3 w 22"/>
                  <a:gd name="T77" fmla="*/ 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34"/>
                  <a:gd name="T119" fmla="*/ 22 w 2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34">
                    <a:moveTo>
                      <a:pt x="3" y="5"/>
                    </a:moveTo>
                    <a:lnTo>
                      <a:pt x="3" y="5"/>
                    </a:lnTo>
                    <a:lnTo>
                      <a:pt x="3" y="9"/>
                    </a:lnTo>
                    <a:lnTo>
                      <a:pt x="0" y="13"/>
                    </a:lnTo>
                    <a:lnTo>
                      <a:pt x="0" y="17"/>
                    </a:lnTo>
                    <a:lnTo>
                      <a:pt x="0" y="22"/>
                    </a:lnTo>
                    <a:lnTo>
                      <a:pt x="0" y="26"/>
                    </a:lnTo>
                    <a:lnTo>
                      <a:pt x="3" y="30"/>
                    </a:lnTo>
                    <a:lnTo>
                      <a:pt x="3" y="34"/>
                    </a:lnTo>
                    <a:lnTo>
                      <a:pt x="7" y="34"/>
                    </a:lnTo>
                    <a:lnTo>
                      <a:pt x="11" y="34"/>
                    </a:lnTo>
                    <a:lnTo>
                      <a:pt x="11" y="30"/>
                    </a:lnTo>
                    <a:lnTo>
                      <a:pt x="15" y="30"/>
                    </a:lnTo>
                    <a:lnTo>
                      <a:pt x="18" y="26"/>
                    </a:lnTo>
                    <a:lnTo>
                      <a:pt x="18" y="22"/>
                    </a:lnTo>
                    <a:lnTo>
                      <a:pt x="22" y="22"/>
                    </a:lnTo>
                    <a:lnTo>
                      <a:pt x="22" y="17"/>
                    </a:lnTo>
                    <a:lnTo>
                      <a:pt x="22" y="13"/>
                    </a:lnTo>
                    <a:lnTo>
                      <a:pt x="18" y="13"/>
                    </a:lnTo>
                    <a:lnTo>
                      <a:pt x="18" y="9"/>
                    </a:lnTo>
                    <a:lnTo>
                      <a:pt x="15" y="5"/>
                    </a:lnTo>
                    <a:lnTo>
                      <a:pt x="11" y="0"/>
                    </a:lnTo>
                    <a:lnTo>
                      <a:pt x="7" y="0"/>
                    </a:lnTo>
                    <a:lnTo>
                      <a:pt x="7" y="5"/>
                    </a:lnTo>
                    <a:lnTo>
                      <a:pt x="3" y="5"/>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4" name="Freeform 1467"/>
              <p:cNvSpPr>
                <a:spLocks/>
              </p:cNvSpPr>
              <p:nvPr/>
            </p:nvSpPr>
            <p:spPr bwMode="auto">
              <a:xfrm>
                <a:off x="2124" y="3273"/>
                <a:ext cx="30" cy="26"/>
              </a:xfrm>
              <a:custGeom>
                <a:avLst/>
                <a:gdLst>
                  <a:gd name="T0" fmla="*/ 0 w 30"/>
                  <a:gd name="T1" fmla="*/ 9 h 26"/>
                  <a:gd name="T2" fmla="*/ 0 w 30"/>
                  <a:gd name="T3" fmla="*/ 9 h 26"/>
                  <a:gd name="T4" fmla="*/ 0 w 30"/>
                  <a:gd name="T5" fmla="*/ 9 h 26"/>
                  <a:gd name="T6" fmla="*/ 0 w 30"/>
                  <a:gd name="T7" fmla="*/ 13 h 26"/>
                  <a:gd name="T8" fmla="*/ 0 w 30"/>
                  <a:gd name="T9" fmla="*/ 13 h 26"/>
                  <a:gd name="T10" fmla="*/ 0 w 30"/>
                  <a:gd name="T11" fmla="*/ 17 h 26"/>
                  <a:gd name="T12" fmla="*/ 0 w 30"/>
                  <a:gd name="T13" fmla="*/ 17 h 26"/>
                  <a:gd name="T14" fmla="*/ 0 w 30"/>
                  <a:gd name="T15" fmla="*/ 17 h 26"/>
                  <a:gd name="T16" fmla="*/ 4 w 30"/>
                  <a:gd name="T17" fmla="*/ 22 h 26"/>
                  <a:gd name="T18" fmla="*/ 4 w 30"/>
                  <a:gd name="T19" fmla="*/ 22 h 26"/>
                  <a:gd name="T20" fmla="*/ 4 w 30"/>
                  <a:gd name="T21" fmla="*/ 22 h 26"/>
                  <a:gd name="T22" fmla="*/ 8 w 30"/>
                  <a:gd name="T23" fmla="*/ 26 h 26"/>
                  <a:gd name="T24" fmla="*/ 8 w 30"/>
                  <a:gd name="T25" fmla="*/ 26 h 26"/>
                  <a:gd name="T26" fmla="*/ 12 w 30"/>
                  <a:gd name="T27" fmla="*/ 26 h 26"/>
                  <a:gd name="T28" fmla="*/ 15 w 30"/>
                  <a:gd name="T29" fmla="*/ 26 h 26"/>
                  <a:gd name="T30" fmla="*/ 15 w 30"/>
                  <a:gd name="T31" fmla="*/ 26 h 26"/>
                  <a:gd name="T32" fmla="*/ 15 w 30"/>
                  <a:gd name="T33" fmla="*/ 26 h 26"/>
                  <a:gd name="T34" fmla="*/ 19 w 30"/>
                  <a:gd name="T35" fmla="*/ 26 h 26"/>
                  <a:gd name="T36" fmla="*/ 23 w 30"/>
                  <a:gd name="T37" fmla="*/ 26 h 26"/>
                  <a:gd name="T38" fmla="*/ 23 w 30"/>
                  <a:gd name="T39" fmla="*/ 26 h 26"/>
                  <a:gd name="T40" fmla="*/ 27 w 30"/>
                  <a:gd name="T41" fmla="*/ 22 h 26"/>
                  <a:gd name="T42" fmla="*/ 27 w 30"/>
                  <a:gd name="T43" fmla="*/ 22 h 26"/>
                  <a:gd name="T44" fmla="*/ 27 w 30"/>
                  <a:gd name="T45" fmla="*/ 22 h 26"/>
                  <a:gd name="T46" fmla="*/ 30 w 30"/>
                  <a:gd name="T47" fmla="*/ 22 h 26"/>
                  <a:gd name="T48" fmla="*/ 30 w 30"/>
                  <a:gd name="T49" fmla="*/ 17 h 26"/>
                  <a:gd name="T50" fmla="*/ 30 w 30"/>
                  <a:gd name="T51" fmla="*/ 17 h 26"/>
                  <a:gd name="T52" fmla="*/ 30 w 30"/>
                  <a:gd name="T53" fmla="*/ 13 h 26"/>
                  <a:gd name="T54" fmla="*/ 30 w 30"/>
                  <a:gd name="T55" fmla="*/ 13 h 26"/>
                  <a:gd name="T56" fmla="*/ 30 w 30"/>
                  <a:gd name="T57" fmla="*/ 9 h 26"/>
                  <a:gd name="T58" fmla="*/ 30 w 30"/>
                  <a:gd name="T59" fmla="*/ 9 h 26"/>
                  <a:gd name="T60" fmla="*/ 30 w 30"/>
                  <a:gd name="T61" fmla="*/ 9 h 26"/>
                  <a:gd name="T62" fmla="*/ 30 w 30"/>
                  <a:gd name="T63" fmla="*/ 5 h 26"/>
                  <a:gd name="T64" fmla="*/ 30 w 30"/>
                  <a:gd name="T65" fmla="*/ 5 h 26"/>
                  <a:gd name="T66" fmla="*/ 27 w 30"/>
                  <a:gd name="T67" fmla="*/ 5 h 26"/>
                  <a:gd name="T68" fmla="*/ 27 w 30"/>
                  <a:gd name="T69" fmla="*/ 0 h 26"/>
                  <a:gd name="T70" fmla="*/ 23 w 30"/>
                  <a:gd name="T71" fmla="*/ 0 h 26"/>
                  <a:gd name="T72" fmla="*/ 19 w 30"/>
                  <a:gd name="T73" fmla="*/ 0 h 26"/>
                  <a:gd name="T74" fmla="*/ 15 w 30"/>
                  <a:gd name="T75" fmla="*/ 0 h 26"/>
                  <a:gd name="T76" fmla="*/ 15 w 30"/>
                  <a:gd name="T77" fmla="*/ 0 h 26"/>
                  <a:gd name="T78" fmla="*/ 12 w 30"/>
                  <a:gd name="T79" fmla="*/ 0 h 26"/>
                  <a:gd name="T80" fmla="*/ 8 w 30"/>
                  <a:gd name="T81" fmla="*/ 0 h 26"/>
                  <a:gd name="T82" fmla="*/ 8 w 30"/>
                  <a:gd name="T83" fmla="*/ 0 h 26"/>
                  <a:gd name="T84" fmla="*/ 4 w 30"/>
                  <a:gd name="T85" fmla="*/ 0 h 26"/>
                  <a:gd name="T86" fmla="*/ 0 w 30"/>
                  <a:gd name="T87" fmla="*/ 5 h 26"/>
                  <a:gd name="T88" fmla="*/ 0 w 30"/>
                  <a:gd name="T89" fmla="*/ 5 h 26"/>
                  <a:gd name="T90" fmla="*/ 0 w 30"/>
                  <a:gd name="T91" fmla="*/ 5 h 26"/>
                  <a:gd name="T92" fmla="*/ 0 w 30"/>
                  <a:gd name="T93" fmla="*/ 9 h 26"/>
                  <a:gd name="T94" fmla="*/ 0 w 30"/>
                  <a:gd name="T95" fmla="*/ 9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6"/>
                  <a:gd name="T146" fmla="*/ 30 w 30"/>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6">
                    <a:moveTo>
                      <a:pt x="0" y="9"/>
                    </a:moveTo>
                    <a:lnTo>
                      <a:pt x="0" y="9"/>
                    </a:lnTo>
                    <a:lnTo>
                      <a:pt x="0" y="13"/>
                    </a:lnTo>
                    <a:lnTo>
                      <a:pt x="0" y="17"/>
                    </a:lnTo>
                    <a:lnTo>
                      <a:pt x="4" y="22"/>
                    </a:lnTo>
                    <a:lnTo>
                      <a:pt x="8" y="26"/>
                    </a:lnTo>
                    <a:lnTo>
                      <a:pt x="12" y="26"/>
                    </a:lnTo>
                    <a:lnTo>
                      <a:pt x="15" y="26"/>
                    </a:lnTo>
                    <a:lnTo>
                      <a:pt x="19" y="26"/>
                    </a:lnTo>
                    <a:lnTo>
                      <a:pt x="23" y="26"/>
                    </a:lnTo>
                    <a:lnTo>
                      <a:pt x="27" y="22"/>
                    </a:lnTo>
                    <a:lnTo>
                      <a:pt x="30" y="22"/>
                    </a:lnTo>
                    <a:lnTo>
                      <a:pt x="30" y="17"/>
                    </a:lnTo>
                    <a:lnTo>
                      <a:pt x="30" y="13"/>
                    </a:lnTo>
                    <a:lnTo>
                      <a:pt x="30" y="9"/>
                    </a:lnTo>
                    <a:lnTo>
                      <a:pt x="30" y="5"/>
                    </a:lnTo>
                    <a:lnTo>
                      <a:pt x="27" y="5"/>
                    </a:lnTo>
                    <a:lnTo>
                      <a:pt x="27" y="0"/>
                    </a:lnTo>
                    <a:lnTo>
                      <a:pt x="23" y="0"/>
                    </a:lnTo>
                    <a:lnTo>
                      <a:pt x="19" y="0"/>
                    </a:lnTo>
                    <a:lnTo>
                      <a:pt x="15" y="0"/>
                    </a:lnTo>
                    <a:lnTo>
                      <a:pt x="12" y="0"/>
                    </a:lnTo>
                    <a:lnTo>
                      <a:pt x="8" y="0"/>
                    </a:lnTo>
                    <a:lnTo>
                      <a:pt x="4"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5" name="Freeform 1468"/>
              <p:cNvSpPr>
                <a:spLocks/>
              </p:cNvSpPr>
              <p:nvPr/>
            </p:nvSpPr>
            <p:spPr bwMode="auto">
              <a:xfrm>
                <a:off x="2090" y="3256"/>
                <a:ext cx="15" cy="17"/>
              </a:xfrm>
              <a:custGeom>
                <a:avLst/>
                <a:gdLst>
                  <a:gd name="T0" fmla="*/ 0 w 15"/>
                  <a:gd name="T1" fmla="*/ 5 h 17"/>
                  <a:gd name="T2" fmla="*/ 0 w 15"/>
                  <a:gd name="T3" fmla="*/ 5 h 17"/>
                  <a:gd name="T4" fmla="*/ 0 w 15"/>
                  <a:gd name="T5" fmla="*/ 9 h 17"/>
                  <a:gd name="T6" fmla="*/ 0 w 15"/>
                  <a:gd name="T7" fmla="*/ 13 h 17"/>
                  <a:gd name="T8" fmla="*/ 4 w 15"/>
                  <a:gd name="T9" fmla="*/ 13 h 17"/>
                  <a:gd name="T10" fmla="*/ 4 w 15"/>
                  <a:gd name="T11" fmla="*/ 13 h 17"/>
                  <a:gd name="T12" fmla="*/ 4 w 15"/>
                  <a:gd name="T13" fmla="*/ 13 h 17"/>
                  <a:gd name="T14" fmla="*/ 8 w 15"/>
                  <a:gd name="T15" fmla="*/ 17 h 17"/>
                  <a:gd name="T16" fmla="*/ 8 w 15"/>
                  <a:gd name="T17" fmla="*/ 17 h 17"/>
                  <a:gd name="T18" fmla="*/ 12 w 15"/>
                  <a:gd name="T19" fmla="*/ 17 h 17"/>
                  <a:gd name="T20" fmla="*/ 12 w 15"/>
                  <a:gd name="T21" fmla="*/ 17 h 17"/>
                  <a:gd name="T22" fmla="*/ 12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5 h 17"/>
                  <a:gd name="T36" fmla="*/ 15 w 15"/>
                  <a:gd name="T37" fmla="*/ 5 h 17"/>
                  <a:gd name="T38" fmla="*/ 15 w 15"/>
                  <a:gd name="T39" fmla="*/ 5 h 17"/>
                  <a:gd name="T40" fmla="*/ 15 w 15"/>
                  <a:gd name="T41" fmla="*/ 5 h 17"/>
                  <a:gd name="T42" fmla="*/ 15 w 15"/>
                  <a:gd name="T43" fmla="*/ 5 h 17"/>
                  <a:gd name="T44" fmla="*/ 12 w 15"/>
                  <a:gd name="T45" fmla="*/ 0 h 17"/>
                  <a:gd name="T46" fmla="*/ 8 w 15"/>
                  <a:gd name="T47" fmla="*/ 0 h 17"/>
                  <a:gd name="T48" fmla="*/ 8 w 15"/>
                  <a:gd name="T49" fmla="*/ 0 h 17"/>
                  <a:gd name="T50" fmla="*/ 4 w 15"/>
                  <a:gd name="T51" fmla="*/ 0 h 17"/>
                  <a:gd name="T52" fmla="*/ 4 w 15"/>
                  <a:gd name="T53" fmla="*/ 0 h 17"/>
                  <a:gd name="T54" fmla="*/ 4 w 15"/>
                  <a:gd name="T55" fmla="*/ 5 h 17"/>
                  <a:gd name="T56" fmla="*/ 4 w 15"/>
                  <a:gd name="T57" fmla="*/ 5 h 17"/>
                  <a:gd name="T58" fmla="*/ 0 w 15"/>
                  <a:gd name="T59" fmla="*/ 5 h 17"/>
                  <a:gd name="T60" fmla="*/ 0 w 15"/>
                  <a:gd name="T61" fmla="*/ 5 h 17"/>
                  <a:gd name="T62" fmla="*/ 0 w 15"/>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5"/>
                    </a:moveTo>
                    <a:lnTo>
                      <a:pt x="0" y="5"/>
                    </a:lnTo>
                    <a:lnTo>
                      <a:pt x="0" y="9"/>
                    </a:lnTo>
                    <a:lnTo>
                      <a:pt x="0" y="13"/>
                    </a:lnTo>
                    <a:lnTo>
                      <a:pt x="4" y="13"/>
                    </a:lnTo>
                    <a:lnTo>
                      <a:pt x="8" y="17"/>
                    </a:lnTo>
                    <a:lnTo>
                      <a:pt x="12" y="17"/>
                    </a:lnTo>
                    <a:lnTo>
                      <a:pt x="12" y="13"/>
                    </a:lnTo>
                    <a:lnTo>
                      <a:pt x="15" y="13"/>
                    </a:lnTo>
                    <a:lnTo>
                      <a:pt x="15" y="9"/>
                    </a:lnTo>
                    <a:lnTo>
                      <a:pt x="15" y="5"/>
                    </a:lnTo>
                    <a:lnTo>
                      <a:pt x="12" y="0"/>
                    </a:lnTo>
                    <a:lnTo>
                      <a:pt x="8"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6" name="Freeform 1469"/>
              <p:cNvSpPr>
                <a:spLocks/>
              </p:cNvSpPr>
              <p:nvPr/>
            </p:nvSpPr>
            <p:spPr bwMode="auto">
              <a:xfrm>
                <a:off x="2019" y="3286"/>
                <a:ext cx="15" cy="26"/>
              </a:xfrm>
              <a:custGeom>
                <a:avLst/>
                <a:gdLst>
                  <a:gd name="T0" fmla="*/ 0 w 15"/>
                  <a:gd name="T1" fmla="*/ 9 h 26"/>
                  <a:gd name="T2" fmla="*/ 0 w 15"/>
                  <a:gd name="T3" fmla="*/ 9 h 26"/>
                  <a:gd name="T4" fmla="*/ 0 w 15"/>
                  <a:gd name="T5" fmla="*/ 13 h 26"/>
                  <a:gd name="T6" fmla="*/ 0 w 15"/>
                  <a:gd name="T7" fmla="*/ 17 h 26"/>
                  <a:gd name="T8" fmla="*/ 0 w 15"/>
                  <a:gd name="T9" fmla="*/ 21 h 26"/>
                  <a:gd name="T10" fmla="*/ 3 w 15"/>
                  <a:gd name="T11" fmla="*/ 26 h 26"/>
                  <a:gd name="T12" fmla="*/ 3 w 15"/>
                  <a:gd name="T13" fmla="*/ 26 h 26"/>
                  <a:gd name="T14" fmla="*/ 3 w 15"/>
                  <a:gd name="T15" fmla="*/ 26 h 26"/>
                  <a:gd name="T16" fmla="*/ 3 w 15"/>
                  <a:gd name="T17" fmla="*/ 26 h 26"/>
                  <a:gd name="T18" fmla="*/ 7 w 15"/>
                  <a:gd name="T19" fmla="*/ 26 h 26"/>
                  <a:gd name="T20" fmla="*/ 7 w 15"/>
                  <a:gd name="T21" fmla="*/ 26 h 26"/>
                  <a:gd name="T22" fmla="*/ 11 w 15"/>
                  <a:gd name="T23" fmla="*/ 26 h 26"/>
                  <a:gd name="T24" fmla="*/ 11 w 15"/>
                  <a:gd name="T25" fmla="*/ 26 h 26"/>
                  <a:gd name="T26" fmla="*/ 11 w 15"/>
                  <a:gd name="T27" fmla="*/ 26 h 26"/>
                  <a:gd name="T28" fmla="*/ 15 w 15"/>
                  <a:gd name="T29" fmla="*/ 21 h 26"/>
                  <a:gd name="T30" fmla="*/ 15 w 15"/>
                  <a:gd name="T31" fmla="*/ 21 h 26"/>
                  <a:gd name="T32" fmla="*/ 15 w 15"/>
                  <a:gd name="T33" fmla="*/ 21 h 26"/>
                  <a:gd name="T34" fmla="*/ 15 w 15"/>
                  <a:gd name="T35" fmla="*/ 17 h 26"/>
                  <a:gd name="T36" fmla="*/ 15 w 15"/>
                  <a:gd name="T37" fmla="*/ 13 h 26"/>
                  <a:gd name="T38" fmla="*/ 15 w 15"/>
                  <a:gd name="T39" fmla="*/ 9 h 26"/>
                  <a:gd name="T40" fmla="*/ 15 w 15"/>
                  <a:gd name="T41" fmla="*/ 9 h 26"/>
                  <a:gd name="T42" fmla="*/ 11 w 15"/>
                  <a:gd name="T43" fmla="*/ 4 h 26"/>
                  <a:gd name="T44" fmla="*/ 11 w 15"/>
                  <a:gd name="T45" fmla="*/ 4 h 26"/>
                  <a:gd name="T46" fmla="*/ 11 w 15"/>
                  <a:gd name="T47" fmla="*/ 4 h 26"/>
                  <a:gd name="T48" fmla="*/ 7 w 15"/>
                  <a:gd name="T49" fmla="*/ 0 h 26"/>
                  <a:gd name="T50" fmla="*/ 7 w 15"/>
                  <a:gd name="T51" fmla="*/ 0 h 26"/>
                  <a:gd name="T52" fmla="*/ 7 w 15"/>
                  <a:gd name="T53" fmla="*/ 0 h 26"/>
                  <a:gd name="T54" fmla="*/ 3 w 15"/>
                  <a:gd name="T55" fmla="*/ 0 h 26"/>
                  <a:gd name="T56" fmla="*/ 3 w 15"/>
                  <a:gd name="T57" fmla="*/ 0 h 26"/>
                  <a:gd name="T58" fmla="*/ 3 w 15"/>
                  <a:gd name="T59" fmla="*/ 0 h 26"/>
                  <a:gd name="T60" fmla="*/ 0 w 15"/>
                  <a:gd name="T61" fmla="*/ 0 h 26"/>
                  <a:gd name="T62" fmla="*/ 0 w 15"/>
                  <a:gd name="T63" fmla="*/ 4 h 26"/>
                  <a:gd name="T64" fmla="*/ 0 w 15"/>
                  <a:gd name="T65" fmla="*/ 4 h 26"/>
                  <a:gd name="T66" fmla="*/ 0 w 15"/>
                  <a:gd name="T67" fmla="*/ 4 h 26"/>
                  <a:gd name="T68" fmla="*/ 0 w 15"/>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6"/>
                  <a:gd name="T107" fmla="*/ 15 w 1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6">
                    <a:moveTo>
                      <a:pt x="0" y="9"/>
                    </a:moveTo>
                    <a:lnTo>
                      <a:pt x="0" y="9"/>
                    </a:lnTo>
                    <a:lnTo>
                      <a:pt x="0" y="13"/>
                    </a:lnTo>
                    <a:lnTo>
                      <a:pt x="0" y="17"/>
                    </a:lnTo>
                    <a:lnTo>
                      <a:pt x="0" y="21"/>
                    </a:lnTo>
                    <a:lnTo>
                      <a:pt x="3" y="26"/>
                    </a:lnTo>
                    <a:lnTo>
                      <a:pt x="7" y="26"/>
                    </a:lnTo>
                    <a:lnTo>
                      <a:pt x="11" y="26"/>
                    </a:lnTo>
                    <a:lnTo>
                      <a:pt x="15" y="21"/>
                    </a:lnTo>
                    <a:lnTo>
                      <a:pt x="15" y="17"/>
                    </a:lnTo>
                    <a:lnTo>
                      <a:pt x="15" y="13"/>
                    </a:lnTo>
                    <a:lnTo>
                      <a:pt x="15" y="9"/>
                    </a:lnTo>
                    <a:lnTo>
                      <a:pt x="11" y="4"/>
                    </a:lnTo>
                    <a:lnTo>
                      <a:pt x="7" y="0"/>
                    </a:lnTo>
                    <a:lnTo>
                      <a:pt x="3"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7" name="Freeform 1470"/>
              <p:cNvSpPr>
                <a:spLocks/>
              </p:cNvSpPr>
              <p:nvPr/>
            </p:nvSpPr>
            <p:spPr bwMode="auto">
              <a:xfrm>
                <a:off x="2068" y="3345"/>
                <a:ext cx="30" cy="30"/>
              </a:xfrm>
              <a:custGeom>
                <a:avLst/>
                <a:gdLst>
                  <a:gd name="T0" fmla="*/ 0 w 30"/>
                  <a:gd name="T1" fmla="*/ 9 h 30"/>
                  <a:gd name="T2" fmla="*/ 0 w 30"/>
                  <a:gd name="T3" fmla="*/ 9 h 30"/>
                  <a:gd name="T4" fmla="*/ 0 w 30"/>
                  <a:gd name="T5" fmla="*/ 13 h 30"/>
                  <a:gd name="T6" fmla="*/ 0 w 30"/>
                  <a:gd name="T7" fmla="*/ 13 h 30"/>
                  <a:gd name="T8" fmla="*/ 0 w 30"/>
                  <a:gd name="T9" fmla="*/ 17 h 30"/>
                  <a:gd name="T10" fmla="*/ 0 w 30"/>
                  <a:gd name="T11" fmla="*/ 17 h 30"/>
                  <a:gd name="T12" fmla="*/ 0 w 30"/>
                  <a:gd name="T13" fmla="*/ 22 h 30"/>
                  <a:gd name="T14" fmla="*/ 3 w 30"/>
                  <a:gd name="T15" fmla="*/ 22 h 30"/>
                  <a:gd name="T16" fmla="*/ 3 w 30"/>
                  <a:gd name="T17" fmla="*/ 22 h 30"/>
                  <a:gd name="T18" fmla="*/ 3 w 30"/>
                  <a:gd name="T19" fmla="*/ 26 h 30"/>
                  <a:gd name="T20" fmla="*/ 7 w 30"/>
                  <a:gd name="T21" fmla="*/ 26 h 30"/>
                  <a:gd name="T22" fmla="*/ 7 w 30"/>
                  <a:gd name="T23" fmla="*/ 26 h 30"/>
                  <a:gd name="T24" fmla="*/ 7 w 30"/>
                  <a:gd name="T25" fmla="*/ 26 h 30"/>
                  <a:gd name="T26" fmla="*/ 11 w 30"/>
                  <a:gd name="T27" fmla="*/ 30 h 30"/>
                  <a:gd name="T28" fmla="*/ 15 w 30"/>
                  <a:gd name="T29" fmla="*/ 30 h 30"/>
                  <a:gd name="T30" fmla="*/ 15 w 30"/>
                  <a:gd name="T31" fmla="*/ 30 h 30"/>
                  <a:gd name="T32" fmla="*/ 19 w 30"/>
                  <a:gd name="T33" fmla="*/ 30 h 30"/>
                  <a:gd name="T34" fmla="*/ 22 w 30"/>
                  <a:gd name="T35" fmla="*/ 30 h 30"/>
                  <a:gd name="T36" fmla="*/ 22 w 30"/>
                  <a:gd name="T37" fmla="*/ 26 h 30"/>
                  <a:gd name="T38" fmla="*/ 22 w 30"/>
                  <a:gd name="T39" fmla="*/ 26 h 30"/>
                  <a:gd name="T40" fmla="*/ 26 w 30"/>
                  <a:gd name="T41" fmla="*/ 26 h 30"/>
                  <a:gd name="T42" fmla="*/ 26 w 30"/>
                  <a:gd name="T43" fmla="*/ 26 h 30"/>
                  <a:gd name="T44" fmla="*/ 30 w 30"/>
                  <a:gd name="T45" fmla="*/ 22 h 30"/>
                  <a:gd name="T46" fmla="*/ 30 w 30"/>
                  <a:gd name="T47" fmla="*/ 22 h 30"/>
                  <a:gd name="T48" fmla="*/ 30 w 30"/>
                  <a:gd name="T49" fmla="*/ 22 h 30"/>
                  <a:gd name="T50" fmla="*/ 30 w 30"/>
                  <a:gd name="T51" fmla="*/ 17 h 30"/>
                  <a:gd name="T52" fmla="*/ 30 w 30"/>
                  <a:gd name="T53" fmla="*/ 17 h 30"/>
                  <a:gd name="T54" fmla="*/ 30 w 30"/>
                  <a:gd name="T55" fmla="*/ 13 h 30"/>
                  <a:gd name="T56" fmla="*/ 30 w 30"/>
                  <a:gd name="T57" fmla="*/ 13 h 30"/>
                  <a:gd name="T58" fmla="*/ 30 w 30"/>
                  <a:gd name="T59" fmla="*/ 9 h 30"/>
                  <a:gd name="T60" fmla="*/ 30 w 30"/>
                  <a:gd name="T61" fmla="*/ 9 h 30"/>
                  <a:gd name="T62" fmla="*/ 30 w 30"/>
                  <a:gd name="T63" fmla="*/ 9 h 30"/>
                  <a:gd name="T64" fmla="*/ 30 w 30"/>
                  <a:gd name="T65" fmla="*/ 5 h 30"/>
                  <a:gd name="T66" fmla="*/ 26 w 30"/>
                  <a:gd name="T67" fmla="*/ 5 h 30"/>
                  <a:gd name="T68" fmla="*/ 26 w 30"/>
                  <a:gd name="T69" fmla="*/ 5 h 30"/>
                  <a:gd name="T70" fmla="*/ 22 w 30"/>
                  <a:gd name="T71" fmla="*/ 5 h 30"/>
                  <a:gd name="T72" fmla="*/ 19 w 30"/>
                  <a:gd name="T73" fmla="*/ 0 h 30"/>
                  <a:gd name="T74" fmla="*/ 19 w 30"/>
                  <a:gd name="T75" fmla="*/ 0 h 30"/>
                  <a:gd name="T76" fmla="*/ 15 w 30"/>
                  <a:gd name="T77" fmla="*/ 0 h 30"/>
                  <a:gd name="T78" fmla="*/ 11 w 30"/>
                  <a:gd name="T79" fmla="*/ 0 h 30"/>
                  <a:gd name="T80" fmla="*/ 7 w 30"/>
                  <a:gd name="T81" fmla="*/ 0 h 30"/>
                  <a:gd name="T82" fmla="*/ 7 w 30"/>
                  <a:gd name="T83" fmla="*/ 0 h 30"/>
                  <a:gd name="T84" fmla="*/ 3 w 30"/>
                  <a:gd name="T85" fmla="*/ 5 h 30"/>
                  <a:gd name="T86" fmla="*/ 3 w 30"/>
                  <a:gd name="T87" fmla="*/ 5 h 30"/>
                  <a:gd name="T88" fmla="*/ 0 w 30"/>
                  <a:gd name="T89" fmla="*/ 5 h 30"/>
                  <a:gd name="T90" fmla="*/ 0 w 30"/>
                  <a:gd name="T91" fmla="*/ 9 h 30"/>
                  <a:gd name="T92" fmla="*/ 0 w 30"/>
                  <a:gd name="T93" fmla="*/ 9 h 30"/>
                  <a:gd name="T94" fmla="*/ 0 w 30"/>
                  <a:gd name="T95" fmla="*/ 9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9"/>
                    </a:moveTo>
                    <a:lnTo>
                      <a:pt x="0" y="9"/>
                    </a:lnTo>
                    <a:lnTo>
                      <a:pt x="0" y="13"/>
                    </a:lnTo>
                    <a:lnTo>
                      <a:pt x="0" y="17"/>
                    </a:lnTo>
                    <a:lnTo>
                      <a:pt x="0" y="22"/>
                    </a:lnTo>
                    <a:lnTo>
                      <a:pt x="3" y="22"/>
                    </a:lnTo>
                    <a:lnTo>
                      <a:pt x="3" y="26"/>
                    </a:lnTo>
                    <a:lnTo>
                      <a:pt x="7" y="26"/>
                    </a:lnTo>
                    <a:lnTo>
                      <a:pt x="11" y="30"/>
                    </a:lnTo>
                    <a:lnTo>
                      <a:pt x="15" y="30"/>
                    </a:lnTo>
                    <a:lnTo>
                      <a:pt x="19" y="30"/>
                    </a:lnTo>
                    <a:lnTo>
                      <a:pt x="22" y="30"/>
                    </a:lnTo>
                    <a:lnTo>
                      <a:pt x="22" y="26"/>
                    </a:lnTo>
                    <a:lnTo>
                      <a:pt x="26" y="26"/>
                    </a:lnTo>
                    <a:lnTo>
                      <a:pt x="30" y="22"/>
                    </a:lnTo>
                    <a:lnTo>
                      <a:pt x="30" y="17"/>
                    </a:lnTo>
                    <a:lnTo>
                      <a:pt x="30" y="13"/>
                    </a:lnTo>
                    <a:lnTo>
                      <a:pt x="30" y="9"/>
                    </a:lnTo>
                    <a:lnTo>
                      <a:pt x="30" y="5"/>
                    </a:lnTo>
                    <a:lnTo>
                      <a:pt x="26" y="5"/>
                    </a:lnTo>
                    <a:lnTo>
                      <a:pt x="22" y="5"/>
                    </a:lnTo>
                    <a:lnTo>
                      <a:pt x="19" y="0"/>
                    </a:lnTo>
                    <a:lnTo>
                      <a:pt x="15" y="0"/>
                    </a:lnTo>
                    <a:lnTo>
                      <a:pt x="11" y="0"/>
                    </a:lnTo>
                    <a:lnTo>
                      <a:pt x="7" y="0"/>
                    </a:lnTo>
                    <a:lnTo>
                      <a:pt x="3"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8" name="Freeform 1471"/>
              <p:cNvSpPr>
                <a:spLocks/>
              </p:cNvSpPr>
              <p:nvPr/>
            </p:nvSpPr>
            <p:spPr bwMode="auto">
              <a:xfrm>
                <a:off x="2117" y="3265"/>
                <a:ext cx="15" cy="13"/>
              </a:xfrm>
              <a:custGeom>
                <a:avLst/>
                <a:gdLst>
                  <a:gd name="T0" fmla="*/ 0 w 15"/>
                  <a:gd name="T1" fmla="*/ 4 h 13"/>
                  <a:gd name="T2" fmla="*/ 0 w 15"/>
                  <a:gd name="T3" fmla="*/ 4 h 13"/>
                  <a:gd name="T4" fmla="*/ 0 w 15"/>
                  <a:gd name="T5" fmla="*/ 8 h 13"/>
                  <a:gd name="T6" fmla="*/ 0 w 15"/>
                  <a:gd name="T7" fmla="*/ 8 h 13"/>
                  <a:gd name="T8" fmla="*/ 0 w 15"/>
                  <a:gd name="T9" fmla="*/ 13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1 w 15"/>
                  <a:gd name="T41" fmla="*/ 0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8"/>
                    </a:lnTo>
                    <a:lnTo>
                      <a:pt x="15" y="4"/>
                    </a:lnTo>
                    <a:lnTo>
                      <a:pt x="11" y="0"/>
                    </a:lnTo>
                    <a:lnTo>
                      <a:pt x="7" y="0"/>
                    </a:lnTo>
                    <a:lnTo>
                      <a:pt x="3"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89" name="Freeform 1472"/>
              <p:cNvSpPr>
                <a:spLocks/>
              </p:cNvSpPr>
              <p:nvPr/>
            </p:nvSpPr>
            <p:spPr bwMode="auto">
              <a:xfrm>
                <a:off x="2154" y="3278"/>
                <a:ext cx="16" cy="17"/>
              </a:xfrm>
              <a:custGeom>
                <a:avLst/>
                <a:gdLst>
                  <a:gd name="T0" fmla="*/ 0 w 16"/>
                  <a:gd name="T1" fmla="*/ 4 h 17"/>
                  <a:gd name="T2" fmla="*/ 0 w 16"/>
                  <a:gd name="T3" fmla="*/ 4 h 17"/>
                  <a:gd name="T4" fmla="*/ 0 w 16"/>
                  <a:gd name="T5" fmla="*/ 8 h 17"/>
                  <a:gd name="T6" fmla="*/ 0 w 16"/>
                  <a:gd name="T7" fmla="*/ 8 h 17"/>
                  <a:gd name="T8" fmla="*/ 0 w 16"/>
                  <a:gd name="T9" fmla="*/ 12 h 17"/>
                  <a:gd name="T10" fmla="*/ 0 w 16"/>
                  <a:gd name="T11" fmla="*/ 12 h 17"/>
                  <a:gd name="T12" fmla="*/ 4 w 16"/>
                  <a:gd name="T13" fmla="*/ 12 h 17"/>
                  <a:gd name="T14" fmla="*/ 4 w 16"/>
                  <a:gd name="T15" fmla="*/ 17 h 17"/>
                  <a:gd name="T16" fmla="*/ 8 w 16"/>
                  <a:gd name="T17" fmla="*/ 17 h 17"/>
                  <a:gd name="T18" fmla="*/ 8 w 16"/>
                  <a:gd name="T19" fmla="*/ 17 h 17"/>
                  <a:gd name="T20" fmla="*/ 8 w 16"/>
                  <a:gd name="T21" fmla="*/ 12 h 17"/>
                  <a:gd name="T22" fmla="*/ 12 w 16"/>
                  <a:gd name="T23" fmla="*/ 12 h 17"/>
                  <a:gd name="T24" fmla="*/ 12 w 16"/>
                  <a:gd name="T25" fmla="*/ 12 h 17"/>
                  <a:gd name="T26" fmla="*/ 12 w 16"/>
                  <a:gd name="T27" fmla="*/ 12 h 17"/>
                  <a:gd name="T28" fmla="*/ 16 w 16"/>
                  <a:gd name="T29" fmla="*/ 12 h 17"/>
                  <a:gd name="T30" fmla="*/ 16 w 16"/>
                  <a:gd name="T31" fmla="*/ 8 h 17"/>
                  <a:gd name="T32" fmla="*/ 16 w 16"/>
                  <a:gd name="T33" fmla="*/ 8 h 17"/>
                  <a:gd name="T34" fmla="*/ 16 w 16"/>
                  <a:gd name="T35" fmla="*/ 4 h 17"/>
                  <a:gd name="T36" fmla="*/ 16 w 16"/>
                  <a:gd name="T37" fmla="*/ 4 h 17"/>
                  <a:gd name="T38" fmla="*/ 12 w 16"/>
                  <a:gd name="T39" fmla="*/ 4 h 17"/>
                  <a:gd name="T40" fmla="*/ 12 w 16"/>
                  <a:gd name="T41" fmla="*/ 4 h 17"/>
                  <a:gd name="T42" fmla="*/ 12 w 16"/>
                  <a:gd name="T43" fmla="*/ 4 h 17"/>
                  <a:gd name="T44" fmla="*/ 8 w 16"/>
                  <a:gd name="T45" fmla="*/ 0 h 17"/>
                  <a:gd name="T46" fmla="*/ 8 w 16"/>
                  <a:gd name="T47" fmla="*/ 0 h 17"/>
                  <a:gd name="T48" fmla="*/ 4 w 16"/>
                  <a:gd name="T49" fmla="*/ 0 h 17"/>
                  <a:gd name="T50" fmla="*/ 4 w 16"/>
                  <a:gd name="T51" fmla="*/ 0 h 17"/>
                  <a:gd name="T52" fmla="*/ 0 w 16"/>
                  <a:gd name="T53" fmla="*/ 0 h 17"/>
                  <a:gd name="T54" fmla="*/ 0 w 16"/>
                  <a:gd name="T55" fmla="*/ 4 h 17"/>
                  <a:gd name="T56" fmla="*/ 0 w 16"/>
                  <a:gd name="T57" fmla="*/ 4 h 17"/>
                  <a:gd name="T58" fmla="*/ 0 w 16"/>
                  <a:gd name="T59" fmla="*/ 4 h 17"/>
                  <a:gd name="T60" fmla="*/ 0 w 16"/>
                  <a:gd name="T61" fmla="*/ 4 h 17"/>
                  <a:gd name="T62" fmla="*/ 0 w 16"/>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7"/>
                  <a:gd name="T98" fmla="*/ 16 w 16"/>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7">
                    <a:moveTo>
                      <a:pt x="0" y="4"/>
                    </a:moveTo>
                    <a:lnTo>
                      <a:pt x="0" y="4"/>
                    </a:lnTo>
                    <a:lnTo>
                      <a:pt x="0" y="8"/>
                    </a:lnTo>
                    <a:lnTo>
                      <a:pt x="0" y="12"/>
                    </a:lnTo>
                    <a:lnTo>
                      <a:pt x="4" y="12"/>
                    </a:lnTo>
                    <a:lnTo>
                      <a:pt x="4" y="17"/>
                    </a:lnTo>
                    <a:lnTo>
                      <a:pt x="8" y="17"/>
                    </a:lnTo>
                    <a:lnTo>
                      <a:pt x="8" y="12"/>
                    </a:lnTo>
                    <a:lnTo>
                      <a:pt x="12" y="12"/>
                    </a:lnTo>
                    <a:lnTo>
                      <a:pt x="16" y="12"/>
                    </a:lnTo>
                    <a:lnTo>
                      <a:pt x="16" y="8"/>
                    </a:lnTo>
                    <a:lnTo>
                      <a:pt x="16" y="4"/>
                    </a:lnTo>
                    <a:lnTo>
                      <a:pt x="12" y="4"/>
                    </a:lnTo>
                    <a:lnTo>
                      <a:pt x="8"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0" name="Freeform 1473"/>
              <p:cNvSpPr>
                <a:spLocks/>
              </p:cNvSpPr>
              <p:nvPr/>
            </p:nvSpPr>
            <p:spPr bwMode="auto">
              <a:xfrm>
                <a:off x="2196" y="3299"/>
                <a:ext cx="15" cy="13"/>
              </a:xfrm>
              <a:custGeom>
                <a:avLst/>
                <a:gdLst>
                  <a:gd name="T0" fmla="*/ 0 w 15"/>
                  <a:gd name="T1" fmla="*/ 4 h 13"/>
                  <a:gd name="T2" fmla="*/ 0 w 15"/>
                  <a:gd name="T3" fmla="*/ 4 h 13"/>
                  <a:gd name="T4" fmla="*/ 0 w 15"/>
                  <a:gd name="T5" fmla="*/ 8 h 13"/>
                  <a:gd name="T6" fmla="*/ 0 w 15"/>
                  <a:gd name="T7" fmla="*/ 8 h 13"/>
                  <a:gd name="T8" fmla="*/ 4 w 15"/>
                  <a:gd name="T9" fmla="*/ 13 h 13"/>
                  <a:gd name="T10" fmla="*/ 4 w 15"/>
                  <a:gd name="T11" fmla="*/ 13 h 13"/>
                  <a:gd name="T12" fmla="*/ 4 w 15"/>
                  <a:gd name="T13" fmla="*/ 13 h 13"/>
                  <a:gd name="T14" fmla="*/ 7 w 15"/>
                  <a:gd name="T15" fmla="*/ 13 h 13"/>
                  <a:gd name="T16" fmla="*/ 7 w 15"/>
                  <a:gd name="T17" fmla="*/ 13 h 13"/>
                  <a:gd name="T18" fmla="*/ 7 w 15"/>
                  <a:gd name="T19" fmla="*/ 13 h 13"/>
                  <a:gd name="T20" fmla="*/ 11 w 15"/>
                  <a:gd name="T21" fmla="*/ 13 h 13"/>
                  <a:gd name="T22" fmla="*/ 11 w 15"/>
                  <a:gd name="T23" fmla="*/ 13 h 13"/>
                  <a:gd name="T24" fmla="*/ 15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5 w 15"/>
                  <a:gd name="T41" fmla="*/ 0 h 13"/>
                  <a:gd name="T42" fmla="*/ 11 w 15"/>
                  <a:gd name="T43" fmla="*/ 0 h 13"/>
                  <a:gd name="T44" fmla="*/ 11 w 15"/>
                  <a:gd name="T45" fmla="*/ 0 h 13"/>
                  <a:gd name="T46" fmla="*/ 7 w 15"/>
                  <a:gd name="T47" fmla="*/ 0 h 13"/>
                  <a:gd name="T48" fmla="*/ 7 w 15"/>
                  <a:gd name="T49" fmla="*/ 0 h 13"/>
                  <a:gd name="T50" fmla="*/ 4 w 15"/>
                  <a:gd name="T51" fmla="*/ 0 h 13"/>
                  <a:gd name="T52" fmla="*/ 4 w 15"/>
                  <a:gd name="T53" fmla="*/ 0 h 13"/>
                  <a:gd name="T54" fmla="*/ 4 w 15"/>
                  <a:gd name="T55" fmla="*/ 0 h 13"/>
                  <a:gd name="T56" fmla="*/ 0 w 15"/>
                  <a:gd name="T57" fmla="*/ 0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7" y="13"/>
                    </a:lnTo>
                    <a:lnTo>
                      <a:pt x="11" y="13"/>
                    </a:lnTo>
                    <a:lnTo>
                      <a:pt x="15" y="13"/>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1" name="Freeform 1474"/>
              <p:cNvSpPr>
                <a:spLocks/>
              </p:cNvSpPr>
              <p:nvPr/>
            </p:nvSpPr>
            <p:spPr bwMode="auto">
              <a:xfrm>
                <a:off x="2105" y="3299"/>
                <a:ext cx="15" cy="13"/>
              </a:xfrm>
              <a:custGeom>
                <a:avLst/>
                <a:gdLst>
                  <a:gd name="T0" fmla="*/ 0 w 15"/>
                  <a:gd name="T1" fmla="*/ 4 h 13"/>
                  <a:gd name="T2" fmla="*/ 0 w 15"/>
                  <a:gd name="T3" fmla="*/ 4 h 13"/>
                  <a:gd name="T4" fmla="*/ 0 w 15"/>
                  <a:gd name="T5" fmla="*/ 8 h 13"/>
                  <a:gd name="T6" fmla="*/ 0 w 15"/>
                  <a:gd name="T7" fmla="*/ 8 h 13"/>
                  <a:gd name="T8" fmla="*/ 0 w 15"/>
                  <a:gd name="T9" fmla="*/ 8 h 13"/>
                  <a:gd name="T10" fmla="*/ 4 w 15"/>
                  <a:gd name="T11" fmla="*/ 13 h 13"/>
                  <a:gd name="T12" fmla="*/ 4 w 15"/>
                  <a:gd name="T13" fmla="*/ 13 h 13"/>
                  <a:gd name="T14" fmla="*/ 8 w 15"/>
                  <a:gd name="T15" fmla="*/ 13 h 13"/>
                  <a:gd name="T16" fmla="*/ 8 w 15"/>
                  <a:gd name="T17" fmla="*/ 13 h 13"/>
                  <a:gd name="T18" fmla="*/ 8 w 15"/>
                  <a:gd name="T19" fmla="*/ 13 h 13"/>
                  <a:gd name="T20" fmla="*/ 12 w 15"/>
                  <a:gd name="T21" fmla="*/ 13 h 13"/>
                  <a:gd name="T22" fmla="*/ 12 w 15"/>
                  <a:gd name="T23" fmla="*/ 13 h 13"/>
                  <a:gd name="T24" fmla="*/ 15 w 15"/>
                  <a:gd name="T25" fmla="*/ 13 h 13"/>
                  <a:gd name="T26" fmla="*/ 15 w 15"/>
                  <a:gd name="T27" fmla="*/ 8 h 13"/>
                  <a:gd name="T28" fmla="*/ 15 w 15"/>
                  <a:gd name="T29" fmla="*/ 8 h 13"/>
                  <a:gd name="T30" fmla="*/ 15 w 15"/>
                  <a:gd name="T31" fmla="*/ 8 h 13"/>
                  <a:gd name="T32" fmla="*/ 15 w 15"/>
                  <a:gd name="T33" fmla="*/ 4 h 13"/>
                  <a:gd name="T34" fmla="*/ 15 w 15"/>
                  <a:gd name="T35" fmla="*/ 4 h 13"/>
                  <a:gd name="T36" fmla="*/ 15 w 15"/>
                  <a:gd name="T37" fmla="*/ 4 h 13"/>
                  <a:gd name="T38" fmla="*/ 15 w 15"/>
                  <a:gd name="T39" fmla="*/ 4 h 13"/>
                  <a:gd name="T40" fmla="*/ 15 w 15"/>
                  <a:gd name="T41" fmla="*/ 0 h 13"/>
                  <a:gd name="T42" fmla="*/ 12 w 15"/>
                  <a:gd name="T43" fmla="*/ 0 h 13"/>
                  <a:gd name="T44" fmla="*/ 12 w 15"/>
                  <a:gd name="T45" fmla="*/ 0 h 13"/>
                  <a:gd name="T46" fmla="*/ 8 w 15"/>
                  <a:gd name="T47" fmla="*/ 0 h 13"/>
                  <a:gd name="T48" fmla="*/ 8 w 15"/>
                  <a:gd name="T49" fmla="*/ 0 h 13"/>
                  <a:gd name="T50" fmla="*/ 4 w 15"/>
                  <a:gd name="T51" fmla="*/ 0 h 13"/>
                  <a:gd name="T52" fmla="*/ 4 w 15"/>
                  <a:gd name="T53" fmla="*/ 0 h 13"/>
                  <a:gd name="T54" fmla="*/ 4 w 15"/>
                  <a:gd name="T55" fmla="*/ 0 h 13"/>
                  <a:gd name="T56" fmla="*/ 0 w 15"/>
                  <a:gd name="T57" fmla="*/ 0 h 13"/>
                  <a:gd name="T58" fmla="*/ 0 w 15"/>
                  <a:gd name="T59" fmla="*/ 0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8" y="13"/>
                    </a:lnTo>
                    <a:lnTo>
                      <a:pt x="12" y="13"/>
                    </a:lnTo>
                    <a:lnTo>
                      <a:pt x="15" y="13"/>
                    </a:lnTo>
                    <a:lnTo>
                      <a:pt x="15" y="8"/>
                    </a:lnTo>
                    <a:lnTo>
                      <a:pt x="15" y="4"/>
                    </a:lnTo>
                    <a:lnTo>
                      <a:pt x="15"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2" name="Freeform 1475"/>
              <p:cNvSpPr>
                <a:spLocks/>
              </p:cNvSpPr>
              <p:nvPr/>
            </p:nvSpPr>
            <p:spPr bwMode="auto">
              <a:xfrm>
                <a:off x="2060" y="3303"/>
                <a:ext cx="19" cy="21"/>
              </a:xfrm>
              <a:custGeom>
                <a:avLst/>
                <a:gdLst>
                  <a:gd name="T0" fmla="*/ 0 w 19"/>
                  <a:gd name="T1" fmla="*/ 9 h 21"/>
                  <a:gd name="T2" fmla="*/ 0 w 19"/>
                  <a:gd name="T3" fmla="*/ 9 h 21"/>
                  <a:gd name="T4" fmla="*/ 0 w 19"/>
                  <a:gd name="T5" fmla="*/ 13 h 21"/>
                  <a:gd name="T6" fmla="*/ 0 w 19"/>
                  <a:gd name="T7" fmla="*/ 17 h 21"/>
                  <a:gd name="T8" fmla="*/ 4 w 19"/>
                  <a:gd name="T9" fmla="*/ 17 h 21"/>
                  <a:gd name="T10" fmla="*/ 4 w 19"/>
                  <a:gd name="T11" fmla="*/ 21 h 21"/>
                  <a:gd name="T12" fmla="*/ 4 w 19"/>
                  <a:gd name="T13" fmla="*/ 21 h 21"/>
                  <a:gd name="T14" fmla="*/ 4 w 19"/>
                  <a:gd name="T15" fmla="*/ 21 h 21"/>
                  <a:gd name="T16" fmla="*/ 4 w 19"/>
                  <a:gd name="T17" fmla="*/ 21 h 21"/>
                  <a:gd name="T18" fmla="*/ 8 w 19"/>
                  <a:gd name="T19" fmla="*/ 21 h 21"/>
                  <a:gd name="T20" fmla="*/ 8 w 19"/>
                  <a:gd name="T21" fmla="*/ 21 h 21"/>
                  <a:gd name="T22" fmla="*/ 11 w 19"/>
                  <a:gd name="T23" fmla="*/ 21 h 21"/>
                  <a:gd name="T24" fmla="*/ 11 w 19"/>
                  <a:gd name="T25" fmla="*/ 21 h 21"/>
                  <a:gd name="T26" fmla="*/ 11 w 19"/>
                  <a:gd name="T27" fmla="*/ 17 h 21"/>
                  <a:gd name="T28" fmla="*/ 15 w 19"/>
                  <a:gd name="T29" fmla="*/ 17 h 21"/>
                  <a:gd name="T30" fmla="*/ 15 w 19"/>
                  <a:gd name="T31" fmla="*/ 13 h 21"/>
                  <a:gd name="T32" fmla="*/ 15 w 19"/>
                  <a:gd name="T33" fmla="*/ 13 h 21"/>
                  <a:gd name="T34" fmla="*/ 15 w 19"/>
                  <a:gd name="T35" fmla="*/ 9 h 21"/>
                  <a:gd name="T36" fmla="*/ 19 w 19"/>
                  <a:gd name="T37" fmla="*/ 9 h 21"/>
                  <a:gd name="T38" fmla="*/ 19 w 19"/>
                  <a:gd name="T39" fmla="*/ 9 h 21"/>
                  <a:gd name="T40" fmla="*/ 15 w 19"/>
                  <a:gd name="T41" fmla="*/ 4 h 21"/>
                  <a:gd name="T42" fmla="*/ 15 w 19"/>
                  <a:gd name="T43" fmla="*/ 4 h 21"/>
                  <a:gd name="T44" fmla="*/ 15 w 19"/>
                  <a:gd name="T45" fmla="*/ 4 h 21"/>
                  <a:gd name="T46" fmla="*/ 11 w 19"/>
                  <a:gd name="T47" fmla="*/ 0 h 21"/>
                  <a:gd name="T48" fmla="*/ 11 w 19"/>
                  <a:gd name="T49" fmla="*/ 0 h 21"/>
                  <a:gd name="T50" fmla="*/ 11 w 19"/>
                  <a:gd name="T51" fmla="*/ 0 h 21"/>
                  <a:gd name="T52" fmla="*/ 8 w 19"/>
                  <a:gd name="T53" fmla="*/ 0 h 21"/>
                  <a:gd name="T54" fmla="*/ 8 w 19"/>
                  <a:gd name="T55" fmla="*/ 0 h 21"/>
                  <a:gd name="T56" fmla="*/ 4 w 19"/>
                  <a:gd name="T57" fmla="*/ 0 h 21"/>
                  <a:gd name="T58" fmla="*/ 4 w 19"/>
                  <a:gd name="T59" fmla="*/ 0 h 21"/>
                  <a:gd name="T60" fmla="*/ 4 w 19"/>
                  <a:gd name="T61" fmla="*/ 0 h 21"/>
                  <a:gd name="T62" fmla="*/ 0 w 19"/>
                  <a:gd name="T63" fmla="*/ 4 h 21"/>
                  <a:gd name="T64" fmla="*/ 0 w 19"/>
                  <a:gd name="T65" fmla="*/ 4 h 21"/>
                  <a:gd name="T66" fmla="*/ 0 w 19"/>
                  <a:gd name="T67" fmla="*/ 9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1"/>
                  <a:gd name="T104" fmla="*/ 19 w 19"/>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1">
                    <a:moveTo>
                      <a:pt x="0" y="9"/>
                    </a:moveTo>
                    <a:lnTo>
                      <a:pt x="0" y="9"/>
                    </a:lnTo>
                    <a:lnTo>
                      <a:pt x="0" y="13"/>
                    </a:lnTo>
                    <a:lnTo>
                      <a:pt x="0" y="17"/>
                    </a:lnTo>
                    <a:lnTo>
                      <a:pt x="4" y="17"/>
                    </a:lnTo>
                    <a:lnTo>
                      <a:pt x="4" y="21"/>
                    </a:lnTo>
                    <a:lnTo>
                      <a:pt x="8" y="21"/>
                    </a:lnTo>
                    <a:lnTo>
                      <a:pt x="11" y="21"/>
                    </a:lnTo>
                    <a:lnTo>
                      <a:pt x="11" y="17"/>
                    </a:lnTo>
                    <a:lnTo>
                      <a:pt x="15" y="17"/>
                    </a:lnTo>
                    <a:lnTo>
                      <a:pt x="15" y="13"/>
                    </a:lnTo>
                    <a:lnTo>
                      <a:pt x="15" y="9"/>
                    </a:lnTo>
                    <a:lnTo>
                      <a:pt x="19" y="9"/>
                    </a:lnTo>
                    <a:lnTo>
                      <a:pt x="15" y="4"/>
                    </a:lnTo>
                    <a:lnTo>
                      <a:pt x="11" y="0"/>
                    </a:lnTo>
                    <a:lnTo>
                      <a:pt x="8" y="0"/>
                    </a:lnTo>
                    <a:lnTo>
                      <a:pt x="4"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3" name="Freeform 1476"/>
              <p:cNvSpPr>
                <a:spLocks/>
              </p:cNvSpPr>
              <p:nvPr/>
            </p:nvSpPr>
            <p:spPr bwMode="auto">
              <a:xfrm>
                <a:off x="2045" y="3295"/>
                <a:ext cx="15" cy="12"/>
              </a:xfrm>
              <a:custGeom>
                <a:avLst/>
                <a:gdLst>
                  <a:gd name="T0" fmla="*/ 0 w 15"/>
                  <a:gd name="T1" fmla="*/ 4 h 12"/>
                  <a:gd name="T2" fmla="*/ 0 w 15"/>
                  <a:gd name="T3" fmla="*/ 4 h 12"/>
                  <a:gd name="T4" fmla="*/ 0 w 15"/>
                  <a:gd name="T5" fmla="*/ 8 h 12"/>
                  <a:gd name="T6" fmla="*/ 0 w 15"/>
                  <a:gd name="T7" fmla="*/ 8 h 12"/>
                  <a:gd name="T8" fmla="*/ 4 w 15"/>
                  <a:gd name="T9" fmla="*/ 12 h 12"/>
                  <a:gd name="T10" fmla="*/ 4 w 15"/>
                  <a:gd name="T11" fmla="*/ 12 h 12"/>
                  <a:gd name="T12" fmla="*/ 4 w 15"/>
                  <a:gd name="T13" fmla="*/ 12 h 12"/>
                  <a:gd name="T14" fmla="*/ 8 w 15"/>
                  <a:gd name="T15" fmla="*/ 12 h 12"/>
                  <a:gd name="T16" fmla="*/ 8 w 15"/>
                  <a:gd name="T17" fmla="*/ 12 h 12"/>
                  <a:gd name="T18" fmla="*/ 8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4 h 12"/>
                  <a:gd name="T42" fmla="*/ 15 w 15"/>
                  <a:gd name="T43" fmla="*/ 4 h 12"/>
                  <a:gd name="T44" fmla="*/ 15 w 15"/>
                  <a:gd name="T45" fmla="*/ 0 h 12"/>
                  <a:gd name="T46" fmla="*/ 11 w 15"/>
                  <a:gd name="T47" fmla="*/ 0 h 12"/>
                  <a:gd name="T48" fmla="*/ 11 w 15"/>
                  <a:gd name="T49" fmla="*/ 0 h 12"/>
                  <a:gd name="T50" fmla="*/ 8 w 15"/>
                  <a:gd name="T51" fmla="*/ 0 h 12"/>
                  <a:gd name="T52" fmla="*/ 8 w 15"/>
                  <a:gd name="T53" fmla="*/ 0 h 12"/>
                  <a:gd name="T54" fmla="*/ 4 w 15"/>
                  <a:gd name="T55" fmla="*/ 0 h 12"/>
                  <a:gd name="T56" fmla="*/ 4 w 15"/>
                  <a:gd name="T57" fmla="*/ 0 h 12"/>
                  <a:gd name="T58" fmla="*/ 4 w 15"/>
                  <a:gd name="T59" fmla="*/ 0 h 12"/>
                  <a:gd name="T60" fmla="*/ 0 w 15"/>
                  <a:gd name="T61" fmla="*/ 0 h 12"/>
                  <a:gd name="T62" fmla="*/ 0 w 15"/>
                  <a:gd name="T63" fmla="*/ 0 h 12"/>
                  <a:gd name="T64" fmla="*/ 0 w 15"/>
                  <a:gd name="T65" fmla="*/ 0 h 12"/>
                  <a:gd name="T66" fmla="*/ 0 w 15"/>
                  <a:gd name="T67" fmla="*/ 4 h 12"/>
                  <a:gd name="T68" fmla="*/ 0 w 15"/>
                  <a:gd name="T69" fmla="*/ 4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2"/>
                  <a:gd name="T107" fmla="*/ 15 w 15"/>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2">
                    <a:moveTo>
                      <a:pt x="0" y="4"/>
                    </a:moveTo>
                    <a:lnTo>
                      <a:pt x="0" y="4"/>
                    </a:lnTo>
                    <a:lnTo>
                      <a:pt x="0" y="8"/>
                    </a:lnTo>
                    <a:lnTo>
                      <a:pt x="4" y="12"/>
                    </a:lnTo>
                    <a:lnTo>
                      <a:pt x="8" y="12"/>
                    </a:lnTo>
                    <a:lnTo>
                      <a:pt x="11" y="12"/>
                    </a:lnTo>
                    <a:lnTo>
                      <a:pt x="15" y="12"/>
                    </a:lnTo>
                    <a:lnTo>
                      <a:pt x="15" y="8"/>
                    </a:lnTo>
                    <a:lnTo>
                      <a:pt x="15" y="4"/>
                    </a:lnTo>
                    <a:lnTo>
                      <a:pt x="15" y="0"/>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4" name="Freeform 1477"/>
              <p:cNvSpPr>
                <a:spLocks/>
              </p:cNvSpPr>
              <p:nvPr/>
            </p:nvSpPr>
            <p:spPr bwMode="auto">
              <a:xfrm>
                <a:off x="1989" y="3269"/>
                <a:ext cx="18" cy="17"/>
              </a:xfrm>
              <a:custGeom>
                <a:avLst/>
                <a:gdLst>
                  <a:gd name="T0" fmla="*/ 0 w 18"/>
                  <a:gd name="T1" fmla="*/ 4 h 17"/>
                  <a:gd name="T2" fmla="*/ 0 w 18"/>
                  <a:gd name="T3" fmla="*/ 4 h 17"/>
                  <a:gd name="T4" fmla="*/ 3 w 18"/>
                  <a:gd name="T5" fmla="*/ 9 h 17"/>
                  <a:gd name="T6" fmla="*/ 3 w 18"/>
                  <a:gd name="T7" fmla="*/ 9 h 17"/>
                  <a:gd name="T8" fmla="*/ 3 w 18"/>
                  <a:gd name="T9" fmla="*/ 13 h 17"/>
                  <a:gd name="T10" fmla="*/ 3 w 18"/>
                  <a:gd name="T11" fmla="*/ 13 h 17"/>
                  <a:gd name="T12" fmla="*/ 7 w 18"/>
                  <a:gd name="T13" fmla="*/ 13 h 17"/>
                  <a:gd name="T14" fmla="*/ 7 w 18"/>
                  <a:gd name="T15" fmla="*/ 13 h 17"/>
                  <a:gd name="T16" fmla="*/ 7 w 18"/>
                  <a:gd name="T17" fmla="*/ 17 h 17"/>
                  <a:gd name="T18" fmla="*/ 11 w 18"/>
                  <a:gd name="T19" fmla="*/ 17 h 17"/>
                  <a:gd name="T20" fmla="*/ 11 w 18"/>
                  <a:gd name="T21" fmla="*/ 13 h 17"/>
                  <a:gd name="T22" fmla="*/ 11 w 18"/>
                  <a:gd name="T23" fmla="*/ 13 h 17"/>
                  <a:gd name="T24" fmla="*/ 15 w 18"/>
                  <a:gd name="T25" fmla="*/ 13 h 17"/>
                  <a:gd name="T26" fmla="*/ 15 w 18"/>
                  <a:gd name="T27" fmla="*/ 13 h 17"/>
                  <a:gd name="T28" fmla="*/ 15 w 18"/>
                  <a:gd name="T29" fmla="*/ 9 h 17"/>
                  <a:gd name="T30" fmla="*/ 18 w 18"/>
                  <a:gd name="T31" fmla="*/ 9 h 17"/>
                  <a:gd name="T32" fmla="*/ 18 w 18"/>
                  <a:gd name="T33" fmla="*/ 9 h 17"/>
                  <a:gd name="T34" fmla="*/ 18 w 18"/>
                  <a:gd name="T35" fmla="*/ 9 h 17"/>
                  <a:gd name="T36" fmla="*/ 18 w 18"/>
                  <a:gd name="T37" fmla="*/ 4 h 17"/>
                  <a:gd name="T38" fmla="*/ 15 w 18"/>
                  <a:gd name="T39" fmla="*/ 4 h 17"/>
                  <a:gd name="T40" fmla="*/ 15 w 18"/>
                  <a:gd name="T41" fmla="*/ 4 h 17"/>
                  <a:gd name="T42" fmla="*/ 15 w 18"/>
                  <a:gd name="T43" fmla="*/ 4 h 17"/>
                  <a:gd name="T44" fmla="*/ 15 w 18"/>
                  <a:gd name="T45" fmla="*/ 0 h 17"/>
                  <a:gd name="T46" fmla="*/ 11 w 18"/>
                  <a:gd name="T47" fmla="*/ 0 h 17"/>
                  <a:gd name="T48" fmla="*/ 11 w 18"/>
                  <a:gd name="T49" fmla="*/ 0 h 17"/>
                  <a:gd name="T50" fmla="*/ 7 w 18"/>
                  <a:gd name="T51" fmla="*/ 0 h 17"/>
                  <a:gd name="T52" fmla="*/ 7 w 18"/>
                  <a:gd name="T53" fmla="*/ 0 h 17"/>
                  <a:gd name="T54" fmla="*/ 7 w 18"/>
                  <a:gd name="T55" fmla="*/ 0 h 17"/>
                  <a:gd name="T56" fmla="*/ 3 w 18"/>
                  <a:gd name="T57" fmla="*/ 0 h 17"/>
                  <a:gd name="T58" fmla="*/ 3 w 18"/>
                  <a:gd name="T59" fmla="*/ 0 h 17"/>
                  <a:gd name="T60" fmla="*/ 3 w 18"/>
                  <a:gd name="T61" fmla="*/ 0 h 17"/>
                  <a:gd name="T62" fmla="*/ 0 w 18"/>
                  <a:gd name="T63" fmla="*/ 0 h 17"/>
                  <a:gd name="T64" fmla="*/ 0 w 18"/>
                  <a:gd name="T65" fmla="*/ 4 h 17"/>
                  <a:gd name="T66" fmla="*/ 0 w 18"/>
                  <a:gd name="T67" fmla="*/ 4 h 17"/>
                  <a:gd name="T68" fmla="*/ 0 w 18"/>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4"/>
                    </a:moveTo>
                    <a:lnTo>
                      <a:pt x="0" y="4"/>
                    </a:lnTo>
                    <a:lnTo>
                      <a:pt x="3" y="9"/>
                    </a:lnTo>
                    <a:lnTo>
                      <a:pt x="3" y="13"/>
                    </a:lnTo>
                    <a:lnTo>
                      <a:pt x="7" y="13"/>
                    </a:lnTo>
                    <a:lnTo>
                      <a:pt x="7" y="17"/>
                    </a:lnTo>
                    <a:lnTo>
                      <a:pt x="11" y="17"/>
                    </a:lnTo>
                    <a:lnTo>
                      <a:pt x="11" y="13"/>
                    </a:lnTo>
                    <a:lnTo>
                      <a:pt x="15" y="13"/>
                    </a:lnTo>
                    <a:lnTo>
                      <a:pt x="15" y="9"/>
                    </a:lnTo>
                    <a:lnTo>
                      <a:pt x="18" y="9"/>
                    </a:lnTo>
                    <a:lnTo>
                      <a:pt x="18" y="4"/>
                    </a:lnTo>
                    <a:lnTo>
                      <a:pt x="15" y="4"/>
                    </a:lnTo>
                    <a:lnTo>
                      <a:pt x="15" y="0"/>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5" name="Freeform 1478"/>
              <p:cNvSpPr>
                <a:spLocks/>
              </p:cNvSpPr>
              <p:nvPr/>
            </p:nvSpPr>
            <p:spPr bwMode="auto">
              <a:xfrm>
                <a:off x="1924" y="3167"/>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5 w 19"/>
                  <a:gd name="T25" fmla="*/ 13 h 17"/>
                  <a:gd name="T26" fmla="*/ 15 w 19"/>
                  <a:gd name="T27" fmla="*/ 13 h 17"/>
                  <a:gd name="T28" fmla="*/ 15 w 19"/>
                  <a:gd name="T29" fmla="*/ 13 h 17"/>
                  <a:gd name="T30" fmla="*/ 15 w 19"/>
                  <a:gd name="T31" fmla="*/ 9 h 17"/>
                  <a:gd name="T32" fmla="*/ 19 w 19"/>
                  <a:gd name="T33" fmla="*/ 9 h 17"/>
                  <a:gd name="T34" fmla="*/ 19 w 19"/>
                  <a:gd name="T35" fmla="*/ 9 h 17"/>
                  <a:gd name="T36" fmla="*/ 19 w 19"/>
                  <a:gd name="T37" fmla="*/ 9 h 17"/>
                  <a:gd name="T38" fmla="*/ 15 w 19"/>
                  <a:gd name="T39" fmla="*/ 5 h 17"/>
                  <a:gd name="T40" fmla="*/ 15 w 19"/>
                  <a:gd name="T41" fmla="*/ 5 h 17"/>
                  <a:gd name="T42" fmla="*/ 15 w 19"/>
                  <a:gd name="T43" fmla="*/ 5 h 17"/>
                  <a:gd name="T44" fmla="*/ 15 w 19"/>
                  <a:gd name="T45" fmla="*/ 5 h 17"/>
                  <a:gd name="T46" fmla="*/ 12 w 19"/>
                  <a:gd name="T47" fmla="*/ 0 h 17"/>
                  <a:gd name="T48" fmla="*/ 12 w 19"/>
                  <a:gd name="T49" fmla="*/ 0 h 17"/>
                  <a:gd name="T50" fmla="*/ 8 w 19"/>
                  <a:gd name="T51" fmla="*/ 0 h 17"/>
                  <a:gd name="T52" fmla="*/ 8 w 19"/>
                  <a:gd name="T53" fmla="*/ 0 h 17"/>
                  <a:gd name="T54" fmla="*/ 4 w 19"/>
                  <a:gd name="T55" fmla="*/ 0 h 17"/>
                  <a:gd name="T56" fmla="*/ 4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8" y="17"/>
                    </a:lnTo>
                    <a:lnTo>
                      <a:pt x="12" y="17"/>
                    </a:lnTo>
                    <a:lnTo>
                      <a:pt x="15" y="13"/>
                    </a:lnTo>
                    <a:lnTo>
                      <a:pt x="15" y="9"/>
                    </a:lnTo>
                    <a:lnTo>
                      <a:pt x="19" y="9"/>
                    </a:lnTo>
                    <a:lnTo>
                      <a:pt x="15" y="5"/>
                    </a:lnTo>
                    <a:lnTo>
                      <a:pt x="12" y="0"/>
                    </a:lnTo>
                    <a:lnTo>
                      <a:pt x="8" y="0"/>
                    </a:lnTo>
                    <a:lnTo>
                      <a:pt x="4"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6" name="Freeform 1479"/>
              <p:cNvSpPr>
                <a:spLocks/>
              </p:cNvSpPr>
              <p:nvPr/>
            </p:nvSpPr>
            <p:spPr bwMode="auto">
              <a:xfrm>
                <a:off x="2120" y="3290"/>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2 w 19"/>
                  <a:gd name="T19" fmla="*/ 17 h 17"/>
                  <a:gd name="T20" fmla="*/ 12 w 19"/>
                  <a:gd name="T21" fmla="*/ 17 h 17"/>
                  <a:gd name="T22" fmla="*/ 16 w 19"/>
                  <a:gd name="T23" fmla="*/ 17 h 17"/>
                  <a:gd name="T24" fmla="*/ 16 w 19"/>
                  <a:gd name="T25" fmla="*/ 13 h 17"/>
                  <a:gd name="T26" fmla="*/ 16 w 19"/>
                  <a:gd name="T27" fmla="*/ 13 h 17"/>
                  <a:gd name="T28" fmla="*/ 16 w 19"/>
                  <a:gd name="T29" fmla="*/ 13 h 17"/>
                  <a:gd name="T30" fmla="*/ 19 w 19"/>
                  <a:gd name="T31" fmla="*/ 9 h 17"/>
                  <a:gd name="T32" fmla="*/ 19 w 19"/>
                  <a:gd name="T33" fmla="*/ 9 h 17"/>
                  <a:gd name="T34" fmla="*/ 19 w 19"/>
                  <a:gd name="T35" fmla="*/ 9 h 17"/>
                  <a:gd name="T36" fmla="*/ 16 w 19"/>
                  <a:gd name="T37" fmla="*/ 5 h 17"/>
                  <a:gd name="T38" fmla="*/ 16 w 19"/>
                  <a:gd name="T39" fmla="*/ 5 h 17"/>
                  <a:gd name="T40" fmla="*/ 16 w 19"/>
                  <a:gd name="T41" fmla="*/ 5 h 17"/>
                  <a:gd name="T42" fmla="*/ 16 w 19"/>
                  <a:gd name="T43" fmla="*/ 5 h 17"/>
                  <a:gd name="T44" fmla="*/ 12 w 19"/>
                  <a:gd name="T45" fmla="*/ 5 h 17"/>
                  <a:gd name="T46" fmla="*/ 8 w 19"/>
                  <a:gd name="T47" fmla="*/ 0 h 17"/>
                  <a:gd name="T48" fmla="*/ 8 w 19"/>
                  <a:gd name="T49" fmla="*/ 0 h 17"/>
                  <a:gd name="T50" fmla="*/ 8 w 19"/>
                  <a:gd name="T51" fmla="*/ 5 h 17"/>
                  <a:gd name="T52" fmla="*/ 4 w 19"/>
                  <a:gd name="T53" fmla="*/ 5 h 17"/>
                  <a:gd name="T54" fmla="*/ 4 w 19"/>
                  <a:gd name="T55" fmla="*/ 5 h 17"/>
                  <a:gd name="T56" fmla="*/ 4 w 19"/>
                  <a:gd name="T57" fmla="*/ 5 h 17"/>
                  <a:gd name="T58" fmla="*/ 4 w 19"/>
                  <a:gd name="T59" fmla="*/ 5 h 17"/>
                  <a:gd name="T60" fmla="*/ 0 w 19"/>
                  <a:gd name="T61" fmla="*/ 5 h 17"/>
                  <a:gd name="T62" fmla="*/ 0 w 19"/>
                  <a:gd name="T63" fmla="*/ 9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9"/>
                    </a:moveTo>
                    <a:lnTo>
                      <a:pt x="0" y="9"/>
                    </a:lnTo>
                    <a:lnTo>
                      <a:pt x="4" y="13"/>
                    </a:lnTo>
                    <a:lnTo>
                      <a:pt x="4" y="17"/>
                    </a:lnTo>
                    <a:lnTo>
                      <a:pt x="8" y="17"/>
                    </a:lnTo>
                    <a:lnTo>
                      <a:pt x="12" y="17"/>
                    </a:lnTo>
                    <a:lnTo>
                      <a:pt x="16" y="17"/>
                    </a:lnTo>
                    <a:lnTo>
                      <a:pt x="16" y="13"/>
                    </a:lnTo>
                    <a:lnTo>
                      <a:pt x="19" y="9"/>
                    </a:lnTo>
                    <a:lnTo>
                      <a:pt x="16" y="5"/>
                    </a:lnTo>
                    <a:lnTo>
                      <a:pt x="12" y="5"/>
                    </a:lnTo>
                    <a:lnTo>
                      <a:pt x="8" y="0"/>
                    </a:lnTo>
                    <a:lnTo>
                      <a:pt x="8" y="5"/>
                    </a:lnTo>
                    <a:lnTo>
                      <a:pt x="4" y="5"/>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7" name="Freeform 1480"/>
              <p:cNvSpPr>
                <a:spLocks/>
              </p:cNvSpPr>
              <p:nvPr/>
            </p:nvSpPr>
            <p:spPr bwMode="auto">
              <a:xfrm>
                <a:off x="2030" y="3329"/>
                <a:ext cx="15" cy="12"/>
              </a:xfrm>
              <a:custGeom>
                <a:avLst/>
                <a:gdLst>
                  <a:gd name="T0" fmla="*/ 0 w 15"/>
                  <a:gd name="T1" fmla="*/ 4 h 12"/>
                  <a:gd name="T2" fmla="*/ 0 w 15"/>
                  <a:gd name="T3" fmla="*/ 4 h 12"/>
                  <a:gd name="T4" fmla="*/ 0 w 15"/>
                  <a:gd name="T5" fmla="*/ 8 h 12"/>
                  <a:gd name="T6" fmla="*/ 4 w 15"/>
                  <a:gd name="T7" fmla="*/ 8 h 12"/>
                  <a:gd name="T8" fmla="*/ 4 w 15"/>
                  <a:gd name="T9" fmla="*/ 12 h 12"/>
                  <a:gd name="T10" fmla="*/ 4 w 15"/>
                  <a:gd name="T11" fmla="*/ 12 h 12"/>
                  <a:gd name="T12" fmla="*/ 4 w 15"/>
                  <a:gd name="T13" fmla="*/ 12 h 12"/>
                  <a:gd name="T14" fmla="*/ 8 w 15"/>
                  <a:gd name="T15" fmla="*/ 12 h 12"/>
                  <a:gd name="T16" fmla="*/ 8 w 15"/>
                  <a:gd name="T17" fmla="*/ 12 h 12"/>
                  <a:gd name="T18" fmla="*/ 8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4 h 12"/>
                  <a:gd name="T42" fmla="*/ 15 w 15"/>
                  <a:gd name="T43" fmla="*/ 0 h 12"/>
                  <a:gd name="T44" fmla="*/ 15 w 15"/>
                  <a:gd name="T45" fmla="*/ 0 h 12"/>
                  <a:gd name="T46" fmla="*/ 11 w 15"/>
                  <a:gd name="T47" fmla="*/ 0 h 12"/>
                  <a:gd name="T48" fmla="*/ 11 w 15"/>
                  <a:gd name="T49" fmla="*/ 0 h 12"/>
                  <a:gd name="T50" fmla="*/ 8 w 15"/>
                  <a:gd name="T51" fmla="*/ 0 h 12"/>
                  <a:gd name="T52" fmla="*/ 8 w 15"/>
                  <a:gd name="T53" fmla="*/ 0 h 12"/>
                  <a:gd name="T54" fmla="*/ 4 w 15"/>
                  <a:gd name="T55" fmla="*/ 0 h 12"/>
                  <a:gd name="T56" fmla="*/ 4 w 15"/>
                  <a:gd name="T57" fmla="*/ 0 h 12"/>
                  <a:gd name="T58" fmla="*/ 4 w 15"/>
                  <a:gd name="T59" fmla="*/ 0 h 12"/>
                  <a:gd name="T60" fmla="*/ 0 w 15"/>
                  <a:gd name="T61" fmla="*/ 0 h 12"/>
                  <a:gd name="T62" fmla="*/ 0 w 15"/>
                  <a:gd name="T63" fmla="*/ 0 h 12"/>
                  <a:gd name="T64" fmla="*/ 0 w 15"/>
                  <a:gd name="T65" fmla="*/ 0 h 12"/>
                  <a:gd name="T66" fmla="*/ 0 w 15"/>
                  <a:gd name="T67" fmla="*/ 4 h 12"/>
                  <a:gd name="T68" fmla="*/ 0 w 15"/>
                  <a:gd name="T69" fmla="*/ 4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2"/>
                  <a:gd name="T107" fmla="*/ 15 w 15"/>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2">
                    <a:moveTo>
                      <a:pt x="0" y="4"/>
                    </a:moveTo>
                    <a:lnTo>
                      <a:pt x="0" y="4"/>
                    </a:lnTo>
                    <a:lnTo>
                      <a:pt x="0" y="8"/>
                    </a:lnTo>
                    <a:lnTo>
                      <a:pt x="4" y="8"/>
                    </a:lnTo>
                    <a:lnTo>
                      <a:pt x="4" y="12"/>
                    </a:lnTo>
                    <a:lnTo>
                      <a:pt x="8" y="12"/>
                    </a:lnTo>
                    <a:lnTo>
                      <a:pt x="11" y="12"/>
                    </a:lnTo>
                    <a:lnTo>
                      <a:pt x="15" y="12"/>
                    </a:lnTo>
                    <a:lnTo>
                      <a:pt x="15" y="8"/>
                    </a:lnTo>
                    <a:lnTo>
                      <a:pt x="15" y="4"/>
                    </a:lnTo>
                    <a:lnTo>
                      <a:pt x="15" y="0"/>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8" name="Freeform 1481"/>
              <p:cNvSpPr>
                <a:spLocks/>
              </p:cNvSpPr>
              <p:nvPr/>
            </p:nvSpPr>
            <p:spPr bwMode="auto">
              <a:xfrm>
                <a:off x="2034" y="3231"/>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4 w 15"/>
                  <a:gd name="T11" fmla="*/ 13 h 17"/>
                  <a:gd name="T12" fmla="*/ 4 w 15"/>
                  <a:gd name="T13" fmla="*/ 13 h 17"/>
                  <a:gd name="T14" fmla="*/ 4 w 15"/>
                  <a:gd name="T15" fmla="*/ 13 h 17"/>
                  <a:gd name="T16" fmla="*/ 7 w 15"/>
                  <a:gd name="T17" fmla="*/ 17 h 17"/>
                  <a:gd name="T18" fmla="*/ 7 w 15"/>
                  <a:gd name="T19" fmla="*/ 17 h 17"/>
                  <a:gd name="T20" fmla="*/ 7 w 15"/>
                  <a:gd name="T21" fmla="*/ 13 h 17"/>
                  <a:gd name="T22" fmla="*/ 11 w 15"/>
                  <a:gd name="T23" fmla="*/ 13 h 17"/>
                  <a:gd name="T24" fmla="*/ 11 w 15"/>
                  <a:gd name="T25" fmla="*/ 13 h 17"/>
                  <a:gd name="T26" fmla="*/ 15 w 15"/>
                  <a:gd name="T27" fmla="*/ 13 h 17"/>
                  <a:gd name="T28" fmla="*/ 15 w 15"/>
                  <a:gd name="T29" fmla="*/ 8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5 w 15"/>
                  <a:gd name="T43" fmla="*/ 4 h 17"/>
                  <a:gd name="T44" fmla="*/ 11 w 15"/>
                  <a:gd name="T45" fmla="*/ 0 h 17"/>
                  <a:gd name="T46" fmla="*/ 11 w 15"/>
                  <a:gd name="T47" fmla="*/ 0 h 17"/>
                  <a:gd name="T48" fmla="*/ 7 w 15"/>
                  <a:gd name="T49" fmla="*/ 0 h 17"/>
                  <a:gd name="T50" fmla="*/ 7 w 15"/>
                  <a:gd name="T51" fmla="*/ 0 h 17"/>
                  <a:gd name="T52" fmla="*/ 4 w 15"/>
                  <a:gd name="T53" fmla="*/ 0 h 17"/>
                  <a:gd name="T54" fmla="*/ 4 w 15"/>
                  <a:gd name="T55" fmla="*/ 0 h 17"/>
                  <a:gd name="T56" fmla="*/ 4 w 15"/>
                  <a:gd name="T57" fmla="*/ 0 h 17"/>
                  <a:gd name="T58" fmla="*/ 0 w 15"/>
                  <a:gd name="T59" fmla="*/ 0 h 17"/>
                  <a:gd name="T60" fmla="*/ 0 w 15"/>
                  <a:gd name="T61" fmla="*/ 0 h 17"/>
                  <a:gd name="T62" fmla="*/ 0 w 15"/>
                  <a:gd name="T63" fmla="*/ 0 h 17"/>
                  <a:gd name="T64" fmla="*/ 0 w 15"/>
                  <a:gd name="T65" fmla="*/ 4 h 17"/>
                  <a:gd name="T66" fmla="*/ 0 w 15"/>
                  <a:gd name="T67" fmla="*/ 4 h 17"/>
                  <a:gd name="T68" fmla="*/ 0 w 15"/>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4"/>
                    </a:moveTo>
                    <a:lnTo>
                      <a:pt x="0" y="4"/>
                    </a:lnTo>
                    <a:lnTo>
                      <a:pt x="0" y="8"/>
                    </a:lnTo>
                    <a:lnTo>
                      <a:pt x="0" y="13"/>
                    </a:lnTo>
                    <a:lnTo>
                      <a:pt x="4" y="13"/>
                    </a:lnTo>
                    <a:lnTo>
                      <a:pt x="7" y="17"/>
                    </a:lnTo>
                    <a:lnTo>
                      <a:pt x="7" y="13"/>
                    </a:lnTo>
                    <a:lnTo>
                      <a:pt x="11" y="13"/>
                    </a:lnTo>
                    <a:lnTo>
                      <a:pt x="15" y="13"/>
                    </a:lnTo>
                    <a:lnTo>
                      <a:pt x="15" y="8"/>
                    </a:lnTo>
                    <a:lnTo>
                      <a:pt x="15"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99" name="Freeform 1482"/>
              <p:cNvSpPr>
                <a:spLocks/>
              </p:cNvSpPr>
              <p:nvPr/>
            </p:nvSpPr>
            <p:spPr bwMode="auto">
              <a:xfrm>
                <a:off x="2049" y="3244"/>
                <a:ext cx="15" cy="17"/>
              </a:xfrm>
              <a:custGeom>
                <a:avLst/>
                <a:gdLst>
                  <a:gd name="T0" fmla="*/ 0 w 15"/>
                  <a:gd name="T1" fmla="*/ 8 h 17"/>
                  <a:gd name="T2" fmla="*/ 0 w 15"/>
                  <a:gd name="T3" fmla="*/ 8 h 17"/>
                  <a:gd name="T4" fmla="*/ 0 w 15"/>
                  <a:gd name="T5" fmla="*/ 8 h 17"/>
                  <a:gd name="T6" fmla="*/ 0 w 15"/>
                  <a:gd name="T7" fmla="*/ 12 h 17"/>
                  <a:gd name="T8" fmla="*/ 4 w 15"/>
                  <a:gd name="T9" fmla="*/ 12 h 17"/>
                  <a:gd name="T10" fmla="*/ 4 w 15"/>
                  <a:gd name="T11" fmla="*/ 12 h 17"/>
                  <a:gd name="T12" fmla="*/ 4 w 15"/>
                  <a:gd name="T13" fmla="*/ 17 h 17"/>
                  <a:gd name="T14" fmla="*/ 7 w 15"/>
                  <a:gd name="T15" fmla="*/ 17 h 17"/>
                  <a:gd name="T16" fmla="*/ 7 w 15"/>
                  <a:gd name="T17" fmla="*/ 17 h 17"/>
                  <a:gd name="T18" fmla="*/ 11 w 15"/>
                  <a:gd name="T19" fmla="*/ 17 h 17"/>
                  <a:gd name="T20" fmla="*/ 11 w 15"/>
                  <a:gd name="T21" fmla="*/ 17 h 17"/>
                  <a:gd name="T22" fmla="*/ 11 w 15"/>
                  <a:gd name="T23" fmla="*/ 17 h 17"/>
                  <a:gd name="T24" fmla="*/ 15 w 15"/>
                  <a:gd name="T25" fmla="*/ 12 h 17"/>
                  <a:gd name="T26" fmla="*/ 15 w 15"/>
                  <a:gd name="T27" fmla="*/ 12 h 17"/>
                  <a:gd name="T28" fmla="*/ 15 w 15"/>
                  <a:gd name="T29" fmla="*/ 12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5 w 15"/>
                  <a:gd name="T43" fmla="*/ 4 h 17"/>
                  <a:gd name="T44" fmla="*/ 11 w 15"/>
                  <a:gd name="T45" fmla="*/ 4 h 17"/>
                  <a:gd name="T46" fmla="*/ 7 w 15"/>
                  <a:gd name="T47" fmla="*/ 0 h 17"/>
                  <a:gd name="T48" fmla="*/ 7 w 15"/>
                  <a:gd name="T49" fmla="*/ 0 h 17"/>
                  <a:gd name="T50" fmla="*/ 4 w 15"/>
                  <a:gd name="T51" fmla="*/ 4 h 17"/>
                  <a:gd name="T52" fmla="*/ 4 w 15"/>
                  <a:gd name="T53" fmla="*/ 4 h 17"/>
                  <a:gd name="T54" fmla="*/ 4 w 15"/>
                  <a:gd name="T55" fmla="*/ 4 h 17"/>
                  <a:gd name="T56" fmla="*/ 4 w 15"/>
                  <a:gd name="T57" fmla="*/ 4 h 17"/>
                  <a:gd name="T58" fmla="*/ 0 w 15"/>
                  <a:gd name="T59" fmla="*/ 4 h 17"/>
                  <a:gd name="T60" fmla="*/ 0 w 15"/>
                  <a:gd name="T61" fmla="*/ 4 h 17"/>
                  <a:gd name="T62" fmla="*/ 0 w 15"/>
                  <a:gd name="T63" fmla="*/ 8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8"/>
                    </a:moveTo>
                    <a:lnTo>
                      <a:pt x="0" y="8"/>
                    </a:lnTo>
                    <a:lnTo>
                      <a:pt x="0" y="12"/>
                    </a:lnTo>
                    <a:lnTo>
                      <a:pt x="4" y="12"/>
                    </a:lnTo>
                    <a:lnTo>
                      <a:pt x="4" y="17"/>
                    </a:lnTo>
                    <a:lnTo>
                      <a:pt x="7" y="17"/>
                    </a:lnTo>
                    <a:lnTo>
                      <a:pt x="11" y="17"/>
                    </a:lnTo>
                    <a:lnTo>
                      <a:pt x="15" y="12"/>
                    </a:lnTo>
                    <a:lnTo>
                      <a:pt x="15" y="8"/>
                    </a:lnTo>
                    <a:lnTo>
                      <a:pt x="15" y="4"/>
                    </a:lnTo>
                    <a:lnTo>
                      <a:pt x="11" y="4"/>
                    </a:lnTo>
                    <a:lnTo>
                      <a:pt x="7" y="0"/>
                    </a:lnTo>
                    <a:lnTo>
                      <a:pt x="4" y="4"/>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00" name="Group 1483"/>
              <p:cNvGrpSpPr>
                <a:grpSpLocks/>
              </p:cNvGrpSpPr>
              <p:nvPr/>
            </p:nvGrpSpPr>
            <p:grpSpPr bwMode="auto">
              <a:xfrm>
                <a:off x="2007" y="3222"/>
                <a:ext cx="49" cy="51"/>
                <a:chOff x="2007" y="3222"/>
                <a:chExt cx="49" cy="51"/>
              </a:xfrm>
            </p:grpSpPr>
            <p:sp>
              <p:nvSpPr>
                <p:cNvPr id="1265" name="Line 1484"/>
                <p:cNvSpPr>
                  <a:spLocks noChangeShapeType="1"/>
                </p:cNvSpPr>
                <p:nvPr/>
              </p:nvSpPr>
              <p:spPr bwMode="auto">
                <a:xfrm>
                  <a:off x="2030" y="3244"/>
                  <a:ext cx="1" cy="29"/>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66" name="Freeform 1485"/>
                <p:cNvSpPr>
                  <a:spLocks/>
                </p:cNvSpPr>
                <p:nvPr/>
              </p:nvSpPr>
              <p:spPr bwMode="auto">
                <a:xfrm>
                  <a:off x="2007" y="3222"/>
                  <a:ext cx="49" cy="26"/>
                </a:xfrm>
                <a:custGeom>
                  <a:avLst/>
                  <a:gdLst>
                    <a:gd name="T0" fmla="*/ 0 w 49"/>
                    <a:gd name="T1" fmla="*/ 9 h 26"/>
                    <a:gd name="T2" fmla="*/ 0 w 49"/>
                    <a:gd name="T3" fmla="*/ 9 h 26"/>
                    <a:gd name="T4" fmla="*/ 0 w 49"/>
                    <a:gd name="T5" fmla="*/ 13 h 26"/>
                    <a:gd name="T6" fmla="*/ 0 w 49"/>
                    <a:gd name="T7" fmla="*/ 13 h 26"/>
                    <a:gd name="T8" fmla="*/ 4 w 49"/>
                    <a:gd name="T9" fmla="*/ 17 h 26"/>
                    <a:gd name="T10" fmla="*/ 4 w 49"/>
                    <a:gd name="T11" fmla="*/ 17 h 26"/>
                    <a:gd name="T12" fmla="*/ 4 w 49"/>
                    <a:gd name="T13" fmla="*/ 22 h 26"/>
                    <a:gd name="T14" fmla="*/ 4 w 49"/>
                    <a:gd name="T15" fmla="*/ 22 h 26"/>
                    <a:gd name="T16" fmla="*/ 8 w 49"/>
                    <a:gd name="T17" fmla="*/ 22 h 26"/>
                    <a:gd name="T18" fmla="*/ 8 w 49"/>
                    <a:gd name="T19" fmla="*/ 26 h 26"/>
                    <a:gd name="T20" fmla="*/ 12 w 49"/>
                    <a:gd name="T21" fmla="*/ 26 h 26"/>
                    <a:gd name="T22" fmla="*/ 12 w 49"/>
                    <a:gd name="T23" fmla="*/ 26 h 26"/>
                    <a:gd name="T24" fmla="*/ 15 w 49"/>
                    <a:gd name="T25" fmla="*/ 26 h 26"/>
                    <a:gd name="T26" fmla="*/ 19 w 49"/>
                    <a:gd name="T27" fmla="*/ 26 h 26"/>
                    <a:gd name="T28" fmla="*/ 23 w 49"/>
                    <a:gd name="T29" fmla="*/ 26 h 26"/>
                    <a:gd name="T30" fmla="*/ 23 w 49"/>
                    <a:gd name="T31" fmla="*/ 26 h 26"/>
                    <a:gd name="T32" fmla="*/ 27 w 49"/>
                    <a:gd name="T33" fmla="*/ 26 h 26"/>
                    <a:gd name="T34" fmla="*/ 31 w 49"/>
                    <a:gd name="T35" fmla="*/ 26 h 26"/>
                    <a:gd name="T36" fmla="*/ 38 w 49"/>
                    <a:gd name="T37" fmla="*/ 26 h 26"/>
                    <a:gd name="T38" fmla="*/ 42 w 49"/>
                    <a:gd name="T39" fmla="*/ 22 h 26"/>
                    <a:gd name="T40" fmla="*/ 46 w 49"/>
                    <a:gd name="T41" fmla="*/ 22 h 26"/>
                    <a:gd name="T42" fmla="*/ 46 w 49"/>
                    <a:gd name="T43" fmla="*/ 22 h 26"/>
                    <a:gd name="T44" fmla="*/ 46 w 49"/>
                    <a:gd name="T45" fmla="*/ 17 h 26"/>
                    <a:gd name="T46" fmla="*/ 49 w 49"/>
                    <a:gd name="T47" fmla="*/ 17 h 26"/>
                    <a:gd name="T48" fmla="*/ 49 w 49"/>
                    <a:gd name="T49" fmla="*/ 17 h 26"/>
                    <a:gd name="T50" fmla="*/ 49 w 49"/>
                    <a:gd name="T51" fmla="*/ 13 h 26"/>
                    <a:gd name="T52" fmla="*/ 49 w 49"/>
                    <a:gd name="T53" fmla="*/ 13 h 26"/>
                    <a:gd name="T54" fmla="*/ 49 w 49"/>
                    <a:gd name="T55" fmla="*/ 9 h 26"/>
                    <a:gd name="T56" fmla="*/ 49 w 49"/>
                    <a:gd name="T57" fmla="*/ 9 h 26"/>
                    <a:gd name="T58" fmla="*/ 49 w 49"/>
                    <a:gd name="T59" fmla="*/ 9 h 26"/>
                    <a:gd name="T60" fmla="*/ 49 w 49"/>
                    <a:gd name="T61" fmla="*/ 9 h 26"/>
                    <a:gd name="T62" fmla="*/ 49 w 49"/>
                    <a:gd name="T63" fmla="*/ 5 h 26"/>
                    <a:gd name="T64" fmla="*/ 49 w 49"/>
                    <a:gd name="T65" fmla="*/ 5 h 26"/>
                    <a:gd name="T66" fmla="*/ 46 w 49"/>
                    <a:gd name="T67" fmla="*/ 5 h 26"/>
                    <a:gd name="T68" fmla="*/ 46 w 49"/>
                    <a:gd name="T69" fmla="*/ 5 h 26"/>
                    <a:gd name="T70" fmla="*/ 42 w 49"/>
                    <a:gd name="T71" fmla="*/ 0 h 26"/>
                    <a:gd name="T72" fmla="*/ 38 w 49"/>
                    <a:gd name="T73" fmla="*/ 0 h 26"/>
                    <a:gd name="T74" fmla="*/ 34 w 49"/>
                    <a:gd name="T75" fmla="*/ 0 h 26"/>
                    <a:gd name="T76" fmla="*/ 27 w 49"/>
                    <a:gd name="T77" fmla="*/ 0 h 26"/>
                    <a:gd name="T78" fmla="*/ 23 w 49"/>
                    <a:gd name="T79" fmla="*/ 0 h 26"/>
                    <a:gd name="T80" fmla="*/ 19 w 49"/>
                    <a:gd name="T81" fmla="*/ 0 h 26"/>
                    <a:gd name="T82" fmla="*/ 15 w 49"/>
                    <a:gd name="T83" fmla="*/ 0 h 26"/>
                    <a:gd name="T84" fmla="*/ 12 w 49"/>
                    <a:gd name="T85" fmla="*/ 0 h 26"/>
                    <a:gd name="T86" fmla="*/ 8 w 49"/>
                    <a:gd name="T87" fmla="*/ 0 h 26"/>
                    <a:gd name="T88" fmla="*/ 4 w 49"/>
                    <a:gd name="T89" fmla="*/ 5 h 26"/>
                    <a:gd name="T90" fmla="*/ 4 w 49"/>
                    <a:gd name="T91" fmla="*/ 5 h 26"/>
                    <a:gd name="T92" fmla="*/ 0 w 49"/>
                    <a:gd name="T93" fmla="*/ 5 h 26"/>
                    <a:gd name="T94" fmla="*/ 0 w 49"/>
                    <a:gd name="T95" fmla="*/ 5 h 26"/>
                    <a:gd name="T96" fmla="*/ 0 w 49"/>
                    <a:gd name="T97" fmla="*/ 9 h 26"/>
                    <a:gd name="T98" fmla="*/ 0 w 49"/>
                    <a:gd name="T99" fmla="*/ 9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6"/>
                    <a:gd name="T152" fmla="*/ 49 w 49"/>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6">
                      <a:moveTo>
                        <a:pt x="0" y="9"/>
                      </a:moveTo>
                      <a:lnTo>
                        <a:pt x="0" y="9"/>
                      </a:lnTo>
                      <a:lnTo>
                        <a:pt x="0" y="13"/>
                      </a:lnTo>
                      <a:lnTo>
                        <a:pt x="4" y="17"/>
                      </a:lnTo>
                      <a:lnTo>
                        <a:pt x="4" y="22"/>
                      </a:lnTo>
                      <a:lnTo>
                        <a:pt x="8" y="22"/>
                      </a:lnTo>
                      <a:lnTo>
                        <a:pt x="8" y="26"/>
                      </a:lnTo>
                      <a:lnTo>
                        <a:pt x="12" y="26"/>
                      </a:lnTo>
                      <a:lnTo>
                        <a:pt x="15" y="26"/>
                      </a:lnTo>
                      <a:lnTo>
                        <a:pt x="19" y="26"/>
                      </a:lnTo>
                      <a:lnTo>
                        <a:pt x="23" y="26"/>
                      </a:lnTo>
                      <a:lnTo>
                        <a:pt x="27" y="26"/>
                      </a:lnTo>
                      <a:lnTo>
                        <a:pt x="31" y="26"/>
                      </a:lnTo>
                      <a:lnTo>
                        <a:pt x="38" y="26"/>
                      </a:lnTo>
                      <a:lnTo>
                        <a:pt x="42" y="22"/>
                      </a:lnTo>
                      <a:lnTo>
                        <a:pt x="46" y="22"/>
                      </a:lnTo>
                      <a:lnTo>
                        <a:pt x="46" y="17"/>
                      </a:lnTo>
                      <a:lnTo>
                        <a:pt x="49" y="17"/>
                      </a:lnTo>
                      <a:lnTo>
                        <a:pt x="49" y="13"/>
                      </a:lnTo>
                      <a:lnTo>
                        <a:pt x="49" y="9"/>
                      </a:lnTo>
                      <a:lnTo>
                        <a:pt x="49" y="5"/>
                      </a:lnTo>
                      <a:lnTo>
                        <a:pt x="46" y="5"/>
                      </a:lnTo>
                      <a:lnTo>
                        <a:pt x="42" y="0"/>
                      </a:lnTo>
                      <a:lnTo>
                        <a:pt x="38" y="0"/>
                      </a:lnTo>
                      <a:lnTo>
                        <a:pt x="34" y="0"/>
                      </a:lnTo>
                      <a:lnTo>
                        <a:pt x="27" y="0"/>
                      </a:lnTo>
                      <a:lnTo>
                        <a:pt x="23" y="0"/>
                      </a:lnTo>
                      <a:lnTo>
                        <a:pt x="19" y="0"/>
                      </a:lnTo>
                      <a:lnTo>
                        <a:pt x="15" y="0"/>
                      </a:lnTo>
                      <a:lnTo>
                        <a:pt x="12" y="0"/>
                      </a:lnTo>
                      <a:lnTo>
                        <a:pt x="8"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901" name="Group 1486"/>
              <p:cNvGrpSpPr>
                <a:grpSpLocks/>
              </p:cNvGrpSpPr>
              <p:nvPr/>
            </p:nvGrpSpPr>
            <p:grpSpPr bwMode="auto">
              <a:xfrm>
                <a:off x="2064" y="3261"/>
                <a:ext cx="49" cy="51"/>
                <a:chOff x="2064" y="3261"/>
                <a:chExt cx="49" cy="51"/>
              </a:xfrm>
            </p:grpSpPr>
            <p:sp>
              <p:nvSpPr>
                <p:cNvPr id="1263" name="Line 1487"/>
                <p:cNvSpPr>
                  <a:spLocks noChangeShapeType="1"/>
                </p:cNvSpPr>
                <p:nvPr/>
              </p:nvSpPr>
              <p:spPr bwMode="auto">
                <a:xfrm>
                  <a:off x="2087" y="3286"/>
                  <a:ext cx="1" cy="26"/>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64" name="Freeform 1488"/>
                <p:cNvSpPr>
                  <a:spLocks/>
                </p:cNvSpPr>
                <p:nvPr/>
              </p:nvSpPr>
              <p:spPr bwMode="auto">
                <a:xfrm>
                  <a:off x="2064" y="3261"/>
                  <a:ext cx="49" cy="29"/>
                </a:xfrm>
                <a:custGeom>
                  <a:avLst/>
                  <a:gdLst>
                    <a:gd name="T0" fmla="*/ 0 w 49"/>
                    <a:gd name="T1" fmla="*/ 8 h 29"/>
                    <a:gd name="T2" fmla="*/ 0 w 49"/>
                    <a:gd name="T3" fmla="*/ 8 h 29"/>
                    <a:gd name="T4" fmla="*/ 0 w 49"/>
                    <a:gd name="T5" fmla="*/ 12 h 29"/>
                    <a:gd name="T6" fmla="*/ 0 w 49"/>
                    <a:gd name="T7" fmla="*/ 12 h 29"/>
                    <a:gd name="T8" fmla="*/ 0 w 49"/>
                    <a:gd name="T9" fmla="*/ 17 h 29"/>
                    <a:gd name="T10" fmla="*/ 0 w 49"/>
                    <a:gd name="T11" fmla="*/ 17 h 29"/>
                    <a:gd name="T12" fmla="*/ 4 w 49"/>
                    <a:gd name="T13" fmla="*/ 21 h 29"/>
                    <a:gd name="T14" fmla="*/ 4 w 49"/>
                    <a:gd name="T15" fmla="*/ 21 h 29"/>
                    <a:gd name="T16" fmla="*/ 4 w 49"/>
                    <a:gd name="T17" fmla="*/ 21 h 29"/>
                    <a:gd name="T18" fmla="*/ 7 w 49"/>
                    <a:gd name="T19" fmla="*/ 25 h 29"/>
                    <a:gd name="T20" fmla="*/ 7 w 49"/>
                    <a:gd name="T21" fmla="*/ 25 h 29"/>
                    <a:gd name="T22" fmla="*/ 11 w 49"/>
                    <a:gd name="T23" fmla="*/ 25 h 29"/>
                    <a:gd name="T24" fmla="*/ 15 w 49"/>
                    <a:gd name="T25" fmla="*/ 25 h 29"/>
                    <a:gd name="T26" fmla="*/ 15 w 49"/>
                    <a:gd name="T27" fmla="*/ 25 h 29"/>
                    <a:gd name="T28" fmla="*/ 19 w 49"/>
                    <a:gd name="T29" fmla="*/ 29 h 29"/>
                    <a:gd name="T30" fmla="*/ 23 w 49"/>
                    <a:gd name="T31" fmla="*/ 29 h 29"/>
                    <a:gd name="T32" fmla="*/ 26 w 49"/>
                    <a:gd name="T33" fmla="*/ 29 h 29"/>
                    <a:gd name="T34" fmla="*/ 30 w 49"/>
                    <a:gd name="T35" fmla="*/ 25 h 29"/>
                    <a:gd name="T36" fmla="*/ 34 w 49"/>
                    <a:gd name="T37" fmla="*/ 25 h 29"/>
                    <a:gd name="T38" fmla="*/ 38 w 49"/>
                    <a:gd name="T39" fmla="*/ 25 h 29"/>
                    <a:gd name="T40" fmla="*/ 41 w 49"/>
                    <a:gd name="T41" fmla="*/ 21 h 29"/>
                    <a:gd name="T42" fmla="*/ 45 w 49"/>
                    <a:gd name="T43" fmla="*/ 21 h 29"/>
                    <a:gd name="T44" fmla="*/ 45 w 49"/>
                    <a:gd name="T45" fmla="*/ 21 h 29"/>
                    <a:gd name="T46" fmla="*/ 45 w 49"/>
                    <a:gd name="T47" fmla="*/ 17 h 29"/>
                    <a:gd name="T48" fmla="*/ 45 w 49"/>
                    <a:gd name="T49" fmla="*/ 17 h 29"/>
                    <a:gd name="T50" fmla="*/ 49 w 49"/>
                    <a:gd name="T51" fmla="*/ 12 h 29"/>
                    <a:gd name="T52" fmla="*/ 49 w 49"/>
                    <a:gd name="T53" fmla="*/ 12 h 29"/>
                    <a:gd name="T54" fmla="*/ 49 w 49"/>
                    <a:gd name="T55" fmla="*/ 12 h 29"/>
                    <a:gd name="T56" fmla="*/ 49 w 49"/>
                    <a:gd name="T57" fmla="*/ 8 h 29"/>
                    <a:gd name="T58" fmla="*/ 49 w 49"/>
                    <a:gd name="T59" fmla="*/ 8 h 29"/>
                    <a:gd name="T60" fmla="*/ 45 w 49"/>
                    <a:gd name="T61" fmla="*/ 8 h 29"/>
                    <a:gd name="T62" fmla="*/ 45 w 49"/>
                    <a:gd name="T63" fmla="*/ 8 h 29"/>
                    <a:gd name="T64" fmla="*/ 45 w 49"/>
                    <a:gd name="T65" fmla="*/ 4 h 29"/>
                    <a:gd name="T66" fmla="*/ 45 w 49"/>
                    <a:gd name="T67" fmla="*/ 4 h 29"/>
                    <a:gd name="T68" fmla="*/ 41 w 49"/>
                    <a:gd name="T69" fmla="*/ 4 h 29"/>
                    <a:gd name="T70" fmla="*/ 38 w 49"/>
                    <a:gd name="T71" fmla="*/ 4 h 29"/>
                    <a:gd name="T72" fmla="*/ 34 w 49"/>
                    <a:gd name="T73" fmla="*/ 0 h 29"/>
                    <a:gd name="T74" fmla="*/ 30 w 49"/>
                    <a:gd name="T75" fmla="*/ 0 h 29"/>
                    <a:gd name="T76" fmla="*/ 26 w 49"/>
                    <a:gd name="T77" fmla="*/ 0 h 29"/>
                    <a:gd name="T78" fmla="*/ 23 w 49"/>
                    <a:gd name="T79" fmla="*/ 0 h 29"/>
                    <a:gd name="T80" fmla="*/ 19 w 49"/>
                    <a:gd name="T81" fmla="*/ 0 h 29"/>
                    <a:gd name="T82" fmla="*/ 15 w 49"/>
                    <a:gd name="T83" fmla="*/ 0 h 29"/>
                    <a:gd name="T84" fmla="*/ 11 w 49"/>
                    <a:gd name="T85" fmla="*/ 0 h 29"/>
                    <a:gd name="T86" fmla="*/ 7 w 49"/>
                    <a:gd name="T87" fmla="*/ 0 h 29"/>
                    <a:gd name="T88" fmla="*/ 4 w 49"/>
                    <a:gd name="T89" fmla="*/ 4 h 29"/>
                    <a:gd name="T90" fmla="*/ 0 w 49"/>
                    <a:gd name="T91" fmla="*/ 4 h 29"/>
                    <a:gd name="T92" fmla="*/ 0 w 49"/>
                    <a:gd name="T93" fmla="*/ 4 h 29"/>
                    <a:gd name="T94" fmla="*/ 0 w 49"/>
                    <a:gd name="T95" fmla="*/ 8 h 29"/>
                    <a:gd name="T96" fmla="*/ 0 w 49"/>
                    <a:gd name="T97" fmla="*/ 8 h 29"/>
                    <a:gd name="T98" fmla="*/ 0 w 49"/>
                    <a:gd name="T99" fmla="*/ 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9"/>
                    <a:gd name="T152" fmla="*/ 49 w 49"/>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9">
                      <a:moveTo>
                        <a:pt x="0" y="8"/>
                      </a:moveTo>
                      <a:lnTo>
                        <a:pt x="0" y="8"/>
                      </a:lnTo>
                      <a:lnTo>
                        <a:pt x="0" y="12"/>
                      </a:lnTo>
                      <a:lnTo>
                        <a:pt x="0" y="17"/>
                      </a:lnTo>
                      <a:lnTo>
                        <a:pt x="4" y="21"/>
                      </a:lnTo>
                      <a:lnTo>
                        <a:pt x="7" y="25"/>
                      </a:lnTo>
                      <a:lnTo>
                        <a:pt x="11" y="25"/>
                      </a:lnTo>
                      <a:lnTo>
                        <a:pt x="15" y="25"/>
                      </a:lnTo>
                      <a:lnTo>
                        <a:pt x="19" y="29"/>
                      </a:lnTo>
                      <a:lnTo>
                        <a:pt x="23" y="29"/>
                      </a:lnTo>
                      <a:lnTo>
                        <a:pt x="26" y="29"/>
                      </a:lnTo>
                      <a:lnTo>
                        <a:pt x="30" y="25"/>
                      </a:lnTo>
                      <a:lnTo>
                        <a:pt x="34" y="25"/>
                      </a:lnTo>
                      <a:lnTo>
                        <a:pt x="38" y="25"/>
                      </a:lnTo>
                      <a:lnTo>
                        <a:pt x="41" y="21"/>
                      </a:lnTo>
                      <a:lnTo>
                        <a:pt x="45" y="21"/>
                      </a:lnTo>
                      <a:lnTo>
                        <a:pt x="45" y="17"/>
                      </a:lnTo>
                      <a:lnTo>
                        <a:pt x="49" y="12"/>
                      </a:lnTo>
                      <a:lnTo>
                        <a:pt x="49" y="8"/>
                      </a:lnTo>
                      <a:lnTo>
                        <a:pt x="45" y="8"/>
                      </a:lnTo>
                      <a:lnTo>
                        <a:pt x="45" y="4"/>
                      </a:lnTo>
                      <a:lnTo>
                        <a:pt x="41" y="4"/>
                      </a:lnTo>
                      <a:lnTo>
                        <a:pt x="38" y="4"/>
                      </a:lnTo>
                      <a:lnTo>
                        <a:pt x="34" y="0"/>
                      </a:lnTo>
                      <a:lnTo>
                        <a:pt x="30" y="0"/>
                      </a:lnTo>
                      <a:lnTo>
                        <a:pt x="26" y="0"/>
                      </a:lnTo>
                      <a:lnTo>
                        <a:pt x="23" y="0"/>
                      </a:lnTo>
                      <a:lnTo>
                        <a:pt x="19" y="0"/>
                      </a:lnTo>
                      <a:lnTo>
                        <a:pt x="15" y="0"/>
                      </a:lnTo>
                      <a:lnTo>
                        <a:pt x="11" y="0"/>
                      </a:lnTo>
                      <a:lnTo>
                        <a:pt x="7"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902" name="Group 1489"/>
              <p:cNvGrpSpPr>
                <a:grpSpLocks/>
              </p:cNvGrpSpPr>
              <p:nvPr/>
            </p:nvGrpSpPr>
            <p:grpSpPr bwMode="auto">
              <a:xfrm>
                <a:off x="2053" y="3295"/>
                <a:ext cx="49" cy="46"/>
                <a:chOff x="2053" y="3295"/>
                <a:chExt cx="49" cy="46"/>
              </a:xfrm>
            </p:grpSpPr>
            <p:sp>
              <p:nvSpPr>
                <p:cNvPr id="1261" name="Line 1490"/>
                <p:cNvSpPr>
                  <a:spLocks noChangeShapeType="1"/>
                </p:cNvSpPr>
                <p:nvPr/>
              </p:nvSpPr>
              <p:spPr bwMode="auto">
                <a:xfrm>
                  <a:off x="2075" y="3316"/>
                  <a:ext cx="1" cy="25"/>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62" name="Freeform 1491"/>
                <p:cNvSpPr>
                  <a:spLocks/>
                </p:cNvSpPr>
                <p:nvPr/>
              </p:nvSpPr>
              <p:spPr bwMode="auto">
                <a:xfrm>
                  <a:off x="2053" y="3295"/>
                  <a:ext cx="49" cy="25"/>
                </a:xfrm>
                <a:custGeom>
                  <a:avLst/>
                  <a:gdLst>
                    <a:gd name="T0" fmla="*/ 0 w 49"/>
                    <a:gd name="T1" fmla="*/ 8 h 25"/>
                    <a:gd name="T2" fmla="*/ 0 w 49"/>
                    <a:gd name="T3" fmla="*/ 8 h 25"/>
                    <a:gd name="T4" fmla="*/ 0 w 49"/>
                    <a:gd name="T5" fmla="*/ 8 h 25"/>
                    <a:gd name="T6" fmla="*/ 0 w 49"/>
                    <a:gd name="T7" fmla="*/ 12 h 25"/>
                    <a:gd name="T8" fmla="*/ 0 w 49"/>
                    <a:gd name="T9" fmla="*/ 17 h 25"/>
                    <a:gd name="T10" fmla="*/ 0 w 49"/>
                    <a:gd name="T11" fmla="*/ 17 h 25"/>
                    <a:gd name="T12" fmla="*/ 3 w 49"/>
                    <a:gd name="T13" fmla="*/ 17 h 25"/>
                    <a:gd name="T14" fmla="*/ 3 w 49"/>
                    <a:gd name="T15" fmla="*/ 21 h 25"/>
                    <a:gd name="T16" fmla="*/ 3 w 49"/>
                    <a:gd name="T17" fmla="*/ 21 h 25"/>
                    <a:gd name="T18" fmla="*/ 7 w 49"/>
                    <a:gd name="T19" fmla="*/ 21 h 25"/>
                    <a:gd name="T20" fmla="*/ 7 w 49"/>
                    <a:gd name="T21" fmla="*/ 25 h 25"/>
                    <a:gd name="T22" fmla="*/ 11 w 49"/>
                    <a:gd name="T23" fmla="*/ 25 h 25"/>
                    <a:gd name="T24" fmla="*/ 11 w 49"/>
                    <a:gd name="T25" fmla="*/ 25 h 25"/>
                    <a:gd name="T26" fmla="*/ 15 w 49"/>
                    <a:gd name="T27" fmla="*/ 25 h 25"/>
                    <a:gd name="T28" fmla="*/ 18 w 49"/>
                    <a:gd name="T29" fmla="*/ 25 h 25"/>
                    <a:gd name="T30" fmla="*/ 22 w 49"/>
                    <a:gd name="T31" fmla="*/ 25 h 25"/>
                    <a:gd name="T32" fmla="*/ 26 w 49"/>
                    <a:gd name="T33" fmla="*/ 25 h 25"/>
                    <a:gd name="T34" fmla="*/ 30 w 49"/>
                    <a:gd name="T35" fmla="*/ 25 h 25"/>
                    <a:gd name="T36" fmla="*/ 34 w 49"/>
                    <a:gd name="T37" fmla="*/ 25 h 25"/>
                    <a:gd name="T38" fmla="*/ 37 w 49"/>
                    <a:gd name="T39" fmla="*/ 21 h 25"/>
                    <a:gd name="T40" fmla="*/ 41 w 49"/>
                    <a:gd name="T41" fmla="*/ 21 h 25"/>
                    <a:gd name="T42" fmla="*/ 41 w 49"/>
                    <a:gd name="T43" fmla="*/ 21 h 25"/>
                    <a:gd name="T44" fmla="*/ 45 w 49"/>
                    <a:gd name="T45" fmla="*/ 17 h 25"/>
                    <a:gd name="T46" fmla="*/ 45 w 49"/>
                    <a:gd name="T47" fmla="*/ 17 h 25"/>
                    <a:gd name="T48" fmla="*/ 45 w 49"/>
                    <a:gd name="T49" fmla="*/ 17 h 25"/>
                    <a:gd name="T50" fmla="*/ 49 w 49"/>
                    <a:gd name="T51" fmla="*/ 12 h 25"/>
                    <a:gd name="T52" fmla="*/ 49 w 49"/>
                    <a:gd name="T53" fmla="*/ 12 h 25"/>
                    <a:gd name="T54" fmla="*/ 49 w 49"/>
                    <a:gd name="T55" fmla="*/ 8 h 25"/>
                    <a:gd name="T56" fmla="*/ 49 w 49"/>
                    <a:gd name="T57" fmla="*/ 8 h 25"/>
                    <a:gd name="T58" fmla="*/ 49 w 49"/>
                    <a:gd name="T59" fmla="*/ 8 h 25"/>
                    <a:gd name="T60" fmla="*/ 45 w 49"/>
                    <a:gd name="T61" fmla="*/ 8 h 25"/>
                    <a:gd name="T62" fmla="*/ 45 w 49"/>
                    <a:gd name="T63" fmla="*/ 4 h 25"/>
                    <a:gd name="T64" fmla="*/ 45 w 49"/>
                    <a:gd name="T65" fmla="*/ 4 h 25"/>
                    <a:gd name="T66" fmla="*/ 45 w 49"/>
                    <a:gd name="T67" fmla="*/ 4 h 25"/>
                    <a:gd name="T68" fmla="*/ 41 w 49"/>
                    <a:gd name="T69" fmla="*/ 4 h 25"/>
                    <a:gd name="T70" fmla="*/ 37 w 49"/>
                    <a:gd name="T71" fmla="*/ 0 h 25"/>
                    <a:gd name="T72" fmla="*/ 34 w 49"/>
                    <a:gd name="T73" fmla="*/ 0 h 25"/>
                    <a:gd name="T74" fmla="*/ 30 w 49"/>
                    <a:gd name="T75" fmla="*/ 0 h 25"/>
                    <a:gd name="T76" fmla="*/ 26 w 49"/>
                    <a:gd name="T77" fmla="*/ 0 h 25"/>
                    <a:gd name="T78" fmla="*/ 22 w 49"/>
                    <a:gd name="T79" fmla="*/ 0 h 25"/>
                    <a:gd name="T80" fmla="*/ 18 w 49"/>
                    <a:gd name="T81" fmla="*/ 0 h 25"/>
                    <a:gd name="T82" fmla="*/ 15 w 49"/>
                    <a:gd name="T83" fmla="*/ 0 h 25"/>
                    <a:gd name="T84" fmla="*/ 7 w 49"/>
                    <a:gd name="T85" fmla="*/ 0 h 25"/>
                    <a:gd name="T86" fmla="*/ 7 w 49"/>
                    <a:gd name="T87" fmla="*/ 0 h 25"/>
                    <a:gd name="T88" fmla="*/ 3 w 49"/>
                    <a:gd name="T89" fmla="*/ 0 h 25"/>
                    <a:gd name="T90" fmla="*/ 0 w 49"/>
                    <a:gd name="T91" fmla="*/ 4 h 25"/>
                    <a:gd name="T92" fmla="*/ 0 w 49"/>
                    <a:gd name="T93" fmla="*/ 4 h 25"/>
                    <a:gd name="T94" fmla="*/ 0 w 49"/>
                    <a:gd name="T95" fmla="*/ 4 h 25"/>
                    <a:gd name="T96" fmla="*/ 0 w 49"/>
                    <a:gd name="T97" fmla="*/ 8 h 25"/>
                    <a:gd name="T98" fmla="*/ 0 w 49"/>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5"/>
                    <a:gd name="T152" fmla="*/ 49 w 49"/>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5">
                      <a:moveTo>
                        <a:pt x="0" y="8"/>
                      </a:moveTo>
                      <a:lnTo>
                        <a:pt x="0" y="8"/>
                      </a:lnTo>
                      <a:lnTo>
                        <a:pt x="0" y="12"/>
                      </a:lnTo>
                      <a:lnTo>
                        <a:pt x="0" y="17"/>
                      </a:lnTo>
                      <a:lnTo>
                        <a:pt x="3" y="17"/>
                      </a:lnTo>
                      <a:lnTo>
                        <a:pt x="3" y="21"/>
                      </a:lnTo>
                      <a:lnTo>
                        <a:pt x="7" y="21"/>
                      </a:lnTo>
                      <a:lnTo>
                        <a:pt x="7" y="25"/>
                      </a:lnTo>
                      <a:lnTo>
                        <a:pt x="11" y="25"/>
                      </a:lnTo>
                      <a:lnTo>
                        <a:pt x="15" y="25"/>
                      </a:lnTo>
                      <a:lnTo>
                        <a:pt x="18" y="25"/>
                      </a:lnTo>
                      <a:lnTo>
                        <a:pt x="22" y="25"/>
                      </a:lnTo>
                      <a:lnTo>
                        <a:pt x="26" y="25"/>
                      </a:lnTo>
                      <a:lnTo>
                        <a:pt x="30" y="25"/>
                      </a:lnTo>
                      <a:lnTo>
                        <a:pt x="34" y="25"/>
                      </a:lnTo>
                      <a:lnTo>
                        <a:pt x="37" y="21"/>
                      </a:lnTo>
                      <a:lnTo>
                        <a:pt x="41" y="21"/>
                      </a:lnTo>
                      <a:lnTo>
                        <a:pt x="45" y="17"/>
                      </a:lnTo>
                      <a:lnTo>
                        <a:pt x="49" y="12"/>
                      </a:lnTo>
                      <a:lnTo>
                        <a:pt x="49" y="8"/>
                      </a:lnTo>
                      <a:lnTo>
                        <a:pt x="45" y="8"/>
                      </a:lnTo>
                      <a:lnTo>
                        <a:pt x="45" y="4"/>
                      </a:lnTo>
                      <a:lnTo>
                        <a:pt x="41" y="4"/>
                      </a:lnTo>
                      <a:lnTo>
                        <a:pt x="37" y="0"/>
                      </a:lnTo>
                      <a:lnTo>
                        <a:pt x="34" y="0"/>
                      </a:lnTo>
                      <a:lnTo>
                        <a:pt x="30" y="0"/>
                      </a:lnTo>
                      <a:lnTo>
                        <a:pt x="26" y="0"/>
                      </a:lnTo>
                      <a:lnTo>
                        <a:pt x="22" y="0"/>
                      </a:lnTo>
                      <a:lnTo>
                        <a:pt x="18" y="0"/>
                      </a:lnTo>
                      <a:lnTo>
                        <a:pt x="15" y="0"/>
                      </a:lnTo>
                      <a:lnTo>
                        <a:pt x="7" y="0"/>
                      </a:lnTo>
                      <a:lnTo>
                        <a:pt x="3" y="0"/>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903" name="Freeform 1492"/>
              <p:cNvSpPr>
                <a:spLocks/>
              </p:cNvSpPr>
              <p:nvPr/>
            </p:nvSpPr>
            <p:spPr bwMode="auto">
              <a:xfrm>
                <a:off x="1958" y="3180"/>
                <a:ext cx="34" cy="30"/>
              </a:xfrm>
              <a:custGeom>
                <a:avLst/>
                <a:gdLst>
                  <a:gd name="T0" fmla="*/ 0 w 34"/>
                  <a:gd name="T1" fmla="*/ 9 h 30"/>
                  <a:gd name="T2" fmla="*/ 0 w 34"/>
                  <a:gd name="T3" fmla="*/ 9 h 30"/>
                  <a:gd name="T4" fmla="*/ 0 w 34"/>
                  <a:gd name="T5" fmla="*/ 13 h 30"/>
                  <a:gd name="T6" fmla="*/ 0 w 34"/>
                  <a:gd name="T7" fmla="*/ 17 h 30"/>
                  <a:gd name="T8" fmla="*/ 0 w 34"/>
                  <a:gd name="T9" fmla="*/ 17 h 30"/>
                  <a:gd name="T10" fmla="*/ 4 w 34"/>
                  <a:gd name="T11" fmla="*/ 21 h 30"/>
                  <a:gd name="T12" fmla="*/ 4 w 34"/>
                  <a:gd name="T13" fmla="*/ 21 h 30"/>
                  <a:gd name="T14" fmla="*/ 4 w 34"/>
                  <a:gd name="T15" fmla="*/ 21 h 30"/>
                  <a:gd name="T16" fmla="*/ 4 w 34"/>
                  <a:gd name="T17" fmla="*/ 25 h 30"/>
                  <a:gd name="T18" fmla="*/ 8 w 34"/>
                  <a:gd name="T19" fmla="*/ 25 h 30"/>
                  <a:gd name="T20" fmla="*/ 8 w 34"/>
                  <a:gd name="T21" fmla="*/ 25 h 30"/>
                  <a:gd name="T22" fmla="*/ 8 w 34"/>
                  <a:gd name="T23" fmla="*/ 30 h 30"/>
                  <a:gd name="T24" fmla="*/ 12 w 34"/>
                  <a:gd name="T25" fmla="*/ 30 h 30"/>
                  <a:gd name="T26" fmla="*/ 12 w 34"/>
                  <a:gd name="T27" fmla="*/ 30 h 30"/>
                  <a:gd name="T28" fmla="*/ 15 w 34"/>
                  <a:gd name="T29" fmla="*/ 30 h 30"/>
                  <a:gd name="T30" fmla="*/ 19 w 34"/>
                  <a:gd name="T31" fmla="*/ 30 h 30"/>
                  <a:gd name="T32" fmla="*/ 23 w 34"/>
                  <a:gd name="T33" fmla="*/ 30 h 30"/>
                  <a:gd name="T34" fmla="*/ 27 w 34"/>
                  <a:gd name="T35" fmla="*/ 30 h 30"/>
                  <a:gd name="T36" fmla="*/ 27 w 34"/>
                  <a:gd name="T37" fmla="*/ 25 h 30"/>
                  <a:gd name="T38" fmla="*/ 31 w 34"/>
                  <a:gd name="T39" fmla="*/ 25 h 30"/>
                  <a:gd name="T40" fmla="*/ 34 w 34"/>
                  <a:gd name="T41" fmla="*/ 21 h 30"/>
                  <a:gd name="T42" fmla="*/ 34 w 34"/>
                  <a:gd name="T43" fmla="*/ 21 h 30"/>
                  <a:gd name="T44" fmla="*/ 34 w 34"/>
                  <a:gd name="T45" fmla="*/ 17 h 30"/>
                  <a:gd name="T46" fmla="*/ 34 w 34"/>
                  <a:gd name="T47" fmla="*/ 17 h 30"/>
                  <a:gd name="T48" fmla="*/ 34 w 34"/>
                  <a:gd name="T49" fmla="*/ 17 h 30"/>
                  <a:gd name="T50" fmla="*/ 34 w 34"/>
                  <a:gd name="T51" fmla="*/ 13 h 30"/>
                  <a:gd name="T52" fmla="*/ 34 w 34"/>
                  <a:gd name="T53" fmla="*/ 13 h 30"/>
                  <a:gd name="T54" fmla="*/ 34 w 34"/>
                  <a:gd name="T55" fmla="*/ 13 h 30"/>
                  <a:gd name="T56" fmla="*/ 34 w 34"/>
                  <a:gd name="T57" fmla="*/ 9 h 30"/>
                  <a:gd name="T58" fmla="*/ 31 w 34"/>
                  <a:gd name="T59" fmla="*/ 9 h 30"/>
                  <a:gd name="T60" fmla="*/ 31 w 34"/>
                  <a:gd name="T61" fmla="*/ 4 h 30"/>
                  <a:gd name="T62" fmla="*/ 27 w 34"/>
                  <a:gd name="T63" fmla="*/ 4 h 30"/>
                  <a:gd name="T64" fmla="*/ 27 w 34"/>
                  <a:gd name="T65" fmla="*/ 4 h 30"/>
                  <a:gd name="T66" fmla="*/ 23 w 34"/>
                  <a:gd name="T67" fmla="*/ 4 h 30"/>
                  <a:gd name="T68" fmla="*/ 19 w 34"/>
                  <a:gd name="T69" fmla="*/ 0 h 30"/>
                  <a:gd name="T70" fmla="*/ 15 w 34"/>
                  <a:gd name="T71" fmla="*/ 0 h 30"/>
                  <a:gd name="T72" fmla="*/ 12 w 34"/>
                  <a:gd name="T73" fmla="*/ 0 h 30"/>
                  <a:gd name="T74" fmla="*/ 12 w 34"/>
                  <a:gd name="T75" fmla="*/ 0 h 30"/>
                  <a:gd name="T76" fmla="*/ 8 w 34"/>
                  <a:gd name="T77" fmla="*/ 4 h 30"/>
                  <a:gd name="T78" fmla="*/ 4 w 34"/>
                  <a:gd name="T79" fmla="*/ 4 h 30"/>
                  <a:gd name="T80" fmla="*/ 4 w 34"/>
                  <a:gd name="T81" fmla="*/ 4 h 30"/>
                  <a:gd name="T82" fmla="*/ 4 w 34"/>
                  <a:gd name="T83" fmla="*/ 4 h 30"/>
                  <a:gd name="T84" fmla="*/ 0 w 34"/>
                  <a:gd name="T85" fmla="*/ 4 h 30"/>
                  <a:gd name="T86" fmla="*/ 0 w 34"/>
                  <a:gd name="T87" fmla="*/ 9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4" y="21"/>
                    </a:lnTo>
                    <a:lnTo>
                      <a:pt x="4" y="25"/>
                    </a:lnTo>
                    <a:lnTo>
                      <a:pt x="8" y="25"/>
                    </a:lnTo>
                    <a:lnTo>
                      <a:pt x="8" y="30"/>
                    </a:lnTo>
                    <a:lnTo>
                      <a:pt x="12" y="30"/>
                    </a:lnTo>
                    <a:lnTo>
                      <a:pt x="15" y="30"/>
                    </a:lnTo>
                    <a:lnTo>
                      <a:pt x="19" y="30"/>
                    </a:lnTo>
                    <a:lnTo>
                      <a:pt x="23" y="30"/>
                    </a:lnTo>
                    <a:lnTo>
                      <a:pt x="27" y="30"/>
                    </a:lnTo>
                    <a:lnTo>
                      <a:pt x="27" y="25"/>
                    </a:lnTo>
                    <a:lnTo>
                      <a:pt x="31" y="25"/>
                    </a:lnTo>
                    <a:lnTo>
                      <a:pt x="34" y="21"/>
                    </a:lnTo>
                    <a:lnTo>
                      <a:pt x="34" y="17"/>
                    </a:lnTo>
                    <a:lnTo>
                      <a:pt x="34" y="13"/>
                    </a:lnTo>
                    <a:lnTo>
                      <a:pt x="34" y="9"/>
                    </a:lnTo>
                    <a:lnTo>
                      <a:pt x="31" y="9"/>
                    </a:lnTo>
                    <a:lnTo>
                      <a:pt x="31" y="4"/>
                    </a:lnTo>
                    <a:lnTo>
                      <a:pt x="27" y="4"/>
                    </a:lnTo>
                    <a:lnTo>
                      <a:pt x="23" y="4"/>
                    </a:lnTo>
                    <a:lnTo>
                      <a:pt x="19" y="0"/>
                    </a:lnTo>
                    <a:lnTo>
                      <a:pt x="15" y="0"/>
                    </a:lnTo>
                    <a:lnTo>
                      <a:pt x="12" y="0"/>
                    </a:lnTo>
                    <a:lnTo>
                      <a:pt x="8" y="4"/>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4" name="Freeform 1493"/>
              <p:cNvSpPr>
                <a:spLocks/>
              </p:cNvSpPr>
              <p:nvPr/>
            </p:nvSpPr>
            <p:spPr bwMode="auto">
              <a:xfrm>
                <a:off x="1947" y="3172"/>
                <a:ext cx="15" cy="17"/>
              </a:xfrm>
              <a:custGeom>
                <a:avLst/>
                <a:gdLst>
                  <a:gd name="T0" fmla="*/ 0 w 15"/>
                  <a:gd name="T1" fmla="*/ 8 h 17"/>
                  <a:gd name="T2" fmla="*/ 0 w 15"/>
                  <a:gd name="T3" fmla="*/ 8 h 17"/>
                  <a:gd name="T4" fmla="*/ 0 w 15"/>
                  <a:gd name="T5" fmla="*/ 8 h 17"/>
                  <a:gd name="T6" fmla="*/ 0 w 15"/>
                  <a:gd name="T7" fmla="*/ 12 h 17"/>
                  <a:gd name="T8" fmla="*/ 0 w 15"/>
                  <a:gd name="T9" fmla="*/ 12 h 17"/>
                  <a:gd name="T10" fmla="*/ 4 w 15"/>
                  <a:gd name="T11" fmla="*/ 17 h 17"/>
                  <a:gd name="T12" fmla="*/ 4 w 15"/>
                  <a:gd name="T13" fmla="*/ 17 h 17"/>
                  <a:gd name="T14" fmla="*/ 4 w 15"/>
                  <a:gd name="T15" fmla="*/ 17 h 17"/>
                  <a:gd name="T16" fmla="*/ 8 w 15"/>
                  <a:gd name="T17" fmla="*/ 17 h 17"/>
                  <a:gd name="T18" fmla="*/ 8 w 15"/>
                  <a:gd name="T19" fmla="*/ 17 h 17"/>
                  <a:gd name="T20" fmla="*/ 8 w 15"/>
                  <a:gd name="T21" fmla="*/ 17 h 17"/>
                  <a:gd name="T22" fmla="*/ 11 w 15"/>
                  <a:gd name="T23" fmla="*/ 17 h 17"/>
                  <a:gd name="T24" fmla="*/ 11 w 15"/>
                  <a:gd name="T25" fmla="*/ 12 h 17"/>
                  <a:gd name="T26" fmla="*/ 15 w 15"/>
                  <a:gd name="T27" fmla="*/ 12 h 17"/>
                  <a:gd name="T28" fmla="*/ 15 w 15"/>
                  <a:gd name="T29" fmla="*/ 12 h 17"/>
                  <a:gd name="T30" fmla="*/ 15 w 15"/>
                  <a:gd name="T31" fmla="*/ 12 h 17"/>
                  <a:gd name="T32" fmla="*/ 15 w 15"/>
                  <a:gd name="T33" fmla="*/ 8 h 17"/>
                  <a:gd name="T34" fmla="*/ 15 w 15"/>
                  <a:gd name="T35" fmla="*/ 8 h 17"/>
                  <a:gd name="T36" fmla="*/ 15 w 15"/>
                  <a:gd name="T37" fmla="*/ 8 h 17"/>
                  <a:gd name="T38" fmla="*/ 15 w 15"/>
                  <a:gd name="T39" fmla="*/ 4 h 17"/>
                  <a:gd name="T40" fmla="*/ 15 w 15"/>
                  <a:gd name="T41" fmla="*/ 4 h 17"/>
                  <a:gd name="T42" fmla="*/ 15 w 15"/>
                  <a:gd name="T43" fmla="*/ 4 h 17"/>
                  <a:gd name="T44" fmla="*/ 11 w 15"/>
                  <a:gd name="T45" fmla="*/ 4 h 17"/>
                  <a:gd name="T46" fmla="*/ 11 w 15"/>
                  <a:gd name="T47" fmla="*/ 0 h 17"/>
                  <a:gd name="T48" fmla="*/ 8 w 15"/>
                  <a:gd name="T49" fmla="*/ 0 h 17"/>
                  <a:gd name="T50" fmla="*/ 8 w 15"/>
                  <a:gd name="T51" fmla="*/ 0 h 17"/>
                  <a:gd name="T52" fmla="*/ 4 w 15"/>
                  <a:gd name="T53" fmla="*/ 0 h 17"/>
                  <a:gd name="T54" fmla="*/ 4 w 15"/>
                  <a:gd name="T55" fmla="*/ 0 h 17"/>
                  <a:gd name="T56" fmla="*/ 4 w 15"/>
                  <a:gd name="T57" fmla="*/ 0 h 17"/>
                  <a:gd name="T58" fmla="*/ 0 w 15"/>
                  <a:gd name="T59" fmla="*/ 0 h 17"/>
                  <a:gd name="T60" fmla="*/ 0 w 15"/>
                  <a:gd name="T61" fmla="*/ 4 h 17"/>
                  <a:gd name="T62" fmla="*/ 0 w 15"/>
                  <a:gd name="T63" fmla="*/ 4 h 17"/>
                  <a:gd name="T64" fmla="*/ 0 w 15"/>
                  <a:gd name="T65" fmla="*/ 4 h 17"/>
                  <a:gd name="T66" fmla="*/ 0 w 15"/>
                  <a:gd name="T67" fmla="*/ 4 h 17"/>
                  <a:gd name="T68" fmla="*/ 0 w 15"/>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8"/>
                    </a:moveTo>
                    <a:lnTo>
                      <a:pt x="0" y="8"/>
                    </a:lnTo>
                    <a:lnTo>
                      <a:pt x="0" y="12"/>
                    </a:lnTo>
                    <a:lnTo>
                      <a:pt x="4" y="17"/>
                    </a:lnTo>
                    <a:lnTo>
                      <a:pt x="8" y="17"/>
                    </a:lnTo>
                    <a:lnTo>
                      <a:pt x="11" y="17"/>
                    </a:lnTo>
                    <a:lnTo>
                      <a:pt x="11" y="12"/>
                    </a:lnTo>
                    <a:lnTo>
                      <a:pt x="15" y="12"/>
                    </a:lnTo>
                    <a:lnTo>
                      <a:pt x="15" y="8"/>
                    </a:lnTo>
                    <a:lnTo>
                      <a:pt x="15" y="4"/>
                    </a:lnTo>
                    <a:lnTo>
                      <a:pt x="11" y="4"/>
                    </a:lnTo>
                    <a:lnTo>
                      <a:pt x="11" y="0"/>
                    </a:lnTo>
                    <a:lnTo>
                      <a:pt x="8" y="0"/>
                    </a:lnTo>
                    <a:lnTo>
                      <a:pt x="4" y="0"/>
                    </a:lnTo>
                    <a:lnTo>
                      <a:pt x="0" y="0"/>
                    </a:lnTo>
                    <a:lnTo>
                      <a:pt x="0" y="4"/>
                    </a:lnTo>
                    <a:lnTo>
                      <a:pt x="0"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5" name="Freeform 1494"/>
              <p:cNvSpPr>
                <a:spLocks/>
              </p:cNvSpPr>
              <p:nvPr/>
            </p:nvSpPr>
            <p:spPr bwMode="auto">
              <a:xfrm>
                <a:off x="1917" y="3155"/>
                <a:ext cx="15" cy="12"/>
              </a:xfrm>
              <a:custGeom>
                <a:avLst/>
                <a:gdLst>
                  <a:gd name="T0" fmla="*/ 0 w 15"/>
                  <a:gd name="T1" fmla="*/ 4 h 12"/>
                  <a:gd name="T2" fmla="*/ 0 w 15"/>
                  <a:gd name="T3" fmla="*/ 4 h 12"/>
                  <a:gd name="T4" fmla="*/ 0 w 15"/>
                  <a:gd name="T5" fmla="*/ 4 h 12"/>
                  <a:gd name="T6" fmla="*/ 0 w 15"/>
                  <a:gd name="T7" fmla="*/ 8 h 12"/>
                  <a:gd name="T8" fmla="*/ 0 w 15"/>
                  <a:gd name="T9" fmla="*/ 8 h 12"/>
                  <a:gd name="T10" fmla="*/ 0 w 15"/>
                  <a:gd name="T11" fmla="*/ 12 h 12"/>
                  <a:gd name="T12" fmla="*/ 4 w 15"/>
                  <a:gd name="T13" fmla="*/ 12 h 12"/>
                  <a:gd name="T14" fmla="*/ 4 w 15"/>
                  <a:gd name="T15" fmla="*/ 12 h 12"/>
                  <a:gd name="T16" fmla="*/ 4 w 15"/>
                  <a:gd name="T17" fmla="*/ 12 h 12"/>
                  <a:gd name="T18" fmla="*/ 7 w 15"/>
                  <a:gd name="T19" fmla="*/ 12 h 12"/>
                  <a:gd name="T20" fmla="*/ 7 w 15"/>
                  <a:gd name="T21" fmla="*/ 12 h 12"/>
                  <a:gd name="T22" fmla="*/ 11 w 15"/>
                  <a:gd name="T23" fmla="*/ 12 h 12"/>
                  <a:gd name="T24" fmla="*/ 11 w 15"/>
                  <a:gd name="T25" fmla="*/ 12 h 12"/>
                  <a:gd name="T26" fmla="*/ 11 w 15"/>
                  <a:gd name="T27" fmla="*/ 8 h 12"/>
                  <a:gd name="T28" fmla="*/ 15 w 15"/>
                  <a:gd name="T29" fmla="*/ 8 h 12"/>
                  <a:gd name="T30" fmla="*/ 15 w 15"/>
                  <a:gd name="T31" fmla="*/ 8 h 12"/>
                  <a:gd name="T32" fmla="*/ 15 w 15"/>
                  <a:gd name="T33" fmla="*/ 4 h 12"/>
                  <a:gd name="T34" fmla="*/ 15 w 15"/>
                  <a:gd name="T35" fmla="*/ 4 h 12"/>
                  <a:gd name="T36" fmla="*/ 15 w 15"/>
                  <a:gd name="T37" fmla="*/ 0 h 12"/>
                  <a:gd name="T38" fmla="*/ 11 w 15"/>
                  <a:gd name="T39" fmla="*/ 0 h 12"/>
                  <a:gd name="T40" fmla="*/ 11 w 15"/>
                  <a:gd name="T41" fmla="*/ 0 h 12"/>
                  <a:gd name="T42" fmla="*/ 11 w 15"/>
                  <a:gd name="T43" fmla="*/ 0 h 12"/>
                  <a:gd name="T44" fmla="*/ 7 w 15"/>
                  <a:gd name="T45" fmla="*/ 0 h 12"/>
                  <a:gd name="T46" fmla="*/ 4 w 15"/>
                  <a:gd name="T47" fmla="*/ 0 h 12"/>
                  <a:gd name="T48" fmla="*/ 4 w 15"/>
                  <a:gd name="T49" fmla="*/ 0 h 12"/>
                  <a:gd name="T50" fmla="*/ 4 w 15"/>
                  <a:gd name="T51" fmla="*/ 0 h 12"/>
                  <a:gd name="T52" fmla="*/ 0 w 15"/>
                  <a:gd name="T53" fmla="*/ 0 h 12"/>
                  <a:gd name="T54" fmla="*/ 0 w 15"/>
                  <a:gd name="T55" fmla="*/ 0 h 12"/>
                  <a:gd name="T56" fmla="*/ 0 w 15"/>
                  <a:gd name="T57" fmla="*/ 0 h 12"/>
                  <a:gd name="T58" fmla="*/ 0 w 15"/>
                  <a:gd name="T59" fmla="*/ 0 h 12"/>
                  <a:gd name="T60" fmla="*/ 0 w 15"/>
                  <a:gd name="T61" fmla="*/ 0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4" y="12"/>
                    </a:lnTo>
                    <a:lnTo>
                      <a:pt x="7" y="12"/>
                    </a:lnTo>
                    <a:lnTo>
                      <a:pt x="11" y="12"/>
                    </a:lnTo>
                    <a:lnTo>
                      <a:pt x="11" y="8"/>
                    </a:lnTo>
                    <a:lnTo>
                      <a:pt x="15" y="8"/>
                    </a:lnTo>
                    <a:lnTo>
                      <a:pt x="15" y="4"/>
                    </a:lnTo>
                    <a:lnTo>
                      <a:pt x="15" y="0"/>
                    </a:lnTo>
                    <a:lnTo>
                      <a:pt x="11" y="0"/>
                    </a:lnTo>
                    <a:lnTo>
                      <a:pt x="7" y="0"/>
                    </a:lnTo>
                    <a:lnTo>
                      <a:pt x="4" y="0"/>
                    </a:lnTo>
                    <a:lnTo>
                      <a:pt x="0" y="0"/>
                    </a:lnTo>
                    <a:lnTo>
                      <a:pt x="0" y="4"/>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6" name="Freeform 1495"/>
              <p:cNvSpPr>
                <a:spLocks/>
              </p:cNvSpPr>
              <p:nvPr/>
            </p:nvSpPr>
            <p:spPr bwMode="auto">
              <a:xfrm>
                <a:off x="1989" y="3184"/>
                <a:ext cx="15" cy="17"/>
              </a:xfrm>
              <a:custGeom>
                <a:avLst/>
                <a:gdLst>
                  <a:gd name="T0" fmla="*/ 0 w 15"/>
                  <a:gd name="T1" fmla="*/ 9 h 17"/>
                  <a:gd name="T2" fmla="*/ 0 w 15"/>
                  <a:gd name="T3" fmla="*/ 9 h 17"/>
                  <a:gd name="T4" fmla="*/ 0 w 15"/>
                  <a:gd name="T5" fmla="*/ 9 h 17"/>
                  <a:gd name="T6" fmla="*/ 0 w 15"/>
                  <a:gd name="T7" fmla="*/ 13 h 17"/>
                  <a:gd name="T8" fmla="*/ 3 w 15"/>
                  <a:gd name="T9" fmla="*/ 13 h 17"/>
                  <a:gd name="T10" fmla="*/ 3 w 15"/>
                  <a:gd name="T11" fmla="*/ 17 h 17"/>
                  <a:gd name="T12" fmla="*/ 3 w 15"/>
                  <a:gd name="T13" fmla="*/ 17 h 17"/>
                  <a:gd name="T14" fmla="*/ 7 w 15"/>
                  <a:gd name="T15" fmla="*/ 17 h 17"/>
                  <a:gd name="T16" fmla="*/ 7 w 15"/>
                  <a:gd name="T17" fmla="*/ 17 h 17"/>
                  <a:gd name="T18" fmla="*/ 7 w 15"/>
                  <a:gd name="T19" fmla="*/ 17 h 17"/>
                  <a:gd name="T20" fmla="*/ 11 w 15"/>
                  <a:gd name="T21" fmla="*/ 17 h 17"/>
                  <a:gd name="T22" fmla="*/ 11 w 15"/>
                  <a:gd name="T23" fmla="*/ 17 h 17"/>
                  <a:gd name="T24" fmla="*/ 15 w 15"/>
                  <a:gd name="T25" fmla="*/ 13 h 17"/>
                  <a:gd name="T26" fmla="*/ 15 w 15"/>
                  <a:gd name="T27" fmla="*/ 13 h 17"/>
                  <a:gd name="T28" fmla="*/ 15 w 15"/>
                  <a:gd name="T29" fmla="*/ 13 h 17"/>
                  <a:gd name="T30" fmla="*/ 15 w 15"/>
                  <a:gd name="T31" fmla="*/ 13 h 17"/>
                  <a:gd name="T32" fmla="*/ 15 w 15"/>
                  <a:gd name="T33" fmla="*/ 9 h 17"/>
                  <a:gd name="T34" fmla="*/ 15 w 15"/>
                  <a:gd name="T35" fmla="*/ 9 h 17"/>
                  <a:gd name="T36" fmla="*/ 15 w 15"/>
                  <a:gd name="T37" fmla="*/ 9 h 17"/>
                  <a:gd name="T38" fmla="*/ 15 w 15"/>
                  <a:gd name="T39" fmla="*/ 5 h 17"/>
                  <a:gd name="T40" fmla="*/ 15 w 15"/>
                  <a:gd name="T41" fmla="*/ 5 h 17"/>
                  <a:gd name="T42" fmla="*/ 15 w 15"/>
                  <a:gd name="T43" fmla="*/ 5 h 17"/>
                  <a:gd name="T44" fmla="*/ 11 w 15"/>
                  <a:gd name="T45" fmla="*/ 5 h 17"/>
                  <a:gd name="T46" fmla="*/ 11 w 15"/>
                  <a:gd name="T47" fmla="*/ 0 h 17"/>
                  <a:gd name="T48" fmla="*/ 11 w 15"/>
                  <a:gd name="T49" fmla="*/ 0 h 17"/>
                  <a:gd name="T50" fmla="*/ 7 w 15"/>
                  <a:gd name="T51" fmla="*/ 0 h 17"/>
                  <a:gd name="T52" fmla="*/ 7 w 15"/>
                  <a:gd name="T53" fmla="*/ 0 h 17"/>
                  <a:gd name="T54" fmla="*/ 3 w 15"/>
                  <a:gd name="T55" fmla="*/ 0 h 17"/>
                  <a:gd name="T56" fmla="*/ 3 w 15"/>
                  <a:gd name="T57" fmla="*/ 0 h 17"/>
                  <a:gd name="T58" fmla="*/ 0 w 15"/>
                  <a:gd name="T59" fmla="*/ 0 h 17"/>
                  <a:gd name="T60" fmla="*/ 0 w 15"/>
                  <a:gd name="T61" fmla="*/ 5 h 17"/>
                  <a:gd name="T62" fmla="*/ 0 w 15"/>
                  <a:gd name="T63" fmla="*/ 5 h 17"/>
                  <a:gd name="T64" fmla="*/ 0 w 15"/>
                  <a:gd name="T65" fmla="*/ 5 h 17"/>
                  <a:gd name="T66" fmla="*/ 0 w 15"/>
                  <a:gd name="T67" fmla="*/ 5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3" y="13"/>
                    </a:lnTo>
                    <a:lnTo>
                      <a:pt x="3" y="17"/>
                    </a:lnTo>
                    <a:lnTo>
                      <a:pt x="7" y="17"/>
                    </a:lnTo>
                    <a:lnTo>
                      <a:pt x="11" y="17"/>
                    </a:lnTo>
                    <a:lnTo>
                      <a:pt x="15" y="13"/>
                    </a:lnTo>
                    <a:lnTo>
                      <a:pt x="15" y="9"/>
                    </a:lnTo>
                    <a:lnTo>
                      <a:pt x="15" y="5"/>
                    </a:lnTo>
                    <a:lnTo>
                      <a:pt x="11" y="5"/>
                    </a:lnTo>
                    <a:lnTo>
                      <a:pt x="11" y="0"/>
                    </a:lnTo>
                    <a:lnTo>
                      <a:pt x="7" y="0"/>
                    </a:lnTo>
                    <a:lnTo>
                      <a:pt x="3" y="0"/>
                    </a:lnTo>
                    <a:lnTo>
                      <a:pt x="0" y="0"/>
                    </a:lnTo>
                    <a:lnTo>
                      <a:pt x="0" y="5"/>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7" name="Freeform 1496"/>
              <p:cNvSpPr>
                <a:spLocks/>
              </p:cNvSpPr>
              <p:nvPr/>
            </p:nvSpPr>
            <p:spPr bwMode="auto">
              <a:xfrm>
                <a:off x="1992" y="3239"/>
                <a:ext cx="15" cy="30"/>
              </a:xfrm>
              <a:custGeom>
                <a:avLst/>
                <a:gdLst>
                  <a:gd name="T0" fmla="*/ 0 w 15"/>
                  <a:gd name="T1" fmla="*/ 9 h 30"/>
                  <a:gd name="T2" fmla="*/ 0 w 15"/>
                  <a:gd name="T3" fmla="*/ 9 h 30"/>
                  <a:gd name="T4" fmla="*/ 0 w 15"/>
                  <a:gd name="T5" fmla="*/ 13 h 30"/>
                  <a:gd name="T6" fmla="*/ 0 w 15"/>
                  <a:gd name="T7" fmla="*/ 17 h 30"/>
                  <a:gd name="T8" fmla="*/ 4 w 15"/>
                  <a:gd name="T9" fmla="*/ 22 h 30"/>
                  <a:gd name="T10" fmla="*/ 4 w 15"/>
                  <a:gd name="T11" fmla="*/ 26 h 30"/>
                  <a:gd name="T12" fmla="*/ 4 w 15"/>
                  <a:gd name="T13" fmla="*/ 26 h 30"/>
                  <a:gd name="T14" fmla="*/ 4 w 15"/>
                  <a:gd name="T15" fmla="*/ 26 h 30"/>
                  <a:gd name="T16" fmla="*/ 8 w 15"/>
                  <a:gd name="T17" fmla="*/ 26 h 30"/>
                  <a:gd name="T18" fmla="*/ 8 w 15"/>
                  <a:gd name="T19" fmla="*/ 30 h 30"/>
                  <a:gd name="T20" fmla="*/ 12 w 15"/>
                  <a:gd name="T21" fmla="*/ 30 h 30"/>
                  <a:gd name="T22" fmla="*/ 12 w 15"/>
                  <a:gd name="T23" fmla="*/ 26 h 30"/>
                  <a:gd name="T24" fmla="*/ 12 w 15"/>
                  <a:gd name="T25" fmla="*/ 26 h 30"/>
                  <a:gd name="T26" fmla="*/ 15 w 15"/>
                  <a:gd name="T27" fmla="*/ 26 h 30"/>
                  <a:gd name="T28" fmla="*/ 15 w 15"/>
                  <a:gd name="T29" fmla="*/ 22 h 30"/>
                  <a:gd name="T30" fmla="*/ 15 w 15"/>
                  <a:gd name="T31" fmla="*/ 22 h 30"/>
                  <a:gd name="T32" fmla="*/ 15 w 15"/>
                  <a:gd name="T33" fmla="*/ 22 h 30"/>
                  <a:gd name="T34" fmla="*/ 15 w 15"/>
                  <a:gd name="T35" fmla="*/ 17 h 30"/>
                  <a:gd name="T36" fmla="*/ 15 w 15"/>
                  <a:gd name="T37" fmla="*/ 13 h 30"/>
                  <a:gd name="T38" fmla="*/ 15 w 15"/>
                  <a:gd name="T39" fmla="*/ 9 h 30"/>
                  <a:gd name="T40" fmla="*/ 15 w 15"/>
                  <a:gd name="T41" fmla="*/ 9 h 30"/>
                  <a:gd name="T42" fmla="*/ 15 w 15"/>
                  <a:gd name="T43" fmla="*/ 5 h 30"/>
                  <a:gd name="T44" fmla="*/ 12 w 15"/>
                  <a:gd name="T45" fmla="*/ 5 h 30"/>
                  <a:gd name="T46" fmla="*/ 12 w 15"/>
                  <a:gd name="T47" fmla="*/ 5 h 30"/>
                  <a:gd name="T48" fmla="*/ 8 w 15"/>
                  <a:gd name="T49" fmla="*/ 0 h 30"/>
                  <a:gd name="T50" fmla="*/ 8 w 15"/>
                  <a:gd name="T51" fmla="*/ 0 h 30"/>
                  <a:gd name="T52" fmla="*/ 8 w 15"/>
                  <a:gd name="T53" fmla="*/ 0 h 30"/>
                  <a:gd name="T54" fmla="*/ 4 w 15"/>
                  <a:gd name="T55" fmla="*/ 0 h 30"/>
                  <a:gd name="T56" fmla="*/ 4 w 15"/>
                  <a:gd name="T57" fmla="*/ 0 h 30"/>
                  <a:gd name="T58" fmla="*/ 4 w 15"/>
                  <a:gd name="T59" fmla="*/ 0 h 30"/>
                  <a:gd name="T60" fmla="*/ 4 w 15"/>
                  <a:gd name="T61" fmla="*/ 0 h 30"/>
                  <a:gd name="T62" fmla="*/ 0 w 15"/>
                  <a:gd name="T63" fmla="*/ 5 h 30"/>
                  <a:gd name="T64" fmla="*/ 0 w 15"/>
                  <a:gd name="T65" fmla="*/ 5 h 30"/>
                  <a:gd name="T66" fmla="*/ 0 w 15"/>
                  <a:gd name="T67" fmla="*/ 5 h 30"/>
                  <a:gd name="T68" fmla="*/ 0 w 15"/>
                  <a:gd name="T69" fmla="*/ 9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30"/>
                  <a:gd name="T107" fmla="*/ 15 w 15"/>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30">
                    <a:moveTo>
                      <a:pt x="0" y="9"/>
                    </a:moveTo>
                    <a:lnTo>
                      <a:pt x="0" y="9"/>
                    </a:lnTo>
                    <a:lnTo>
                      <a:pt x="0" y="13"/>
                    </a:lnTo>
                    <a:lnTo>
                      <a:pt x="0" y="17"/>
                    </a:lnTo>
                    <a:lnTo>
                      <a:pt x="4" y="22"/>
                    </a:lnTo>
                    <a:lnTo>
                      <a:pt x="4" y="26"/>
                    </a:lnTo>
                    <a:lnTo>
                      <a:pt x="8" y="26"/>
                    </a:lnTo>
                    <a:lnTo>
                      <a:pt x="8" y="30"/>
                    </a:lnTo>
                    <a:lnTo>
                      <a:pt x="12" y="30"/>
                    </a:lnTo>
                    <a:lnTo>
                      <a:pt x="12" y="26"/>
                    </a:lnTo>
                    <a:lnTo>
                      <a:pt x="15" y="26"/>
                    </a:lnTo>
                    <a:lnTo>
                      <a:pt x="15" y="22"/>
                    </a:lnTo>
                    <a:lnTo>
                      <a:pt x="15" y="17"/>
                    </a:lnTo>
                    <a:lnTo>
                      <a:pt x="15" y="13"/>
                    </a:lnTo>
                    <a:lnTo>
                      <a:pt x="15" y="9"/>
                    </a:lnTo>
                    <a:lnTo>
                      <a:pt x="15" y="5"/>
                    </a:lnTo>
                    <a:lnTo>
                      <a:pt x="12" y="5"/>
                    </a:lnTo>
                    <a:lnTo>
                      <a:pt x="8" y="0"/>
                    </a:lnTo>
                    <a:lnTo>
                      <a:pt x="4"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8" name="Freeform 1497"/>
              <p:cNvSpPr>
                <a:spLocks/>
              </p:cNvSpPr>
              <p:nvPr/>
            </p:nvSpPr>
            <p:spPr bwMode="auto">
              <a:xfrm>
                <a:off x="1909" y="3155"/>
                <a:ext cx="19" cy="17"/>
              </a:xfrm>
              <a:custGeom>
                <a:avLst/>
                <a:gdLst>
                  <a:gd name="T0" fmla="*/ 4 w 19"/>
                  <a:gd name="T1" fmla="*/ 8 h 17"/>
                  <a:gd name="T2" fmla="*/ 4 w 19"/>
                  <a:gd name="T3" fmla="*/ 8 h 17"/>
                  <a:gd name="T4" fmla="*/ 4 w 19"/>
                  <a:gd name="T5" fmla="*/ 8 h 17"/>
                  <a:gd name="T6" fmla="*/ 4 w 19"/>
                  <a:gd name="T7" fmla="*/ 12 h 17"/>
                  <a:gd name="T8" fmla="*/ 4 w 19"/>
                  <a:gd name="T9" fmla="*/ 12 h 17"/>
                  <a:gd name="T10" fmla="*/ 4 w 19"/>
                  <a:gd name="T11" fmla="*/ 12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5 w 19"/>
                  <a:gd name="T25" fmla="*/ 12 h 17"/>
                  <a:gd name="T26" fmla="*/ 15 w 19"/>
                  <a:gd name="T27" fmla="*/ 12 h 17"/>
                  <a:gd name="T28" fmla="*/ 19 w 19"/>
                  <a:gd name="T29" fmla="*/ 12 h 17"/>
                  <a:gd name="T30" fmla="*/ 19 w 19"/>
                  <a:gd name="T31" fmla="*/ 8 h 17"/>
                  <a:gd name="T32" fmla="*/ 19 w 19"/>
                  <a:gd name="T33" fmla="*/ 8 h 17"/>
                  <a:gd name="T34" fmla="*/ 19 w 19"/>
                  <a:gd name="T35" fmla="*/ 8 h 17"/>
                  <a:gd name="T36" fmla="*/ 19 w 19"/>
                  <a:gd name="T37" fmla="*/ 8 h 17"/>
                  <a:gd name="T38" fmla="*/ 19 w 19"/>
                  <a:gd name="T39" fmla="*/ 4 h 17"/>
                  <a:gd name="T40" fmla="*/ 15 w 19"/>
                  <a:gd name="T41" fmla="*/ 4 h 17"/>
                  <a:gd name="T42" fmla="*/ 15 w 19"/>
                  <a:gd name="T43" fmla="*/ 4 h 17"/>
                  <a:gd name="T44" fmla="*/ 15 w 19"/>
                  <a:gd name="T45" fmla="*/ 4 h 17"/>
                  <a:gd name="T46" fmla="*/ 15 w 19"/>
                  <a:gd name="T47" fmla="*/ 0 h 17"/>
                  <a:gd name="T48" fmla="*/ 12 w 19"/>
                  <a:gd name="T49" fmla="*/ 0 h 17"/>
                  <a:gd name="T50" fmla="*/ 12 w 19"/>
                  <a:gd name="T51" fmla="*/ 0 h 17"/>
                  <a:gd name="T52" fmla="*/ 8 w 19"/>
                  <a:gd name="T53" fmla="*/ 0 h 17"/>
                  <a:gd name="T54" fmla="*/ 8 w 19"/>
                  <a:gd name="T55" fmla="*/ 0 h 17"/>
                  <a:gd name="T56" fmla="*/ 4 w 19"/>
                  <a:gd name="T57" fmla="*/ 0 h 17"/>
                  <a:gd name="T58" fmla="*/ 4 w 19"/>
                  <a:gd name="T59" fmla="*/ 0 h 17"/>
                  <a:gd name="T60" fmla="*/ 4 w 19"/>
                  <a:gd name="T61" fmla="*/ 0 h 17"/>
                  <a:gd name="T62" fmla="*/ 4 w 19"/>
                  <a:gd name="T63" fmla="*/ 4 h 17"/>
                  <a:gd name="T64" fmla="*/ 4 w 19"/>
                  <a:gd name="T65" fmla="*/ 4 h 17"/>
                  <a:gd name="T66" fmla="*/ 0 w 19"/>
                  <a:gd name="T67" fmla="*/ 4 h 17"/>
                  <a:gd name="T68" fmla="*/ 4 w 19"/>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4" y="8"/>
                    </a:moveTo>
                    <a:lnTo>
                      <a:pt x="4" y="8"/>
                    </a:lnTo>
                    <a:lnTo>
                      <a:pt x="4" y="12"/>
                    </a:lnTo>
                    <a:lnTo>
                      <a:pt x="8" y="17"/>
                    </a:lnTo>
                    <a:lnTo>
                      <a:pt x="12" y="17"/>
                    </a:lnTo>
                    <a:lnTo>
                      <a:pt x="15" y="12"/>
                    </a:lnTo>
                    <a:lnTo>
                      <a:pt x="19" y="12"/>
                    </a:lnTo>
                    <a:lnTo>
                      <a:pt x="19" y="8"/>
                    </a:lnTo>
                    <a:lnTo>
                      <a:pt x="19" y="4"/>
                    </a:lnTo>
                    <a:lnTo>
                      <a:pt x="15" y="4"/>
                    </a:lnTo>
                    <a:lnTo>
                      <a:pt x="15" y="0"/>
                    </a:lnTo>
                    <a:lnTo>
                      <a:pt x="12" y="0"/>
                    </a:lnTo>
                    <a:lnTo>
                      <a:pt x="8" y="0"/>
                    </a:lnTo>
                    <a:lnTo>
                      <a:pt x="4" y="0"/>
                    </a:lnTo>
                    <a:lnTo>
                      <a:pt x="4" y="4"/>
                    </a:lnTo>
                    <a:lnTo>
                      <a:pt x="0" y="4"/>
                    </a:lnTo>
                    <a:lnTo>
                      <a:pt x="4" y="8"/>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09" name="Freeform 1498"/>
              <p:cNvSpPr>
                <a:spLocks/>
              </p:cNvSpPr>
              <p:nvPr/>
            </p:nvSpPr>
            <p:spPr bwMode="auto">
              <a:xfrm>
                <a:off x="2007" y="3167"/>
                <a:ext cx="31" cy="17"/>
              </a:xfrm>
              <a:custGeom>
                <a:avLst/>
                <a:gdLst>
                  <a:gd name="T0" fmla="*/ 23 w 31"/>
                  <a:gd name="T1" fmla="*/ 0 h 17"/>
                  <a:gd name="T2" fmla="*/ 23 w 31"/>
                  <a:gd name="T3" fmla="*/ 0 h 17"/>
                  <a:gd name="T4" fmla="*/ 19 w 31"/>
                  <a:gd name="T5" fmla="*/ 0 h 17"/>
                  <a:gd name="T6" fmla="*/ 15 w 31"/>
                  <a:gd name="T7" fmla="*/ 0 h 17"/>
                  <a:gd name="T8" fmla="*/ 12 w 31"/>
                  <a:gd name="T9" fmla="*/ 0 h 17"/>
                  <a:gd name="T10" fmla="*/ 12 w 31"/>
                  <a:gd name="T11" fmla="*/ 0 h 17"/>
                  <a:gd name="T12" fmla="*/ 8 w 31"/>
                  <a:gd name="T13" fmla="*/ 0 h 17"/>
                  <a:gd name="T14" fmla="*/ 8 w 31"/>
                  <a:gd name="T15" fmla="*/ 0 h 17"/>
                  <a:gd name="T16" fmla="*/ 4 w 31"/>
                  <a:gd name="T17" fmla="*/ 0 h 17"/>
                  <a:gd name="T18" fmla="*/ 4 w 31"/>
                  <a:gd name="T19" fmla="*/ 0 h 17"/>
                  <a:gd name="T20" fmla="*/ 4 w 31"/>
                  <a:gd name="T21" fmla="*/ 0 h 17"/>
                  <a:gd name="T22" fmla="*/ 4 w 31"/>
                  <a:gd name="T23" fmla="*/ 5 h 17"/>
                  <a:gd name="T24" fmla="*/ 0 w 31"/>
                  <a:gd name="T25" fmla="*/ 5 h 17"/>
                  <a:gd name="T26" fmla="*/ 0 w 31"/>
                  <a:gd name="T27" fmla="*/ 5 h 17"/>
                  <a:gd name="T28" fmla="*/ 0 w 31"/>
                  <a:gd name="T29" fmla="*/ 5 h 17"/>
                  <a:gd name="T30" fmla="*/ 4 w 31"/>
                  <a:gd name="T31" fmla="*/ 9 h 17"/>
                  <a:gd name="T32" fmla="*/ 4 w 31"/>
                  <a:gd name="T33" fmla="*/ 9 h 17"/>
                  <a:gd name="T34" fmla="*/ 4 w 31"/>
                  <a:gd name="T35" fmla="*/ 13 h 17"/>
                  <a:gd name="T36" fmla="*/ 8 w 31"/>
                  <a:gd name="T37" fmla="*/ 13 h 17"/>
                  <a:gd name="T38" fmla="*/ 8 w 31"/>
                  <a:gd name="T39" fmla="*/ 13 h 17"/>
                  <a:gd name="T40" fmla="*/ 12 w 31"/>
                  <a:gd name="T41" fmla="*/ 17 h 17"/>
                  <a:gd name="T42" fmla="*/ 15 w 31"/>
                  <a:gd name="T43" fmla="*/ 17 h 17"/>
                  <a:gd name="T44" fmla="*/ 19 w 31"/>
                  <a:gd name="T45" fmla="*/ 17 h 17"/>
                  <a:gd name="T46" fmla="*/ 23 w 31"/>
                  <a:gd name="T47" fmla="*/ 17 h 17"/>
                  <a:gd name="T48" fmla="*/ 23 w 31"/>
                  <a:gd name="T49" fmla="*/ 13 h 17"/>
                  <a:gd name="T50" fmla="*/ 27 w 31"/>
                  <a:gd name="T51" fmla="*/ 13 h 17"/>
                  <a:gd name="T52" fmla="*/ 27 w 31"/>
                  <a:gd name="T53" fmla="*/ 13 h 17"/>
                  <a:gd name="T54" fmla="*/ 27 w 31"/>
                  <a:gd name="T55" fmla="*/ 13 h 17"/>
                  <a:gd name="T56" fmla="*/ 27 w 31"/>
                  <a:gd name="T57" fmla="*/ 13 h 17"/>
                  <a:gd name="T58" fmla="*/ 31 w 31"/>
                  <a:gd name="T59" fmla="*/ 9 h 17"/>
                  <a:gd name="T60" fmla="*/ 31 w 31"/>
                  <a:gd name="T61" fmla="*/ 9 h 17"/>
                  <a:gd name="T62" fmla="*/ 31 w 31"/>
                  <a:gd name="T63" fmla="*/ 9 h 17"/>
                  <a:gd name="T64" fmla="*/ 31 w 31"/>
                  <a:gd name="T65" fmla="*/ 5 h 17"/>
                  <a:gd name="T66" fmla="*/ 27 w 31"/>
                  <a:gd name="T67" fmla="*/ 5 h 17"/>
                  <a:gd name="T68" fmla="*/ 27 w 31"/>
                  <a:gd name="T69" fmla="*/ 5 h 17"/>
                  <a:gd name="T70" fmla="*/ 27 w 31"/>
                  <a:gd name="T71" fmla="*/ 5 h 17"/>
                  <a:gd name="T72" fmla="*/ 23 w 31"/>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7"/>
                  <a:gd name="T113" fmla="*/ 31 w 3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7">
                    <a:moveTo>
                      <a:pt x="23" y="0"/>
                    </a:moveTo>
                    <a:lnTo>
                      <a:pt x="23" y="0"/>
                    </a:lnTo>
                    <a:lnTo>
                      <a:pt x="19" y="0"/>
                    </a:lnTo>
                    <a:lnTo>
                      <a:pt x="15" y="0"/>
                    </a:lnTo>
                    <a:lnTo>
                      <a:pt x="12" y="0"/>
                    </a:lnTo>
                    <a:lnTo>
                      <a:pt x="8" y="0"/>
                    </a:lnTo>
                    <a:lnTo>
                      <a:pt x="4" y="0"/>
                    </a:lnTo>
                    <a:lnTo>
                      <a:pt x="4" y="5"/>
                    </a:lnTo>
                    <a:lnTo>
                      <a:pt x="0" y="5"/>
                    </a:lnTo>
                    <a:lnTo>
                      <a:pt x="4" y="9"/>
                    </a:lnTo>
                    <a:lnTo>
                      <a:pt x="4" y="13"/>
                    </a:lnTo>
                    <a:lnTo>
                      <a:pt x="8" y="13"/>
                    </a:lnTo>
                    <a:lnTo>
                      <a:pt x="12" y="17"/>
                    </a:lnTo>
                    <a:lnTo>
                      <a:pt x="15" y="17"/>
                    </a:lnTo>
                    <a:lnTo>
                      <a:pt x="19" y="17"/>
                    </a:lnTo>
                    <a:lnTo>
                      <a:pt x="23" y="17"/>
                    </a:lnTo>
                    <a:lnTo>
                      <a:pt x="23" y="13"/>
                    </a:lnTo>
                    <a:lnTo>
                      <a:pt x="27" y="13"/>
                    </a:lnTo>
                    <a:lnTo>
                      <a:pt x="31" y="9"/>
                    </a:lnTo>
                    <a:lnTo>
                      <a:pt x="31" y="5"/>
                    </a:lnTo>
                    <a:lnTo>
                      <a:pt x="27" y="5"/>
                    </a:lnTo>
                    <a:lnTo>
                      <a:pt x="23"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10" name="Freeform 1499"/>
              <p:cNvSpPr>
                <a:spLocks/>
              </p:cNvSpPr>
              <p:nvPr/>
            </p:nvSpPr>
            <p:spPr bwMode="auto">
              <a:xfrm>
                <a:off x="2000" y="3176"/>
                <a:ext cx="26" cy="17"/>
              </a:xfrm>
              <a:custGeom>
                <a:avLst/>
                <a:gdLst>
                  <a:gd name="T0" fmla="*/ 22 w 26"/>
                  <a:gd name="T1" fmla="*/ 0 h 17"/>
                  <a:gd name="T2" fmla="*/ 22 w 26"/>
                  <a:gd name="T3" fmla="*/ 0 h 17"/>
                  <a:gd name="T4" fmla="*/ 15 w 26"/>
                  <a:gd name="T5" fmla="*/ 0 h 17"/>
                  <a:gd name="T6" fmla="*/ 11 w 26"/>
                  <a:gd name="T7" fmla="*/ 0 h 17"/>
                  <a:gd name="T8" fmla="*/ 11 w 26"/>
                  <a:gd name="T9" fmla="*/ 0 h 17"/>
                  <a:gd name="T10" fmla="*/ 7 w 26"/>
                  <a:gd name="T11" fmla="*/ 0 h 17"/>
                  <a:gd name="T12" fmla="*/ 7 w 26"/>
                  <a:gd name="T13" fmla="*/ 0 h 17"/>
                  <a:gd name="T14" fmla="*/ 4 w 26"/>
                  <a:gd name="T15" fmla="*/ 0 h 17"/>
                  <a:gd name="T16" fmla="*/ 4 w 26"/>
                  <a:gd name="T17" fmla="*/ 0 h 17"/>
                  <a:gd name="T18" fmla="*/ 0 w 26"/>
                  <a:gd name="T19" fmla="*/ 0 h 17"/>
                  <a:gd name="T20" fmla="*/ 0 w 26"/>
                  <a:gd name="T21" fmla="*/ 0 h 17"/>
                  <a:gd name="T22" fmla="*/ 0 w 26"/>
                  <a:gd name="T23" fmla="*/ 4 h 17"/>
                  <a:gd name="T24" fmla="*/ 0 w 26"/>
                  <a:gd name="T25" fmla="*/ 4 h 17"/>
                  <a:gd name="T26" fmla="*/ 0 w 26"/>
                  <a:gd name="T27" fmla="*/ 4 h 17"/>
                  <a:gd name="T28" fmla="*/ 0 w 26"/>
                  <a:gd name="T29" fmla="*/ 4 h 17"/>
                  <a:gd name="T30" fmla="*/ 0 w 26"/>
                  <a:gd name="T31" fmla="*/ 8 h 17"/>
                  <a:gd name="T32" fmla="*/ 0 w 26"/>
                  <a:gd name="T33" fmla="*/ 8 h 17"/>
                  <a:gd name="T34" fmla="*/ 4 w 26"/>
                  <a:gd name="T35" fmla="*/ 13 h 17"/>
                  <a:gd name="T36" fmla="*/ 4 w 26"/>
                  <a:gd name="T37" fmla="*/ 13 h 17"/>
                  <a:gd name="T38" fmla="*/ 7 w 26"/>
                  <a:gd name="T39" fmla="*/ 13 h 17"/>
                  <a:gd name="T40" fmla="*/ 11 w 26"/>
                  <a:gd name="T41" fmla="*/ 17 h 17"/>
                  <a:gd name="T42" fmla="*/ 15 w 26"/>
                  <a:gd name="T43" fmla="*/ 17 h 17"/>
                  <a:gd name="T44" fmla="*/ 19 w 26"/>
                  <a:gd name="T45" fmla="*/ 17 h 17"/>
                  <a:gd name="T46" fmla="*/ 19 w 26"/>
                  <a:gd name="T47" fmla="*/ 17 h 17"/>
                  <a:gd name="T48" fmla="*/ 22 w 26"/>
                  <a:gd name="T49" fmla="*/ 13 h 17"/>
                  <a:gd name="T50" fmla="*/ 22 w 26"/>
                  <a:gd name="T51" fmla="*/ 13 h 17"/>
                  <a:gd name="T52" fmla="*/ 22 w 26"/>
                  <a:gd name="T53" fmla="*/ 13 h 17"/>
                  <a:gd name="T54" fmla="*/ 26 w 26"/>
                  <a:gd name="T55" fmla="*/ 13 h 17"/>
                  <a:gd name="T56" fmla="*/ 26 w 26"/>
                  <a:gd name="T57" fmla="*/ 13 h 17"/>
                  <a:gd name="T58" fmla="*/ 26 w 26"/>
                  <a:gd name="T59" fmla="*/ 8 h 17"/>
                  <a:gd name="T60" fmla="*/ 26 w 26"/>
                  <a:gd name="T61" fmla="*/ 8 h 17"/>
                  <a:gd name="T62" fmla="*/ 26 w 26"/>
                  <a:gd name="T63" fmla="*/ 8 h 17"/>
                  <a:gd name="T64" fmla="*/ 26 w 26"/>
                  <a:gd name="T65" fmla="*/ 4 h 17"/>
                  <a:gd name="T66" fmla="*/ 26 w 26"/>
                  <a:gd name="T67" fmla="*/ 4 h 17"/>
                  <a:gd name="T68" fmla="*/ 22 w 26"/>
                  <a:gd name="T69" fmla="*/ 4 h 17"/>
                  <a:gd name="T70" fmla="*/ 22 w 26"/>
                  <a:gd name="T71" fmla="*/ 4 h 17"/>
                  <a:gd name="T72" fmla="*/ 22 w 26"/>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7"/>
                  <a:gd name="T113" fmla="*/ 26 w 26"/>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7">
                    <a:moveTo>
                      <a:pt x="22" y="0"/>
                    </a:moveTo>
                    <a:lnTo>
                      <a:pt x="22" y="0"/>
                    </a:lnTo>
                    <a:lnTo>
                      <a:pt x="15" y="0"/>
                    </a:lnTo>
                    <a:lnTo>
                      <a:pt x="11" y="0"/>
                    </a:lnTo>
                    <a:lnTo>
                      <a:pt x="7" y="0"/>
                    </a:lnTo>
                    <a:lnTo>
                      <a:pt x="4" y="0"/>
                    </a:lnTo>
                    <a:lnTo>
                      <a:pt x="0" y="0"/>
                    </a:lnTo>
                    <a:lnTo>
                      <a:pt x="0" y="4"/>
                    </a:lnTo>
                    <a:lnTo>
                      <a:pt x="0" y="8"/>
                    </a:lnTo>
                    <a:lnTo>
                      <a:pt x="4" y="13"/>
                    </a:lnTo>
                    <a:lnTo>
                      <a:pt x="7" y="13"/>
                    </a:lnTo>
                    <a:lnTo>
                      <a:pt x="11" y="17"/>
                    </a:lnTo>
                    <a:lnTo>
                      <a:pt x="15" y="17"/>
                    </a:lnTo>
                    <a:lnTo>
                      <a:pt x="19" y="17"/>
                    </a:lnTo>
                    <a:lnTo>
                      <a:pt x="22" y="13"/>
                    </a:lnTo>
                    <a:lnTo>
                      <a:pt x="26" y="13"/>
                    </a:lnTo>
                    <a:lnTo>
                      <a:pt x="26" y="8"/>
                    </a:lnTo>
                    <a:lnTo>
                      <a:pt x="26" y="4"/>
                    </a:lnTo>
                    <a:lnTo>
                      <a:pt x="22" y="4"/>
                    </a:lnTo>
                    <a:lnTo>
                      <a:pt x="22"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11" name="Freeform 1500"/>
              <p:cNvSpPr>
                <a:spLocks/>
              </p:cNvSpPr>
              <p:nvPr/>
            </p:nvSpPr>
            <p:spPr bwMode="auto">
              <a:xfrm>
                <a:off x="1924" y="3159"/>
                <a:ext cx="31" cy="17"/>
              </a:xfrm>
              <a:custGeom>
                <a:avLst/>
                <a:gdLst>
                  <a:gd name="T0" fmla="*/ 23 w 31"/>
                  <a:gd name="T1" fmla="*/ 4 h 17"/>
                  <a:gd name="T2" fmla="*/ 23 w 31"/>
                  <a:gd name="T3" fmla="*/ 4 h 17"/>
                  <a:gd name="T4" fmla="*/ 19 w 31"/>
                  <a:gd name="T5" fmla="*/ 0 h 17"/>
                  <a:gd name="T6" fmla="*/ 15 w 31"/>
                  <a:gd name="T7" fmla="*/ 0 h 17"/>
                  <a:gd name="T8" fmla="*/ 12 w 31"/>
                  <a:gd name="T9" fmla="*/ 0 h 17"/>
                  <a:gd name="T10" fmla="*/ 12 w 31"/>
                  <a:gd name="T11" fmla="*/ 0 h 17"/>
                  <a:gd name="T12" fmla="*/ 8 w 31"/>
                  <a:gd name="T13" fmla="*/ 0 h 17"/>
                  <a:gd name="T14" fmla="*/ 8 w 31"/>
                  <a:gd name="T15" fmla="*/ 0 h 17"/>
                  <a:gd name="T16" fmla="*/ 4 w 31"/>
                  <a:gd name="T17" fmla="*/ 0 h 17"/>
                  <a:gd name="T18" fmla="*/ 4 w 31"/>
                  <a:gd name="T19" fmla="*/ 0 h 17"/>
                  <a:gd name="T20" fmla="*/ 4 w 31"/>
                  <a:gd name="T21" fmla="*/ 4 h 17"/>
                  <a:gd name="T22" fmla="*/ 4 w 31"/>
                  <a:gd name="T23" fmla="*/ 4 h 17"/>
                  <a:gd name="T24" fmla="*/ 0 w 31"/>
                  <a:gd name="T25" fmla="*/ 4 h 17"/>
                  <a:gd name="T26" fmla="*/ 0 w 31"/>
                  <a:gd name="T27" fmla="*/ 4 h 17"/>
                  <a:gd name="T28" fmla="*/ 0 w 31"/>
                  <a:gd name="T29" fmla="*/ 8 h 17"/>
                  <a:gd name="T30" fmla="*/ 0 w 31"/>
                  <a:gd name="T31" fmla="*/ 8 h 17"/>
                  <a:gd name="T32" fmla="*/ 4 w 31"/>
                  <a:gd name="T33" fmla="*/ 8 h 17"/>
                  <a:gd name="T34" fmla="*/ 4 w 31"/>
                  <a:gd name="T35" fmla="*/ 13 h 17"/>
                  <a:gd name="T36" fmla="*/ 8 w 31"/>
                  <a:gd name="T37" fmla="*/ 13 h 17"/>
                  <a:gd name="T38" fmla="*/ 8 w 31"/>
                  <a:gd name="T39" fmla="*/ 17 h 17"/>
                  <a:gd name="T40" fmla="*/ 12 w 31"/>
                  <a:gd name="T41" fmla="*/ 17 h 17"/>
                  <a:gd name="T42" fmla="*/ 15 w 31"/>
                  <a:gd name="T43" fmla="*/ 17 h 17"/>
                  <a:gd name="T44" fmla="*/ 19 w 31"/>
                  <a:gd name="T45" fmla="*/ 17 h 17"/>
                  <a:gd name="T46" fmla="*/ 23 w 31"/>
                  <a:gd name="T47" fmla="*/ 17 h 17"/>
                  <a:gd name="T48" fmla="*/ 23 w 31"/>
                  <a:gd name="T49" fmla="*/ 17 h 17"/>
                  <a:gd name="T50" fmla="*/ 27 w 31"/>
                  <a:gd name="T51" fmla="*/ 17 h 17"/>
                  <a:gd name="T52" fmla="*/ 27 w 31"/>
                  <a:gd name="T53" fmla="*/ 13 h 17"/>
                  <a:gd name="T54" fmla="*/ 27 w 31"/>
                  <a:gd name="T55" fmla="*/ 13 h 17"/>
                  <a:gd name="T56" fmla="*/ 27 w 31"/>
                  <a:gd name="T57" fmla="*/ 13 h 17"/>
                  <a:gd name="T58" fmla="*/ 31 w 31"/>
                  <a:gd name="T59" fmla="*/ 13 h 17"/>
                  <a:gd name="T60" fmla="*/ 31 w 31"/>
                  <a:gd name="T61" fmla="*/ 8 h 17"/>
                  <a:gd name="T62" fmla="*/ 31 w 31"/>
                  <a:gd name="T63" fmla="*/ 8 h 17"/>
                  <a:gd name="T64" fmla="*/ 31 w 31"/>
                  <a:gd name="T65" fmla="*/ 8 h 17"/>
                  <a:gd name="T66" fmla="*/ 27 w 31"/>
                  <a:gd name="T67" fmla="*/ 4 h 17"/>
                  <a:gd name="T68" fmla="*/ 27 w 31"/>
                  <a:gd name="T69" fmla="*/ 4 h 17"/>
                  <a:gd name="T70" fmla="*/ 27 w 31"/>
                  <a:gd name="T71" fmla="*/ 4 h 17"/>
                  <a:gd name="T72" fmla="*/ 23 w 31"/>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17"/>
                  <a:gd name="T113" fmla="*/ 31 w 31"/>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17">
                    <a:moveTo>
                      <a:pt x="23" y="4"/>
                    </a:moveTo>
                    <a:lnTo>
                      <a:pt x="23" y="4"/>
                    </a:lnTo>
                    <a:lnTo>
                      <a:pt x="19" y="0"/>
                    </a:lnTo>
                    <a:lnTo>
                      <a:pt x="15" y="0"/>
                    </a:lnTo>
                    <a:lnTo>
                      <a:pt x="12" y="0"/>
                    </a:lnTo>
                    <a:lnTo>
                      <a:pt x="8" y="0"/>
                    </a:lnTo>
                    <a:lnTo>
                      <a:pt x="4" y="0"/>
                    </a:lnTo>
                    <a:lnTo>
                      <a:pt x="4" y="4"/>
                    </a:lnTo>
                    <a:lnTo>
                      <a:pt x="0" y="4"/>
                    </a:lnTo>
                    <a:lnTo>
                      <a:pt x="0" y="8"/>
                    </a:lnTo>
                    <a:lnTo>
                      <a:pt x="4" y="8"/>
                    </a:lnTo>
                    <a:lnTo>
                      <a:pt x="4" y="13"/>
                    </a:lnTo>
                    <a:lnTo>
                      <a:pt x="8" y="13"/>
                    </a:lnTo>
                    <a:lnTo>
                      <a:pt x="8" y="17"/>
                    </a:lnTo>
                    <a:lnTo>
                      <a:pt x="12" y="17"/>
                    </a:lnTo>
                    <a:lnTo>
                      <a:pt x="15" y="17"/>
                    </a:lnTo>
                    <a:lnTo>
                      <a:pt x="19" y="17"/>
                    </a:lnTo>
                    <a:lnTo>
                      <a:pt x="23" y="17"/>
                    </a:lnTo>
                    <a:lnTo>
                      <a:pt x="27" y="17"/>
                    </a:lnTo>
                    <a:lnTo>
                      <a:pt x="27" y="13"/>
                    </a:lnTo>
                    <a:lnTo>
                      <a:pt x="31" y="13"/>
                    </a:lnTo>
                    <a:lnTo>
                      <a:pt x="31" y="8"/>
                    </a:lnTo>
                    <a:lnTo>
                      <a:pt x="27" y="4"/>
                    </a:lnTo>
                    <a:lnTo>
                      <a:pt x="23"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12" name="Freeform 1501"/>
              <p:cNvSpPr>
                <a:spLocks/>
              </p:cNvSpPr>
              <p:nvPr/>
            </p:nvSpPr>
            <p:spPr bwMode="auto">
              <a:xfrm>
                <a:off x="1921" y="3176"/>
                <a:ext cx="26" cy="17"/>
              </a:xfrm>
              <a:custGeom>
                <a:avLst/>
                <a:gdLst>
                  <a:gd name="T0" fmla="*/ 18 w 26"/>
                  <a:gd name="T1" fmla="*/ 4 h 17"/>
                  <a:gd name="T2" fmla="*/ 18 w 26"/>
                  <a:gd name="T3" fmla="*/ 4 h 17"/>
                  <a:gd name="T4" fmla="*/ 15 w 26"/>
                  <a:gd name="T5" fmla="*/ 0 h 17"/>
                  <a:gd name="T6" fmla="*/ 11 w 26"/>
                  <a:gd name="T7" fmla="*/ 0 h 17"/>
                  <a:gd name="T8" fmla="*/ 11 w 26"/>
                  <a:gd name="T9" fmla="*/ 0 h 17"/>
                  <a:gd name="T10" fmla="*/ 7 w 26"/>
                  <a:gd name="T11" fmla="*/ 0 h 17"/>
                  <a:gd name="T12" fmla="*/ 7 w 26"/>
                  <a:gd name="T13" fmla="*/ 0 h 17"/>
                  <a:gd name="T14" fmla="*/ 3 w 26"/>
                  <a:gd name="T15" fmla="*/ 0 h 17"/>
                  <a:gd name="T16" fmla="*/ 3 w 26"/>
                  <a:gd name="T17" fmla="*/ 0 h 17"/>
                  <a:gd name="T18" fmla="*/ 0 w 26"/>
                  <a:gd name="T19" fmla="*/ 0 h 17"/>
                  <a:gd name="T20" fmla="*/ 0 w 26"/>
                  <a:gd name="T21" fmla="*/ 4 h 17"/>
                  <a:gd name="T22" fmla="*/ 0 w 26"/>
                  <a:gd name="T23" fmla="*/ 4 h 17"/>
                  <a:gd name="T24" fmla="*/ 0 w 26"/>
                  <a:gd name="T25" fmla="*/ 4 h 17"/>
                  <a:gd name="T26" fmla="*/ 0 w 26"/>
                  <a:gd name="T27" fmla="*/ 4 h 17"/>
                  <a:gd name="T28" fmla="*/ 0 w 26"/>
                  <a:gd name="T29" fmla="*/ 8 h 17"/>
                  <a:gd name="T30" fmla="*/ 0 w 26"/>
                  <a:gd name="T31" fmla="*/ 8 h 17"/>
                  <a:gd name="T32" fmla="*/ 0 w 26"/>
                  <a:gd name="T33" fmla="*/ 8 h 17"/>
                  <a:gd name="T34" fmla="*/ 3 w 26"/>
                  <a:gd name="T35" fmla="*/ 13 h 17"/>
                  <a:gd name="T36" fmla="*/ 3 w 26"/>
                  <a:gd name="T37" fmla="*/ 13 h 17"/>
                  <a:gd name="T38" fmla="*/ 7 w 26"/>
                  <a:gd name="T39" fmla="*/ 13 h 17"/>
                  <a:gd name="T40" fmla="*/ 11 w 26"/>
                  <a:gd name="T41" fmla="*/ 17 h 17"/>
                  <a:gd name="T42" fmla="*/ 15 w 26"/>
                  <a:gd name="T43" fmla="*/ 17 h 17"/>
                  <a:gd name="T44" fmla="*/ 18 w 26"/>
                  <a:gd name="T45" fmla="*/ 17 h 17"/>
                  <a:gd name="T46" fmla="*/ 18 w 26"/>
                  <a:gd name="T47" fmla="*/ 17 h 17"/>
                  <a:gd name="T48" fmla="*/ 22 w 26"/>
                  <a:gd name="T49" fmla="*/ 17 h 17"/>
                  <a:gd name="T50" fmla="*/ 22 w 26"/>
                  <a:gd name="T51" fmla="*/ 17 h 17"/>
                  <a:gd name="T52" fmla="*/ 22 w 26"/>
                  <a:gd name="T53" fmla="*/ 13 h 17"/>
                  <a:gd name="T54" fmla="*/ 26 w 26"/>
                  <a:gd name="T55" fmla="*/ 13 h 17"/>
                  <a:gd name="T56" fmla="*/ 26 w 26"/>
                  <a:gd name="T57" fmla="*/ 13 h 17"/>
                  <a:gd name="T58" fmla="*/ 26 w 26"/>
                  <a:gd name="T59" fmla="*/ 13 h 17"/>
                  <a:gd name="T60" fmla="*/ 26 w 26"/>
                  <a:gd name="T61" fmla="*/ 8 h 17"/>
                  <a:gd name="T62" fmla="*/ 26 w 26"/>
                  <a:gd name="T63" fmla="*/ 8 h 17"/>
                  <a:gd name="T64" fmla="*/ 26 w 26"/>
                  <a:gd name="T65" fmla="*/ 8 h 17"/>
                  <a:gd name="T66" fmla="*/ 26 w 26"/>
                  <a:gd name="T67" fmla="*/ 4 h 17"/>
                  <a:gd name="T68" fmla="*/ 22 w 26"/>
                  <a:gd name="T69" fmla="*/ 4 h 17"/>
                  <a:gd name="T70" fmla="*/ 22 w 26"/>
                  <a:gd name="T71" fmla="*/ 4 h 17"/>
                  <a:gd name="T72" fmla="*/ 18 w 26"/>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17"/>
                  <a:gd name="T113" fmla="*/ 26 w 26"/>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17">
                    <a:moveTo>
                      <a:pt x="18" y="4"/>
                    </a:moveTo>
                    <a:lnTo>
                      <a:pt x="18" y="4"/>
                    </a:lnTo>
                    <a:lnTo>
                      <a:pt x="15" y="0"/>
                    </a:lnTo>
                    <a:lnTo>
                      <a:pt x="11" y="0"/>
                    </a:lnTo>
                    <a:lnTo>
                      <a:pt x="7" y="0"/>
                    </a:lnTo>
                    <a:lnTo>
                      <a:pt x="3" y="0"/>
                    </a:lnTo>
                    <a:lnTo>
                      <a:pt x="0" y="0"/>
                    </a:lnTo>
                    <a:lnTo>
                      <a:pt x="0" y="4"/>
                    </a:lnTo>
                    <a:lnTo>
                      <a:pt x="0" y="8"/>
                    </a:lnTo>
                    <a:lnTo>
                      <a:pt x="3" y="13"/>
                    </a:lnTo>
                    <a:lnTo>
                      <a:pt x="7" y="13"/>
                    </a:lnTo>
                    <a:lnTo>
                      <a:pt x="11" y="17"/>
                    </a:lnTo>
                    <a:lnTo>
                      <a:pt x="15" y="17"/>
                    </a:lnTo>
                    <a:lnTo>
                      <a:pt x="18" y="17"/>
                    </a:lnTo>
                    <a:lnTo>
                      <a:pt x="22" y="17"/>
                    </a:lnTo>
                    <a:lnTo>
                      <a:pt x="22" y="13"/>
                    </a:lnTo>
                    <a:lnTo>
                      <a:pt x="26" y="13"/>
                    </a:lnTo>
                    <a:lnTo>
                      <a:pt x="26" y="8"/>
                    </a:lnTo>
                    <a:lnTo>
                      <a:pt x="26" y="4"/>
                    </a:lnTo>
                    <a:lnTo>
                      <a:pt x="22" y="4"/>
                    </a:lnTo>
                    <a:lnTo>
                      <a:pt x="1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13" name="Group 1502"/>
              <p:cNvGrpSpPr>
                <a:grpSpLocks/>
              </p:cNvGrpSpPr>
              <p:nvPr/>
            </p:nvGrpSpPr>
            <p:grpSpPr bwMode="auto">
              <a:xfrm>
                <a:off x="2449" y="3371"/>
                <a:ext cx="37" cy="72"/>
                <a:chOff x="2449" y="3371"/>
                <a:chExt cx="37" cy="72"/>
              </a:xfrm>
            </p:grpSpPr>
            <p:sp>
              <p:nvSpPr>
                <p:cNvPr id="1244" name="Freeform 1503"/>
                <p:cNvSpPr>
                  <a:spLocks/>
                </p:cNvSpPr>
                <p:nvPr/>
              </p:nvSpPr>
              <p:spPr bwMode="auto">
                <a:xfrm>
                  <a:off x="2464" y="3430"/>
                  <a:ext cx="7" cy="13"/>
                </a:xfrm>
                <a:custGeom>
                  <a:avLst/>
                  <a:gdLst>
                    <a:gd name="T0" fmla="*/ 0 w 7"/>
                    <a:gd name="T1" fmla="*/ 0 h 13"/>
                    <a:gd name="T2" fmla="*/ 0 w 7"/>
                    <a:gd name="T3" fmla="*/ 0 h 13"/>
                    <a:gd name="T4" fmla="*/ 0 w 7"/>
                    <a:gd name="T5" fmla="*/ 13 h 13"/>
                    <a:gd name="T6" fmla="*/ 3 w 7"/>
                    <a:gd name="T7" fmla="*/ 13 h 13"/>
                    <a:gd name="T8" fmla="*/ 3 w 7"/>
                    <a:gd name="T9" fmla="*/ 0 h 13"/>
                    <a:gd name="T10" fmla="*/ 7 w 7"/>
                    <a:gd name="T11" fmla="*/ 0 h 13"/>
                    <a:gd name="T12" fmla="*/ 0 w 7"/>
                    <a:gd name="T13" fmla="*/ 0 h 13"/>
                    <a:gd name="T14" fmla="*/ 0 60000 65536"/>
                    <a:gd name="T15" fmla="*/ 0 60000 65536"/>
                    <a:gd name="T16" fmla="*/ 0 60000 65536"/>
                    <a:gd name="T17" fmla="*/ 0 60000 65536"/>
                    <a:gd name="T18" fmla="*/ 0 60000 65536"/>
                    <a:gd name="T19" fmla="*/ 0 60000 65536"/>
                    <a:gd name="T20" fmla="*/ 0 60000 65536"/>
                    <a:gd name="T21" fmla="*/ 0 w 7"/>
                    <a:gd name="T22" fmla="*/ 0 h 13"/>
                    <a:gd name="T23" fmla="*/ 7 w 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
                      <a:moveTo>
                        <a:pt x="0" y="0"/>
                      </a:moveTo>
                      <a:lnTo>
                        <a:pt x="0" y="0"/>
                      </a:lnTo>
                      <a:lnTo>
                        <a:pt x="0" y="13"/>
                      </a:lnTo>
                      <a:lnTo>
                        <a:pt x="3" y="13"/>
                      </a:lnTo>
                      <a:lnTo>
                        <a:pt x="3" y="0"/>
                      </a:lnTo>
                      <a:lnTo>
                        <a:pt x="7"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245" name="Group 1504"/>
                <p:cNvGrpSpPr>
                  <a:grpSpLocks/>
                </p:cNvGrpSpPr>
                <p:nvPr/>
              </p:nvGrpSpPr>
              <p:grpSpPr bwMode="auto">
                <a:xfrm>
                  <a:off x="2449" y="3371"/>
                  <a:ext cx="37" cy="59"/>
                  <a:chOff x="2449" y="3371"/>
                  <a:chExt cx="37" cy="59"/>
                </a:xfrm>
              </p:grpSpPr>
              <p:sp>
                <p:nvSpPr>
                  <p:cNvPr id="1246" name="Freeform 1505"/>
                  <p:cNvSpPr>
                    <a:spLocks/>
                  </p:cNvSpPr>
                  <p:nvPr/>
                </p:nvSpPr>
                <p:spPr bwMode="auto">
                  <a:xfrm>
                    <a:off x="2471" y="3401"/>
                    <a:ext cx="15" cy="21"/>
                  </a:xfrm>
                  <a:custGeom>
                    <a:avLst/>
                    <a:gdLst>
                      <a:gd name="T0" fmla="*/ 4 w 15"/>
                      <a:gd name="T1" fmla="*/ 21 h 21"/>
                      <a:gd name="T2" fmla="*/ 4 w 15"/>
                      <a:gd name="T3" fmla="*/ 21 h 21"/>
                      <a:gd name="T4" fmla="*/ 8 w 15"/>
                      <a:gd name="T5" fmla="*/ 21 h 21"/>
                      <a:gd name="T6" fmla="*/ 8 w 15"/>
                      <a:gd name="T7" fmla="*/ 21 h 21"/>
                      <a:gd name="T8" fmla="*/ 12 w 15"/>
                      <a:gd name="T9" fmla="*/ 17 h 21"/>
                      <a:gd name="T10" fmla="*/ 12 w 15"/>
                      <a:gd name="T11" fmla="*/ 17 h 21"/>
                      <a:gd name="T12" fmla="*/ 12 w 15"/>
                      <a:gd name="T13" fmla="*/ 17 h 21"/>
                      <a:gd name="T14" fmla="*/ 15 w 15"/>
                      <a:gd name="T15" fmla="*/ 12 h 21"/>
                      <a:gd name="T16" fmla="*/ 15 w 15"/>
                      <a:gd name="T17" fmla="*/ 12 h 21"/>
                      <a:gd name="T18" fmla="*/ 15 w 15"/>
                      <a:gd name="T19" fmla="*/ 12 h 21"/>
                      <a:gd name="T20" fmla="*/ 15 w 15"/>
                      <a:gd name="T21" fmla="*/ 12 h 21"/>
                      <a:gd name="T22" fmla="*/ 12 w 15"/>
                      <a:gd name="T23" fmla="*/ 8 h 21"/>
                      <a:gd name="T24" fmla="*/ 12 w 15"/>
                      <a:gd name="T25" fmla="*/ 8 h 21"/>
                      <a:gd name="T26" fmla="*/ 12 w 15"/>
                      <a:gd name="T27" fmla="*/ 8 h 21"/>
                      <a:gd name="T28" fmla="*/ 12 w 15"/>
                      <a:gd name="T29" fmla="*/ 4 h 21"/>
                      <a:gd name="T30" fmla="*/ 12 w 15"/>
                      <a:gd name="T31" fmla="*/ 4 h 21"/>
                      <a:gd name="T32" fmla="*/ 12 w 15"/>
                      <a:gd name="T33" fmla="*/ 4 h 21"/>
                      <a:gd name="T34" fmla="*/ 12 w 15"/>
                      <a:gd name="T35" fmla="*/ 4 h 21"/>
                      <a:gd name="T36" fmla="*/ 12 w 15"/>
                      <a:gd name="T37" fmla="*/ 0 h 21"/>
                      <a:gd name="T38" fmla="*/ 8 w 15"/>
                      <a:gd name="T39" fmla="*/ 0 h 21"/>
                      <a:gd name="T40" fmla="*/ 8 w 15"/>
                      <a:gd name="T41" fmla="*/ 0 h 21"/>
                      <a:gd name="T42" fmla="*/ 4 w 15"/>
                      <a:gd name="T43" fmla="*/ 0 h 21"/>
                      <a:gd name="T44" fmla="*/ 4 w 15"/>
                      <a:gd name="T45" fmla="*/ 0 h 21"/>
                      <a:gd name="T46" fmla="*/ 4 w 15"/>
                      <a:gd name="T47" fmla="*/ 0 h 21"/>
                      <a:gd name="T48" fmla="*/ 4 w 15"/>
                      <a:gd name="T49" fmla="*/ 0 h 21"/>
                      <a:gd name="T50" fmla="*/ 0 w 15"/>
                      <a:gd name="T51" fmla="*/ 4 h 21"/>
                      <a:gd name="T52" fmla="*/ 0 w 15"/>
                      <a:gd name="T53" fmla="*/ 4 h 21"/>
                      <a:gd name="T54" fmla="*/ 0 w 15"/>
                      <a:gd name="T55" fmla="*/ 4 h 21"/>
                      <a:gd name="T56" fmla="*/ 0 w 15"/>
                      <a:gd name="T57" fmla="*/ 4 h 21"/>
                      <a:gd name="T58" fmla="*/ 0 w 15"/>
                      <a:gd name="T59" fmla="*/ 8 h 21"/>
                      <a:gd name="T60" fmla="*/ 0 w 15"/>
                      <a:gd name="T61" fmla="*/ 8 h 21"/>
                      <a:gd name="T62" fmla="*/ 0 w 15"/>
                      <a:gd name="T63" fmla="*/ 8 h 21"/>
                      <a:gd name="T64" fmla="*/ 0 w 15"/>
                      <a:gd name="T65" fmla="*/ 12 h 21"/>
                      <a:gd name="T66" fmla="*/ 4 w 15"/>
                      <a:gd name="T67" fmla="*/ 12 h 21"/>
                      <a:gd name="T68" fmla="*/ 4 w 15"/>
                      <a:gd name="T69" fmla="*/ 12 h 21"/>
                      <a:gd name="T70" fmla="*/ 4 w 15"/>
                      <a:gd name="T71" fmla="*/ 17 h 21"/>
                      <a:gd name="T72" fmla="*/ 0 w 15"/>
                      <a:gd name="T73" fmla="*/ 17 h 21"/>
                      <a:gd name="T74" fmla="*/ 4 w 15"/>
                      <a:gd name="T75" fmla="*/ 17 h 21"/>
                      <a:gd name="T76" fmla="*/ 4 w 15"/>
                      <a:gd name="T77" fmla="*/ 17 h 21"/>
                      <a:gd name="T78" fmla="*/ 4 w 15"/>
                      <a:gd name="T79" fmla="*/ 17 h 21"/>
                      <a:gd name="T80" fmla="*/ 4 w 15"/>
                      <a:gd name="T81" fmla="*/ 17 h 21"/>
                      <a:gd name="T82" fmla="*/ 4 w 15"/>
                      <a:gd name="T83" fmla="*/ 21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21"/>
                      <a:gd name="T128" fmla="*/ 15 w 15"/>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21">
                        <a:moveTo>
                          <a:pt x="4" y="21"/>
                        </a:moveTo>
                        <a:lnTo>
                          <a:pt x="4" y="21"/>
                        </a:lnTo>
                        <a:lnTo>
                          <a:pt x="8" y="21"/>
                        </a:lnTo>
                        <a:lnTo>
                          <a:pt x="12" y="17"/>
                        </a:lnTo>
                        <a:lnTo>
                          <a:pt x="15" y="12"/>
                        </a:lnTo>
                        <a:lnTo>
                          <a:pt x="12" y="8"/>
                        </a:lnTo>
                        <a:lnTo>
                          <a:pt x="12" y="4"/>
                        </a:lnTo>
                        <a:lnTo>
                          <a:pt x="12" y="0"/>
                        </a:lnTo>
                        <a:lnTo>
                          <a:pt x="8" y="0"/>
                        </a:lnTo>
                        <a:lnTo>
                          <a:pt x="4" y="0"/>
                        </a:lnTo>
                        <a:lnTo>
                          <a:pt x="0" y="4"/>
                        </a:lnTo>
                        <a:lnTo>
                          <a:pt x="0" y="8"/>
                        </a:lnTo>
                        <a:lnTo>
                          <a:pt x="0" y="12"/>
                        </a:lnTo>
                        <a:lnTo>
                          <a:pt x="4" y="12"/>
                        </a:lnTo>
                        <a:lnTo>
                          <a:pt x="4" y="17"/>
                        </a:lnTo>
                        <a:lnTo>
                          <a:pt x="0" y="17"/>
                        </a:lnTo>
                        <a:lnTo>
                          <a:pt x="4" y="17"/>
                        </a:lnTo>
                        <a:lnTo>
                          <a:pt x="4" y="21"/>
                        </a:lnTo>
                        <a:close/>
                      </a:path>
                    </a:pathLst>
                  </a:custGeom>
                  <a:solidFill>
                    <a:srgbClr val="228129"/>
                  </a:solidFill>
                  <a:ln w="6350">
                    <a:solidFill>
                      <a:srgbClr val="228129"/>
                    </a:solidFill>
                    <a:round/>
                    <a:headEnd/>
                    <a:tailEnd/>
                  </a:ln>
                </p:spPr>
                <p:txBody>
                  <a:bodyPr/>
                  <a:lstStyle/>
                  <a:p>
                    <a:endParaRPr lang="fa-IR"/>
                  </a:p>
                </p:txBody>
              </p:sp>
              <p:sp>
                <p:nvSpPr>
                  <p:cNvPr id="1247" name="Freeform 1506"/>
                  <p:cNvSpPr>
                    <a:spLocks/>
                  </p:cNvSpPr>
                  <p:nvPr/>
                </p:nvSpPr>
                <p:spPr bwMode="auto">
                  <a:xfrm>
                    <a:off x="2467" y="3388"/>
                    <a:ext cx="19" cy="21"/>
                  </a:xfrm>
                  <a:custGeom>
                    <a:avLst/>
                    <a:gdLst>
                      <a:gd name="T0" fmla="*/ 12 w 19"/>
                      <a:gd name="T1" fmla="*/ 21 h 21"/>
                      <a:gd name="T2" fmla="*/ 12 w 19"/>
                      <a:gd name="T3" fmla="*/ 21 h 21"/>
                      <a:gd name="T4" fmla="*/ 12 w 19"/>
                      <a:gd name="T5" fmla="*/ 21 h 21"/>
                      <a:gd name="T6" fmla="*/ 12 w 19"/>
                      <a:gd name="T7" fmla="*/ 21 h 21"/>
                      <a:gd name="T8" fmla="*/ 12 w 19"/>
                      <a:gd name="T9" fmla="*/ 21 h 21"/>
                      <a:gd name="T10" fmla="*/ 12 w 19"/>
                      <a:gd name="T11" fmla="*/ 21 h 21"/>
                      <a:gd name="T12" fmla="*/ 16 w 19"/>
                      <a:gd name="T13" fmla="*/ 17 h 21"/>
                      <a:gd name="T14" fmla="*/ 16 w 19"/>
                      <a:gd name="T15" fmla="*/ 17 h 21"/>
                      <a:gd name="T16" fmla="*/ 16 w 19"/>
                      <a:gd name="T17" fmla="*/ 17 h 21"/>
                      <a:gd name="T18" fmla="*/ 16 w 19"/>
                      <a:gd name="T19" fmla="*/ 17 h 21"/>
                      <a:gd name="T20" fmla="*/ 16 w 19"/>
                      <a:gd name="T21" fmla="*/ 13 h 21"/>
                      <a:gd name="T22" fmla="*/ 19 w 19"/>
                      <a:gd name="T23" fmla="*/ 13 h 21"/>
                      <a:gd name="T24" fmla="*/ 19 w 19"/>
                      <a:gd name="T25" fmla="*/ 13 h 21"/>
                      <a:gd name="T26" fmla="*/ 19 w 19"/>
                      <a:gd name="T27" fmla="*/ 8 h 21"/>
                      <a:gd name="T28" fmla="*/ 16 w 19"/>
                      <a:gd name="T29" fmla="*/ 8 h 21"/>
                      <a:gd name="T30" fmla="*/ 16 w 19"/>
                      <a:gd name="T31" fmla="*/ 8 h 21"/>
                      <a:gd name="T32" fmla="*/ 16 w 19"/>
                      <a:gd name="T33" fmla="*/ 4 h 21"/>
                      <a:gd name="T34" fmla="*/ 16 w 19"/>
                      <a:gd name="T35" fmla="*/ 4 h 21"/>
                      <a:gd name="T36" fmla="*/ 16 w 19"/>
                      <a:gd name="T37" fmla="*/ 4 h 21"/>
                      <a:gd name="T38" fmla="*/ 12 w 19"/>
                      <a:gd name="T39" fmla="*/ 0 h 21"/>
                      <a:gd name="T40" fmla="*/ 12 w 19"/>
                      <a:gd name="T41" fmla="*/ 0 h 21"/>
                      <a:gd name="T42" fmla="*/ 12 w 19"/>
                      <a:gd name="T43" fmla="*/ 0 h 21"/>
                      <a:gd name="T44" fmla="*/ 8 w 19"/>
                      <a:gd name="T45" fmla="*/ 0 h 21"/>
                      <a:gd name="T46" fmla="*/ 8 w 19"/>
                      <a:gd name="T47" fmla="*/ 0 h 21"/>
                      <a:gd name="T48" fmla="*/ 4 w 19"/>
                      <a:gd name="T49" fmla="*/ 0 h 21"/>
                      <a:gd name="T50" fmla="*/ 4 w 19"/>
                      <a:gd name="T51" fmla="*/ 4 h 21"/>
                      <a:gd name="T52" fmla="*/ 4 w 19"/>
                      <a:gd name="T53" fmla="*/ 4 h 21"/>
                      <a:gd name="T54" fmla="*/ 4 w 19"/>
                      <a:gd name="T55" fmla="*/ 4 h 21"/>
                      <a:gd name="T56" fmla="*/ 0 w 19"/>
                      <a:gd name="T57" fmla="*/ 8 h 21"/>
                      <a:gd name="T58" fmla="*/ 0 w 19"/>
                      <a:gd name="T59" fmla="*/ 8 h 21"/>
                      <a:gd name="T60" fmla="*/ 0 w 19"/>
                      <a:gd name="T61" fmla="*/ 8 h 21"/>
                      <a:gd name="T62" fmla="*/ 0 w 19"/>
                      <a:gd name="T63" fmla="*/ 13 h 21"/>
                      <a:gd name="T64" fmla="*/ 4 w 19"/>
                      <a:gd name="T65" fmla="*/ 13 h 21"/>
                      <a:gd name="T66" fmla="*/ 4 w 19"/>
                      <a:gd name="T67" fmla="*/ 13 h 21"/>
                      <a:gd name="T68" fmla="*/ 4 w 19"/>
                      <a:gd name="T69" fmla="*/ 13 h 21"/>
                      <a:gd name="T70" fmla="*/ 4 w 19"/>
                      <a:gd name="T71" fmla="*/ 13 h 21"/>
                      <a:gd name="T72" fmla="*/ 4 w 19"/>
                      <a:gd name="T73" fmla="*/ 13 h 21"/>
                      <a:gd name="T74" fmla="*/ 8 w 19"/>
                      <a:gd name="T75" fmla="*/ 13 h 21"/>
                      <a:gd name="T76" fmla="*/ 8 w 19"/>
                      <a:gd name="T77" fmla="*/ 13 h 21"/>
                      <a:gd name="T78" fmla="*/ 8 w 19"/>
                      <a:gd name="T79" fmla="*/ 13 h 21"/>
                      <a:gd name="T80" fmla="*/ 8 w 19"/>
                      <a:gd name="T81" fmla="*/ 13 h 21"/>
                      <a:gd name="T82" fmla="*/ 8 w 19"/>
                      <a:gd name="T83" fmla="*/ 17 h 21"/>
                      <a:gd name="T84" fmla="*/ 8 w 19"/>
                      <a:gd name="T85" fmla="*/ 17 h 21"/>
                      <a:gd name="T86" fmla="*/ 12 w 19"/>
                      <a:gd name="T87" fmla="*/ 21 h 21"/>
                      <a:gd name="T88" fmla="*/ 12 w 19"/>
                      <a:gd name="T89" fmla="*/ 21 h 21"/>
                      <a:gd name="T90" fmla="*/ 12 w 19"/>
                      <a:gd name="T91" fmla="*/ 21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
                      <a:gd name="T139" fmla="*/ 0 h 21"/>
                      <a:gd name="T140" fmla="*/ 19 w 19"/>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 h="21">
                        <a:moveTo>
                          <a:pt x="12" y="21"/>
                        </a:moveTo>
                        <a:lnTo>
                          <a:pt x="12" y="21"/>
                        </a:lnTo>
                        <a:lnTo>
                          <a:pt x="16" y="17"/>
                        </a:lnTo>
                        <a:lnTo>
                          <a:pt x="16" y="13"/>
                        </a:lnTo>
                        <a:lnTo>
                          <a:pt x="19" y="13"/>
                        </a:lnTo>
                        <a:lnTo>
                          <a:pt x="19" y="8"/>
                        </a:lnTo>
                        <a:lnTo>
                          <a:pt x="16" y="8"/>
                        </a:lnTo>
                        <a:lnTo>
                          <a:pt x="16" y="4"/>
                        </a:lnTo>
                        <a:lnTo>
                          <a:pt x="12" y="0"/>
                        </a:lnTo>
                        <a:lnTo>
                          <a:pt x="8" y="0"/>
                        </a:lnTo>
                        <a:lnTo>
                          <a:pt x="4" y="0"/>
                        </a:lnTo>
                        <a:lnTo>
                          <a:pt x="4" y="4"/>
                        </a:lnTo>
                        <a:lnTo>
                          <a:pt x="0" y="8"/>
                        </a:lnTo>
                        <a:lnTo>
                          <a:pt x="0" y="13"/>
                        </a:lnTo>
                        <a:lnTo>
                          <a:pt x="4" y="13"/>
                        </a:lnTo>
                        <a:lnTo>
                          <a:pt x="8" y="13"/>
                        </a:lnTo>
                        <a:lnTo>
                          <a:pt x="8" y="17"/>
                        </a:lnTo>
                        <a:lnTo>
                          <a:pt x="12" y="21"/>
                        </a:lnTo>
                        <a:close/>
                      </a:path>
                    </a:pathLst>
                  </a:custGeom>
                  <a:solidFill>
                    <a:srgbClr val="005E31"/>
                  </a:solidFill>
                  <a:ln w="6350">
                    <a:solidFill>
                      <a:srgbClr val="005E31"/>
                    </a:solidFill>
                    <a:round/>
                    <a:headEnd/>
                    <a:tailEnd/>
                  </a:ln>
                </p:spPr>
                <p:txBody>
                  <a:bodyPr/>
                  <a:lstStyle/>
                  <a:p>
                    <a:endParaRPr lang="fa-IR"/>
                  </a:p>
                </p:txBody>
              </p:sp>
              <p:sp>
                <p:nvSpPr>
                  <p:cNvPr id="1248" name="Freeform 1507"/>
                  <p:cNvSpPr>
                    <a:spLocks/>
                  </p:cNvSpPr>
                  <p:nvPr/>
                </p:nvSpPr>
                <p:spPr bwMode="auto">
                  <a:xfrm>
                    <a:off x="2471" y="3396"/>
                    <a:ext cx="4" cy="9"/>
                  </a:xfrm>
                  <a:custGeom>
                    <a:avLst/>
                    <a:gdLst>
                      <a:gd name="T0" fmla="*/ 4 w 4"/>
                      <a:gd name="T1" fmla="*/ 9 h 9"/>
                      <a:gd name="T2" fmla="*/ 4 w 4"/>
                      <a:gd name="T3" fmla="*/ 9 h 9"/>
                      <a:gd name="T4" fmla="*/ 4 w 4"/>
                      <a:gd name="T5" fmla="*/ 9 h 9"/>
                      <a:gd name="T6" fmla="*/ 4 w 4"/>
                      <a:gd name="T7" fmla="*/ 9 h 9"/>
                      <a:gd name="T8" fmla="*/ 4 w 4"/>
                      <a:gd name="T9" fmla="*/ 9 h 9"/>
                      <a:gd name="T10" fmla="*/ 4 w 4"/>
                      <a:gd name="T11" fmla="*/ 5 h 9"/>
                      <a:gd name="T12" fmla="*/ 4 w 4"/>
                      <a:gd name="T13" fmla="*/ 5 h 9"/>
                      <a:gd name="T14" fmla="*/ 4 w 4"/>
                      <a:gd name="T15" fmla="*/ 5 h 9"/>
                      <a:gd name="T16" fmla="*/ 0 w 4"/>
                      <a:gd name="T17" fmla="*/ 0 h 9"/>
                      <a:gd name="T18" fmla="*/ 0 w 4"/>
                      <a:gd name="T19" fmla="*/ 0 h 9"/>
                      <a:gd name="T20" fmla="*/ 0 w 4"/>
                      <a:gd name="T21" fmla="*/ 0 h 9"/>
                      <a:gd name="T22" fmla="*/ 0 w 4"/>
                      <a:gd name="T23" fmla="*/ 5 h 9"/>
                      <a:gd name="T24" fmla="*/ 0 w 4"/>
                      <a:gd name="T25" fmla="*/ 5 h 9"/>
                      <a:gd name="T26" fmla="*/ 0 w 4"/>
                      <a:gd name="T27" fmla="*/ 5 h 9"/>
                      <a:gd name="T28" fmla="*/ 0 w 4"/>
                      <a:gd name="T29" fmla="*/ 9 h 9"/>
                      <a:gd name="T30" fmla="*/ 0 w 4"/>
                      <a:gd name="T31" fmla="*/ 9 h 9"/>
                      <a:gd name="T32" fmla="*/ 0 w 4"/>
                      <a:gd name="T33" fmla="*/ 9 h 9"/>
                      <a:gd name="T34" fmla="*/ 0 w 4"/>
                      <a:gd name="T35" fmla="*/ 9 h 9"/>
                      <a:gd name="T36" fmla="*/ 0 w 4"/>
                      <a:gd name="T37" fmla="*/ 9 h 9"/>
                      <a:gd name="T38" fmla="*/ 4 w 4"/>
                      <a:gd name="T39" fmla="*/ 9 h 9"/>
                      <a:gd name="T40" fmla="*/ 4 w 4"/>
                      <a:gd name="T41" fmla="*/ 9 h 9"/>
                      <a:gd name="T42" fmla="*/ 4 w 4"/>
                      <a:gd name="T43" fmla="*/ 9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
                      <a:gd name="T67" fmla="*/ 0 h 9"/>
                      <a:gd name="T68" fmla="*/ 4 w 4"/>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 h="9">
                        <a:moveTo>
                          <a:pt x="4" y="9"/>
                        </a:moveTo>
                        <a:lnTo>
                          <a:pt x="4" y="9"/>
                        </a:lnTo>
                        <a:lnTo>
                          <a:pt x="4" y="5"/>
                        </a:lnTo>
                        <a:lnTo>
                          <a:pt x="0" y="0"/>
                        </a:lnTo>
                        <a:lnTo>
                          <a:pt x="0" y="5"/>
                        </a:lnTo>
                        <a:lnTo>
                          <a:pt x="0" y="9"/>
                        </a:lnTo>
                        <a:lnTo>
                          <a:pt x="4" y="9"/>
                        </a:lnTo>
                        <a:close/>
                      </a:path>
                    </a:pathLst>
                  </a:custGeom>
                  <a:solidFill>
                    <a:srgbClr val="114324"/>
                  </a:solidFill>
                  <a:ln w="6350">
                    <a:solidFill>
                      <a:srgbClr val="114324"/>
                    </a:solidFill>
                    <a:round/>
                    <a:headEnd/>
                    <a:tailEnd/>
                  </a:ln>
                </p:spPr>
                <p:txBody>
                  <a:bodyPr/>
                  <a:lstStyle/>
                  <a:p>
                    <a:endParaRPr lang="fa-IR"/>
                  </a:p>
                </p:txBody>
              </p:sp>
              <p:sp>
                <p:nvSpPr>
                  <p:cNvPr id="1249" name="Freeform 1508"/>
                  <p:cNvSpPr>
                    <a:spLocks/>
                  </p:cNvSpPr>
                  <p:nvPr/>
                </p:nvSpPr>
                <p:spPr bwMode="auto">
                  <a:xfrm>
                    <a:off x="2460" y="3405"/>
                    <a:ext cx="15" cy="21"/>
                  </a:xfrm>
                  <a:custGeom>
                    <a:avLst/>
                    <a:gdLst>
                      <a:gd name="T0" fmla="*/ 7 w 15"/>
                      <a:gd name="T1" fmla="*/ 17 h 21"/>
                      <a:gd name="T2" fmla="*/ 7 w 15"/>
                      <a:gd name="T3" fmla="*/ 17 h 21"/>
                      <a:gd name="T4" fmla="*/ 7 w 15"/>
                      <a:gd name="T5" fmla="*/ 17 h 21"/>
                      <a:gd name="T6" fmla="*/ 7 w 15"/>
                      <a:gd name="T7" fmla="*/ 21 h 21"/>
                      <a:gd name="T8" fmla="*/ 7 w 15"/>
                      <a:gd name="T9" fmla="*/ 21 h 21"/>
                      <a:gd name="T10" fmla="*/ 11 w 15"/>
                      <a:gd name="T11" fmla="*/ 21 h 21"/>
                      <a:gd name="T12" fmla="*/ 11 w 15"/>
                      <a:gd name="T13" fmla="*/ 17 h 21"/>
                      <a:gd name="T14" fmla="*/ 11 w 15"/>
                      <a:gd name="T15" fmla="*/ 17 h 21"/>
                      <a:gd name="T16" fmla="*/ 15 w 15"/>
                      <a:gd name="T17" fmla="*/ 17 h 21"/>
                      <a:gd name="T18" fmla="*/ 15 w 15"/>
                      <a:gd name="T19" fmla="*/ 17 h 21"/>
                      <a:gd name="T20" fmla="*/ 15 w 15"/>
                      <a:gd name="T21" fmla="*/ 13 h 21"/>
                      <a:gd name="T22" fmla="*/ 15 w 15"/>
                      <a:gd name="T23" fmla="*/ 13 h 21"/>
                      <a:gd name="T24" fmla="*/ 15 w 15"/>
                      <a:gd name="T25" fmla="*/ 13 h 21"/>
                      <a:gd name="T26" fmla="*/ 15 w 15"/>
                      <a:gd name="T27" fmla="*/ 8 h 21"/>
                      <a:gd name="T28" fmla="*/ 15 w 15"/>
                      <a:gd name="T29" fmla="*/ 8 h 21"/>
                      <a:gd name="T30" fmla="*/ 15 w 15"/>
                      <a:gd name="T31" fmla="*/ 8 h 21"/>
                      <a:gd name="T32" fmla="*/ 15 w 15"/>
                      <a:gd name="T33" fmla="*/ 4 h 21"/>
                      <a:gd name="T34" fmla="*/ 11 w 15"/>
                      <a:gd name="T35" fmla="*/ 4 h 21"/>
                      <a:gd name="T36" fmla="*/ 11 w 15"/>
                      <a:gd name="T37" fmla="*/ 4 h 21"/>
                      <a:gd name="T38" fmla="*/ 11 w 15"/>
                      <a:gd name="T39" fmla="*/ 0 h 21"/>
                      <a:gd name="T40" fmla="*/ 11 w 15"/>
                      <a:gd name="T41" fmla="*/ 0 h 21"/>
                      <a:gd name="T42" fmla="*/ 7 w 15"/>
                      <a:gd name="T43" fmla="*/ 0 h 21"/>
                      <a:gd name="T44" fmla="*/ 7 w 15"/>
                      <a:gd name="T45" fmla="*/ 0 h 21"/>
                      <a:gd name="T46" fmla="*/ 4 w 15"/>
                      <a:gd name="T47" fmla="*/ 0 h 21"/>
                      <a:gd name="T48" fmla="*/ 4 w 15"/>
                      <a:gd name="T49" fmla="*/ 0 h 21"/>
                      <a:gd name="T50" fmla="*/ 0 w 15"/>
                      <a:gd name="T51" fmla="*/ 4 h 21"/>
                      <a:gd name="T52" fmla="*/ 0 w 15"/>
                      <a:gd name="T53" fmla="*/ 4 h 21"/>
                      <a:gd name="T54" fmla="*/ 0 w 15"/>
                      <a:gd name="T55" fmla="*/ 4 h 21"/>
                      <a:gd name="T56" fmla="*/ 0 w 15"/>
                      <a:gd name="T57" fmla="*/ 8 h 21"/>
                      <a:gd name="T58" fmla="*/ 0 w 15"/>
                      <a:gd name="T59" fmla="*/ 8 h 21"/>
                      <a:gd name="T60" fmla="*/ 0 w 15"/>
                      <a:gd name="T61" fmla="*/ 8 h 21"/>
                      <a:gd name="T62" fmla="*/ 0 w 15"/>
                      <a:gd name="T63" fmla="*/ 13 h 21"/>
                      <a:gd name="T64" fmla="*/ 0 w 15"/>
                      <a:gd name="T65" fmla="*/ 13 h 21"/>
                      <a:gd name="T66" fmla="*/ 0 w 15"/>
                      <a:gd name="T67" fmla="*/ 13 h 21"/>
                      <a:gd name="T68" fmla="*/ 0 w 15"/>
                      <a:gd name="T69" fmla="*/ 13 h 21"/>
                      <a:gd name="T70" fmla="*/ 4 w 15"/>
                      <a:gd name="T71" fmla="*/ 13 h 21"/>
                      <a:gd name="T72" fmla="*/ 4 w 15"/>
                      <a:gd name="T73" fmla="*/ 13 h 21"/>
                      <a:gd name="T74" fmla="*/ 4 w 15"/>
                      <a:gd name="T75" fmla="*/ 13 h 21"/>
                      <a:gd name="T76" fmla="*/ 4 w 15"/>
                      <a:gd name="T77" fmla="*/ 13 h 21"/>
                      <a:gd name="T78" fmla="*/ 4 w 15"/>
                      <a:gd name="T79" fmla="*/ 13 h 21"/>
                      <a:gd name="T80" fmla="*/ 7 w 15"/>
                      <a:gd name="T81" fmla="*/ 13 h 21"/>
                      <a:gd name="T82" fmla="*/ 7 w 15"/>
                      <a:gd name="T83" fmla="*/ 17 h 21"/>
                      <a:gd name="T84" fmla="*/ 7 w 15"/>
                      <a:gd name="T85" fmla="*/ 17 h 21"/>
                      <a:gd name="T86" fmla="*/ 7 w 15"/>
                      <a:gd name="T87" fmla="*/ 21 h 21"/>
                      <a:gd name="T88" fmla="*/ 7 w 15"/>
                      <a:gd name="T89" fmla="*/ 21 h 21"/>
                      <a:gd name="T90" fmla="*/ 7 w 15"/>
                      <a:gd name="T91" fmla="*/ 17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
                      <a:gd name="T139" fmla="*/ 0 h 21"/>
                      <a:gd name="T140" fmla="*/ 15 w 15"/>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 h="21">
                        <a:moveTo>
                          <a:pt x="7" y="17"/>
                        </a:moveTo>
                        <a:lnTo>
                          <a:pt x="7" y="17"/>
                        </a:lnTo>
                        <a:lnTo>
                          <a:pt x="7" y="21"/>
                        </a:lnTo>
                        <a:lnTo>
                          <a:pt x="11" y="21"/>
                        </a:lnTo>
                        <a:lnTo>
                          <a:pt x="11" y="17"/>
                        </a:lnTo>
                        <a:lnTo>
                          <a:pt x="15" y="17"/>
                        </a:lnTo>
                        <a:lnTo>
                          <a:pt x="15" y="13"/>
                        </a:lnTo>
                        <a:lnTo>
                          <a:pt x="15" y="8"/>
                        </a:lnTo>
                        <a:lnTo>
                          <a:pt x="15" y="4"/>
                        </a:lnTo>
                        <a:lnTo>
                          <a:pt x="11" y="4"/>
                        </a:lnTo>
                        <a:lnTo>
                          <a:pt x="11" y="0"/>
                        </a:lnTo>
                        <a:lnTo>
                          <a:pt x="7" y="0"/>
                        </a:lnTo>
                        <a:lnTo>
                          <a:pt x="4" y="0"/>
                        </a:lnTo>
                        <a:lnTo>
                          <a:pt x="0" y="4"/>
                        </a:lnTo>
                        <a:lnTo>
                          <a:pt x="0" y="8"/>
                        </a:lnTo>
                        <a:lnTo>
                          <a:pt x="0" y="13"/>
                        </a:lnTo>
                        <a:lnTo>
                          <a:pt x="4" y="13"/>
                        </a:lnTo>
                        <a:lnTo>
                          <a:pt x="7" y="13"/>
                        </a:lnTo>
                        <a:lnTo>
                          <a:pt x="7" y="17"/>
                        </a:lnTo>
                        <a:lnTo>
                          <a:pt x="7" y="21"/>
                        </a:lnTo>
                        <a:lnTo>
                          <a:pt x="7" y="17"/>
                        </a:lnTo>
                        <a:close/>
                      </a:path>
                    </a:pathLst>
                  </a:custGeom>
                  <a:solidFill>
                    <a:srgbClr val="005E31"/>
                  </a:solidFill>
                  <a:ln w="6350">
                    <a:solidFill>
                      <a:srgbClr val="005E31"/>
                    </a:solidFill>
                    <a:round/>
                    <a:headEnd/>
                    <a:tailEnd/>
                  </a:ln>
                </p:spPr>
                <p:txBody>
                  <a:bodyPr/>
                  <a:lstStyle/>
                  <a:p>
                    <a:endParaRPr lang="fa-IR"/>
                  </a:p>
                </p:txBody>
              </p:sp>
              <p:sp>
                <p:nvSpPr>
                  <p:cNvPr id="1250" name="Freeform 1509"/>
                  <p:cNvSpPr>
                    <a:spLocks/>
                  </p:cNvSpPr>
                  <p:nvPr/>
                </p:nvSpPr>
                <p:spPr bwMode="auto">
                  <a:xfrm>
                    <a:off x="2460" y="3388"/>
                    <a:ext cx="11" cy="21"/>
                  </a:xfrm>
                  <a:custGeom>
                    <a:avLst/>
                    <a:gdLst>
                      <a:gd name="T0" fmla="*/ 11 w 11"/>
                      <a:gd name="T1" fmla="*/ 8 h 21"/>
                      <a:gd name="T2" fmla="*/ 11 w 11"/>
                      <a:gd name="T3" fmla="*/ 8 h 21"/>
                      <a:gd name="T4" fmla="*/ 11 w 11"/>
                      <a:gd name="T5" fmla="*/ 8 h 21"/>
                      <a:gd name="T6" fmla="*/ 11 w 11"/>
                      <a:gd name="T7" fmla="*/ 13 h 21"/>
                      <a:gd name="T8" fmla="*/ 11 w 11"/>
                      <a:gd name="T9" fmla="*/ 13 h 21"/>
                      <a:gd name="T10" fmla="*/ 11 w 11"/>
                      <a:gd name="T11" fmla="*/ 13 h 21"/>
                      <a:gd name="T12" fmla="*/ 11 w 11"/>
                      <a:gd name="T13" fmla="*/ 13 h 21"/>
                      <a:gd name="T14" fmla="*/ 11 w 11"/>
                      <a:gd name="T15" fmla="*/ 13 h 21"/>
                      <a:gd name="T16" fmla="*/ 11 w 11"/>
                      <a:gd name="T17" fmla="*/ 13 h 21"/>
                      <a:gd name="T18" fmla="*/ 11 w 11"/>
                      <a:gd name="T19" fmla="*/ 17 h 21"/>
                      <a:gd name="T20" fmla="*/ 11 w 11"/>
                      <a:gd name="T21" fmla="*/ 17 h 21"/>
                      <a:gd name="T22" fmla="*/ 11 w 11"/>
                      <a:gd name="T23" fmla="*/ 21 h 21"/>
                      <a:gd name="T24" fmla="*/ 11 w 11"/>
                      <a:gd name="T25" fmla="*/ 21 h 21"/>
                      <a:gd name="T26" fmla="*/ 11 w 11"/>
                      <a:gd name="T27" fmla="*/ 21 h 21"/>
                      <a:gd name="T28" fmla="*/ 7 w 11"/>
                      <a:gd name="T29" fmla="*/ 21 h 21"/>
                      <a:gd name="T30" fmla="*/ 7 w 11"/>
                      <a:gd name="T31" fmla="*/ 21 h 21"/>
                      <a:gd name="T32" fmla="*/ 7 w 11"/>
                      <a:gd name="T33" fmla="*/ 21 h 21"/>
                      <a:gd name="T34" fmla="*/ 4 w 11"/>
                      <a:gd name="T35" fmla="*/ 21 h 21"/>
                      <a:gd name="T36" fmla="*/ 4 w 11"/>
                      <a:gd name="T37" fmla="*/ 21 h 21"/>
                      <a:gd name="T38" fmla="*/ 0 w 11"/>
                      <a:gd name="T39" fmla="*/ 17 h 21"/>
                      <a:gd name="T40" fmla="*/ 0 w 11"/>
                      <a:gd name="T41" fmla="*/ 17 h 21"/>
                      <a:gd name="T42" fmla="*/ 0 w 11"/>
                      <a:gd name="T43" fmla="*/ 13 h 21"/>
                      <a:gd name="T44" fmla="*/ 0 w 11"/>
                      <a:gd name="T45" fmla="*/ 13 h 21"/>
                      <a:gd name="T46" fmla="*/ 0 w 11"/>
                      <a:gd name="T47" fmla="*/ 8 h 21"/>
                      <a:gd name="T48" fmla="*/ 0 w 11"/>
                      <a:gd name="T49" fmla="*/ 8 h 21"/>
                      <a:gd name="T50" fmla="*/ 0 w 11"/>
                      <a:gd name="T51" fmla="*/ 4 h 21"/>
                      <a:gd name="T52" fmla="*/ 0 w 11"/>
                      <a:gd name="T53" fmla="*/ 4 h 21"/>
                      <a:gd name="T54" fmla="*/ 0 w 11"/>
                      <a:gd name="T55" fmla="*/ 4 h 21"/>
                      <a:gd name="T56" fmla="*/ 0 w 11"/>
                      <a:gd name="T57" fmla="*/ 4 h 21"/>
                      <a:gd name="T58" fmla="*/ 4 w 11"/>
                      <a:gd name="T59" fmla="*/ 0 h 21"/>
                      <a:gd name="T60" fmla="*/ 4 w 11"/>
                      <a:gd name="T61" fmla="*/ 0 h 21"/>
                      <a:gd name="T62" fmla="*/ 4 w 11"/>
                      <a:gd name="T63" fmla="*/ 0 h 21"/>
                      <a:gd name="T64" fmla="*/ 7 w 11"/>
                      <a:gd name="T65" fmla="*/ 4 h 21"/>
                      <a:gd name="T66" fmla="*/ 7 w 11"/>
                      <a:gd name="T67" fmla="*/ 4 h 21"/>
                      <a:gd name="T68" fmla="*/ 7 w 11"/>
                      <a:gd name="T69" fmla="*/ 4 h 21"/>
                      <a:gd name="T70" fmla="*/ 7 w 11"/>
                      <a:gd name="T71" fmla="*/ 4 h 21"/>
                      <a:gd name="T72" fmla="*/ 7 w 11"/>
                      <a:gd name="T73" fmla="*/ 8 h 21"/>
                      <a:gd name="T74" fmla="*/ 7 w 11"/>
                      <a:gd name="T75" fmla="*/ 8 h 21"/>
                      <a:gd name="T76" fmla="*/ 7 w 11"/>
                      <a:gd name="T77" fmla="*/ 8 h 21"/>
                      <a:gd name="T78" fmla="*/ 11 w 11"/>
                      <a:gd name="T79" fmla="*/ 8 h 21"/>
                      <a:gd name="T80" fmla="*/ 11 w 11"/>
                      <a:gd name="T81" fmla="*/ 8 h 21"/>
                      <a:gd name="T82" fmla="*/ 11 w 11"/>
                      <a:gd name="T83" fmla="*/ 8 h 21"/>
                      <a:gd name="T84" fmla="*/ 11 w 11"/>
                      <a:gd name="T85" fmla="*/ 13 h 21"/>
                      <a:gd name="T86" fmla="*/ 11 w 11"/>
                      <a:gd name="T87" fmla="*/ 13 h 21"/>
                      <a:gd name="T88" fmla="*/ 11 w 11"/>
                      <a:gd name="T89" fmla="*/ 8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21"/>
                      <a:gd name="T137" fmla="*/ 11 w 11"/>
                      <a:gd name="T138" fmla="*/ 21 h 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21">
                        <a:moveTo>
                          <a:pt x="11" y="8"/>
                        </a:moveTo>
                        <a:lnTo>
                          <a:pt x="11" y="8"/>
                        </a:lnTo>
                        <a:lnTo>
                          <a:pt x="11" y="13"/>
                        </a:lnTo>
                        <a:lnTo>
                          <a:pt x="11" y="17"/>
                        </a:lnTo>
                        <a:lnTo>
                          <a:pt x="11" y="21"/>
                        </a:lnTo>
                        <a:lnTo>
                          <a:pt x="7" y="21"/>
                        </a:lnTo>
                        <a:lnTo>
                          <a:pt x="4" y="21"/>
                        </a:lnTo>
                        <a:lnTo>
                          <a:pt x="0" y="17"/>
                        </a:lnTo>
                        <a:lnTo>
                          <a:pt x="0" y="13"/>
                        </a:lnTo>
                        <a:lnTo>
                          <a:pt x="0" y="8"/>
                        </a:lnTo>
                        <a:lnTo>
                          <a:pt x="0" y="4"/>
                        </a:lnTo>
                        <a:lnTo>
                          <a:pt x="4" y="0"/>
                        </a:lnTo>
                        <a:lnTo>
                          <a:pt x="7" y="4"/>
                        </a:lnTo>
                        <a:lnTo>
                          <a:pt x="7" y="8"/>
                        </a:lnTo>
                        <a:lnTo>
                          <a:pt x="11" y="8"/>
                        </a:lnTo>
                        <a:lnTo>
                          <a:pt x="11" y="13"/>
                        </a:lnTo>
                        <a:lnTo>
                          <a:pt x="11" y="8"/>
                        </a:lnTo>
                        <a:close/>
                      </a:path>
                    </a:pathLst>
                  </a:custGeom>
                  <a:solidFill>
                    <a:srgbClr val="005E31"/>
                  </a:solidFill>
                  <a:ln w="6350">
                    <a:solidFill>
                      <a:srgbClr val="005E31"/>
                    </a:solidFill>
                    <a:round/>
                    <a:headEnd/>
                    <a:tailEnd/>
                  </a:ln>
                </p:spPr>
                <p:txBody>
                  <a:bodyPr/>
                  <a:lstStyle/>
                  <a:p>
                    <a:endParaRPr lang="fa-IR"/>
                  </a:p>
                </p:txBody>
              </p:sp>
              <p:sp>
                <p:nvSpPr>
                  <p:cNvPr id="1251" name="Freeform 1510"/>
                  <p:cNvSpPr>
                    <a:spLocks/>
                  </p:cNvSpPr>
                  <p:nvPr/>
                </p:nvSpPr>
                <p:spPr bwMode="auto">
                  <a:xfrm>
                    <a:off x="2449" y="3396"/>
                    <a:ext cx="11" cy="17"/>
                  </a:xfrm>
                  <a:custGeom>
                    <a:avLst/>
                    <a:gdLst>
                      <a:gd name="T0" fmla="*/ 3 w 11"/>
                      <a:gd name="T1" fmla="*/ 17 h 17"/>
                      <a:gd name="T2" fmla="*/ 3 w 11"/>
                      <a:gd name="T3" fmla="*/ 17 h 17"/>
                      <a:gd name="T4" fmla="*/ 3 w 11"/>
                      <a:gd name="T5" fmla="*/ 17 h 17"/>
                      <a:gd name="T6" fmla="*/ 7 w 11"/>
                      <a:gd name="T7" fmla="*/ 17 h 17"/>
                      <a:gd name="T8" fmla="*/ 7 w 11"/>
                      <a:gd name="T9" fmla="*/ 17 h 17"/>
                      <a:gd name="T10" fmla="*/ 11 w 11"/>
                      <a:gd name="T11" fmla="*/ 17 h 17"/>
                      <a:gd name="T12" fmla="*/ 11 w 11"/>
                      <a:gd name="T13" fmla="*/ 13 h 17"/>
                      <a:gd name="T14" fmla="*/ 11 w 11"/>
                      <a:gd name="T15" fmla="*/ 13 h 17"/>
                      <a:gd name="T16" fmla="*/ 11 w 11"/>
                      <a:gd name="T17" fmla="*/ 13 h 17"/>
                      <a:gd name="T18" fmla="*/ 11 w 11"/>
                      <a:gd name="T19" fmla="*/ 9 h 17"/>
                      <a:gd name="T20" fmla="*/ 11 w 11"/>
                      <a:gd name="T21" fmla="*/ 9 h 17"/>
                      <a:gd name="T22" fmla="*/ 11 w 11"/>
                      <a:gd name="T23" fmla="*/ 9 h 17"/>
                      <a:gd name="T24" fmla="*/ 11 w 11"/>
                      <a:gd name="T25" fmla="*/ 9 h 17"/>
                      <a:gd name="T26" fmla="*/ 11 w 11"/>
                      <a:gd name="T27" fmla="*/ 5 h 17"/>
                      <a:gd name="T28" fmla="*/ 11 w 11"/>
                      <a:gd name="T29" fmla="*/ 5 h 17"/>
                      <a:gd name="T30" fmla="*/ 11 w 11"/>
                      <a:gd name="T31" fmla="*/ 5 h 17"/>
                      <a:gd name="T32" fmla="*/ 11 w 11"/>
                      <a:gd name="T33" fmla="*/ 0 h 17"/>
                      <a:gd name="T34" fmla="*/ 11 w 11"/>
                      <a:gd name="T35" fmla="*/ 0 h 17"/>
                      <a:gd name="T36" fmla="*/ 7 w 11"/>
                      <a:gd name="T37" fmla="*/ 0 h 17"/>
                      <a:gd name="T38" fmla="*/ 7 w 11"/>
                      <a:gd name="T39" fmla="*/ 0 h 17"/>
                      <a:gd name="T40" fmla="*/ 3 w 11"/>
                      <a:gd name="T41" fmla="*/ 0 h 17"/>
                      <a:gd name="T42" fmla="*/ 3 w 11"/>
                      <a:gd name="T43" fmla="*/ 0 h 17"/>
                      <a:gd name="T44" fmla="*/ 3 w 11"/>
                      <a:gd name="T45" fmla="*/ 0 h 17"/>
                      <a:gd name="T46" fmla="*/ 3 w 11"/>
                      <a:gd name="T47" fmla="*/ 0 h 17"/>
                      <a:gd name="T48" fmla="*/ 0 w 11"/>
                      <a:gd name="T49" fmla="*/ 0 h 17"/>
                      <a:gd name="T50" fmla="*/ 0 w 11"/>
                      <a:gd name="T51" fmla="*/ 0 h 17"/>
                      <a:gd name="T52" fmla="*/ 0 w 11"/>
                      <a:gd name="T53" fmla="*/ 5 h 17"/>
                      <a:gd name="T54" fmla="*/ 0 w 11"/>
                      <a:gd name="T55" fmla="*/ 5 h 17"/>
                      <a:gd name="T56" fmla="*/ 0 w 11"/>
                      <a:gd name="T57" fmla="*/ 5 h 17"/>
                      <a:gd name="T58" fmla="*/ 0 w 11"/>
                      <a:gd name="T59" fmla="*/ 5 h 17"/>
                      <a:gd name="T60" fmla="*/ 0 w 11"/>
                      <a:gd name="T61" fmla="*/ 9 h 17"/>
                      <a:gd name="T62" fmla="*/ 0 w 11"/>
                      <a:gd name="T63" fmla="*/ 9 h 17"/>
                      <a:gd name="T64" fmla="*/ 0 w 11"/>
                      <a:gd name="T65" fmla="*/ 9 h 17"/>
                      <a:gd name="T66" fmla="*/ 0 w 11"/>
                      <a:gd name="T67" fmla="*/ 13 h 17"/>
                      <a:gd name="T68" fmla="*/ 0 w 11"/>
                      <a:gd name="T69" fmla="*/ 13 h 17"/>
                      <a:gd name="T70" fmla="*/ 0 w 11"/>
                      <a:gd name="T71" fmla="*/ 13 h 17"/>
                      <a:gd name="T72" fmla="*/ 0 w 11"/>
                      <a:gd name="T73" fmla="*/ 17 h 17"/>
                      <a:gd name="T74" fmla="*/ 0 w 11"/>
                      <a:gd name="T75" fmla="*/ 17 h 17"/>
                      <a:gd name="T76" fmla="*/ 0 w 11"/>
                      <a:gd name="T77" fmla="*/ 17 h 17"/>
                      <a:gd name="T78" fmla="*/ 0 w 11"/>
                      <a:gd name="T79" fmla="*/ 17 h 17"/>
                      <a:gd name="T80" fmla="*/ 3 w 11"/>
                      <a:gd name="T81" fmla="*/ 17 h 17"/>
                      <a:gd name="T82" fmla="*/ 3 w 11"/>
                      <a:gd name="T83" fmla="*/ 1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
                      <a:gd name="T127" fmla="*/ 0 h 17"/>
                      <a:gd name="T128" fmla="*/ 11 w 11"/>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 h="17">
                        <a:moveTo>
                          <a:pt x="3" y="17"/>
                        </a:moveTo>
                        <a:lnTo>
                          <a:pt x="3" y="17"/>
                        </a:lnTo>
                        <a:lnTo>
                          <a:pt x="7" y="17"/>
                        </a:lnTo>
                        <a:lnTo>
                          <a:pt x="11" y="17"/>
                        </a:lnTo>
                        <a:lnTo>
                          <a:pt x="11" y="13"/>
                        </a:lnTo>
                        <a:lnTo>
                          <a:pt x="11" y="9"/>
                        </a:lnTo>
                        <a:lnTo>
                          <a:pt x="11" y="5"/>
                        </a:lnTo>
                        <a:lnTo>
                          <a:pt x="11" y="0"/>
                        </a:lnTo>
                        <a:lnTo>
                          <a:pt x="7" y="0"/>
                        </a:lnTo>
                        <a:lnTo>
                          <a:pt x="3" y="0"/>
                        </a:lnTo>
                        <a:lnTo>
                          <a:pt x="0" y="0"/>
                        </a:lnTo>
                        <a:lnTo>
                          <a:pt x="0" y="5"/>
                        </a:lnTo>
                        <a:lnTo>
                          <a:pt x="0" y="9"/>
                        </a:lnTo>
                        <a:lnTo>
                          <a:pt x="0" y="13"/>
                        </a:lnTo>
                        <a:lnTo>
                          <a:pt x="0" y="17"/>
                        </a:lnTo>
                        <a:lnTo>
                          <a:pt x="3" y="17"/>
                        </a:lnTo>
                        <a:close/>
                      </a:path>
                    </a:pathLst>
                  </a:custGeom>
                  <a:solidFill>
                    <a:srgbClr val="005E31"/>
                  </a:solidFill>
                  <a:ln w="6350">
                    <a:solidFill>
                      <a:srgbClr val="005E31"/>
                    </a:solidFill>
                    <a:round/>
                    <a:headEnd/>
                    <a:tailEnd/>
                  </a:ln>
                </p:spPr>
                <p:txBody>
                  <a:bodyPr/>
                  <a:lstStyle/>
                  <a:p>
                    <a:endParaRPr lang="fa-IR"/>
                  </a:p>
                </p:txBody>
              </p:sp>
              <p:sp>
                <p:nvSpPr>
                  <p:cNvPr id="1252" name="Freeform 1511"/>
                  <p:cNvSpPr>
                    <a:spLocks/>
                  </p:cNvSpPr>
                  <p:nvPr/>
                </p:nvSpPr>
                <p:spPr bwMode="auto">
                  <a:xfrm>
                    <a:off x="2449" y="3396"/>
                    <a:ext cx="11" cy="30"/>
                  </a:xfrm>
                  <a:custGeom>
                    <a:avLst/>
                    <a:gdLst>
                      <a:gd name="T0" fmla="*/ 3 w 11"/>
                      <a:gd name="T1" fmla="*/ 30 h 30"/>
                      <a:gd name="T2" fmla="*/ 3 w 11"/>
                      <a:gd name="T3" fmla="*/ 30 h 30"/>
                      <a:gd name="T4" fmla="*/ 3 w 11"/>
                      <a:gd name="T5" fmla="*/ 30 h 30"/>
                      <a:gd name="T6" fmla="*/ 3 w 11"/>
                      <a:gd name="T7" fmla="*/ 30 h 30"/>
                      <a:gd name="T8" fmla="*/ 7 w 11"/>
                      <a:gd name="T9" fmla="*/ 30 h 30"/>
                      <a:gd name="T10" fmla="*/ 7 w 11"/>
                      <a:gd name="T11" fmla="*/ 30 h 30"/>
                      <a:gd name="T12" fmla="*/ 7 w 11"/>
                      <a:gd name="T13" fmla="*/ 30 h 30"/>
                      <a:gd name="T14" fmla="*/ 7 w 11"/>
                      <a:gd name="T15" fmla="*/ 26 h 30"/>
                      <a:gd name="T16" fmla="*/ 11 w 11"/>
                      <a:gd name="T17" fmla="*/ 26 h 30"/>
                      <a:gd name="T18" fmla="*/ 11 w 11"/>
                      <a:gd name="T19" fmla="*/ 26 h 30"/>
                      <a:gd name="T20" fmla="*/ 11 w 11"/>
                      <a:gd name="T21" fmla="*/ 26 h 30"/>
                      <a:gd name="T22" fmla="*/ 7 w 11"/>
                      <a:gd name="T23" fmla="*/ 22 h 30"/>
                      <a:gd name="T24" fmla="*/ 7 w 11"/>
                      <a:gd name="T25" fmla="*/ 22 h 30"/>
                      <a:gd name="T26" fmla="*/ 7 w 11"/>
                      <a:gd name="T27" fmla="*/ 22 h 30"/>
                      <a:gd name="T28" fmla="*/ 7 w 11"/>
                      <a:gd name="T29" fmla="*/ 22 h 30"/>
                      <a:gd name="T30" fmla="*/ 7 w 11"/>
                      <a:gd name="T31" fmla="*/ 22 h 30"/>
                      <a:gd name="T32" fmla="*/ 7 w 11"/>
                      <a:gd name="T33" fmla="*/ 17 h 30"/>
                      <a:gd name="T34" fmla="*/ 7 w 11"/>
                      <a:gd name="T35" fmla="*/ 17 h 30"/>
                      <a:gd name="T36" fmla="*/ 3 w 11"/>
                      <a:gd name="T37" fmla="*/ 17 h 30"/>
                      <a:gd name="T38" fmla="*/ 3 w 11"/>
                      <a:gd name="T39" fmla="*/ 13 h 30"/>
                      <a:gd name="T40" fmla="*/ 7 w 11"/>
                      <a:gd name="T41" fmla="*/ 13 h 30"/>
                      <a:gd name="T42" fmla="*/ 7 w 11"/>
                      <a:gd name="T43" fmla="*/ 9 h 30"/>
                      <a:gd name="T44" fmla="*/ 7 w 11"/>
                      <a:gd name="T45" fmla="*/ 9 h 30"/>
                      <a:gd name="T46" fmla="*/ 7 w 11"/>
                      <a:gd name="T47" fmla="*/ 5 h 30"/>
                      <a:gd name="T48" fmla="*/ 3 w 11"/>
                      <a:gd name="T49" fmla="*/ 5 h 30"/>
                      <a:gd name="T50" fmla="*/ 3 w 11"/>
                      <a:gd name="T51" fmla="*/ 5 h 30"/>
                      <a:gd name="T52" fmla="*/ 3 w 11"/>
                      <a:gd name="T53" fmla="*/ 5 h 30"/>
                      <a:gd name="T54" fmla="*/ 3 w 11"/>
                      <a:gd name="T55" fmla="*/ 0 h 30"/>
                      <a:gd name="T56" fmla="*/ 3 w 11"/>
                      <a:gd name="T57" fmla="*/ 0 h 30"/>
                      <a:gd name="T58" fmla="*/ 3 w 11"/>
                      <a:gd name="T59" fmla="*/ 5 h 30"/>
                      <a:gd name="T60" fmla="*/ 0 w 11"/>
                      <a:gd name="T61" fmla="*/ 5 h 30"/>
                      <a:gd name="T62" fmla="*/ 0 w 11"/>
                      <a:gd name="T63" fmla="*/ 5 h 30"/>
                      <a:gd name="T64" fmla="*/ 0 w 11"/>
                      <a:gd name="T65" fmla="*/ 9 h 30"/>
                      <a:gd name="T66" fmla="*/ 0 w 11"/>
                      <a:gd name="T67" fmla="*/ 13 h 30"/>
                      <a:gd name="T68" fmla="*/ 0 w 11"/>
                      <a:gd name="T69" fmla="*/ 13 h 30"/>
                      <a:gd name="T70" fmla="*/ 0 w 11"/>
                      <a:gd name="T71" fmla="*/ 17 h 30"/>
                      <a:gd name="T72" fmla="*/ 0 w 11"/>
                      <a:gd name="T73" fmla="*/ 22 h 30"/>
                      <a:gd name="T74" fmla="*/ 0 w 11"/>
                      <a:gd name="T75" fmla="*/ 22 h 30"/>
                      <a:gd name="T76" fmla="*/ 0 w 11"/>
                      <a:gd name="T77" fmla="*/ 26 h 30"/>
                      <a:gd name="T78" fmla="*/ 0 w 11"/>
                      <a:gd name="T79" fmla="*/ 26 h 30"/>
                      <a:gd name="T80" fmla="*/ 3 w 11"/>
                      <a:gd name="T81" fmla="*/ 26 h 30"/>
                      <a:gd name="T82" fmla="*/ 3 w 11"/>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
                      <a:gd name="T127" fmla="*/ 0 h 30"/>
                      <a:gd name="T128" fmla="*/ 11 w 11"/>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 h="30">
                        <a:moveTo>
                          <a:pt x="3" y="30"/>
                        </a:moveTo>
                        <a:lnTo>
                          <a:pt x="3" y="30"/>
                        </a:lnTo>
                        <a:lnTo>
                          <a:pt x="7" y="30"/>
                        </a:lnTo>
                        <a:lnTo>
                          <a:pt x="7" y="26"/>
                        </a:lnTo>
                        <a:lnTo>
                          <a:pt x="11" y="26"/>
                        </a:lnTo>
                        <a:lnTo>
                          <a:pt x="7" y="22"/>
                        </a:lnTo>
                        <a:lnTo>
                          <a:pt x="7" y="17"/>
                        </a:lnTo>
                        <a:lnTo>
                          <a:pt x="3" y="17"/>
                        </a:lnTo>
                        <a:lnTo>
                          <a:pt x="3" y="13"/>
                        </a:lnTo>
                        <a:lnTo>
                          <a:pt x="7" y="13"/>
                        </a:lnTo>
                        <a:lnTo>
                          <a:pt x="7" y="9"/>
                        </a:lnTo>
                        <a:lnTo>
                          <a:pt x="7" y="5"/>
                        </a:lnTo>
                        <a:lnTo>
                          <a:pt x="3" y="5"/>
                        </a:lnTo>
                        <a:lnTo>
                          <a:pt x="3" y="0"/>
                        </a:lnTo>
                        <a:lnTo>
                          <a:pt x="3" y="5"/>
                        </a:lnTo>
                        <a:lnTo>
                          <a:pt x="0" y="5"/>
                        </a:lnTo>
                        <a:lnTo>
                          <a:pt x="0" y="9"/>
                        </a:lnTo>
                        <a:lnTo>
                          <a:pt x="0" y="13"/>
                        </a:lnTo>
                        <a:lnTo>
                          <a:pt x="0" y="17"/>
                        </a:lnTo>
                        <a:lnTo>
                          <a:pt x="0" y="22"/>
                        </a:lnTo>
                        <a:lnTo>
                          <a:pt x="0" y="26"/>
                        </a:lnTo>
                        <a:lnTo>
                          <a:pt x="3" y="26"/>
                        </a:lnTo>
                        <a:lnTo>
                          <a:pt x="3" y="30"/>
                        </a:lnTo>
                        <a:close/>
                      </a:path>
                    </a:pathLst>
                  </a:custGeom>
                  <a:solidFill>
                    <a:srgbClr val="114324"/>
                  </a:solidFill>
                  <a:ln w="6350">
                    <a:solidFill>
                      <a:srgbClr val="114324"/>
                    </a:solidFill>
                    <a:round/>
                    <a:headEnd/>
                    <a:tailEnd/>
                  </a:ln>
                </p:spPr>
                <p:txBody>
                  <a:bodyPr/>
                  <a:lstStyle/>
                  <a:p>
                    <a:endParaRPr lang="fa-IR"/>
                  </a:p>
                </p:txBody>
              </p:sp>
              <p:sp>
                <p:nvSpPr>
                  <p:cNvPr id="1253" name="Freeform 1512"/>
                  <p:cNvSpPr>
                    <a:spLocks/>
                  </p:cNvSpPr>
                  <p:nvPr/>
                </p:nvSpPr>
                <p:spPr bwMode="auto">
                  <a:xfrm>
                    <a:off x="2456" y="3413"/>
                    <a:ext cx="8" cy="13"/>
                  </a:xfrm>
                  <a:custGeom>
                    <a:avLst/>
                    <a:gdLst>
                      <a:gd name="T0" fmla="*/ 4 w 8"/>
                      <a:gd name="T1" fmla="*/ 13 h 13"/>
                      <a:gd name="T2" fmla="*/ 4 w 8"/>
                      <a:gd name="T3" fmla="*/ 13 h 13"/>
                      <a:gd name="T4" fmla="*/ 4 w 8"/>
                      <a:gd name="T5" fmla="*/ 13 h 13"/>
                      <a:gd name="T6" fmla="*/ 4 w 8"/>
                      <a:gd name="T7" fmla="*/ 13 h 13"/>
                      <a:gd name="T8" fmla="*/ 4 w 8"/>
                      <a:gd name="T9" fmla="*/ 13 h 13"/>
                      <a:gd name="T10" fmla="*/ 4 w 8"/>
                      <a:gd name="T11" fmla="*/ 13 h 13"/>
                      <a:gd name="T12" fmla="*/ 8 w 8"/>
                      <a:gd name="T13" fmla="*/ 13 h 13"/>
                      <a:gd name="T14" fmla="*/ 8 w 8"/>
                      <a:gd name="T15" fmla="*/ 13 h 13"/>
                      <a:gd name="T16" fmla="*/ 8 w 8"/>
                      <a:gd name="T17" fmla="*/ 13 h 13"/>
                      <a:gd name="T18" fmla="*/ 8 w 8"/>
                      <a:gd name="T19" fmla="*/ 9 h 13"/>
                      <a:gd name="T20" fmla="*/ 8 w 8"/>
                      <a:gd name="T21" fmla="*/ 9 h 13"/>
                      <a:gd name="T22" fmla="*/ 8 w 8"/>
                      <a:gd name="T23" fmla="*/ 5 h 13"/>
                      <a:gd name="T24" fmla="*/ 8 w 8"/>
                      <a:gd name="T25" fmla="*/ 5 h 13"/>
                      <a:gd name="T26" fmla="*/ 8 w 8"/>
                      <a:gd name="T27" fmla="*/ 0 h 13"/>
                      <a:gd name="T28" fmla="*/ 4 w 8"/>
                      <a:gd name="T29" fmla="*/ 0 h 13"/>
                      <a:gd name="T30" fmla="*/ 4 w 8"/>
                      <a:gd name="T31" fmla="*/ 0 h 13"/>
                      <a:gd name="T32" fmla="*/ 4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w 8"/>
                      <a:gd name="T47" fmla="*/ 5 h 13"/>
                      <a:gd name="T48" fmla="*/ 0 w 8"/>
                      <a:gd name="T49" fmla="*/ 5 h 13"/>
                      <a:gd name="T50" fmla="*/ 0 w 8"/>
                      <a:gd name="T51" fmla="*/ 5 h 13"/>
                      <a:gd name="T52" fmla="*/ 0 w 8"/>
                      <a:gd name="T53" fmla="*/ 9 h 13"/>
                      <a:gd name="T54" fmla="*/ 0 w 8"/>
                      <a:gd name="T55" fmla="*/ 9 h 13"/>
                      <a:gd name="T56" fmla="*/ 0 w 8"/>
                      <a:gd name="T57" fmla="*/ 9 h 13"/>
                      <a:gd name="T58" fmla="*/ 0 w 8"/>
                      <a:gd name="T59" fmla="*/ 13 h 13"/>
                      <a:gd name="T60" fmla="*/ 0 w 8"/>
                      <a:gd name="T61" fmla="*/ 13 h 13"/>
                      <a:gd name="T62" fmla="*/ 4 w 8"/>
                      <a:gd name="T63" fmla="*/ 13 h 13"/>
                      <a:gd name="T64" fmla="*/ 4 w 8"/>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3"/>
                      <a:gd name="T101" fmla="*/ 8 w 8"/>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3">
                        <a:moveTo>
                          <a:pt x="4" y="13"/>
                        </a:moveTo>
                        <a:lnTo>
                          <a:pt x="4" y="13"/>
                        </a:lnTo>
                        <a:lnTo>
                          <a:pt x="8" y="13"/>
                        </a:lnTo>
                        <a:lnTo>
                          <a:pt x="8" y="9"/>
                        </a:lnTo>
                        <a:lnTo>
                          <a:pt x="8" y="5"/>
                        </a:lnTo>
                        <a:lnTo>
                          <a:pt x="8" y="0"/>
                        </a:lnTo>
                        <a:lnTo>
                          <a:pt x="4" y="0"/>
                        </a:lnTo>
                        <a:lnTo>
                          <a:pt x="0" y="0"/>
                        </a:lnTo>
                        <a:lnTo>
                          <a:pt x="0" y="5"/>
                        </a:lnTo>
                        <a:lnTo>
                          <a:pt x="0" y="9"/>
                        </a:lnTo>
                        <a:lnTo>
                          <a:pt x="0" y="13"/>
                        </a:lnTo>
                        <a:lnTo>
                          <a:pt x="4" y="13"/>
                        </a:lnTo>
                        <a:close/>
                      </a:path>
                    </a:pathLst>
                  </a:custGeom>
                  <a:solidFill>
                    <a:srgbClr val="005E31"/>
                  </a:solidFill>
                  <a:ln w="6350">
                    <a:solidFill>
                      <a:srgbClr val="005E31"/>
                    </a:solidFill>
                    <a:round/>
                    <a:headEnd/>
                    <a:tailEnd/>
                  </a:ln>
                </p:spPr>
                <p:txBody>
                  <a:bodyPr/>
                  <a:lstStyle/>
                  <a:p>
                    <a:endParaRPr lang="fa-IR"/>
                  </a:p>
                </p:txBody>
              </p:sp>
              <p:sp>
                <p:nvSpPr>
                  <p:cNvPr id="1254" name="Freeform 1513"/>
                  <p:cNvSpPr>
                    <a:spLocks/>
                  </p:cNvSpPr>
                  <p:nvPr/>
                </p:nvSpPr>
                <p:spPr bwMode="auto">
                  <a:xfrm>
                    <a:off x="2460" y="3409"/>
                    <a:ext cx="11" cy="17"/>
                  </a:xfrm>
                  <a:custGeom>
                    <a:avLst/>
                    <a:gdLst>
                      <a:gd name="T0" fmla="*/ 11 w 11"/>
                      <a:gd name="T1" fmla="*/ 17 h 17"/>
                      <a:gd name="T2" fmla="*/ 11 w 11"/>
                      <a:gd name="T3" fmla="*/ 17 h 17"/>
                      <a:gd name="T4" fmla="*/ 11 w 11"/>
                      <a:gd name="T5" fmla="*/ 17 h 17"/>
                      <a:gd name="T6" fmla="*/ 11 w 11"/>
                      <a:gd name="T7" fmla="*/ 17 h 17"/>
                      <a:gd name="T8" fmla="*/ 11 w 11"/>
                      <a:gd name="T9" fmla="*/ 17 h 17"/>
                      <a:gd name="T10" fmla="*/ 7 w 11"/>
                      <a:gd name="T11" fmla="*/ 17 h 17"/>
                      <a:gd name="T12" fmla="*/ 7 w 11"/>
                      <a:gd name="T13" fmla="*/ 17 h 17"/>
                      <a:gd name="T14" fmla="*/ 4 w 11"/>
                      <a:gd name="T15" fmla="*/ 17 h 17"/>
                      <a:gd name="T16" fmla="*/ 4 w 11"/>
                      <a:gd name="T17" fmla="*/ 17 h 17"/>
                      <a:gd name="T18" fmla="*/ 4 w 11"/>
                      <a:gd name="T19" fmla="*/ 17 h 17"/>
                      <a:gd name="T20" fmla="*/ 0 w 11"/>
                      <a:gd name="T21" fmla="*/ 17 h 17"/>
                      <a:gd name="T22" fmla="*/ 0 w 11"/>
                      <a:gd name="T23" fmla="*/ 17 h 17"/>
                      <a:gd name="T24" fmla="*/ 0 w 11"/>
                      <a:gd name="T25" fmla="*/ 17 h 17"/>
                      <a:gd name="T26" fmla="*/ 0 w 11"/>
                      <a:gd name="T27" fmla="*/ 17 h 17"/>
                      <a:gd name="T28" fmla="*/ 0 w 11"/>
                      <a:gd name="T29" fmla="*/ 17 h 17"/>
                      <a:gd name="T30" fmla="*/ 0 w 11"/>
                      <a:gd name="T31" fmla="*/ 17 h 17"/>
                      <a:gd name="T32" fmla="*/ 4 w 11"/>
                      <a:gd name="T33" fmla="*/ 13 h 17"/>
                      <a:gd name="T34" fmla="*/ 4 w 11"/>
                      <a:gd name="T35" fmla="*/ 13 h 17"/>
                      <a:gd name="T36" fmla="*/ 7 w 11"/>
                      <a:gd name="T37" fmla="*/ 9 h 17"/>
                      <a:gd name="T38" fmla="*/ 11 w 11"/>
                      <a:gd name="T39" fmla="*/ 9 h 17"/>
                      <a:gd name="T40" fmla="*/ 11 w 11"/>
                      <a:gd name="T41" fmla="*/ 9 h 17"/>
                      <a:gd name="T42" fmla="*/ 11 w 11"/>
                      <a:gd name="T43" fmla="*/ 4 h 17"/>
                      <a:gd name="T44" fmla="*/ 11 w 11"/>
                      <a:gd name="T45" fmla="*/ 4 h 17"/>
                      <a:gd name="T46" fmla="*/ 11 w 11"/>
                      <a:gd name="T47" fmla="*/ 4 h 17"/>
                      <a:gd name="T48" fmla="*/ 11 w 11"/>
                      <a:gd name="T49" fmla="*/ 4 h 17"/>
                      <a:gd name="T50" fmla="*/ 11 w 11"/>
                      <a:gd name="T51" fmla="*/ 0 h 17"/>
                      <a:gd name="T52" fmla="*/ 7 w 11"/>
                      <a:gd name="T53" fmla="*/ 0 h 17"/>
                      <a:gd name="T54" fmla="*/ 7 w 11"/>
                      <a:gd name="T55" fmla="*/ 0 h 17"/>
                      <a:gd name="T56" fmla="*/ 7 w 11"/>
                      <a:gd name="T57" fmla="*/ 4 h 17"/>
                      <a:gd name="T58" fmla="*/ 7 w 11"/>
                      <a:gd name="T59" fmla="*/ 4 h 17"/>
                      <a:gd name="T60" fmla="*/ 7 w 11"/>
                      <a:gd name="T61" fmla="*/ 9 h 17"/>
                      <a:gd name="T62" fmla="*/ 7 w 11"/>
                      <a:gd name="T63" fmla="*/ 9 h 17"/>
                      <a:gd name="T64" fmla="*/ 7 w 11"/>
                      <a:gd name="T65" fmla="*/ 9 h 17"/>
                      <a:gd name="T66" fmla="*/ 4 w 11"/>
                      <a:gd name="T67" fmla="*/ 9 h 17"/>
                      <a:gd name="T68" fmla="*/ 4 w 11"/>
                      <a:gd name="T69" fmla="*/ 9 h 17"/>
                      <a:gd name="T70" fmla="*/ 4 w 11"/>
                      <a:gd name="T71" fmla="*/ 13 h 17"/>
                      <a:gd name="T72" fmla="*/ 4 w 11"/>
                      <a:gd name="T73" fmla="*/ 13 h 17"/>
                      <a:gd name="T74" fmla="*/ 7 w 11"/>
                      <a:gd name="T75" fmla="*/ 13 h 17"/>
                      <a:gd name="T76" fmla="*/ 7 w 11"/>
                      <a:gd name="T77" fmla="*/ 17 h 17"/>
                      <a:gd name="T78" fmla="*/ 7 w 11"/>
                      <a:gd name="T79" fmla="*/ 17 h 17"/>
                      <a:gd name="T80" fmla="*/ 7 w 11"/>
                      <a:gd name="T81" fmla="*/ 17 h 17"/>
                      <a:gd name="T82" fmla="*/ 7 w 11"/>
                      <a:gd name="T83" fmla="*/ 17 h 17"/>
                      <a:gd name="T84" fmla="*/ 11 w 11"/>
                      <a:gd name="T85" fmla="*/ 1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
                      <a:gd name="T130" fmla="*/ 0 h 17"/>
                      <a:gd name="T131" fmla="*/ 11 w 11"/>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 h="17">
                        <a:moveTo>
                          <a:pt x="11" y="17"/>
                        </a:moveTo>
                        <a:lnTo>
                          <a:pt x="11" y="17"/>
                        </a:lnTo>
                        <a:lnTo>
                          <a:pt x="7" y="17"/>
                        </a:lnTo>
                        <a:lnTo>
                          <a:pt x="4" y="17"/>
                        </a:lnTo>
                        <a:lnTo>
                          <a:pt x="0" y="17"/>
                        </a:lnTo>
                        <a:lnTo>
                          <a:pt x="4" y="13"/>
                        </a:lnTo>
                        <a:lnTo>
                          <a:pt x="7" y="9"/>
                        </a:lnTo>
                        <a:lnTo>
                          <a:pt x="11" y="9"/>
                        </a:lnTo>
                        <a:lnTo>
                          <a:pt x="11" y="4"/>
                        </a:lnTo>
                        <a:lnTo>
                          <a:pt x="11" y="0"/>
                        </a:lnTo>
                        <a:lnTo>
                          <a:pt x="7" y="0"/>
                        </a:lnTo>
                        <a:lnTo>
                          <a:pt x="7" y="4"/>
                        </a:lnTo>
                        <a:lnTo>
                          <a:pt x="7" y="9"/>
                        </a:lnTo>
                        <a:lnTo>
                          <a:pt x="4" y="9"/>
                        </a:lnTo>
                        <a:lnTo>
                          <a:pt x="4" y="13"/>
                        </a:lnTo>
                        <a:lnTo>
                          <a:pt x="7" y="13"/>
                        </a:lnTo>
                        <a:lnTo>
                          <a:pt x="7" y="17"/>
                        </a:lnTo>
                        <a:lnTo>
                          <a:pt x="11" y="17"/>
                        </a:lnTo>
                        <a:close/>
                      </a:path>
                    </a:pathLst>
                  </a:custGeom>
                  <a:solidFill>
                    <a:srgbClr val="005E31"/>
                  </a:solidFill>
                  <a:ln w="6350">
                    <a:solidFill>
                      <a:srgbClr val="005E31"/>
                    </a:solidFill>
                    <a:round/>
                    <a:headEnd/>
                    <a:tailEnd/>
                  </a:ln>
                </p:spPr>
                <p:txBody>
                  <a:bodyPr/>
                  <a:lstStyle/>
                  <a:p>
                    <a:endParaRPr lang="fa-IR"/>
                  </a:p>
                </p:txBody>
              </p:sp>
              <p:sp>
                <p:nvSpPr>
                  <p:cNvPr id="1255" name="Freeform 1514"/>
                  <p:cNvSpPr>
                    <a:spLocks/>
                  </p:cNvSpPr>
                  <p:nvPr/>
                </p:nvSpPr>
                <p:spPr bwMode="auto">
                  <a:xfrm>
                    <a:off x="2471" y="3418"/>
                    <a:ext cx="12" cy="12"/>
                  </a:xfrm>
                  <a:custGeom>
                    <a:avLst/>
                    <a:gdLst>
                      <a:gd name="T0" fmla="*/ 12 w 12"/>
                      <a:gd name="T1" fmla="*/ 4 h 12"/>
                      <a:gd name="T2" fmla="*/ 12 w 12"/>
                      <a:gd name="T3" fmla="*/ 4 h 12"/>
                      <a:gd name="T4" fmla="*/ 12 w 12"/>
                      <a:gd name="T5" fmla="*/ 0 h 12"/>
                      <a:gd name="T6" fmla="*/ 12 w 12"/>
                      <a:gd name="T7" fmla="*/ 0 h 12"/>
                      <a:gd name="T8" fmla="*/ 12 w 12"/>
                      <a:gd name="T9" fmla="*/ 0 h 12"/>
                      <a:gd name="T10" fmla="*/ 12 w 12"/>
                      <a:gd name="T11" fmla="*/ 0 h 12"/>
                      <a:gd name="T12" fmla="*/ 8 w 12"/>
                      <a:gd name="T13" fmla="*/ 0 h 12"/>
                      <a:gd name="T14" fmla="*/ 8 w 12"/>
                      <a:gd name="T15" fmla="*/ 0 h 12"/>
                      <a:gd name="T16" fmla="*/ 8 w 12"/>
                      <a:gd name="T17" fmla="*/ 0 h 12"/>
                      <a:gd name="T18" fmla="*/ 4 w 12"/>
                      <a:gd name="T19" fmla="*/ 0 h 12"/>
                      <a:gd name="T20" fmla="*/ 4 w 12"/>
                      <a:gd name="T21" fmla="*/ 0 h 12"/>
                      <a:gd name="T22" fmla="*/ 0 w 12"/>
                      <a:gd name="T23" fmla="*/ 0 h 12"/>
                      <a:gd name="T24" fmla="*/ 0 w 12"/>
                      <a:gd name="T25" fmla="*/ 4 h 12"/>
                      <a:gd name="T26" fmla="*/ 0 w 12"/>
                      <a:gd name="T27" fmla="*/ 4 h 12"/>
                      <a:gd name="T28" fmla="*/ 0 w 12"/>
                      <a:gd name="T29" fmla="*/ 8 h 12"/>
                      <a:gd name="T30" fmla="*/ 0 w 12"/>
                      <a:gd name="T31" fmla="*/ 8 h 12"/>
                      <a:gd name="T32" fmla="*/ 0 w 12"/>
                      <a:gd name="T33" fmla="*/ 12 h 12"/>
                      <a:gd name="T34" fmla="*/ 0 w 12"/>
                      <a:gd name="T35" fmla="*/ 12 h 12"/>
                      <a:gd name="T36" fmla="*/ 0 w 12"/>
                      <a:gd name="T37" fmla="*/ 12 h 12"/>
                      <a:gd name="T38" fmla="*/ 0 w 12"/>
                      <a:gd name="T39" fmla="*/ 12 h 12"/>
                      <a:gd name="T40" fmla="*/ 4 w 12"/>
                      <a:gd name="T41" fmla="*/ 12 h 12"/>
                      <a:gd name="T42" fmla="*/ 8 w 12"/>
                      <a:gd name="T43" fmla="*/ 12 h 12"/>
                      <a:gd name="T44" fmla="*/ 8 w 12"/>
                      <a:gd name="T45" fmla="*/ 12 h 12"/>
                      <a:gd name="T46" fmla="*/ 8 w 12"/>
                      <a:gd name="T47" fmla="*/ 8 h 12"/>
                      <a:gd name="T48" fmla="*/ 12 w 12"/>
                      <a:gd name="T49" fmla="*/ 8 h 12"/>
                      <a:gd name="T50" fmla="*/ 12 w 12"/>
                      <a:gd name="T51" fmla="*/ 8 h 12"/>
                      <a:gd name="T52" fmla="*/ 12 w 12"/>
                      <a:gd name="T53" fmla="*/ 8 h 12"/>
                      <a:gd name="T54" fmla="*/ 12 w 12"/>
                      <a:gd name="T55" fmla="*/ 4 h 12"/>
                      <a:gd name="T56" fmla="*/ 12 w 12"/>
                      <a:gd name="T57" fmla="*/ 4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2"/>
                      <a:gd name="T89" fmla="*/ 12 w 12"/>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2">
                        <a:moveTo>
                          <a:pt x="12" y="4"/>
                        </a:moveTo>
                        <a:lnTo>
                          <a:pt x="12" y="4"/>
                        </a:lnTo>
                        <a:lnTo>
                          <a:pt x="12" y="0"/>
                        </a:lnTo>
                        <a:lnTo>
                          <a:pt x="8" y="0"/>
                        </a:lnTo>
                        <a:lnTo>
                          <a:pt x="4" y="0"/>
                        </a:lnTo>
                        <a:lnTo>
                          <a:pt x="0" y="0"/>
                        </a:lnTo>
                        <a:lnTo>
                          <a:pt x="0" y="4"/>
                        </a:lnTo>
                        <a:lnTo>
                          <a:pt x="0" y="8"/>
                        </a:lnTo>
                        <a:lnTo>
                          <a:pt x="0" y="12"/>
                        </a:lnTo>
                        <a:lnTo>
                          <a:pt x="4" y="12"/>
                        </a:lnTo>
                        <a:lnTo>
                          <a:pt x="8" y="12"/>
                        </a:lnTo>
                        <a:lnTo>
                          <a:pt x="8" y="8"/>
                        </a:lnTo>
                        <a:lnTo>
                          <a:pt x="12" y="8"/>
                        </a:lnTo>
                        <a:lnTo>
                          <a:pt x="12" y="4"/>
                        </a:lnTo>
                        <a:close/>
                      </a:path>
                    </a:pathLst>
                  </a:custGeom>
                  <a:solidFill>
                    <a:srgbClr val="005E31"/>
                  </a:solidFill>
                  <a:ln w="6350">
                    <a:solidFill>
                      <a:srgbClr val="005E31"/>
                    </a:solidFill>
                    <a:round/>
                    <a:headEnd/>
                    <a:tailEnd/>
                  </a:ln>
                </p:spPr>
                <p:txBody>
                  <a:bodyPr/>
                  <a:lstStyle/>
                  <a:p>
                    <a:endParaRPr lang="fa-IR"/>
                  </a:p>
                </p:txBody>
              </p:sp>
              <p:sp>
                <p:nvSpPr>
                  <p:cNvPr id="1256" name="Freeform 1515"/>
                  <p:cNvSpPr>
                    <a:spLocks/>
                  </p:cNvSpPr>
                  <p:nvPr/>
                </p:nvSpPr>
                <p:spPr bwMode="auto">
                  <a:xfrm>
                    <a:off x="2456" y="3418"/>
                    <a:ext cx="19" cy="12"/>
                  </a:xfrm>
                  <a:custGeom>
                    <a:avLst/>
                    <a:gdLst>
                      <a:gd name="T0" fmla="*/ 4 w 19"/>
                      <a:gd name="T1" fmla="*/ 12 h 12"/>
                      <a:gd name="T2" fmla="*/ 4 w 19"/>
                      <a:gd name="T3" fmla="*/ 12 h 12"/>
                      <a:gd name="T4" fmla="*/ 4 w 19"/>
                      <a:gd name="T5" fmla="*/ 12 h 12"/>
                      <a:gd name="T6" fmla="*/ 4 w 19"/>
                      <a:gd name="T7" fmla="*/ 12 h 12"/>
                      <a:gd name="T8" fmla="*/ 4 w 19"/>
                      <a:gd name="T9" fmla="*/ 12 h 12"/>
                      <a:gd name="T10" fmla="*/ 4 w 19"/>
                      <a:gd name="T11" fmla="*/ 8 h 12"/>
                      <a:gd name="T12" fmla="*/ 0 w 19"/>
                      <a:gd name="T13" fmla="*/ 8 h 12"/>
                      <a:gd name="T14" fmla="*/ 0 w 19"/>
                      <a:gd name="T15" fmla="*/ 4 h 12"/>
                      <a:gd name="T16" fmla="*/ 0 w 19"/>
                      <a:gd name="T17" fmla="*/ 4 h 12"/>
                      <a:gd name="T18" fmla="*/ 4 w 19"/>
                      <a:gd name="T19" fmla="*/ 4 h 12"/>
                      <a:gd name="T20" fmla="*/ 4 w 19"/>
                      <a:gd name="T21" fmla="*/ 0 h 12"/>
                      <a:gd name="T22" fmla="*/ 4 w 19"/>
                      <a:gd name="T23" fmla="*/ 0 h 12"/>
                      <a:gd name="T24" fmla="*/ 8 w 19"/>
                      <a:gd name="T25" fmla="*/ 0 h 12"/>
                      <a:gd name="T26" fmla="*/ 8 w 19"/>
                      <a:gd name="T27" fmla="*/ 0 h 12"/>
                      <a:gd name="T28" fmla="*/ 11 w 19"/>
                      <a:gd name="T29" fmla="*/ 0 h 12"/>
                      <a:gd name="T30" fmla="*/ 15 w 19"/>
                      <a:gd name="T31" fmla="*/ 4 h 12"/>
                      <a:gd name="T32" fmla="*/ 15 w 19"/>
                      <a:gd name="T33" fmla="*/ 4 h 12"/>
                      <a:gd name="T34" fmla="*/ 15 w 19"/>
                      <a:gd name="T35" fmla="*/ 4 h 12"/>
                      <a:gd name="T36" fmla="*/ 19 w 19"/>
                      <a:gd name="T37" fmla="*/ 8 h 12"/>
                      <a:gd name="T38" fmla="*/ 19 w 19"/>
                      <a:gd name="T39" fmla="*/ 8 h 12"/>
                      <a:gd name="T40" fmla="*/ 15 w 19"/>
                      <a:gd name="T41" fmla="*/ 8 h 12"/>
                      <a:gd name="T42" fmla="*/ 15 w 19"/>
                      <a:gd name="T43" fmla="*/ 12 h 12"/>
                      <a:gd name="T44" fmla="*/ 15 w 19"/>
                      <a:gd name="T45" fmla="*/ 12 h 12"/>
                      <a:gd name="T46" fmla="*/ 15 w 19"/>
                      <a:gd name="T47" fmla="*/ 12 h 12"/>
                      <a:gd name="T48" fmla="*/ 11 w 19"/>
                      <a:gd name="T49" fmla="*/ 12 h 12"/>
                      <a:gd name="T50" fmla="*/ 11 w 19"/>
                      <a:gd name="T51" fmla="*/ 12 h 12"/>
                      <a:gd name="T52" fmla="*/ 8 w 19"/>
                      <a:gd name="T53" fmla="*/ 12 h 12"/>
                      <a:gd name="T54" fmla="*/ 8 w 19"/>
                      <a:gd name="T55" fmla="*/ 12 h 12"/>
                      <a:gd name="T56" fmla="*/ 4 w 19"/>
                      <a:gd name="T57" fmla="*/ 12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12"/>
                      <a:gd name="T89" fmla="*/ 19 w 19"/>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12">
                        <a:moveTo>
                          <a:pt x="4" y="12"/>
                        </a:moveTo>
                        <a:lnTo>
                          <a:pt x="4" y="12"/>
                        </a:lnTo>
                        <a:lnTo>
                          <a:pt x="4" y="8"/>
                        </a:lnTo>
                        <a:lnTo>
                          <a:pt x="0" y="8"/>
                        </a:lnTo>
                        <a:lnTo>
                          <a:pt x="0" y="4"/>
                        </a:lnTo>
                        <a:lnTo>
                          <a:pt x="4" y="4"/>
                        </a:lnTo>
                        <a:lnTo>
                          <a:pt x="4" y="0"/>
                        </a:lnTo>
                        <a:lnTo>
                          <a:pt x="8" y="0"/>
                        </a:lnTo>
                        <a:lnTo>
                          <a:pt x="11" y="0"/>
                        </a:lnTo>
                        <a:lnTo>
                          <a:pt x="15" y="4"/>
                        </a:lnTo>
                        <a:lnTo>
                          <a:pt x="19" y="8"/>
                        </a:lnTo>
                        <a:lnTo>
                          <a:pt x="15" y="8"/>
                        </a:lnTo>
                        <a:lnTo>
                          <a:pt x="15" y="12"/>
                        </a:lnTo>
                        <a:lnTo>
                          <a:pt x="11" y="12"/>
                        </a:lnTo>
                        <a:lnTo>
                          <a:pt x="8" y="12"/>
                        </a:lnTo>
                        <a:lnTo>
                          <a:pt x="4" y="12"/>
                        </a:lnTo>
                        <a:close/>
                      </a:path>
                    </a:pathLst>
                  </a:custGeom>
                  <a:solidFill>
                    <a:srgbClr val="228129"/>
                  </a:solidFill>
                  <a:ln w="6350">
                    <a:solidFill>
                      <a:srgbClr val="228129"/>
                    </a:solidFill>
                    <a:round/>
                    <a:headEnd/>
                    <a:tailEnd/>
                  </a:ln>
                </p:spPr>
                <p:txBody>
                  <a:bodyPr/>
                  <a:lstStyle/>
                  <a:p>
                    <a:endParaRPr lang="fa-IR"/>
                  </a:p>
                </p:txBody>
              </p:sp>
              <p:sp>
                <p:nvSpPr>
                  <p:cNvPr id="1257" name="Freeform 1516"/>
                  <p:cNvSpPr>
                    <a:spLocks/>
                  </p:cNvSpPr>
                  <p:nvPr/>
                </p:nvSpPr>
                <p:spPr bwMode="auto">
                  <a:xfrm>
                    <a:off x="2467" y="3392"/>
                    <a:ext cx="8" cy="4"/>
                  </a:xfrm>
                  <a:custGeom>
                    <a:avLst/>
                    <a:gdLst>
                      <a:gd name="T0" fmla="*/ 0 w 8"/>
                      <a:gd name="T1" fmla="*/ 4 h 4"/>
                      <a:gd name="T2" fmla="*/ 0 w 8"/>
                      <a:gd name="T3" fmla="*/ 4 h 4"/>
                      <a:gd name="T4" fmla="*/ 0 w 8"/>
                      <a:gd name="T5" fmla="*/ 4 h 4"/>
                      <a:gd name="T6" fmla="*/ 0 w 8"/>
                      <a:gd name="T7" fmla="*/ 4 h 4"/>
                      <a:gd name="T8" fmla="*/ 0 w 8"/>
                      <a:gd name="T9" fmla="*/ 4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0 h 4"/>
                      <a:gd name="T24" fmla="*/ 4 w 8"/>
                      <a:gd name="T25" fmla="*/ 0 h 4"/>
                      <a:gd name="T26" fmla="*/ 4 w 8"/>
                      <a:gd name="T27" fmla="*/ 0 h 4"/>
                      <a:gd name="T28" fmla="*/ 4 w 8"/>
                      <a:gd name="T29" fmla="*/ 0 h 4"/>
                      <a:gd name="T30" fmla="*/ 4 w 8"/>
                      <a:gd name="T31" fmla="*/ 0 h 4"/>
                      <a:gd name="T32" fmla="*/ 8 w 8"/>
                      <a:gd name="T33" fmla="*/ 0 h 4"/>
                      <a:gd name="T34" fmla="*/ 8 w 8"/>
                      <a:gd name="T35" fmla="*/ 0 h 4"/>
                      <a:gd name="T36" fmla="*/ 8 w 8"/>
                      <a:gd name="T37" fmla="*/ 4 h 4"/>
                      <a:gd name="T38" fmla="*/ 8 w 8"/>
                      <a:gd name="T39" fmla="*/ 4 h 4"/>
                      <a:gd name="T40" fmla="*/ 4 w 8"/>
                      <a:gd name="T41" fmla="*/ 4 h 4"/>
                      <a:gd name="T42" fmla="*/ 4 w 8"/>
                      <a:gd name="T43" fmla="*/ 4 h 4"/>
                      <a:gd name="T44" fmla="*/ 4 w 8"/>
                      <a:gd name="T45" fmla="*/ 4 h 4"/>
                      <a:gd name="T46" fmla="*/ 4 w 8"/>
                      <a:gd name="T47" fmla="*/ 4 h 4"/>
                      <a:gd name="T48" fmla="*/ 0 w 8"/>
                      <a:gd name="T49" fmla="*/ 4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4"/>
                      <a:gd name="T77" fmla="*/ 8 w 8"/>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4">
                        <a:moveTo>
                          <a:pt x="0" y="4"/>
                        </a:moveTo>
                        <a:lnTo>
                          <a:pt x="0" y="4"/>
                        </a:lnTo>
                        <a:lnTo>
                          <a:pt x="0" y="0"/>
                        </a:lnTo>
                        <a:lnTo>
                          <a:pt x="4" y="0"/>
                        </a:lnTo>
                        <a:lnTo>
                          <a:pt x="8" y="0"/>
                        </a:lnTo>
                        <a:lnTo>
                          <a:pt x="8" y="4"/>
                        </a:lnTo>
                        <a:lnTo>
                          <a:pt x="4" y="4"/>
                        </a:lnTo>
                        <a:lnTo>
                          <a:pt x="0" y="4"/>
                        </a:lnTo>
                        <a:close/>
                      </a:path>
                    </a:pathLst>
                  </a:custGeom>
                  <a:solidFill>
                    <a:srgbClr val="228129"/>
                  </a:solidFill>
                  <a:ln w="6350">
                    <a:solidFill>
                      <a:srgbClr val="228129"/>
                    </a:solidFill>
                    <a:round/>
                    <a:headEnd/>
                    <a:tailEnd/>
                  </a:ln>
                </p:spPr>
                <p:txBody>
                  <a:bodyPr/>
                  <a:lstStyle/>
                  <a:p>
                    <a:endParaRPr lang="fa-IR"/>
                  </a:p>
                </p:txBody>
              </p:sp>
              <p:sp>
                <p:nvSpPr>
                  <p:cNvPr id="1258" name="Freeform 1517"/>
                  <p:cNvSpPr>
                    <a:spLocks/>
                  </p:cNvSpPr>
                  <p:nvPr/>
                </p:nvSpPr>
                <p:spPr bwMode="auto">
                  <a:xfrm>
                    <a:off x="2452" y="3379"/>
                    <a:ext cx="15" cy="22"/>
                  </a:xfrm>
                  <a:custGeom>
                    <a:avLst/>
                    <a:gdLst>
                      <a:gd name="T0" fmla="*/ 12 w 15"/>
                      <a:gd name="T1" fmla="*/ 9 h 22"/>
                      <a:gd name="T2" fmla="*/ 12 w 15"/>
                      <a:gd name="T3" fmla="*/ 9 h 22"/>
                      <a:gd name="T4" fmla="*/ 12 w 15"/>
                      <a:gd name="T5" fmla="*/ 9 h 22"/>
                      <a:gd name="T6" fmla="*/ 12 w 15"/>
                      <a:gd name="T7" fmla="*/ 13 h 22"/>
                      <a:gd name="T8" fmla="*/ 12 w 15"/>
                      <a:gd name="T9" fmla="*/ 13 h 22"/>
                      <a:gd name="T10" fmla="*/ 12 w 15"/>
                      <a:gd name="T11" fmla="*/ 13 h 22"/>
                      <a:gd name="T12" fmla="*/ 15 w 15"/>
                      <a:gd name="T13" fmla="*/ 13 h 22"/>
                      <a:gd name="T14" fmla="*/ 15 w 15"/>
                      <a:gd name="T15" fmla="*/ 13 h 22"/>
                      <a:gd name="T16" fmla="*/ 15 w 15"/>
                      <a:gd name="T17" fmla="*/ 17 h 22"/>
                      <a:gd name="T18" fmla="*/ 15 w 15"/>
                      <a:gd name="T19" fmla="*/ 17 h 22"/>
                      <a:gd name="T20" fmla="*/ 12 w 15"/>
                      <a:gd name="T21" fmla="*/ 17 h 22"/>
                      <a:gd name="T22" fmla="*/ 12 w 15"/>
                      <a:gd name="T23" fmla="*/ 22 h 22"/>
                      <a:gd name="T24" fmla="*/ 12 w 15"/>
                      <a:gd name="T25" fmla="*/ 22 h 22"/>
                      <a:gd name="T26" fmla="*/ 12 w 15"/>
                      <a:gd name="T27" fmla="*/ 22 h 22"/>
                      <a:gd name="T28" fmla="*/ 8 w 15"/>
                      <a:gd name="T29" fmla="*/ 22 h 22"/>
                      <a:gd name="T30" fmla="*/ 8 w 15"/>
                      <a:gd name="T31" fmla="*/ 22 h 22"/>
                      <a:gd name="T32" fmla="*/ 8 w 15"/>
                      <a:gd name="T33" fmla="*/ 22 h 22"/>
                      <a:gd name="T34" fmla="*/ 8 w 15"/>
                      <a:gd name="T35" fmla="*/ 22 h 22"/>
                      <a:gd name="T36" fmla="*/ 4 w 15"/>
                      <a:gd name="T37" fmla="*/ 22 h 22"/>
                      <a:gd name="T38" fmla="*/ 4 w 15"/>
                      <a:gd name="T39" fmla="*/ 17 h 22"/>
                      <a:gd name="T40" fmla="*/ 0 w 15"/>
                      <a:gd name="T41" fmla="*/ 17 h 22"/>
                      <a:gd name="T42" fmla="*/ 0 w 15"/>
                      <a:gd name="T43" fmla="*/ 13 h 22"/>
                      <a:gd name="T44" fmla="*/ 0 w 15"/>
                      <a:gd name="T45" fmla="*/ 13 h 22"/>
                      <a:gd name="T46" fmla="*/ 0 w 15"/>
                      <a:gd name="T47" fmla="*/ 9 h 22"/>
                      <a:gd name="T48" fmla="*/ 0 w 15"/>
                      <a:gd name="T49" fmla="*/ 9 h 22"/>
                      <a:gd name="T50" fmla="*/ 0 w 15"/>
                      <a:gd name="T51" fmla="*/ 5 h 22"/>
                      <a:gd name="T52" fmla="*/ 0 w 15"/>
                      <a:gd name="T53" fmla="*/ 5 h 22"/>
                      <a:gd name="T54" fmla="*/ 0 w 15"/>
                      <a:gd name="T55" fmla="*/ 5 h 22"/>
                      <a:gd name="T56" fmla="*/ 4 w 15"/>
                      <a:gd name="T57" fmla="*/ 5 h 22"/>
                      <a:gd name="T58" fmla="*/ 4 w 15"/>
                      <a:gd name="T59" fmla="*/ 0 h 22"/>
                      <a:gd name="T60" fmla="*/ 4 w 15"/>
                      <a:gd name="T61" fmla="*/ 0 h 22"/>
                      <a:gd name="T62" fmla="*/ 8 w 15"/>
                      <a:gd name="T63" fmla="*/ 0 h 22"/>
                      <a:gd name="T64" fmla="*/ 8 w 15"/>
                      <a:gd name="T65" fmla="*/ 5 h 22"/>
                      <a:gd name="T66" fmla="*/ 8 w 15"/>
                      <a:gd name="T67" fmla="*/ 5 h 22"/>
                      <a:gd name="T68" fmla="*/ 8 w 15"/>
                      <a:gd name="T69" fmla="*/ 5 h 22"/>
                      <a:gd name="T70" fmla="*/ 8 w 15"/>
                      <a:gd name="T71" fmla="*/ 5 h 22"/>
                      <a:gd name="T72" fmla="*/ 8 w 15"/>
                      <a:gd name="T73" fmla="*/ 9 h 22"/>
                      <a:gd name="T74" fmla="*/ 8 w 15"/>
                      <a:gd name="T75" fmla="*/ 9 h 22"/>
                      <a:gd name="T76" fmla="*/ 12 w 15"/>
                      <a:gd name="T77" fmla="*/ 9 h 22"/>
                      <a:gd name="T78" fmla="*/ 12 w 15"/>
                      <a:gd name="T79" fmla="*/ 9 h 22"/>
                      <a:gd name="T80" fmla="*/ 12 w 15"/>
                      <a:gd name="T81" fmla="*/ 9 h 22"/>
                      <a:gd name="T82" fmla="*/ 12 w 15"/>
                      <a:gd name="T83" fmla="*/ 9 h 22"/>
                      <a:gd name="T84" fmla="*/ 12 w 15"/>
                      <a:gd name="T85" fmla="*/ 13 h 22"/>
                      <a:gd name="T86" fmla="*/ 12 w 15"/>
                      <a:gd name="T87" fmla="*/ 13 h 22"/>
                      <a:gd name="T88" fmla="*/ 12 w 15"/>
                      <a:gd name="T89" fmla="*/ 9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2"/>
                      <a:gd name="T137" fmla="*/ 15 w 15"/>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2">
                        <a:moveTo>
                          <a:pt x="12" y="9"/>
                        </a:moveTo>
                        <a:lnTo>
                          <a:pt x="12" y="9"/>
                        </a:lnTo>
                        <a:lnTo>
                          <a:pt x="12" y="13"/>
                        </a:lnTo>
                        <a:lnTo>
                          <a:pt x="15" y="13"/>
                        </a:lnTo>
                        <a:lnTo>
                          <a:pt x="15" y="17"/>
                        </a:lnTo>
                        <a:lnTo>
                          <a:pt x="12" y="17"/>
                        </a:lnTo>
                        <a:lnTo>
                          <a:pt x="12" y="22"/>
                        </a:lnTo>
                        <a:lnTo>
                          <a:pt x="8" y="22"/>
                        </a:lnTo>
                        <a:lnTo>
                          <a:pt x="4" y="22"/>
                        </a:lnTo>
                        <a:lnTo>
                          <a:pt x="4" y="17"/>
                        </a:lnTo>
                        <a:lnTo>
                          <a:pt x="0" y="17"/>
                        </a:lnTo>
                        <a:lnTo>
                          <a:pt x="0" y="13"/>
                        </a:lnTo>
                        <a:lnTo>
                          <a:pt x="0" y="9"/>
                        </a:lnTo>
                        <a:lnTo>
                          <a:pt x="0" y="5"/>
                        </a:lnTo>
                        <a:lnTo>
                          <a:pt x="4" y="5"/>
                        </a:lnTo>
                        <a:lnTo>
                          <a:pt x="4" y="0"/>
                        </a:lnTo>
                        <a:lnTo>
                          <a:pt x="8" y="0"/>
                        </a:lnTo>
                        <a:lnTo>
                          <a:pt x="8" y="5"/>
                        </a:lnTo>
                        <a:lnTo>
                          <a:pt x="8" y="9"/>
                        </a:lnTo>
                        <a:lnTo>
                          <a:pt x="12" y="9"/>
                        </a:lnTo>
                        <a:lnTo>
                          <a:pt x="12" y="13"/>
                        </a:lnTo>
                        <a:lnTo>
                          <a:pt x="12" y="9"/>
                        </a:lnTo>
                        <a:close/>
                      </a:path>
                    </a:pathLst>
                  </a:custGeom>
                  <a:solidFill>
                    <a:srgbClr val="005E31"/>
                  </a:solidFill>
                  <a:ln w="6350">
                    <a:solidFill>
                      <a:srgbClr val="005E31"/>
                    </a:solidFill>
                    <a:round/>
                    <a:headEnd/>
                    <a:tailEnd/>
                  </a:ln>
                </p:spPr>
                <p:txBody>
                  <a:bodyPr/>
                  <a:lstStyle/>
                  <a:p>
                    <a:endParaRPr lang="fa-IR"/>
                  </a:p>
                </p:txBody>
              </p:sp>
              <p:sp>
                <p:nvSpPr>
                  <p:cNvPr id="1259" name="Freeform 1518"/>
                  <p:cNvSpPr>
                    <a:spLocks/>
                  </p:cNvSpPr>
                  <p:nvPr/>
                </p:nvSpPr>
                <p:spPr bwMode="auto">
                  <a:xfrm>
                    <a:off x="2460" y="3371"/>
                    <a:ext cx="11" cy="17"/>
                  </a:xfrm>
                  <a:custGeom>
                    <a:avLst/>
                    <a:gdLst>
                      <a:gd name="T0" fmla="*/ 11 w 11"/>
                      <a:gd name="T1" fmla="*/ 8 h 17"/>
                      <a:gd name="T2" fmla="*/ 11 w 11"/>
                      <a:gd name="T3" fmla="*/ 8 h 17"/>
                      <a:gd name="T4" fmla="*/ 11 w 11"/>
                      <a:gd name="T5" fmla="*/ 8 h 17"/>
                      <a:gd name="T6" fmla="*/ 11 w 11"/>
                      <a:gd name="T7" fmla="*/ 8 h 17"/>
                      <a:gd name="T8" fmla="*/ 11 w 11"/>
                      <a:gd name="T9" fmla="*/ 8 h 17"/>
                      <a:gd name="T10" fmla="*/ 11 w 11"/>
                      <a:gd name="T11" fmla="*/ 8 h 17"/>
                      <a:gd name="T12" fmla="*/ 11 w 11"/>
                      <a:gd name="T13" fmla="*/ 13 h 17"/>
                      <a:gd name="T14" fmla="*/ 11 w 11"/>
                      <a:gd name="T15" fmla="*/ 13 h 17"/>
                      <a:gd name="T16" fmla="*/ 11 w 11"/>
                      <a:gd name="T17" fmla="*/ 13 h 17"/>
                      <a:gd name="T18" fmla="*/ 11 w 11"/>
                      <a:gd name="T19" fmla="*/ 13 h 17"/>
                      <a:gd name="T20" fmla="*/ 11 w 11"/>
                      <a:gd name="T21" fmla="*/ 17 h 17"/>
                      <a:gd name="T22" fmla="*/ 11 w 11"/>
                      <a:gd name="T23" fmla="*/ 17 h 17"/>
                      <a:gd name="T24" fmla="*/ 11 w 11"/>
                      <a:gd name="T25" fmla="*/ 17 h 17"/>
                      <a:gd name="T26" fmla="*/ 11 w 11"/>
                      <a:gd name="T27" fmla="*/ 17 h 17"/>
                      <a:gd name="T28" fmla="*/ 7 w 11"/>
                      <a:gd name="T29" fmla="*/ 17 h 17"/>
                      <a:gd name="T30" fmla="*/ 7 w 11"/>
                      <a:gd name="T31" fmla="*/ 17 h 17"/>
                      <a:gd name="T32" fmla="*/ 7 w 11"/>
                      <a:gd name="T33" fmla="*/ 17 h 17"/>
                      <a:gd name="T34" fmla="*/ 4 w 11"/>
                      <a:gd name="T35" fmla="*/ 17 h 17"/>
                      <a:gd name="T36" fmla="*/ 4 w 11"/>
                      <a:gd name="T37" fmla="*/ 17 h 17"/>
                      <a:gd name="T38" fmla="*/ 0 w 11"/>
                      <a:gd name="T39" fmla="*/ 17 h 17"/>
                      <a:gd name="T40" fmla="*/ 0 w 11"/>
                      <a:gd name="T41" fmla="*/ 13 h 17"/>
                      <a:gd name="T42" fmla="*/ 0 w 11"/>
                      <a:gd name="T43" fmla="*/ 13 h 17"/>
                      <a:gd name="T44" fmla="*/ 0 w 11"/>
                      <a:gd name="T45" fmla="*/ 8 h 17"/>
                      <a:gd name="T46" fmla="*/ 0 w 11"/>
                      <a:gd name="T47" fmla="*/ 8 h 17"/>
                      <a:gd name="T48" fmla="*/ 0 w 11"/>
                      <a:gd name="T49" fmla="*/ 4 h 17"/>
                      <a:gd name="T50" fmla="*/ 0 w 11"/>
                      <a:gd name="T51" fmla="*/ 4 h 17"/>
                      <a:gd name="T52" fmla="*/ 0 w 11"/>
                      <a:gd name="T53" fmla="*/ 0 h 17"/>
                      <a:gd name="T54" fmla="*/ 0 w 11"/>
                      <a:gd name="T55" fmla="*/ 0 h 17"/>
                      <a:gd name="T56" fmla="*/ 4 w 11"/>
                      <a:gd name="T57" fmla="*/ 0 h 17"/>
                      <a:gd name="T58" fmla="*/ 4 w 11"/>
                      <a:gd name="T59" fmla="*/ 0 h 17"/>
                      <a:gd name="T60" fmla="*/ 4 w 11"/>
                      <a:gd name="T61" fmla="*/ 0 h 17"/>
                      <a:gd name="T62" fmla="*/ 4 w 11"/>
                      <a:gd name="T63" fmla="*/ 0 h 17"/>
                      <a:gd name="T64" fmla="*/ 7 w 11"/>
                      <a:gd name="T65" fmla="*/ 0 h 17"/>
                      <a:gd name="T66" fmla="*/ 7 w 11"/>
                      <a:gd name="T67" fmla="*/ 0 h 17"/>
                      <a:gd name="T68" fmla="*/ 7 w 11"/>
                      <a:gd name="T69" fmla="*/ 0 h 17"/>
                      <a:gd name="T70" fmla="*/ 7 w 11"/>
                      <a:gd name="T71" fmla="*/ 4 h 17"/>
                      <a:gd name="T72" fmla="*/ 7 w 11"/>
                      <a:gd name="T73" fmla="*/ 4 h 17"/>
                      <a:gd name="T74" fmla="*/ 7 w 11"/>
                      <a:gd name="T75" fmla="*/ 4 h 17"/>
                      <a:gd name="T76" fmla="*/ 7 w 11"/>
                      <a:gd name="T77" fmla="*/ 4 h 17"/>
                      <a:gd name="T78" fmla="*/ 11 w 11"/>
                      <a:gd name="T79" fmla="*/ 4 h 17"/>
                      <a:gd name="T80" fmla="*/ 11 w 11"/>
                      <a:gd name="T81" fmla="*/ 4 h 17"/>
                      <a:gd name="T82" fmla="*/ 11 w 11"/>
                      <a:gd name="T83" fmla="*/ 8 h 17"/>
                      <a:gd name="T84" fmla="*/ 11 w 11"/>
                      <a:gd name="T85" fmla="*/ 8 h 17"/>
                      <a:gd name="T86" fmla="*/ 11 w 11"/>
                      <a:gd name="T87" fmla="*/ 8 h 17"/>
                      <a:gd name="T88" fmla="*/ 11 w 11"/>
                      <a:gd name="T89" fmla="*/ 8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17"/>
                      <a:gd name="T137" fmla="*/ 11 w 11"/>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17">
                        <a:moveTo>
                          <a:pt x="11" y="8"/>
                        </a:moveTo>
                        <a:lnTo>
                          <a:pt x="11" y="8"/>
                        </a:lnTo>
                        <a:lnTo>
                          <a:pt x="11" y="13"/>
                        </a:lnTo>
                        <a:lnTo>
                          <a:pt x="11" y="17"/>
                        </a:lnTo>
                        <a:lnTo>
                          <a:pt x="7" y="17"/>
                        </a:lnTo>
                        <a:lnTo>
                          <a:pt x="4" y="17"/>
                        </a:lnTo>
                        <a:lnTo>
                          <a:pt x="0" y="17"/>
                        </a:lnTo>
                        <a:lnTo>
                          <a:pt x="0" y="13"/>
                        </a:lnTo>
                        <a:lnTo>
                          <a:pt x="0" y="8"/>
                        </a:lnTo>
                        <a:lnTo>
                          <a:pt x="0" y="4"/>
                        </a:lnTo>
                        <a:lnTo>
                          <a:pt x="0" y="0"/>
                        </a:lnTo>
                        <a:lnTo>
                          <a:pt x="4" y="0"/>
                        </a:lnTo>
                        <a:lnTo>
                          <a:pt x="7" y="0"/>
                        </a:lnTo>
                        <a:lnTo>
                          <a:pt x="7" y="4"/>
                        </a:lnTo>
                        <a:lnTo>
                          <a:pt x="11" y="4"/>
                        </a:lnTo>
                        <a:lnTo>
                          <a:pt x="11" y="8"/>
                        </a:lnTo>
                        <a:close/>
                      </a:path>
                    </a:pathLst>
                  </a:custGeom>
                  <a:solidFill>
                    <a:srgbClr val="005E31"/>
                  </a:solidFill>
                  <a:ln w="6350">
                    <a:solidFill>
                      <a:srgbClr val="005E31"/>
                    </a:solidFill>
                    <a:round/>
                    <a:headEnd/>
                    <a:tailEnd/>
                  </a:ln>
                </p:spPr>
                <p:txBody>
                  <a:bodyPr/>
                  <a:lstStyle/>
                  <a:p>
                    <a:endParaRPr lang="fa-IR"/>
                  </a:p>
                </p:txBody>
              </p:sp>
              <p:sp>
                <p:nvSpPr>
                  <p:cNvPr id="1260" name="Freeform 1519"/>
                  <p:cNvSpPr>
                    <a:spLocks/>
                  </p:cNvSpPr>
                  <p:nvPr/>
                </p:nvSpPr>
                <p:spPr bwMode="auto">
                  <a:xfrm>
                    <a:off x="2464" y="3371"/>
                    <a:ext cx="15" cy="21"/>
                  </a:xfrm>
                  <a:custGeom>
                    <a:avLst/>
                    <a:gdLst>
                      <a:gd name="T0" fmla="*/ 0 w 15"/>
                      <a:gd name="T1" fmla="*/ 13 h 21"/>
                      <a:gd name="T2" fmla="*/ 0 w 15"/>
                      <a:gd name="T3" fmla="*/ 13 h 21"/>
                      <a:gd name="T4" fmla="*/ 0 w 15"/>
                      <a:gd name="T5" fmla="*/ 13 h 21"/>
                      <a:gd name="T6" fmla="*/ 0 w 15"/>
                      <a:gd name="T7" fmla="*/ 13 h 21"/>
                      <a:gd name="T8" fmla="*/ 0 w 15"/>
                      <a:gd name="T9" fmla="*/ 13 h 21"/>
                      <a:gd name="T10" fmla="*/ 0 w 15"/>
                      <a:gd name="T11" fmla="*/ 13 h 21"/>
                      <a:gd name="T12" fmla="*/ 0 w 15"/>
                      <a:gd name="T13" fmla="*/ 13 h 21"/>
                      <a:gd name="T14" fmla="*/ 0 w 15"/>
                      <a:gd name="T15" fmla="*/ 17 h 21"/>
                      <a:gd name="T16" fmla="*/ 0 w 15"/>
                      <a:gd name="T17" fmla="*/ 17 h 21"/>
                      <a:gd name="T18" fmla="*/ 3 w 15"/>
                      <a:gd name="T19" fmla="*/ 21 h 21"/>
                      <a:gd name="T20" fmla="*/ 3 w 15"/>
                      <a:gd name="T21" fmla="*/ 21 h 21"/>
                      <a:gd name="T22" fmla="*/ 3 w 15"/>
                      <a:gd name="T23" fmla="*/ 21 h 21"/>
                      <a:gd name="T24" fmla="*/ 3 w 15"/>
                      <a:gd name="T25" fmla="*/ 21 h 21"/>
                      <a:gd name="T26" fmla="*/ 7 w 15"/>
                      <a:gd name="T27" fmla="*/ 21 h 21"/>
                      <a:gd name="T28" fmla="*/ 7 w 15"/>
                      <a:gd name="T29" fmla="*/ 21 h 21"/>
                      <a:gd name="T30" fmla="*/ 7 w 15"/>
                      <a:gd name="T31" fmla="*/ 21 h 21"/>
                      <a:gd name="T32" fmla="*/ 11 w 15"/>
                      <a:gd name="T33" fmla="*/ 21 h 21"/>
                      <a:gd name="T34" fmla="*/ 11 w 15"/>
                      <a:gd name="T35" fmla="*/ 21 h 21"/>
                      <a:gd name="T36" fmla="*/ 11 w 15"/>
                      <a:gd name="T37" fmla="*/ 21 h 21"/>
                      <a:gd name="T38" fmla="*/ 11 w 15"/>
                      <a:gd name="T39" fmla="*/ 17 h 21"/>
                      <a:gd name="T40" fmla="*/ 15 w 15"/>
                      <a:gd name="T41" fmla="*/ 17 h 21"/>
                      <a:gd name="T42" fmla="*/ 15 w 15"/>
                      <a:gd name="T43" fmla="*/ 13 h 21"/>
                      <a:gd name="T44" fmla="*/ 15 w 15"/>
                      <a:gd name="T45" fmla="*/ 13 h 21"/>
                      <a:gd name="T46" fmla="*/ 15 w 15"/>
                      <a:gd name="T47" fmla="*/ 8 h 21"/>
                      <a:gd name="T48" fmla="*/ 15 w 15"/>
                      <a:gd name="T49" fmla="*/ 8 h 21"/>
                      <a:gd name="T50" fmla="*/ 15 w 15"/>
                      <a:gd name="T51" fmla="*/ 8 h 21"/>
                      <a:gd name="T52" fmla="*/ 15 w 15"/>
                      <a:gd name="T53" fmla="*/ 4 h 21"/>
                      <a:gd name="T54" fmla="*/ 15 w 15"/>
                      <a:gd name="T55" fmla="*/ 4 h 21"/>
                      <a:gd name="T56" fmla="*/ 15 w 15"/>
                      <a:gd name="T57" fmla="*/ 4 h 21"/>
                      <a:gd name="T58" fmla="*/ 11 w 15"/>
                      <a:gd name="T59" fmla="*/ 4 h 21"/>
                      <a:gd name="T60" fmla="*/ 11 w 15"/>
                      <a:gd name="T61" fmla="*/ 0 h 21"/>
                      <a:gd name="T62" fmla="*/ 11 w 15"/>
                      <a:gd name="T63" fmla="*/ 0 h 21"/>
                      <a:gd name="T64" fmla="*/ 7 w 15"/>
                      <a:gd name="T65" fmla="*/ 0 h 21"/>
                      <a:gd name="T66" fmla="*/ 7 w 15"/>
                      <a:gd name="T67" fmla="*/ 0 h 21"/>
                      <a:gd name="T68" fmla="*/ 7 w 15"/>
                      <a:gd name="T69" fmla="*/ 4 h 21"/>
                      <a:gd name="T70" fmla="*/ 7 w 15"/>
                      <a:gd name="T71" fmla="*/ 4 h 21"/>
                      <a:gd name="T72" fmla="*/ 7 w 15"/>
                      <a:gd name="T73" fmla="*/ 4 h 21"/>
                      <a:gd name="T74" fmla="*/ 3 w 15"/>
                      <a:gd name="T75" fmla="*/ 4 h 21"/>
                      <a:gd name="T76" fmla="*/ 3 w 15"/>
                      <a:gd name="T77" fmla="*/ 8 h 21"/>
                      <a:gd name="T78" fmla="*/ 3 w 15"/>
                      <a:gd name="T79" fmla="*/ 8 h 21"/>
                      <a:gd name="T80" fmla="*/ 3 w 15"/>
                      <a:gd name="T81" fmla="*/ 8 h 21"/>
                      <a:gd name="T82" fmla="*/ 3 w 15"/>
                      <a:gd name="T83" fmla="*/ 8 h 21"/>
                      <a:gd name="T84" fmla="*/ 3 w 15"/>
                      <a:gd name="T85" fmla="*/ 8 h 21"/>
                      <a:gd name="T86" fmla="*/ 3 w 15"/>
                      <a:gd name="T87" fmla="*/ 8 h 21"/>
                      <a:gd name="T88" fmla="*/ 0 w 15"/>
                      <a:gd name="T89" fmla="*/ 8 h 21"/>
                      <a:gd name="T90" fmla="*/ 0 w 15"/>
                      <a:gd name="T91" fmla="*/ 13 h 21"/>
                      <a:gd name="T92" fmla="*/ 0 w 15"/>
                      <a:gd name="T93" fmla="*/ 13 h 21"/>
                      <a:gd name="T94" fmla="*/ 0 w 15"/>
                      <a:gd name="T95" fmla="*/ 13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
                      <a:gd name="T145" fmla="*/ 0 h 21"/>
                      <a:gd name="T146" fmla="*/ 15 w 1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 h="21">
                        <a:moveTo>
                          <a:pt x="0" y="13"/>
                        </a:moveTo>
                        <a:lnTo>
                          <a:pt x="0" y="13"/>
                        </a:lnTo>
                        <a:lnTo>
                          <a:pt x="0" y="17"/>
                        </a:lnTo>
                        <a:lnTo>
                          <a:pt x="3" y="21"/>
                        </a:lnTo>
                        <a:lnTo>
                          <a:pt x="7" y="21"/>
                        </a:lnTo>
                        <a:lnTo>
                          <a:pt x="11" y="21"/>
                        </a:lnTo>
                        <a:lnTo>
                          <a:pt x="11" y="17"/>
                        </a:lnTo>
                        <a:lnTo>
                          <a:pt x="15" y="17"/>
                        </a:lnTo>
                        <a:lnTo>
                          <a:pt x="15" y="13"/>
                        </a:lnTo>
                        <a:lnTo>
                          <a:pt x="15" y="8"/>
                        </a:lnTo>
                        <a:lnTo>
                          <a:pt x="15" y="4"/>
                        </a:lnTo>
                        <a:lnTo>
                          <a:pt x="11" y="4"/>
                        </a:lnTo>
                        <a:lnTo>
                          <a:pt x="11" y="0"/>
                        </a:lnTo>
                        <a:lnTo>
                          <a:pt x="7" y="0"/>
                        </a:lnTo>
                        <a:lnTo>
                          <a:pt x="7" y="4"/>
                        </a:lnTo>
                        <a:lnTo>
                          <a:pt x="3" y="4"/>
                        </a:lnTo>
                        <a:lnTo>
                          <a:pt x="3" y="8"/>
                        </a:lnTo>
                        <a:lnTo>
                          <a:pt x="0" y="8"/>
                        </a:lnTo>
                        <a:lnTo>
                          <a:pt x="0" y="13"/>
                        </a:lnTo>
                        <a:close/>
                      </a:path>
                    </a:pathLst>
                  </a:custGeom>
                  <a:solidFill>
                    <a:srgbClr val="005E31"/>
                  </a:solidFill>
                  <a:ln w="6350">
                    <a:solidFill>
                      <a:srgbClr val="005E31"/>
                    </a:solidFill>
                    <a:round/>
                    <a:headEnd/>
                    <a:tailEnd/>
                  </a:ln>
                </p:spPr>
                <p:txBody>
                  <a:bodyPr/>
                  <a:lstStyle/>
                  <a:p>
                    <a:endParaRPr lang="fa-IR"/>
                  </a:p>
                </p:txBody>
              </p:sp>
            </p:grpSp>
          </p:grpSp>
          <p:sp>
            <p:nvSpPr>
              <p:cNvPr id="914" name="Freeform 1520"/>
              <p:cNvSpPr>
                <a:spLocks/>
              </p:cNvSpPr>
              <p:nvPr/>
            </p:nvSpPr>
            <p:spPr bwMode="auto">
              <a:xfrm>
                <a:off x="2083" y="3447"/>
                <a:ext cx="105" cy="162"/>
              </a:xfrm>
              <a:custGeom>
                <a:avLst/>
                <a:gdLst>
                  <a:gd name="T0" fmla="*/ 41 w 105"/>
                  <a:gd name="T1" fmla="*/ 22 h 162"/>
                  <a:gd name="T2" fmla="*/ 45 w 105"/>
                  <a:gd name="T3" fmla="*/ 26 h 162"/>
                  <a:gd name="T4" fmla="*/ 49 w 105"/>
                  <a:gd name="T5" fmla="*/ 38 h 162"/>
                  <a:gd name="T6" fmla="*/ 53 w 105"/>
                  <a:gd name="T7" fmla="*/ 47 h 162"/>
                  <a:gd name="T8" fmla="*/ 56 w 105"/>
                  <a:gd name="T9" fmla="*/ 47 h 162"/>
                  <a:gd name="T10" fmla="*/ 60 w 105"/>
                  <a:gd name="T11" fmla="*/ 51 h 162"/>
                  <a:gd name="T12" fmla="*/ 64 w 105"/>
                  <a:gd name="T13" fmla="*/ 60 h 162"/>
                  <a:gd name="T14" fmla="*/ 71 w 105"/>
                  <a:gd name="T15" fmla="*/ 64 h 162"/>
                  <a:gd name="T16" fmla="*/ 87 w 105"/>
                  <a:gd name="T17" fmla="*/ 72 h 162"/>
                  <a:gd name="T18" fmla="*/ 94 w 105"/>
                  <a:gd name="T19" fmla="*/ 77 h 162"/>
                  <a:gd name="T20" fmla="*/ 98 w 105"/>
                  <a:gd name="T21" fmla="*/ 81 h 162"/>
                  <a:gd name="T22" fmla="*/ 102 w 105"/>
                  <a:gd name="T23" fmla="*/ 89 h 162"/>
                  <a:gd name="T24" fmla="*/ 105 w 105"/>
                  <a:gd name="T25" fmla="*/ 102 h 162"/>
                  <a:gd name="T26" fmla="*/ 105 w 105"/>
                  <a:gd name="T27" fmla="*/ 111 h 162"/>
                  <a:gd name="T28" fmla="*/ 105 w 105"/>
                  <a:gd name="T29" fmla="*/ 119 h 162"/>
                  <a:gd name="T30" fmla="*/ 105 w 105"/>
                  <a:gd name="T31" fmla="*/ 128 h 162"/>
                  <a:gd name="T32" fmla="*/ 105 w 105"/>
                  <a:gd name="T33" fmla="*/ 136 h 162"/>
                  <a:gd name="T34" fmla="*/ 102 w 105"/>
                  <a:gd name="T35" fmla="*/ 140 h 162"/>
                  <a:gd name="T36" fmla="*/ 98 w 105"/>
                  <a:gd name="T37" fmla="*/ 149 h 162"/>
                  <a:gd name="T38" fmla="*/ 94 w 105"/>
                  <a:gd name="T39" fmla="*/ 153 h 162"/>
                  <a:gd name="T40" fmla="*/ 90 w 105"/>
                  <a:gd name="T41" fmla="*/ 157 h 162"/>
                  <a:gd name="T42" fmla="*/ 83 w 105"/>
                  <a:gd name="T43" fmla="*/ 157 h 162"/>
                  <a:gd name="T44" fmla="*/ 75 w 105"/>
                  <a:gd name="T45" fmla="*/ 162 h 162"/>
                  <a:gd name="T46" fmla="*/ 68 w 105"/>
                  <a:gd name="T47" fmla="*/ 162 h 162"/>
                  <a:gd name="T48" fmla="*/ 64 w 105"/>
                  <a:gd name="T49" fmla="*/ 162 h 162"/>
                  <a:gd name="T50" fmla="*/ 56 w 105"/>
                  <a:gd name="T51" fmla="*/ 157 h 162"/>
                  <a:gd name="T52" fmla="*/ 53 w 105"/>
                  <a:gd name="T53" fmla="*/ 153 h 162"/>
                  <a:gd name="T54" fmla="*/ 45 w 105"/>
                  <a:gd name="T55" fmla="*/ 149 h 162"/>
                  <a:gd name="T56" fmla="*/ 45 w 105"/>
                  <a:gd name="T57" fmla="*/ 145 h 162"/>
                  <a:gd name="T58" fmla="*/ 45 w 105"/>
                  <a:gd name="T59" fmla="*/ 140 h 162"/>
                  <a:gd name="T60" fmla="*/ 45 w 105"/>
                  <a:gd name="T61" fmla="*/ 136 h 162"/>
                  <a:gd name="T62" fmla="*/ 45 w 105"/>
                  <a:gd name="T63" fmla="*/ 128 h 162"/>
                  <a:gd name="T64" fmla="*/ 49 w 105"/>
                  <a:gd name="T65" fmla="*/ 115 h 162"/>
                  <a:gd name="T66" fmla="*/ 45 w 105"/>
                  <a:gd name="T67" fmla="*/ 111 h 162"/>
                  <a:gd name="T68" fmla="*/ 45 w 105"/>
                  <a:gd name="T69" fmla="*/ 98 h 162"/>
                  <a:gd name="T70" fmla="*/ 41 w 105"/>
                  <a:gd name="T71" fmla="*/ 89 h 162"/>
                  <a:gd name="T72" fmla="*/ 34 w 105"/>
                  <a:gd name="T73" fmla="*/ 72 h 162"/>
                  <a:gd name="T74" fmla="*/ 30 w 105"/>
                  <a:gd name="T75" fmla="*/ 68 h 162"/>
                  <a:gd name="T76" fmla="*/ 26 w 105"/>
                  <a:gd name="T77" fmla="*/ 60 h 162"/>
                  <a:gd name="T78" fmla="*/ 15 w 105"/>
                  <a:gd name="T79" fmla="*/ 51 h 162"/>
                  <a:gd name="T80" fmla="*/ 7 w 105"/>
                  <a:gd name="T81" fmla="*/ 43 h 162"/>
                  <a:gd name="T82" fmla="*/ 4 w 105"/>
                  <a:gd name="T83" fmla="*/ 34 h 162"/>
                  <a:gd name="T84" fmla="*/ 4 w 105"/>
                  <a:gd name="T85" fmla="*/ 26 h 162"/>
                  <a:gd name="T86" fmla="*/ 0 w 105"/>
                  <a:gd name="T87" fmla="*/ 22 h 162"/>
                  <a:gd name="T88" fmla="*/ 4 w 105"/>
                  <a:gd name="T89" fmla="*/ 13 h 162"/>
                  <a:gd name="T90" fmla="*/ 4 w 105"/>
                  <a:gd name="T91" fmla="*/ 9 h 162"/>
                  <a:gd name="T92" fmla="*/ 7 w 105"/>
                  <a:gd name="T93" fmla="*/ 5 h 162"/>
                  <a:gd name="T94" fmla="*/ 11 w 105"/>
                  <a:gd name="T95" fmla="*/ 5 h 162"/>
                  <a:gd name="T96" fmla="*/ 11 w 105"/>
                  <a:gd name="T97" fmla="*/ 0 h 162"/>
                  <a:gd name="T98" fmla="*/ 15 w 105"/>
                  <a:gd name="T99" fmla="*/ 0 h 162"/>
                  <a:gd name="T100" fmla="*/ 19 w 105"/>
                  <a:gd name="T101" fmla="*/ 0 h 162"/>
                  <a:gd name="T102" fmla="*/ 22 w 105"/>
                  <a:gd name="T103" fmla="*/ 5 h 162"/>
                  <a:gd name="T104" fmla="*/ 34 w 105"/>
                  <a:gd name="T105" fmla="*/ 13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162"/>
                  <a:gd name="T161" fmla="*/ 105 w 105"/>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162">
                    <a:moveTo>
                      <a:pt x="41" y="22"/>
                    </a:moveTo>
                    <a:lnTo>
                      <a:pt x="41" y="22"/>
                    </a:lnTo>
                    <a:lnTo>
                      <a:pt x="45" y="26"/>
                    </a:lnTo>
                    <a:lnTo>
                      <a:pt x="45" y="34"/>
                    </a:lnTo>
                    <a:lnTo>
                      <a:pt x="49" y="38"/>
                    </a:lnTo>
                    <a:lnTo>
                      <a:pt x="49" y="43"/>
                    </a:lnTo>
                    <a:lnTo>
                      <a:pt x="53" y="47"/>
                    </a:lnTo>
                    <a:lnTo>
                      <a:pt x="56" y="47"/>
                    </a:lnTo>
                    <a:lnTo>
                      <a:pt x="56" y="51"/>
                    </a:lnTo>
                    <a:lnTo>
                      <a:pt x="60" y="51"/>
                    </a:lnTo>
                    <a:lnTo>
                      <a:pt x="60" y="55"/>
                    </a:lnTo>
                    <a:lnTo>
                      <a:pt x="64" y="60"/>
                    </a:lnTo>
                    <a:lnTo>
                      <a:pt x="68" y="60"/>
                    </a:lnTo>
                    <a:lnTo>
                      <a:pt x="71" y="64"/>
                    </a:lnTo>
                    <a:lnTo>
                      <a:pt x="79" y="68"/>
                    </a:lnTo>
                    <a:lnTo>
                      <a:pt x="87" y="72"/>
                    </a:lnTo>
                    <a:lnTo>
                      <a:pt x="90" y="72"/>
                    </a:lnTo>
                    <a:lnTo>
                      <a:pt x="94" y="77"/>
                    </a:lnTo>
                    <a:lnTo>
                      <a:pt x="94" y="81"/>
                    </a:lnTo>
                    <a:lnTo>
                      <a:pt x="98" y="81"/>
                    </a:lnTo>
                    <a:lnTo>
                      <a:pt x="102" y="85"/>
                    </a:lnTo>
                    <a:lnTo>
                      <a:pt x="102" y="89"/>
                    </a:lnTo>
                    <a:lnTo>
                      <a:pt x="105" y="98"/>
                    </a:lnTo>
                    <a:lnTo>
                      <a:pt x="105" y="102"/>
                    </a:lnTo>
                    <a:lnTo>
                      <a:pt x="105" y="106"/>
                    </a:lnTo>
                    <a:lnTo>
                      <a:pt x="105" y="111"/>
                    </a:lnTo>
                    <a:lnTo>
                      <a:pt x="105" y="115"/>
                    </a:lnTo>
                    <a:lnTo>
                      <a:pt x="105" y="119"/>
                    </a:lnTo>
                    <a:lnTo>
                      <a:pt x="105" y="123"/>
                    </a:lnTo>
                    <a:lnTo>
                      <a:pt x="105" y="128"/>
                    </a:lnTo>
                    <a:lnTo>
                      <a:pt x="105" y="132"/>
                    </a:lnTo>
                    <a:lnTo>
                      <a:pt x="105" y="136"/>
                    </a:lnTo>
                    <a:lnTo>
                      <a:pt x="102" y="140"/>
                    </a:lnTo>
                    <a:lnTo>
                      <a:pt x="98" y="145"/>
                    </a:lnTo>
                    <a:lnTo>
                      <a:pt x="98" y="149"/>
                    </a:lnTo>
                    <a:lnTo>
                      <a:pt x="94" y="153"/>
                    </a:lnTo>
                    <a:lnTo>
                      <a:pt x="90" y="153"/>
                    </a:lnTo>
                    <a:lnTo>
                      <a:pt x="90" y="157"/>
                    </a:lnTo>
                    <a:lnTo>
                      <a:pt x="87" y="157"/>
                    </a:lnTo>
                    <a:lnTo>
                      <a:pt x="83" y="157"/>
                    </a:lnTo>
                    <a:lnTo>
                      <a:pt x="79" y="162"/>
                    </a:lnTo>
                    <a:lnTo>
                      <a:pt x="75" y="162"/>
                    </a:lnTo>
                    <a:lnTo>
                      <a:pt x="71" y="162"/>
                    </a:lnTo>
                    <a:lnTo>
                      <a:pt x="68" y="162"/>
                    </a:lnTo>
                    <a:lnTo>
                      <a:pt x="64" y="162"/>
                    </a:lnTo>
                    <a:lnTo>
                      <a:pt x="60" y="162"/>
                    </a:lnTo>
                    <a:lnTo>
                      <a:pt x="56" y="157"/>
                    </a:lnTo>
                    <a:lnTo>
                      <a:pt x="53" y="157"/>
                    </a:lnTo>
                    <a:lnTo>
                      <a:pt x="53" y="153"/>
                    </a:lnTo>
                    <a:lnTo>
                      <a:pt x="49" y="153"/>
                    </a:lnTo>
                    <a:lnTo>
                      <a:pt x="45" y="149"/>
                    </a:lnTo>
                    <a:lnTo>
                      <a:pt x="45" y="145"/>
                    </a:lnTo>
                    <a:lnTo>
                      <a:pt x="45" y="140"/>
                    </a:lnTo>
                    <a:lnTo>
                      <a:pt x="45" y="136"/>
                    </a:lnTo>
                    <a:lnTo>
                      <a:pt x="45" y="132"/>
                    </a:lnTo>
                    <a:lnTo>
                      <a:pt x="45" y="128"/>
                    </a:lnTo>
                    <a:lnTo>
                      <a:pt x="45" y="119"/>
                    </a:lnTo>
                    <a:lnTo>
                      <a:pt x="49" y="115"/>
                    </a:lnTo>
                    <a:lnTo>
                      <a:pt x="45" y="111"/>
                    </a:lnTo>
                    <a:lnTo>
                      <a:pt x="45" y="106"/>
                    </a:lnTo>
                    <a:lnTo>
                      <a:pt x="45" y="98"/>
                    </a:lnTo>
                    <a:lnTo>
                      <a:pt x="41" y="94"/>
                    </a:lnTo>
                    <a:lnTo>
                      <a:pt x="41" y="89"/>
                    </a:lnTo>
                    <a:lnTo>
                      <a:pt x="37" y="81"/>
                    </a:lnTo>
                    <a:lnTo>
                      <a:pt x="34" y="72"/>
                    </a:lnTo>
                    <a:lnTo>
                      <a:pt x="30" y="72"/>
                    </a:lnTo>
                    <a:lnTo>
                      <a:pt x="30" y="68"/>
                    </a:lnTo>
                    <a:lnTo>
                      <a:pt x="26" y="64"/>
                    </a:lnTo>
                    <a:lnTo>
                      <a:pt x="26" y="60"/>
                    </a:lnTo>
                    <a:lnTo>
                      <a:pt x="22" y="55"/>
                    </a:lnTo>
                    <a:lnTo>
                      <a:pt x="15" y="51"/>
                    </a:lnTo>
                    <a:lnTo>
                      <a:pt x="11" y="43"/>
                    </a:lnTo>
                    <a:lnTo>
                      <a:pt x="7" y="43"/>
                    </a:lnTo>
                    <a:lnTo>
                      <a:pt x="7" y="38"/>
                    </a:lnTo>
                    <a:lnTo>
                      <a:pt x="4" y="34"/>
                    </a:lnTo>
                    <a:lnTo>
                      <a:pt x="4" y="30"/>
                    </a:lnTo>
                    <a:lnTo>
                      <a:pt x="4" y="26"/>
                    </a:lnTo>
                    <a:lnTo>
                      <a:pt x="0" y="26"/>
                    </a:lnTo>
                    <a:lnTo>
                      <a:pt x="0" y="22"/>
                    </a:lnTo>
                    <a:lnTo>
                      <a:pt x="4" y="22"/>
                    </a:lnTo>
                    <a:lnTo>
                      <a:pt x="4" y="13"/>
                    </a:lnTo>
                    <a:lnTo>
                      <a:pt x="4" y="9"/>
                    </a:lnTo>
                    <a:lnTo>
                      <a:pt x="7" y="5"/>
                    </a:lnTo>
                    <a:lnTo>
                      <a:pt x="11" y="5"/>
                    </a:lnTo>
                    <a:lnTo>
                      <a:pt x="11" y="0"/>
                    </a:lnTo>
                    <a:lnTo>
                      <a:pt x="15" y="0"/>
                    </a:lnTo>
                    <a:lnTo>
                      <a:pt x="19" y="0"/>
                    </a:lnTo>
                    <a:lnTo>
                      <a:pt x="22" y="5"/>
                    </a:lnTo>
                    <a:lnTo>
                      <a:pt x="30" y="9"/>
                    </a:lnTo>
                    <a:lnTo>
                      <a:pt x="34" y="13"/>
                    </a:lnTo>
                    <a:lnTo>
                      <a:pt x="41" y="22"/>
                    </a:lnTo>
                    <a:close/>
                  </a:path>
                </a:pathLst>
              </a:custGeom>
              <a:solidFill>
                <a:srgbClr val="CABA00"/>
              </a:solidFill>
              <a:ln w="6350">
                <a:solidFill>
                  <a:srgbClr val="CABA00"/>
                </a:solidFill>
                <a:round/>
                <a:headEnd/>
                <a:tailEnd/>
              </a:ln>
            </p:spPr>
            <p:txBody>
              <a:bodyPr/>
              <a:lstStyle/>
              <a:p>
                <a:endParaRPr lang="fa-IR"/>
              </a:p>
            </p:txBody>
          </p:sp>
          <p:sp>
            <p:nvSpPr>
              <p:cNvPr id="915" name="Freeform 1521"/>
              <p:cNvSpPr>
                <a:spLocks/>
              </p:cNvSpPr>
              <p:nvPr/>
            </p:nvSpPr>
            <p:spPr bwMode="auto">
              <a:xfrm>
                <a:off x="1864" y="3205"/>
                <a:ext cx="34" cy="26"/>
              </a:xfrm>
              <a:custGeom>
                <a:avLst/>
                <a:gdLst>
                  <a:gd name="T0" fmla="*/ 0 w 34"/>
                  <a:gd name="T1" fmla="*/ 13 h 26"/>
                  <a:gd name="T2" fmla="*/ 0 w 34"/>
                  <a:gd name="T3" fmla="*/ 13 h 26"/>
                  <a:gd name="T4" fmla="*/ 4 w 34"/>
                  <a:gd name="T5" fmla="*/ 17 h 26"/>
                  <a:gd name="T6" fmla="*/ 8 w 34"/>
                  <a:gd name="T7" fmla="*/ 17 h 26"/>
                  <a:gd name="T8" fmla="*/ 11 w 34"/>
                  <a:gd name="T9" fmla="*/ 22 h 26"/>
                  <a:gd name="T10" fmla="*/ 15 w 34"/>
                  <a:gd name="T11" fmla="*/ 26 h 26"/>
                  <a:gd name="T12" fmla="*/ 19 w 34"/>
                  <a:gd name="T13" fmla="*/ 26 h 26"/>
                  <a:gd name="T14" fmla="*/ 23 w 34"/>
                  <a:gd name="T15" fmla="*/ 26 h 26"/>
                  <a:gd name="T16" fmla="*/ 23 w 34"/>
                  <a:gd name="T17" fmla="*/ 26 h 26"/>
                  <a:gd name="T18" fmla="*/ 26 w 34"/>
                  <a:gd name="T19" fmla="*/ 26 h 26"/>
                  <a:gd name="T20" fmla="*/ 26 w 34"/>
                  <a:gd name="T21" fmla="*/ 26 h 26"/>
                  <a:gd name="T22" fmla="*/ 30 w 34"/>
                  <a:gd name="T23" fmla="*/ 26 h 26"/>
                  <a:gd name="T24" fmla="*/ 30 w 34"/>
                  <a:gd name="T25" fmla="*/ 26 h 26"/>
                  <a:gd name="T26" fmla="*/ 30 w 34"/>
                  <a:gd name="T27" fmla="*/ 26 h 26"/>
                  <a:gd name="T28" fmla="*/ 34 w 34"/>
                  <a:gd name="T29" fmla="*/ 22 h 26"/>
                  <a:gd name="T30" fmla="*/ 34 w 34"/>
                  <a:gd name="T31" fmla="*/ 22 h 26"/>
                  <a:gd name="T32" fmla="*/ 34 w 34"/>
                  <a:gd name="T33" fmla="*/ 22 h 26"/>
                  <a:gd name="T34" fmla="*/ 34 w 34"/>
                  <a:gd name="T35" fmla="*/ 17 h 26"/>
                  <a:gd name="T36" fmla="*/ 34 w 34"/>
                  <a:gd name="T37" fmla="*/ 17 h 26"/>
                  <a:gd name="T38" fmla="*/ 34 w 34"/>
                  <a:gd name="T39" fmla="*/ 17 h 26"/>
                  <a:gd name="T40" fmla="*/ 34 w 34"/>
                  <a:gd name="T41" fmla="*/ 13 h 26"/>
                  <a:gd name="T42" fmla="*/ 34 w 34"/>
                  <a:gd name="T43" fmla="*/ 13 h 26"/>
                  <a:gd name="T44" fmla="*/ 30 w 34"/>
                  <a:gd name="T45" fmla="*/ 9 h 26"/>
                  <a:gd name="T46" fmla="*/ 30 w 34"/>
                  <a:gd name="T47" fmla="*/ 9 h 26"/>
                  <a:gd name="T48" fmla="*/ 26 w 34"/>
                  <a:gd name="T49" fmla="*/ 9 h 26"/>
                  <a:gd name="T50" fmla="*/ 26 w 34"/>
                  <a:gd name="T51" fmla="*/ 5 h 26"/>
                  <a:gd name="T52" fmla="*/ 23 w 34"/>
                  <a:gd name="T53" fmla="*/ 5 h 26"/>
                  <a:gd name="T54" fmla="*/ 23 w 34"/>
                  <a:gd name="T55" fmla="*/ 5 h 26"/>
                  <a:gd name="T56" fmla="*/ 19 w 34"/>
                  <a:gd name="T57" fmla="*/ 0 h 26"/>
                  <a:gd name="T58" fmla="*/ 15 w 34"/>
                  <a:gd name="T59" fmla="*/ 0 h 26"/>
                  <a:gd name="T60" fmla="*/ 11 w 34"/>
                  <a:gd name="T61" fmla="*/ 0 h 26"/>
                  <a:gd name="T62" fmla="*/ 11 w 34"/>
                  <a:gd name="T63" fmla="*/ 5 h 26"/>
                  <a:gd name="T64" fmla="*/ 8 w 34"/>
                  <a:gd name="T65" fmla="*/ 5 h 26"/>
                  <a:gd name="T66" fmla="*/ 4 w 34"/>
                  <a:gd name="T67" fmla="*/ 5 h 26"/>
                  <a:gd name="T68" fmla="*/ 4 w 34"/>
                  <a:gd name="T69" fmla="*/ 9 h 26"/>
                  <a:gd name="T70" fmla="*/ 0 w 34"/>
                  <a:gd name="T71" fmla="*/ 9 h 26"/>
                  <a:gd name="T72" fmla="*/ 0 w 34"/>
                  <a:gd name="T73" fmla="*/ 13 h 26"/>
                  <a:gd name="T74" fmla="*/ 0 w 34"/>
                  <a:gd name="T75" fmla="*/ 13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26"/>
                  <a:gd name="T116" fmla="*/ 34 w 34"/>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26">
                    <a:moveTo>
                      <a:pt x="0" y="13"/>
                    </a:moveTo>
                    <a:lnTo>
                      <a:pt x="0" y="13"/>
                    </a:lnTo>
                    <a:lnTo>
                      <a:pt x="4" y="17"/>
                    </a:lnTo>
                    <a:lnTo>
                      <a:pt x="8" y="17"/>
                    </a:lnTo>
                    <a:lnTo>
                      <a:pt x="11" y="22"/>
                    </a:lnTo>
                    <a:lnTo>
                      <a:pt x="15" y="26"/>
                    </a:lnTo>
                    <a:lnTo>
                      <a:pt x="19" y="26"/>
                    </a:lnTo>
                    <a:lnTo>
                      <a:pt x="23" y="26"/>
                    </a:lnTo>
                    <a:lnTo>
                      <a:pt x="26" y="26"/>
                    </a:lnTo>
                    <a:lnTo>
                      <a:pt x="30" y="26"/>
                    </a:lnTo>
                    <a:lnTo>
                      <a:pt x="34" y="22"/>
                    </a:lnTo>
                    <a:lnTo>
                      <a:pt x="34" y="17"/>
                    </a:lnTo>
                    <a:lnTo>
                      <a:pt x="34" y="13"/>
                    </a:lnTo>
                    <a:lnTo>
                      <a:pt x="30" y="9"/>
                    </a:lnTo>
                    <a:lnTo>
                      <a:pt x="26" y="9"/>
                    </a:lnTo>
                    <a:lnTo>
                      <a:pt x="26" y="5"/>
                    </a:lnTo>
                    <a:lnTo>
                      <a:pt x="23" y="5"/>
                    </a:lnTo>
                    <a:lnTo>
                      <a:pt x="19" y="0"/>
                    </a:lnTo>
                    <a:lnTo>
                      <a:pt x="15" y="0"/>
                    </a:lnTo>
                    <a:lnTo>
                      <a:pt x="11" y="0"/>
                    </a:lnTo>
                    <a:lnTo>
                      <a:pt x="11" y="5"/>
                    </a:lnTo>
                    <a:lnTo>
                      <a:pt x="8" y="5"/>
                    </a:lnTo>
                    <a:lnTo>
                      <a:pt x="4" y="5"/>
                    </a:lnTo>
                    <a:lnTo>
                      <a:pt x="4" y="9"/>
                    </a:lnTo>
                    <a:lnTo>
                      <a:pt x="0" y="9"/>
                    </a:lnTo>
                    <a:lnTo>
                      <a:pt x="0" y="13"/>
                    </a:lnTo>
                    <a:close/>
                  </a:path>
                </a:pathLst>
              </a:custGeom>
              <a:solidFill>
                <a:srgbClr val="CABA00"/>
              </a:solidFill>
              <a:ln w="6350">
                <a:solidFill>
                  <a:srgbClr val="CABA00"/>
                </a:solidFill>
                <a:round/>
                <a:headEnd/>
                <a:tailEnd/>
              </a:ln>
            </p:spPr>
            <p:txBody>
              <a:bodyPr/>
              <a:lstStyle/>
              <a:p>
                <a:endParaRPr lang="fa-IR"/>
              </a:p>
            </p:txBody>
          </p:sp>
          <p:sp>
            <p:nvSpPr>
              <p:cNvPr id="916" name="Freeform 1522"/>
              <p:cNvSpPr>
                <a:spLocks/>
              </p:cNvSpPr>
              <p:nvPr/>
            </p:nvSpPr>
            <p:spPr bwMode="auto">
              <a:xfrm>
                <a:off x="1709" y="3193"/>
                <a:ext cx="65" cy="63"/>
              </a:xfrm>
              <a:custGeom>
                <a:avLst/>
                <a:gdLst>
                  <a:gd name="T0" fmla="*/ 0 w 65"/>
                  <a:gd name="T1" fmla="*/ 12 h 63"/>
                  <a:gd name="T2" fmla="*/ 0 w 65"/>
                  <a:gd name="T3" fmla="*/ 12 h 63"/>
                  <a:gd name="T4" fmla="*/ 0 w 65"/>
                  <a:gd name="T5" fmla="*/ 12 h 63"/>
                  <a:gd name="T6" fmla="*/ 0 w 65"/>
                  <a:gd name="T7" fmla="*/ 17 h 63"/>
                  <a:gd name="T8" fmla="*/ 4 w 65"/>
                  <a:gd name="T9" fmla="*/ 21 h 63"/>
                  <a:gd name="T10" fmla="*/ 4 w 65"/>
                  <a:gd name="T11" fmla="*/ 25 h 63"/>
                  <a:gd name="T12" fmla="*/ 4 w 65"/>
                  <a:gd name="T13" fmla="*/ 29 h 63"/>
                  <a:gd name="T14" fmla="*/ 8 w 65"/>
                  <a:gd name="T15" fmla="*/ 29 h 63"/>
                  <a:gd name="T16" fmla="*/ 8 w 65"/>
                  <a:gd name="T17" fmla="*/ 34 h 63"/>
                  <a:gd name="T18" fmla="*/ 12 w 65"/>
                  <a:gd name="T19" fmla="*/ 38 h 63"/>
                  <a:gd name="T20" fmla="*/ 16 w 65"/>
                  <a:gd name="T21" fmla="*/ 42 h 63"/>
                  <a:gd name="T22" fmla="*/ 19 w 65"/>
                  <a:gd name="T23" fmla="*/ 46 h 63"/>
                  <a:gd name="T24" fmla="*/ 19 w 65"/>
                  <a:gd name="T25" fmla="*/ 51 h 63"/>
                  <a:gd name="T26" fmla="*/ 23 w 65"/>
                  <a:gd name="T27" fmla="*/ 55 h 63"/>
                  <a:gd name="T28" fmla="*/ 23 w 65"/>
                  <a:gd name="T29" fmla="*/ 55 h 63"/>
                  <a:gd name="T30" fmla="*/ 27 w 65"/>
                  <a:gd name="T31" fmla="*/ 59 h 63"/>
                  <a:gd name="T32" fmla="*/ 27 w 65"/>
                  <a:gd name="T33" fmla="*/ 59 h 63"/>
                  <a:gd name="T34" fmla="*/ 31 w 65"/>
                  <a:gd name="T35" fmla="*/ 59 h 63"/>
                  <a:gd name="T36" fmla="*/ 31 w 65"/>
                  <a:gd name="T37" fmla="*/ 63 h 63"/>
                  <a:gd name="T38" fmla="*/ 34 w 65"/>
                  <a:gd name="T39" fmla="*/ 63 h 63"/>
                  <a:gd name="T40" fmla="*/ 34 w 65"/>
                  <a:gd name="T41" fmla="*/ 63 h 63"/>
                  <a:gd name="T42" fmla="*/ 38 w 65"/>
                  <a:gd name="T43" fmla="*/ 63 h 63"/>
                  <a:gd name="T44" fmla="*/ 42 w 65"/>
                  <a:gd name="T45" fmla="*/ 63 h 63"/>
                  <a:gd name="T46" fmla="*/ 49 w 65"/>
                  <a:gd name="T47" fmla="*/ 63 h 63"/>
                  <a:gd name="T48" fmla="*/ 49 w 65"/>
                  <a:gd name="T49" fmla="*/ 59 h 63"/>
                  <a:gd name="T50" fmla="*/ 53 w 65"/>
                  <a:gd name="T51" fmla="*/ 59 h 63"/>
                  <a:gd name="T52" fmla="*/ 57 w 65"/>
                  <a:gd name="T53" fmla="*/ 59 h 63"/>
                  <a:gd name="T54" fmla="*/ 61 w 65"/>
                  <a:gd name="T55" fmla="*/ 55 h 63"/>
                  <a:gd name="T56" fmla="*/ 61 w 65"/>
                  <a:gd name="T57" fmla="*/ 55 h 63"/>
                  <a:gd name="T58" fmla="*/ 65 w 65"/>
                  <a:gd name="T59" fmla="*/ 55 h 63"/>
                  <a:gd name="T60" fmla="*/ 65 w 65"/>
                  <a:gd name="T61" fmla="*/ 51 h 63"/>
                  <a:gd name="T62" fmla="*/ 65 w 65"/>
                  <a:gd name="T63" fmla="*/ 51 h 63"/>
                  <a:gd name="T64" fmla="*/ 65 w 65"/>
                  <a:gd name="T65" fmla="*/ 51 h 63"/>
                  <a:gd name="T66" fmla="*/ 65 w 65"/>
                  <a:gd name="T67" fmla="*/ 46 h 63"/>
                  <a:gd name="T68" fmla="*/ 65 w 65"/>
                  <a:gd name="T69" fmla="*/ 46 h 63"/>
                  <a:gd name="T70" fmla="*/ 65 w 65"/>
                  <a:gd name="T71" fmla="*/ 46 h 63"/>
                  <a:gd name="T72" fmla="*/ 65 w 65"/>
                  <a:gd name="T73" fmla="*/ 42 h 63"/>
                  <a:gd name="T74" fmla="*/ 65 w 65"/>
                  <a:gd name="T75" fmla="*/ 42 h 63"/>
                  <a:gd name="T76" fmla="*/ 61 w 65"/>
                  <a:gd name="T77" fmla="*/ 42 h 63"/>
                  <a:gd name="T78" fmla="*/ 57 w 65"/>
                  <a:gd name="T79" fmla="*/ 38 h 63"/>
                  <a:gd name="T80" fmla="*/ 53 w 65"/>
                  <a:gd name="T81" fmla="*/ 38 h 63"/>
                  <a:gd name="T82" fmla="*/ 49 w 65"/>
                  <a:gd name="T83" fmla="*/ 34 h 63"/>
                  <a:gd name="T84" fmla="*/ 42 w 65"/>
                  <a:gd name="T85" fmla="*/ 29 h 63"/>
                  <a:gd name="T86" fmla="*/ 38 w 65"/>
                  <a:gd name="T87" fmla="*/ 25 h 63"/>
                  <a:gd name="T88" fmla="*/ 27 w 65"/>
                  <a:gd name="T89" fmla="*/ 17 h 63"/>
                  <a:gd name="T90" fmla="*/ 19 w 65"/>
                  <a:gd name="T91" fmla="*/ 8 h 63"/>
                  <a:gd name="T92" fmla="*/ 16 w 65"/>
                  <a:gd name="T93" fmla="*/ 4 h 63"/>
                  <a:gd name="T94" fmla="*/ 12 w 65"/>
                  <a:gd name="T95" fmla="*/ 4 h 63"/>
                  <a:gd name="T96" fmla="*/ 8 w 65"/>
                  <a:gd name="T97" fmla="*/ 0 h 63"/>
                  <a:gd name="T98" fmla="*/ 8 w 65"/>
                  <a:gd name="T99" fmla="*/ 0 h 63"/>
                  <a:gd name="T100" fmla="*/ 8 w 65"/>
                  <a:gd name="T101" fmla="*/ 0 h 63"/>
                  <a:gd name="T102" fmla="*/ 4 w 65"/>
                  <a:gd name="T103" fmla="*/ 0 h 63"/>
                  <a:gd name="T104" fmla="*/ 4 w 65"/>
                  <a:gd name="T105" fmla="*/ 0 h 63"/>
                  <a:gd name="T106" fmla="*/ 4 w 65"/>
                  <a:gd name="T107" fmla="*/ 0 h 63"/>
                  <a:gd name="T108" fmla="*/ 4 w 65"/>
                  <a:gd name="T109" fmla="*/ 4 h 63"/>
                  <a:gd name="T110" fmla="*/ 4 w 65"/>
                  <a:gd name="T111" fmla="*/ 4 h 63"/>
                  <a:gd name="T112" fmla="*/ 0 w 65"/>
                  <a:gd name="T113" fmla="*/ 4 h 63"/>
                  <a:gd name="T114" fmla="*/ 0 w 65"/>
                  <a:gd name="T115" fmla="*/ 12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
                  <a:gd name="T175" fmla="*/ 0 h 63"/>
                  <a:gd name="T176" fmla="*/ 65 w 65"/>
                  <a:gd name="T177" fmla="*/ 63 h 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 h="63">
                    <a:moveTo>
                      <a:pt x="0" y="12"/>
                    </a:moveTo>
                    <a:lnTo>
                      <a:pt x="0" y="12"/>
                    </a:lnTo>
                    <a:lnTo>
                      <a:pt x="0" y="17"/>
                    </a:lnTo>
                    <a:lnTo>
                      <a:pt x="4" y="21"/>
                    </a:lnTo>
                    <a:lnTo>
                      <a:pt x="4" y="25"/>
                    </a:lnTo>
                    <a:lnTo>
                      <a:pt x="4" y="29"/>
                    </a:lnTo>
                    <a:lnTo>
                      <a:pt x="8" y="29"/>
                    </a:lnTo>
                    <a:lnTo>
                      <a:pt x="8" y="34"/>
                    </a:lnTo>
                    <a:lnTo>
                      <a:pt x="12" y="38"/>
                    </a:lnTo>
                    <a:lnTo>
                      <a:pt x="16" y="42"/>
                    </a:lnTo>
                    <a:lnTo>
                      <a:pt x="19" y="46"/>
                    </a:lnTo>
                    <a:lnTo>
                      <a:pt x="19" y="51"/>
                    </a:lnTo>
                    <a:lnTo>
                      <a:pt x="23" y="55"/>
                    </a:lnTo>
                    <a:lnTo>
                      <a:pt x="27" y="59"/>
                    </a:lnTo>
                    <a:lnTo>
                      <a:pt x="31" y="59"/>
                    </a:lnTo>
                    <a:lnTo>
                      <a:pt x="31" y="63"/>
                    </a:lnTo>
                    <a:lnTo>
                      <a:pt x="34" y="63"/>
                    </a:lnTo>
                    <a:lnTo>
                      <a:pt x="38" y="63"/>
                    </a:lnTo>
                    <a:lnTo>
                      <a:pt x="42" y="63"/>
                    </a:lnTo>
                    <a:lnTo>
                      <a:pt x="49" y="63"/>
                    </a:lnTo>
                    <a:lnTo>
                      <a:pt x="49" y="59"/>
                    </a:lnTo>
                    <a:lnTo>
                      <a:pt x="53" y="59"/>
                    </a:lnTo>
                    <a:lnTo>
                      <a:pt x="57" y="59"/>
                    </a:lnTo>
                    <a:lnTo>
                      <a:pt x="61" y="55"/>
                    </a:lnTo>
                    <a:lnTo>
                      <a:pt x="65" y="55"/>
                    </a:lnTo>
                    <a:lnTo>
                      <a:pt x="65" y="51"/>
                    </a:lnTo>
                    <a:lnTo>
                      <a:pt x="65" y="46"/>
                    </a:lnTo>
                    <a:lnTo>
                      <a:pt x="65" y="42"/>
                    </a:lnTo>
                    <a:lnTo>
                      <a:pt x="61" y="42"/>
                    </a:lnTo>
                    <a:lnTo>
                      <a:pt x="57" y="38"/>
                    </a:lnTo>
                    <a:lnTo>
                      <a:pt x="53" y="38"/>
                    </a:lnTo>
                    <a:lnTo>
                      <a:pt x="49" y="34"/>
                    </a:lnTo>
                    <a:lnTo>
                      <a:pt x="42" y="29"/>
                    </a:lnTo>
                    <a:lnTo>
                      <a:pt x="38" y="25"/>
                    </a:lnTo>
                    <a:lnTo>
                      <a:pt x="27" y="17"/>
                    </a:lnTo>
                    <a:lnTo>
                      <a:pt x="19" y="8"/>
                    </a:lnTo>
                    <a:lnTo>
                      <a:pt x="16" y="4"/>
                    </a:lnTo>
                    <a:lnTo>
                      <a:pt x="12" y="4"/>
                    </a:lnTo>
                    <a:lnTo>
                      <a:pt x="8" y="0"/>
                    </a:lnTo>
                    <a:lnTo>
                      <a:pt x="4" y="0"/>
                    </a:lnTo>
                    <a:lnTo>
                      <a:pt x="4" y="4"/>
                    </a:lnTo>
                    <a:lnTo>
                      <a:pt x="0" y="4"/>
                    </a:lnTo>
                    <a:lnTo>
                      <a:pt x="0" y="12"/>
                    </a:lnTo>
                    <a:close/>
                  </a:path>
                </a:pathLst>
              </a:custGeom>
              <a:solidFill>
                <a:srgbClr val="CABA00"/>
              </a:solidFill>
              <a:ln w="6350">
                <a:solidFill>
                  <a:srgbClr val="CABA00"/>
                </a:solidFill>
                <a:round/>
                <a:headEnd/>
                <a:tailEnd/>
              </a:ln>
            </p:spPr>
            <p:txBody>
              <a:bodyPr/>
              <a:lstStyle/>
              <a:p>
                <a:endParaRPr lang="fa-IR"/>
              </a:p>
            </p:txBody>
          </p:sp>
          <p:sp>
            <p:nvSpPr>
              <p:cNvPr id="917" name="Freeform 1523"/>
              <p:cNvSpPr>
                <a:spLocks/>
              </p:cNvSpPr>
              <p:nvPr/>
            </p:nvSpPr>
            <p:spPr bwMode="auto">
              <a:xfrm>
                <a:off x="1102" y="3235"/>
                <a:ext cx="19" cy="38"/>
              </a:xfrm>
              <a:custGeom>
                <a:avLst/>
                <a:gdLst>
                  <a:gd name="T0" fmla="*/ 8 w 19"/>
                  <a:gd name="T1" fmla="*/ 13 h 38"/>
                  <a:gd name="T2" fmla="*/ 4 w 19"/>
                  <a:gd name="T3" fmla="*/ 21 h 38"/>
                  <a:gd name="T4" fmla="*/ 4 w 19"/>
                  <a:gd name="T5" fmla="*/ 21 h 38"/>
                  <a:gd name="T6" fmla="*/ 4 w 19"/>
                  <a:gd name="T7" fmla="*/ 26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8 w 19"/>
                  <a:gd name="T21" fmla="*/ 38 h 38"/>
                  <a:gd name="T22" fmla="*/ 12 w 19"/>
                  <a:gd name="T23" fmla="*/ 38 h 38"/>
                  <a:gd name="T24" fmla="*/ 12 w 19"/>
                  <a:gd name="T25" fmla="*/ 38 h 38"/>
                  <a:gd name="T26" fmla="*/ 12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6 h 38"/>
                  <a:gd name="T44" fmla="*/ 15 w 19"/>
                  <a:gd name="T45" fmla="*/ 21 h 38"/>
                  <a:gd name="T46" fmla="*/ 15 w 19"/>
                  <a:gd name="T47" fmla="*/ 21 h 38"/>
                  <a:gd name="T48" fmla="*/ 15 w 19"/>
                  <a:gd name="T49" fmla="*/ 17 h 38"/>
                  <a:gd name="T50" fmla="*/ 12 w 19"/>
                  <a:gd name="T51" fmla="*/ 13 h 38"/>
                  <a:gd name="T52" fmla="*/ 15 w 19"/>
                  <a:gd name="T53" fmla="*/ 13 h 38"/>
                  <a:gd name="T54" fmla="*/ 12 w 19"/>
                  <a:gd name="T55" fmla="*/ 9 h 38"/>
                  <a:gd name="T56" fmla="*/ 12 w 19"/>
                  <a:gd name="T57" fmla="*/ 9 h 38"/>
                  <a:gd name="T58" fmla="*/ 12 w 19"/>
                  <a:gd name="T59" fmla="*/ 4 h 38"/>
                  <a:gd name="T60" fmla="*/ 12 w 19"/>
                  <a:gd name="T61" fmla="*/ 0 h 38"/>
                  <a:gd name="T62" fmla="*/ 12 w 19"/>
                  <a:gd name="T63" fmla="*/ 0 h 38"/>
                  <a:gd name="T64" fmla="*/ 8 w 19"/>
                  <a:gd name="T65" fmla="*/ 0 h 38"/>
                  <a:gd name="T66" fmla="*/ 8 w 19"/>
                  <a:gd name="T67" fmla="*/ 4 h 38"/>
                  <a:gd name="T68" fmla="*/ 8 w 19"/>
                  <a:gd name="T69" fmla="*/ 4 h 38"/>
                  <a:gd name="T70" fmla="*/ 8 w 19"/>
                  <a:gd name="T71" fmla="*/ 9 h 38"/>
                  <a:gd name="T72" fmla="*/ 8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8" y="13"/>
                    </a:moveTo>
                    <a:lnTo>
                      <a:pt x="8" y="13"/>
                    </a:lnTo>
                    <a:lnTo>
                      <a:pt x="8" y="17"/>
                    </a:lnTo>
                    <a:lnTo>
                      <a:pt x="4" y="21"/>
                    </a:lnTo>
                    <a:lnTo>
                      <a:pt x="4" y="26"/>
                    </a:lnTo>
                    <a:lnTo>
                      <a:pt x="4" y="30"/>
                    </a:lnTo>
                    <a:lnTo>
                      <a:pt x="4" y="34"/>
                    </a:lnTo>
                    <a:lnTo>
                      <a:pt x="0" y="38"/>
                    </a:lnTo>
                    <a:lnTo>
                      <a:pt x="4" y="38"/>
                    </a:lnTo>
                    <a:lnTo>
                      <a:pt x="8" y="38"/>
                    </a:lnTo>
                    <a:lnTo>
                      <a:pt x="12" y="38"/>
                    </a:lnTo>
                    <a:lnTo>
                      <a:pt x="15" y="38"/>
                    </a:lnTo>
                    <a:lnTo>
                      <a:pt x="19" y="38"/>
                    </a:lnTo>
                    <a:lnTo>
                      <a:pt x="19" y="34"/>
                    </a:lnTo>
                    <a:lnTo>
                      <a:pt x="15" y="34"/>
                    </a:lnTo>
                    <a:lnTo>
                      <a:pt x="15" y="30"/>
                    </a:lnTo>
                    <a:lnTo>
                      <a:pt x="15" y="26"/>
                    </a:lnTo>
                    <a:lnTo>
                      <a:pt x="15" y="21"/>
                    </a:lnTo>
                    <a:lnTo>
                      <a:pt x="15" y="17"/>
                    </a:lnTo>
                    <a:lnTo>
                      <a:pt x="12" y="17"/>
                    </a:lnTo>
                    <a:lnTo>
                      <a:pt x="12" y="13"/>
                    </a:lnTo>
                    <a:lnTo>
                      <a:pt x="15" y="13"/>
                    </a:lnTo>
                    <a:lnTo>
                      <a:pt x="12" y="9"/>
                    </a:lnTo>
                    <a:lnTo>
                      <a:pt x="12" y="4"/>
                    </a:lnTo>
                    <a:lnTo>
                      <a:pt x="12" y="0"/>
                    </a:lnTo>
                    <a:lnTo>
                      <a:pt x="8" y="0"/>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918" name="Freeform 1524"/>
              <p:cNvSpPr>
                <a:spLocks/>
              </p:cNvSpPr>
              <p:nvPr/>
            </p:nvSpPr>
            <p:spPr bwMode="auto">
              <a:xfrm>
                <a:off x="1227" y="3490"/>
                <a:ext cx="19" cy="42"/>
              </a:xfrm>
              <a:custGeom>
                <a:avLst/>
                <a:gdLst>
                  <a:gd name="T0" fmla="*/ 3 w 19"/>
                  <a:gd name="T1" fmla="*/ 12 h 42"/>
                  <a:gd name="T2" fmla="*/ 3 w 19"/>
                  <a:gd name="T3" fmla="*/ 21 h 42"/>
                  <a:gd name="T4" fmla="*/ 3 w 19"/>
                  <a:gd name="T5" fmla="*/ 25 h 42"/>
                  <a:gd name="T6" fmla="*/ 3 w 19"/>
                  <a:gd name="T7" fmla="*/ 29 h 42"/>
                  <a:gd name="T8" fmla="*/ 3 w 19"/>
                  <a:gd name="T9" fmla="*/ 29 h 42"/>
                  <a:gd name="T10" fmla="*/ 3 w 19"/>
                  <a:gd name="T11" fmla="*/ 34 h 42"/>
                  <a:gd name="T12" fmla="*/ 3 w 19"/>
                  <a:gd name="T13" fmla="*/ 34 h 42"/>
                  <a:gd name="T14" fmla="*/ 0 w 19"/>
                  <a:gd name="T15" fmla="*/ 38 h 42"/>
                  <a:gd name="T16" fmla="*/ 0 w 19"/>
                  <a:gd name="T17" fmla="*/ 42 h 42"/>
                  <a:gd name="T18" fmla="*/ 3 w 19"/>
                  <a:gd name="T19" fmla="*/ 42 h 42"/>
                  <a:gd name="T20" fmla="*/ 7 w 19"/>
                  <a:gd name="T21" fmla="*/ 38 h 42"/>
                  <a:gd name="T22" fmla="*/ 7 w 19"/>
                  <a:gd name="T23" fmla="*/ 38 h 42"/>
                  <a:gd name="T24" fmla="*/ 11 w 19"/>
                  <a:gd name="T25" fmla="*/ 38 h 42"/>
                  <a:gd name="T26" fmla="*/ 11 w 19"/>
                  <a:gd name="T27" fmla="*/ 38 h 42"/>
                  <a:gd name="T28" fmla="*/ 15 w 19"/>
                  <a:gd name="T29" fmla="*/ 38 h 42"/>
                  <a:gd name="T30" fmla="*/ 15 w 19"/>
                  <a:gd name="T31" fmla="*/ 38 h 42"/>
                  <a:gd name="T32" fmla="*/ 19 w 19"/>
                  <a:gd name="T33" fmla="*/ 42 h 42"/>
                  <a:gd name="T34" fmla="*/ 19 w 19"/>
                  <a:gd name="T35" fmla="*/ 38 h 42"/>
                  <a:gd name="T36" fmla="*/ 15 w 19"/>
                  <a:gd name="T37" fmla="*/ 34 h 42"/>
                  <a:gd name="T38" fmla="*/ 15 w 19"/>
                  <a:gd name="T39" fmla="*/ 34 h 42"/>
                  <a:gd name="T40" fmla="*/ 15 w 19"/>
                  <a:gd name="T41" fmla="*/ 29 h 42"/>
                  <a:gd name="T42" fmla="*/ 15 w 19"/>
                  <a:gd name="T43" fmla="*/ 25 h 42"/>
                  <a:gd name="T44" fmla="*/ 11 w 19"/>
                  <a:gd name="T45" fmla="*/ 25 h 42"/>
                  <a:gd name="T46" fmla="*/ 15 w 19"/>
                  <a:gd name="T47" fmla="*/ 21 h 42"/>
                  <a:gd name="T48" fmla="*/ 11 w 19"/>
                  <a:gd name="T49" fmla="*/ 17 h 42"/>
                  <a:gd name="T50" fmla="*/ 11 w 19"/>
                  <a:gd name="T51" fmla="*/ 17 h 42"/>
                  <a:gd name="T52" fmla="*/ 11 w 19"/>
                  <a:gd name="T53" fmla="*/ 12 h 42"/>
                  <a:gd name="T54" fmla="*/ 11 w 19"/>
                  <a:gd name="T55" fmla="*/ 12 h 42"/>
                  <a:gd name="T56" fmla="*/ 11 w 19"/>
                  <a:gd name="T57" fmla="*/ 8 h 42"/>
                  <a:gd name="T58" fmla="*/ 11 w 19"/>
                  <a:gd name="T59" fmla="*/ 4 h 42"/>
                  <a:gd name="T60" fmla="*/ 11 w 19"/>
                  <a:gd name="T61" fmla="*/ 4 h 42"/>
                  <a:gd name="T62" fmla="*/ 7 w 19"/>
                  <a:gd name="T63" fmla="*/ 0 h 42"/>
                  <a:gd name="T64" fmla="*/ 7 w 19"/>
                  <a:gd name="T65" fmla="*/ 4 h 42"/>
                  <a:gd name="T66" fmla="*/ 7 w 19"/>
                  <a:gd name="T67" fmla="*/ 4 h 42"/>
                  <a:gd name="T68" fmla="*/ 7 w 19"/>
                  <a:gd name="T69" fmla="*/ 8 h 42"/>
                  <a:gd name="T70" fmla="*/ 7 w 19"/>
                  <a:gd name="T71" fmla="*/ 8 h 42"/>
                  <a:gd name="T72" fmla="*/ 3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3" y="12"/>
                    </a:moveTo>
                    <a:lnTo>
                      <a:pt x="3" y="12"/>
                    </a:lnTo>
                    <a:lnTo>
                      <a:pt x="3" y="17"/>
                    </a:lnTo>
                    <a:lnTo>
                      <a:pt x="3" y="21"/>
                    </a:lnTo>
                    <a:lnTo>
                      <a:pt x="3" y="25"/>
                    </a:lnTo>
                    <a:lnTo>
                      <a:pt x="3" y="29"/>
                    </a:lnTo>
                    <a:lnTo>
                      <a:pt x="3" y="34"/>
                    </a:lnTo>
                    <a:lnTo>
                      <a:pt x="0" y="38"/>
                    </a:lnTo>
                    <a:lnTo>
                      <a:pt x="0" y="42"/>
                    </a:lnTo>
                    <a:lnTo>
                      <a:pt x="3" y="42"/>
                    </a:lnTo>
                    <a:lnTo>
                      <a:pt x="7" y="38"/>
                    </a:lnTo>
                    <a:lnTo>
                      <a:pt x="11" y="38"/>
                    </a:lnTo>
                    <a:lnTo>
                      <a:pt x="15" y="38"/>
                    </a:lnTo>
                    <a:lnTo>
                      <a:pt x="15" y="42"/>
                    </a:lnTo>
                    <a:lnTo>
                      <a:pt x="19" y="42"/>
                    </a:lnTo>
                    <a:lnTo>
                      <a:pt x="19" y="38"/>
                    </a:lnTo>
                    <a:lnTo>
                      <a:pt x="15" y="38"/>
                    </a:lnTo>
                    <a:lnTo>
                      <a:pt x="15" y="34"/>
                    </a:lnTo>
                    <a:lnTo>
                      <a:pt x="15" y="29"/>
                    </a:lnTo>
                    <a:lnTo>
                      <a:pt x="15" y="25"/>
                    </a:lnTo>
                    <a:lnTo>
                      <a:pt x="11" y="25"/>
                    </a:lnTo>
                    <a:lnTo>
                      <a:pt x="11" y="21"/>
                    </a:lnTo>
                    <a:lnTo>
                      <a:pt x="15" y="21"/>
                    </a:lnTo>
                    <a:lnTo>
                      <a:pt x="11" y="17"/>
                    </a:lnTo>
                    <a:lnTo>
                      <a:pt x="11" y="12"/>
                    </a:lnTo>
                    <a:lnTo>
                      <a:pt x="11" y="8"/>
                    </a:lnTo>
                    <a:lnTo>
                      <a:pt x="11" y="4"/>
                    </a:lnTo>
                    <a:lnTo>
                      <a:pt x="11" y="0"/>
                    </a:lnTo>
                    <a:lnTo>
                      <a:pt x="7" y="0"/>
                    </a:lnTo>
                    <a:lnTo>
                      <a:pt x="7" y="4"/>
                    </a:lnTo>
                    <a:lnTo>
                      <a:pt x="7" y="8"/>
                    </a:lnTo>
                    <a:lnTo>
                      <a:pt x="7" y="12"/>
                    </a:lnTo>
                    <a:lnTo>
                      <a:pt x="3" y="12"/>
                    </a:lnTo>
                    <a:close/>
                  </a:path>
                </a:pathLst>
              </a:custGeom>
              <a:solidFill>
                <a:srgbClr val="114324"/>
              </a:solidFill>
              <a:ln w="6350">
                <a:solidFill>
                  <a:srgbClr val="114324"/>
                </a:solidFill>
                <a:round/>
                <a:headEnd/>
                <a:tailEnd/>
              </a:ln>
            </p:spPr>
            <p:txBody>
              <a:bodyPr/>
              <a:lstStyle/>
              <a:p>
                <a:endParaRPr lang="fa-IR"/>
              </a:p>
            </p:txBody>
          </p:sp>
          <p:sp>
            <p:nvSpPr>
              <p:cNvPr id="919" name="Freeform 1525"/>
              <p:cNvSpPr>
                <a:spLocks/>
              </p:cNvSpPr>
              <p:nvPr/>
            </p:nvSpPr>
            <p:spPr bwMode="auto">
              <a:xfrm>
                <a:off x="1129" y="3218"/>
                <a:ext cx="15" cy="43"/>
              </a:xfrm>
              <a:custGeom>
                <a:avLst/>
                <a:gdLst>
                  <a:gd name="T0" fmla="*/ 3 w 15"/>
                  <a:gd name="T1" fmla="*/ 13 h 43"/>
                  <a:gd name="T2" fmla="*/ 3 w 15"/>
                  <a:gd name="T3" fmla="*/ 21 h 43"/>
                  <a:gd name="T4" fmla="*/ 3 w 15"/>
                  <a:gd name="T5" fmla="*/ 26 h 43"/>
                  <a:gd name="T6" fmla="*/ 3 w 15"/>
                  <a:gd name="T7" fmla="*/ 30 h 43"/>
                  <a:gd name="T8" fmla="*/ 0 w 15"/>
                  <a:gd name="T9" fmla="*/ 30 h 43"/>
                  <a:gd name="T10" fmla="*/ 0 w 15"/>
                  <a:gd name="T11" fmla="*/ 34 h 43"/>
                  <a:gd name="T12" fmla="*/ 0 w 15"/>
                  <a:gd name="T13" fmla="*/ 34 h 43"/>
                  <a:gd name="T14" fmla="*/ 0 w 15"/>
                  <a:gd name="T15" fmla="*/ 43 h 43"/>
                  <a:gd name="T16" fmla="*/ 0 w 15"/>
                  <a:gd name="T17" fmla="*/ 43 h 43"/>
                  <a:gd name="T18" fmla="*/ 3 w 15"/>
                  <a:gd name="T19" fmla="*/ 43 h 43"/>
                  <a:gd name="T20" fmla="*/ 7 w 15"/>
                  <a:gd name="T21" fmla="*/ 38 h 43"/>
                  <a:gd name="T22" fmla="*/ 7 w 15"/>
                  <a:gd name="T23" fmla="*/ 38 h 43"/>
                  <a:gd name="T24" fmla="*/ 7 w 15"/>
                  <a:gd name="T25" fmla="*/ 38 h 43"/>
                  <a:gd name="T26" fmla="*/ 7 w 15"/>
                  <a:gd name="T27" fmla="*/ 38 h 43"/>
                  <a:gd name="T28" fmla="*/ 11 w 15"/>
                  <a:gd name="T29" fmla="*/ 38 h 43"/>
                  <a:gd name="T30" fmla="*/ 11 w 15"/>
                  <a:gd name="T31" fmla="*/ 43 h 43"/>
                  <a:gd name="T32" fmla="*/ 15 w 15"/>
                  <a:gd name="T33" fmla="*/ 43 h 43"/>
                  <a:gd name="T34" fmla="*/ 15 w 15"/>
                  <a:gd name="T35" fmla="*/ 43 h 43"/>
                  <a:gd name="T36" fmla="*/ 15 w 15"/>
                  <a:gd name="T37" fmla="*/ 34 h 43"/>
                  <a:gd name="T38" fmla="*/ 11 w 15"/>
                  <a:gd name="T39" fmla="*/ 34 h 43"/>
                  <a:gd name="T40" fmla="*/ 11 w 15"/>
                  <a:gd name="T41" fmla="*/ 30 h 43"/>
                  <a:gd name="T42" fmla="*/ 11 w 15"/>
                  <a:gd name="T43" fmla="*/ 26 h 43"/>
                  <a:gd name="T44" fmla="*/ 11 w 15"/>
                  <a:gd name="T45" fmla="*/ 26 h 43"/>
                  <a:gd name="T46" fmla="*/ 11 w 15"/>
                  <a:gd name="T47" fmla="*/ 21 h 43"/>
                  <a:gd name="T48" fmla="*/ 11 w 15"/>
                  <a:gd name="T49" fmla="*/ 17 h 43"/>
                  <a:gd name="T50" fmla="*/ 11 w 15"/>
                  <a:gd name="T51" fmla="*/ 17 h 43"/>
                  <a:gd name="T52" fmla="*/ 11 w 15"/>
                  <a:gd name="T53" fmla="*/ 13 h 43"/>
                  <a:gd name="T54" fmla="*/ 11 w 15"/>
                  <a:gd name="T55" fmla="*/ 13 h 43"/>
                  <a:gd name="T56" fmla="*/ 7 w 15"/>
                  <a:gd name="T57" fmla="*/ 9 h 43"/>
                  <a:gd name="T58" fmla="*/ 7 w 15"/>
                  <a:gd name="T59" fmla="*/ 9 h 43"/>
                  <a:gd name="T60" fmla="*/ 7 w 15"/>
                  <a:gd name="T61" fmla="*/ 4 h 43"/>
                  <a:gd name="T62" fmla="*/ 7 w 15"/>
                  <a:gd name="T63" fmla="*/ 0 h 43"/>
                  <a:gd name="T64" fmla="*/ 7 w 15"/>
                  <a:gd name="T65" fmla="*/ 4 h 43"/>
                  <a:gd name="T66" fmla="*/ 7 w 15"/>
                  <a:gd name="T67" fmla="*/ 4 h 43"/>
                  <a:gd name="T68" fmla="*/ 3 w 15"/>
                  <a:gd name="T69" fmla="*/ 9 h 43"/>
                  <a:gd name="T70" fmla="*/ 3 w 15"/>
                  <a:gd name="T71" fmla="*/ 13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17"/>
                    </a:lnTo>
                    <a:lnTo>
                      <a:pt x="3" y="21"/>
                    </a:lnTo>
                    <a:lnTo>
                      <a:pt x="3" y="26"/>
                    </a:lnTo>
                    <a:lnTo>
                      <a:pt x="3" y="30"/>
                    </a:lnTo>
                    <a:lnTo>
                      <a:pt x="0" y="30"/>
                    </a:lnTo>
                    <a:lnTo>
                      <a:pt x="0" y="34"/>
                    </a:lnTo>
                    <a:lnTo>
                      <a:pt x="0" y="38"/>
                    </a:lnTo>
                    <a:lnTo>
                      <a:pt x="0" y="43"/>
                    </a:lnTo>
                    <a:lnTo>
                      <a:pt x="3" y="43"/>
                    </a:lnTo>
                    <a:lnTo>
                      <a:pt x="3" y="38"/>
                    </a:lnTo>
                    <a:lnTo>
                      <a:pt x="7" y="38"/>
                    </a:lnTo>
                    <a:lnTo>
                      <a:pt x="11" y="38"/>
                    </a:lnTo>
                    <a:lnTo>
                      <a:pt x="11" y="43"/>
                    </a:lnTo>
                    <a:lnTo>
                      <a:pt x="15" y="43"/>
                    </a:lnTo>
                    <a:lnTo>
                      <a:pt x="15" y="38"/>
                    </a:lnTo>
                    <a:lnTo>
                      <a:pt x="15" y="34"/>
                    </a:lnTo>
                    <a:lnTo>
                      <a:pt x="11" y="34"/>
                    </a:lnTo>
                    <a:lnTo>
                      <a:pt x="11" y="30"/>
                    </a:lnTo>
                    <a:lnTo>
                      <a:pt x="11" y="26"/>
                    </a:lnTo>
                    <a:lnTo>
                      <a:pt x="11" y="21"/>
                    </a:lnTo>
                    <a:lnTo>
                      <a:pt x="11" y="17"/>
                    </a:lnTo>
                    <a:lnTo>
                      <a:pt x="11" y="13"/>
                    </a:lnTo>
                    <a:lnTo>
                      <a:pt x="7" y="9"/>
                    </a:lnTo>
                    <a:lnTo>
                      <a:pt x="7" y="4"/>
                    </a:lnTo>
                    <a:lnTo>
                      <a:pt x="7" y="0"/>
                    </a:lnTo>
                    <a:lnTo>
                      <a:pt x="7" y="4"/>
                    </a:lnTo>
                    <a:lnTo>
                      <a:pt x="3" y="9"/>
                    </a:lnTo>
                    <a:lnTo>
                      <a:pt x="3" y="13"/>
                    </a:lnTo>
                    <a:close/>
                  </a:path>
                </a:pathLst>
              </a:custGeom>
              <a:solidFill>
                <a:srgbClr val="114324"/>
              </a:solidFill>
              <a:ln w="6350">
                <a:solidFill>
                  <a:srgbClr val="114324"/>
                </a:solidFill>
                <a:round/>
                <a:headEnd/>
                <a:tailEnd/>
              </a:ln>
            </p:spPr>
            <p:txBody>
              <a:bodyPr/>
              <a:lstStyle/>
              <a:p>
                <a:endParaRPr lang="fa-IR"/>
              </a:p>
            </p:txBody>
          </p:sp>
          <p:sp>
            <p:nvSpPr>
              <p:cNvPr id="920" name="Freeform 1526"/>
              <p:cNvSpPr>
                <a:spLocks/>
              </p:cNvSpPr>
              <p:nvPr/>
            </p:nvSpPr>
            <p:spPr bwMode="auto">
              <a:xfrm>
                <a:off x="1212" y="3214"/>
                <a:ext cx="15" cy="42"/>
              </a:xfrm>
              <a:custGeom>
                <a:avLst/>
                <a:gdLst>
                  <a:gd name="T0" fmla="*/ 3 w 15"/>
                  <a:gd name="T1" fmla="*/ 13 h 42"/>
                  <a:gd name="T2" fmla="*/ 3 w 15"/>
                  <a:gd name="T3" fmla="*/ 21 h 42"/>
                  <a:gd name="T4" fmla="*/ 3 w 15"/>
                  <a:gd name="T5" fmla="*/ 25 h 42"/>
                  <a:gd name="T6" fmla="*/ 3 w 15"/>
                  <a:gd name="T7" fmla="*/ 30 h 42"/>
                  <a:gd name="T8" fmla="*/ 3 w 15"/>
                  <a:gd name="T9" fmla="*/ 30 h 42"/>
                  <a:gd name="T10" fmla="*/ 0 w 15"/>
                  <a:gd name="T11" fmla="*/ 30 h 42"/>
                  <a:gd name="T12" fmla="*/ 0 w 15"/>
                  <a:gd name="T13" fmla="*/ 34 h 42"/>
                  <a:gd name="T14" fmla="*/ 0 w 15"/>
                  <a:gd name="T15" fmla="*/ 38 h 42"/>
                  <a:gd name="T16" fmla="*/ 0 w 15"/>
                  <a:gd name="T17" fmla="*/ 42 h 42"/>
                  <a:gd name="T18" fmla="*/ 3 w 15"/>
                  <a:gd name="T19" fmla="*/ 38 h 42"/>
                  <a:gd name="T20" fmla="*/ 7 w 15"/>
                  <a:gd name="T21" fmla="*/ 38 h 42"/>
                  <a:gd name="T22" fmla="*/ 7 w 15"/>
                  <a:gd name="T23" fmla="*/ 38 h 42"/>
                  <a:gd name="T24" fmla="*/ 11 w 15"/>
                  <a:gd name="T25" fmla="*/ 38 h 42"/>
                  <a:gd name="T26" fmla="*/ 11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0 h 42"/>
                  <a:gd name="T40" fmla="*/ 15 w 15"/>
                  <a:gd name="T41" fmla="*/ 30 h 42"/>
                  <a:gd name="T42" fmla="*/ 11 w 15"/>
                  <a:gd name="T43" fmla="*/ 25 h 42"/>
                  <a:gd name="T44" fmla="*/ 11 w 15"/>
                  <a:gd name="T45" fmla="*/ 21 h 42"/>
                  <a:gd name="T46" fmla="*/ 11 w 15"/>
                  <a:gd name="T47" fmla="*/ 21 h 42"/>
                  <a:gd name="T48" fmla="*/ 11 w 15"/>
                  <a:gd name="T49" fmla="*/ 17 h 42"/>
                  <a:gd name="T50" fmla="*/ 11 w 15"/>
                  <a:gd name="T51" fmla="*/ 13 h 42"/>
                  <a:gd name="T52" fmla="*/ 11 w 15"/>
                  <a:gd name="T53" fmla="*/ 13 h 42"/>
                  <a:gd name="T54" fmla="*/ 11 w 15"/>
                  <a:gd name="T55" fmla="*/ 13 h 42"/>
                  <a:gd name="T56" fmla="*/ 11 w 15"/>
                  <a:gd name="T57" fmla="*/ 8 h 42"/>
                  <a:gd name="T58" fmla="*/ 11 w 15"/>
                  <a:gd name="T59" fmla="*/ 4 h 42"/>
                  <a:gd name="T60" fmla="*/ 7 w 15"/>
                  <a:gd name="T61" fmla="*/ 0 h 42"/>
                  <a:gd name="T62" fmla="*/ 7 w 15"/>
                  <a:gd name="T63" fmla="*/ 0 h 42"/>
                  <a:gd name="T64" fmla="*/ 7 w 15"/>
                  <a:gd name="T65" fmla="*/ 0 h 42"/>
                  <a:gd name="T66" fmla="*/ 7 w 15"/>
                  <a:gd name="T67" fmla="*/ 4 h 42"/>
                  <a:gd name="T68" fmla="*/ 7 w 15"/>
                  <a:gd name="T69" fmla="*/ 8 h 42"/>
                  <a:gd name="T70" fmla="*/ 7 w 15"/>
                  <a:gd name="T71" fmla="*/ 8 h 42"/>
                  <a:gd name="T72" fmla="*/ 3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3" y="13"/>
                    </a:moveTo>
                    <a:lnTo>
                      <a:pt x="3" y="13"/>
                    </a:lnTo>
                    <a:lnTo>
                      <a:pt x="3" y="17"/>
                    </a:lnTo>
                    <a:lnTo>
                      <a:pt x="3" y="21"/>
                    </a:lnTo>
                    <a:lnTo>
                      <a:pt x="3" y="25"/>
                    </a:lnTo>
                    <a:lnTo>
                      <a:pt x="3" y="30"/>
                    </a:lnTo>
                    <a:lnTo>
                      <a:pt x="0" y="30"/>
                    </a:lnTo>
                    <a:lnTo>
                      <a:pt x="0" y="34"/>
                    </a:lnTo>
                    <a:lnTo>
                      <a:pt x="0" y="38"/>
                    </a:lnTo>
                    <a:lnTo>
                      <a:pt x="0" y="42"/>
                    </a:lnTo>
                    <a:lnTo>
                      <a:pt x="0" y="38"/>
                    </a:lnTo>
                    <a:lnTo>
                      <a:pt x="3" y="38"/>
                    </a:lnTo>
                    <a:lnTo>
                      <a:pt x="7" y="38"/>
                    </a:lnTo>
                    <a:lnTo>
                      <a:pt x="11" y="38"/>
                    </a:lnTo>
                    <a:lnTo>
                      <a:pt x="15" y="38"/>
                    </a:lnTo>
                    <a:lnTo>
                      <a:pt x="15" y="34"/>
                    </a:lnTo>
                    <a:lnTo>
                      <a:pt x="11" y="30"/>
                    </a:lnTo>
                    <a:lnTo>
                      <a:pt x="15" y="30"/>
                    </a:lnTo>
                    <a:lnTo>
                      <a:pt x="11" y="25"/>
                    </a:lnTo>
                    <a:lnTo>
                      <a:pt x="11" y="21"/>
                    </a:lnTo>
                    <a:lnTo>
                      <a:pt x="11" y="17"/>
                    </a:lnTo>
                    <a:lnTo>
                      <a:pt x="11" y="13"/>
                    </a:lnTo>
                    <a:lnTo>
                      <a:pt x="11" y="8"/>
                    </a:lnTo>
                    <a:lnTo>
                      <a:pt x="11" y="4"/>
                    </a:lnTo>
                    <a:lnTo>
                      <a:pt x="7" y="0"/>
                    </a:lnTo>
                    <a:lnTo>
                      <a:pt x="7" y="4"/>
                    </a:lnTo>
                    <a:lnTo>
                      <a:pt x="7" y="8"/>
                    </a:lnTo>
                    <a:lnTo>
                      <a:pt x="3" y="8"/>
                    </a:lnTo>
                    <a:lnTo>
                      <a:pt x="3" y="13"/>
                    </a:lnTo>
                    <a:close/>
                  </a:path>
                </a:pathLst>
              </a:custGeom>
              <a:solidFill>
                <a:srgbClr val="005E31"/>
              </a:solidFill>
              <a:ln w="6350">
                <a:solidFill>
                  <a:srgbClr val="005E31"/>
                </a:solidFill>
                <a:round/>
                <a:headEnd/>
                <a:tailEnd/>
              </a:ln>
            </p:spPr>
            <p:txBody>
              <a:bodyPr/>
              <a:lstStyle/>
              <a:p>
                <a:endParaRPr lang="fa-IR"/>
              </a:p>
            </p:txBody>
          </p:sp>
          <p:sp>
            <p:nvSpPr>
              <p:cNvPr id="921" name="Freeform 1527"/>
              <p:cNvSpPr>
                <a:spLocks/>
              </p:cNvSpPr>
              <p:nvPr/>
            </p:nvSpPr>
            <p:spPr bwMode="auto">
              <a:xfrm>
                <a:off x="1072" y="3299"/>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38 h 42"/>
                  <a:gd name="T16" fmla="*/ 0 w 19"/>
                  <a:gd name="T17" fmla="*/ 42 h 42"/>
                  <a:gd name="T18" fmla="*/ 4 w 19"/>
                  <a:gd name="T19" fmla="*/ 42 h 42"/>
                  <a:gd name="T20" fmla="*/ 8 w 19"/>
                  <a:gd name="T21" fmla="*/ 38 h 42"/>
                  <a:gd name="T22" fmla="*/ 8 w 19"/>
                  <a:gd name="T23" fmla="*/ 38 h 42"/>
                  <a:gd name="T24" fmla="*/ 11 w 19"/>
                  <a:gd name="T25" fmla="*/ 38 h 42"/>
                  <a:gd name="T26" fmla="*/ 11 w 19"/>
                  <a:gd name="T27" fmla="*/ 38 h 42"/>
                  <a:gd name="T28" fmla="*/ 15 w 19"/>
                  <a:gd name="T29" fmla="*/ 38 h 42"/>
                  <a:gd name="T30" fmla="*/ 15 w 19"/>
                  <a:gd name="T31" fmla="*/ 38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1 w 19"/>
                  <a:gd name="T45" fmla="*/ 25 h 42"/>
                  <a:gd name="T46" fmla="*/ 15 w 19"/>
                  <a:gd name="T47" fmla="*/ 21 h 42"/>
                  <a:gd name="T48" fmla="*/ 11 w 19"/>
                  <a:gd name="T49" fmla="*/ 17 h 42"/>
                  <a:gd name="T50" fmla="*/ 11 w 19"/>
                  <a:gd name="T51" fmla="*/ 17 h 42"/>
                  <a:gd name="T52" fmla="*/ 11 w 19"/>
                  <a:gd name="T53" fmla="*/ 13 h 42"/>
                  <a:gd name="T54" fmla="*/ 11 w 19"/>
                  <a:gd name="T55" fmla="*/ 13 h 42"/>
                  <a:gd name="T56" fmla="*/ 11 w 19"/>
                  <a:gd name="T57" fmla="*/ 8 h 42"/>
                  <a:gd name="T58" fmla="*/ 11 w 19"/>
                  <a:gd name="T59" fmla="*/ 4 h 42"/>
                  <a:gd name="T60" fmla="*/ 11 w 19"/>
                  <a:gd name="T61" fmla="*/ 4 h 42"/>
                  <a:gd name="T62" fmla="*/ 8 w 19"/>
                  <a:gd name="T63" fmla="*/ 0 h 42"/>
                  <a:gd name="T64" fmla="*/ 8 w 19"/>
                  <a:gd name="T65" fmla="*/ 4 h 42"/>
                  <a:gd name="T66" fmla="*/ 8 w 19"/>
                  <a:gd name="T67" fmla="*/ 4 h 42"/>
                  <a:gd name="T68" fmla="*/ 8 w 19"/>
                  <a:gd name="T69" fmla="*/ 8 h 42"/>
                  <a:gd name="T70" fmla="*/ 8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8"/>
                    </a:lnTo>
                    <a:lnTo>
                      <a:pt x="0" y="42"/>
                    </a:lnTo>
                    <a:lnTo>
                      <a:pt x="4" y="42"/>
                    </a:lnTo>
                    <a:lnTo>
                      <a:pt x="8" y="38"/>
                    </a:lnTo>
                    <a:lnTo>
                      <a:pt x="11" y="38"/>
                    </a:lnTo>
                    <a:lnTo>
                      <a:pt x="15" y="38"/>
                    </a:lnTo>
                    <a:lnTo>
                      <a:pt x="15" y="42"/>
                    </a:lnTo>
                    <a:lnTo>
                      <a:pt x="19" y="42"/>
                    </a:lnTo>
                    <a:lnTo>
                      <a:pt x="19" y="38"/>
                    </a:lnTo>
                    <a:lnTo>
                      <a:pt x="15" y="38"/>
                    </a:lnTo>
                    <a:lnTo>
                      <a:pt x="15" y="34"/>
                    </a:lnTo>
                    <a:lnTo>
                      <a:pt x="15" y="30"/>
                    </a:lnTo>
                    <a:lnTo>
                      <a:pt x="15" y="25"/>
                    </a:lnTo>
                    <a:lnTo>
                      <a:pt x="11" y="25"/>
                    </a:lnTo>
                    <a:lnTo>
                      <a:pt x="11" y="21"/>
                    </a:lnTo>
                    <a:lnTo>
                      <a:pt x="15" y="21"/>
                    </a:lnTo>
                    <a:lnTo>
                      <a:pt x="11" y="17"/>
                    </a:lnTo>
                    <a:lnTo>
                      <a:pt x="11" y="13"/>
                    </a:lnTo>
                    <a:lnTo>
                      <a:pt x="11" y="8"/>
                    </a:lnTo>
                    <a:lnTo>
                      <a:pt x="11" y="4"/>
                    </a:lnTo>
                    <a:lnTo>
                      <a:pt x="11" y="0"/>
                    </a:lnTo>
                    <a:lnTo>
                      <a:pt x="8" y="0"/>
                    </a:lnTo>
                    <a:lnTo>
                      <a:pt x="8" y="4"/>
                    </a:lnTo>
                    <a:lnTo>
                      <a:pt x="8" y="8"/>
                    </a:lnTo>
                    <a:lnTo>
                      <a:pt x="8" y="13"/>
                    </a:lnTo>
                    <a:lnTo>
                      <a:pt x="4" y="13"/>
                    </a:lnTo>
                    <a:close/>
                  </a:path>
                </a:pathLst>
              </a:custGeom>
              <a:solidFill>
                <a:srgbClr val="005E31"/>
              </a:solidFill>
              <a:ln w="6350">
                <a:solidFill>
                  <a:srgbClr val="005E31"/>
                </a:solidFill>
                <a:round/>
                <a:headEnd/>
                <a:tailEnd/>
              </a:ln>
            </p:spPr>
            <p:txBody>
              <a:bodyPr/>
              <a:lstStyle/>
              <a:p>
                <a:endParaRPr lang="fa-IR"/>
              </a:p>
            </p:txBody>
          </p:sp>
          <p:sp>
            <p:nvSpPr>
              <p:cNvPr id="922" name="Freeform 1528"/>
              <p:cNvSpPr>
                <a:spLocks/>
              </p:cNvSpPr>
              <p:nvPr/>
            </p:nvSpPr>
            <p:spPr bwMode="auto">
              <a:xfrm>
                <a:off x="940" y="3422"/>
                <a:ext cx="15" cy="42"/>
              </a:xfrm>
              <a:custGeom>
                <a:avLst/>
                <a:gdLst>
                  <a:gd name="T0" fmla="*/ 4 w 15"/>
                  <a:gd name="T1" fmla="*/ 13 h 42"/>
                  <a:gd name="T2" fmla="*/ 4 w 15"/>
                  <a:gd name="T3" fmla="*/ 21 h 42"/>
                  <a:gd name="T4" fmla="*/ 4 w 15"/>
                  <a:gd name="T5" fmla="*/ 25 h 42"/>
                  <a:gd name="T6" fmla="*/ 4 w 15"/>
                  <a:gd name="T7" fmla="*/ 30 h 42"/>
                  <a:gd name="T8" fmla="*/ 4 w 15"/>
                  <a:gd name="T9" fmla="*/ 30 h 42"/>
                  <a:gd name="T10" fmla="*/ 0 w 15"/>
                  <a:gd name="T11" fmla="*/ 34 h 42"/>
                  <a:gd name="T12" fmla="*/ 0 w 15"/>
                  <a:gd name="T13" fmla="*/ 34 h 42"/>
                  <a:gd name="T14" fmla="*/ 0 w 15"/>
                  <a:gd name="T15" fmla="*/ 38 h 42"/>
                  <a:gd name="T16" fmla="*/ 0 w 15"/>
                  <a:gd name="T17" fmla="*/ 42 h 42"/>
                  <a:gd name="T18" fmla="*/ 4 w 15"/>
                  <a:gd name="T19" fmla="*/ 38 h 42"/>
                  <a:gd name="T20" fmla="*/ 8 w 15"/>
                  <a:gd name="T21" fmla="*/ 38 h 42"/>
                  <a:gd name="T22" fmla="*/ 8 w 15"/>
                  <a:gd name="T23" fmla="*/ 38 h 42"/>
                  <a:gd name="T24" fmla="*/ 8 w 15"/>
                  <a:gd name="T25" fmla="*/ 38 h 42"/>
                  <a:gd name="T26" fmla="*/ 11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4 h 42"/>
                  <a:gd name="T40" fmla="*/ 11 w 15"/>
                  <a:gd name="T41" fmla="*/ 30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3 h 42"/>
                  <a:gd name="T54" fmla="*/ 11 w 15"/>
                  <a:gd name="T55" fmla="*/ 13 h 42"/>
                  <a:gd name="T56" fmla="*/ 11 w 15"/>
                  <a:gd name="T57" fmla="*/ 8 h 42"/>
                  <a:gd name="T58" fmla="*/ 11 w 15"/>
                  <a:gd name="T59" fmla="*/ 4 h 42"/>
                  <a:gd name="T60" fmla="*/ 8 w 15"/>
                  <a:gd name="T61" fmla="*/ 4 h 42"/>
                  <a:gd name="T62" fmla="*/ 8 w 15"/>
                  <a:gd name="T63" fmla="*/ 0 h 42"/>
                  <a:gd name="T64" fmla="*/ 8 w 15"/>
                  <a:gd name="T65" fmla="*/ 4 h 42"/>
                  <a:gd name="T66" fmla="*/ 8 w 15"/>
                  <a:gd name="T67" fmla="*/ 4 h 42"/>
                  <a:gd name="T68" fmla="*/ 4 w 15"/>
                  <a:gd name="T69" fmla="*/ 8 h 42"/>
                  <a:gd name="T70" fmla="*/ 4 w 15"/>
                  <a:gd name="T71" fmla="*/ 8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4" y="30"/>
                    </a:lnTo>
                    <a:lnTo>
                      <a:pt x="0" y="30"/>
                    </a:lnTo>
                    <a:lnTo>
                      <a:pt x="0" y="34"/>
                    </a:lnTo>
                    <a:lnTo>
                      <a:pt x="0" y="38"/>
                    </a:lnTo>
                    <a:lnTo>
                      <a:pt x="0" y="42"/>
                    </a:lnTo>
                    <a:lnTo>
                      <a:pt x="4" y="38"/>
                    </a:lnTo>
                    <a:lnTo>
                      <a:pt x="8" y="38"/>
                    </a:lnTo>
                    <a:lnTo>
                      <a:pt x="11" y="38"/>
                    </a:lnTo>
                    <a:lnTo>
                      <a:pt x="15" y="38"/>
                    </a:lnTo>
                    <a:lnTo>
                      <a:pt x="15" y="34"/>
                    </a:lnTo>
                    <a:lnTo>
                      <a:pt x="11" y="34"/>
                    </a:lnTo>
                    <a:lnTo>
                      <a:pt x="11" y="30"/>
                    </a:lnTo>
                    <a:lnTo>
                      <a:pt x="11" y="25"/>
                    </a:lnTo>
                    <a:lnTo>
                      <a:pt x="11" y="21"/>
                    </a:lnTo>
                    <a:lnTo>
                      <a:pt x="11" y="17"/>
                    </a:lnTo>
                    <a:lnTo>
                      <a:pt x="11" y="13"/>
                    </a:lnTo>
                    <a:lnTo>
                      <a:pt x="11" y="8"/>
                    </a:lnTo>
                    <a:lnTo>
                      <a:pt x="11" y="4"/>
                    </a:lnTo>
                    <a:lnTo>
                      <a:pt x="8" y="4"/>
                    </a:lnTo>
                    <a:lnTo>
                      <a:pt x="8" y="0"/>
                    </a:lnTo>
                    <a:lnTo>
                      <a:pt x="8" y="4"/>
                    </a:lnTo>
                    <a:lnTo>
                      <a:pt x="4" y="8"/>
                    </a:lnTo>
                    <a:lnTo>
                      <a:pt x="4" y="13"/>
                    </a:lnTo>
                    <a:close/>
                  </a:path>
                </a:pathLst>
              </a:custGeom>
              <a:solidFill>
                <a:srgbClr val="005E31"/>
              </a:solidFill>
              <a:ln w="6350">
                <a:solidFill>
                  <a:srgbClr val="005E31"/>
                </a:solidFill>
                <a:round/>
                <a:headEnd/>
                <a:tailEnd/>
              </a:ln>
            </p:spPr>
            <p:txBody>
              <a:bodyPr/>
              <a:lstStyle/>
              <a:p>
                <a:endParaRPr lang="fa-IR"/>
              </a:p>
            </p:txBody>
          </p:sp>
          <p:sp>
            <p:nvSpPr>
              <p:cNvPr id="923" name="Freeform 1529"/>
              <p:cNvSpPr>
                <a:spLocks/>
              </p:cNvSpPr>
              <p:nvPr/>
            </p:nvSpPr>
            <p:spPr bwMode="auto">
              <a:xfrm>
                <a:off x="1596" y="3316"/>
                <a:ext cx="19" cy="42"/>
              </a:xfrm>
              <a:custGeom>
                <a:avLst/>
                <a:gdLst>
                  <a:gd name="T0" fmla="*/ 4 w 19"/>
                  <a:gd name="T1" fmla="*/ 13 h 42"/>
                  <a:gd name="T2" fmla="*/ 4 w 19"/>
                  <a:gd name="T3" fmla="*/ 21 h 42"/>
                  <a:gd name="T4" fmla="*/ 4 w 19"/>
                  <a:gd name="T5" fmla="*/ 25 h 42"/>
                  <a:gd name="T6" fmla="*/ 4 w 19"/>
                  <a:gd name="T7" fmla="*/ 29 h 42"/>
                  <a:gd name="T8" fmla="*/ 4 w 19"/>
                  <a:gd name="T9" fmla="*/ 29 h 42"/>
                  <a:gd name="T10" fmla="*/ 4 w 19"/>
                  <a:gd name="T11" fmla="*/ 34 h 42"/>
                  <a:gd name="T12" fmla="*/ 0 w 19"/>
                  <a:gd name="T13" fmla="*/ 34 h 42"/>
                  <a:gd name="T14" fmla="*/ 0 w 19"/>
                  <a:gd name="T15" fmla="*/ 38 h 42"/>
                  <a:gd name="T16" fmla="*/ 0 w 19"/>
                  <a:gd name="T17" fmla="*/ 42 h 42"/>
                  <a:gd name="T18" fmla="*/ 4 w 19"/>
                  <a:gd name="T19" fmla="*/ 38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38 h 42"/>
                  <a:gd name="T32" fmla="*/ 15 w 19"/>
                  <a:gd name="T33" fmla="*/ 38 h 42"/>
                  <a:gd name="T34" fmla="*/ 19 w 19"/>
                  <a:gd name="T35" fmla="*/ 38 h 42"/>
                  <a:gd name="T36" fmla="*/ 15 w 19"/>
                  <a:gd name="T37" fmla="*/ 34 h 42"/>
                  <a:gd name="T38" fmla="*/ 15 w 19"/>
                  <a:gd name="T39" fmla="*/ 34 h 42"/>
                  <a:gd name="T40" fmla="*/ 15 w 19"/>
                  <a:gd name="T41" fmla="*/ 29 h 42"/>
                  <a:gd name="T42" fmla="*/ 12 w 19"/>
                  <a:gd name="T43" fmla="*/ 25 h 42"/>
                  <a:gd name="T44" fmla="*/ 12 w 19"/>
                  <a:gd name="T45" fmla="*/ 25 h 42"/>
                  <a:gd name="T46" fmla="*/ 12 w 19"/>
                  <a:gd name="T47" fmla="*/ 21 h 42"/>
                  <a:gd name="T48" fmla="*/ 12 w 19"/>
                  <a:gd name="T49" fmla="*/ 17 h 42"/>
                  <a:gd name="T50" fmla="*/ 12 w 19"/>
                  <a:gd name="T51" fmla="*/ 17 h 42"/>
                  <a:gd name="T52" fmla="*/ 12 w 19"/>
                  <a:gd name="T53" fmla="*/ 13 h 42"/>
                  <a:gd name="T54" fmla="*/ 12 w 19"/>
                  <a:gd name="T55" fmla="*/ 13 h 42"/>
                  <a:gd name="T56" fmla="*/ 12 w 19"/>
                  <a:gd name="T57" fmla="*/ 8 h 42"/>
                  <a:gd name="T58" fmla="*/ 12 w 19"/>
                  <a:gd name="T59" fmla="*/ 4 h 42"/>
                  <a:gd name="T60" fmla="*/ 12 w 19"/>
                  <a:gd name="T61" fmla="*/ 4 h 42"/>
                  <a:gd name="T62" fmla="*/ 8 w 19"/>
                  <a:gd name="T63" fmla="*/ 0 h 42"/>
                  <a:gd name="T64" fmla="*/ 8 w 19"/>
                  <a:gd name="T65" fmla="*/ 4 h 42"/>
                  <a:gd name="T66" fmla="*/ 8 w 19"/>
                  <a:gd name="T67" fmla="*/ 4 h 42"/>
                  <a:gd name="T68" fmla="*/ 8 w 19"/>
                  <a:gd name="T69" fmla="*/ 8 h 42"/>
                  <a:gd name="T70" fmla="*/ 8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29"/>
                    </a:lnTo>
                    <a:lnTo>
                      <a:pt x="4" y="34"/>
                    </a:lnTo>
                    <a:lnTo>
                      <a:pt x="0" y="34"/>
                    </a:lnTo>
                    <a:lnTo>
                      <a:pt x="0" y="38"/>
                    </a:lnTo>
                    <a:lnTo>
                      <a:pt x="0" y="42"/>
                    </a:lnTo>
                    <a:lnTo>
                      <a:pt x="4" y="42"/>
                    </a:lnTo>
                    <a:lnTo>
                      <a:pt x="4" y="38"/>
                    </a:lnTo>
                    <a:lnTo>
                      <a:pt x="8" y="38"/>
                    </a:lnTo>
                    <a:lnTo>
                      <a:pt x="12" y="38"/>
                    </a:lnTo>
                    <a:lnTo>
                      <a:pt x="15" y="38"/>
                    </a:lnTo>
                    <a:lnTo>
                      <a:pt x="19" y="38"/>
                    </a:lnTo>
                    <a:lnTo>
                      <a:pt x="15" y="38"/>
                    </a:lnTo>
                    <a:lnTo>
                      <a:pt x="15" y="34"/>
                    </a:lnTo>
                    <a:lnTo>
                      <a:pt x="15" y="29"/>
                    </a:lnTo>
                    <a:lnTo>
                      <a:pt x="12" y="25"/>
                    </a:lnTo>
                    <a:lnTo>
                      <a:pt x="12" y="21"/>
                    </a:lnTo>
                    <a:lnTo>
                      <a:pt x="12" y="17"/>
                    </a:lnTo>
                    <a:lnTo>
                      <a:pt x="12" y="13"/>
                    </a:lnTo>
                    <a:lnTo>
                      <a:pt x="12" y="8"/>
                    </a:lnTo>
                    <a:lnTo>
                      <a:pt x="12" y="4"/>
                    </a:lnTo>
                    <a:lnTo>
                      <a:pt x="8" y="0"/>
                    </a:lnTo>
                    <a:lnTo>
                      <a:pt x="8" y="4"/>
                    </a:lnTo>
                    <a:lnTo>
                      <a:pt x="8" y="8"/>
                    </a:lnTo>
                    <a:lnTo>
                      <a:pt x="8" y="13"/>
                    </a:lnTo>
                    <a:lnTo>
                      <a:pt x="4" y="13"/>
                    </a:lnTo>
                    <a:close/>
                  </a:path>
                </a:pathLst>
              </a:custGeom>
              <a:solidFill>
                <a:srgbClr val="005E31"/>
              </a:solidFill>
              <a:ln w="6350">
                <a:solidFill>
                  <a:srgbClr val="005E31"/>
                </a:solidFill>
                <a:round/>
                <a:headEnd/>
                <a:tailEnd/>
              </a:ln>
            </p:spPr>
            <p:txBody>
              <a:bodyPr/>
              <a:lstStyle/>
              <a:p>
                <a:endParaRPr lang="fa-IR"/>
              </a:p>
            </p:txBody>
          </p:sp>
          <p:sp>
            <p:nvSpPr>
              <p:cNvPr id="924" name="Freeform 1530"/>
              <p:cNvSpPr>
                <a:spLocks/>
              </p:cNvSpPr>
              <p:nvPr/>
            </p:nvSpPr>
            <p:spPr bwMode="auto">
              <a:xfrm>
                <a:off x="1249" y="3172"/>
                <a:ext cx="19" cy="42"/>
              </a:xfrm>
              <a:custGeom>
                <a:avLst/>
                <a:gdLst>
                  <a:gd name="T0" fmla="*/ 4 w 19"/>
                  <a:gd name="T1" fmla="*/ 12 h 42"/>
                  <a:gd name="T2" fmla="*/ 4 w 19"/>
                  <a:gd name="T3" fmla="*/ 21 h 42"/>
                  <a:gd name="T4" fmla="*/ 4 w 19"/>
                  <a:gd name="T5" fmla="*/ 25 h 42"/>
                  <a:gd name="T6" fmla="*/ 4 w 19"/>
                  <a:gd name="T7" fmla="*/ 29 h 42"/>
                  <a:gd name="T8" fmla="*/ 4 w 19"/>
                  <a:gd name="T9" fmla="*/ 29 h 42"/>
                  <a:gd name="T10" fmla="*/ 4 w 19"/>
                  <a:gd name="T11" fmla="*/ 33 h 42"/>
                  <a:gd name="T12" fmla="*/ 0 w 19"/>
                  <a:gd name="T13" fmla="*/ 33 h 42"/>
                  <a:gd name="T14" fmla="*/ 0 w 19"/>
                  <a:gd name="T15" fmla="*/ 42 h 42"/>
                  <a:gd name="T16" fmla="*/ 0 w 19"/>
                  <a:gd name="T17" fmla="*/ 42 h 42"/>
                  <a:gd name="T18" fmla="*/ 4 w 19"/>
                  <a:gd name="T19" fmla="*/ 42 h 42"/>
                  <a:gd name="T20" fmla="*/ 8 w 19"/>
                  <a:gd name="T21" fmla="*/ 38 h 42"/>
                  <a:gd name="T22" fmla="*/ 8 w 19"/>
                  <a:gd name="T23" fmla="*/ 38 h 42"/>
                  <a:gd name="T24" fmla="*/ 12 w 19"/>
                  <a:gd name="T25" fmla="*/ 38 h 42"/>
                  <a:gd name="T26" fmla="*/ 12 w 19"/>
                  <a:gd name="T27" fmla="*/ 38 h 42"/>
                  <a:gd name="T28" fmla="*/ 12 w 19"/>
                  <a:gd name="T29" fmla="*/ 38 h 42"/>
                  <a:gd name="T30" fmla="*/ 15 w 19"/>
                  <a:gd name="T31" fmla="*/ 42 h 42"/>
                  <a:gd name="T32" fmla="*/ 19 w 19"/>
                  <a:gd name="T33" fmla="*/ 42 h 42"/>
                  <a:gd name="T34" fmla="*/ 19 w 19"/>
                  <a:gd name="T35" fmla="*/ 42 h 42"/>
                  <a:gd name="T36" fmla="*/ 15 w 19"/>
                  <a:gd name="T37" fmla="*/ 33 h 42"/>
                  <a:gd name="T38" fmla="*/ 15 w 19"/>
                  <a:gd name="T39" fmla="*/ 33 h 42"/>
                  <a:gd name="T40" fmla="*/ 15 w 19"/>
                  <a:gd name="T41" fmla="*/ 29 h 42"/>
                  <a:gd name="T42" fmla="*/ 12 w 19"/>
                  <a:gd name="T43" fmla="*/ 25 h 42"/>
                  <a:gd name="T44" fmla="*/ 12 w 19"/>
                  <a:gd name="T45" fmla="*/ 25 h 42"/>
                  <a:gd name="T46" fmla="*/ 12 w 19"/>
                  <a:gd name="T47" fmla="*/ 21 h 42"/>
                  <a:gd name="T48" fmla="*/ 12 w 19"/>
                  <a:gd name="T49" fmla="*/ 17 h 42"/>
                  <a:gd name="T50" fmla="*/ 12 w 19"/>
                  <a:gd name="T51" fmla="*/ 17 h 42"/>
                  <a:gd name="T52" fmla="*/ 12 w 19"/>
                  <a:gd name="T53" fmla="*/ 12 h 42"/>
                  <a:gd name="T54" fmla="*/ 12 w 19"/>
                  <a:gd name="T55" fmla="*/ 12 h 42"/>
                  <a:gd name="T56" fmla="*/ 12 w 19"/>
                  <a:gd name="T57" fmla="*/ 8 h 42"/>
                  <a:gd name="T58" fmla="*/ 12 w 19"/>
                  <a:gd name="T59" fmla="*/ 8 h 42"/>
                  <a:gd name="T60" fmla="*/ 12 w 19"/>
                  <a:gd name="T61" fmla="*/ 4 h 42"/>
                  <a:gd name="T62" fmla="*/ 8 w 19"/>
                  <a:gd name="T63" fmla="*/ 0 h 42"/>
                  <a:gd name="T64" fmla="*/ 8 w 19"/>
                  <a:gd name="T65" fmla="*/ 4 h 42"/>
                  <a:gd name="T66" fmla="*/ 8 w 19"/>
                  <a:gd name="T67" fmla="*/ 4 h 42"/>
                  <a:gd name="T68" fmla="*/ 8 w 19"/>
                  <a:gd name="T69" fmla="*/ 8 h 42"/>
                  <a:gd name="T70" fmla="*/ 8 w 19"/>
                  <a:gd name="T71" fmla="*/ 12 h 42"/>
                  <a:gd name="T72" fmla="*/ 4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2"/>
                    </a:moveTo>
                    <a:lnTo>
                      <a:pt x="4" y="12"/>
                    </a:lnTo>
                    <a:lnTo>
                      <a:pt x="4" y="17"/>
                    </a:lnTo>
                    <a:lnTo>
                      <a:pt x="4" y="21"/>
                    </a:lnTo>
                    <a:lnTo>
                      <a:pt x="4" y="25"/>
                    </a:lnTo>
                    <a:lnTo>
                      <a:pt x="4" y="29"/>
                    </a:lnTo>
                    <a:lnTo>
                      <a:pt x="4" y="33"/>
                    </a:lnTo>
                    <a:lnTo>
                      <a:pt x="0" y="33"/>
                    </a:lnTo>
                    <a:lnTo>
                      <a:pt x="0" y="38"/>
                    </a:lnTo>
                    <a:lnTo>
                      <a:pt x="0" y="42"/>
                    </a:lnTo>
                    <a:lnTo>
                      <a:pt x="4" y="42"/>
                    </a:lnTo>
                    <a:lnTo>
                      <a:pt x="8" y="42"/>
                    </a:lnTo>
                    <a:lnTo>
                      <a:pt x="8" y="38"/>
                    </a:lnTo>
                    <a:lnTo>
                      <a:pt x="12" y="38"/>
                    </a:lnTo>
                    <a:lnTo>
                      <a:pt x="15" y="42"/>
                    </a:lnTo>
                    <a:lnTo>
                      <a:pt x="19" y="42"/>
                    </a:lnTo>
                    <a:lnTo>
                      <a:pt x="15" y="38"/>
                    </a:lnTo>
                    <a:lnTo>
                      <a:pt x="15" y="33"/>
                    </a:lnTo>
                    <a:lnTo>
                      <a:pt x="15" y="29"/>
                    </a:lnTo>
                    <a:lnTo>
                      <a:pt x="12" y="25"/>
                    </a:lnTo>
                    <a:lnTo>
                      <a:pt x="12" y="21"/>
                    </a:lnTo>
                    <a:lnTo>
                      <a:pt x="12" y="17"/>
                    </a:lnTo>
                    <a:lnTo>
                      <a:pt x="12" y="12"/>
                    </a:lnTo>
                    <a:lnTo>
                      <a:pt x="12" y="8"/>
                    </a:lnTo>
                    <a:lnTo>
                      <a:pt x="12" y="4"/>
                    </a:lnTo>
                    <a:lnTo>
                      <a:pt x="8" y="4"/>
                    </a:lnTo>
                    <a:lnTo>
                      <a:pt x="8" y="0"/>
                    </a:lnTo>
                    <a:lnTo>
                      <a:pt x="8" y="4"/>
                    </a:lnTo>
                    <a:lnTo>
                      <a:pt x="8" y="8"/>
                    </a:lnTo>
                    <a:lnTo>
                      <a:pt x="8" y="12"/>
                    </a:lnTo>
                    <a:lnTo>
                      <a:pt x="4" y="12"/>
                    </a:lnTo>
                    <a:close/>
                  </a:path>
                </a:pathLst>
              </a:custGeom>
              <a:solidFill>
                <a:srgbClr val="114324"/>
              </a:solidFill>
              <a:ln w="6350">
                <a:solidFill>
                  <a:srgbClr val="114324"/>
                </a:solidFill>
                <a:round/>
                <a:headEnd/>
                <a:tailEnd/>
              </a:ln>
            </p:spPr>
            <p:txBody>
              <a:bodyPr/>
              <a:lstStyle/>
              <a:p>
                <a:endParaRPr lang="fa-IR"/>
              </a:p>
            </p:txBody>
          </p:sp>
          <p:sp>
            <p:nvSpPr>
              <p:cNvPr id="925" name="Freeform 1531"/>
              <p:cNvSpPr>
                <a:spLocks/>
              </p:cNvSpPr>
              <p:nvPr/>
            </p:nvSpPr>
            <p:spPr bwMode="auto">
              <a:xfrm>
                <a:off x="1385" y="3087"/>
                <a:ext cx="15" cy="38"/>
              </a:xfrm>
              <a:custGeom>
                <a:avLst/>
                <a:gdLst>
                  <a:gd name="T0" fmla="*/ 4 w 15"/>
                  <a:gd name="T1" fmla="*/ 8 h 38"/>
                  <a:gd name="T2" fmla="*/ 4 w 15"/>
                  <a:gd name="T3" fmla="*/ 17 h 38"/>
                  <a:gd name="T4" fmla="*/ 4 w 15"/>
                  <a:gd name="T5" fmla="*/ 21 h 38"/>
                  <a:gd name="T6" fmla="*/ 4 w 15"/>
                  <a:gd name="T7" fmla="*/ 25 h 38"/>
                  <a:gd name="T8" fmla="*/ 4 w 15"/>
                  <a:gd name="T9" fmla="*/ 29 h 38"/>
                  <a:gd name="T10" fmla="*/ 0 w 15"/>
                  <a:gd name="T11" fmla="*/ 29 h 38"/>
                  <a:gd name="T12" fmla="*/ 0 w 15"/>
                  <a:gd name="T13" fmla="*/ 34 h 38"/>
                  <a:gd name="T14" fmla="*/ 0 w 15"/>
                  <a:gd name="T15" fmla="*/ 38 h 38"/>
                  <a:gd name="T16" fmla="*/ 0 w 15"/>
                  <a:gd name="T17" fmla="*/ 38 h 38"/>
                  <a:gd name="T18" fmla="*/ 4 w 15"/>
                  <a:gd name="T19" fmla="*/ 38 h 38"/>
                  <a:gd name="T20" fmla="*/ 8 w 15"/>
                  <a:gd name="T21" fmla="*/ 38 h 38"/>
                  <a:gd name="T22" fmla="*/ 8 w 15"/>
                  <a:gd name="T23" fmla="*/ 38 h 38"/>
                  <a:gd name="T24" fmla="*/ 11 w 15"/>
                  <a:gd name="T25" fmla="*/ 38 h 38"/>
                  <a:gd name="T26" fmla="*/ 11 w 15"/>
                  <a:gd name="T27" fmla="*/ 38 h 38"/>
                  <a:gd name="T28" fmla="*/ 11 w 15"/>
                  <a:gd name="T29" fmla="*/ 38 h 38"/>
                  <a:gd name="T30" fmla="*/ 15 w 15"/>
                  <a:gd name="T31" fmla="*/ 38 h 38"/>
                  <a:gd name="T32" fmla="*/ 15 w 15"/>
                  <a:gd name="T33" fmla="*/ 38 h 38"/>
                  <a:gd name="T34" fmla="*/ 15 w 15"/>
                  <a:gd name="T35" fmla="*/ 38 h 38"/>
                  <a:gd name="T36" fmla="*/ 15 w 15"/>
                  <a:gd name="T37" fmla="*/ 34 h 38"/>
                  <a:gd name="T38" fmla="*/ 11 w 15"/>
                  <a:gd name="T39" fmla="*/ 29 h 38"/>
                  <a:gd name="T40" fmla="*/ 15 w 15"/>
                  <a:gd name="T41" fmla="*/ 25 h 38"/>
                  <a:gd name="T42" fmla="*/ 11 w 15"/>
                  <a:gd name="T43" fmla="*/ 25 h 38"/>
                  <a:gd name="T44" fmla="*/ 11 w 15"/>
                  <a:gd name="T45" fmla="*/ 21 h 38"/>
                  <a:gd name="T46" fmla="*/ 11 w 15"/>
                  <a:gd name="T47" fmla="*/ 21 h 38"/>
                  <a:gd name="T48" fmla="*/ 11 w 15"/>
                  <a:gd name="T49" fmla="*/ 17 h 38"/>
                  <a:gd name="T50" fmla="*/ 11 w 15"/>
                  <a:gd name="T51" fmla="*/ 12 h 38"/>
                  <a:gd name="T52" fmla="*/ 11 w 15"/>
                  <a:gd name="T53" fmla="*/ 12 h 38"/>
                  <a:gd name="T54" fmla="*/ 11 w 15"/>
                  <a:gd name="T55" fmla="*/ 8 h 38"/>
                  <a:gd name="T56" fmla="*/ 11 w 15"/>
                  <a:gd name="T57" fmla="*/ 8 h 38"/>
                  <a:gd name="T58" fmla="*/ 11 w 15"/>
                  <a:gd name="T59" fmla="*/ 4 h 38"/>
                  <a:gd name="T60" fmla="*/ 8 w 15"/>
                  <a:gd name="T61" fmla="*/ 0 h 38"/>
                  <a:gd name="T62" fmla="*/ 8 w 15"/>
                  <a:gd name="T63" fmla="*/ 0 h 38"/>
                  <a:gd name="T64" fmla="*/ 8 w 15"/>
                  <a:gd name="T65" fmla="*/ 0 h 38"/>
                  <a:gd name="T66" fmla="*/ 8 w 15"/>
                  <a:gd name="T67" fmla="*/ 4 h 38"/>
                  <a:gd name="T68" fmla="*/ 8 w 15"/>
                  <a:gd name="T69" fmla="*/ 4 h 38"/>
                  <a:gd name="T70" fmla="*/ 8 w 15"/>
                  <a:gd name="T71" fmla="*/ 8 h 38"/>
                  <a:gd name="T72" fmla="*/ 4 w 15"/>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8"/>
                    </a:moveTo>
                    <a:lnTo>
                      <a:pt x="4" y="8"/>
                    </a:lnTo>
                    <a:lnTo>
                      <a:pt x="4" y="17"/>
                    </a:lnTo>
                    <a:lnTo>
                      <a:pt x="4" y="21"/>
                    </a:lnTo>
                    <a:lnTo>
                      <a:pt x="4" y="25"/>
                    </a:lnTo>
                    <a:lnTo>
                      <a:pt x="4" y="29"/>
                    </a:lnTo>
                    <a:lnTo>
                      <a:pt x="0" y="29"/>
                    </a:lnTo>
                    <a:lnTo>
                      <a:pt x="0" y="34"/>
                    </a:lnTo>
                    <a:lnTo>
                      <a:pt x="0" y="38"/>
                    </a:lnTo>
                    <a:lnTo>
                      <a:pt x="4" y="38"/>
                    </a:lnTo>
                    <a:lnTo>
                      <a:pt x="8" y="38"/>
                    </a:lnTo>
                    <a:lnTo>
                      <a:pt x="11" y="38"/>
                    </a:lnTo>
                    <a:lnTo>
                      <a:pt x="15" y="38"/>
                    </a:lnTo>
                    <a:lnTo>
                      <a:pt x="15" y="34"/>
                    </a:lnTo>
                    <a:lnTo>
                      <a:pt x="11" y="29"/>
                    </a:lnTo>
                    <a:lnTo>
                      <a:pt x="15" y="25"/>
                    </a:lnTo>
                    <a:lnTo>
                      <a:pt x="11" y="25"/>
                    </a:lnTo>
                    <a:lnTo>
                      <a:pt x="11" y="21"/>
                    </a:lnTo>
                    <a:lnTo>
                      <a:pt x="11" y="17"/>
                    </a:lnTo>
                    <a:lnTo>
                      <a:pt x="11" y="12"/>
                    </a:lnTo>
                    <a:lnTo>
                      <a:pt x="11" y="8"/>
                    </a:lnTo>
                    <a:lnTo>
                      <a:pt x="11" y="4"/>
                    </a:lnTo>
                    <a:lnTo>
                      <a:pt x="8" y="0"/>
                    </a:lnTo>
                    <a:lnTo>
                      <a:pt x="8" y="4"/>
                    </a:lnTo>
                    <a:lnTo>
                      <a:pt x="8" y="8"/>
                    </a:lnTo>
                    <a:lnTo>
                      <a:pt x="4" y="8"/>
                    </a:lnTo>
                    <a:close/>
                  </a:path>
                </a:pathLst>
              </a:custGeom>
              <a:solidFill>
                <a:srgbClr val="114324"/>
              </a:solidFill>
              <a:ln w="6350">
                <a:solidFill>
                  <a:srgbClr val="114324"/>
                </a:solidFill>
                <a:round/>
                <a:headEnd/>
                <a:tailEnd/>
              </a:ln>
            </p:spPr>
            <p:txBody>
              <a:bodyPr/>
              <a:lstStyle/>
              <a:p>
                <a:endParaRPr lang="fa-IR"/>
              </a:p>
            </p:txBody>
          </p:sp>
          <p:sp>
            <p:nvSpPr>
              <p:cNvPr id="926" name="Freeform 1532"/>
              <p:cNvSpPr>
                <a:spLocks/>
              </p:cNvSpPr>
              <p:nvPr/>
            </p:nvSpPr>
            <p:spPr bwMode="auto">
              <a:xfrm>
                <a:off x="1155" y="3286"/>
                <a:ext cx="19" cy="43"/>
              </a:xfrm>
              <a:custGeom>
                <a:avLst/>
                <a:gdLst>
                  <a:gd name="T0" fmla="*/ 8 w 19"/>
                  <a:gd name="T1" fmla="*/ 13 h 43"/>
                  <a:gd name="T2" fmla="*/ 4 w 19"/>
                  <a:gd name="T3" fmla="*/ 21 h 43"/>
                  <a:gd name="T4" fmla="*/ 4 w 19"/>
                  <a:gd name="T5" fmla="*/ 26 h 43"/>
                  <a:gd name="T6" fmla="*/ 4 w 19"/>
                  <a:gd name="T7" fmla="*/ 30 h 43"/>
                  <a:gd name="T8" fmla="*/ 4 w 19"/>
                  <a:gd name="T9" fmla="*/ 30 h 43"/>
                  <a:gd name="T10" fmla="*/ 4 w 19"/>
                  <a:gd name="T11" fmla="*/ 34 h 43"/>
                  <a:gd name="T12" fmla="*/ 4 w 19"/>
                  <a:gd name="T13" fmla="*/ 34 h 43"/>
                  <a:gd name="T14" fmla="*/ 0 w 19"/>
                  <a:gd name="T15" fmla="*/ 38 h 43"/>
                  <a:gd name="T16" fmla="*/ 0 w 19"/>
                  <a:gd name="T17" fmla="*/ 43 h 43"/>
                  <a:gd name="T18" fmla="*/ 4 w 19"/>
                  <a:gd name="T19" fmla="*/ 38 h 43"/>
                  <a:gd name="T20" fmla="*/ 8 w 19"/>
                  <a:gd name="T21" fmla="*/ 38 h 43"/>
                  <a:gd name="T22" fmla="*/ 11 w 19"/>
                  <a:gd name="T23" fmla="*/ 38 h 43"/>
                  <a:gd name="T24" fmla="*/ 11 w 19"/>
                  <a:gd name="T25" fmla="*/ 38 h 43"/>
                  <a:gd name="T26" fmla="*/ 11 w 19"/>
                  <a:gd name="T27" fmla="*/ 38 h 43"/>
                  <a:gd name="T28" fmla="*/ 15 w 19"/>
                  <a:gd name="T29" fmla="*/ 38 h 43"/>
                  <a:gd name="T30" fmla="*/ 15 w 19"/>
                  <a:gd name="T31" fmla="*/ 38 h 43"/>
                  <a:gd name="T32" fmla="*/ 19 w 19"/>
                  <a:gd name="T33" fmla="*/ 38 h 43"/>
                  <a:gd name="T34" fmla="*/ 19 w 19"/>
                  <a:gd name="T35" fmla="*/ 38 h 43"/>
                  <a:gd name="T36" fmla="*/ 15 w 19"/>
                  <a:gd name="T37" fmla="*/ 34 h 43"/>
                  <a:gd name="T38" fmla="*/ 15 w 19"/>
                  <a:gd name="T39" fmla="*/ 34 h 43"/>
                  <a:gd name="T40" fmla="*/ 15 w 19"/>
                  <a:gd name="T41" fmla="*/ 30 h 43"/>
                  <a:gd name="T42" fmla="*/ 15 w 19"/>
                  <a:gd name="T43" fmla="*/ 26 h 43"/>
                  <a:gd name="T44" fmla="*/ 15 w 19"/>
                  <a:gd name="T45" fmla="*/ 21 h 43"/>
                  <a:gd name="T46" fmla="*/ 15 w 19"/>
                  <a:gd name="T47" fmla="*/ 21 h 43"/>
                  <a:gd name="T48" fmla="*/ 15 w 19"/>
                  <a:gd name="T49" fmla="*/ 17 h 43"/>
                  <a:gd name="T50" fmla="*/ 11 w 19"/>
                  <a:gd name="T51" fmla="*/ 17 h 43"/>
                  <a:gd name="T52" fmla="*/ 15 w 19"/>
                  <a:gd name="T53" fmla="*/ 13 h 43"/>
                  <a:gd name="T54" fmla="*/ 11 w 19"/>
                  <a:gd name="T55" fmla="*/ 13 h 43"/>
                  <a:gd name="T56" fmla="*/ 11 w 19"/>
                  <a:gd name="T57" fmla="*/ 9 h 43"/>
                  <a:gd name="T58" fmla="*/ 11 w 19"/>
                  <a:gd name="T59" fmla="*/ 4 h 43"/>
                  <a:gd name="T60" fmla="*/ 11 w 19"/>
                  <a:gd name="T61" fmla="*/ 4 h 43"/>
                  <a:gd name="T62" fmla="*/ 11 w 19"/>
                  <a:gd name="T63" fmla="*/ 0 h 43"/>
                  <a:gd name="T64" fmla="*/ 11 w 19"/>
                  <a:gd name="T65" fmla="*/ 4 h 43"/>
                  <a:gd name="T66" fmla="*/ 8 w 19"/>
                  <a:gd name="T67" fmla="*/ 4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1"/>
                    </a:lnTo>
                    <a:lnTo>
                      <a:pt x="4" y="26"/>
                    </a:lnTo>
                    <a:lnTo>
                      <a:pt x="4" y="30"/>
                    </a:lnTo>
                    <a:lnTo>
                      <a:pt x="4" y="34"/>
                    </a:lnTo>
                    <a:lnTo>
                      <a:pt x="4" y="38"/>
                    </a:lnTo>
                    <a:lnTo>
                      <a:pt x="0" y="38"/>
                    </a:lnTo>
                    <a:lnTo>
                      <a:pt x="0" y="43"/>
                    </a:lnTo>
                    <a:lnTo>
                      <a:pt x="4" y="43"/>
                    </a:lnTo>
                    <a:lnTo>
                      <a:pt x="4" y="38"/>
                    </a:lnTo>
                    <a:lnTo>
                      <a:pt x="8" y="38"/>
                    </a:lnTo>
                    <a:lnTo>
                      <a:pt x="11" y="38"/>
                    </a:lnTo>
                    <a:lnTo>
                      <a:pt x="15" y="38"/>
                    </a:lnTo>
                    <a:lnTo>
                      <a:pt x="19" y="38"/>
                    </a:lnTo>
                    <a:lnTo>
                      <a:pt x="15" y="34"/>
                    </a:lnTo>
                    <a:lnTo>
                      <a:pt x="15" y="30"/>
                    </a:lnTo>
                    <a:lnTo>
                      <a:pt x="15" y="26"/>
                    </a:lnTo>
                    <a:lnTo>
                      <a:pt x="15" y="21"/>
                    </a:lnTo>
                    <a:lnTo>
                      <a:pt x="15" y="17"/>
                    </a:lnTo>
                    <a:lnTo>
                      <a:pt x="11" y="17"/>
                    </a:lnTo>
                    <a:lnTo>
                      <a:pt x="15" y="13"/>
                    </a:lnTo>
                    <a:lnTo>
                      <a:pt x="11" y="13"/>
                    </a:lnTo>
                    <a:lnTo>
                      <a:pt x="11" y="9"/>
                    </a:lnTo>
                    <a:lnTo>
                      <a:pt x="11" y="4"/>
                    </a:lnTo>
                    <a:lnTo>
                      <a:pt x="11" y="0"/>
                    </a:lnTo>
                    <a:lnTo>
                      <a:pt x="11" y="4"/>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927" name="Freeform 1533"/>
              <p:cNvSpPr>
                <a:spLocks/>
              </p:cNvSpPr>
              <p:nvPr/>
            </p:nvSpPr>
            <p:spPr bwMode="auto">
              <a:xfrm>
                <a:off x="959" y="3477"/>
                <a:ext cx="15" cy="42"/>
              </a:xfrm>
              <a:custGeom>
                <a:avLst/>
                <a:gdLst>
                  <a:gd name="T0" fmla="*/ 4 w 15"/>
                  <a:gd name="T1" fmla="*/ 13 h 42"/>
                  <a:gd name="T2" fmla="*/ 4 w 15"/>
                  <a:gd name="T3" fmla="*/ 21 h 42"/>
                  <a:gd name="T4" fmla="*/ 4 w 15"/>
                  <a:gd name="T5" fmla="*/ 25 h 42"/>
                  <a:gd name="T6" fmla="*/ 0 w 15"/>
                  <a:gd name="T7" fmla="*/ 30 h 42"/>
                  <a:gd name="T8" fmla="*/ 0 w 15"/>
                  <a:gd name="T9" fmla="*/ 30 h 42"/>
                  <a:gd name="T10" fmla="*/ 0 w 15"/>
                  <a:gd name="T11" fmla="*/ 34 h 42"/>
                  <a:gd name="T12" fmla="*/ 0 w 15"/>
                  <a:gd name="T13" fmla="*/ 34 h 42"/>
                  <a:gd name="T14" fmla="*/ 0 w 15"/>
                  <a:gd name="T15" fmla="*/ 42 h 42"/>
                  <a:gd name="T16" fmla="*/ 0 w 15"/>
                  <a:gd name="T17" fmla="*/ 42 h 42"/>
                  <a:gd name="T18" fmla="*/ 4 w 15"/>
                  <a:gd name="T19" fmla="*/ 42 h 42"/>
                  <a:gd name="T20" fmla="*/ 4 w 15"/>
                  <a:gd name="T21" fmla="*/ 38 h 42"/>
                  <a:gd name="T22" fmla="*/ 7 w 15"/>
                  <a:gd name="T23" fmla="*/ 38 h 42"/>
                  <a:gd name="T24" fmla="*/ 7 w 15"/>
                  <a:gd name="T25" fmla="*/ 38 h 42"/>
                  <a:gd name="T26" fmla="*/ 7 w 15"/>
                  <a:gd name="T27" fmla="*/ 38 h 42"/>
                  <a:gd name="T28" fmla="*/ 11 w 15"/>
                  <a:gd name="T29" fmla="*/ 38 h 42"/>
                  <a:gd name="T30" fmla="*/ 11 w 15"/>
                  <a:gd name="T31" fmla="*/ 42 h 42"/>
                  <a:gd name="T32" fmla="*/ 15 w 15"/>
                  <a:gd name="T33" fmla="*/ 42 h 42"/>
                  <a:gd name="T34" fmla="*/ 15 w 15"/>
                  <a:gd name="T35" fmla="*/ 42 h 42"/>
                  <a:gd name="T36" fmla="*/ 15 w 15"/>
                  <a:gd name="T37" fmla="*/ 34 h 42"/>
                  <a:gd name="T38" fmla="*/ 11 w 15"/>
                  <a:gd name="T39" fmla="*/ 34 h 42"/>
                  <a:gd name="T40" fmla="*/ 11 w 15"/>
                  <a:gd name="T41" fmla="*/ 30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3 h 42"/>
                  <a:gd name="T54" fmla="*/ 11 w 15"/>
                  <a:gd name="T55" fmla="*/ 13 h 42"/>
                  <a:gd name="T56" fmla="*/ 7 w 15"/>
                  <a:gd name="T57" fmla="*/ 8 h 42"/>
                  <a:gd name="T58" fmla="*/ 7 w 15"/>
                  <a:gd name="T59" fmla="*/ 8 h 42"/>
                  <a:gd name="T60" fmla="*/ 7 w 15"/>
                  <a:gd name="T61" fmla="*/ 4 h 42"/>
                  <a:gd name="T62" fmla="*/ 7 w 15"/>
                  <a:gd name="T63" fmla="*/ 0 h 42"/>
                  <a:gd name="T64" fmla="*/ 7 w 15"/>
                  <a:gd name="T65" fmla="*/ 4 h 42"/>
                  <a:gd name="T66" fmla="*/ 7 w 15"/>
                  <a:gd name="T67" fmla="*/ 4 h 42"/>
                  <a:gd name="T68" fmla="*/ 4 w 15"/>
                  <a:gd name="T69" fmla="*/ 8 h 42"/>
                  <a:gd name="T70" fmla="*/ 4 w 15"/>
                  <a:gd name="T71" fmla="*/ 13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0" y="25"/>
                    </a:lnTo>
                    <a:lnTo>
                      <a:pt x="0" y="30"/>
                    </a:lnTo>
                    <a:lnTo>
                      <a:pt x="0" y="34"/>
                    </a:lnTo>
                    <a:lnTo>
                      <a:pt x="0" y="38"/>
                    </a:lnTo>
                    <a:lnTo>
                      <a:pt x="0" y="42"/>
                    </a:lnTo>
                    <a:lnTo>
                      <a:pt x="4" y="42"/>
                    </a:lnTo>
                    <a:lnTo>
                      <a:pt x="4" y="38"/>
                    </a:lnTo>
                    <a:lnTo>
                      <a:pt x="7" y="38"/>
                    </a:lnTo>
                    <a:lnTo>
                      <a:pt x="11" y="38"/>
                    </a:lnTo>
                    <a:lnTo>
                      <a:pt x="11" y="42"/>
                    </a:lnTo>
                    <a:lnTo>
                      <a:pt x="15" y="42"/>
                    </a:lnTo>
                    <a:lnTo>
                      <a:pt x="15" y="38"/>
                    </a:lnTo>
                    <a:lnTo>
                      <a:pt x="15" y="34"/>
                    </a:lnTo>
                    <a:lnTo>
                      <a:pt x="11" y="34"/>
                    </a:lnTo>
                    <a:lnTo>
                      <a:pt x="11" y="30"/>
                    </a:lnTo>
                    <a:lnTo>
                      <a:pt x="11" y="25"/>
                    </a:lnTo>
                    <a:lnTo>
                      <a:pt x="11" y="21"/>
                    </a:lnTo>
                    <a:lnTo>
                      <a:pt x="11" y="17"/>
                    </a:lnTo>
                    <a:lnTo>
                      <a:pt x="11" y="13"/>
                    </a:lnTo>
                    <a:lnTo>
                      <a:pt x="7" y="13"/>
                    </a:lnTo>
                    <a:lnTo>
                      <a:pt x="7" y="8"/>
                    </a:lnTo>
                    <a:lnTo>
                      <a:pt x="7" y="4"/>
                    </a:lnTo>
                    <a:lnTo>
                      <a:pt x="7" y="0"/>
                    </a:lnTo>
                    <a:lnTo>
                      <a:pt x="7" y="4"/>
                    </a:lnTo>
                    <a:lnTo>
                      <a:pt x="4" y="8"/>
                    </a:lnTo>
                    <a:lnTo>
                      <a:pt x="4" y="13"/>
                    </a:lnTo>
                    <a:close/>
                  </a:path>
                </a:pathLst>
              </a:custGeom>
              <a:solidFill>
                <a:srgbClr val="114324"/>
              </a:solidFill>
              <a:ln w="6350">
                <a:solidFill>
                  <a:srgbClr val="114324"/>
                </a:solidFill>
                <a:round/>
                <a:headEnd/>
                <a:tailEnd/>
              </a:ln>
            </p:spPr>
            <p:txBody>
              <a:bodyPr/>
              <a:lstStyle/>
              <a:p>
                <a:endParaRPr lang="fa-IR"/>
              </a:p>
            </p:txBody>
          </p:sp>
          <p:sp>
            <p:nvSpPr>
              <p:cNvPr id="928" name="Freeform 1534"/>
              <p:cNvSpPr>
                <a:spLocks/>
              </p:cNvSpPr>
              <p:nvPr/>
            </p:nvSpPr>
            <p:spPr bwMode="auto">
              <a:xfrm>
                <a:off x="1819" y="3562"/>
                <a:ext cx="19" cy="42"/>
              </a:xfrm>
              <a:custGeom>
                <a:avLst/>
                <a:gdLst>
                  <a:gd name="T0" fmla="*/ 4 w 19"/>
                  <a:gd name="T1" fmla="*/ 13 h 42"/>
                  <a:gd name="T2" fmla="*/ 4 w 19"/>
                  <a:gd name="T3" fmla="*/ 21 h 42"/>
                  <a:gd name="T4" fmla="*/ 4 w 19"/>
                  <a:gd name="T5" fmla="*/ 25 h 42"/>
                  <a:gd name="T6" fmla="*/ 4 w 19"/>
                  <a:gd name="T7" fmla="*/ 30 h 42"/>
                  <a:gd name="T8" fmla="*/ 4 w 19"/>
                  <a:gd name="T9" fmla="*/ 30 h 42"/>
                  <a:gd name="T10" fmla="*/ 4 w 19"/>
                  <a:gd name="T11" fmla="*/ 30 h 42"/>
                  <a:gd name="T12" fmla="*/ 4 w 19"/>
                  <a:gd name="T13" fmla="*/ 34 h 42"/>
                  <a:gd name="T14" fmla="*/ 0 w 19"/>
                  <a:gd name="T15" fmla="*/ 38 h 42"/>
                  <a:gd name="T16" fmla="*/ 0 w 19"/>
                  <a:gd name="T17" fmla="*/ 42 h 42"/>
                  <a:gd name="T18" fmla="*/ 4 w 19"/>
                  <a:gd name="T19" fmla="*/ 38 h 42"/>
                  <a:gd name="T20" fmla="*/ 7 w 19"/>
                  <a:gd name="T21" fmla="*/ 38 h 42"/>
                  <a:gd name="T22" fmla="*/ 7 w 19"/>
                  <a:gd name="T23" fmla="*/ 38 h 42"/>
                  <a:gd name="T24" fmla="*/ 11 w 19"/>
                  <a:gd name="T25" fmla="*/ 38 h 42"/>
                  <a:gd name="T26" fmla="*/ 11 w 19"/>
                  <a:gd name="T27" fmla="*/ 38 h 42"/>
                  <a:gd name="T28" fmla="*/ 11 w 19"/>
                  <a:gd name="T29" fmla="*/ 38 h 42"/>
                  <a:gd name="T30" fmla="*/ 15 w 19"/>
                  <a:gd name="T31" fmla="*/ 38 h 42"/>
                  <a:gd name="T32" fmla="*/ 19 w 19"/>
                  <a:gd name="T33" fmla="*/ 38 h 42"/>
                  <a:gd name="T34" fmla="*/ 19 w 19"/>
                  <a:gd name="T35" fmla="*/ 38 h 42"/>
                  <a:gd name="T36" fmla="*/ 15 w 19"/>
                  <a:gd name="T37" fmla="*/ 34 h 42"/>
                  <a:gd name="T38" fmla="*/ 15 w 19"/>
                  <a:gd name="T39" fmla="*/ 34 h 42"/>
                  <a:gd name="T40" fmla="*/ 15 w 19"/>
                  <a:gd name="T41" fmla="*/ 30 h 42"/>
                  <a:gd name="T42" fmla="*/ 15 w 19"/>
                  <a:gd name="T43" fmla="*/ 25 h 42"/>
                  <a:gd name="T44" fmla="*/ 11 w 19"/>
                  <a:gd name="T45" fmla="*/ 21 h 42"/>
                  <a:gd name="T46" fmla="*/ 15 w 19"/>
                  <a:gd name="T47" fmla="*/ 21 h 42"/>
                  <a:gd name="T48" fmla="*/ 11 w 19"/>
                  <a:gd name="T49" fmla="*/ 17 h 42"/>
                  <a:gd name="T50" fmla="*/ 11 w 19"/>
                  <a:gd name="T51" fmla="*/ 17 h 42"/>
                  <a:gd name="T52" fmla="*/ 11 w 19"/>
                  <a:gd name="T53" fmla="*/ 13 h 42"/>
                  <a:gd name="T54" fmla="*/ 11 w 19"/>
                  <a:gd name="T55" fmla="*/ 13 h 42"/>
                  <a:gd name="T56" fmla="*/ 11 w 19"/>
                  <a:gd name="T57" fmla="*/ 8 h 42"/>
                  <a:gd name="T58" fmla="*/ 11 w 19"/>
                  <a:gd name="T59" fmla="*/ 4 h 42"/>
                  <a:gd name="T60" fmla="*/ 11 w 19"/>
                  <a:gd name="T61" fmla="*/ 4 h 42"/>
                  <a:gd name="T62" fmla="*/ 7 w 19"/>
                  <a:gd name="T63" fmla="*/ 0 h 42"/>
                  <a:gd name="T64" fmla="*/ 7 w 19"/>
                  <a:gd name="T65" fmla="*/ 4 h 42"/>
                  <a:gd name="T66" fmla="*/ 7 w 19"/>
                  <a:gd name="T67" fmla="*/ 4 h 42"/>
                  <a:gd name="T68" fmla="*/ 7 w 19"/>
                  <a:gd name="T69" fmla="*/ 8 h 42"/>
                  <a:gd name="T70" fmla="*/ 7 w 19"/>
                  <a:gd name="T71" fmla="*/ 8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17"/>
                    </a:lnTo>
                    <a:lnTo>
                      <a:pt x="4" y="21"/>
                    </a:lnTo>
                    <a:lnTo>
                      <a:pt x="4" y="25"/>
                    </a:lnTo>
                    <a:lnTo>
                      <a:pt x="4" y="30"/>
                    </a:lnTo>
                    <a:lnTo>
                      <a:pt x="4" y="34"/>
                    </a:lnTo>
                    <a:lnTo>
                      <a:pt x="0" y="38"/>
                    </a:lnTo>
                    <a:lnTo>
                      <a:pt x="0" y="42"/>
                    </a:lnTo>
                    <a:lnTo>
                      <a:pt x="4" y="42"/>
                    </a:lnTo>
                    <a:lnTo>
                      <a:pt x="4" y="38"/>
                    </a:lnTo>
                    <a:lnTo>
                      <a:pt x="7" y="38"/>
                    </a:lnTo>
                    <a:lnTo>
                      <a:pt x="11" y="38"/>
                    </a:lnTo>
                    <a:lnTo>
                      <a:pt x="15" y="38"/>
                    </a:lnTo>
                    <a:lnTo>
                      <a:pt x="19" y="38"/>
                    </a:lnTo>
                    <a:lnTo>
                      <a:pt x="15" y="38"/>
                    </a:lnTo>
                    <a:lnTo>
                      <a:pt x="15" y="34"/>
                    </a:lnTo>
                    <a:lnTo>
                      <a:pt x="15" y="30"/>
                    </a:lnTo>
                    <a:lnTo>
                      <a:pt x="15" y="25"/>
                    </a:lnTo>
                    <a:lnTo>
                      <a:pt x="11" y="25"/>
                    </a:lnTo>
                    <a:lnTo>
                      <a:pt x="11" y="21"/>
                    </a:lnTo>
                    <a:lnTo>
                      <a:pt x="15" y="21"/>
                    </a:lnTo>
                    <a:lnTo>
                      <a:pt x="11" y="17"/>
                    </a:lnTo>
                    <a:lnTo>
                      <a:pt x="11" y="13"/>
                    </a:lnTo>
                    <a:lnTo>
                      <a:pt x="11" y="8"/>
                    </a:lnTo>
                    <a:lnTo>
                      <a:pt x="11" y="4"/>
                    </a:lnTo>
                    <a:lnTo>
                      <a:pt x="7" y="0"/>
                    </a:lnTo>
                    <a:lnTo>
                      <a:pt x="7" y="4"/>
                    </a:lnTo>
                    <a:lnTo>
                      <a:pt x="7" y="8"/>
                    </a:lnTo>
                    <a:lnTo>
                      <a:pt x="4" y="13"/>
                    </a:lnTo>
                    <a:close/>
                  </a:path>
                </a:pathLst>
              </a:custGeom>
              <a:solidFill>
                <a:srgbClr val="114324"/>
              </a:solidFill>
              <a:ln w="6350">
                <a:solidFill>
                  <a:srgbClr val="114324"/>
                </a:solidFill>
                <a:round/>
                <a:headEnd/>
                <a:tailEnd/>
              </a:ln>
            </p:spPr>
            <p:txBody>
              <a:bodyPr/>
              <a:lstStyle/>
              <a:p>
                <a:endParaRPr lang="fa-IR"/>
              </a:p>
            </p:txBody>
          </p:sp>
          <p:sp>
            <p:nvSpPr>
              <p:cNvPr id="929" name="Freeform 1535"/>
              <p:cNvSpPr>
                <a:spLocks/>
              </p:cNvSpPr>
              <p:nvPr/>
            </p:nvSpPr>
            <p:spPr bwMode="auto">
              <a:xfrm>
                <a:off x="1298" y="3205"/>
                <a:ext cx="15" cy="43"/>
              </a:xfrm>
              <a:custGeom>
                <a:avLst/>
                <a:gdLst>
                  <a:gd name="T0" fmla="*/ 4 w 15"/>
                  <a:gd name="T1" fmla="*/ 13 h 43"/>
                  <a:gd name="T2" fmla="*/ 4 w 15"/>
                  <a:gd name="T3" fmla="*/ 22 h 43"/>
                  <a:gd name="T4" fmla="*/ 4 w 15"/>
                  <a:gd name="T5" fmla="*/ 26 h 43"/>
                  <a:gd name="T6" fmla="*/ 4 w 15"/>
                  <a:gd name="T7" fmla="*/ 30 h 43"/>
                  <a:gd name="T8" fmla="*/ 0 w 15"/>
                  <a:gd name="T9" fmla="*/ 30 h 43"/>
                  <a:gd name="T10" fmla="*/ 0 w 15"/>
                  <a:gd name="T11" fmla="*/ 34 h 43"/>
                  <a:gd name="T12" fmla="*/ 0 w 15"/>
                  <a:gd name="T13" fmla="*/ 34 h 43"/>
                  <a:gd name="T14" fmla="*/ 0 w 15"/>
                  <a:gd name="T15" fmla="*/ 39 h 43"/>
                  <a:gd name="T16" fmla="*/ 0 w 15"/>
                  <a:gd name="T17" fmla="*/ 43 h 43"/>
                  <a:gd name="T18" fmla="*/ 4 w 15"/>
                  <a:gd name="T19" fmla="*/ 43 h 43"/>
                  <a:gd name="T20" fmla="*/ 8 w 15"/>
                  <a:gd name="T21" fmla="*/ 39 h 43"/>
                  <a:gd name="T22" fmla="*/ 8 w 15"/>
                  <a:gd name="T23" fmla="*/ 39 h 43"/>
                  <a:gd name="T24" fmla="*/ 8 w 15"/>
                  <a:gd name="T25" fmla="*/ 39 h 43"/>
                  <a:gd name="T26" fmla="*/ 8 w 15"/>
                  <a:gd name="T27" fmla="*/ 39 h 43"/>
                  <a:gd name="T28" fmla="*/ 12 w 15"/>
                  <a:gd name="T29" fmla="*/ 39 h 43"/>
                  <a:gd name="T30" fmla="*/ 12 w 15"/>
                  <a:gd name="T31" fmla="*/ 43 h 43"/>
                  <a:gd name="T32" fmla="*/ 15 w 15"/>
                  <a:gd name="T33" fmla="*/ 43 h 43"/>
                  <a:gd name="T34" fmla="*/ 15 w 15"/>
                  <a:gd name="T35" fmla="*/ 39 h 43"/>
                  <a:gd name="T36" fmla="*/ 15 w 15"/>
                  <a:gd name="T37" fmla="*/ 34 h 43"/>
                  <a:gd name="T38" fmla="*/ 12 w 15"/>
                  <a:gd name="T39" fmla="*/ 34 h 43"/>
                  <a:gd name="T40" fmla="*/ 12 w 15"/>
                  <a:gd name="T41" fmla="*/ 30 h 43"/>
                  <a:gd name="T42" fmla="*/ 12 w 15"/>
                  <a:gd name="T43" fmla="*/ 26 h 43"/>
                  <a:gd name="T44" fmla="*/ 12 w 15"/>
                  <a:gd name="T45" fmla="*/ 26 h 43"/>
                  <a:gd name="T46" fmla="*/ 12 w 15"/>
                  <a:gd name="T47" fmla="*/ 22 h 43"/>
                  <a:gd name="T48" fmla="*/ 12 w 15"/>
                  <a:gd name="T49" fmla="*/ 17 h 43"/>
                  <a:gd name="T50" fmla="*/ 12 w 15"/>
                  <a:gd name="T51" fmla="*/ 17 h 43"/>
                  <a:gd name="T52" fmla="*/ 12 w 15"/>
                  <a:gd name="T53" fmla="*/ 13 h 43"/>
                  <a:gd name="T54" fmla="*/ 12 w 15"/>
                  <a:gd name="T55" fmla="*/ 13 h 43"/>
                  <a:gd name="T56" fmla="*/ 8 w 15"/>
                  <a:gd name="T57" fmla="*/ 9 h 43"/>
                  <a:gd name="T58" fmla="*/ 8 w 15"/>
                  <a:gd name="T59" fmla="*/ 9 h 43"/>
                  <a:gd name="T60" fmla="*/ 8 w 15"/>
                  <a:gd name="T61" fmla="*/ 5 h 43"/>
                  <a:gd name="T62" fmla="*/ 8 w 15"/>
                  <a:gd name="T63" fmla="*/ 0 h 43"/>
                  <a:gd name="T64" fmla="*/ 8 w 15"/>
                  <a:gd name="T65" fmla="*/ 5 h 43"/>
                  <a:gd name="T66" fmla="*/ 8 w 15"/>
                  <a:gd name="T67" fmla="*/ 5 h 43"/>
                  <a:gd name="T68" fmla="*/ 4 w 15"/>
                  <a:gd name="T69" fmla="*/ 9 h 43"/>
                  <a:gd name="T70" fmla="*/ 4 w 15"/>
                  <a:gd name="T71" fmla="*/ 9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17"/>
                    </a:lnTo>
                    <a:lnTo>
                      <a:pt x="4" y="22"/>
                    </a:lnTo>
                    <a:lnTo>
                      <a:pt x="4" y="26"/>
                    </a:lnTo>
                    <a:lnTo>
                      <a:pt x="4" y="30"/>
                    </a:lnTo>
                    <a:lnTo>
                      <a:pt x="0" y="30"/>
                    </a:lnTo>
                    <a:lnTo>
                      <a:pt x="0" y="34"/>
                    </a:lnTo>
                    <a:lnTo>
                      <a:pt x="0" y="39"/>
                    </a:lnTo>
                    <a:lnTo>
                      <a:pt x="0" y="43"/>
                    </a:lnTo>
                    <a:lnTo>
                      <a:pt x="4" y="43"/>
                    </a:lnTo>
                    <a:lnTo>
                      <a:pt x="4" y="39"/>
                    </a:lnTo>
                    <a:lnTo>
                      <a:pt x="8" y="39"/>
                    </a:lnTo>
                    <a:lnTo>
                      <a:pt x="12" y="39"/>
                    </a:lnTo>
                    <a:lnTo>
                      <a:pt x="12" y="43"/>
                    </a:lnTo>
                    <a:lnTo>
                      <a:pt x="15" y="43"/>
                    </a:lnTo>
                    <a:lnTo>
                      <a:pt x="15" y="39"/>
                    </a:lnTo>
                    <a:lnTo>
                      <a:pt x="15" y="34"/>
                    </a:lnTo>
                    <a:lnTo>
                      <a:pt x="12" y="34"/>
                    </a:lnTo>
                    <a:lnTo>
                      <a:pt x="12" y="30"/>
                    </a:lnTo>
                    <a:lnTo>
                      <a:pt x="12" y="26"/>
                    </a:lnTo>
                    <a:lnTo>
                      <a:pt x="12" y="22"/>
                    </a:lnTo>
                    <a:lnTo>
                      <a:pt x="12" y="17"/>
                    </a:lnTo>
                    <a:lnTo>
                      <a:pt x="12" y="13"/>
                    </a:lnTo>
                    <a:lnTo>
                      <a:pt x="12" y="9"/>
                    </a:lnTo>
                    <a:lnTo>
                      <a:pt x="8" y="9"/>
                    </a:lnTo>
                    <a:lnTo>
                      <a:pt x="8" y="5"/>
                    </a:lnTo>
                    <a:lnTo>
                      <a:pt x="8" y="0"/>
                    </a:lnTo>
                    <a:lnTo>
                      <a:pt x="8" y="5"/>
                    </a:lnTo>
                    <a:lnTo>
                      <a:pt x="4" y="9"/>
                    </a:lnTo>
                    <a:lnTo>
                      <a:pt x="4" y="13"/>
                    </a:lnTo>
                    <a:close/>
                  </a:path>
                </a:pathLst>
              </a:custGeom>
              <a:solidFill>
                <a:srgbClr val="114324"/>
              </a:solidFill>
              <a:ln w="6350">
                <a:solidFill>
                  <a:srgbClr val="114324"/>
                </a:solidFill>
                <a:round/>
                <a:headEnd/>
                <a:tailEnd/>
              </a:ln>
            </p:spPr>
            <p:txBody>
              <a:bodyPr/>
              <a:lstStyle/>
              <a:p>
                <a:endParaRPr lang="fa-IR"/>
              </a:p>
            </p:txBody>
          </p:sp>
          <p:sp>
            <p:nvSpPr>
              <p:cNvPr id="930" name="Freeform 1536"/>
              <p:cNvSpPr>
                <a:spLocks/>
              </p:cNvSpPr>
              <p:nvPr/>
            </p:nvSpPr>
            <p:spPr bwMode="auto">
              <a:xfrm>
                <a:off x="1272" y="3189"/>
                <a:ext cx="15" cy="42"/>
              </a:xfrm>
              <a:custGeom>
                <a:avLst/>
                <a:gdLst>
                  <a:gd name="T0" fmla="*/ 4 w 15"/>
                  <a:gd name="T1" fmla="*/ 12 h 42"/>
                  <a:gd name="T2" fmla="*/ 4 w 15"/>
                  <a:gd name="T3" fmla="*/ 21 h 42"/>
                  <a:gd name="T4" fmla="*/ 4 w 15"/>
                  <a:gd name="T5" fmla="*/ 25 h 42"/>
                  <a:gd name="T6" fmla="*/ 4 w 15"/>
                  <a:gd name="T7" fmla="*/ 29 h 42"/>
                  <a:gd name="T8" fmla="*/ 4 w 15"/>
                  <a:gd name="T9" fmla="*/ 29 h 42"/>
                  <a:gd name="T10" fmla="*/ 0 w 15"/>
                  <a:gd name="T11" fmla="*/ 33 h 42"/>
                  <a:gd name="T12" fmla="*/ 0 w 15"/>
                  <a:gd name="T13" fmla="*/ 33 h 42"/>
                  <a:gd name="T14" fmla="*/ 0 w 15"/>
                  <a:gd name="T15" fmla="*/ 42 h 42"/>
                  <a:gd name="T16" fmla="*/ 0 w 15"/>
                  <a:gd name="T17" fmla="*/ 42 h 42"/>
                  <a:gd name="T18" fmla="*/ 4 w 15"/>
                  <a:gd name="T19" fmla="*/ 42 h 42"/>
                  <a:gd name="T20" fmla="*/ 8 w 15"/>
                  <a:gd name="T21" fmla="*/ 38 h 42"/>
                  <a:gd name="T22" fmla="*/ 8 w 15"/>
                  <a:gd name="T23" fmla="*/ 38 h 42"/>
                  <a:gd name="T24" fmla="*/ 8 w 15"/>
                  <a:gd name="T25" fmla="*/ 38 h 42"/>
                  <a:gd name="T26" fmla="*/ 11 w 15"/>
                  <a:gd name="T27" fmla="*/ 38 h 42"/>
                  <a:gd name="T28" fmla="*/ 11 w 15"/>
                  <a:gd name="T29" fmla="*/ 38 h 42"/>
                  <a:gd name="T30" fmla="*/ 15 w 15"/>
                  <a:gd name="T31" fmla="*/ 42 h 42"/>
                  <a:gd name="T32" fmla="*/ 15 w 15"/>
                  <a:gd name="T33" fmla="*/ 42 h 42"/>
                  <a:gd name="T34" fmla="*/ 15 w 15"/>
                  <a:gd name="T35" fmla="*/ 42 h 42"/>
                  <a:gd name="T36" fmla="*/ 15 w 15"/>
                  <a:gd name="T37" fmla="*/ 33 h 42"/>
                  <a:gd name="T38" fmla="*/ 11 w 15"/>
                  <a:gd name="T39" fmla="*/ 33 h 42"/>
                  <a:gd name="T40" fmla="*/ 15 w 15"/>
                  <a:gd name="T41" fmla="*/ 29 h 42"/>
                  <a:gd name="T42" fmla="*/ 11 w 15"/>
                  <a:gd name="T43" fmla="*/ 25 h 42"/>
                  <a:gd name="T44" fmla="*/ 11 w 15"/>
                  <a:gd name="T45" fmla="*/ 25 h 42"/>
                  <a:gd name="T46" fmla="*/ 11 w 15"/>
                  <a:gd name="T47" fmla="*/ 21 h 42"/>
                  <a:gd name="T48" fmla="*/ 11 w 15"/>
                  <a:gd name="T49" fmla="*/ 16 h 42"/>
                  <a:gd name="T50" fmla="*/ 11 w 15"/>
                  <a:gd name="T51" fmla="*/ 16 h 42"/>
                  <a:gd name="T52" fmla="*/ 11 w 15"/>
                  <a:gd name="T53" fmla="*/ 12 h 42"/>
                  <a:gd name="T54" fmla="*/ 11 w 15"/>
                  <a:gd name="T55" fmla="*/ 12 h 42"/>
                  <a:gd name="T56" fmla="*/ 11 w 15"/>
                  <a:gd name="T57" fmla="*/ 8 h 42"/>
                  <a:gd name="T58" fmla="*/ 11 w 15"/>
                  <a:gd name="T59" fmla="*/ 8 h 42"/>
                  <a:gd name="T60" fmla="*/ 8 w 15"/>
                  <a:gd name="T61" fmla="*/ 4 h 42"/>
                  <a:gd name="T62" fmla="*/ 8 w 15"/>
                  <a:gd name="T63" fmla="*/ 0 h 42"/>
                  <a:gd name="T64" fmla="*/ 8 w 15"/>
                  <a:gd name="T65" fmla="*/ 4 h 42"/>
                  <a:gd name="T66" fmla="*/ 8 w 15"/>
                  <a:gd name="T67" fmla="*/ 4 h 42"/>
                  <a:gd name="T68" fmla="*/ 8 w 15"/>
                  <a:gd name="T69" fmla="*/ 8 h 42"/>
                  <a:gd name="T70" fmla="*/ 8 w 15"/>
                  <a:gd name="T71" fmla="*/ 8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16"/>
                    </a:lnTo>
                    <a:lnTo>
                      <a:pt x="4" y="21"/>
                    </a:lnTo>
                    <a:lnTo>
                      <a:pt x="4" y="25"/>
                    </a:lnTo>
                    <a:lnTo>
                      <a:pt x="4" y="29"/>
                    </a:lnTo>
                    <a:lnTo>
                      <a:pt x="4" y="33"/>
                    </a:lnTo>
                    <a:lnTo>
                      <a:pt x="0" y="33"/>
                    </a:lnTo>
                    <a:lnTo>
                      <a:pt x="0" y="38"/>
                    </a:lnTo>
                    <a:lnTo>
                      <a:pt x="0" y="42"/>
                    </a:lnTo>
                    <a:lnTo>
                      <a:pt x="4" y="42"/>
                    </a:lnTo>
                    <a:lnTo>
                      <a:pt x="8" y="38"/>
                    </a:lnTo>
                    <a:lnTo>
                      <a:pt x="11" y="38"/>
                    </a:lnTo>
                    <a:lnTo>
                      <a:pt x="11" y="42"/>
                    </a:lnTo>
                    <a:lnTo>
                      <a:pt x="15" y="42"/>
                    </a:lnTo>
                    <a:lnTo>
                      <a:pt x="15" y="38"/>
                    </a:lnTo>
                    <a:lnTo>
                      <a:pt x="15" y="33"/>
                    </a:lnTo>
                    <a:lnTo>
                      <a:pt x="11" y="33"/>
                    </a:lnTo>
                    <a:lnTo>
                      <a:pt x="11" y="29"/>
                    </a:lnTo>
                    <a:lnTo>
                      <a:pt x="15" y="29"/>
                    </a:lnTo>
                    <a:lnTo>
                      <a:pt x="11" y="29"/>
                    </a:lnTo>
                    <a:lnTo>
                      <a:pt x="11" y="25"/>
                    </a:lnTo>
                    <a:lnTo>
                      <a:pt x="11" y="21"/>
                    </a:lnTo>
                    <a:lnTo>
                      <a:pt x="11" y="16"/>
                    </a:lnTo>
                    <a:lnTo>
                      <a:pt x="11" y="12"/>
                    </a:lnTo>
                    <a:lnTo>
                      <a:pt x="11" y="8"/>
                    </a:lnTo>
                    <a:lnTo>
                      <a:pt x="11" y="4"/>
                    </a:lnTo>
                    <a:lnTo>
                      <a:pt x="8" y="4"/>
                    </a:lnTo>
                    <a:lnTo>
                      <a:pt x="8" y="0"/>
                    </a:lnTo>
                    <a:lnTo>
                      <a:pt x="8" y="4"/>
                    </a:lnTo>
                    <a:lnTo>
                      <a:pt x="8" y="8"/>
                    </a:lnTo>
                    <a:lnTo>
                      <a:pt x="4" y="12"/>
                    </a:lnTo>
                    <a:close/>
                  </a:path>
                </a:pathLst>
              </a:custGeom>
              <a:solidFill>
                <a:srgbClr val="228129"/>
              </a:solidFill>
              <a:ln w="6350">
                <a:solidFill>
                  <a:srgbClr val="228129"/>
                </a:solidFill>
                <a:round/>
                <a:headEnd/>
                <a:tailEnd/>
              </a:ln>
            </p:spPr>
            <p:txBody>
              <a:bodyPr/>
              <a:lstStyle/>
              <a:p>
                <a:endParaRPr lang="fa-IR"/>
              </a:p>
            </p:txBody>
          </p:sp>
          <p:sp>
            <p:nvSpPr>
              <p:cNvPr id="931" name="Freeform 1537"/>
              <p:cNvSpPr>
                <a:spLocks/>
              </p:cNvSpPr>
              <p:nvPr/>
            </p:nvSpPr>
            <p:spPr bwMode="auto">
              <a:xfrm>
                <a:off x="1468" y="3150"/>
                <a:ext cx="15" cy="43"/>
              </a:xfrm>
              <a:custGeom>
                <a:avLst/>
                <a:gdLst>
                  <a:gd name="T0" fmla="*/ 4 w 15"/>
                  <a:gd name="T1" fmla="*/ 13 h 43"/>
                  <a:gd name="T2" fmla="*/ 4 w 15"/>
                  <a:gd name="T3" fmla="*/ 22 h 43"/>
                  <a:gd name="T4" fmla="*/ 4 w 15"/>
                  <a:gd name="T5" fmla="*/ 26 h 43"/>
                  <a:gd name="T6" fmla="*/ 4 w 15"/>
                  <a:gd name="T7" fmla="*/ 30 h 43"/>
                  <a:gd name="T8" fmla="*/ 0 w 15"/>
                  <a:gd name="T9" fmla="*/ 30 h 43"/>
                  <a:gd name="T10" fmla="*/ 0 w 15"/>
                  <a:gd name="T11" fmla="*/ 30 h 43"/>
                  <a:gd name="T12" fmla="*/ 0 w 15"/>
                  <a:gd name="T13" fmla="*/ 34 h 43"/>
                  <a:gd name="T14" fmla="*/ 0 w 15"/>
                  <a:gd name="T15" fmla="*/ 39 h 43"/>
                  <a:gd name="T16" fmla="*/ 0 w 15"/>
                  <a:gd name="T17" fmla="*/ 43 h 43"/>
                  <a:gd name="T18" fmla="*/ 4 w 15"/>
                  <a:gd name="T19" fmla="*/ 39 h 43"/>
                  <a:gd name="T20" fmla="*/ 8 w 15"/>
                  <a:gd name="T21" fmla="*/ 39 h 43"/>
                  <a:gd name="T22" fmla="*/ 8 w 15"/>
                  <a:gd name="T23" fmla="*/ 39 h 43"/>
                  <a:gd name="T24" fmla="*/ 8 w 15"/>
                  <a:gd name="T25" fmla="*/ 39 h 43"/>
                  <a:gd name="T26" fmla="*/ 8 w 15"/>
                  <a:gd name="T27" fmla="*/ 39 h 43"/>
                  <a:gd name="T28" fmla="*/ 11 w 15"/>
                  <a:gd name="T29" fmla="*/ 39 h 43"/>
                  <a:gd name="T30" fmla="*/ 11 w 15"/>
                  <a:gd name="T31" fmla="*/ 39 h 43"/>
                  <a:gd name="T32" fmla="*/ 15 w 15"/>
                  <a:gd name="T33" fmla="*/ 39 h 43"/>
                  <a:gd name="T34" fmla="*/ 15 w 15"/>
                  <a:gd name="T35" fmla="*/ 39 h 43"/>
                  <a:gd name="T36" fmla="*/ 15 w 15"/>
                  <a:gd name="T37" fmla="*/ 34 h 43"/>
                  <a:gd name="T38" fmla="*/ 11 w 15"/>
                  <a:gd name="T39" fmla="*/ 34 h 43"/>
                  <a:gd name="T40" fmla="*/ 11 w 15"/>
                  <a:gd name="T41" fmla="*/ 30 h 43"/>
                  <a:gd name="T42" fmla="*/ 11 w 15"/>
                  <a:gd name="T43" fmla="*/ 26 h 43"/>
                  <a:gd name="T44" fmla="*/ 11 w 15"/>
                  <a:gd name="T45" fmla="*/ 22 h 43"/>
                  <a:gd name="T46" fmla="*/ 11 w 15"/>
                  <a:gd name="T47" fmla="*/ 22 h 43"/>
                  <a:gd name="T48" fmla="*/ 11 w 15"/>
                  <a:gd name="T49" fmla="*/ 17 h 43"/>
                  <a:gd name="T50" fmla="*/ 11 w 15"/>
                  <a:gd name="T51" fmla="*/ 17 h 43"/>
                  <a:gd name="T52" fmla="*/ 11 w 15"/>
                  <a:gd name="T53" fmla="*/ 13 h 43"/>
                  <a:gd name="T54" fmla="*/ 11 w 15"/>
                  <a:gd name="T55" fmla="*/ 13 h 43"/>
                  <a:gd name="T56" fmla="*/ 8 w 15"/>
                  <a:gd name="T57" fmla="*/ 9 h 43"/>
                  <a:gd name="T58" fmla="*/ 8 w 15"/>
                  <a:gd name="T59" fmla="*/ 5 h 43"/>
                  <a:gd name="T60" fmla="*/ 8 w 15"/>
                  <a:gd name="T61" fmla="*/ 5 h 43"/>
                  <a:gd name="T62" fmla="*/ 8 w 15"/>
                  <a:gd name="T63" fmla="*/ 0 h 43"/>
                  <a:gd name="T64" fmla="*/ 8 w 15"/>
                  <a:gd name="T65" fmla="*/ 5 h 43"/>
                  <a:gd name="T66" fmla="*/ 8 w 15"/>
                  <a:gd name="T67" fmla="*/ 5 h 43"/>
                  <a:gd name="T68" fmla="*/ 4 w 15"/>
                  <a:gd name="T69" fmla="*/ 9 h 43"/>
                  <a:gd name="T70" fmla="*/ 4 w 15"/>
                  <a:gd name="T71" fmla="*/ 9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17"/>
                    </a:lnTo>
                    <a:lnTo>
                      <a:pt x="4" y="22"/>
                    </a:lnTo>
                    <a:lnTo>
                      <a:pt x="4" y="26"/>
                    </a:lnTo>
                    <a:lnTo>
                      <a:pt x="4" y="30"/>
                    </a:lnTo>
                    <a:lnTo>
                      <a:pt x="0" y="30"/>
                    </a:lnTo>
                    <a:lnTo>
                      <a:pt x="0" y="34"/>
                    </a:lnTo>
                    <a:lnTo>
                      <a:pt x="0" y="39"/>
                    </a:lnTo>
                    <a:lnTo>
                      <a:pt x="0" y="43"/>
                    </a:lnTo>
                    <a:lnTo>
                      <a:pt x="4" y="39"/>
                    </a:lnTo>
                    <a:lnTo>
                      <a:pt x="8" y="39"/>
                    </a:lnTo>
                    <a:lnTo>
                      <a:pt x="11" y="39"/>
                    </a:lnTo>
                    <a:lnTo>
                      <a:pt x="15" y="39"/>
                    </a:lnTo>
                    <a:lnTo>
                      <a:pt x="15" y="34"/>
                    </a:lnTo>
                    <a:lnTo>
                      <a:pt x="11" y="34"/>
                    </a:lnTo>
                    <a:lnTo>
                      <a:pt x="11" y="30"/>
                    </a:lnTo>
                    <a:lnTo>
                      <a:pt x="11" y="26"/>
                    </a:lnTo>
                    <a:lnTo>
                      <a:pt x="11" y="22"/>
                    </a:lnTo>
                    <a:lnTo>
                      <a:pt x="11" y="17"/>
                    </a:lnTo>
                    <a:lnTo>
                      <a:pt x="11" y="13"/>
                    </a:lnTo>
                    <a:lnTo>
                      <a:pt x="11" y="9"/>
                    </a:lnTo>
                    <a:lnTo>
                      <a:pt x="8" y="9"/>
                    </a:lnTo>
                    <a:lnTo>
                      <a:pt x="8" y="5"/>
                    </a:lnTo>
                    <a:lnTo>
                      <a:pt x="8" y="0"/>
                    </a:lnTo>
                    <a:lnTo>
                      <a:pt x="8" y="5"/>
                    </a:lnTo>
                    <a:lnTo>
                      <a:pt x="4" y="9"/>
                    </a:lnTo>
                    <a:lnTo>
                      <a:pt x="4" y="13"/>
                    </a:lnTo>
                    <a:close/>
                  </a:path>
                </a:pathLst>
              </a:custGeom>
              <a:solidFill>
                <a:srgbClr val="228129"/>
              </a:solidFill>
              <a:ln w="6350">
                <a:solidFill>
                  <a:srgbClr val="228129"/>
                </a:solidFill>
                <a:round/>
                <a:headEnd/>
                <a:tailEnd/>
              </a:ln>
            </p:spPr>
            <p:txBody>
              <a:bodyPr/>
              <a:lstStyle/>
              <a:p>
                <a:endParaRPr lang="fa-IR"/>
              </a:p>
            </p:txBody>
          </p:sp>
          <p:sp>
            <p:nvSpPr>
              <p:cNvPr id="932" name="Freeform 1538"/>
              <p:cNvSpPr>
                <a:spLocks/>
              </p:cNvSpPr>
              <p:nvPr/>
            </p:nvSpPr>
            <p:spPr bwMode="auto">
              <a:xfrm>
                <a:off x="1317" y="3392"/>
                <a:ext cx="15" cy="38"/>
              </a:xfrm>
              <a:custGeom>
                <a:avLst/>
                <a:gdLst>
                  <a:gd name="T0" fmla="*/ 4 w 15"/>
                  <a:gd name="T1" fmla="*/ 9 h 38"/>
                  <a:gd name="T2" fmla="*/ 4 w 15"/>
                  <a:gd name="T3" fmla="*/ 17 h 38"/>
                  <a:gd name="T4" fmla="*/ 0 w 15"/>
                  <a:gd name="T5" fmla="*/ 21 h 38"/>
                  <a:gd name="T6" fmla="*/ 0 w 15"/>
                  <a:gd name="T7" fmla="*/ 26 h 38"/>
                  <a:gd name="T8" fmla="*/ 0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4 w 15"/>
                  <a:gd name="T21" fmla="*/ 38 h 38"/>
                  <a:gd name="T22" fmla="*/ 8 w 15"/>
                  <a:gd name="T23" fmla="*/ 38 h 38"/>
                  <a:gd name="T24" fmla="*/ 8 w 15"/>
                  <a:gd name="T25" fmla="*/ 38 h 38"/>
                  <a:gd name="T26" fmla="*/ 8 w 15"/>
                  <a:gd name="T27" fmla="*/ 38 h 38"/>
                  <a:gd name="T28" fmla="*/ 12 w 15"/>
                  <a:gd name="T29" fmla="*/ 38 h 38"/>
                  <a:gd name="T30" fmla="*/ 12 w 15"/>
                  <a:gd name="T31" fmla="*/ 38 h 38"/>
                  <a:gd name="T32" fmla="*/ 15 w 15"/>
                  <a:gd name="T33" fmla="*/ 38 h 38"/>
                  <a:gd name="T34" fmla="*/ 15 w 15"/>
                  <a:gd name="T35" fmla="*/ 38 h 38"/>
                  <a:gd name="T36" fmla="*/ 12 w 15"/>
                  <a:gd name="T37" fmla="*/ 34 h 38"/>
                  <a:gd name="T38" fmla="*/ 12 w 15"/>
                  <a:gd name="T39" fmla="*/ 30 h 38"/>
                  <a:gd name="T40" fmla="*/ 12 w 15"/>
                  <a:gd name="T41" fmla="*/ 26 h 38"/>
                  <a:gd name="T42" fmla="*/ 12 w 15"/>
                  <a:gd name="T43" fmla="*/ 26 h 38"/>
                  <a:gd name="T44" fmla="*/ 12 w 15"/>
                  <a:gd name="T45" fmla="*/ 21 h 38"/>
                  <a:gd name="T46" fmla="*/ 12 w 15"/>
                  <a:gd name="T47" fmla="*/ 21 h 38"/>
                  <a:gd name="T48" fmla="*/ 12 w 15"/>
                  <a:gd name="T49" fmla="*/ 17 h 38"/>
                  <a:gd name="T50" fmla="*/ 12 w 15"/>
                  <a:gd name="T51" fmla="*/ 13 h 38"/>
                  <a:gd name="T52" fmla="*/ 12 w 15"/>
                  <a:gd name="T53" fmla="*/ 13 h 38"/>
                  <a:gd name="T54" fmla="*/ 12 w 15"/>
                  <a:gd name="T55" fmla="*/ 9 h 38"/>
                  <a:gd name="T56" fmla="*/ 8 w 15"/>
                  <a:gd name="T57" fmla="*/ 9 h 38"/>
                  <a:gd name="T58" fmla="*/ 8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9 h 38"/>
                  <a:gd name="T72" fmla="*/ 4 w 15"/>
                  <a:gd name="T73" fmla="*/ 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9"/>
                    </a:moveTo>
                    <a:lnTo>
                      <a:pt x="4" y="9"/>
                    </a:lnTo>
                    <a:lnTo>
                      <a:pt x="4" y="17"/>
                    </a:lnTo>
                    <a:lnTo>
                      <a:pt x="4" y="21"/>
                    </a:lnTo>
                    <a:lnTo>
                      <a:pt x="0" y="21"/>
                    </a:lnTo>
                    <a:lnTo>
                      <a:pt x="0" y="26"/>
                    </a:lnTo>
                    <a:lnTo>
                      <a:pt x="0" y="30"/>
                    </a:lnTo>
                    <a:lnTo>
                      <a:pt x="0" y="34"/>
                    </a:lnTo>
                    <a:lnTo>
                      <a:pt x="0" y="38"/>
                    </a:lnTo>
                    <a:lnTo>
                      <a:pt x="4" y="38"/>
                    </a:lnTo>
                    <a:lnTo>
                      <a:pt x="8" y="38"/>
                    </a:lnTo>
                    <a:lnTo>
                      <a:pt x="12" y="38"/>
                    </a:lnTo>
                    <a:lnTo>
                      <a:pt x="15" y="38"/>
                    </a:lnTo>
                    <a:lnTo>
                      <a:pt x="15" y="34"/>
                    </a:lnTo>
                    <a:lnTo>
                      <a:pt x="12" y="34"/>
                    </a:lnTo>
                    <a:lnTo>
                      <a:pt x="12" y="30"/>
                    </a:lnTo>
                    <a:lnTo>
                      <a:pt x="12" y="26"/>
                    </a:lnTo>
                    <a:lnTo>
                      <a:pt x="12" y="21"/>
                    </a:lnTo>
                    <a:lnTo>
                      <a:pt x="12" y="17"/>
                    </a:lnTo>
                    <a:lnTo>
                      <a:pt x="12" y="13"/>
                    </a:lnTo>
                    <a:lnTo>
                      <a:pt x="12" y="9"/>
                    </a:lnTo>
                    <a:lnTo>
                      <a:pt x="8" y="9"/>
                    </a:lnTo>
                    <a:lnTo>
                      <a:pt x="8" y="4"/>
                    </a:lnTo>
                    <a:lnTo>
                      <a:pt x="8" y="0"/>
                    </a:lnTo>
                    <a:lnTo>
                      <a:pt x="8" y="4"/>
                    </a:lnTo>
                    <a:lnTo>
                      <a:pt x="4" y="4"/>
                    </a:lnTo>
                    <a:lnTo>
                      <a:pt x="4" y="9"/>
                    </a:lnTo>
                    <a:close/>
                  </a:path>
                </a:pathLst>
              </a:custGeom>
              <a:solidFill>
                <a:srgbClr val="228129"/>
              </a:solidFill>
              <a:ln w="6350">
                <a:solidFill>
                  <a:srgbClr val="228129"/>
                </a:solidFill>
                <a:round/>
                <a:headEnd/>
                <a:tailEnd/>
              </a:ln>
            </p:spPr>
            <p:txBody>
              <a:bodyPr/>
              <a:lstStyle/>
              <a:p>
                <a:endParaRPr lang="fa-IR"/>
              </a:p>
            </p:txBody>
          </p:sp>
          <p:sp>
            <p:nvSpPr>
              <p:cNvPr id="933" name="Freeform 1539"/>
              <p:cNvSpPr>
                <a:spLocks/>
              </p:cNvSpPr>
              <p:nvPr/>
            </p:nvSpPr>
            <p:spPr bwMode="auto">
              <a:xfrm>
                <a:off x="1611" y="3337"/>
                <a:ext cx="19" cy="38"/>
              </a:xfrm>
              <a:custGeom>
                <a:avLst/>
                <a:gdLst>
                  <a:gd name="T0" fmla="*/ 8 w 19"/>
                  <a:gd name="T1" fmla="*/ 13 h 38"/>
                  <a:gd name="T2" fmla="*/ 4 w 19"/>
                  <a:gd name="T3" fmla="*/ 21 h 38"/>
                  <a:gd name="T4" fmla="*/ 4 w 19"/>
                  <a:gd name="T5" fmla="*/ 25 h 38"/>
                  <a:gd name="T6" fmla="*/ 4 w 19"/>
                  <a:gd name="T7" fmla="*/ 30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8 w 19"/>
                  <a:gd name="T21" fmla="*/ 38 h 38"/>
                  <a:gd name="T22" fmla="*/ 12 w 19"/>
                  <a:gd name="T23" fmla="*/ 38 h 38"/>
                  <a:gd name="T24" fmla="*/ 12 w 19"/>
                  <a:gd name="T25" fmla="*/ 38 h 38"/>
                  <a:gd name="T26" fmla="*/ 12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5 h 38"/>
                  <a:gd name="T44" fmla="*/ 15 w 19"/>
                  <a:gd name="T45" fmla="*/ 21 h 38"/>
                  <a:gd name="T46" fmla="*/ 15 w 19"/>
                  <a:gd name="T47" fmla="*/ 21 h 38"/>
                  <a:gd name="T48" fmla="*/ 15 w 19"/>
                  <a:gd name="T49" fmla="*/ 17 h 38"/>
                  <a:gd name="T50" fmla="*/ 12 w 19"/>
                  <a:gd name="T51" fmla="*/ 13 h 38"/>
                  <a:gd name="T52" fmla="*/ 15 w 19"/>
                  <a:gd name="T53" fmla="*/ 13 h 38"/>
                  <a:gd name="T54" fmla="*/ 12 w 19"/>
                  <a:gd name="T55" fmla="*/ 8 h 38"/>
                  <a:gd name="T56" fmla="*/ 12 w 19"/>
                  <a:gd name="T57" fmla="*/ 8 h 38"/>
                  <a:gd name="T58" fmla="*/ 12 w 19"/>
                  <a:gd name="T59" fmla="*/ 4 h 38"/>
                  <a:gd name="T60" fmla="*/ 12 w 19"/>
                  <a:gd name="T61" fmla="*/ 0 h 38"/>
                  <a:gd name="T62" fmla="*/ 12 w 19"/>
                  <a:gd name="T63" fmla="*/ 0 h 38"/>
                  <a:gd name="T64" fmla="*/ 12 w 19"/>
                  <a:gd name="T65" fmla="*/ 0 h 38"/>
                  <a:gd name="T66" fmla="*/ 12 w 19"/>
                  <a:gd name="T67" fmla="*/ 4 h 38"/>
                  <a:gd name="T68" fmla="*/ 8 w 19"/>
                  <a:gd name="T69" fmla="*/ 8 h 38"/>
                  <a:gd name="T70" fmla="*/ 8 w 19"/>
                  <a:gd name="T71" fmla="*/ 8 h 38"/>
                  <a:gd name="T72" fmla="*/ 8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8" y="13"/>
                    </a:moveTo>
                    <a:lnTo>
                      <a:pt x="8" y="13"/>
                    </a:lnTo>
                    <a:lnTo>
                      <a:pt x="8" y="17"/>
                    </a:lnTo>
                    <a:lnTo>
                      <a:pt x="4" y="21"/>
                    </a:lnTo>
                    <a:lnTo>
                      <a:pt x="4" y="25"/>
                    </a:lnTo>
                    <a:lnTo>
                      <a:pt x="4" y="30"/>
                    </a:lnTo>
                    <a:lnTo>
                      <a:pt x="4" y="34"/>
                    </a:lnTo>
                    <a:lnTo>
                      <a:pt x="4" y="38"/>
                    </a:lnTo>
                    <a:lnTo>
                      <a:pt x="0" y="38"/>
                    </a:lnTo>
                    <a:lnTo>
                      <a:pt x="4" y="38"/>
                    </a:lnTo>
                    <a:lnTo>
                      <a:pt x="8" y="38"/>
                    </a:lnTo>
                    <a:lnTo>
                      <a:pt x="12" y="38"/>
                    </a:lnTo>
                    <a:lnTo>
                      <a:pt x="15" y="38"/>
                    </a:lnTo>
                    <a:lnTo>
                      <a:pt x="19" y="38"/>
                    </a:lnTo>
                    <a:lnTo>
                      <a:pt x="15" y="34"/>
                    </a:lnTo>
                    <a:lnTo>
                      <a:pt x="15" y="30"/>
                    </a:lnTo>
                    <a:lnTo>
                      <a:pt x="15" y="25"/>
                    </a:lnTo>
                    <a:lnTo>
                      <a:pt x="15" y="21"/>
                    </a:lnTo>
                    <a:lnTo>
                      <a:pt x="15" y="17"/>
                    </a:lnTo>
                    <a:lnTo>
                      <a:pt x="12" y="13"/>
                    </a:lnTo>
                    <a:lnTo>
                      <a:pt x="15" y="13"/>
                    </a:lnTo>
                    <a:lnTo>
                      <a:pt x="12" y="8"/>
                    </a:lnTo>
                    <a:lnTo>
                      <a:pt x="12" y="4"/>
                    </a:lnTo>
                    <a:lnTo>
                      <a:pt x="12" y="0"/>
                    </a:lnTo>
                    <a:lnTo>
                      <a:pt x="12" y="4"/>
                    </a:lnTo>
                    <a:lnTo>
                      <a:pt x="8" y="4"/>
                    </a:lnTo>
                    <a:lnTo>
                      <a:pt x="8" y="8"/>
                    </a:lnTo>
                    <a:lnTo>
                      <a:pt x="8" y="13"/>
                    </a:lnTo>
                    <a:close/>
                  </a:path>
                </a:pathLst>
              </a:custGeom>
              <a:solidFill>
                <a:srgbClr val="228129"/>
              </a:solidFill>
              <a:ln w="6350">
                <a:solidFill>
                  <a:srgbClr val="228129"/>
                </a:solidFill>
                <a:round/>
                <a:headEnd/>
                <a:tailEnd/>
              </a:ln>
            </p:spPr>
            <p:txBody>
              <a:bodyPr/>
              <a:lstStyle/>
              <a:p>
                <a:endParaRPr lang="fa-IR"/>
              </a:p>
            </p:txBody>
          </p:sp>
          <p:sp>
            <p:nvSpPr>
              <p:cNvPr id="934" name="Freeform 1540"/>
              <p:cNvSpPr>
                <a:spLocks/>
              </p:cNvSpPr>
              <p:nvPr/>
            </p:nvSpPr>
            <p:spPr bwMode="auto">
              <a:xfrm>
                <a:off x="1800" y="3541"/>
                <a:ext cx="19" cy="38"/>
              </a:xfrm>
              <a:custGeom>
                <a:avLst/>
                <a:gdLst>
                  <a:gd name="T0" fmla="*/ 7 w 19"/>
                  <a:gd name="T1" fmla="*/ 8 h 38"/>
                  <a:gd name="T2" fmla="*/ 4 w 19"/>
                  <a:gd name="T3" fmla="*/ 21 h 38"/>
                  <a:gd name="T4" fmla="*/ 4 w 19"/>
                  <a:gd name="T5" fmla="*/ 21 h 38"/>
                  <a:gd name="T6" fmla="*/ 4 w 19"/>
                  <a:gd name="T7" fmla="*/ 25 h 38"/>
                  <a:gd name="T8" fmla="*/ 4 w 19"/>
                  <a:gd name="T9" fmla="*/ 29 h 38"/>
                  <a:gd name="T10" fmla="*/ 4 w 19"/>
                  <a:gd name="T11" fmla="*/ 29 h 38"/>
                  <a:gd name="T12" fmla="*/ 4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5 w 19"/>
                  <a:gd name="T29" fmla="*/ 38 h 38"/>
                  <a:gd name="T30" fmla="*/ 15 w 19"/>
                  <a:gd name="T31" fmla="*/ 38 h 38"/>
                  <a:gd name="T32" fmla="*/ 19 w 19"/>
                  <a:gd name="T33" fmla="*/ 38 h 38"/>
                  <a:gd name="T34" fmla="*/ 19 w 19"/>
                  <a:gd name="T35" fmla="*/ 38 h 38"/>
                  <a:gd name="T36" fmla="*/ 15 w 19"/>
                  <a:gd name="T37" fmla="*/ 34 h 38"/>
                  <a:gd name="T38" fmla="*/ 15 w 19"/>
                  <a:gd name="T39" fmla="*/ 29 h 38"/>
                  <a:gd name="T40" fmla="*/ 15 w 19"/>
                  <a:gd name="T41" fmla="*/ 29 h 38"/>
                  <a:gd name="T42" fmla="*/ 15 w 19"/>
                  <a:gd name="T43" fmla="*/ 25 h 38"/>
                  <a:gd name="T44" fmla="*/ 15 w 19"/>
                  <a:gd name="T45" fmla="*/ 21 h 38"/>
                  <a:gd name="T46" fmla="*/ 15 w 19"/>
                  <a:gd name="T47" fmla="*/ 21 h 38"/>
                  <a:gd name="T48" fmla="*/ 15 w 19"/>
                  <a:gd name="T49" fmla="*/ 17 h 38"/>
                  <a:gd name="T50" fmla="*/ 11 w 19"/>
                  <a:gd name="T51" fmla="*/ 12 h 38"/>
                  <a:gd name="T52" fmla="*/ 11 w 19"/>
                  <a:gd name="T53" fmla="*/ 12 h 38"/>
                  <a:gd name="T54" fmla="*/ 11 w 19"/>
                  <a:gd name="T55" fmla="*/ 8 h 38"/>
                  <a:gd name="T56" fmla="*/ 11 w 19"/>
                  <a:gd name="T57" fmla="*/ 8 h 38"/>
                  <a:gd name="T58" fmla="*/ 11 w 19"/>
                  <a:gd name="T59" fmla="*/ 4 h 38"/>
                  <a:gd name="T60" fmla="*/ 11 w 19"/>
                  <a:gd name="T61" fmla="*/ 0 h 38"/>
                  <a:gd name="T62" fmla="*/ 11 w 19"/>
                  <a:gd name="T63" fmla="*/ 0 h 38"/>
                  <a:gd name="T64" fmla="*/ 7 w 19"/>
                  <a:gd name="T65" fmla="*/ 0 h 38"/>
                  <a:gd name="T66" fmla="*/ 7 w 19"/>
                  <a:gd name="T67" fmla="*/ 4 h 38"/>
                  <a:gd name="T68" fmla="*/ 7 w 19"/>
                  <a:gd name="T69" fmla="*/ 4 h 38"/>
                  <a:gd name="T70" fmla="*/ 7 w 19"/>
                  <a:gd name="T71" fmla="*/ 8 h 38"/>
                  <a:gd name="T72" fmla="*/ 7 w 19"/>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7" y="8"/>
                    </a:moveTo>
                    <a:lnTo>
                      <a:pt x="7" y="8"/>
                    </a:lnTo>
                    <a:lnTo>
                      <a:pt x="7" y="17"/>
                    </a:lnTo>
                    <a:lnTo>
                      <a:pt x="4" y="21"/>
                    </a:lnTo>
                    <a:lnTo>
                      <a:pt x="4" y="25"/>
                    </a:lnTo>
                    <a:lnTo>
                      <a:pt x="4" y="29"/>
                    </a:lnTo>
                    <a:lnTo>
                      <a:pt x="4" y="34"/>
                    </a:lnTo>
                    <a:lnTo>
                      <a:pt x="0" y="34"/>
                    </a:lnTo>
                    <a:lnTo>
                      <a:pt x="0" y="38"/>
                    </a:lnTo>
                    <a:lnTo>
                      <a:pt x="4" y="38"/>
                    </a:lnTo>
                    <a:lnTo>
                      <a:pt x="7" y="38"/>
                    </a:lnTo>
                    <a:lnTo>
                      <a:pt x="11" y="38"/>
                    </a:lnTo>
                    <a:lnTo>
                      <a:pt x="15" y="38"/>
                    </a:lnTo>
                    <a:lnTo>
                      <a:pt x="19" y="38"/>
                    </a:lnTo>
                    <a:lnTo>
                      <a:pt x="19" y="34"/>
                    </a:lnTo>
                    <a:lnTo>
                      <a:pt x="15" y="34"/>
                    </a:lnTo>
                    <a:lnTo>
                      <a:pt x="15" y="29"/>
                    </a:lnTo>
                    <a:lnTo>
                      <a:pt x="15" y="25"/>
                    </a:lnTo>
                    <a:lnTo>
                      <a:pt x="15" y="21"/>
                    </a:lnTo>
                    <a:lnTo>
                      <a:pt x="15" y="17"/>
                    </a:lnTo>
                    <a:lnTo>
                      <a:pt x="11" y="12"/>
                    </a:lnTo>
                    <a:lnTo>
                      <a:pt x="11" y="8"/>
                    </a:lnTo>
                    <a:lnTo>
                      <a:pt x="11" y="4"/>
                    </a:lnTo>
                    <a:lnTo>
                      <a:pt x="11" y="0"/>
                    </a:lnTo>
                    <a:lnTo>
                      <a:pt x="7" y="0"/>
                    </a:lnTo>
                    <a:lnTo>
                      <a:pt x="7" y="4"/>
                    </a:lnTo>
                    <a:lnTo>
                      <a:pt x="7" y="8"/>
                    </a:lnTo>
                    <a:close/>
                  </a:path>
                </a:pathLst>
              </a:custGeom>
              <a:solidFill>
                <a:srgbClr val="114324"/>
              </a:solidFill>
              <a:ln w="6350">
                <a:solidFill>
                  <a:srgbClr val="114324"/>
                </a:solidFill>
                <a:round/>
                <a:headEnd/>
                <a:tailEnd/>
              </a:ln>
            </p:spPr>
            <p:txBody>
              <a:bodyPr/>
              <a:lstStyle/>
              <a:p>
                <a:endParaRPr lang="fa-IR"/>
              </a:p>
            </p:txBody>
          </p:sp>
          <p:sp>
            <p:nvSpPr>
              <p:cNvPr id="935" name="Freeform 1541"/>
              <p:cNvSpPr>
                <a:spLocks/>
              </p:cNvSpPr>
              <p:nvPr/>
            </p:nvSpPr>
            <p:spPr bwMode="auto">
              <a:xfrm>
                <a:off x="1487" y="3405"/>
                <a:ext cx="19" cy="38"/>
              </a:xfrm>
              <a:custGeom>
                <a:avLst/>
                <a:gdLst>
                  <a:gd name="T0" fmla="*/ 4 w 19"/>
                  <a:gd name="T1" fmla="*/ 8 h 38"/>
                  <a:gd name="T2" fmla="*/ 4 w 19"/>
                  <a:gd name="T3" fmla="*/ 21 h 38"/>
                  <a:gd name="T4" fmla="*/ 4 w 19"/>
                  <a:gd name="T5" fmla="*/ 21 h 38"/>
                  <a:gd name="T6" fmla="*/ 4 w 19"/>
                  <a:gd name="T7" fmla="*/ 25 h 38"/>
                  <a:gd name="T8" fmla="*/ 4 w 19"/>
                  <a:gd name="T9" fmla="*/ 30 h 38"/>
                  <a:gd name="T10" fmla="*/ 4 w 19"/>
                  <a:gd name="T11" fmla="*/ 30 h 38"/>
                  <a:gd name="T12" fmla="*/ 0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1 w 19"/>
                  <a:gd name="T29" fmla="*/ 38 h 38"/>
                  <a:gd name="T30" fmla="*/ 15 w 19"/>
                  <a:gd name="T31" fmla="*/ 38 h 38"/>
                  <a:gd name="T32" fmla="*/ 15 w 19"/>
                  <a:gd name="T33" fmla="*/ 38 h 38"/>
                  <a:gd name="T34" fmla="*/ 19 w 19"/>
                  <a:gd name="T35" fmla="*/ 38 h 38"/>
                  <a:gd name="T36" fmla="*/ 15 w 19"/>
                  <a:gd name="T37" fmla="*/ 34 h 38"/>
                  <a:gd name="T38" fmla="*/ 15 w 19"/>
                  <a:gd name="T39" fmla="*/ 30 h 38"/>
                  <a:gd name="T40" fmla="*/ 15 w 19"/>
                  <a:gd name="T41" fmla="*/ 25 h 38"/>
                  <a:gd name="T42" fmla="*/ 11 w 19"/>
                  <a:gd name="T43" fmla="*/ 25 h 38"/>
                  <a:gd name="T44" fmla="*/ 11 w 19"/>
                  <a:gd name="T45" fmla="*/ 21 h 38"/>
                  <a:gd name="T46" fmla="*/ 11 w 19"/>
                  <a:gd name="T47" fmla="*/ 21 h 38"/>
                  <a:gd name="T48" fmla="*/ 11 w 19"/>
                  <a:gd name="T49" fmla="*/ 17 h 38"/>
                  <a:gd name="T50" fmla="*/ 11 w 19"/>
                  <a:gd name="T51" fmla="*/ 13 h 38"/>
                  <a:gd name="T52" fmla="*/ 11 w 19"/>
                  <a:gd name="T53" fmla="*/ 13 h 38"/>
                  <a:gd name="T54" fmla="*/ 11 w 19"/>
                  <a:gd name="T55" fmla="*/ 8 h 38"/>
                  <a:gd name="T56" fmla="*/ 11 w 19"/>
                  <a:gd name="T57" fmla="*/ 8 h 38"/>
                  <a:gd name="T58" fmla="*/ 11 w 19"/>
                  <a:gd name="T59" fmla="*/ 4 h 38"/>
                  <a:gd name="T60" fmla="*/ 7 w 19"/>
                  <a:gd name="T61" fmla="*/ 0 h 38"/>
                  <a:gd name="T62" fmla="*/ 7 w 19"/>
                  <a:gd name="T63" fmla="*/ 0 h 38"/>
                  <a:gd name="T64" fmla="*/ 7 w 19"/>
                  <a:gd name="T65" fmla="*/ 0 h 38"/>
                  <a:gd name="T66" fmla="*/ 7 w 19"/>
                  <a:gd name="T67" fmla="*/ 4 h 38"/>
                  <a:gd name="T68" fmla="*/ 7 w 19"/>
                  <a:gd name="T69" fmla="*/ 4 h 38"/>
                  <a:gd name="T70" fmla="*/ 7 w 19"/>
                  <a:gd name="T71" fmla="*/ 8 h 38"/>
                  <a:gd name="T72" fmla="*/ 4 w 19"/>
                  <a:gd name="T73" fmla="*/ 8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4" y="8"/>
                    </a:moveTo>
                    <a:lnTo>
                      <a:pt x="4" y="8"/>
                    </a:lnTo>
                    <a:lnTo>
                      <a:pt x="4" y="17"/>
                    </a:lnTo>
                    <a:lnTo>
                      <a:pt x="4" y="21"/>
                    </a:lnTo>
                    <a:lnTo>
                      <a:pt x="4" y="25"/>
                    </a:lnTo>
                    <a:lnTo>
                      <a:pt x="4" y="30"/>
                    </a:lnTo>
                    <a:lnTo>
                      <a:pt x="0" y="30"/>
                    </a:lnTo>
                    <a:lnTo>
                      <a:pt x="0" y="34"/>
                    </a:lnTo>
                    <a:lnTo>
                      <a:pt x="0" y="38"/>
                    </a:lnTo>
                    <a:lnTo>
                      <a:pt x="4" y="38"/>
                    </a:lnTo>
                    <a:lnTo>
                      <a:pt x="7" y="38"/>
                    </a:lnTo>
                    <a:lnTo>
                      <a:pt x="11" y="38"/>
                    </a:lnTo>
                    <a:lnTo>
                      <a:pt x="15" y="38"/>
                    </a:lnTo>
                    <a:lnTo>
                      <a:pt x="19" y="38"/>
                    </a:lnTo>
                    <a:lnTo>
                      <a:pt x="15" y="34"/>
                    </a:lnTo>
                    <a:lnTo>
                      <a:pt x="15" y="30"/>
                    </a:lnTo>
                    <a:lnTo>
                      <a:pt x="15" y="25"/>
                    </a:lnTo>
                    <a:lnTo>
                      <a:pt x="11" y="25"/>
                    </a:lnTo>
                    <a:lnTo>
                      <a:pt x="11" y="21"/>
                    </a:lnTo>
                    <a:lnTo>
                      <a:pt x="11" y="17"/>
                    </a:lnTo>
                    <a:lnTo>
                      <a:pt x="11" y="13"/>
                    </a:lnTo>
                    <a:lnTo>
                      <a:pt x="11" y="8"/>
                    </a:lnTo>
                    <a:lnTo>
                      <a:pt x="11" y="4"/>
                    </a:lnTo>
                    <a:lnTo>
                      <a:pt x="7" y="0"/>
                    </a:lnTo>
                    <a:lnTo>
                      <a:pt x="7" y="4"/>
                    </a:lnTo>
                    <a:lnTo>
                      <a:pt x="7" y="8"/>
                    </a:lnTo>
                    <a:lnTo>
                      <a:pt x="4" y="8"/>
                    </a:lnTo>
                    <a:close/>
                  </a:path>
                </a:pathLst>
              </a:custGeom>
              <a:solidFill>
                <a:srgbClr val="228129"/>
              </a:solidFill>
              <a:ln w="6350">
                <a:solidFill>
                  <a:srgbClr val="228129"/>
                </a:solidFill>
                <a:round/>
                <a:headEnd/>
                <a:tailEnd/>
              </a:ln>
            </p:spPr>
            <p:txBody>
              <a:bodyPr/>
              <a:lstStyle/>
              <a:p>
                <a:endParaRPr lang="fa-IR"/>
              </a:p>
            </p:txBody>
          </p:sp>
          <p:sp>
            <p:nvSpPr>
              <p:cNvPr id="936" name="Freeform 1542"/>
              <p:cNvSpPr>
                <a:spLocks/>
              </p:cNvSpPr>
              <p:nvPr/>
            </p:nvSpPr>
            <p:spPr bwMode="auto">
              <a:xfrm>
                <a:off x="1562" y="3384"/>
                <a:ext cx="15" cy="42"/>
              </a:xfrm>
              <a:custGeom>
                <a:avLst/>
                <a:gdLst>
                  <a:gd name="T0" fmla="*/ 4 w 15"/>
                  <a:gd name="T1" fmla="*/ 12 h 42"/>
                  <a:gd name="T2" fmla="*/ 4 w 15"/>
                  <a:gd name="T3" fmla="*/ 21 h 42"/>
                  <a:gd name="T4" fmla="*/ 4 w 15"/>
                  <a:gd name="T5" fmla="*/ 25 h 42"/>
                  <a:gd name="T6" fmla="*/ 4 w 15"/>
                  <a:gd name="T7" fmla="*/ 29 h 42"/>
                  <a:gd name="T8" fmla="*/ 4 w 15"/>
                  <a:gd name="T9" fmla="*/ 29 h 42"/>
                  <a:gd name="T10" fmla="*/ 0 w 15"/>
                  <a:gd name="T11" fmla="*/ 34 h 42"/>
                  <a:gd name="T12" fmla="*/ 0 w 15"/>
                  <a:gd name="T13" fmla="*/ 34 h 42"/>
                  <a:gd name="T14" fmla="*/ 0 w 15"/>
                  <a:gd name="T15" fmla="*/ 42 h 42"/>
                  <a:gd name="T16" fmla="*/ 0 w 15"/>
                  <a:gd name="T17" fmla="*/ 42 h 42"/>
                  <a:gd name="T18" fmla="*/ 4 w 15"/>
                  <a:gd name="T19" fmla="*/ 42 h 42"/>
                  <a:gd name="T20" fmla="*/ 8 w 15"/>
                  <a:gd name="T21" fmla="*/ 38 h 42"/>
                  <a:gd name="T22" fmla="*/ 8 w 15"/>
                  <a:gd name="T23" fmla="*/ 38 h 42"/>
                  <a:gd name="T24" fmla="*/ 8 w 15"/>
                  <a:gd name="T25" fmla="*/ 38 h 42"/>
                  <a:gd name="T26" fmla="*/ 12 w 15"/>
                  <a:gd name="T27" fmla="*/ 38 h 42"/>
                  <a:gd name="T28" fmla="*/ 12 w 15"/>
                  <a:gd name="T29" fmla="*/ 38 h 42"/>
                  <a:gd name="T30" fmla="*/ 15 w 15"/>
                  <a:gd name="T31" fmla="*/ 42 h 42"/>
                  <a:gd name="T32" fmla="*/ 15 w 15"/>
                  <a:gd name="T33" fmla="*/ 42 h 42"/>
                  <a:gd name="T34" fmla="*/ 15 w 15"/>
                  <a:gd name="T35" fmla="*/ 42 h 42"/>
                  <a:gd name="T36" fmla="*/ 15 w 15"/>
                  <a:gd name="T37" fmla="*/ 38 h 42"/>
                  <a:gd name="T38" fmla="*/ 12 w 15"/>
                  <a:gd name="T39" fmla="*/ 34 h 42"/>
                  <a:gd name="T40" fmla="*/ 12 w 15"/>
                  <a:gd name="T41" fmla="*/ 29 h 42"/>
                  <a:gd name="T42" fmla="*/ 12 w 15"/>
                  <a:gd name="T43" fmla="*/ 25 h 42"/>
                  <a:gd name="T44" fmla="*/ 12 w 15"/>
                  <a:gd name="T45" fmla="*/ 25 h 42"/>
                  <a:gd name="T46" fmla="*/ 12 w 15"/>
                  <a:gd name="T47" fmla="*/ 21 h 42"/>
                  <a:gd name="T48" fmla="*/ 12 w 15"/>
                  <a:gd name="T49" fmla="*/ 17 h 42"/>
                  <a:gd name="T50" fmla="*/ 12 w 15"/>
                  <a:gd name="T51" fmla="*/ 17 h 42"/>
                  <a:gd name="T52" fmla="*/ 12 w 15"/>
                  <a:gd name="T53" fmla="*/ 12 h 42"/>
                  <a:gd name="T54" fmla="*/ 12 w 15"/>
                  <a:gd name="T55" fmla="*/ 12 h 42"/>
                  <a:gd name="T56" fmla="*/ 12 w 15"/>
                  <a:gd name="T57" fmla="*/ 8 h 42"/>
                  <a:gd name="T58" fmla="*/ 12 w 15"/>
                  <a:gd name="T59" fmla="*/ 8 h 42"/>
                  <a:gd name="T60" fmla="*/ 8 w 15"/>
                  <a:gd name="T61" fmla="*/ 4 h 42"/>
                  <a:gd name="T62" fmla="*/ 8 w 15"/>
                  <a:gd name="T63" fmla="*/ 0 h 42"/>
                  <a:gd name="T64" fmla="*/ 8 w 15"/>
                  <a:gd name="T65" fmla="*/ 4 h 42"/>
                  <a:gd name="T66" fmla="*/ 8 w 15"/>
                  <a:gd name="T67" fmla="*/ 4 h 42"/>
                  <a:gd name="T68" fmla="*/ 8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17"/>
                    </a:lnTo>
                    <a:lnTo>
                      <a:pt x="4" y="21"/>
                    </a:lnTo>
                    <a:lnTo>
                      <a:pt x="4" y="25"/>
                    </a:lnTo>
                    <a:lnTo>
                      <a:pt x="4" y="29"/>
                    </a:lnTo>
                    <a:lnTo>
                      <a:pt x="4" y="34"/>
                    </a:lnTo>
                    <a:lnTo>
                      <a:pt x="0" y="34"/>
                    </a:lnTo>
                    <a:lnTo>
                      <a:pt x="0" y="38"/>
                    </a:lnTo>
                    <a:lnTo>
                      <a:pt x="0" y="42"/>
                    </a:lnTo>
                    <a:lnTo>
                      <a:pt x="4" y="42"/>
                    </a:lnTo>
                    <a:lnTo>
                      <a:pt x="8" y="42"/>
                    </a:lnTo>
                    <a:lnTo>
                      <a:pt x="8" y="38"/>
                    </a:lnTo>
                    <a:lnTo>
                      <a:pt x="12" y="38"/>
                    </a:lnTo>
                    <a:lnTo>
                      <a:pt x="12" y="42"/>
                    </a:lnTo>
                    <a:lnTo>
                      <a:pt x="15" y="42"/>
                    </a:lnTo>
                    <a:lnTo>
                      <a:pt x="15" y="38"/>
                    </a:lnTo>
                    <a:lnTo>
                      <a:pt x="15" y="34"/>
                    </a:lnTo>
                    <a:lnTo>
                      <a:pt x="12" y="34"/>
                    </a:lnTo>
                    <a:lnTo>
                      <a:pt x="12" y="29"/>
                    </a:lnTo>
                    <a:lnTo>
                      <a:pt x="12" y="25"/>
                    </a:lnTo>
                    <a:lnTo>
                      <a:pt x="12" y="21"/>
                    </a:lnTo>
                    <a:lnTo>
                      <a:pt x="12" y="17"/>
                    </a:lnTo>
                    <a:lnTo>
                      <a:pt x="12" y="12"/>
                    </a:lnTo>
                    <a:lnTo>
                      <a:pt x="12" y="8"/>
                    </a:lnTo>
                    <a:lnTo>
                      <a:pt x="12" y="4"/>
                    </a:lnTo>
                    <a:lnTo>
                      <a:pt x="8" y="4"/>
                    </a:lnTo>
                    <a:lnTo>
                      <a:pt x="8" y="0"/>
                    </a:lnTo>
                    <a:lnTo>
                      <a:pt x="8" y="4"/>
                    </a:lnTo>
                    <a:lnTo>
                      <a:pt x="8" y="8"/>
                    </a:lnTo>
                    <a:lnTo>
                      <a:pt x="4" y="12"/>
                    </a:lnTo>
                    <a:close/>
                  </a:path>
                </a:pathLst>
              </a:custGeom>
              <a:solidFill>
                <a:srgbClr val="114324"/>
              </a:solidFill>
              <a:ln w="6350">
                <a:solidFill>
                  <a:srgbClr val="114324"/>
                </a:solidFill>
                <a:round/>
                <a:headEnd/>
                <a:tailEnd/>
              </a:ln>
            </p:spPr>
            <p:txBody>
              <a:bodyPr/>
              <a:lstStyle/>
              <a:p>
                <a:endParaRPr lang="fa-IR"/>
              </a:p>
            </p:txBody>
          </p:sp>
          <p:sp>
            <p:nvSpPr>
              <p:cNvPr id="937" name="Freeform 1543"/>
              <p:cNvSpPr>
                <a:spLocks/>
              </p:cNvSpPr>
              <p:nvPr/>
            </p:nvSpPr>
            <p:spPr bwMode="auto">
              <a:xfrm>
                <a:off x="1543" y="3358"/>
                <a:ext cx="19" cy="43"/>
              </a:xfrm>
              <a:custGeom>
                <a:avLst/>
                <a:gdLst>
                  <a:gd name="T0" fmla="*/ 4 w 19"/>
                  <a:gd name="T1" fmla="*/ 13 h 43"/>
                  <a:gd name="T2" fmla="*/ 4 w 19"/>
                  <a:gd name="T3" fmla="*/ 21 h 43"/>
                  <a:gd name="T4" fmla="*/ 4 w 19"/>
                  <a:gd name="T5" fmla="*/ 26 h 43"/>
                  <a:gd name="T6" fmla="*/ 4 w 19"/>
                  <a:gd name="T7" fmla="*/ 30 h 43"/>
                  <a:gd name="T8" fmla="*/ 4 w 19"/>
                  <a:gd name="T9" fmla="*/ 30 h 43"/>
                  <a:gd name="T10" fmla="*/ 4 w 19"/>
                  <a:gd name="T11" fmla="*/ 34 h 43"/>
                  <a:gd name="T12" fmla="*/ 0 w 19"/>
                  <a:gd name="T13" fmla="*/ 34 h 43"/>
                  <a:gd name="T14" fmla="*/ 0 w 19"/>
                  <a:gd name="T15" fmla="*/ 38 h 43"/>
                  <a:gd name="T16" fmla="*/ 0 w 19"/>
                  <a:gd name="T17" fmla="*/ 43 h 43"/>
                  <a:gd name="T18" fmla="*/ 4 w 19"/>
                  <a:gd name="T19" fmla="*/ 43 h 43"/>
                  <a:gd name="T20" fmla="*/ 8 w 19"/>
                  <a:gd name="T21" fmla="*/ 38 h 43"/>
                  <a:gd name="T22" fmla="*/ 8 w 19"/>
                  <a:gd name="T23" fmla="*/ 38 h 43"/>
                  <a:gd name="T24" fmla="*/ 12 w 19"/>
                  <a:gd name="T25" fmla="*/ 38 h 43"/>
                  <a:gd name="T26" fmla="*/ 12 w 19"/>
                  <a:gd name="T27" fmla="*/ 38 h 43"/>
                  <a:gd name="T28" fmla="*/ 12 w 19"/>
                  <a:gd name="T29" fmla="*/ 38 h 43"/>
                  <a:gd name="T30" fmla="*/ 16 w 19"/>
                  <a:gd name="T31" fmla="*/ 43 h 43"/>
                  <a:gd name="T32" fmla="*/ 16 w 19"/>
                  <a:gd name="T33" fmla="*/ 43 h 43"/>
                  <a:gd name="T34" fmla="*/ 19 w 19"/>
                  <a:gd name="T35" fmla="*/ 38 h 43"/>
                  <a:gd name="T36" fmla="*/ 16 w 19"/>
                  <a:gd name="T37" fmla="*/ 34 h 43"/>
                  <a:gd name="T38" fmla="*/ 16 w 19"/>
                  <a:gd name="T39" fmla="*/ 34 h 43"/>
                  <a:gd name="T40" fmla="*/ 16 w 19"/>
                  <a:gd name="T41" fmla="*/ 30 h 43"/>
                  <a:gd name="T42" fmla="*/ 12 w 19"/>
                  <a:gd name="T43" fmla="*/ 26 h 43"/>
                  <a:gd name="T44" fmla="*/ 12 w 19"/>
                  <a:gd name="T45" fmla="*/ 26 h 43"/>
                  <a:gd name="T46" fmla="*/ 12 w 19"/>
                  <a:gd name="T47" fmla="*/ 21 h 43"/>
                  <a:gd name="T48" fmla="*/ 12 w 19"/>
                  <a:gd name="T49" fmla="*/ 17 h 43"/>
                  <a:gd name="T50" fmla="*/ 12 w 19"/>
                  <a:gd name="T51" fmla="*/ 17 h 43"/>
                  <a:gd name="T52" fmla="*/ 12 w 19"/>
                  <a:gd name="T53" fmla="*/ 13 h 43"/>
                  <a:gd name="T54" fmla="*/ 12 w 19"/>
                  <a:gd name="T55" fmla="*/ 13 h 43"/>
                  <a:gd name="T56" fmla="*/ 12 w 19"/>
                  <a:gd name="T57" fmla="*/ 9 h 43"/>
                  <a:gd name="T58" fmla="*/ 12 w 19"/>
                  <a:gd name="T59" fmla="*/ 9 h 43"/>
                  <a:gd name="T60" fmla="*/ 8 w 19"/>
                  <a:gd name="T61" fmla="*/ 4 h 43"/>
                  <a:gd name="T62" fmla="*/ 8 w 19"/>
                  <a:gd name="T63" fmla="*/ 0 h 43"/>
                  <a:gd name="T64" fmla="*/ 8 w 19"/>
                  <a:gd name="T65" fmla="*/ 4 h 43"/>
                  <a:gd name="T66" fmla="*/ 8 w 19"/>
                  <a:gd name="T67" fmla="*/ 4 h 43"/>
                  <a:gd name="T68" fmla="*/ 8 w 19"/>
                  <a:gd name="T69" fmla="*/ 9 h 43"/>
                  <a:gd name="T70" fmla="*/ 8 w 19"/>
                  <a:gd name="T71" fmla="*/ 9 h 43"/>
                  <a:gd name="T72" fmla="*/ 4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4" y="13"/>
                    </a:moveTo>
                    <a:lnTo>
                      <a:pt x="4" y="13"/>
                    </a:lnTo>
                    <a:lnTo>
                      <a:pt x="4" y="17"/>
                    </a:lnTo>
                    <a:lnTo>
                      <a:pt x="4" y="21"/>
                    </a:lnTo>
                    <a:lnTo>
                      <a:pt x="4" y="26"/>
                    </a:lnTo>
                    <a:lnTo>
                      <a:pt x="4" y="30"/>
                    </a:lnTo>
                    <a:lnTo>
                      <a:pt x="4" y="34"/>
                    </a:lnTo>
                    <a:lnTo>
                      <a:pt x="0" y="34"/>
                    </a:lnTo>
                    <a:lnTo>
                      <a:pt x="0" y="38"/>
                    </a:lnTo>
                    <a:lnTo>
                      <a:pt x="0" y="43"/>
                    </a:lnTo>
                    <a:lnTo>
                      <a:pt x="4" y="43"/>
                    </a:lnTo>
                    <a:lnTo>
                      <a:pt x="8" y="38"/>
                    </a:lnTo>
                    <a:lnTo>
                      <a:pt x="12" y="38"/>
                    </a:lnTo>
                    <a:lnTo>
                      <a:pt x="16" y="38"/>
                    </a:lnTo>
                    <a:lnTo>
                      <a:pt x="16" y="43"/>
                    </a:lnTo>
                    <a:lnTo>
                      <a:pt x="19" y="43"/>
                    </a:lnTo>
                    <a:lnTo>
                      <a:pt x="19" y="38"/>
                    </a:lnTo>
                    <a:lnTo>
                      <a:pt x="16" y="38"/>
                    </a:lnTo>
                    <a:lnTo>
                      <a:pt x="16" y="34"/>
                    </a:lnTo>
                    <a:lnTo>
                      <a:pt x="16" y="30"/>
                    </a:lnTo>
                    <a:lnTo>
                      <a:pt x="12" y="26"/>
                    </a:lnTo>
                    <a:lnTo>
                      <a:pt x="12" y="21"/>
                    </a:lnTo>
                    <a:lnTo>
                      <a:pt x="12" y="17"/>
                    </a:lnTo>
                    <a:lnTo>
                      <a:pt x="12" y="13"/>
                    </a:lnTo>
                    <a:lnTo>
                      <a:pt x="12" y="9"/>
                    </a:lnTo>
                    <a:lnTo>
                      <a:pt x="12" y="4"/>
                    </a:lnTo>
                    <a:lnTo>
                      <a:pt x="8" y="4"/>
                    </a:lnTo>
                    <a:lnTo>
                      <a:pt x="8" y="0"/>
                    </a:lnTo>
                    <a:lnTo>
                      <a:pt x="8" y="4"/>
                    </a:lnTo>
                    <a:lnTo>
                      <a:pt x="8" y="9"/>
                    </a:lnTo>
                    <a:lnTo>
                      <a:pt x="8" y="13"/>
                    </a:lnTo>
                    <a:lnTo>
                      <a:pt x="4" y="13"/>
                    </a:lnTo>
                    <a:close/>
                  </a:path>
                </a:pathLst>
              </a:custGeom>
              <a:solidFill>
                <a:srgbClr val="114324"/>
              </a:solidFill>
              <a:ln w="6350">
                <a:solidFill>
                  <a:srgbClr val="114324"/>
                </a:solidFill>
                <a:round/>
                <a:headEnd/>
                <a:tailEnd/>
              </a:ln>
            </p:spPr>
            <p:txBody>
              <a:bodyPr/>
              <a:lstStyle/>
              <a:p>
                <a:endParaRPr lang="fa-IR"/>
              </a:p>
            </p:txBody>
          </p:sp>
          <p:sp>
            <p:nvSpPr>
              <p:cNvPr id="938" name="Freeform 1544"/>
              <p:cNvSpPr>
                <a:spLocks/>
              </p:cNvSpPr>
              <p:nvPr/>
            </p:nvSpPr>
            <p:spPr bwMode="auto">
              <a:xfrm>
                <a:off x="718" y="3422"/>
                <a:ext cx="18" cy="38"/>
              </a:xfrm>
              <a:custGeom>
                <a:avLst/>
                <a:gdLst>
                  <a:gd name="T0" fmla="*/ 3 w 18"/>
                  <a:gd name="T1" fmla="*/ 13 h 38"/>
                  <a:gd name="T2" fmla="*/ 3 w 18"/>
                  <a:gd name="T3" fmla="*/ 21 h 38"/>
                  <a:gd name="T4" fmla="*/ 3 w 18"/>
                  <a:gd name="T5" fmla="*/ 25 h 38"/>
                  <a:gd name="T6" fmla="*/ 3 w 18"/>
                  <a:gd name="T7" fmla="*/ 30 h 38"/>
                  <a:gd name="T8" fmla="*/ 3 w 18"/>
                  <a:gd name="T9" fmla="*/ 30 h 38"/>
                  <a:gd name="T10" fmla="*/ 3 w 18"/>
                  <a:gd name="T11" fmla="*/ 30 h 38"/>
                  <a:gd name="T12" fmla="*/ 3 w 18"/>
                  <a:gd name="T13" fmla="*/ 34 h 38"/>
                  <a:gd name="T14" fmla="*/ 0 w 18"/>
                  <a:gd name="T15" fmla="*/ 38 h 38"/>
                  <a:gd name="T16" fmla="*/ 0 w 18"/>
                  <a:gd name="T17" fmla="*/ 38 h 38"/>
                  <a:gd name="T18" fmla="*/ 3 w 18"/>
                  <a:gd name="T19" fmla="*/ 38 h 38"/>
                  <a:gd name="T20" fmla="*/ 7 w 18"/>
                  <a:gd name="T21" fmla="*/ 38 h 38"/>
                  <a:gd name="T22" fmla="*/ 7 w 18"/>
                  <a:gd name="T23" fmla="*/ 38 h 38"/>
                  <a:gd name="T24" fmla="*/ 11 w 18"/>
                  <a:gd name="T25" fmla="*/ 38 h 38"/>
                  <a:gd name="T26" fmla="*/ 11 w 18"/>
                  <a:gd name="T27" fmla="*/ 38 h 38"/>
                  <a:gd name="T28" fmla="*/ 11 w 18"/>
                  <a:gd name="T29" fmla="*/ 38 h 38"/>
                  <a:gd name="T30" fmla="*/ 15 w 18"/>
                  <a:gd name="T31" fmla="*/ 38 h 38"/>
                  <a:gd name="T32" fmla="*/ 18 w 18"/>
                  <a:gd name="T33" fmla="*/ 38 h 38"/>
                  <a:gd name="T34" fmla="*/ 18 w 18"/>
                  <a:gd name="T35" fmla="*/ 38 h 38"/>
                  <a:gd name="T36" fmla="*/ 15 w 18"/>
                  <a:gd name="T37" fmla="*/ 34 h 38"/>
                  <a:gd name="T38" fmla="*/ 15 w 18"/>
                  <a:gd name="T39" fmla="*/ 30 h 38"/>
                  <a:gd name="T40" fmla="*/ 15 w 18"/>
                  <a:gd name="T41" fmla="*/ 30 h 38"/>
                  <a:gd name="T42" fmla="*/ 15 w 18"/>
                  <a:gd name="T43" fmla="*/ 25 h 38"/>
                  <a:gd name="T44" fmla="*/ 11 w 18"/>
                  <a:gd name="T45" fmla="*/ 21 h 38"/>
                  <a:gd name="T46" fmla="*/ 15 w 18"/>
                  <a:gd name="T47" fmla="*/ 21 h 38"/>
                  <a:gd name="T48" fmla="*/ 11 w 18"/>
                  <a:gd name="T49" fmla="*/ 17 h 38"/>
                  <a:gd name="T50" fmla="*/ 11 w 18"/>
                  <a:gd name="T51" fmla="*/ 13 h 38"/>
                  <a:gd name="T52" fmla="*/ 11 w 18"/>
                  <a:gd name="T53" fmla="*/ 13 h 38"/>
                  <a:gd name="T54" fmla="*/ 11 w 18"/>
                  <a:gd name="T55" fmla="*/ 8 h 38"/>
                  <a:gd name="T56" fmla="*/ 11 w 18"/>
                  <a:gd name="T57" fmla="*/ 8 h 38"/>
                  <a:gd name="T58" fmla="*/ 11 w 18"/>
                  <a:gd name="T59" fmla="*/ 4 h 38"/>
                  <a:gd name="T60" fmla="*/ 11 w 18"/>
                  <a:gd name="T61" fmla="*/ 0 h 38"/>
                  <a:gd name="T62" fmla="*/ 7 w 18"/>
                  <a:gd name="T63" fmla="*/ 0 h 38"/>
                  <a:gd name="T64" fmla="*/ 7 w 18"/>
                  <a:gd name="T65" fmla="*/ 0 h 38"/>
                  <a:gd name="T66" fmla="*/ 7 w 18"/>
                  <a:gd name="T67" fmla="*/ 4 h 38"/>
                  <a:gd name="T68" fmla="*/ 7 w 18"/>
                  <a:gd name="T69" fmla="*/ 8 h 38"/>
                  <a:gd name="T70" fmla="*/ 7 w 18"/>
                  <a:gd name="T71" fmla="*/ 8 h 38"/>
                  <a:gd name="T72" fmla="*/ 3 w 18"/>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38"/>
                  <a:gd name="T113" fmla="*/ 18 w 18"/>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38">
                    <a:moveTo>
                      <a:pt x="3" y="13"/>
                    </a:moveTo>
                    <a:lnTo>
                      <a:pt x="3" y="13"/>
                    </a:lnTo>
                    <a:lnTo>
                      <a:pt x="3" y="17"/>
                    </a:lnTo>
                    <a:lnTo>
                      <a:pt x="3" y="21"/>
                    </a:lnTo>
                    <a:lnTo>
                      <a:pt x="3" y="25"/>
                    </a:lnTo>
                    <a:lnTo>
                      <a:pt x="3" y="30"/>
                    </a:lnTo>
                    <a:lnTo>
                      <a:pt x="3" y="34"/>
                    </a:lnTo>
                    <a:lnTo>
                      <a:pt x="0" y="38"/>
                    </a:lnTo>
                    <a:lnTo>
                      <a:pt x="3" y="38"/>
                    </a:lnTo>
                    <a:lnTo>
                      <a:pt x="7" y="38"/>
                    </a:lnTo>
                    <a:lnTo>
                      <a:pt x="11" y="38"/>
                    </a:lnTo>
                    <a:lnTo>
                      <a:pt x="15" y="38"/>
                    </a:lnTo>
                    <a:lnTo>
                      <a:pt x="18" y="38"/>
                    </a:lnTo>
                    <a:lnTo>
                      <a:pt x="15" y="38"/>
                    </a:lnTo>
                    <a:lnTo>
                      <a:pt x="15" y="34"/>
                    </a:lnTo>
                    <a:lnTo>
                      <a:pt x="15" y="30"/>
                    </a:lnTo>
                    <a:lnTo>
                      <a:pt x="15" y="25"/>
                    </a:lnTo>
                    <a:lnTo>
                      <a:pt x="11" y="25"/>
                    </a:lnTo>
                    <a:lnTo>
                      <a:pt x="11" y="21"/>
                    </a:lnTo>
                    <a:lnTo>
                      <a:pt x="15" y="21"/>
                    </a:lnTo>
                    <a:lnTo>
                      <a:pt x="15" y="17"/>
                    </a:lnTo>
                    <a:lnTo>
                      <a:pt x="11" y="17"/>
                    </a:lnTo>
                    <a:lnTo>
                      <a:pt x="11" y="13"/>
                    </a:lnTo>
                    <a:lnTo>
                      <a:pt x="11" y="8"/>
                    </a:lnTo>
                    <a:lnTo>
                      <a:pt x="11" y="4"/>
                    </a:lnTo>
                    <a:lnTo>
                      <a:pt x="11" y="0"/>
                    </a:lnTo>
                    <a:lnTo>
                      <a:pt x="7" y="0"/>
                    </a:lnTo>
                    <a:lnTo>
                      <a:pt x="7" y="4"/>
                    </a:lnTo>
                    <a:lnTo>
                      <a:pt x="7" y="8"/>
                    </a:lnTo>
                    <a:lnTo>
                      <a:pt x="3" y="13"/>
                    </a:lnTo>
                    <a:close/>
                  </a:path>
                </a:pathLst>
              </a:custGeom>
              <a:solidFill>
                <a:srgbClr val="005E31"/>
              </a:solidFill>
              <a:ln w="6350">
                <a:solidFill>
                  <a:srgbClr val="005E31"/>
                </a:solidFill>
                <a:round/>
                <a:headEnd/>
                <a:tailEnd/>
              </a:ln>
            </p:spPr>
            <p:txBody>
              <a:bodyPr/>
              <a:lstStyle/>
              <a:p>
                <a:endParaRPr lang="fa-IR"/>
              </a:p>
            </p:txBody>
          </p:sp>
          <p:sp>
            <p:nvSpPr>
              <p:cNvPr id="939" name="Freeform 1545"/>
              <p:cNvSpPr>
                <a:spLocks/>
              </p:cNvSpPr>
              <p:nvPr/>
            </p:nvSpPr>
            <p:spPr bwMode="auto">
              <a:xfrm>
                <a:off x="1412" y="3273"/>
                <a:ext cx="15" cy="43"/>
              </a:xfrm>
              <a:custGeom>
                <a:avLst/>
                <a:gdLst>
                  <a:gd name="T0" fmla="*/ 3 w 15"/>
                  <a:gd name="T1" fmla="*/ 13 h 43"/>
                  <a:gd name="T2" fmla="*/ 3 w 15"/>
                  <a:gd name="T3" fmla="*/ 22 h 43"/>
                  <a:gd name="T4" fmla="*/ 3 w 15"/>
                  <a:gd name="T5" fmla="*/ 26 h 43"/>
                  <a:gd name="T6" fmla="*/ 3 w 15"/>
                  <a:gd name="T7" fmla="*/ 30 h 43"/>
                  <a:gd name="T8" fmla="*/ 0 w 15"/>
                  <a:gd name="T9" fmla="*/ 30 h 43"/>
                  <a:gd name="T10" fmla="*/ 0 w 15"/>
                  <a:gd name="T11" fmla="*/ 30 h 43"/>
                  <a:gd name="T12" fmla="*/ 0 w 15"/>
                  <a:gd name="T13" fmla="*/ 34 h 43"/>
                  <a:gd name="T14" fmla="*/ 0 w 15"/>
                  <a:gd name="T15" fmla="*/ 39 h 43"/>
                  <a:gd name="T16" fmla="*/ 0 w 15"/>
                  <a:gd name="T17" fmla="*/ 43 h 43"/>
                  <a:gd name="T18" fmla="*/ 3 w 15"/>
                  <a:gd name="T19" fmla="*/ 39 h 43"/>
                  <a:gd name="T20" fmla="*/ 7 w 15"/>
                  <a:gd name="T21" fmla="*/ 39 h 43"/>
                  <a:gd name="T22" fmla="*/ 7 w 15"/>
                  <a:gd name="T23" fmla="*/ 39 h 43"/>
                  <a:gd name="T24" fmla="*/ 7 w 15"/>
                  <a:gd name="T25" fmla="*/ 39 h 43"/>
                  <a:gd name="T26" fmla="*/ 7 w 15"/>
                  <a:gd name="T27" fmla="*/ 39 h 43"/>
                  <a:gd name="T28" fmla="*/ 11 w 15"/>
                  <a:gd name="T29" fmla="*/ 39 h 43"/>
                  <a:gd name="T30" fmla="*/ 11 w 15"/>
                  <a:gd name="T31" fmla="*/ 39 h 43"/>
                  <a:gd name="T32" fmla="*/ 15 w 15"/>
                  <a:gd name="T33" fmla="*/ 39 h 43"/>
                  <a:gd name="T34" fmla="*/ 15 w 15"/>
                  <a:gd name="T35" fmla="*/ 39 h 43"/>
                  <a:gd name="T36" fmla="*/ 15 w 15"/>
                  <a:gd name="T37" fmla="*/ 34 h 43"/>
                  <a:gd name="T38" fmla="*/ 11 w 15"/>
                  <a:gd name="T39" fmla="*/ 30 h 43"/>
                  <a:gd name="T40" fmla="*/ 11 w 15"/>
                  <a:gd name="T41" fmla="*/ 30 h 43"/>
                  <a:gd name="T42" fmla="*/ 11 w 15"/>
                  <a:gd name="T43" fmla="*/ 26 h 43"/>
                  <a:gd name="T44" fmla="*/ 11 w 15"/>
                  <a:gd name="T45" fmla="*/ 22 h 43"/>
                  <a:gd name="T46" fmla="*/ 11 w 15"/>
                  <a:gd name="T47" fmla="*/ 22 h 43"/>
                  <a:gd name="T48" fmla="*/ 11 w 15"/>
                  <a:gd name="T49" fmla="*/ 17 h 43"/>
                  <a:gd name="T50" fmla="*/ 11 w 15"/>
                  <a:gd name="T51" fmla="*/ 17 h 43"/>
                  <a:gd name="T52" fmla="*/ 11 w 15"/>
                  <a:gd name="T53" fmla="*/ 13 h 43"/>
                  <a:gd name="T54" fmla="*/ 11 w 15"/>
                  <a:gd name="T55" fmla="*/ 13 h 43"/>
                  <a:gd name="T56" fmla="*/ 7 w 15"/>
                  <a:gd name="T57" fmla="*/ 9 h 43"/>
                  <a:gd name="T58" fmla="*/ 7 w 15"/>
                  <a:gd name="T59" fmla="*/ 5 h 43"/>
                  <a:gd name="T60" fmla="*/ 7 w 15"/>
                  <a:gd name="T61" fmla="*/ 5 h 43"/>
                  <a:gd name="T62" fmla="*/ 7 w 15"/>
                  <a:gd name="T63" fmla="*/ 0 h 43"/>
                  <a:gd name="T64" fmla="*/ 7 w 15"/>
                  <a:gd name="T65" fmla="*/ 5 h 43"/>
                  <a:gd name="T66" fmla="*/ 7 w 15"/>
                  <a:gd name="T67" fmla="*/ 5 h 43"/>
                  <a:gd name="T68" fmla="*/ 3 w 15"/>
                  <a:gd name="T69" fmla="*/ 9 h 43"/>
                  <a:gd name="T70" fmla="*/ 3 w 15"/>
                  <a:gd name="T71" fmla="*/ 9 h 43"/>
                  <a:gd name="T72" fmla="*/ 3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3" y="13"/>
                    </a:moveTo>
                    <a:lnTo>
                      <a:pt x="3" y="13"/>
                    </a:lnTo>
                    <a:lnTo>
                      <a:pt x="3" y="17"/>
                    </a:lnTo>
                    <a:lnTo>
                      <a:pt x="3" y="22"/>
                    </a:lnTo>
                    <a:lnTo>
                      <a:pt x="3" y="26"/>
                    </a:lnTo>
                    <a:lnTo>
                      <a:pt x="3" y="30"/>
                    </a:lnTo>
                    <a:lnTo>
                      <a:pt x="0" y="30"/>
                    </a:lnTo>
                    <a:lnTo>
                      <a:pt x="0" y="34"/>
                    </a:lnTo>
                    <a:lnTo>
                      <a:pt x="0" y="39"/>
                    </a:lnTo>
                    <a:lnTo>
                      <a:pt x="0" y="43"/>
                    </a:lnTo>
                    <a:lnTo>
                      <a:pt x="0" y="39"/>
                    </a:lnTo>
                    <a:lnTo>
                      <a:pt x="3" y="39"/>
                    </a:lnTo>
                    <a:lnTo>
                      <a:pt x="7" y="39"/>
                    </a:lnTo>
                    <a:lnTo>
                      <a:pt x="11" y="39"/>
                    </a:lnTo>
                    <a:lnTo>
                      <a:pt x="15" y="39"/>
                    </a:lnTo>
                    <a:lnTo>
                      <a:pt x="15" y="34"/>
                    </a:lnTo>
                    <a:lnTo>
                      <a:pt x="11" y="34"/>
                    </a:lnTo>
                    <a:lnTo>
                      <a:pt x="11" y="30"/>
                    </a:lnTo>
                    <a:lnTo>
                      <a:pt x="11" y="26"/>
                    </a:lnTo>
                    <a:lnTo>
                      <a:pt x="11" y="22"/>
                    </a:lnTo>
                    <a:lnTo>
                      <a:pt x="11" y="17"/>
                    </a:lnTo>
                    <a:lnTo>
                      <a:pt x="11" y="13"/>
                    </a:lnTo>
                    <a:lnTo>
                      <a:pt x="11" y="9"/>
                    </a:lnTo>
                    <a:lnTo>
                      <a:pt x="7" y="9"/>
                    </a:lnTo>
                    <a:lnTo>
                      <a:pt x="7" y="5"/>
                    </a:lnTo>
                    <a:lnTo>
                      <a:pt x="7" y="0"/>
                    </a:lnTo>
                    <a:lnTo>
                      <a:pt x="7" y="5"/>
                    </a:lnTo>
                    <a:lnTo>
                      <a:pt x="3" y="9"/>
                    </a:lnTo>
                    <a:lnTo>
                      <a:pt x="3" y="13"/>
                    </a:lnTo>
                    <a:close/>
                  </a:path>
                </a:pathLst>
              </a:custGeom>
              <a:solidFill>
                <a:srgbClr val="005E31"/>
              </a:solidFill>
              <a:ln w="6350">
                <a:solidFill>
                  <a:srgbClr val="005E31"/>
                </a:solidFill>
                <a:round/>
                <a:headEnd/>
                <a:tailEnd/>
              </a:ln>
            </p:spPr>
            <p:txBody>
              <a:bodyPr/>
              <a:lstStyle/>
              <a:p>
                <a:endParaRPr lang="fa-IR"/>
              </a:p>
            </p:txBody>
          </p:sp>
          <p:sp>
            <p:nvSpPr>
              <p:cNvPr id="940" name="Freeform 1546"/>
              <p:cNvSpPr>
                <a:spLocks/>
              </p:cNvSpPr>
              <p:nvPr/>
            </p:nvSpPr>
            <p:spPr bwMode="auto">
              <a:xfrm>
                <a:off x="1679" y="3460"/>
                <a:ext cx="19" cy="42"/>
              </a:xfrm>
              <a:custGeom>
                <a:avLst/>
                <a:gdLst>
                  <a:gd name="T0" fmla="*/ 8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38 h 42"/>
                  <a:gd name="T22" fmla="*/ 12 w 19"/>
                  <a:gd name="T23" fmla="*/ 38 h 42"/>
                  <a:gd name="T24" fmla="*/ 12 w 19"/>
                  <a:gd name="T25" fmla="*/ 38 h 42"/>
                  <a:gd name="T26" fmla="*/ 12 w 19"/>
                  <a:gd name="T27" fmla="*/ 38 h 42"/>
                  <a:gd name="T28" fmla="*/ 15 w 19"/>
                  <a:gd name="T29" fmla="*/ 38 h 42"/>
                  <a:gd name="T30" fmla="*/ 15 w 19"/>
                  <a:gd name="T31" fmla="*/ 42 h 42"/>
                  <a:gd name="T32" fmla="*/ 19 w 19"/>
                  <a:gd name="T33" fmla="*/ 42 h 42"/>
                  <a:gd name="T34" fmla="*/ 19 w 19"/>
                  <a:gd name="T35" fmla="*/ 42 h 42"/>
                  <a:gd name="T36" fmla="*/ 15 w 19"/>
                  <a:gd name="T37" fmla="*/ 38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2 w 19"/>
                  <a:gd name="T51" fmla="*/ 17 h 42"/>
                  <a:gd name="T52" fmla="*/ 12 w 19"/>
                  <a:gd name="T53" fmla="*/ 13 h 42"/>
                  <a:gd name="T54" fmla="*/ 12 w 19"/>
                  <a:gd name="T55" fmla="*/ 13 h 42"/>
                  <a:gd name="T56" fmla="*/ 12 w 19"/>
                  <a:gd name="T57" fmla="*/ 9 h 42"/>
                  <a:gd name="T58" fmla="*/ 12 w 19"/>
                  <a:gd name="T59" fmla="*/ 9 h 42"/>
                  <a:gd name="T60" fmla="*/ 12 w 19"/>
                  <a:gd name="T61" fmla="*/ 4 h 42"/>
                  <a:gd name="T62" fmla="*/ 12 w 19"/>
                  <a:gd name="T63" fmla="*/ 0 h 42"/>
                  <a:gd name="T64" fmla="*/ 8 w 19"/>
                  <a:gd name="T65" fmla="*/ 4 h 42"/>
                  <a:gd name="T66" fmla="*/ 8 w 19"/>
                  <a:gd name="T67" fmla="*/ 4 h 42"/>
                  <a:gd name="T68" fmla="*/ 8 w 19"/>
                  <a:gd name="T69" fmla="*/ 9 h 42"/>
                  <a:gd name="T70" fmla="*/ 8 w 19"/>
                  <a:gd name="T71" fmla="*/ 13 h 42"/>
                  <a:gd name="T72" fmla="*/ 8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3"/>
                    </a:moveTo>
                    <a:lnTo>
                      <a:pt x="8" y="13"/>
                    </a:lnTo>
                    <a:lnTo>
                      <a:pt x="8" y="17"/>
                    </a:lnTo>
                    <a:lnTo>
                      <a:pt x="4" y="21"/>
                    </a:lnTo>
                    <a:lnTo>
                      <a:pt x="4" y="25"/>
                    </a:lnTo>
                    <a:lnTo>
                      <a:pt x="4" y="30"/>
                    </a:lnTo>
                    <a:lnTo>
                      <a:pt x="4" y="34"/>
                    </a:lnTo>
                    <a:lnTo>
                      <a:pt x="0" y="38"/>
                    </a:lnTo>
                    <a:lnTo>
                      <a:pt x="0" y="42"/>
                    </a:lnTo>
                    <a:lnTo>
                      <a:pt x="4" y="42"/>
                    </a:lnTo>
                    <a:lnTo>
                      <a:pt x="8" y="42"/>
                    </a:lnTo>
                    <a:lnTo>
                      <a:pt x="8" y="38"/>
                    </a:lnTo>
                    <a:lnTo>
                      <a:pt x="12" y="38"/>
                    </a:lnTo>
                    <a:lnTo>
                      <a:pt x="15" y="38"/>
                    </a:lnTo>
                    <a:lnTo>
                      <a:pt x="15" y="42"/>
                    </a:lnTo>
                    <a:lnTo>
                      <a:pt x="19" y="42"/>
                    </a:lnTo>
                    <a:lnTo>
                      <a:pt x="19" y="38"/>
                    </a:lnTo>
                    <a:lnTo>
                      <a:pt x="15" y="38"/>
                    </a:lnTo>
                    <a:lnTo>
                      <a:pt x="15" y="34"/>
                    </a:lnTo>
                    <a:lnTo>
                      <a:pt x="15" y="30"/>
                    </a:lnTo>
                    <a:lnTo>
                      <a:pt x="15" y="25"/>
                    </a:lnTo>
                    <a:lnTo>
                      <a:pt x="15" y="21"/>
                    </a:lnTo>
                    <a:lnTo>
                      <a:pt x="15" y="17"/>
                    </a:lnTo>
                    <a:lnTo>
                      <a:pt x="12" y="17"/>
                    </a:lnTo>
                    <a:lnTo>
                      <a:pt x="12" y="13"/>
                    </a:lnTo>
                    <a:lnTo>
                      <a:pt x="12" y="9"/>
                    </a:lnTo>
                    <a:lnTo>
                      <a:pt x="12" y="4"/>
                    </a:lnTo>
                    <a:lnTo>
                      <a:pt x="12" y="0"/>
                    </a:lnTo>
                    <a:lnTo>
                      <a:pt x="12" y="4"/>
                    </a:lnTo>
                    <a:lnTo>
                      <a:pt x="8" y="4"/>
                    </a:lnTo>
                    <a:lnTo>
                      <a:pt x="8" y="9"/>
                    </a:lnTo>
                    <a:lnTo>
                      <a:pt x="8" y="13"/>
                    </a:lnTo>
                    <a:close/>
                  </a:path>
                </a:pathLst>
              </a:custGeom>
              <a:solidFill>
                <a:srgbClr val="005E31"/>
              </a:solidFill>
              <a:ln w="6350">
                <a:solidFill>
                  <a:srgbClr val="005E31"/>
                </a:solidFill>
                <a:round/>
                <a:headEnd/>
                <a:tailEnd/>
              </a:ln>
            </p:spPr>
            <p:txBody>
              <a:bodyPr/>
              <a:lstStyle/>
              <a:p>
                <a:endParaRPr lang="fa-IR"/>
              </a:p>
            </p:txBody>
          </p:sp>
          <p:sp>
            <p:nvSpPr>
              <p:cNvPr id="941" name="Freeform 1547"/>
              <p:cNvSpPr>
                <a:spLocks/>
              </p:cNvSpPr>
              <p:nvPr/>
            </p:nvSpPr>
            <p:spPr bwMode="auto">
              <a:xfrm>
                <a:off x="1630" y="3409"/>
                <a:ext cx="15" cy="38"/>
              </a:xfrm>
              <a:custGeom>
                <a:avLst/>
                <a:gdLst>
                  <a:gd name="T0" fmla="*/ 4 w 15"/>
                  <a:gd name="T1" fmla="*/ 9 h 38"/>
                  <a:gd name="T2" fmla="*/ 4 w 15"/>
                  <a:gd name="T3" fmla="*/ 17 h 38"/>
                  <a:gd name="T4" fmla="*/ 4 w 15"/>
                  <a:gd name="T5" fmla="*/ 21 h 38"/>
                  <a:gd name="T6" fmla="*/ 4 w 15"/>
                  <a:gd name="T7" fmla="*/ 26 h 38"/>
                  <a:gd name="T8" fmla="*/ 4 w 15"/>
                  <a:gd name="T9" fmla="*/ 30 h 38"/>
                  <a:gd name="T10" fmla="*/ 0 w 15"/>
                  <a:gd name="T11" fmla="*/ 30 h 38"/>
                  <a:gd name="T12" fmla="*/ 0 w 15"/>
                  <a:gd name="T13" fmla="*/ 34 h 38"/>
                  <a:gd name="T14" fmla="*/ 0 w 15"/>
                  <a:gd name="T15" fmla="*/ 38 h 38"/>
                  <a:gd name="T16" fmla="*/ 0 w 15"/>
                  <a:gd name="T17" fmla="*/ 38 h 38"/>
                  <a:gd name="T18" fmla="*/ 4 w 15"/>
                  <a:gd name="T19" fmla="*/ 38 h 38"/>
                  <a:gd name="T20" fmla="*/ 8 w 15"/>
                  <a:gd name="T21" fmla="*/ 38 h 38"/>
                  <a:gd name="T22" fmla="*/ 8 w 15"/>
                  <a:gd name="T23" fmla="*/ 38 h 38"/>
                  <a:gd name="T24" fmla="*/ 8 w 15"/>
                  <a:gd name="T25" fmla="*/ 38 h 38"/>
                  <a:gd name="T26" fmla="*/ 8 w 15"/>
                  <a:gd name="T27" fmla="*/ 38 h 38"/>
                  <a:gd name="T28" fmla="*/ 12 w 15"/>
                  <a:gd name="T29" fmla="*/ 38 h 38"/>
                  <a:gd name="T30" fmla="*/ 15 w 15"/>
                  <a:gd name="T31" fmla="*/ 38 h 38"/>
                  <a:gd name="T32" fmla="*/ 15 w 15"/>
                  <a:gd name="T33" fmla="*/ 38 h 38"/>
                  <a:gd name="T34" fmla="*/ 15 w 15"/>
                  <a:gd name="T35" fmla="*/ 38 h 38"/>
                  <a:gd name="T36" fmla="*/ 15 w 15"/>
                  <a:gd name="T37" fmla="*/ 34 h 38"/>
                  <a:gd name="T38" fmla="*/ 12 w 15"/>
                  <a:gd name="T39" fmla="*/ 30 h 38"/>
                  <a:gd name="T40" fmla="*/ 12 w 15"/>
                  <a:gd name="T41" fmla="*/ 26 h 38"/>
                  <a:gd name="T42" fmla="*/ 12 w 15"/>
                  <a:gd name="T43" fmla="*/ 26 h 38"/>
                  <a:gd name="T44" fmla="*/ 12 w 15"/>
                  <a:gd name="T45" fmla="*/ 21 h 38"/>
                  <a:gd name="T46" fmla="*/ 12 w 15"/>
                  <a:gd name="T47" fmla="*/ 17 h 38"/>
                  <a:gd name="T48" fmla="*/ 12 w 15"/>
                  <a:gd name="T49" fmla="*/ 17 h 38"/>
                  <a:gd name="T50" fmla="*/ 12 w 15"/>
                  <a:gd name="T51" fmla="*/ 13 h 38"/>
                  <a:gd name="T52" fmla="*/ 12 w 15"/>
                  <a:gd name="T53" fmla="*/ 13 h 38"/>
                  <a:gd name="T54" fmla="*/ 12 w 15"/>
                  <a:gd name="T55" fmla="*/ 9 h 38"/>
                  <a:gd name="T56" fmla="*/ 12 w 15"/>
                  <a:gd name="T57" fmla="*/ 9 h 38"/>
                  <a:gd name="T58" fmla="*/ 12 w 15"/>
                  <a:gd name="T59" fmla="*/ 4 h 38"/>
                  <a:gd name="T60" fmla="*/ 8 w 15"/>
                  <a:gd name="T61" fmla="*/ 0 h 38"/>
                  <a:gd name="T62" fmla="*/ 8 w 15"/>
                  <a:gd name="T63" fmla="*/ 0 h 38"/>
                  <a:gd name="T64" fmla="*/ 8 w 15"/>
                  <a:gd name="T65" fmla="*/ 0 h 38"/>
                  <a:gd name="T66" fmla="*/ 8 w 15"/>
                  <a:gd name="T67" fmla="*/ 4 h 38"/>
                  <a:gd name="T68" fmla="*/ 4 w 15"/>
                  <a:gd name="T69" fmla="*/ 4 h 38"/>
                  <a:gd name="T70" fmla="*/ 4 w 15"/>
                  <a:gd name="T71" fmla="*/ 9 h 38"/>
                  <a:gd name="T72" fmla="*/ 4 w 15"/>
                  <a:gd name="T73" fmla="*/ 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38"/>
                  <a:gd name="T113" fmla="*/ 15 w 1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38">
                    <a:moveTo>
                      <a:pt x="4" y="9"/>
                    </a:moveTo>
                    <a:lnTo>
                      <a:pt x="4" y="9"/>
                    </a:lnTo>
                    <a:lnTo>
                      <a:pt x="4" y="17"/>
                    </a:lnTo>
                    <a:lnTo>
                      <a:pt x="4" y="21"/>
                    </a:lnTo>
                    <a:lnTo>
                      <a:pt x="4" y="26"/>
                    </a:lnTo>
                    <a:lnTo>
                      <a:pt x="4" y="30"/>
                    </a:lnTo>
                    <a:lnTo>
                      <a:pt x="0" y="30"/>
                    </a:lnTo>
                    <a:lnTo>
                      <a:pt x="0" y="34"/>
                    </a:lnTo>
                    <a:lnTo>
                      <a:pt x="0" y="38"/>
                    </a:lnTo>
                    <a:lnTo>
                      <a:pt x="4" y="38"/>
                    </a:lnTo>
                    <a:lnTo>
                      <a:pt x="8" y="38"/>
                    </a:lnTo>
                    <a:lnTo>
                      <a:pt x="12" y="38"/>
                    </a:lnTo>
                    <a:lnTo>
                      <a:pt x="15" y="38"/>
                    </a:lnTo>
                    <a:lnTo>
                      <a:pt x="15" y="34"/>
                    </a:lnTo>
                    <a:lnTo>
                      <a:pt x="15" y="30"/>
                    </a:lnTo>
                    <a:lnTo>
                      <a:pt x="12" y="30"/>
                    </a:lnTo>
                    <a:lnTo>
                      <a:pt x="12" y="26"/>
                    </a:lnTo>
                    <a:lnTo>
                      <a:pt x="12" y="21"/>
                    </a:lnTo>
                    <a:lnTo>
                      <a:pt x="12" y="17"/>
                    </a:lnTo>
                    <a:lnTo>
                      <a:pt x="12" y="13"/>
                    </a:lnTo>
                    <a:lnTo>
                      <a:pt x="12" y="9"/>
                    </a:lnTo>
                    <a:lnTo>
                      <a:pt x="12" y="4"/>
                    </a:lnTo>
                    <a:lnTo>
                      <a:pt x="8" y="4"/>
                    </a:lnTo>
                    <a:lnTo>
                      <a:pt x="8" y="0"/>
                    </a:lnTo>
                    <a:lnTo>
                      <a:pt x="8" y="4"/>
                    </a:lnTo>
                    <a:lnTo>
                      <a:pt x="4" y="4"/>
                    </a:lnTo>
                    <a:lnTo>
                      <a:pt x="4" y="9"/>
                    </a:lnTo>
                    <a:close/>
                  </a:path>
                </a:pathLst>
              </a:custGeom>
              <a:solidFill>
                <a:srgbClr val="005E31"/>
              </a:solidFill>
              <a:ln w="6350">
                <a:solidFill>
                  <a:srgbClr val="005E31"/>
                </a:solidFill>
                <a:round/>
                <a:headEnd/>
                <a:tailEnd/>
              </a:ln>
            </p:spPr>
            <p:txBody>
              <a:bodyPr/>
              <a:lstStyle/>
              <a:p>
                <a:endParaRPr lang="fa-IR"/>
              </a:p>
            </p:txBody>
          </p:sp>
          <p:sp>
            <p:nvSpPr>
              <p:cNvPr id="942" name="Freeform 1548"/>
              <p:cNvSpPr>
                <a:spLocks/>
              </p:cNvSpPr>
              <p:nvPr/>
            </p:nvSpPr>
            <p:spPr bwMode="auto">
              <a:xfrm>
                <a:off x="1758" y="3634"/>
                <a:ext cx="19" cy="42"/>
              </a:xfrm>
              <a:custGeom>
                <a:avLst/>
                <a:gdLst>
                  <a:gd name="T0" fmla="*/ 4 w 19"/>
                  <a:gd name="T1" fmla="*/ 13 h 42"/>
                  <a:gd name="T2" fmla="*/ 4 w 19"/>
                  <a:gd name="T3" fmla="*/ 21 h 42"/>
                  <a:gd name="T4" fmla="*/ 4 w 19"/>
                  <a:gd name="T5" fmla="*/ 25 h 42"/>
                  <a:gd name="T6" fmla="*/ 4 w 19"/>
                  <a:gd name="T7" fmla="*/ 30 h 42"/>
                  <a:gd name="T8" fmla="*/ 4 w 19"/>
                  <a:gd name="T9" fmla="*/ 34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42 h 42"/>
                  <a:gd name="T22" fmla="*/ 8 w 19"/>
                  <a:gd name="T23" fmla="*/ 42 h 42"/>
                  <a:gd name="T24" fmla="*/ 12 w 19"/>
                  <a:gd name="T25" fmla="*/ 42 h 42"/>
                  <a:gd name="T26" fmla="*/ 12 w 19"/>
                  <a:gd name="T27" fmla="*/ 42 h 42"/>
                  <a:gd name="T28" fmla="*/ 16 w 19"/>
                  <a:gd name="T29" fmla="*/ 42 h 42"/>
                  <a:gd name="T30" fmla="*/ 16 w 19"/>
                  <a:gd name="T31" fmla="*/ 42 h 42"/>
                  <a:gd name="T32" fmla="*/ 19 w 19"/>
                  <a:gd name="T33" fmla="*/ 42 h 42"/>
                  <a:gd name="T34" fmla="*/ 19 w 19"/>
                  <a:gd name="T35" fmla="*/ 42 h 42"/>
                  <a:gd name="T36" fmla="*/ 16 w 19"/>
                  <a:gd name="T37" fmla="*/ 38 h 42"/>
                  <a:gd name="T38" fmla="*/ 16 w 19"/>
                  <a:gd name="T39" fmla="*/ 34 h 42"/>
                  <a:gd name="T40" fmla="*/ 16 w 19"/>
                  <a:gd name="T41" fmla="*/ 30 h 42"/>
                  <a:gd name="T42" fmla="*/ 16 w 19"/>
                  <a:gd name="T43" fmla="*/ 30 h 42"/>
                  <a:gd name="T44" fmla="*/ 12 w 19"/>
                  <a:gd name="T45" fmla="*/ 25 h 42"/>
                  <a:gd name="T46" fmla="*/ 16 w 19"/>
                  <a:gd name="T47" fmla="*/ 21 h 42"/>
                  <a:gd name="T48" fmla="*/ 12 w 19"/>
                  <a:gd name="T49" fmla="*/ 21 h 42"/>
                  <a:gd name="T50" fmla="*/ 12 w 19"/>
                  <a:gd name="T51" fmla="*/ 17 h 42"/>
                  <a:gd name="T52" fmla="*/ 12 w 19"/>
                  <a:gd name="T53" fmla="*/ 17 h 42"/>
                  <a:gd name="T54" fmla="*/ 12 w 19"/>
                  <a:gd name="T55" fmla="*/ 13 h 42"/>
                  <a:gd name="T56" fmla="*/ 12 w 19"/>
                  <a:gd name="T57" fmla="*/ 13 h 42"/>
                  <a:gd name="T58" fmla="*/ 12 w 19"/>
                  <a:gd name="T59" fmla="*/ 8 h 42"/>
                  <a:gd name="T60" fmla="*/ 12 w 19"/>
                  <a:gd name="T61" fmla="*/ 4 h 42"/>
                  <a:gd name="T62" fmla="*/ 8 w 19"/>
                  <a:gd name="T63" fmla="*/ 0 h 42"/>
                  <a:gd name="T64" fmla="*/ 8 w 19"/>
                  <a:gd name="T65" fmla="*/ 4 h 42"/>
                  <a:gd name="T66" fmla="*/ 8 w 19"/>
                  <a:gd name="T67" fmla="*/ 8 h 42"/>
                  <a:gd name="T68" fmla="*/ 8 w 19"/>
                  <a:gd name="T69" fmla="*/ 8 h 42"/>
                  <a:gd name="T70" fmla="*/ 8 w 19"/>
                  <a:gd name="T71" fmla="*/ 13 h 42"/>
                  <a:gd name="T72" fmla="*/ 4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4" y="13"/>
                    </a:moveTo>
                    <a:lnTo>
                      <a:pt x="4" y="13"/>
                    </a:lnTo>
                    <a:lnTo>
                      <a:pt x="4" y="21"/>
                    </a:lnTo>
                    <a:lnTo>
                      <a:pt x="4" y="25"/>
                    </a:lnTo>
                    <a:lnTo>
                      <a:pt x="4" y="30"/>
                    </a:lnTo>
                    <a:lnTo>
                      <a:pt x="4" y="34"/>
                    </a:lnTo>
                    <a:lnTo>
                      <a:pt x="0" y="38"/>
                    </a:lnTo>
                    <a:lnTo>
                      <a:pt x="0" y="42"/>
                    </a:lnTo>
                    <a:lnTo>
                      <a:pt x="4" y="42"/>
                    </a:lnTo>
                    <a:lnTo>
                      <a:pt x="8" y="42"/>
                    </a:lnTo>
                    <a:lnTo>
                      <a:pt x="12" y="42"/>
                    </a:lnTo>
                    <a:lnTo>
                      <a:pt x="16" y="42"/>
                    </a:lnTo>
                    <a:lnTo>
                      <a:pt x="19" y="42"/>
                    </a:lnTo>
                    <a:lnTo>
                      <a:pt x="16" y="38"/>
                    </a:lnTo>
                    <a:lnTo>
                      <a:pt x="16" y="34"/>
                    </a:lnTo>
                    <a:lnTo>
                      <a:pt x="16" y="30"/>
                    </a:lnTo>
                    <a:lnTo>
                      <a:pt x="12" y="25"/>
                    </a:lnTo>
                    <a:lnTo>
                      <a:pt x="16" y="21"/>
                    </a:lnTo>
                    <a:lnTo>
                      <a:pt x="12" y="21"/>
                    </a:lnTo>
                    <a:lnTo>
                      <a:pt x="12" y="17"/>
                    </a:lnTo>
                    <a:lnTo>
                      <a:pt x="12" y="13"/>
                    </a:lnTo>
                    <a:lnTo>
                      <a:pt x="12" y="8"/>
                    </a:lnTo>
                    <a:lnTo>
                      <a:pt x="12" y="4"/>
                    </a:lnTo>
                    <a:lnTo>
                      <a:pt x="8" y="0"/>
                    </a:lnTo>
                    <a:lnTo>
                      <a:pt x="8" y="4"/>
                    </a:lnTo>
                    <a:lnTo>
                      <a:pt x="8" y="8"/>
                    </a:lnTo>
                    <a:lnTo>
                      <a:pt x="8" y="13"/>
                    </a:lnTo>
                    <a:lnTo>
                      <a:pt x="4" y="13"/>
                    </a:lnTo>
                    <a:close/>
                  </a:path>
                </a:pathLst>
              </a:custGeom>
              <a:solidFill>
                <a:srgbClr val="114324"/>
              </a:solidFill>
              <a:ln w="6350">
                <a:solidFill>
                  <a:srgbClr val="114324"/>
                </a:solidFill>
                <a:round/>
                <a:headEnd/>
                <a:tailEnd/>
              </a:ln>
            </p:spPr>
            <p:txBody>
              <a:bodyPr/>
              <a:lstStyle/>
              <a:p>
                <a:endParaRPr lang="fa-IR"/>
              </a:p>
            </p:txBody>
          </p:sp>
          <p:sp>
            <p:nvSpPr>
              <p:cNvPr id="943" name="Freeform 1549"/>
              <p:cNvSpPr>
                <a:spLocks/>
              </p:cNvSpPr>
              <p:nvPr/>
            </p:nvSpPr>
            <p:spPr bwMode="auto">
              <a:xfrm>
                <a:off x="1687" y="3494"/>
                <a:ext cx="19" cy="42"/>
              </a:xfrm>
              <a:custGeom>
                <a:avLst/>
                <a:gdLst>
                  <a:gd name="T0" fmla="*/ 7 w 19"/>
                  <a:gd name="T1" fmla="*/ 13 h 42"/>
                  <a:gd name="T2" fmla="*/ 4 w 19"/>
                  <a:gd name="T3" fmla="*/ 21 h 42"/>
                  <a:gd name="T4" fmla="*/ 4 w 19"/>
                  <a:gd name="T5" fmla="*/ 25 h 42"/>
                  <a:gd name="T6" fmla="*/ 4 w 19"/>
                  <a:gd name="T7" fmla="*/ 30 h 42"/>
                  <a:gd name="T8" fmla="*/ 4 w 19"/>
                  <a:gd name="T9" fmla="*/ 30 h 42"/>
                  <a:gd name="T10" fmla="*/ 4 w 19"/>
                  <a:gd name="T11" fmla="*/ 34 h 42"/>
                  <a:gd name="T12" fmla="*/ 4 w 19"/>
                  <a:gd name="T13" fmla="*/ 34 h 42"/>
                  <a:gd name="T14" fmla="*/ 0 w 19"/>
                  <a:gd name="T15" fmla="*/ 42 h 42"/>
                  <a:gd name="T16" fmla="*/ 0 w 19"/>
                  <a:gd name="T17" fmla="*/ 42 h 42"/>
                  <a:gd name="T18" fmla="*/ 4 w 19"/>
                  <a:gd name="T19" fmla="*/ 42 h 42"/>
                  <a:gd name="T20" fmla="*/ 7 w 19"/>
                  <a:gd name="T21" fmla="*/ 38 h 42"/>
                  <a:gd name="T22" fmla="*/ 7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1 w 19"/>
                  <a:gd name="T51" fmla="*/ 17 h 42"/>
                  <a:gd name="T52" fmla="*/ 11 w 19"/>
                  <a:gd name="T53" fmla="*/ 13 h 42"/>
                  <a:gd name="T54" fmla="*/ 11 w 19"/>
                  <a:gd name="T55" fmla="*/ 13 h 42"/>
                  <a:gd name="T56" fmla="*/ 11 w 19"/>
                  <a:gd name="T57" fmla="*/ 8 h 42"/>
                  <a:gd name="T58" fmla="*/ 11 w 19"/>
                  <a:gd name="T59" fmla="*/ 8 h 42"/>
                  <a:gd name="T60" fmla="*/ 11 w 19"/>
                  <a:gd name="T61" fmla="*/ 4 h 42"/>
                  <a:gd name="T62" fmla="*/ 11 w 19"/>
                  <a:gd name="T63" fmla="*/ 0 h 42"/>
                  <a:gd name="T64" fmla="*/ 7 w 19"/>
                  <a:gd name="T65" fmla="*/ 4 h 42"/>
                  <a:gd name="T66" fmla="*/ 7 w 19"/>
                  <a:gd name="T67" fmla="*/ 4 h 42"/>
                  <a:gd name="T68" fmla="*/ 7 w 19"/>
                  <a:gd name="T69" fmla="*/ 8 h 42"/>
                  <a:gd name="T70" fmla="*/ 7 w 19"/>
                  <a:gd name="T71" fmla="*/ 8 h 42"/>
                  <a:gd name="T72" fmla="*/ 7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3"/>
                    </a:moveTo>
                    <a:lnTo>
                      <a:pt x="7" y="13"/>
                    </a:lnTo>
                    <a:lnTo>
                      <a:pt x="7" y="17"/>
                    </a:lnTo>
                    <a:lnTo>
                      <a:pt x="4" y="21"/>
                    </a:lnTo>
                    <a:lnTo>
                      <a:pt x="4" y="25"/>
                    </a:lnTo>
                    <a:lnTo>
                      <a:pt x="4" y="30"/>
                    </a:lnTo>
                    <a:lnTo>
                      <a:pt x="4" y="34"/>
                    </a:lnTo>
                    <a:lnTo>
                      <a:pt x="0" y="38"/>
                    </a:lnTo>
                    <a:lnTo>
                      <a:pt x="0" y="42"/>
                    </a:lnTo>
                    <a:lnTo>
                      <a:pt x="4" y="42"/>
                    </a:lnTo>
                    <a:lnTo>
                      <a:pt x="7" y="38"/>
                    </a:lnTo>
                    <a:lnTo>
                      <a:pt x="11" y="38"/>
                    </a:lnTo>
                    <a:lnTo>
                      <a:pt x="15" y="38"/>
                    </a:lnTo>
                    <a:lnTo>
                      <a:pt x="15" y="42"/>
                    </a:lnTo>
                    <a:lnTo>
                      <a:pt x="19" y="42"/>
                    </a:lnTo>
                    <a:lnTo>
                      <a:pt x="19" y="38"/>
                    </a:lnTo>
                    <a:lnTo>
                      <a:pt x="15" y="34"/>
                    </a:lnTo>
                    <a:lnTo>
                      <a:pt x="15" y="30"/>
                    </a:lnTo>
                    <a:lnTo>
                      <a:pt x="15" y="25"/>
                    </a:lnTo>
                    <a:lnTo>
                      <a:pt x="15" y="21"/>
                    </a:lnTo>
                    <a:lnTo>
                      <a:pt x="15" y="17"/>
                    </a:lnTo>
                    <a:lnTo>
                      <a:pt x="11" y="17"/>
                    </a:lnTo>
                    <a:lnTo>
                      <a:pt x="11" y="13"/>
                    </a:lnTo>
                    <a:lnTo>
                      <a:pt x="11" y="8"/>
                    </a:lnTo>
                    <a:lnTo>
                      <a:pt x="11" y="4"/>
                    </a:lnTo>
                    <a:lnTo>
                      <a:pt x="11" y="0"/>
                    </a:lnTo>
                    <a:lnTo>
                      <a:pt x="7" y="0"/>
                    </a:lnTo>
                    <a:lnTo>
                      <a:pt x="7" y="4"/>
                    </a:lnTo>
                    <a:lnTo>
                      <a:pt x="7" y="8"/>
                    </a:lnTo>
                    <a:lnTo>
                      <a:pt x="7" y="13"/>
                    </a:lnTo>
                    <a:close/>
                  </a:path>
                </a:pathLst>
              </a:custGeom>
              <a:solidFill>
                <a:srgbClr val="114324"/>
              </a:solidFill>
              <a:ln w="6350">
                <a:solidFill>
                  <a:srgbClr val="114324"/>
                </a:solidFill>
                <a:round/>
                <a:headEnd/>
                <a:tailEnd/>
              </a:ln>
            </p:spPr>
            <p:txBody>
              <a:bodyPr/>
              <a:lstStyle/>
              <a:p>
                <a:endParaRPr lang="fa-IR"/>
              </a:p>
            </p:txBody>
          </p:sp>
          <p:sp>
            <p:nvSpPr>
              <p:cNvPr id="944" name="Freeform 1550"/>
              <p:cNvSpPr>
                <a:spLocks/>
              </p:cNvSpPr>
              <p:nvPr/>
            </p:nvSpPr>
            <p:spPr bwMode="auto">
              <a:xfrm>
                <a:off x="1838" y="3617"/>
                <a:ext cx="19" cy="42"/>
              </a:xfrm>
              <a:custGeom>
                <a:avLst/>
                <a:gdLst>
                  <a:gd name="T0" fmla="*/ 7 w 19"/>
                  <a:gd name="T1" fmla="*/ 13 h 42"/>
                  <a:gd name="T2" fmla="*/ 3 w 19"/>
                  <a:gd name="T3" fmla="*/ 21 h 42"/>
                  <a:gd name="T4" fmla="*/ 3 w 19"/>
                  <a:gd name="T5" fmla="*/ 25 h 42"/>
                  <a:gd name="T6" fmla="*/ 3 w 19"/>
                  <a:gd name="T7" fmla="*/ 30 h 42"/>
                  <a:gd name="T8" fmla="*/ 3 w 19"/>
                  <a:gd name="T9" fmla="*/ 30 h 42"/>
                  <a:gd name="T10" fmla="*/ 3 w 19"/>
                  <a:gd name="T11" fmla="*/ 34 h 42"/>
                  <a:gd name="T12" fmla="*/ 3 w 19"/>
                  <a:gd name="T13" fmla="*/ 34 h 42"/>
                  <a:gd name="T14" fmla="*/ 0 w 19"/>
                  <a:gd name="T15" fmla="*/ 38 h 42"/>
                  <a:gd name="T16" fmla="*/ 3 w 19"/>
                  <a:gd name="T17" fmla="*/ 42 h 42"/>
                  <a:gd name="T18" fmla="*/ 7 w 19"/>
                  <a:gd name="T19" fmla="*/ 42 h 42"/>
                  <a:gd name="T20" fmla="*/ 7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30 h 42"/>
                  <a:gd name="T42" fmla="*/ 15 w 19"/>
                  <a:gd name="T43" fmla="*/ 25 h 42"/>
                  <a:gd name="T44" fmla="*/ 15 w 19"/>
                  <a:gd name="T45" fmla="*/ 25 h 42"/>
                  <a:gd name="T46" fmla="*/ 15 w 19"/>
                  <a:gd name="T47" fmla="*/ 21 h 42"/>
                  <a:gd name="T48" fmla="*/ 15 w 19"/>
                  <a:gd name="T49" fmla="*/ 17 h 42"/>
                  <a:gd name="T50" fmla="*/ 15 w 19"/>
                  <a:gd name="T51" fmla="*/ 17 h 42"/>
                  <a:gd name="T52" fmla="*/ 15 w 19"/>
                  <a:gd name="T53" fmla="*/ 13 h 42"/>
                  <a:gd name="T54" fmla="*/ 11 w 19"/>
                  <a:gd name="T55" fmla="*/ 13 h 42"/>
                  <a:gd name="T56" fmla="*/ 11 w 19"/>
                  <a:gd name="T57" fmla="*/ 8 h 42"/>
                  <a:gd name="T58" fmla="*/ 11 w 19"/>
                  <a:gd name="T59" fmla="*/ 8 h 42"/>
                  <a:gd name="T60" fmla="*/ 11 w 19"/>
                  <a:gd name="T61" fmla="*/ 4 h 42"/>
                  <a:gd name="T62" fmla="*/ 11 w 19"/>
                  <a:gd name="T63" fmla="*/ 0 h 42"/>
                  <a:gd name="T64" fmla="*/ 11 w 19"/>
                  <a:gd name="T65" fmla="*/ 4 h 42"/>
                  <a:gd name="T66" fmla="*/ 11 w 19"/>
                  <a:gd name="T67" fmla="*/ 4 h 42"/>
                  <a:gd name="T68" fmla="*/ 7 w 19"/>
                  <a:gd name="T69" fmla="*/ 8 h 42"/>
                  <a:gd name="T70" fmla="*/ 7 w 19"/>
                  <a:gd name="T71" fmla="*/ 8 h 42"/>
                  <a:gd name="T72" fmla="*/ 7 w 19"/>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3"/>
                    </a:moveTo>
                    <a:lnTo>
                      <a:pt x="7" y="13"/>
                    </a:lnTo>
                    <a:lnTo>
                      <a:pt x="7" y="17"/>
                    </a:lnTo>
                    <a:lnTo>
                      <a:pt x="3" y="21"/>
                    </a:lnTo>
                    <a:lnTo>
                      <a:pt x="3" y="25"/>
                    </a:lnTo>
                    <a:lnTo>
                      <a:pt x="3" y="30"/>
                    </a:lnTo>
                    <a:lnTo>
                      <a:pt x="3" y="34"/>
                    </a:lnTo>
                    <a:lnTo>
                      <a:pt x="3" y="38"/>
                    </a:lnTo>
                    <a:lnTo>
                      <a:pt x="0" y="38"/>
                    </a:lnTo>
                    <a:lnTo>
                      <a:pt x="0" y="42"/>
                    </a:lnTo>
                    <a:lnTo>
                      <a:pt x="3" y="42"/>
                    </a:lnTo>
                    <a:lnTo>
                      <a:pt x="7" y="42"/>
                    </a:lnTo>
                    <a:lnTo>
                      <a:pt x="7" y="38"/>
                    </a:lnTo>
                    <a:lnTo>
                      <a:pt x="11" y="38"/>
                    </a:lnTo>
                    <a:lnTo>
                      <a:pt x="15" y="38"/>
                    </a:lnTo>
                    <a:lnTo>
                      <a:pt x="15" y="42"/>
                    </a:lnTo>
                    <a:lnTo>
                      <a:pt x="19" y="42"/>
                    </a:lnTo>
                    <a:lnTo>
                      <a:pt x="19" y="38"/>
                    </a:lnTo>
                    <a:lnTo>
                      <a:pt x="15" y="34"/>
                    </a:lnTo>
                    <a:lnTo>
                      <a:pt x="15" y="30"/>
                    </a:lnTo>
                    <a:lnTo>
                      <a:pt x="15" y="25"/>
                    </a:lnTo>
                    <a:lnTo>
                      <a:pt x="15" y="21"/>
                    </a:lnTo>
                    <a:lnTo>
                      <a:pt x="15" y="17"/>
                    </a:lnTo>
                    <a:lnTo>
                      <a:pt x="15" y="13"/>
                    </a:lnTo>
                    <a:lnTo>
                      <a:pt x="11" y="13"/>
                    </a:lnTo>
                    <a:lnTo>
                      <a:pt x="11" y="8"/>
                    </a:lnTo>
                    <a:lnTo>
                      <a:pt x="11" y="4"/>
                    </a:lnTo>
                    <a:lnTo>
                      <a:pt x="11" y="0"/>
                    </a:lnTo>
                    <a:lnTo>
                      <a:pt x="11" y="4"/>
                    </a:lnTo>
                    <a:lnTo>
                      <a:pt x="7" y="4"/>
                    </a:lnTo>
                    <a:lnTo>
                      <a:pt x="7" y="8"/>
                    </a:lnTo>
                    <a:lnTo>
                      <a:pt x="7" y="13"/>
                    </a:lnTo>
                    <a:close/>
                  </a:path>
                </a:pathLst>
              </a:custGeom>
              <a:solidFill>
                <a:srgbClr val="114324"/>
              </a:solidFill>
              <a:ln w="6350">
                <a:solidFill>
                  <a:srgbClr val="114324"/>
                </a:solidFill>
                <a:round/>
                <a:headEnd/>
                <a:tailEnd/>
              </a:ln>
            </p:spPr>
            <p:txBody>
              <a:bodyPr/>
              <a:lstStyle/>
              <a:p>
                <a:endParaRPr lang="fa-IR"/>
              </a:p>
            </p:txBody>
          </p:sp>
          <p:sp>
            <p:nvSpPr>
              <p:cNvPr id="945" name="Freeform 1551"/>
              <p:cNvSpPr>
                <a:spLocks/>
              </p:cNvSpPr>
              <p:nvPr/>
            </p:nvSpPr>
            <p:spPr bwMode="auto">
              <a:xfrm>
                <a:off x="1857" y="3634"/>
                <a:ext cx="18" cy="42"/>
              </a:xfrm>
              <a:custGeom>
                <a:avLst/>
                <a:gdLst>
                  <a:gd name="T0" fmla="*/ 7 w 18"/>
                  <a:gd name="T1" fmla="*/ 13 h 42"/>
                  <a:gd name="T2" fmla="*/ 3 w 18"/>
                  <a:gd name="T3" fmla="*/ 21 h 42"/>
                  <a:gd name="T4" fmla="*/ 3 w 18"/>
                  <a:gd name="T5" fmla="*/ 25 h 42"/>
                  <a:gd name="T6" fmla="*/ 3 w 18"/>
                  <a:gd name="T7" fmla="*/ 30 h 42"/>
                  <a:gd name="T8" fmla="*/ 3 w 18"/>
                  <a:gd name="T9" fmla="*/ 34 h 42"/>
                  <a:gd name="T10" fmla="*/ 3 w 18"/>
                  <a:gd name="T11" fmla="*/ 34 h 42"/>
                  <a:gd name="T12" fmla="*/ 3 w 18"/>
                  <a:gd name="T13" fmla="*/ 34 h 42"/>
                  <a:gd name="T14" fmla="*/ 0 w 18"/>
                  <a:gd name="T15" fmla="*/ 42 h 42"/>
                  <a:gd name="T16" fmla="*/ 0 w 18"/>
                  <a:gd name="T17" fmla="*/ 42 h 42"/>
                  <a:gd name="T18" fmla="*/ 3 w 18"/>
                  <a:gd name="T19" fmla="*/ 42 h 42"/>
                  <a:gd name="T20" fmla="*/ 7 w 18"/>
                  <a:gd name="T21" fmla="*/ 42 h 42"/>
                  <a:gd name="T22" fmla="*/ 7 w 18"/>
                  <a:gd name="T23" fmla="*/ 42 h 42"/>
                  <a:gd name="T24" fmla="*/ 11 w 18"/>
                  <a:gd name="T25" fmla="*/ 42 h 42"/>
                  <a:gd name="T26" fmla="*/ 11 w 18"/>
                  <a:gd name="T27" fmla="*/ 42 h 42"/>
                  <a:gd name="T28" fmla="*/ 15 w 18"/>
                  <a:gd name="T29" fmla="*/ 42 h 42"/>
                  <a:gd name="T30" fmla="*/ 15 w 18"/>
                  <a:gd name="T31" fmla="*/ 42 h 42"/>
                  <a:gd name="T32" fmla="*/ 18 w 18"/>
                  <a:gd name="T33" fmla="*/ 42 h 42"/>
                  <a:gd name="T34" fmla="*/ 18 w 18"/>
                  <a:gd name="T35" fmla="*/ 42 h 42"/>
                  <a:gd name="T36" fmla="*/ 15 w 18"/>
                  <a:gd name="T37" fmla="*/ 38 h 42"/>
                  <a:gd name="T38" fmla="*/ 15 w 18"/>
                  <a:gd name="T39" fmla="*/ 34 h 42"/>
                  <a:gd name="T40" fmla="*/ 15 w 18"/>
                  <a:gd name="T41" fmla="*/ 30 h 42"/>
                  <a:gd name="T42" fmla="*/ 15 w 18"/>
                  <a:gd name="T43" fmla="*/ 30 h 42"/>
                  <a:gd name="T44" fmla="*/ 15 w 18"/>
                  <a:gd name="T45" fmla="*/ 25 h 42"/>
                  <a:gd name="T46" fmla="*/ 15 w 18"/>
                  <a:gd name="T47" fmla="*/ 21 h 42"/>
                  <a:gd name="T48" fmla="*/ 15 w 18"/>
                  <a:gd name="T49" fmla="*/ 21 h 42"/>
                  <a:gd name="T50" fmla="*/ 11 w 18"/>
                  <a:gd name="T51" fmla="*/ 17 h 42"/>
                  <a:gd name="T52" fmla="*/ 11 w 18"/>
                  <a:gd name="T53" fmla="*/ 17 h 42"/>
                  <a:gd name="T54" fmla="*/ 11 w 18"/>
                  <a:gd name="T55" fmla="*/ 13 h 42"/>
                  <a:gd name="T56" fmla="*/ 11 w 18"/>
                  <a:gd name="T57" fmla="*/ 13 h 42"/>
                  <a:gd name="T58" fmla="*/ 11 w 18"/>
                  <a:gd name="T59" fmla="*/ 8 h 42"/>
                  <a:gd name="T60" fmla="*/ 11 w 18"/>
                  <a:gd name="T61" fmla="*/ 4 h 42"/>
                  <a:gd name="T62" fmla="*/ 11 w 18"/>
                  <a:gd name="T63" fmla="*/ 0 h 42"/>
                  <a:gd name="T64" fmla="*/ 7 w 18"/>
                  <a:gd name="T65" fmla="*/ 4 h 42"/>
                  <a:gd name="T66" fmla="*/ 7 w 18"/>
                  <a:gd name="T67" fmla="*/ 8 h 42"/>
                  <a:gd name="T68" fmla="*/ 7 w 18"/>
                  <a:gd name="T69" fmla="*/ 8 h 42"/>
                  <a:gd name="T70" fmla="*/ 7 w 18"/>
                  <a:gd name="T71" fmla="*/ 13 h 42"/>
                  <a:gd name="T72" fmla="*/ 7 w 18"/>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7" y="13"/>
                    </a:moveTo>
                    <a:lnTo>
                      <a:pt x="7" y="13"/>
                    </a:lnTo>
                    <a:lnTo>
                      <a:pt x="7" y="21"/>
                    </a:lnTo>
                    <a:lnTo>
                      <a:pt x="3" y="21"/>
                    </a:lnTo>
                    <a:lnTo>
                      <a:pt x="3" y="25"/>
                    </a:lnTo>
                    <a:lnTo>
                      <a:pt x="3" y="30"/>
                    </a:lnTo>
                    <a:lnTo>
                      <a:pt x="3" y="34"/>
                    </a:lnTo>
                    <a:lnTo>
                      <a:pt x="0" y="38"/>
                    </a:lnTo>
                    <a:lnTo>
                      <a:pt x="0" y="42"/>
                    </a:lnTo>
                    <a:lnTo>
                      <a:pt x="3" y="42"/>
                    </a:lnTo>
                    <a:lnTo>
                      <a:pt x="7" y="42"/>
                    </a:lnTo>
                    <a:lnTo>
                      <a:pt x="11" y="42"/>
                    </a:lnTo>
                    <a:lnTo>
                      <a:pt x="15" y="42"/>
                    </a:lnTo>
                    <a:lnTo>
                      <a:pt x="18" y="42"/>
                    </a:lnTo>
                    <a:lnTo>
                      <a:pt x="18" y="38"/>
                    </a:lnTo>
                    <a:lnTo>
                      <a:pt x="15" y="38"/>
                    </a:lnTo>
                    <a:lnTo>
                      <a:pt x="15" y="34"/>
                    </a:lnTo>
                    <a:lnTo>
                      <a:pt x="15" y="30"/>
                    </a:lnTo>
                    <a:lnTo>
                      <a:pt x="15" y="25"/>
                    </a:lnTo>
                    <a:lnTo>
                      <a:pt x="15" y="21"/>
                    </a:lnTo>
                    <a:lnTo>
                      <a:pt x="11" y="17"/>
                    </a:lnTo>
                    <a:lnTo>
                      <a:pt x="11" y="13"/>
                    </a:lnTo>
                    <a:lnTo>
                      <a:pt x="11" y="8"/>
                    </a:lnTo>
                    <a:lnTo>
                      <a:pt x="11" y="4"/>
                    </a:lnTo>
                    <a:lnTo>
                      <a:pt x="11" y="0"/>
                    </a:lnTo>
                    <a:lnTo>
                      <a:pt x="7" y="4"/>
                    </a:lnTo>
                    <a:lnTo>
                      <a:pt x="7" y="8"/>
                    </a:lnTo>
                    <a:lnTo>
                      <a:pt x="7" y="13"/>
                    </a:lnTo>
                    <a:close/>
                  </a:path>
                </a:pathLst>
              </a:custGeom>
              <a:solidFill>
                <a:srgbClr val="228129"/>
              </a:solidFill>
              <a:ln w="6350">
                <a:solidFill>
                  <a:srgbClr val="228129"/>
                </a:solidFill>
                <a:round/>
                <a:headEnd/>
                <a:tailEnd/>
              </a:ln>
            </p:spPr>
            <p:txBody>
              <a:bodyPr/>
              <a:lstStyle/>
              <a:p>
                <a:endParaRPr lang="fa-IR"/>
              </a:p>
            </p:txBody>
          </p:sp>
          <p:sp>
            <p:nvSpPr>
              <p:cNvPr id="946" name="Freeform 1552"/>
              <p:cNvSpPr>
                <a:spLocks/>
              </p:cNvSpPr>
              <p:nvPr/>
            </p:nvSpPr>
            <p:spPr bwMode="auto">
              <a:xfrm>
                <a:off x="1747" y="3498"/>
                <a:ext cx="15" cy="43"/>
              </a:xfrm>
              <a:custGeom>
                <a:avLst/>
                <a:gdLst>
                  <a:gd name="T0" fmla="*/ 4 w 15"/>
                  <a:gd name="T1" fmla="*/ 13 h 43"/>
                  <a:gd name="T2" fmla="*/ 4 w 15"/>
                  <a:gd name="T3" fmla="*/ 21 h 43"/>
                  <a:gd name="T4" fmla="*/ 4 w 15"/>
                  <a:gd name="T5" fmla="*/ 26 h 43"/>
                  <a:gd name="T6" fmla="*/ 4 w 15"/>
                  <a:gd name="T7" fmla="*/ 30 h 43"/>
                  <a:gd name="T8" fmla="*/ 4 w 15"/>
                  <a:gd name="T9" fmla="*/ 34 h 43"/>
                  <a:gd name="T10" fmla="*/ 0 w 15"/>
                  <a:gd name="T11" fmla="*/ 34 h 43"/>
                  <a:gd name="T12" fmla="*/ 0 w 15"/>
                  <a:gd name="T13" fmla="*/ 34 h 43"/>
                  <a:gd name="T14" fmla="*/ 0 w 15"/>
                  <a:gd name="T15" fmla="*/ 43 h 43"/>
                  <a:gd name="T16" fmla="*/ 0 w 15"/>
                  <a:gd name="T17" fmla="*/ 43 h 43"/>
                  <a:gd name="T18" fmla="*/ 4 w 15"/>
                  <a:gd name="T19" fmla="*/ 43 h 43"/>
                  <a:gd name="T20" fmla="*/ 8 w 15"/>
                  <a:gd name="T21" fmla="*/ 43 h 43"/>
                  <a:gd name="T22" fmla="*/ 8 w 15"/>
                  <a:gd name="T23" fmla="*/ 43 h 43"/>
                  <a:gd name="T24" fmla="*/ 8 w 15"/>
                  <a:gd name="T25" fmla="*/ 43 h 43"/>
                  <a:gd name="T26" fmla="*/ 8 w 15"/>
                  <a:gd name="T27" fmla="*/ 38 h 43"/>
                  <a:gd name="T28" fmla="*/ 11 w 15"/>
                  <a:gd name="T29" fmla="*/ 43 h 43"/>
                  <a:gd name="T30" fmla="*/ 15 w 15"/>
                  <a:gd name="T31" fmla="*/ 43 h 43"/>
                  <a:gd name="T32" fmla="*/ 15 w 15"/>
                  <a:gd name="T33" fmla="*/ 43 h 43"/>
                  <a:gd name="T34" fmla="*/ 15 w 15"/>
                  <a:gd name="T35" fmla="*/ 43 h 43"/>
                  <a:gd name="T36" fmla="*/ 15 w 15"/>
                  <a:gd name="T37" fmla="*/ 38 h 43"/>
                  <a:gd name="T38" fmla="*/ 11 w 15"/>
                  <a:gd name="T39" fmla="*/ 34 h 43"/>
                  <a:gd name="T40" fmla="*/ 11 w 15"/>
                  <a:gd name="T41" fmla="*/ 30 h 43"/>
                  <a:gd name="T42" fmla="*/ 11 w 15"/>
                  <a:gd name="T43" fmla="*/ 30 h 43"/>
                  <a:gd name="T44" fmla="*/ 11 w 15"/>
                  <a:gd name="T45" fmla="*/ 26 h 43"/>
                  <a:gd name="T46" fmla="*/ 11 w 15"/>
                  <a:gd name="T47" fmla="*/ 21 h 43"/>
                  <a:gd name="T48" fmla="*/ 11 w 15"/>
                  <a:gd name="T49" fmla="*/ 21 h 43"/>
                  <a:gd name="T50" fmla="*/ 11 w 15"/>
                  <a:gd name="T51" fmla="*/ 17 h 43"/>
                  <a:gd name="T52" fmla="*/ 11 w 15"/>
                  <a:gd name="T53" fmla="*/ 17 h 43"/>
                  <a:gd name="T54" fmla="*/ 11 w 15"/>
                  <a:gd name="T55" fmla="*/ 13 h 43"/>
                  <a:gd name="T56" fmla="*/ 11 w 15"/>
                  <a:gd name="T57" fmla="*/ 13 h 43"/>
                  <a:gd name="T58" fmla="*/ 11 w 15"/>
                  <a:gd name="T59" fmla="*/ 9 h 43"/>
                  <a:gd name="T60" fmla="*/ 8 w 15"/>
                  <a:gd name="T61" fmla="*/ 4 h 43"/>
                  <a:gd name="T62" fmla="*/ 8 w 15"/>
                  <a:gd name="T63" fmla="*/ 0 h 43"/>
                  <a:gd name="T64" fmla="*/ 8 w 15"/>
                  <a:gd name="T65" fmla="*/ 4 h 43"/>
                  <a:gd name="T66" fmla="*/ 8 w 15"/>
                  <a:gd name="T67" fmla="*/ 9 h 43"/>
                  <a:gd name="T68" fmla="*/ 4 w 15"/>
                  <a:gd name="T69" fmla="*/ 9 h 43"/>
                  <a:gd name="T70" fmla="*/ 4 w 15"/>
                  <a:gd name="T71" fmla="*/ 13 h 43"/>
                  <a:gd name="T72" fmla="*/ 4 w 15"/>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3"/>
                  <a:gd name="T113" fmla="*/ 15 w 1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3">
                    <a:moveTo>
                      <a:pt x="4" y="13"/>
                    </a:moveTo>
                    <a:lnTo>
                      <a:pt x="4" y="13"/>
                    </a:lnTo>
                    <a:lnTo>
                      <a:pt x="4" y="21"/>
                    </a:lnTo>
                    <a:lnTo>
                      <a:pt x="4" y="26"/>
                    </a:lnTo>
                    <a:lnTo>
                      <a:pt x="4" y="30"/>
                    </a:lnTo>
                    <a:lnTo>
                      <a:pt x="4" y="34"/>
                    </a:lnTo>
                    <a:lnTo>
                      <a:pt x="0" y="34"/>
                    </a:lnTo>
                    <a:lnTo>
                      <a:pt x="0" y="38"/>
                    </a:lnTo>
                    <a:lnTo>
                      <a:pt x="0" y="43"/>
                    </a:lnTo>
                    <a:lnTo>
                      <a:pt x="4" y="43"/>
                    </a:lnTo>
                    <a:lnTo>
                      <a:pt x="8" y="43"/>
                    </a:lnTo>
                    <a:lnTo>
                      <a:pt x="8" y="38"/>
                    </a:lnTo>
                    <a:lnTo>
                      <a:pt x="11" y="38"/>
                    </a:lnTo>
                    <a:lnTo>
                      <a:pt x="11" y="43"/>
                    </a:lnTo>
                    <a:lnTo>
                      <a:pt x="15" y="43"/>
                    </a:lnTo>
                    <a:lnTo>
                      <a:pt x="15" y="38"/>
                    </a:lnTo>
                    <a:lnTo>
                      <a:pt x="11" y="34"/>
                    </a:lnTo>
                    <a:lnTo>
                      <a:pt x="11" y="30"/>
                    </a:lnTo>
                    <a:lnTo>
                      <a:pt x="11" y="26"/>
                    </a:lnTo>
                    <a:lnTo>
                      <a:pt x="11" y="21"/>
                    </a:lnTo>
                    <a:lnTo>
                      <a:pt x="11" y="17"/>
                    </a:lnTo>
                    <a:lnTo>
                      <a:pt x="11" y="13"/>
                    </a:lnTo>
                    <a:lnTo>
                      <a:pt x="11" y="9"/>
                    </a:lnTo>
                    <a:lnTo>
                      <a:pt x="8" y="9"/>
                    </a:lnTo>
                    <a:lnTo>
                      <a:pt x="8" y="4"/>
                    </a:lnTo>
                    <a:lnTo>
                      <a:pt x="8" y="0"/>
                    </a:lnTo>
                    <a:lnTo>
                      <a:pt x="8" y="4"/>
                    </a:lnTo>
                    <a:lnTo>
                      <a:pt x="8" y="9"/>
                    </a:lnTo>
                    <a:lnTo>
                      <a:pt x="4" y="9"/>
                    </a:lnTo>
                    <a:lnTo>
                      <a:pt x="4" y="13"/>
                    </a:lnTo>
                    <a:close/>
                  </a:path>
                </a:pathLst>
              </a:custGeom>
              <a:solidFill>
                <a:srgbClr val="114324"/>
              </a:solidFill>
              <a:ln w="6350">
                <a:solidFill>
                  <a:srgbClr val="114324"/>
                </a:solidFill>
                <a:round/>
                <a:headEnd/>
                <a:tailEnd/>
              </a:ln>
            </p:spPr>
            <p:txBody>
              <a:bodyPr/>
              <a:lstStyle/>
              <a:p>
                <a:endParaRPr lang="fa-IR"/>
              </a:p>
            </p:txBody>
          </p:sp>
          <p:sp>
            <p:nvSpPr>
              <p:cNvPr id="947" name="Freeform 1553"/>
              <p:cNvSpPr>
                <a:spLocks/>
              </p:cNvSpPr>
              <p:nvPr/>
            </p:nvSpPr>
            <p:spPr bwMode="auto">
              <a:xfrm>
                <a:off x="1668" y="3418"/>
                <a:ext cx="19" cy="42"/>
              </a:xfrm>
              <a:custGeom>
                <a:avLst/>
                <a:gdLst>
                  <a:gd name="T0" fmla="*/ 7 w 19"/>
                  <a:gd name="T1" fmla="*/ 12 h 42"/>
                  <a:gd name="T2" fmla="*/ 4 w 19"/>
                  <a:gd name="T3" fmla="*/ 21 h 42"/>
                  <a:gd name="T4" fmla="*/ 4 w 19"/>
                  <a:gd name="T5" fmla="*/ 25 h 42"/>
                  <a:gd name="T6" fmla="*/ 4 w 19"/>
                  <a:gd name="T7" fmla="*/ 29 h 42"/>
                  <a:gd name="T8" fmla="*/ 4 w 19"/>
                  <a:gd name="T9" fmla="*/ 29 h 42"/>
                  <a:gd name="T10" fmla="*/ 4 w 19"/>
                  <a:gd name="T11" fmla="*/ 34 h 42"/>
                  <a:gd name="T12" fmla="*/ 4 w 19"/>
                  <a:gd name="T13" fmla="*/ 34 h 42"/>
                  <a:gd name="T14" fmla="*/ 0 w 19"/>
                  <a:gd name="T15" fmla="*/ 42 h 42"/>
                  <a:gd name="T16" fmla="*/ 0 w 19"/>
                  <a:gd name="T17" fmla="*/ 42 h 42"/>
                  <a:gd name="T18" fmla="*/ 7 w 19"/>
                  <a:gd name="T19" fmla="*/ 42 h 42"/>
                  <a:gd name="T20" fmla="*/ 7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38 h 42"/>
                  <a:gd name="T36" fmla="*/ 15 w 19"/>
                  <a:gd name="T37" fmla="*/ 34 h 42"/>
                  <a:gd name="T38" fmla="*/ 15 w 19"/>
                  <a:gd name="T39" fmla="*/ 34 h 42"/>
                  <a:gd name="T40" fmla="*/ 15 w 19"/>
                  <a:gd name="T41" fmla="*/ 29 h 42"/>
                  <a:gd name="T42" fmla="*/ 15 w 19"/>
                  <a:gd name="T43" fmla="*/ 25 h 42"/>
                  <a:gd name="T44" fmla="*/ 15 w 19"/>
                  <a:gd name="T45" fmla="*/ 25 h 42"/>
                  <a:gd name="T46" fmla="*/ 15 w 19"/>
                  <a:gd name="T47" fmla="*/ 21 h 42"/>
                  <a:gd name="T48" fmla="*/ 15 w 19"/>
                  <a:gd name="T49" fmla="*/ 17 h 42"/>
                  <a:gd name="T50" fmla="*/ 11 w 19"/>
                  <a:gd name="T51" fmla="*/ 17 h 42"/>
                  <a:gd name="T52" fmla="*/ 15 w 19"/>
                  <a:gd name="T53" fmla="*/ 12 h 42"/>
                  <a:gd name="T54" fmla="*/ 11 w 19"/>
                  <a:gd name="T55" fmla="*/ 12 h 42"/>
                  <a:gd name="T56" fmla="*/ 11 w 19"/>
                  <a:gd name="T57" fmla="*/ 8 h 42"/>
                  <a:gd name="T58" fmla="*/ 11 w 19"/>
                  <a:gd name="T59" fmla="*/ 8 h 42"/>
                  <a:gd name="T60" fmla="*/ 11 w 19"/>
                  <a:gd name="T61" fmla="*/ 4 h 42"/>
                  <a:gd name="T62" fmla="*/ 11 w 19"/>
                  <a:gd name="T63" fmla="*/ 0 h 42"/>
                  <a:gd name="T64" fmla="*/ 11 w 19"/>
                  <a:gd name="T65" fmla="*/ 4 h 42"/>
                  <a:gd name="T66" fmla="*/ 11 w 19"/>
                  <a:gd name="T67" fmla="*/ 4 h 42"/>
                  <a:gd name="T68" fmla="*/ 7 w 19"/>
                  <a:gd name="T69" fmla="*/ 8 h 42"/>
                  <a:gd name="T70" fmla="*/ 7 w 19"/>
                  <a:gd name="T71" fmla="*/ 8 h 42"/>
                  <a:gd name="T72" fmla="*/ 7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7" y="12"/>
                    </a:moveTo>
                    <a:lnTo>
                      <a:pt x="7" y="12"/>
                    </a:lnTo>
                    <a:lnTo>
                      <a:pt x="7" y="17"/>
                    </a:lnTo>
                    <a:lnTo>
                      <a:pt x="4" y="21"/>
                    </a:lnTo>
                    <a:lnTo>
                      <a:pt x="4" y="25"/>
                    </a:lnTo>
                    <a:lnTo>
                      <a:pt x="4" y="29"/>
                    </a:lnTo>
                    <a:lnTo>
                      <a:pt x="4" y="34"/>
                    </a:lnTo>
                    <a:lnTo>
                      <a:pt x="4" y="38"/>
                    </a:lnTo>
                    <a:lnTo>
                      <a:pt x="0" y="42"/>
                    </a:lnTo>
                    <a:lnTo>
                      <a:pt x="4" y="42"/>
                    </a:lnTo>
                    <a:lnTo>
                      <a:pt x="7" y="42"/>
                    </a:lnTo>
                    <a:lnTo>
                      <a:pt x="7" y="38"/>
                    </a:lnTo>
                    <a:lnTo>
                      <a:pt x="11" y="38"/>
                    </a:lnTo>
                    <a:lnTo>
                      <a:pt x="15" y="38"/>
                    </a:lnTo>
                    <a:lnTo>
                      <a:pt x="15" y="42"/>
                    </a:lnTo>
                    <a:lnTo>
                      <a:pt x="19" y="42"/>
                    </a:lnTo>
                    <a:lnTo>
                      <a:pt x="19" y="38"/>
                    </a:lnTo>
                    <a:lnTo>
                      <a:pt x="15" y="34"/>
                    </a:lnTo>
                    <a:lnTo>
                      <a:pt x="15" y="29"/>
                    </a:lnTo>
                    <a:lnTo>
                      <a:pt x="15" y="25"/>
                    </a:lnTo>
                    <a:lnTo>
                      <a:pt x="15" y="21"/>
                    </a:lnTo>
                    <a:lnTo>
                      <a:pt x="15" y="17"/>
                    </a:lnTo>
                    <a:lnTo>
                      <a:pt x="11" y="17"/>
                    </a:lnTo>
                    <a:lnTo>
                      <a:pt x="15" y="12"/>
                    </a:lnTo>
                    <a:lnTo>
                      <a:pt x="11" y="12"/>
                    </a:lnTo>
                    <a:lnTo>
                      <a:pt x="11" y="8"/>
                    </a:lnTo>
                    <a:lnTo>
                      <a:pt x="11" y="4"/>
                    </a:lnTo>
                    <a:lnTo>
                      <a:pt x="11" y="0"/>
                    </a:lnTo>
                    <a:lnTo>
                      <a:pt x="11" y="4"/>
                    </a:lnTo>
                    <a:lnTo>
                      <a:pt x="7" y="4"/>
                    </a:lnTo>
                    <a:lnTo>
                      <a:pt x="7" y="8"/>
                    </a:lnTo>
                    <a:lnTo>
                      <a:pt x="7" y="12"/>
                    </a:lnTo>
                    <a:close/>
                  </a:path>
                </a:pathLst>
              </a:custGeom>
              <a:solidFill>
                <a:srgbClr val="114324"/>
              </a:solidFill>
              <a:ln w="6350">
                <a:solidFill>
                  <a:srgbClr val="114324"/>
                </a:solidFill>
                <a:round/>
                <a:headEnd/>
                <a:tailEnd/>
              </a:ln>
            </p:spPr>
            <p:txBody>
              <a:bodyPr/>
              <a:lstStyle/>
              <a:p>
                <a:endParaRPr lang="fa-IR"/>
              </a:p>
            </p:txBody>
          </p:sp>
          <p:sp>
            <p:nvSpPr>
              <p:cNvPr id="948" name="Freeform 1554"/>
              <p:cNvSpPr>
                <a:spLocks/>
              </p:cNvSpPr>
              <p:nvPr/>
            </p:nvSpPr>
            <p:spPr bwMode="auto">
              <a:xfrm>
                <a:off x="1781" y="3515"/>
                <a:ext cx="19" cy="43"/>
              </a:xfrm>
              <a:custGeom>
                <a:avLst/>
                <a:gdLst>
                  <a:gd name="T0" fmla="*/ 8 w 19"/>
                  <a:gd name="T1" fmla="*/ 13 h 43"/>
                  <a:gd name="T2" fmla="*/ 4 w 19"/>
                  <a:gd name="T3" fmla="*/ 21 h 43"/>
                  <a:gd name="T4" fmla="*/ 4 w 19"/>
                  <a:gd name="T5" fmla="*/ 26 h 43"/>
                  <a:gd name="T6" fmla="*/ 4 w 19"/>
                  <a:gd name="T7" fmla="*/ 30 h 43"/>
                  <a:gd name="T8" fmla="*/ 4 w 19"/>
                  <a:gd name="T9" fmla="*/ 30 h 43"/>
                  <a:gd name="T10" fmla="*/ 4 w 19"/>
                  <a:gd name="T11" fmla="*/ 30 h 43"/>
                  <a:gd name="T12" fmla="*/ 4 w 19"/>
                  <a:gd name="T13" fmla="*/ 34 h 43"/>
                  <a:gd name="T14" fmla="*/ 0 w 19"/>
                  <a:gd name="T15" fmla="*/ 38 h 43"/>
                  <a:gd name="T16" fmla="*/ 4 w 19"/>
                  <a:gd name="T17" fmla="*/ 43 h 43"/>
                  <a:gd name="T18" fmla="*/ 8 w 19"/>
                  <a:gd name="T19" fmla="*/ 38 h 43"/>
                  <a:gd name="T20" fmla="*/ 8 w 19"/>
                  <a:gd name="T21" fmla="*/ 38 h 43"/>
                  <a:gd name="T22" fmla="*/ 11 w 19"/>
                  <a:gd name="T23" fmla="*/ 38 h 43"/>
                  <a:gd name="T24" fmla="*/ 11 w 19"/>
                  <a:gd name="T25" fmla="*/ 38 h 43"/>
                  <a:gd name="T26" fmla="*/ 11 w 19"/>
                  <a:gd name="T27" fmla="*/ 38 h 43"/>
                  <a:gd name="T28" fmla="*/ 15 w 19"/>
                  <a:gd name="T29" fmla="*/ 38 h 43"/>
                  <a:gd name="T30" fmla="*/ 15 w 19"/>
                  <a:gd name="T31" fmla="*/ 38 h 43"/>
                  <a:gd name="T32" fmla="*/ 19 w 19"/>
                  <a:gd name="T33" fmla="*/ 38 h 43"/>
                  <a:gd name="T34" fmla="*/ 19 w 19"/>
                  <a:gd name="T35" fmla="*/ 38 h 43"/>
                  <a:gd name="T36" fmla="*/ 15 w 19"/>
                  <a:gd name="T37" fmla="*/ 34 h 43"/>
                  <a:gd name="T38" fmla="*/ 15 w 19"/>
                  <a:gd name="T39" fmla="*/ 34 h 43"/>
                  <a:gd name="T40" fmla="*/ 15 w 19"/>
                  <a:gd name="T41" fmla="*/ 30 h 43"/>
                  <a:gd name="T42" fmla="*/ 15 w 19"/>
                  <a:gd name="T43" fmla="*/ 26 h 43"/>
                  <a:gd name="T44" fmla="*/ 15 w 19"/>
                  <a:gd name="T45" fmla="*/ 21 h 43"/>
                  <a:gd name="T46" fmla="*/ 15 w 19"/>
                  <a:gd name="T47" fmla="*/ 21 h 43"/>
                  <a:gd name="T48" fmla="*/ 15 w 19"/>
                  <a:gd name="T49" fmla="*/ 17 h 43"/>
                  <a:gd name="T50" fmla="*/ 15 w 19"/>
                  <a:gd name="T51" fmla="*/ 17 h 43"/>
                  <a:gd name="T52" fmla="*/ 15 w 19"/>
                  <a:gd name="T53" fmla="*/ 13 h 43"/>
                  <a:gd name="T54" fmla="*/ 11 w 19"/>
                  <a:gd name="T55" fmla="*/ 13 h 43"/>
                  <a:gd name="T56" fmla="*/ 11 w 19"/>
                  <a:gd name="T57" fmla="*/ 9 h 43"/>
                  <a:gd name="T58" fmla="*/ 11 w 19"/>
                  <a:gd name="T59" fmla="*/ 4 h 43"/>
                  <a:gd name="T60" fmla="*/ 11 w 19"/>
                  <a:gd name="T61" fmla="*/ 4 h 43"/>
                  <a:gd name="T62" fmla="*/ 11 w 19"/>
                  <a:gd name="T63" fmla="*/ 0 h 43"/>
                  <a:gd name="T64" fmla="*/ 11 w 19"/>
                  <a:gd name="T65" fmla="*/ 4 h 43"/>
                  <a:gd name="T66" fmla="*/ 11 w 19"/>
                  <a:gd name="T67" fmla="*/ 4 h 43"/>
                  <a:gd name="T68" fmla="*/ 8 w 19"/>
                  <a:gd name="T69" fmla="*/ 9 h 43"/>
                  <a:gd name="T70" fmla="*/ 8 w 19"/>
                  <a:gd name="T71" fmla="*/ 9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17"/>
                    </a:lnTo>
                    <a:lnTo>
                      <a:pt x="4" y="21"/>
                    </a:lnTo>
                    <a:lnTo>
                      <a:pt x="4" y="26"/>
                    </a:lnTo>
                    <a:lnTo>
                      <a:pt x="4" y="30"/>
                    </a:lnTo>
                    <a:lnTo>
                      <a:pt x="4" y="34"/>
                    </a:lnTo>
                    <a:lnTo>
                      <a:pt x="4" y="38"/>
                    </a:lnTo>
                    <a:lnTo>
                      <a:pt x="0" y="38"/>
                    </a:lnTo>
                    <a:lnTo>
                      <a:pt x="0" y="43"/>
                    </a:lnTo>
                    <a:lnTo>
                      <a:pt x="4" y="43"/>
                    </a:lnTo>
                    <a:lnTo>
                      <a:pt x="8" y="38"/>
                    </a:lnTo>
                    <a:lnTo>
                      <a:pt x="11" y="38"/>
                    </a:lnTo>
                    <a:lnTo>
                      <a:pt x="15" y="38"/>
                    </a:lnTo>
                    <a:lnTo>
                      <a:pt x="19" y="38"/>
                    </a:lnTo>
                    <a:lnTo>
                      <a:pt x="15" y="34"/>
                    </a:lnTo>
                    <a:lnTo>
                      <a:pt x="15" y="30"/>
                    </a:lnTo>
                    <a:lnTo>
                      <a:pt x="15" y="26"/>
                    </a:lnTo>
                    <a:lnTo>
                      <a:pt x="15" y="21"/>
                    </a:lnTo>
                    <a:lnTo>
                      <a:pt x="15" y="17"/>
                    </a:lnTo>
                    <a:lnTo>
                      <a:pt x="15" y="13"/>
                    </a:lnTo>
                    <a:lnTo>
                      <a:pt x="11" y="13"/>
                    </a:lnTo>
                    <a:lnTo>
                      <a:pt x="11" y="9"/>
                    </a:lnTo>
                    <a:lnTo>
                      <a:pt x="11" y="4"/>
                    </a:lnTo>
                    <a:lnTo>
                      <a:pt x="11" y="0"/>
                    </a:lnTo>
                    <a:lnTo>
                      <a:pt x="11" y="4"/>
                    </a:lnTo>
                    <a:lnTo>
                      <a:pt x="8" y="4"/>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949" name="Freeform 1555"/>
              <p:cNvSpPr>
                <a:spLocks/>
              </p:cNvSpPr>
              <p:nvPr/>
            </p:nvSpPr>
            <p:spPr bwMode="auto">
              <a:xfrm>
                <a:off x="1634" y="3362"/>
                <a:ext cx="19" cy="43"/>
              </a:xfrm>
              <a:custGeom>
                <a:avLst/>
                <a:gdLst>
                  <a:gd name="T0" fmla="*/ 8 w 19"/>
                  <a:gd name="T1" fmla="*/ 13 h 43"/>
                  <a:gd name="T2" fmla="*/ 4 w 19"/>
                  <a:gd name="T3" fmla="*/ 22 h 43"/>
                  <a:gd name="T4" fmla="*/ 4 w 19"/>
                  <a:gd name="T5" fmla="*/ 26 h 43"/>
                  <a:gd name="T6" fmla="*/ 4 w 19"/>
                  <a:gd name="T7" fmla="*/ 30 h 43"/>
                  <a:gd name="T8" fmla="*/ 4 w 19"/>
                  <a:gd name="T9" fmla="*/ 34 h 43"/>
                  <a:gd name="T10" fmla="*/ 4 w 19"/>
                  <a:gd name="T11" fmla="*/ 34 h 43"/>
                  <a:gd name="T12" fmla="*/ 4 w 19"/>
                  <a:gd name="T13" fmla="*/ 34 h 43"/>
                  <a:gd name="T14" fmla="*/ 0 w 19"/>
                  <a:gd name="T15" fmla="*/ 43 h 43"/>
                  <a:gd name="T16" fmla="*/ 0 w 19"/>
                  <a:gd name="T17" fmla="*/ 43 h 43"/>
                  <a:gd name="T18" fmla="*/ 4 w 19"/>
                  <a:gd name="T19" fmla="*/ 43 h 43"/>
                  <a:gd name="T20" fmla="*/ 8 w 19"/>
                  <a:gd name="T21" fmla="*/ 43 h 43"/>
                  <a:gd name="T22" fmla="*/ 8 w 19"/>
                  <a:gd name="T23" fmla="*/ 43 h 43"/>
                  <a:gd name="T24" fmla="*/ 11 w 19"/>
                  <a:gd name="T25" fmla="*/ 39 h 43"/>
                  <a:gd name="T26" fmla="*/ 11 w 19"/>
                  <a:gd name="T27" fmla="*/ 39 h 43"/>
                  <a:gd name="T28" fmla="*/ 15 w 19"/>
                  <a:gd name="T29" fmla="*/ 43 h 43"/>
                  <a:gd name="T30" fmla="*/ 15 w 19"/>
                  <a:gd name="T31" fmla="*/ 43 h 43"/>
                  <a:gd name="T32" fmla="*/ 19 w 19"/>
                  <a:gd name="T33" fmla="*/ 43 h 43"/>
                  <a:gd name="T34" fmla="*/ 19 w 19"/>
                  <a:gd name="T35" fmla="*/ 43 h 43"/>
                  <a:gd name="T36" fmla="*/ 15 w 19"/>
                  <a:gd name="T37" fmla="*/ 39 h 43"/>
                  <a:gd name="T38" fmla="*/ 15 w 19"/>
                  <a:gd name="T39" fmla="*/ 34 h 43"/>
                  <a:gd name="T40" fmla="*/ 15 w 19"/>
                  <a:gd name="T41" fmla="*/ 30 h 43"/>
                  <a:gd name="T42" fmla="*/ 15 w 19"/>
                  <a:gd name="T43" fmla="*/ 30 h 43"/>
                  <a:gd name="T44" fmla="*/ 11 w 19"/>
                  <a:gd name="T45" fmla="*/ 26 h 43"/>
                  <a:gd name="T46" fmla="*/ 15 w 19"/>
                  <a:gd name="T47" fmla="*/ 22 h 43"/>
                  <a:gd name="T48" fmla="*/ 15 w 19"/>
                  <a:gd name="T49" fmla="*/ 22 h 43"/>
                  <a:gd name="T50" fmla="*/ 11 w 19"/>
                  <a:gd name="T51" fmla="*/ 17 h 43"/>
                  <a:gd name="T52" fmla="*/ 11 w 19"/>
                  <a:gd name="T53" fmla="*/ 17 h 43"/>
                  <a:gd name="T54" fmla="*/ 11 w 19"/>
                  <a:gd name="T55" fmla="*/ 13 h 43"/>
                  <a:gd name="T56" fmla="*/ 11 w 19"/>
                  <a:gd name="T57" fmla="*/ 13 h 43"/>
                  <a:gd name="T58" fmla="*/ 11 w 19"/>
                  <a:gd name="T59" fmla="*/ 9 h 43"/>
                  <a:gd name="T60" fmla="*/ 11 w 19"/>
                  <a:gd name="T61" fmla="*/ 5 h 43"/>
                  <a:gd name="T62" fmla="*/ 11 w 19"/>
                  <a:gd name="T63" fmla="*/ 0 h 43"/>
                  <a:gd name="T64" fmla="*/ 8 w 19"/>
                  <a:gd name="T65" fmla="*/ 5 h 43"/>
                  <a:gd name="T66" fmla="*/ 8 w 19"/>
                  <a:gd name="T67" fmla="*/ 5 h 43"/>
                  <a:gd name="T68" fmla="*/ 8 w 19"/>
                  <a:gd name="T69" fmla="*/ 9 h 43"/>
                  <a:gd name="T70" fmla="*/ 8 w 19"/>
                  <a:gd name="T71" fmla="*/ 13 h 43"/>
                  <a:gd name="T72" fmla="*/ 8 w 19"/>
                  <a:gd name="T73" fmla="*/ 1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3"/>
                  <a:gd name="T113" fmla="*/ 19 w 19"/>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3">
                    <a:moveTo>
                      <a:pt x="8" y="13"/>
                    </a:moveTo>
                    <a:lnTo>
                      <a:pt x="8" y="13"/>
                    </a:lnTo>
                    <a:lnTo>
                      <a:pt x="8" y="22"/>
                    </a:lnTo>
                    <a:lnTo>
                      <a:pt x="4" y="22"/>
                    </a:lnTo>
                    <a:lnTo>
                      <a:pt x="4" y="26"/>
                    </a:lnTo>
                    <a:lnTo>
                      <a:pt x="4" y="30"/>
                    </a:lnTo>
                    <a:lnTo>
                      <a:pt x="4" y="34"/>
                    </a:lnTo>
                    <a:lnTo>
                      <a:pt x="0" y="39"/>
                    </a:lnTo>
                    <a:lnTo>
                      <a:pt x="0" y="43"/>
                    </a:lnTo>
                    <a:lnTo>
                      <a:pt x="4" y="43"/>
                    </a:lnTo>
                    <a:lnTo>
                      <a:pt x="8" y="43"/>
                    </a:lnTo>
                    <a:lnTo>
                      <a:pt x="11" y="43"/>
                    </a:lnTo>
                    <a:lnTo>
                      <a:pt x="11" y="39"/>
                    </a:lnTo>
                    <a:lnTo>
                      <a:pt x="15" y="43"/>
                    </a:lnTo>
                    <a:lnTo>
                      <a:pt x="19" y="43"/>
                    </a:lnTo>
                    <a:lnTo>
                      <a:pt x="15" y="39"/>
                    </a:lnTo>
                    <a:lnTo>
                      <a:pt x="15" y="34"/>
                    </a:lnTo>
                    <a:lnTo>
                      <a:pt x="15" y="30"/>
                    </a:lnTo>
                    <a:lnTo>
                      <a:pt x="15" y="26"/>
                    </a:lnTo>
                    <a:lnTo>
                      <a:pt x="11" y="26"/>
                    </a:lnTo>
                    <a:lnTo>
                      <a:pt x="15" y="26"/>
                    </a:lnTo>
                    <a:lnTo>
                      <a:pt x="15" y="22"/>
                    </a:lnTo>
                    <a:lnTo>
                      <a:pt x="11" y="17"/>
                    </a:lnTo>
                    <a:lnTo>
                      <a:pt x="11" y="13"/>
                    </a:lnTo>
                    <a:lnTo>
                      <a:pt x="11" y="9"/>
                    </a:lnTo>
                    <a:lnTo>
                      <a:pt x="11" y="5"/>
                    </a:lnTo>
                    <a:lnTo>
                      <a:pt x="11" y="0"/>
                    </a:lnTo>
                    <a:lnTo>
                      <a:pt x="8" y="5"/>
                    </a:lnTo>
                    <a:lnTo>
                      <a:pt x="8" y="9"/>
                    </a:lnTo>
                    <a:lnTo>
                      <a:pt x="8" y="13"/>
                    </a:lnTo>
                    <a:close/>
                  </a:path>
                </a:pathLst>
              </a:custGeom>
              <a:solidFill>
                <a:srgbClr val="114324"/>
              </a:solidFill>
              <a:ln w="6350">
                <a:solidFill>
                  <a:srgbClr val="114324"/>
                </a:solidFill>
                <a:round/>
                <a:headEnd/>
                <a:tailEnd/>
              </a:ln>
            </p:spPr>
            <p:txBody>
              <a:bodyPr/>
              <a:lstStyle/>
              <a:p>
                <a:endParaRPr lang="fa-IR"/>
              </a:p>
            </p:txBody>
          </p:sp>
          <p:sp>
            <p:nvSpPr>
              <p:cNvPr id="950" name="Freeform 1556"/>
              <p:cNvSpPr>
                <a:spLocks/>
              </p:cNvSpPr>
              <p:nvPr/>
            </p:nvSpPr>
            <p:spPr bwMode="auto">
              <a:xfrm>
                <a:off x="1702" y="3473"/>
                <a:ext cx="15" cy="42"/>
              </a:xfrm>
              <a:custGeom>
                <a:avLst/>
                <a:gdLst>
                  <a:gd name="T0" fmla="*/ 4 w 15"/>
                  <a:gd name="T1" fmla="*/ 12 h 42"/>
                  <a:gd name="T2" fmla="*/ 4 w 15"/>
                  <a:gd name="T3" fmla="*/ 21 h 42"/>
                  <a:gd name="T4" fmla="*/ 4 w 15"/>
                  <a:gd name="T5" fmla="*/ 25 h 42"/>
                  <a:gd name="T6" fmla="*/ 4 w 15"/>
                  <a:gd name="T7" fmla="*/ 29 h 42"/>
                  <a:gd name="T8" fmla="*/ 0 w 15"/>
                  <a:gd name="T9" fmla="*/ 34 h 42"/>
                  <a:gd name="T10" fmla="*/ 0 w 15"/>
                  <a:gd name="T11" fmla="*/ 34 h 42"/>
                  <a:gd name="T12" fmla="*/ 0 w 15"/>
                  <a:gd name="T13" fmla="*/ 34 h 42"/>
                  <a:gd name="T14" fmla="*/ 0 w 15"/>
                  <a:gd name="T15" fmla="*/ 42 h 42"/>
                  <a:gd name="T16" fmla="*/ 0 w 15"/>
                  <a:gd name="T17" fmla="*/ 42 h 42"/>
                  <a:gd name="T18" fmla="*/ 4 w 15"/>
                  <a:gd name="T19" fmla="*/ 42 h 42"/>
                  <a:gd name="T20" fmla="*/ 7 w 15"/>
                  <a:gd name="T21" fmla="*/ 38 h 42"/>
                  <a:gd name="T22" fmla="*/ 7 w 15"/>
                  <a:gd name="T23" fmla="*/ 38 h 42"/>
                  <a:gd name="T24" fmla="*/ 7 w 15"/>
                  <a:gd name="T25" fmla="*/ 38 h 42"/>
                  <a:gd name="T26" fmla="*/ 7 w 15"/>
                  <a:gd name="T27" fmla="*/ 38 h 42"/>
                  <a:gd name="T28" fmla="*/ 11 w 15"/>
                  <a:gd name="T29" fmla="*/ 42 h 42"/>
                  <a:gd name="T30" fmla="*/ 11 w 15"/>
                  <a:gd name="T31" fmla="*/ 42 h 42"/>
                  <a:gd name="T32" fmla="*/ 15 w 15"/>
                  <a:gd name="T33" fmla="*/ 42 h 42"/>
                  <a:gd name="T34" fmla="*/ 15 w 15"/>
                  <a:gd name="T35" fmla="*/ 42 h 42"/>
                  <a:gd name="T36" fmla="*/ 15 w 15"/>
                  <a:gd name="T37" fmla="*/ 38 h 42"/>
                  <a:gd name="T38" fmla="*/ 11 w 15"/>
                  <a:gd name="T39" fmla="*/ 34 h 42"/>
                  <a:gd name="T40" fmla="*/ 11 w 15"/>
                  <a:gd name="T41" fmla="*/ 29 h 42"/>
                  <a:gd name="T42" fmla="*/ 11 w 15"/>
                  <a:gd name="T43" fmla="*/ 25 h 42"/>
                  <a:gd name="T44" fmla="*/ 11 w 15"/>
                  <a:gd name="T45" fmla="*/ 25 h 42"/>
                  <a:gd name="T46" fmla="*/ 11 w 15"/>
                  <a:gd name="T47" fmla="*/ 21 h 42"/>
                  <a:gd name="T48" fmla="*/ 11 w 15"/>
                  <a:gd name="T49" fmla="*/ 17 h 42"/>
                  <a:gd name="T50" fmla="*/ 11 w 15"/>
                  <a:gd name="T51" fmla="*/ 17 h 42"/>
                  <a:gd name="T52" fmla="*/ 11 w 15"/>
                  <a:gd name="T53" fmla="*/ 12 h 42"/>
                  <a:gd name="T54" fmla="*/ 11 w 15"/>
                  <a:gd name="T55" fmla="*/ 12 h 42"/>
                  <a:gd name="T56" fmla="*/ 7 w 15"/>
                  <a:gd name="T57" fmla="*/ 8 h 42"/>
                  <a:gd name="T58" fmla="*/ 7 w 15"/>
                  <a:gd name="T59" fmla="*/ 8 h 42"/>
                  <a:gd name="T60" fmla="*/ 7 w 15"/>
                  <a:gd name="T61" fmla="*/ 4 h 42"/>
                  <a:gd name="T62" fmla="*/ 7 w 15"/>
                  <a:gd name="T63" fmla="*/ 0 h 42"/>
                  <a:gd name="T64" fmla="*/ 7 w 15"/>
                  <a:gd name="T65" fmla="*/ 4 h 42"/>
                  <a:gd name="T66" fmla="*/ 7 w 15"/>
                  <a:gd name="T67" fmla="*/ 4 h 42"/>
                  <a:gd name="T68" fmla="*/ 4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21"/>
                    </a:lnTo>
                    <a:lnTo>
                      <a:pt x="4" y="25"/>
                    </a:lnTo>
                    <a:lnTo>
                      <a:pt x="4" y="29"/>
                    </a:lnTo>
                    <a:lnTo>
                      <a:pt x="0" y="29"/>
                    </a:lnTo>
                    <a:lnTo>
                      <a:pt x="0" y="34"/>
                    </a:lnTo>
                    <a:lnTo>
                      <a:pt x="0" y="38"/>
                    </a:lnTo>
                    <a:lnTo>
                      <a:pt x="0" y="42"/>
                    </a:lnTo>
                    <a:lnTo>
                      <a:pt x="4" y="42"/>
                    </a:lnTo>
                    <a:lnTo>
                      <a:pt x="7" y="38"/>
                    </a:lnTo>
                    <a:lnTo>
                      <a:pt x="11" y="38"/>
                    </a:lnTo>
                    <a:lnTo>
                      <a:pt x="11" y="42"/>
                    </a:lnTo>
                    <a:lnTo>
                      <a:pt x="15" y="42"/>
                    </a:lnTo>
                    <a:lnTo>
                      <a:pt x="15" y="38"/>
                    </a:lnTo>
                    <a:lnTo>
                      <a:pt x="11" y="34"/>
                    </a:lnTo>
                    <a:lnTo>
                      <a:pt x="11" y="29"/>
                    </a:lnTo>
                    <a:lnTo>
                      <a:pt x="11" y="25"/>
                    </a:lnTo>
                    <a:lnTo>
                      <a:pt x="11" y="21"/>
                    </a:lnTo>
                    <a:lnTo>
                      <a:pt x="11" y="17"/>
                    </a:lnTo>
                    <a:lnTo>
                      <a:pt x="11" y="12"/>
                    </a:lnTo>
                    <a:lnTo>
                      <a:pt x="7" y="8"/>
                    </a:lnTo>
                    <a:lnTo>
                      <a:pt x="7" y="4"/>
                    </a:lnTo>
                    <a:lnTo>
                      <a:pt x="7" y="0"/>
                    </a:lnTo>
                    <a:lnTo>
                      <a:pt x="7" y="4"/>
                    </a:lnTo>
                    <a:lnTo>
                      <a:pt x="4" y="8"/>
                    </a:lnTo>
                    <a:lnTo>
                      <a:pt x="4" y="12"/>
                    </a:lnTo>
                    <a:close/>
                  </a:path>
                </a:pathLst>
              </a:custGeom>
              <a:solidFill>
                <a:srgbClr val="228129"/>
              </a:solidFill>
              <a:ln w="6350">
                <a:solidFill>
                  <a:srgbClr val="228129"/>
                </a:solidFill>
                <a:round/>
                <a:headEnd/>
                <a:tailEnd/>
              </a:ln>
            </p:spPr>
            <p:txBody>
              <a:bodyPr/>
              <a:lstStyle/>
              <a:p>
                <a:endParaRPr lang="fa-IR"/>
              </a:p>
            </p:txBody>
          </p:sp>
          <p:sp>
            <p:nvSpPr>
              <p:cNvPr id="951" name="Freeform 1557"/>
              <p:cNvSpPr>
                <a:spLocks/>
              </p:cNvSpPr>
              <p:nvPr/>
            </p:nvSpPr>
            <p:spPr bwMode="auto">
              <a:xfrm>
                <a:off x="1619" y="3350"/>
                <a:ext cx="15" cy="42"/>
              </a:xfrm>
              <a:custGeom>
                <a:avLst/>
                <a:gdLst>
                  <a:gd name="T0" fmla="*/ 4 w 15"/>
                  <a:gd name="T1" fmla="*/ 12 h 42"/>
                  <a:gd name="T2" fmla="*/ 4 w 15"/>
                  <a:gd name="T3" fmla="*/ 21 h 42"/>
                  <a:gd name="T4" fmla="*/ 4 w 15"/>
                  <a:gd name="T5" fmla="*/ 25 h 42"/>
                  <a:gd name="T6" fmla="*/ 4 w 15"/>
                  <a:gd name="T7" fmla="*/ 29 h 42"/>
                  <a:gd name="T8" fmla="*/ 4 w 15"/>
                  <a:gd name="T9" fmla="*/ 34 h 42"/>
                  <a:gd name="T10" fmla="*/ 0 w 15"/>
                  <a:gd name="T11" fmla="*/ 34 h 42"/>
                  <a:gd name="T12" fmla="*/ 0 w 15"/>
                  <a:gd name="T13" fmla="*/ 34 h 42"/>
                  <a:gd name="T14" fmla="*/ 0 w 15"/>
                  <a:gd name="T15" fmla="*/ 42 h 42"/>
                  <a:gd name="T16" fmla="*/ 0 w 15"/>
                  <a:gd name="T17" fmla="*/ 42 h 42"/>
                  <a:gd name="T18" fmla="*/ 4 w 15"/>
                  <a:gd name="T19" fmla="*/ 42 h 42"/>
                  <a:gd name="T20" fmla="*/ 7 w 15"/>
                  <a:gd name="T21" fmla="*/ 38 h 42"/>
                  <a:gd name="T22" fmla="*/ 7 w 15"/>
                  <a:gd name="T23" fmla="*/ 38 h 42"/>
                  <a:gd name="T24" fmla="*/ 7 w 15"/>
                  <a:gd name="T25" fmla="*/ 38 h 42"/>
                  <a:gd name="T26" fmla="*/ 11 w 15"/>
                  <a:gd name="T27" fmla="*/ 38 h 42"/>
                  <a:gd name="T28" fmla="*/ 11 w 15"/>
                  <a:gd name="T29" fmla="*/ 42 h 42"/>
                  <a:gd name="T30" fmla="*/ 15 w 15"/>
                  <a:gd name="T31" fmla="*/ 42 h 42"/>
                  <a:gd name="T32" fmla="*/ 15 w 15"/>
                  <a:gd name="T33" fmla="*/ 42 h 42"/>
                  <a:gd name="T34" fmla="*/ 15 w 15"/>
                  <a:gd name="T35" fmla="*/ 42 h 42"/>
                  <a:gd name="T36" fmla="*/ 15 w 15"/>
                  <a:gd name="T37" fmla="*/ 38 h 42"/>
                  <a:gd name="T38" fmla="*/ 11 w 15"/>
                  <a:gd name="T39" fmla="*/ 34 h 42"/>
                  <a:gd name="T40" fmla="*/ 11 w 15"/>
                  <a:gd name="T41" fmla="*/ 29 h 42"/>
                  <a:gd name="T42" fmla="*/ 11 w 15"/>
                  <a:gd name="T43" fmla="*/ 25 h 42"/>
                  <a:gd name="T44" fmla="*/ 11 w 15"/>
                  <a:gd name="T45" fmla="*/ 25 h 42"/>
                  <a:gd name="T46" fmla="*/ 11 w 15"/>
                  <a:gd name="T47" fmla="*/ 21 h 42"/>
                  <a:gd name="T48" fmla="*/ 11 w 15"/>
                  <a:gd name="T49" fmla="*/ 21 h 42"/>
                  <a:gd name="T50" fmla="*/ 11 w 15"/>
                  <a:gd name="T51" fmla="*/ 17 h 42"/>
                  <a:gd name="T52" fmla="*/ 11 w 15"/>
                  <a:gd name="T53" fmla="*/ 12 h 42"/>
                  <a:gd name="T54" fmla="*/ 11 w 15"/>
                  <a:gd name="T55" fmla="*/ 12 h 42"/>
                  <a:gd name="T56" fmla="*/ 11 w 15"/>
                  <a:gd name="T57" fmla="*/ 8 h 42"/>
                  <a:gd name="T58" fmla="*/ 11 w 15"/>
                  <a:gd name="T59" fmla="*/ 8 h 42"/>
                  <a:gd name="T60" fmla="*/ 7 w 15"/>
                  <a:gd name="T61" fmla="*/ 4 h 42"/>
                  <a:gd name="T62" fmla="*/ 7 w 15"/>
                  <a:gd name="T63" fmla="*/ 0 h 42"/>
                  <a:gd name="T64" fmla="*/ 7 w 15"/>
                  <a:gd name="T65" fmla="*/ 4 h 42"/>
                  <a:gd name="T66" fmla="*/ 7 w 15"/>
                  <a:gd name="T67" fmla="*/ 4 h 42"/>
                  <a:gd name="T68" fmla="*/ 7 w 15"/>
                  <a:gd name="T69" fmla="*/ 8 h 42"/>
                  <a:gd name="T70" fmla="*/ 4 w 15"/>
                  <a:gd name="T71" fmla="*/ 12 h 42"/>
                  <a:gd name="T72" fmla="*/ 4 w 15"/>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2"/>
                    </a:moveTo>
                    <a:lnTo>
                      <a:pt x="4" y="12"/>
                    </a:lnTo>
                    <a:lnTo>
                      <a:pt x="4" y="21"/>
                    </a:lnTo>
                    <a:lnTo>
                      <a:pt x="4" y="25"/>
                    </a:lnTo>
                    <a:lnTo>
                      <a:pt x="4" y="29"/>
                    </a:lnTo>
                    <a:lnTo>
                      <a:pt x="4" y="34"/>
                    </a:lnTo>
                    <a:lnTo>
                      <a:pt x="0" y="34"/>
                    </a:lnTo>
                    <a:lnTo>
                      <a:pt x="0" y="38"/>
                    </a:lnTo>
                    <a:lnTo>
                      <a:pt x="0" y="42"/>
                    </a:lnTo>
                    <a:lnTo>
                      <a:pt x="4" y="42"/>
                    </a:lnTo>
                    <a:lnTo>
                      <a:pt x="7" y="42"/>
                    </a:lnTo>
                    <a:lnTo>
                      <a:pt x="7" y="38"/>
                    </a:lnTo>
                    <a:lnTo>
                      <a:pt x="7" y="42"/>
                    </a:lnTo>
                    <a:lnTo>
                      <a:pt x="7" y="38"/>
                    </a:lnTo>
                    <a:lnTo>
                      <a:pt x="11" y="38"/>
                    </a:lnTo>
                    <a:lnTo>
                      <a:pt x="11" y="42"/>
                    </a:lnTo>
                    <a:lnTo>
                      <a:pt x="15" y="42"/>
                    </a:lnTo>
                    <a:lnTo>
                      <a:pt x="15" y="38"/>
                    </a:lnTo>
                    <a:lnTo>
                      <a:pt x="15" y="34"/>
                    </a:lnTo>
                    <a:lnTo>
                      <a:pt x="11" y="34"/>
                    </a:lnTo>
                    <a:lnTo>
                      <a:pt x="11" y="29"/>
                    </a:lnTo>
                    <a:lnTo>
                      <a:pt x="11" y="25"/>
                    </a:lnTo>
                    <a:lnTo>
                      <a:pt x="11" y="21"/>
                    </a:lnTo>
                    <a:lnTo>
                      <a:pt x="11" y="17"/>
                    </a:lnTo>
                    <a:lnTo>
                      <a:pt x="11" y="12"/>
                    </a:lnTo>
                    <a:lnTo>
                      <a:pt x="11" y="8"/>
                    </a:lnTo>
                    <a:lnTo>
                      <a:pt x="11" y="4"/>
                    </a:lnTo>
                    <a:lnTo>
                      <a:pt x="7" y="4"/>
                    </a:lnTo>
                    <a:lnTo>
                      <a:pt x="7" y="0"/>
                    </a:lnTo>
                    <a:lnTo>
                      <a:pt x="7" y="4"/>
                    </a:lnTo>
                    <a:lnTo>
                      <a:pt x="7" y="8"/>
                    </a:lnTo>
                    <a:lnTo>
                      <a:pt x="4" y="12"/>
                    </a:lnTo>
                    <a:close/>
                  </a:path>
                </a:pathLst>
              </a:custGeom>
              <a:solidFill>
                <a:srgbClr val="005E31"/>
              </a:solidFill>
              <a:ln w="6350">
                <a:solidFill>
                  <a:srgbClr val="005E31"/>
                </a:solidFill>
                <a:round/>
                <a:headEnd/>
                <a:tailEnd/>
              </a:ln>
            </p:spPr>
            <p:txBody>
              <a:bodyPr/>
              <a:lstStyle/>
              <a:p>
                <a:endParaRPr lang="fa-IR"/>
              </a:p>
            </p:txBody>
          </p:sp>
          <p:sp>
            <p:nvSpPr>
              <p:cNvPr id="952" name="Freeform 1558"/>
              <p:cNvSpPr>
                <a:spLocks/>
              </p:cNvSpPr>
              <p:nvPr/>
            </p:nvSpPr>
            <p:spPr bwMode="auto">
              <a:xfrm>
                <a:off x="1623" y="3082"/>
                <a:ext cx="573" cy="586"/>
              </a:xfrm>
              <a:custGeom>
                <a:avLst/>
                <a:gdLst>
                  <a:gd name="T0" fmla="*/ 0 w 573"/>
                  <a:gd name="T1" fmla="*/ 0 h 586"/>
                  <a:gd name="T2" fmla="*/ 0 w 573"/>
                  <a:gd name="T3" fmla="*/ 13 h 586"/>
                  <a:gd name="T4" fmla="*/ 3 w 573"/>
                  <a:gd name="T5" fmla="*/ 34 h 586"/>
                  <a:gd name="T6" fmla="*/ 19 w 573"/>
                  <a:gd name="T7" fmla="*/ 73 h 586"/>
                  <a:gd name="T8" fmla="*/ 22 w 573"/>
                  <a:gd name="T9" fmla="*/ 94 h 586"/>
                  <a:gd name="T10" fmla="*/ 30 w 573"/>
                  <a:gd name="T11" fmla="*/ 123 h 586"/>
                  <a:gd name="T12" fmla="*/ 45 w 573"/>
                  <a:gd name="T13" fmla="*/ 162 h 586"/>
                  <a:gd name="T14" fmla="*/ 56 w 573"/>
                  <a:gd name="T15" fmla="*/ 191 h 586"/>
                  <a:gd name="T16" fmla="*/ 75 w 573"/>
                  <a:gd name="T17" fmla="*/ 213 h 586"/>
                  <a:gd name="T18" fmla="*/ 90 w 573"/>
                  <a:gd name="T19" fmla="*/ 225 h 586"/>
                  <a:gd name="T20" fmla="*/ 117 w 573"/>
                  <a:gd name="T21" fmla="*/ 242 h 586"/>
                  <a:gd name="T22" fmla="*/ 162 w 573"/>
                  <a:gd name="T23" fmla="*/ 268 h 586"/>
                  <a:gd name="T24" fmla="*/ 192 w 573"/>
                  <a:gd name="T25" fmla="*/ 285 h 586"/>
                  <a:gd name="T26" fmla="*/ 207 w 573"/>
                  <a:gd name="T27" fmla="*/ 302 h 586"/>
                  <a:gd name="T28" fmla="*/ 222 w 573"/>
                  <a:gd name="T29" fmla="*/ 319 h 586"/>
                  <a:gd name="T30" fmla="*/ 245 w 573"/>
                  <a:gd name="T31" fmla="*/ 357 h 586"/>
                  <a:gd name="T32" fmla="*/ 264 w 573"/>
                  <a:gd name="T33" fmla="*/ 395 h 586"/>
                  <a:gd name="T34" fmla="*/ 283 w 573"/>
                  <a:gd name="T35" fmla="*/ 420 h 586"/>
                  <a:gd name="T36" fmla="*/ 298 w 573"/>
                  <a:gd name="T37" fmla="*/ 433 h 586"/>
                  <a:gd name="T38" fmla="*/ 324 w 573"/>
                  <a:gd name="T39" fmla="*/ 446 h 586"/>
                  <a:gd name="T40" fmla="*/ 362 w 573"/>
                  <a:gd name="T41" fmla="*/ 459 h 586"/>
                  <a:gd name="T42" fmla="*/ 384 w 573"/>
                  <a:gd name="T43" fmla="*/ 467 h 586"/>
                  <a:gd name="T44" fmla="*/ 403 w 573"/>
                  <a:gd name="T45" fmla="*/ 484 h 586"/>
                  <a:gd name="T46" fmla="*/ 441 w 573"/>
                  <a:gd name="T47" fmla="*/ 527 h 586"/>
                  <a:gd name="T48" fmla="*/ 460 w 573"/>
                  <a:gd name="T49" fmla="*/ 548 h 586"/>
                  <a:gd name="T50" fmla="*/ 482 w 573"/>
                  <a:gd name="T51" fmla="*/ 565 h 586"/>
                  <a:gd name="T52" fmla="*/ 497 w 573"/>
                  <a:gd name="T53" fmla="*/ 573 h 586"/>
                  <a:gd name="T54" fmla="*/ 524 w 573"/>
                  <a:gd name="T55" fmla="*/ 577 h 586"/>
                  <a:gd name="T56" fmla="*/ 569 w 573"/>
                  <a:gd name="T57" fmla="*/ 586 h 586"/>
                  <a:gd name="T58" fmla="*/ 569 w 573"/>
                  <a:gd name="T59" fmla="*/ 586 h 586"/>
                  <a:gd name="T60" fmla="*/ 524 w 573"/>
                  <a:gd name="T61" fmla="*/ 565 h 586"/>
                  <a:gd name="T62" fmla="*/ 482 w 573"/>
                  <a:gd name="T63" fmla="*/ 543 h 586"/>
                  <a:gd name="T64" fmla="*/ 445 w 573"/>
                  <a:gd name="T65" fmla="*/ 518 h 586"/>
                  <a:gd name="T66" fmla="*/ 418 w 573"/>
                  <a:gd name="T67" fmla="*/ 497 h 586"/>
                  <a:gd name="T68" fmla="*/ 381 w 573"/>
                  <a:gd name="T69" fmla="*/ 459 h 586"/>
                  <a:gd name="T70" fmla="*/ 373 w 573"/>
                  <a:gd name="T71" fmla="*/ 454 h 586"/>
                  <a:gd name="T72" fmla="*/ 347 w 573"/>
                  <a:gd name="T73" fmla="*/ 446 h 586"/>
                  <a:gd name="T74" fmla="*/ 316 w 573"/>
                  <a:gd name="T75" fmla="*/ 437 h 586"/>
                  <a:gd name="T76" fmla="*/ 301 w 573"/>
                  <a:gd name="T77" fmla="*/ 429 h 586"/>
                  <a:gd name="T78" fmla="*/ 290 w 573"/>
                  <a:gd name="T79" fmla="*/ 416 h 586"/>
                  <a:gd name="T80" fmla="*/ 279 w 573"/>
                  <a:gd name="T81" fmla="*/ 395 h 586"/>
                  <a:gd name="T82" fmla="*/ 252 w 573"/>
                  <a:gd name="T83" fmla="*/ 353 h 586"/>
                  <a:gd name="T84" fmla="*/ 215 w 573"/>
                  <a:gd name="T85" fmla="*/ 302 h 586"/>
                  <a:gd name="T86" fmla="*/ 169 w 573"/>
                  <a:gd name="T87" fmla="*/ 263 h 586"/>
                  <a:gd name="T88" fmla="*/ 124 w 573"/>
                  <a:gd name="T89" fmla="*/ 225 h 586"/>
                  <a:gd name="T90" fmla="*/ 102 w 573"/>
                  <a:gd name="T91" fmla="*/ 204 h 586"/>
                  <a:gd name="T92" fmla="*/ 86 w 573"/>
                  <a:gd name="T93" fmla="*/ 183 h 586"/>
                  <a:gd name="T94" fmla="*/ 71 w 573"/>
                  <a:gd name="T95" fmla="*/ 153 h 586"/>
                  <a:gd name="T96" fmla="*/ 41 w 573"/>
                  <a:gd name="T97" fmla="*/ 85 h 586"/>
                  <a:gd name="T98" fmla="*/ 15 w 573"/>
                  <a:gd name="T99" fmla="*/ 30 h 5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3"/>
                  <a:gd name="T151" fmla="*/ 0 h 586"/>
                  <a:gd name="T152" fmla="*/ 573 w 573"/>
                  <a:gd name="T153" fmla="*/ 586 h 5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3" h="586">
                    <a:moveTo>
                      <a:pt x="3" y="0"/>
                    </a:moveTo>
                    <a:lnTo>
                      <a:pt x="3" y="0"/>
                    </a:lnTo>
                    <a:lnTo>
                      <a:pt x="0" y="0"/>
                    </a:lnTo>
                    <a:lnTo>
                      <a:pt x="0" y="5"/>
                    </a:lnTo>
                    <a:lnTo>
                      <a:pt x="0" y="9"/>
                    </a:lnTo>
                    <a:lnTo>
                      <a:pt x="0" y="13"/>
                    </a:lnTo>
                    <a:lnTo>
                      <a:pt x="0" y="17"/>
                    </a:lnTo>
                    <a:lnTo>
                      <a:pt x="3" y="22"/>
                    </a:lnTo>
                    <a:lnTo>
                      <a:pt x="3" y="30"/>
                    </a:lnTo>
                    <a:lnTo>
                      <a:pt x="3" y="34"/>
                    </a:lnTo>
                    <a:lnTo>
                      <a:pt x="11" y="47"/>
                    </a:lnTo>
                    <a:lnTo>
                      <a:pt x="15" y="56"/>
                    </a:lnTo>
                    <a:lnTo>
                      <a:pt x="19" y="68"/>
                    </a:lnTo>
                    <a:lnTo>
                      <a:pt x="19" y="73"/>
                    </a:lnTo>
                    <a:lnTo>
                      <a:pt x="22" y="77"/>
                    </a:lnTo>
                    <a:lnTo>
                      <a:pt x="22" y="81"/>
                    </a:lnTo>
                    <a:lnTo>
                      <a:pt x="22" y="85"/>
                    </a:lnTo>
                    <a:lnTo>
                      <a:pt x="22" y="94"/>
                    </a:lnTo>
                    <a:lnTo>
                      <a:pt x="22" y="102"/>
                    </a:lnTo>
                    <a:lnTo>
                      <a:pt x="26" y="111"/>
                    </a:lnTo>
                    <a:lnTo>
                      <a:pt x="26" y="115"/>
                    </a:lnTo>
                    <a:lnTo>
                      <a:pt x="30" y="123"/>
                    </a:lnTo>
                    <a:lnTo>
                      <a:pt x="34" y="132"/>
                    </a:lnTo>
                    <a:lnTo>
                      <a:pt x="34" y="140"/>
                    </a:lnTo>
                    <a:lnTo>
                      <a:pt x="37" y="153"/>
                    </a:lnTo>
                    <a:lnTo>
                      <a:pt x="45" y="162"/>
                    </a:lnTo>
                    <a:lnTo>
                      <a:pt x="49" y="174"/>
                    </a:lnTo>
                    <a:lnTo>
                      <a:pt x="52" y="179"/>
                    </a:lnTo>
                    <a:lnTo>
                      <a:pt x="56" y="183"/>
                    </a:lnTo>
                    <a:lnTo>
                      <a:pt x="56" y="191"/>
                    </a:lnTo>
                    <a:lnTo>
                      <a:pt x="60" y="196"/>
                    </a:lnTo>
                    <a:lnTo>
                      <a:pt x="64" y="200"/>
                    </a:lnTo>
                    <a:lnTo>
                      <a:pt x="68" y="204"/>
                    </a:lnTo>
                    <a:lnTo>
                      <a:pt x="75" y="213"/>
                    </a:lnTo>
                    <a:lnTo>
                      <a:pt x="79" y="217"/>
                    </a:lnTo>
                    <a:lnTo>
                      <a:pt x="83" y="221"/>
                    </a:lnTo>
                    <a:lnTo>
                      <a:pt x="86" y="221"/>
                    </a:lnTo>
                    <a:lnTo>
                      <a:pt x="90" y="225"/>
                    </a:lnTo>
                    <a:lnTo>
                      <a:pt x="98" y="230"/>
                    </a:lnTo>
                    <a:lnTo>
                      <a:pt x="102" y="234"/>
                    </a:lnTo>
                    <a:lnTo>
                      <a:pt x="113" y="238"/>
                    </a:lnTo>
                    <a:lnTo>
                      <a:pt x="117" y="242"/>
                    </a:lnTo>
                    <a:lnTo>
                      <a:pt x="120" y="247"/>
                    </a:lnTo>
                    <a:lnTo>
                      <a:pt x="143" y="255"/>
                    </a:lnTo>
                    <a:lnTo>
                      <a:pt x="151" y="259"/>
                    </a:lnTo>
                    <a:lnTo>
                      <a:pt x="162" y="268"/>
                    </a:lnTo>
                    <a:lnTo>
                      <a:pt x="173" y="272"/>
                    </a:lnTo>
                    <a:lnTo>
                      <a:pt x="184" y="280"/>
                    </a:lnTo>
                    <a:lnTo>
                      <a:pt x="188" y="285"/>
                    </a:lnTo>
                    <a:lnTo>
                      <a:pt x="192" y="285"/>
                    </a:lnTo>
                    <a:lnTo>
                      <a:pt x="196" y="289"/>
                    </a:lnTo>
                    <a:lnTo>
                      <a:pt x="200" y="293"/>
                    </a:lnTo>
                    <a:lnTo>
                      <a:pt x="203" y="297"/>
                    </a:lnTo>
                    <a:lnTo>
                      <a:pt x="207" y="302"/>
                    </a:lnTo>
                    <a:lnTo>
                      <a:pt x="211" y="306"/>
                    </a:lnTo>
                    <a:lnTo>
                      <a:pt x="218" y="310"/>
                    </a:lnTo>
                    <a:lnTo>
                      <a:pt x="218" y="314"/>
                    </a:lnTo>
                    <a:lnTo>
                      <a:pt x="222" y="319"/>
                    </a:lnTo>
                    <a:lnTo>
                      <a:pt x="226" y="323"/>
                    </a:lnTo>
                    <a:lnTo>
                      <a:pt x="230" y="331"/>
                    </a:lnTo>
                    <a:lnTo>
                      <a:pt x="241" y="353"/>
                    </a:lnTo>
                    <a:lnTo>
                      <a:pt x="245" y="357"/>
                    </a:lnTo>
                    <a:lnTo>
                      <a:pt x="245" y="365"/>
                    </a:lnTo>
                    <a:lnTo>
                      <a:pt x="256" y="378"/>
                    </a:lnTo>
                    <a:lnTo>
                      <a:pt x="260" y="382"/>
                    </a:lnTo>
                    <a:lnTo>
                      <a:pt x="264" y="395"/>
                    </a:lnTo>
                    <a:lnTo>
                      <a:pt x="271" y="403"/>
                    </a:lnTo>
                    <a:lnTo>
                      <a:pt x="275" y="408"/>
                    </a:lnTo>
                    <a:lnTo>
                      <a:pt x="279" y="416"/>
                    </a:lnTo>
                    <a:lnTo>
                      <a:pt x="283" y="420"/>
                    </a:lnTo>
                    <a:lnTo>
                      <a:pt x="286" y="420"/>
                    </a:lnTo>
                    <a:lnTo>
                      <a:pt x="290" y="425"/>
                    </a:lnTo>
                    <a:lnTo>
                      <a:pt x="290" y="429"/>
                    </a:lnTo>
                    <a:lnTo>
                      <a:pt x="298" y="433"/>
                    </a:lnTo>
                    <a:lnTo>
                      <a:pt x="305" y="437"/>
                    </a:lnTo>
                    <a:lnTo>
                      <a:pt x="309" y="442"/>
                    </a:lnTo>
                    <a:lnTo>
                      <a:pt x="316" y="446"/>
                    </a:lnTo>
                    <a:lnTo>
                      <a:pt x="324" y="446"/>
                    </a:lnTo>
                    <a:lnTo>
                      <a:pt x="332" y="450"/>
                    </a:lnTo>
                    <a:lnTo>
                      <a:pt x="339" y="450"/>
                    </a:lnTo>
                    <a:lnTo>
                      <a:pt x="350" y="454"/>
                    </a:lnTo>
                    <a:lnTo>
                      <a:pt x="362" y="459"/>
                    </a:lnTo>
                    <a:lnTo>
                      <a:pt x="369" y="459"/>
                    </a:lnTo>
                    <a:lnTo>
                      <a:pt x="373" y="463"/>
                    </a:lnTo>
                    <a:lnTo>
                      <a:pt x="381" y="463"/>
                    </a:lnTo>
                    <a:lnTo>
                      <a:pt x="384" y="467"/>
                    </a:lnTo>
                    <a:lnTo>
                      <a:pt x="388" y="471"/>
                    </a:lnTo>
                    <a:lnTo>
                      <a:pt x="396" y="476"/>
                    </a:lnTo>
                    <a:lnTo>
                      <a:pt x="403" y="484"/>
                    </a:lnTo>
                    <a:lnTo>
                      <a:pt x="411" y="493"/>
                    </a:lnTo>
                    <a:lnTo>
                      <a:pt x="418" y="501"/>
                    </a:lnTo>
                    <a:lnTo>
                      <a:pt x="433" y="518"/>
                    </a:lnTo>
                    <a:lnTo>
                      <a:pt x="441" y="527"/>
                    </a:lnTo>
                    <a:lnTo>
                      <a:pt x="448" y="535"/>
                    </a:lnTo>
                    <a:lnTo>
                      <a:pt x="452" y="539"/>
                    </a:lnTo>
                    <a:lnTo>
                      <a:pt x="456" y="543"/>
                    </a:lnTo>
                    <a:lnTo>
                      <a:pt x="460" y="548"/>
                    </a:lnTo>
                    <a:lnTo>
                      <a:pt x="464" y="552"/>
                    </a:lnTo>
                    <a:lnTo>
                      <a:pt x="471" y="556"/>
                    </a:lnTo>
                    <a:lnTo>
                      <a:pt x="475" y="560"/>
                    </a:lnTo>
                    <a:lnTo>
                      <a:pt x="482" y="565"/>
                    </a:lnTo>
                    <a:lnTo>
                      <a:pt x="486" y="565"/>
                    </a:lnTo>
                    <a:lnTo>
                      <a:pt x="490" y="569"/>
                    </a:lnTo>
                    <a:lnTo>
                      <a:pt x="494" y="569"/>
                    </a:lnTo>
                    <a:lnTo>
                      <a:pt x="497" y="573"/>
                    </a:lnTo>
                    <a:lnTo>
                      <a:pt x="505" y="573"/>
                    </a:lnTo>
                    <a:lnTo>
                      <a:pt x="513" y="577"/>
                    </a:lnTo>
                    <a:lnTo>
                      <a:pt x="516" y="577"/>
                    </a:lnTo>
                    <a:lnTo>
                      <a:pt x="524" y="577"/>
                    </a:lnTo>
                    <a:lnTo>
                      <a:pt x="531" y="582"/>
                    </a:lnTo>
                    <a:lnTo>
                      <a:pt x="543" y="582"/>
                    </a:lnTo>
                    <a:lnTo>
                      <a:pt x="554" y="586"/>
                    </a:lnTo>
                    <a:lnTo>
                      <a:pt x="569" y="586"/>
                    </a:lnTo>
                    <a:lnTo>
                      <a:pt x="573" y="586"/>
                    </a:lnTo>
                    <a:lnTo>
                      <a:pt x="569" y="586"/>
                    </a:lnTo>
                    <a:lnTo>
                      <a:pt x="558" y="577"/>
                    </a:lnTo>
                    <a:lnTo>
                      <a:pt x="543" y="573"/>
                    </a:lnTo>
                    <a:lnTo>
                      <a:pt x="531" y="569"/>
                    </a:lnTo>
                    <a:lnTo>
                      <a:pt x="524" y="565"/>
                    </a:lnTo>
                    <a:lnTo>
                      <a:pt x="513" y="560"/>
                    </a:lnTo>
                    <a:lnTo>
                      <a:pt x="505" y="556"/>
                    </a:lnTo>
                    <a:lnTo>
                      <a:pt x="494" y="548"/>
                    </a:lnTo>
                    <a:lnTo>
                      <a:pt x="482" y="543"/>
                    </a:lnTo>
                    <a:lnTo>
                      <a:pt x="471" y="539"/>
                    </a:lnTo>
                    <a:lnTo>
                      <a:pt x="464" y="531"/>
                    </a:lnTo>
                    <a:lnTo>
                      <a:pt x="452" y="527"/>
                    </a:lnTo>
                    <a:lnTo>
                      <a:pt x="445" y="518"/>
                    </a:lnTo>
                    <a:lnTo>
                      <a:pt x="437" y="514"/>
                    </a:lnTo>
                    <a:lnTo>
                      <a:pt x="433" y="510"/>
                    </a:lnTo>
                    <a:lnTo>
                      <a:pt x="426" y="505"/>
                    </a:lnTo>
                    <a:lnTo>
                      <a:pt x="418" y="497"/>
                    </a:lnTo>
                    <a:lnTo>
                      <a:pt x="407" y="488"/>
                    </a:lnTo>
                    <a:lnTo>
                      <a:pt x="399" y="480"/>
                    </a:lnTo>
                    <a:lnTo>
                      <a:pt x="396" y="471"/>
                    </a:lnTo>
                    <a:lnTo>
                      <a:pt x="381" y="459"/>
                    </a:lnTo>
                    <a:lnTo>
                      <a:pt x="377" y="459"/>
                    </a:lnTo>
                    <a:lnTo>
                      <a:pt x="377" y="454"/>
                    </a:lnTo>
                    <a:lnTo>
                      <a:pt x="373" y="454"/>
                    </a:lnTo>
                    <a:lnTo>
                      <a:pt x="369" y="454"/>
                    </a:lnTo>
                    <a:lnTo>
                      <a:pt x="362" y="450"/>
                    </a:lnTo>
                    <a:lnTo>
                      <a:pt x="354" y="450"/>
                    </a:lnTo>
                    <a:lnTo>
                      <a:pt x="347" y="446"/>
                    </a:lnTo>
                    <a:lnTo>
                      <a:pt x="339" y="446"/>
                    </a:lnTo>
                    <a:lnTo>
                      <a:pt x="332" y="442"/>
                    </a:lnTo>
                    <a:lnTo>
                      <a:pt x="324" y="442"/>
                    </a:lnTo>
                    <a:lnTo>
                      <a:pt x="316" y="437"/>
                    </a:lnTo>
                    <a:lnTo>
                      <a:pt x="313" y="433"/>
                    </a:lnTo>
                    <a:lnTo>
                      <a:pt x="309" y="433"/>
                    </a:lnTo>
                    <a:lnTo>
                      <a:pt x="305" y="429"/>
                    </a:lnTo>
                    <a:lnTo>
                      <a:pt x="301" y="429"/>
                    </a:lnTo>
                    <a:lnTo>
                      <a:pt x="298" y="425"/>
                    </a:lnTo>
                    <a:lnTo>
                      <a:pt x="294" y="425"/>
                    </a:lnTo>
                    <a:lnTo>
                      <a:pt x="294" y="420"/>
                    </a:lnTo>
                    <a:lnTo>
                      <a:pt x="290" y="416"/>
                    </a:lnTo>
                    <a:lnTo>
                      <a:pt x="286" y="412"/>
                    </a:lnTo>
                    <a:lnTo>
                      <a:pt x="283" y="408"/>
                    </a:lnTo>
                    <a:lnTo>
                      <a:pt x="279" y="395"/>
                    </a:lnTo>
                    <a:lnTo>
                      <a:pt x="271" y="387"/>
                    </a:lnTo>
                    <a:lnTo>
                      <a:pt x="264" y="374"/>
                    </a:lnTo>
                    <a:lnTo>
                      <a:pt x="260" y="365"/>
                    </a:lnTo>
                    <a:lnTo>
                      <a:pt x="252" y="353"/>
                    </a:lnTo>
                    <a:lnTo>
                      <a:pt x="245" y="344"/>
                    </a:lnTo>
                    <a:lnTo>
                      <a:pt x="234" y="327"/>
                    </a:lnTo>
                    <a:lnTo>
                      <a:pt x="222" y="314"/>
                    </a:lnTo>
                    <a:lnTo>
                      <a:pt x="215" y="302"/>
                    </a:lnTo>
                    <a:lnTo>
                      <a:pt x="207" y="293"/>
                    </a:lnTo>
                    <a:lnTo>
                      <a:pt x="181" y="272"/>
                    </a:lnTo>
                    <a:lnTo>
                      <a:pt x="169" y="263"/>
                    </a:lnTo>
                    <a:lnTo>
                      <a:pt x="158" y="255"/>
                    </a:lnTo>
                    <a:lnTo>
                      <a:pt x="139" y="238"/>
                    </a:lnTo>
                    <a:lnTo>
                      <a:pt x="132" y="234"/>
                    </a:lnTo>
                    <a:lnTo>
                      <a:pt x="124" y="225"/>
                    </a:lnTo>
                    <a:lnTo>
                      <a:pt x="117" y="221"/>
                    </a:lnTo>
                    <a:lnTo>
                      <a:pt x="113" y="213"/>
                    </a:lnTo>
                    <a:lnTo>
                      <a:pt x="105" y="208"/>
                    </a:lnTo>
                    <a:lnTo>
                      <a:pt x="102" y="204"/>
                    </a:lnTo>
                    <a:lnTo>
                      <a:pt x="98" y="196"/>
                    </a:lnTo>
                    <a:lnTo>
                      <a:pt x="94" y="191"/>
                    </a:lnTo>
                    <a:lnTo>
                      <a:pt x="90" y="187"/>
                    </a:lnTo>
                    <a:lnTo>
                      <a:pt x="86" y="183"/>
                    </a:lnTo>
                    <a:lnTo>
                      <a:pt x="79" y="174"/>
                    </a:lnTo>
                    <a:lnTo>
                      <a:pt x="79" y="170"/>
                    </a:lnTo>
                    <a:lnTo>
                      <a:pt x="75" y="162"/>
                    </a:lnTo>
                    <a:lnTo>
                      <a:pt x="71" y="153"/>
                    </a:lnTo>
                    <a:lnTo>
                      <a:pt x="64" y="145"/>
                    </a:lnTo>
                    <a:lnTo>
                      <a:pt x="56" y="119"/>
                    </a:lnTo>
                    <a:lnTo>
                      <a:pt x="49" y="102"/>
                    </a:lnTo>
                    <a:lnTo>
                      <a:pt x="41" y="85"/>
                    </a:lnTo>
                    <a:lnTo>
                      <a:pt x="34" y="73"/>
                    </a:lnTo>
                    <a:lnTo>
                      <a:pt x="26" y="60"/>
                    </a:lnTo>
                    <a:lnTo>
                      <a:pt x="19" y="43"/>
                    </a:lnTo>
                    <a:lnTo>
                      <a:pt x="15" y="30"/>
                    </a:lnTo>
                    <a:lnTo>
                      <a:pt x="7" y="9"/>
                    </a:lnTo>
                    <a:lnTo>
                      <a:pt x="3" y="0"/>
                    </a:lnTo>
                    <a:close/>
                  </a:path>
                </a:pathLst>
              </a:custGeom>
              <a:solidFill>
                <a:srgbClr val="E7D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53" name="Group 1559"/>
              <p:cNvGrpSpPr>
                <a:grpSpLocks/>
              </p:cNvGrpSpPr>
              <p:nvPr/>
            </p:nvGrpSpPr>
            <p:grpSpPr bwMode="auto">
              <a:xfrm>
                <a:off x="1313" y="3439"/>
                <a:ext cx="212" cy="140"/>
                <a:chOff x="1313" y="3439"/>
                <a:chExt cx="212" cy="140"/>
              </a:xfrm>
            </p:grpSpPr>
            <p:sp>
              <p:nvSpPr>
                <p:cNvPr id="1235" name="Freeform 1560"/>
                <p:cNvSpPr>
                  <a:spLocks/>
                </p:cNvSpPr>
                <p:nvPr/>
              </p:nvSpPr>
              <p:spPr bwMode="auto">
                <a:xfrm>
                  <a:off x="1336" y="3477"/>
                  <a:ext cx="53" cy="25"/>
                </a:xfrm>
                <a:custGeom>
                  <a:avLst/>
                  <a:gdLst>
                    <a:gd name="T0" fmla="*/ 30 w 53"/>
                    <a:gd name="T1" fmla="*/ 8 h 25"/>
                    <a:gd name="T2" fmla="*/ 19 w 53"/>
                    <a:gd name="T3" fmla="*/ 8 h 25"/>
                    <a:gd name="T4" fmla="*/ 15 w 53"/>
                    <a:gd name="T5" fmla="*/ 4 h 25"/>
                    <a:gd name="T6" fmla="*/ 11 w 53"/>
                    <a:gd name="T7" fmla="*/ 4 h 25"/>
                    <a:gd name="T8" fmla="*/ 4 w 53"/>
                    <a:gd name="T9" fmla="*/ 4 h 25"/>
                    <a:gd name="T10" fmla="*/ 4 w 53"/>
                    <a:gd name="T11" fmla="*/ 4 h 25"/>
                    <a:gd name="T12" fmla="*/ 4 w 53"/>
                    <a:gd name="T13" fmla="*/ 0 h 25"/>
                    <a:gd name="T14" fmla="*/ 8 w 53"/>
                    <a:gd name="T15" fmla="*/ 0 h 25"/>
                    <a:gd name="T16" fmla="*/ 4 w 53"/>
                    <a:gd name="T17" fmla="*/ 8 h 25"/>
                    <a:gd name="T18" fmla="*/ 4 w 53"/>
                    <a:gd name="T19" fmla="*/ 13 h 25"/>
                    <a:gd name="T20" fmla="*/ 0 w 53"/>
                    <a:gd name="T21" fmla="*/ 13 h 25"/>
                    <a:gd name="T22" fmla="*/ 0 w 53"/>
                    <a:gd name="T23" fmla="*/ 13 h 25"/>
                    <a:gd name="T24" fmla="*/ 4 w 53"/>
                    <a:gd name="T25" fmla="*/ 13 h 25"/>
                    <a:gd name="T26" fmla="*/ 4 w 53"/>
                    <a:gd name="T27" fmla="*/ 13 h 25"/>
                    <a:gd name="T28" fmla="*/ 8 w 53"/>
                    <a:gd name="T29" fmla="*/ 17 h 25"/>
                    <a:gd name="T30" fmla="*/ 8 w 53"/>
                    <a:gd name="T31" fmla="*/ 21 h 25"/>
                    <a:gd name="T32" fmla="*/ 11 w 53"/>
                    <a:gd name="T33" fmla="*/ 25 h 25"/>
                    <a:gd name="T34" fmla="*/ 11 w 53"/>
                    <a:gd name="T35" fmla="*/ 25 h 25"/>
                    <a:gd name="T36" fmla="*/ 11 w 53"/>
                    <a:gd name="T37" fmla="*/ 25 h 25"/>
                    <a:gd name="T38" fmla="*/ 15 w 53"/>
                    <a:gd name="T39" fmla="*/ 21 h 25"/>
                    <a:gd name="T40" fmla="*/ 15 w 53"/>
                    <a:gd name="T41" fmla="*/ 21 h 25"/>
                    <a:gd name="T42" fmla="*/ 19 w 53"/>
                    <a:gd name="T43" fmla="*/ 21 h 25"/>
                    <a:gd name="T44" fmla="*/ 23 w 53"/>
                    <a:gd name="T45" fmla="*/ 21 h 25"/>
                    <a:gd name="T46" fmla="*/ 26 w 53"/>
                    <a:gd name="T47" fmla="*/ 17 h 25"/>
                    <a:gd name="T48" fmla="*/ 26 w 53"/>
                    <a:gd name="T49" fmla="*/ 21 h 25"/>
                    <a:gd name="T50" fmla="*/ 30 w 53"/>
                    <a:gd name="T51" fmla="*/ 21 h 25"/>
                    <a:gd name="T52" fmla="*/ 34 w 53"/>
                    <a:gd name="T53" fmla="*/ 21 h 25"/>
                    <a:gd name="T54" fmla="*/ 34 w 53"/>
                    <a:gd name="T55" fmla="*/ 17 h 25"/>
                    <a:gd name="T56" fmla="*/ 38 w 53"/>
                    <a:gd name="T57" fmla="*/ 17 h 25"/>
                    <a:gd name="T58" fmla="*/ 38 w 53"/>
                    <a:gd name="T59" fmla="*/ 21 h 25"/>
                    <a:gd name="T60" fmla="*/ 42 w 53"/>
                    <a:gd name="T61" fmla="*/ 17 h 25"/>
                    <a:gd name="T62" fmla="*/ 42 w 53"/>
                    <a:gd name="T63" fmla="*/ 17 h 25"/>
                    <a:gd name="T64" fmla="*/ 49 w 53"/>
                    <a:gd name="T65" fmla="*/ 17 h 25"/>
                    <a:gd name="T66" fmla="*/ 49 w 53"/>
                    <a:gd name="T67" fmla="*/ 17 h 25"/>
                    <a:gd name="T68" fmla="*/ 49 w 53"/>
                    <a:gd name="T69" fmla="*/ 17 h 25"/>
                    <a:gd name="T70" fmla="*/ 49 w 53"/>
                    <a:gd name="T71" fmla="*/ 13 h 25"/>
                    <a:gd name="T72" fmla="*/ 45 w 53"/>
                    <a:gd name="T73" fmla="*/ 13 h 25"/>
                    <a:gd name="T74" fmla="*/ 38 w 53"/>
                    <a:gd name="T75" fmla="*/ 13 h 25"/>
                    <a:gd name="T76" fmla="*/ 38 w 53"/>
                    <a:gd name="T77" fmla="*/ 8 h 25"/>
                    <a:gd name="T78" fmla="*/ 34 w 53"/>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25"/>
                    <a:gd name="T122" fmla="*/ 53 w 53"/>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25">
                      <a:moveTo>
                        <a:pt x="30" y="8"/>
                      </a:moveTo>
                      <a:lnTo>
                        <a:pt x="30" y="8"/>
                      </a:lnTo>
                      <a:lnTo>
                        <a:pt x="23" y="8"/>
                      </a:lnTo>
                      <a:lnTo>
                        <a:pt x="19" y="8"/>
                      </a:lnTo>
                      <a:lnTo>
                        <a:pt x="19" y="4"/>
                      </a:lnTo>
                      <a:lnTo>
                        <a:pt x="15" y="4"/>
                      </a:lnTo>
                      <a:lnTo>
                        <a:pt x="11" y="4"/>
                      </a:lnTo>
                      <a:lnTo>
                        <a:pt x="8" y="4"/>
                      </a:lnTo>
                      <a:lnTo>
                        <a:pt x="4" y="4"/>
                      </a:lnTo>
                      <a:lnTo>
                        <a:pt x="4" y="0"/>
                      </a:lnTo>
                      <a:lnTo>
                        <a:pt x="8" y="0"/>
                      </a:lnTo>
                      <a:lnTo>
                        <a:pt x="4" y="8"/>
                      </a:lnTo>
                      <a:lnTo>
                        <a:pt x="4" y="13"/>
                      </a:lnTo>
                      <a:lnTo>
                        <a:pt x="0" y="13"/>
                      </a:lnTo>
                      <a:lnTo>
                        <a:pt x="4" y="13"/>
                      </a:lnTo>
                      <a:lnTo>
                        <a:pt x="8" y="17"/>
                      </a:lnTo>
                      <a:lnTo>
                        <a:pt x="8" y="21"/>
                      </a:lnTo>
                      <a:lnTo>
                        <a:pt x="11" y="25"/>
                      </a:lnTo>
                      <a:lnTo>
                        <a:pt x="15" y="21"/>
                      </a:lnTo>
                      <a:lnTo>
                        <a:pt x="19" y="21"/>
                      </a:lnTo>
                      <a:lnTo>
                        <a:pt x="23" y="21"/>
                      </a:lnTo>
                      <a:lnTo>
                        <a:pt x="26" y="17"/>
                      </a:lnTo>
                      <a:lnTo>
                        <a:pt x="26" y="21"/>
                      </a:lnTo>
                      <a:lnTo>
                        <a:pt x="30" y="21"/>
                      </a:lnTo>
                      <a:lnTo>
                        <a:pt x="34" y="21"/>
                      </a:lnTo>
                      <a:lnTo>
                        <a:pt x="34" y="17"/>
                      </a:lnTo>
                      <a:lnTo>
                        <a:pt x="38" y="17"/>
                      </a:lnTo>
                      <a:lnTo>
                        <a:pt x="38" y="21"/>
                      </a:lnTo>
                      <a:lnTo>
                        <a:pt x="42" y="17"/>
                      </a:lnTo>
                      <a:lnTo>
                        <a:pt x="45" y="17"/>
                      </a:lnTo>
                      <a:lnTo>
                        <a:pt x="49" y="17"/>
                      </a:lnTo>
                      <a:lnTo>
                        <a:pt x="53" y="17"/>
                      </a:lnTo>
                      <a:lnTo>
                        <a:pt x="49" y="13"/>
                      </a:lnTo>
                      <a:lnTo>
                        <a:pt x="45" y="13"/>
                      </a:lnTo>
                      <a:lnTo>
                        <a:pt x="38" y="13"/>
                      </a:lnTo>
                      <a:lnTo>
                        <a:pt x="38" y="8"/>
                      </a:lnTo>
                      <a:lnTo>
                        <a:pt x="34" y="8"/>
                      </a:lnTo>
                      <a:lnTo>
                        <a:pt x="30" y="8"/>
                      </a:lnTo>
                      <a:close/>
                    </a:path>
                  </a:pathLst>
                </a:custGeom>
                <a:solidFill>
                  <a:srgbClr val="000000"/>
                </a:solidFill>
                <a:ln w="6350">
                  <a:solidFill>
                    <a:srgbClr val="000000"/>
                  </a:solidFill>
                  <a:round/>
                  <a:headEnd/>
                  <a:tailEnd/>
                </a:ln>
              </p:spPr>
              <p:txBody>
                <a:bodyPr/>
                <a:lstStyle/>
                <a:p>
                  <a:endParaRPr lang="fa-IR"/>
                </a:p>
              </p:txBody>
            </p:sp>
            <p:sp>
              <p:nvSpPr>
                <p:cNvPr id="1236" name="Freeform 1561"/>
                <p:cNvSpPr>
                  <a:spLocks/>
                </p:cNvSpPr>
                <p:nvPr/>
              </p:nvSpPr>
              <p:spPr bwMode="auto">
                <a:xfrm>
                  <a:off x="1370" y="3469"/>
                  <a:ext cx="49" cy="25"/>
                </a:xfrm>
                <a:custGeom>
                  <a:avLst/>
                  <a:gdLst>
                    <a:gd name="T0" fmla="*/ 30 w 49"/>
                    <a:gd name="T1" fmla="*/ 8 h 25"/>
                    <a:gd name="T2" fmla="*/ 19 w 49"/>
                    <a:gd name="T3" fmla="*/ 4 h 25"/>
                    <a:gd name="T4" fmla="*/ 11 w 49"/>
                    <a:gd name="T5" fmla="*/ 4 h 25"/>
                    <a:gd name="T6" fmla="*/ 11 w 49"/>
                    <a:gd name="T7" fmla="*/ 4 h 25"/>
                    <a:gd name="T8" fmla="*/ 4 w 49"/>
                    <a:gd name="T9" fmla="*/ 4 h 25"/>
                    <a:gd name="T10" fmla="*/ 4 w 49"/>
                    <a:gd name="T11" fmla="*/ 4 h 25"/>
                    <a:gd name="T12" fmla="*/ 4 w 49"/>
                    <a:gd name="T13" fmla="*/ 0 h 25"/>
                    <a:gd name="T14" fmla="*/ 8 w 49"/>
                    <a:gd name="T15" fmla="*/ 0 h 25"/>
                    <a:gd name="T16" fmla="*/ 4 w 49"/>
                    <a:gd name="T17" fmla="*/ 8 h 25"/>
                    <a:gd name="T18" fmla="*/ 4 w 49"/>
                    <a:gd name="T19" fmla="*/ 8 h 25"/>
                    <a:gd name="T20" fmla="*/ 0 w 49"/>
                    <a:gd name="T21" fmla="*/ 12 h 25"/>
                    <a:gd name="T22" fmla="*/ 0 w 49"/>
                    <a:gd name="T23" fmla="*/ 12 h 25"/>
                    <a:gd name="T24" fmla="*/ 4 w 49"/>
                    <a:gd name="T25" fmla="*/ 12 h 25"/>
                    <a:gd name="T26" fmla="*/ 4 w 49"/>
                    <a:gd name="T27" fmla="*/ 12 h 25"/>
                    <a:gd name="T28" fmla="*/ 4 w 49"/>
                    <a:gd name="T29" fmla="*/ 16 h 25"/>
                    <a:gd name="T30" fmla="*/ 4 w 49"/>
                    <a:gd name="T31" fmla="*/ 21 h 25"/>
                    <a:gd name="T32" fmla="*/ 8 w 49"/>
                    <a:gd name="T33" fmla="*/ 25 h 25"/>
                    <a:gd name="T34" fmla="*/ 11 w 49"/>
                    <a:gd name="T35" fmla="*/ 25 h 25"/>
                    <a:gd name="T36" fmla="*/ 11 w 49"/>
                    <a:gd name="T37" fmla="*/ 25 h 25"/>
                    <a:gd name="T38" fmla="*/ 15 w 49"/>
                    <a:gd name="T39" fmla="*/ 21 h 25"/>
                    <a:gd name="T40" fmla="*/ 15 w 49"/>
                    <a:gd name="T41" fmla="*/ 21 h 25"/>
                    <a:gd name="T42" fmla="*/ 19 w 49"/>
                    <a:gd name="T43" fmla="*/ 21 h 25"/>
                    <a:gd name="T44" fmla="*/ 23 w 49"/>
                    <a:gd name="T45" fmla="*/ 16 h 25"/>
                    <a:gd name="T46" fmla="*/ 23 w 49"/>
                    <a:gd name="T47" fmla="*/ 16 h 25"/>
                    <a:gd name="T48" fmla="*/ 26 w 49"/>
                    <a:gd name="T49" fmla="*/ 16 h 25"/>
                    <a:gd name="T50" fmla="*/ 30 w 49"/>
                    <a:gd name="T51" fmla="*/ 21 h 25"/>
                    <a:gd name="T52" fmla="*/ 34 w 49"/>
                    <a:gd name="T53" fmla="*/ 16 h 25"/>
                    <a:gd name="T54" fmla="*/ 34 w 49"/>
                    <a:gd name="T55" fmla="*/ 16 h 25"/>
                    <a:gd name="T56" fmla="*/ 38 w 49"/>
                    <a:gd name="T57" fmla="*/ 16 h 25"/>
                    <a:gd name="T58" fmla="*/ 38 w 49"/>
                    <a:gd name="T59" fmla="*/ 16 h 25"/>
                    <a:gd name="T60" fmla="*/ 42 w 49"/>
                    <a:gd name="T61" fmla="*/ 16 h 25"/>
                    <a:gd name="T62" fmla="*/ 42 w 49"/>
                    <a:gd name="T63" fmla="*/ 16 h 25"/>
                    <a:gd name="T64" fmla="*/ 45 w 49"/>
                    <a:gd name="T65" fmla="*/ 16 h 25"/>
                    <a:gd name="T66" fmla="*/ 49 w 49"/>
                    <a:gd name="T67" fmla="*/ 16 h 25"/>
                    <a:gd name="T68" fmla="*/ 49 w 49"/>
                    <a:gd name="T69" fmla="*/ 12 h 25"/>
                    <a:gd name="T70" fmla="*/ 49 w 49"/>
                    <a:gd name="T71" fmla="*/ 12 h 25"/>
                    <a:gd name="T72" fmla="*/ 45 w 49"/>
                    <a:gd name="T73" fmla="*/ 12 h 25"/>
                    <a:gd name="T74" fmla="*/ 38 w 49"/>
                    <a:gd name="T75" fmla="*/ 8 h 25"/>
                    <a:gd name="T76" fmla="*/ 34 w 49"/>
                    <a:gd name="T77" fmla="*/ 8 h 25"/>
                    <a:gd name="T78" fmla="*/ 34 w 49"/>
                    <a:gd name="T79" fmla="*/ 8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25"/>
                    <a:gd name="T122" fmla="*/ 49 w 49"/>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25">
                      <a:moveTo>
                        <a:pt x="30" y="8"/>
                      </a:moveTo>
                      <a:lnTo>
                        <a:pt x="30" y="8"/>
                      </a:lnTo>
                      <a:lnTo>
                        <a:pt x="23" y="8"/>
                      </a:lnTo>
                      <a:lnTo>
                        <a:pt x="19" y="4"/>
                      </a:lnTo>
                      <a:lnTo>
                        <a:pt x="11" y="4"/>
                      </a:lnTo>
                      <a:lnTo>
                        <a:pt x="8" y="4"/>
                      </a:lnTo>
                      <a:lnTo>
                        <a:pt x="4" y="4"/>
                      </a:lnTo>
                      <a:lnTo>
                        <a:pt x="4" y="0"/>
                      </a:lnTo>
                      <a:lnTo>
                        <a:pt x="8" y="0"/>
                      </a:lnTo>
                      <a:lnTo>
                        <a:pt x="4" y="0"/>
                      </a:lnTo>
                      <a:lnTo>
                        <a:pt x="4" y="8"/>
                      </a:lnTo>
                      <a:lnTo>
                        <a:pt x="0" y="12"/>
                      </a:lnTo>
                      <a:lnTo>
                        <a:pt x="4" y="12"/>
                      </a:lnTo>
                      <a:lnTo>
                        <a:pt x="4" y="16"/>
                      </a:lnTo>
                      <a:lnTo>
                        <a:pt x="4" y="21"/>
                      </a:lnTo>
                      <a:lnTo>
                        <a:pt x="8" y="21"/>
                      </a:lnTo>
                      <a:lnTo>
                        <a:pt x="8" y="25"/>
                      </a:lnTo>
                      <a:lnTo>
                        <a:pt x="11" y="25"/>
                      </a:lnTo>
                      <a:lnTo>
                        <a:pt x="11" y="21"/>
                      </a:lnTo>
                      <a:lnTo>
                        <a:pt x="15" y="21"/>
                      </a:lnTo>
                      <a:lnTo>
                        <a:pt x="19" y="21"/>
                      </a:lnTo>
                      <a:lnTo>
                        <a:pt x="23" y="16"/>
                      </a:lnTo>
                      <a:lnTo>
                        <a:pt x="26" y="16"/>
                      </a:lnTo>
                      <a:lnTo>
                        <a:pt x="30" y="21"/>
                      </a:lnTo>
                      <a:lnTo>
                        <a:pt x="34" y="16"/>
                      </a:lnTo>
                      <a:lnTo>
                        <a:pt x="38" y="16"/>
                      </a:lnTo>
                      <a:lnTo>
                        <a:pt x="42" y="16"/>
                      </a:lnTo>
                      <a:lnTo>
                        <a:pt x="45" y="16"/>
                      </a:lnTo>
                      <a:lnTo>
                        <a:pt x="49" y="16"/>
                      </a:lnTo>
                      <a:lnTo>
                        <a:pt x="49" y="12"/>
                      </a:lnTo>
                      <a:lnTo>
                        <a:pt x="45" y="12"/>
                      </a:lnTo>
                      <a:lnTo>
                        <a:pt x="42" y="12"/>
                      </a:lnTo>
                      <a:lnTo>
                        <a:pt x="38" y="8"/>
                      </a:lnTo>
                      <a:lnTo>
                        <a:pt x="34" y="8"/>
                      </a:lnTo>
                      <a:lnTo>
                        <a:pt x="30" y="8"/>
                      </a:lnTo>
                      <a:close/>
                    </a:path>
                  </a:pathLst>
                </a:custGeom>
                <a:solidFill>
                  <a:srgbClr val="000000"/>
                </a:solidFill>
                <a:ln w="6350">
                  <a:solidFill>
                    <a:srgbClr val="000000"/>
                  </a:solidFill>
                  <a:round/>
                  <a:headEnd/>
                  <a:tailEnd/>
                </a:ln>
              </p:spPr>
              <p:txBody>
                <a:bodyPr/>
                <a:lstStyle/>
                <a:p>
                  <a:endParaRPr lang="fa-IR"/>
                </a:p>
              </p:txBody>
            </p:sp>
            <p:sp>
              <p:nvSpPr>
                <p:cNvPr id="1237" name="Freeform 1562"/>
                <p:cNvSpPr>
                  <a:spLocks/>
                </p:cNvSpPr>
                <p:nvPr/>
              </p:nvSpPr>
              <p:spPr bwMode="auto">
                <a:xfrm>
                  <a:off x="1393" y="3502"/>
                  <a:ext cx="90" cy="30"/>
                </a:xfrm>
                <a:custGeom>
                  <a:avLst/>
                  <a:gdLst>
                    <a:gd name="T0" fmla="*/ 60 w 90"/>
                    <a:gd name="T1" fmla="*/ 5 h 30"/>
                    <a:gd name="T2" fmla="*/ 45 w 90"/>
                    <a:gd name="T3" fmla="*/ 5 h 30"/>
                    <a:gd name="T4" fmla="*/ 34 w 90"/>
                    <a:gd name="T5" fmla="*/ 5 h 30"/>
                    <a:gd name="T6" fmla="*/ 30 w 90"/>
                    <a:gd name="T7" fmla="*/ 5 h 30"/>
                    <a:gd name="T8" fmla="*/ 19 w 90"/>
                    <a:gd name="T9" fmla="*/ 5 h 30"/>
                    <a:gd name="T10" fmla="*/ 15 w 90"/>
                    <a:gd name="T11" fmla="*/ 5 h 30"/>
                    <a:gd name="T12" fmla="*/ 11 w 90"/>
                    <a:gd name="T13" fmla="*/ 0 h 30"/>
                    <a:gd name="T14" fmla="*/ 7 w 90"/>
                    <a:gd name="T15" fmla="*/ 0 h 30"/>
                    <a:gd name="T16" fmla="*/ 3 w 90"/>
                    <a:gd name="T17" fmla="*/ 13 h 30"/>
                    <a:gd name="T18" fmla="*/ 3 w 90"/>
                    <a:gd name="T19" fmla="*/ 13 h 30"/>
                    <a:gd name="T20" fmla="*/ 3 w 90"/>
                    <a:gd name="T21" fmla="*/ 13 h 30"/>
                    <a:gd name="T22" fmla="*/ 7 w 90"/>
                    <a:gd name="T23" fmla="*/ 17 h 30"/>
                    <a:gd name="T24" fmla="*/ 7 w 90"/>
                    <a:gd name="T25" fmla="*/ 17 h 30"/>
                    <a:gd name="T26" fmla="*/ 7 w 90"/>
                    <a:gd name="T27" fmla="*/ 17 h 30"/>
                    <a:gd name="T28" fmla="*/ 11 w 90"/>
                    <a:gd name="T29" fmla="*/ 22 h 30"/>
                    <a:gd name="T30" fmla="*/ 11 w 90"/>
                    <a:gd name="T31" fmla="*/ 22 h 30"/>
                    <a:gd name="T32" fmla="*/ 11 w 90"/>
                    <a:gd name="T33" fmla="*/ 26 h 30"/>
                    <a:gd name="T34" fmla="*/ 11 w 90"/>
                    <a:gd name="T35" fmla="*/ 30 h 30"/>
                    <a:gd name="T36" fmla="*/ 15 w 90"/>
                    <a:gd name="T37" fmla="*/ 30 h 30"/>
                    <a:gd name="T38" fmla="*/ 15 w 90"/>
                    <a:gd name="T39" fmla="*/ 30 h 30"/>
                    <a:gd name="T40" fmla="*/ 22 w 90"/>
                    <a:gd name="T41" fmla="*/ 26 h 30"/>
                    <a:gd name="T42" fmla="*/ 26 w 90"/>
                    <a:gd name="T43" fmla="*/ 22 h 30"/>
                    <a:gd name="T44" fmla="*/ 30 w 90"/>
                    <a:gd name="T45" fmla="*/ 22 h 30"/>
                    <a:gd name="T46" fmla="*/ 34 w 90"/>
                    <a:gd name="T47" fmla="*/ 22 h 30"/>
                    <a:gd name="T48" fmla="*/ 37 w 90"/>
                    <a:gd name="T49" fmla="*/ 22 h 30"/>
                    <a:gd name="T50" fmla="*/ 41 w 90"/>
                    <a:gd name="T51" fmla="*/ 22 h 30"/>
                    <a:gd name="T52" fmla="*/ 45 w 90"/>
                    <a:gd name="T53" fmla="*/ 22 h 30"/>
                    <a:gd name="T54" fmla="*/ 49 w 90"/>
                    <a:gd name="T55" fmla="*/ 22 h 30"/>
                    <a:gd name="T56" fmla="*/ 56 w 90"/>
                    <a:gd name="T57" fmla="*/ 22 h 30"/>
                    <a:gd name="T58" fmla="*/ 60 w 90"/>
                    <a:gd name="T59" fmla="*/ 17 h 30"/>
                    <a:gd name="T60" fmla="*/ 60 w 90"/>
                    <a:gd name="T61" fmla="*/ 17 h 30"/>
                    <a:gd name="T62" fmla="*/ 64 w 90"/>
                    <a:gd name="T63" fmla="*/ 17 h 30"/>
                    <a:gd name="T64" fmla="*/ 68 w 90"/>
                    <a:gd name="T65" fmla="*/ 17 h 30"/>
                    <a:gd name="T66" fmla="*/ 68 w 90"/>
                    <a:gd name="T67" fmla="*/ 17 h 30"/>
                    <a:gd name="T68" fmla="*/ 71 w 90"/>
                    <a:gd name="T69" fmla="*/ 13 h 30"/>
                    <a:gd name="T70" fmla="*/ 79 w 90"/>
                    <a:gd name="T71" fmla="*/ 13 h 30"/>
                    <a:gd name="T72" fmla="*/ 83 w 90"/>
                    <a:gd name="T73" fmla="*/ 13 h 30"/>
                    <a:gd name="T74" fmla="*/ 86 w 90"/>
                    <a:gd name="T75" fmla="*/ 13 h 30"/>
                    <a:gd name="T76" fmla="*/ 90 w 90"/>
                    <a:gd name="T77" fmla="*/ 9 h 30"/>
                    <a:gd name="T78" fmla="*/ 86 w 90"/>
                    <a:gd name="T79" fmla="*/ 9 h 30"/>
                    <a:gd name="T80" fmla="*/ 83 w 90"/>
                    <a:gd name="T81" fmla="*/ 9 h 30"/>
                    <a:gd name="T82" fmla="*/ 79 w 90"/>
                    <a:gd name="T83" fmla="*/ 9 h 30"/>
                    <a:gd name="T84" fmla="*/ 75 w 90"/>
                    <a:gd name="T85" fmla="*/ 9 h 30"/>
                    <a:gd name="T86" fmla="*/ 71 w 90"/>
                    <a:gd name="T87" fmla="*/ 5 h 30"/>
                    <a:gd name="T88" fmla="*/ 64 w 90"/>
                    <a:gd name="T89" fmla="*/ 5 h 30"/>
                    <a:gd name="T90" fmla="*/ 64 w 90"/>
                    <a:gd name="T91" fmla="*/ 5 h 30"/>
                    <a:gd name="T92" fmla="*/ 60 w 90"/>
                    <a:gd name="T93" fmla="*/ 5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30"/>
                    <a:gd name="T143" fmla="*/ 90 w 90"/>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30">
                      <a:moveTo>
                        <a:pt x="60" y="5"/>
                      </a:moveTo>
                      <a:lnTo>
                        <a:pt x="60" y="5"/>
                      </a:lnTo>
                      <a:lnTo>
                        <a:pt x="45" y="5"/>
                      </a:lnTo>
                      <a:lnTo>
                        <a:pt x="37" y="5"/>
                      </a:lnTo>
                      <a:lnTo>
                        <a:pt x="34" y="5"/>
                      </a:lnTo>
                      <a:lnTo>
                        <a:pt x="30" y="5"/>
                      </a:lnTo>
                      <a:lnTo>
                        <a:pt x="22" y="5"/>
                      </a:lnTo>
                      <a:lnTo>
                        <a:pt x="19" y="5"/>
                      </a:lnTo>
                      <a:lnTo>
                        <a:pt x="15" y="5"/>
                      </a:lnTo>
                      <a:lnTo>
                        <a:pt x="15" y="0"/>
                      </a:lnTo>
                      <a:lnTo>
                        <a:pt x="11" y="0"/>
                      </a:lnTo>
                      <a:lnTo>
                        <a:pt x="7" y="0"/>
                      </a:lnTo>
                      <a:lnTo>
                        <a:pt x="0" y="9"/>
                      </a:lnTo>
                      <a:lnTo>
                        <a:pt x="3" y="13"/>
                      </a:lnTo>
                      <a:lnTo>
                        <a:pt x="7" y="17"/>
                      </a:lnTo>
                      <a:lnTo>
                        <a:pt x="11" y="22"/>
                      </a:lnTo>
                      <a:lnTo>
                        <a:pt x="11" y="26"/>
                      </a:lnTo>
                      <a:lnTo>
                        <a:pt x="11" y="30"/>
                      </a:lnTo>
                      <a:lnTo>
                        <a:pt x="15" y="30"/>
                      </a:lnTo>
                      <a:lnTo>
                        <a:pt x="19" y="30"/>
                      </a:lnTo>
                      <a:lnTo>
                        <a:pt x="22" y="26"/>
                      </a:lnTo>
                      <a:lnTo>
                        <a:pt x="26" y="22"/>
                      </a:lnTo>
                      <a:lnTo>
                        <a:pt x="30" y="22"/>
                      </a:lnTo>
                      <a:lnTo>
                        <a:pt x="34" y="22"/>
                      </a:lnTo>
                      <a:lnTo>
                        <a:pt x="37" y="22"/>
                      </a:lnTo>
                      <a:lnTo>
                        <a:pt x="41" y="22"/>
                      </a:lnTo>
                      <a:lnTo>
                        <a:pt x="45" y="22"/>
                      </a:lnTo>
                      <a:lnTo>
                        <a:pt x="49" y="22"/>
                      </a:lnTo>
                      <a:lnTo>
                        <a:pt x="52" y="22"/>
                      </a:lnTo>
                      <a:lnTo>
                        <a:pt x="56" y="22"/>
                      </a:lnTo>
                      <a:lnTo>
                        <a:pt x="56" y="17"/>
                      </a:lnTo>
                      <a:lnTo>
                        <a:pt x="60" y="17"/>
                      </a:lnTo>
                      <a:lnTo>
                        <a:pt x="64" y="17"/>
                      </a:lnTo>
                      <a:lnTo>
                        <a:pt x="68" y="17"/>
                      </a:lnTo>
                      <a:lnTo>
                        <a:pt x="71" y="17"/>
                      </a:lnTo>
                      <a:lnTo>
                        <a:pt x="71" y="13"/>
                      </a:lnTo>
                      <a:lnTo>
                        <a:pt x="75" y="13"/>
                      </a:lnTo>
                      <a:lnTo>
                        <a:pt x="79" y="13"/>
                      </a:lnTo>
                      <a:lnTo>
                        <a:pt x="83" y="13"/>
                      </a:lnTo>
                      <a:lnTo>
                        <a:pt x="86" y="13"/>
                      </a:lnTo>
                      <a:lnTo>
                        <a:pt x="90" y="9"/>
                      </a:lnTo>
                      <a:lnTo>
                        <a:pt x="86" y="9"/>
                      </a:lnTo>
                      <a:lnTo>
                        <a:pt x="83" y="9"/>
                      </a:lnTo>
                      <a:lnTo>
                        <a:pt x="79" y="9"/>
                      </a:lnTo>
                      <a:lnTo>
                        <a:pt x="75" y="9"/>
                      </a:lnTo>
                      <a:lnTo>
                        <a:pt x="71" y="5"/>
                      </a:lnTo>
                      <a:lnTo>
                        <a:pt x="68" y="5"/>
                      </a:lnTo>
                      <a:lnTo>
                        <a:pt x="64" y="5"/>
                      </a:lnTo>
                      <a:lnTo>
                        <a:pt x="60" y="5"/>
                      </a:lnTo>
                      <a:close/>
                    </a:path>
                  </a:pathLst>
                </a:custGeom>
                <a:solidFill>
                  <a:srgbClr val="000000"/>
                </a:solidFill>
                <a:ln w="6350">
                  <a:solidFill>
                    <a:srgbClr val="000000"/>
                  </a:solidFill>
                  <a:round/>
                  <a:headEnd/>
                  <a:tailEnd/>
                </a:ln>
              </p:spPr>
              <p:txBody>
                <a:bodyPr/>
                <a:lstStyle/>
                <a:p>
                  <a:endParaRPr lang="fa-IR"/>
                </a:p>
              </p:txBody>
            </p:sp>
            <p:sp>
              <p:nvSpPr>
                <p:cNvPr id="1238" name="Freeform 1563"/>
                <p:cNvSpPr>
                  <a:spLocks/>
                </p:cNvSpPr>
                <p:nvPr/>
              </p:nvSpPr>
              <p:spPr bwMode="auto">
                <a:xfrm>
                  <a:off x="1442" y="3536"/>
                  <a:ext cx="83" cy="43"/>
                </a:xfrm>
                <a:custGeom>
                  <a:avLst/>
                  <a:gdLst>
                    <a:gd name="T0" fmla="*/ 68 w 83"/>
                    <a:gd name="T1" fmla="*/ 26 h 43"/>
                    <a:gd name="T2" fmla="*/ 68 w 83"/>
                    <a:gd name="T3" fmla="*/ 26 h 43"/>
                    <a:gd name="T4" fmla="*/ 68 w 83"/>
                    <a:gd name="T5" fmla="*/ 26 h 43"/>
                    <a:gd name="T6" fmla="*/ 71 w 83"/>
                    <a:gd name="T7" fmla="*/ 26 h 43"/>
                    <a:gd name="T8" fmla="*/ 71 w 83"/>
                    <a:gd name="T9" fmla="*/ 22 h 43"/>
                    <a:gd name="T10" fmla="*/ 75 w 83"/>
                    <a:gd name="T11" fmla="*/ 22 h 43"/>
                    <a:gd name="T12" fmla="*/ 79 w 83"/>
                    <a:gd name="T13" fmla="*/ 17 h 43"/>
                    <a:gd name="T14" fmla="*/ 83 w 83"/>
                    <a:gd name="T15" fmla="*/ 17 h 43"/>
                    <a:gd name="T16" fmla="*/ 83 w 83"/>
                    <a:gd name="T17" fmla="*/ 17 h 43"/>
                    <a:gd name="T18" fmla="*/ 83 w 83"/>
                    <a:gd name="T19" fmla="*/ 17 h 43"/>
                    <a:gd name="T20" fmla="*/ 64 w 83"/>
                    <a:gd name="T21" fmla="*/ 13 h 43"/>
                    <a:gd name="T22" fmla="*/ 60 w 83"/>
                    <a:gd name="T23" fmla="*/ 13 h 43"/>
                    <a:gd name="T24" fmla="*/ 56 w 83"/>
                    <a:gd name="T25" fmla="*/ 13 h 43"/>
                    <a:gd name="T26" fmla="*/ 56 w 83"/>
                    <a:gd name="T27" fmla="*/ 9 h 43"/>
                    <a:gd name="T28" fmla="*/ 52 w 83"/>
                    <a:gd name="T29" fmla="*/ 9 h 43"/>
                    <a:gd name="T30" fmla="*/ 52 w 83"/>
                    <a:gd name="T31" fmla="*/ 9 h 43"/>
                    <a:gd name="T32" fmla="*/ 45 w 83"/>
                    <a:gd name="T33" fmla="*/ 9 h 43"/>
                    <a:gd name="T34" fmla="*/ 45 w 83"/>
                    <a:gd name="T35" fmla="*/ 9 h 43"/>
                    <a:gd name="T36" fmla="*/ 41 w 83"/>
                    <a:gd name="T37" fmla="*/ 5 h 43"/>
                    <a:gd name="T38" fmla="*/ 37 w 83"/>
                    <a:gd name="T39" fmla="*/ 5 h 43"/>
                    <a:gd name="T40" fmla="*/ 37 w 83"/>
                    <a:gd name="T41" fmla="*/ 5 h 43"/>
                    <a:gd name="T42" fmla="*/ 37 w 83"/>
                    <a:gd name="T43" fmla="*/ 9 h 43"/>
                    <a:gd name="T44" fmla="*/ 26 w 83"/>
                    <a:gd name="T45" fmla="*/ 0 h 43"/>
                    <a:gd name="T46" fmla="*/ 26 w 83"/>
                    <a:gd name="T47" fmla="*/ 5 h 43"/>
                    <a:gd name="T48" fmla="*/ 26 w 83"/>
                    <a:gd name="T49" fmla="*/ 5 h 43"/>
                    <a:gd name="T50" fmla="*/ 19 w 83"/>
                    <a:gd name="T51" fmla="*/ 5 h 43"/>
                    <a:gd name="T52" fmla="*/ 7 w 83"/>
                    <a:gd name="T53" fmla="*/ 5 h 43"/>
                    <a:gd name="T54" fmla="*/ 7 w 83"/>
                    <a:gd name="T55" fmla="*/ 5 h 43"/>
                    <a:gd name="T56" fmla="*/ 3 w 83"/>
                    <a:gd name="T57" fmla="*/ 5 h 43"/>
                    <a:gd name="T58" fmla="*/ 3 w 83"/>
                    <a:gd name="T59" fmla="*/ 5 h 43"/>
                    <a:gd name="T60" fmla="*/ 3 w 83"/>
                    <a:gd name="T61" fmla="*/ 9 h 43"/>
                    <a:gd name="T62" fmla="*/ 0 w 83"/>
                    <a:gd name="T63" fmla="*/ 17 h 43"/>
                    <a:gd name="T64" fmla="*/ 15 w 83"/>
                    <a:gd name="T65" fmla="*/ 30 h 43"/>
                    <a:gd name="T66" fmla="*/ 19 w 83"/>
                    <a:gd name="T67" fmla="*/ 34 h 43"/>
                    <a:gd name="T68" fmla="*/ 22 w 83"/>
                    <a:gd name="T69" fmla="*/ 39 h 43"/>
                    <a:gd name="T70" fmla="*/ 26 w 83"/>
                    <a:gd name="T71" fmla="*/ 39 h 43"/>
                    <a:gd name="T72" fmla="*/ 26 w 83"/>
                    <a:gd name="T73" fmla="*/ 39 h 43"/>
                    <a:gd name="T74" fmla="*/ 30 w 83"/>
                    <a:gd name="T75" fmla="*/ 43 h 43"/>
                    <a:gd name="T76" fmla="*/ 30 w 83"/>
                    <a:gd name="T77" fmla="*/ 43 h 43"/>
                    <a:gd name="T78" fmla="*/ 30 w 83"/>
                    <a:gd name="T79" fmla="*/ 39 h 43"/>
                    <a:gd name="T80" fmla="*/ 30 w 83"/>
                    <a:gd name="T81" fmla="*/ 39 h 43"/>
                    <a:gd name="T82" fmla="*/ 30 w 83"/>
                    <a:gd name="T83" fmla="*/ 39 h 43"/>
                    <a:gd name="T84" fmla="*/ 34 w 83"/>
                    <a:gd name="T85" fmla="*/ 34 h 43"/>
                    <a:gd name="T86" fmla="*/ 34 w 83"/>
                    <a:gd name="T87" fmla="*/ 34 h 43"/>
                    <a:gd name="T88" fmla="*/ 37 w 83"/>
                    <a:gd name="T89" fmla="*/ 34 h 43"/>
                    <a:gd name="T90" fmla="*/ 41 w 83"/>
                    <a:gd name="T91" fmla="*/ 34 h 43"/>
                    <a:gd name="T92" fmla="*/ 45 w 83"/>
                    <a:gd name="T93" fmla="*/ 39 h 43"/>
                    <a:gd name="T94" fmla="*/ 45 w 83"/>
                    <a:gd name="T95" fmla="*/ 34 h 43"/>
                    <a:gd name="T96" fmla="*/ 45 w 83"/>
                    <a:gd name="T97" fmla="*/ 34 h 43"/>
                    <a:gd name="T98" fmla="*/ 49 w 83"/>
                    <a:gd name="T99" fmla="*/ 34 h 43"/>
                    <a:gd name="T100" fmla="*/ 49 w 83"/>
                    <a:gd name="T101" fmla="*/ 30 h 43"/>
                    <a:gd name="T102" fmla="*/ 49 w 83"/>
                    <a:gd name="T103" fmla="*/ 30 h 43"/>
                    <a:gd name="T104" fmla="*/ 52 w 83"/>
                    <a:gd name="T105" fmla="*/ 30 h 43"/>
                    <a:gd name="T106" fmla="*/ 56 w 83"/>
                    <a:gd name="T107" fmla="*/ 30 h 43"/>
                    <a:gd name="T108" fmla="*/ 60 w 83"/>
                    <a:gd name="T109" fmla="*/ 34 h 43"/>
                    <a:gd name="T110" fmla="*/ 64 w 83"/>
                    <a:gd name="T111" fmla="*/ 30 h 43"/>
                    <a:gd name="T112" fmla="*/ 64 w 83"/>
                    <a:gd name="T113" fmla="*/ 30 h 43"/>
                    <a:gd name="T114" fmla="*/ 64 w 83"/>
                    <a:gd name="T115" fmla="*/ 26 h 43"/>
                    <a:gd name="T116" fmla="*/ 68 w 83"/>
                    <a:gd name="T117" fmla="*/ 26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
                    <a:gd name="T178" fmla="*/ 0 h 43"/>
                    <a:gd name="T179" fmla="*/ 83 w 83"/>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 h="43">
                      <a:moveTo>
                        <a:pt x="68" y="26"/>
                      </a:moveTo>
                      <a:lnTo>
                        <a:pt x="68" y="26"/>
                      </a:lnTo>
                      <a:lnTo>
                        <a:pt x="71" y="26"/>
                      </a:lnTo>
                      <a:lnTo>
                        <a:pt x="71" y="22"/>
                      </a:lnTo>
                      <a:lnTo>
                        <a:pt x="75" y="22"/>
                      </a:lnTo>
                      <a:lnTo>
                        <a:pt x="79" y="17"/>
                      </a:lnTo>
                      <a:lnTo>
                        <a:pt x="83" y="17"/>
                      </a:lnTo>
                      <a:lnTo>
                        <a:pt x="79" y="17"/>
                      </a:lnTo>
                      <a:lnTo>
                        <a:pt x="64" y="13"/>
                      </a:lnTo>
                      <a:lnTo>
                        <a:pt x="60" y="13"/>
                      </a:lnTo>
                      <a:lnTo>
                        <a:pt x="56" y="13"/>
                      </a:lnTo>
                      <a:lnTo>
                        <a:pt x="56" y="9"/>
                      </a:lnTo>
                      <a:lnTo>
                        <a:pt x="52" y="9"/>
                      </a:lnTo>
                      <a:lnTo>
                        <a:pt x="49" y="9"/>
                      </a:lnTo>
                      <a:lnTo>
                        <a:pt x="45" y="9"/>
                      </a:lnTo>
                      <a:lnTo>
                        <a:pt x="41" y="5"/>
                      </a:lnTo>
                      <a:lnTo>
                        <a:pt x="37" y="5"/>
                      </a:lnTo>
                      <a:lnTo>
                        <a:pt x="37" y="9"/>
                      </a:lnTo>
                      <a:lnTo>
                        <a:pt x="26" y="0"/>
                      </a:lnTo>
                      <a:lnTo>
                        <a:pt x="26" y="5"/>
                      </a:lnTo>
                      <a:lnTo>
                        <a:pt x="22" y="5"/>
                      </a:lnTo>
                      <a:lnTo>
                        <a:pt x="19" y="5"/>
                      </a:lnTo>
                      <a:lnTo>
                        <a:pt x="15" y="5"/>
                      </a:lnTo>
                      <a:lnTo>
                        <a:pt x="7" y="5"/>
                      </a:lnTo>
                      <a:lnTo>
                        <a:pt x="3" y="5"/>
                      </a:lnTo>
                      <a:lnTo>
                        <a:pt x="3" y="9"/>
                      </a:lnTo>
                      <a:lnTo>
                        <a:pt x="0" y="13"/>
                      </a:lnTo>
                      <a:lnTo>
                        <a:pt x="0" y="17"/>
                      </a:lnTo>
                      <a:lnTo>
                        <a:pt x="11" y="26"/>
                      </a:lnTo>
                      <a:lnTo>
                        <a:pt x="15" y="30"/>
                      </a:lnTo>
                      <a:lnTo>
                        <a:pt x="15" y="34"/>
                      </a:lnTo>
                      <a:lnTo>
                        <a:pt x="19" y="34"/>
                      </a:lnTo>
                      <a:lnTo>
                        <a:pt x="22" y="39"/>
                      </a:lnTo>
                      <a:lnTo>
                        <a:pt x="26" y="39"/>
                      </a:lnTo>
                      <a:lnTo>
                        <a:pt x="30" y="43"/>
                      </a:lnTo>
                      <a:lnTo>
                        <a:pt x="30" y="39"/>
                      </a:lnTo>
                      <a:lnTo>
                        <a:pt x="34" y="34"/>
                      </a:lnTo>
                      <a:lnTo>
                        <a:pt x="37" y="34"/>
                      </a:lnTo>
                      <a:lnTo>
                        <a:pt x="41" y="34"/>
                      </a:lnTo>
                      <a:lnTo>
                        <a:pt x="45" y="39"/>
                      </a:lnTo>
                      <a:lnTo>
                        <a:pt x="45" y="34"/>
                      </a:lnTo>
                      <a:lnTo>
                        <a:pt x="49" y="34"/>
                      </a:lnTo>
                      <a:lnTo>
                        <a:pt x="49" y="30"/>
                      </a:lnTo>
                      <a:lnTo>
                        <a:pt x="52" y="30"/>
                      </a:lnTo>
                      <a:lnTo>
                        <a:pt x="56" y="30"/>
                      </a:lnTo>
                      <a:lnTo>
                        <a:pt x="60" y="34"/>
                      </a:lnTo>
                      <a:lnTo>
                        <a:pt x="64" y="30"/>
                      </a:lnTo>
                      <a:lnTo>
                        <a:pt x="64" y="26"/>
                      </a:lnTo>
                      <a:lnTo>
                        <a:pt x="68" y="26"/>
                      </a:lnTo>
                      <a:close/>
                    </a:path>
                  </a:pathLst>
                </a:custGeom>
                <a:solidFill>
                  <a:srgbClr val="000000"/>
                </a:solidFill>
                <a:ln w="6350">
                  <a:solidFill>
                    <a:srgbClr val="000000"/>
                  </a:solidFill>
                  <a:round/>
                  <a:headEnd/>
                  <a:tailEnd/>
                </a:ln>
              </p:spPr>
              <p:txBody>
                <a:bodyPr/>
                <a:lstStyle/>
                <a:p>
                  <a:endParaRPr lang="fa-IR"/>
                </a:p>
              </p:txBody>
            </p:sp>
            <p:grpSp>
              <p:nvGrpSpPr>
                <p:cNvPr id="1239" name="Group 1564"/>
                <p:cNvGrpSpPr>
                  <a:grpSpLocks/>
                </p:cNvGrpSpPr>
                <p:nvPr/>
              </p:nvGrpSpPr>
              <p:grpSpPr bwMode="auto">
                <a:xfrm>
                  <a:off x="1313" y="3439"/>
                  <a:ext cx="144" cy="114"/>
                  <a:chOff x="1313" y="3439"/>
                  <a:chExt cx="144" cy="114"/>
                </a:xfrm>
              </p:grpSpPr>
              <p:sp>
                <p:nvSpPr>
                  <p:cNvPr id="1240" name="Freeform 1565"/>
                  <p:cNvSpPr>
                    <a:spLocks/>
                  </p:cNvSpPr>
                  <p:nvPr/>
                </p:nvSpPr>
                <p:spPr bwMode="auto">
                  <a:xfrm>
                    <a:off x="1313" y="3452"/>
                    <a:ext cx="42" cy="42"/>
                  </a:xfrm>
                  <a:custGeom>
                    <a:avLst/>
                    <a:gdLst>
                      <a:gd name="T0" fmla="*/ 16 w 42"/>
                      <a:gd name="T1" fmla="*/ 12 h 42"/>
                      <a:gd name="T2" fmla="*/ 12 w 42"/>
                      <a:gd name="T3" fmla="*/ 21 h 42"/>
                      <a:gd name="T4" fmla="*/ 12 w 42"/>
                      <a:gd name="T5" fmla="*/ 25 h 42"/>
                      <a:gd name="T6" fmla="*/ 12 w 42"/>
                      <a:gd name="T7" fmla="*/ 25 h 42"/>
                      <a:gd name="T8" fmla="*/ 8 w 42"/>
                      <a:gd name="T9" fmla="*/ 29 h 42"/>
                      <a:gd name="T10" fmla="*/ 8 w 42"/>
                      <a:gd name="T11" fmla="*/ 29 h 42"/>
                      <a:gd name="T12" fmla="*/ 8 w 42"/>
                      <a:gd name="T13" fmla="*/ 33 h 42"/>
                      <a:gd name="T14" fmla="*/ 8 w 42"/>
                      <a:gd name="T15" fmla="*/ 33 h 42"/>
                      <a:gd name="T16" fmla="*/ 4 w 42"/>
                      <a:gd name="T17" fmla="*/ 33 h 42"/>
                      <a:gd name="T18" fmla="*/ 4 w 42"/>
                      <a:gd name="T19" fmla="*/ 42 h 42"/>
                      <a:gd name="T20" fmla="*/ 0 w 42"/>
                      <a:gd name="T21" fmla="*/ 42 h 42"/>
                      <a:gd name="T22" fmla="*/ 4 w 42"/>
                      <a:gd name="T23" fmla="*/ 42 h 42"/>
                      <a:gd name="T24" fmla="*/ 12 w 42"/>
                      <a:gd name="T25" fmla="*/ 42 h 42"/>
                      <a:gd name="T26" fmla="*/ 19 w 42"/>
                      <a:gd name="T27" fmla="*/ 42 h 42"/>
                      <a:gd name="T28" fmla="*/ 23 w 42"/>
                      <a:gd name="T29" fmla="*/ 42 h 42"/>
                      <a:gd name="T30" fmla="*/ 27 w 42"/>
                      <a:gd name="T31" fmla="*/ 42 h 42"/>
                      <a:gd name="T32" fmla="*/ 31 w 42"/>
                      <a:gd name="T33" fmla="*/ 42 h 42"/>
                      <a:gd name="T34" fmla="*/ 34 w 42"/>
                      <a:gd name="T35" fmla="*/ 42 h 42"/>
                      <a:gd name="T36" fmla="*/ 42 w 42"/>
                      <a:gd name="T37" fmla="*/ 42 h 42"/>
                      <a:gd name="T38" fmla="*/ 42 w 42"/>
                      <a:gd name="T39" fmla="*/ 42 h 42"/>
                      <a:gd name="T40" fmla="*/ 42 w 42"/>
                      <a:gd name="T41" fmla="*/ 42 h 42"/>
                      <a:gd name="T42" fmla="*/ 34 w 42"/>
                      <a:gd name="T43" fmla="*/ 38 h 42"/>
                      <a:gd name="T44" fmla="*/ 34 w 42"/>
                      <a:gd name="T45" fmla="*/ 33 h 42"/>
                      <a:gd name="T46" fmla="*/ 34 w 42"/>
                      <a:gd name="T47" fmla="*/ 33 h 42"/>
                      <a:gd name="T48" fmla="*/ 34 w 42"/>
                      <a:gd name="T49" fmla="*/ 29 h 42"/>
                      <a:gd name="T50" fmla="*/ 34 w 42"/>
                      <a:gd name="T51" fmla="*/ 29 h 42"/>
                      <a:gd name="T52" fmla="*/ 31 w 42"/>
                      <a:gd name="T53" fmla="*/ 25 h 42"/>
                      <a:gd name="T54" fmla="*/ 31 w 42"/>
                      <a:gd name="T55" fmla="*/ 25 h 42"/>
                      <a:gd name="T56" fmla="*/ 31 w 42"/>
                      <a:gd name="T57" fmla="*/ 21 h 42"/>
                      <a:gd name="T58" fmla="*/ 31 w 42"/>
                      <a:gd name="T59" fmla="*/ 21 h 42"/>
                      <a:gd name="T60" fmla="*/ 31 w 42"/>
                      <a:gd name="T61" fmla="*/ 17 h 42"/>
                      <a:gd name="T62" fmla="*/ 31 w 42"/>
                      <a:gd name="T63" fmla="*/ 17 h 42"/>
                      <a:gd name="T64" fmla="*/ 31 w 42"/>
                      <a:gd name="T65" fmla="*/ 12 h 42"/>
                      <a:gd name="T66" fmla="*/ 31 w 42"/>
                      <a:gd name="T67" fmla="*/ 12 h 42"/>
                      <a:gd name="T68" fmla="*/ 27 w 42"/>
                      <a:gd name="T69" fmla="*/ 12 h 42"/>
                      <a:gd name="T70" fmla="*/ 27 w 42"/>
                      <a:gd name="T71" fmla="*/ 8 h 42"/>
                      <a:gd name="T72" fmla="*/ 27 w 42"/>
                      <a:gd name="T73" fmla="*/ 4 h 42"/>
                      <a:gd name="T74" fmla="*/ 23 w 42"/>
                      <a:gd name="T75" fmla="*/ 4 h 42"/>
                      <a:gd name="T76" fmla="*/ 23 w 42"/>
                      <a:gd name="T77" fmla="*/ 0 h 42"/>
                      <a:gd name="T78" fmla="*/ 23 w 42"/>
                      <a:gd name="T79" fmla="*/ 4 h 42"/>
                      <a:gd name="T80" fmla="*/ 19 w 42"/>
                      <a:gd name="T81" fmla="*/ 4 h 42"/>
                      <a:gd name="T82" fmla="*/ 19 w 42"/>
                      <a:gd name="T83" fmla="*/ 4 h 42"/>
                      <a:gd name="T84" fmla="*/ 16 w 42"/>
                      <a:gd name="T85" fmla="*/ 8 h 42"/>
                      <a:gd name="T86" fmla="*/ 16 w 42"/>
                      <a:gd name="T87" fmla="*/ 8 h 42"/>
                      <a:gd name="T88" fmla="*/ 16 w 42"/>
                      <a:gd name="T89" fmla="*/ 12 h 42"/>
                      <a:gd name="T90" fmla="*/ 16 w 42"/>
                      <a:gd name="T91" fmla="*/ 12 h 42"/>
                      <a:gd name="T92" fmla="*/ 16 w 42"/>
                      <a:gd name="T93" fmla="*/ 12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
                      <a:gd name="T142" fmla="*/ 0 h 42"/>
                      <a:gd name="T143" fmla="*/ 42 w 42"/>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 h="42">
                        <a:moveTo>
                          <a:pt x="16" y="12"/>
                        </a:moveTo>
                        <a:lnTo>
                          <a:pt x="16" y="12"/>
                        </a:lnTo>
                        <a:lnTo>
                          <a:pt x="16" y="17"/>
                        </a:lnTo>
                        <a:lnTo>
                          <a:pt x="12" y="21"/>
                        </a:lnTo>
                        <a:lnTo>
                          <a:pt x="12" y="25"/>
                        </a:lnTo>
                        <a:lnTo>
                          <a:pt x="8" y="25"/>
                        </a:lnTo>
                        <a:lnTo>
                          <a:pt x="8" y="29"/>
                        </a:lnTo>
                        <a:lnTo>
                          <a:pt x="8" y="33"/>
                        </a:lnTo>
                        <a:lnTo>
                          <a:pt x="4" y="33"/>
                        </a:lnTo>
                        <a:lnTo>
                          <a:pt x="4" y="38"/>
                        </a:lnTo>
                        <a:lnTo>
                          <a:pt x="4" y="42"/>
                        </a:lnTo>
                        <a:lnTo>
                          <a:pt x="0" y="42"/>
                        </a:lnTo>
                        <a:lnTo>
                          <a:pt x="4" y="42"/>
                        </a:lnTo>
                        <a:lnTo>
                          <a:pt x="8" y="42"/>
                        </a:lnTo>
                        <a:lnTo>
                          <a:pt x="12" y="42"/>
                        </a:lnTo>
                        <a:lnTo>
                          <a:pt x="16" y="42"/>
                        </a:lnTo>
                        <a:lnTo>
                          <a:pt x="19" y="42"/>
                        </a:lnTo>
                        <a:lnTo>
                          <a:pt x="23" y="42"/>
                        </a:lnTo>
                        <a:lnTo>
                          <a:pt x="27" y="42"/>
                        </a:lnTo>
                        <a:lnTo>
                          <a:pt x="31" y="42"/>
                        </a:lnTo>
                        <a:lnTo>
                          <a:pt x="34" y="42"/>
                        </a:lnTo>
                        <a:lnTo>
                          <a:pt x="38" y="42"/>
                        </a:lnTo>
                        <a:lnTo>
                          <a:pt x="42" y="42"/>
                        </a:lnTo>
                        <a:lnTo>
                          <a:pt x="38" y="38"/>
                        </a:lnTo>
                        <a:lnTo>
                          <a:pt x="34" y="38"/>
                        </a:lnTo>
                        <a:lnTo>
                          <a:pt x="34" y="33"/>
                        </a:lnTo>
                        <a:lnTo>
                          <a:pt x="34" y="29"/>
                        </a:lnTo>
                        <a:lnTo>
                          <a:pt x="31" y="29"/>
                        </a:lnTo>
                        <a:lnTo>
                          <a:pt x="31" y="25"/>
                        </a:lnTo>
                        <a:lnTo>
                          <a:pt x="31" y="21"/>
                        </a:lnTo>
                        <a:lnTo>
                          <a:pt x="31" y="17"/>
                        </a:lnTo>
                        <a:lnTo>
                          <a:pt x="31" y="12"/>
                        </a:lnTo>
                        <a:lnTo>
                          <a:pt x="27" y="12"/>
                        </a:lnTo>
                        <a:lnTo>
                          <a:pt x="27" y="8"/>
                        </a:lnTo>
                        <a:lnTo>
                          <a:pt x="27" y="4"/>
                        </a:lnTo>
                        <a:lnTo>
                          <a:pt x="23" y="4"/>
                        </a:lnTo>
                        <a:lnTo>
                          <a:pt x="23" y="0"/>
                        </a:lnTo>
                        <a:lnTo>
                          <a:pt x="23" y="4"/>
                        </a:lnTo>
                        <a:lnTo>
                          <a:pt x="19" y="4"/>
                        </a:lnTo>
                        <a:lnTo>
                          <a:pt x="19" y="8"/>
                        </a:lnTo>
                        <a:lnTo>
                          <a:pt x="16" y="8"/>
                        </a:lnTo>
                        <a:lnTo>
                          <a:pt x="16" y="12"/>
                        </a:lnTo>
                        <a:close/>
                      </a:path>
                    </a:pathLst>
                  </a:custGeom>
                  <a:solidFill>
                    <a:srgbClr val="005E31"/>
                  </a:solidFill>
                  <a:ln w="6350">
                    <a:solidFill>
                      <a:srgbClr val="005E31"/>
                    </a:solidFill>
                    <a:round/>
                    <a:headEnd/>
                    <a:tailEnd/>
                  </a:ln>
                </p:spPr>
                <p:txBody>
                  <a:bodyPr/>
                  <a:lstStyle/>
                  <a:p>
                    <a:endParaRPr lang="fa-IR"/>
                  </a:p>
                </p:txBody>
              </p:sp>
              <p:sp>
                <p:nvSpPr>
                  <p:cNvPr id="1241" name="Freeform 1566"/>
                  <p:cNvSpPr>
                    <a:spLocks/>
                  </p:cNvSpPr>
                  <p:nvPr/>
                </p:nvSpPr>
                <p:spPr bwMode="auto">
                  <a:xfrm>
                    <a:off x="1347" y="3439"/>
                    <a:ext cx="38" cy="42"/>
                  </a:xfrm>
                  <a:custGeom>
                    <a:avLst/>
                    <a:gdLst>
                      <a:gd name="T0" fmla="*/ 12 w 38"/>
                      <a:gd name="T1" fmla="*/ 13 h 42"/>
                      <a:gd name="T2" fmla="*/ 8 w 38"/>
                      <a:gd name="T3" fmla="*/ 21 h 42"/>
                      <a:gd name="T4" fmla="*/ 8 w 38"/>
                      <a:gd name="T5" fmla="*/ 25 h 42"/>
                      <a:gd name="T6" fmla="*/ 8 w 38"/>
                      <a:gd name="T7" fmla="*/ 25 h 42"/>
                      <a:gd name="T8" fmla="*/ 4 w 38"/>
                      <a:gd name="T9" fmla="*/ 30 h 42"/>
                      <a:gd name="T10" fmla="*/ 4 w 38"/>
                      <a:gd name="T11" fmla="*/ 30 h 42"/>
                      <a:gd name="T12" fmla="*/ 4 w 38"/>
                      <a:gd name="T13" fmla="*/ 34 h 42"/>
                      <a:gd name="T14" fmla="*/ 4 w 38"/>
                      <a:gd name="T15" fmla="*/ 34 h 42"/>
                      <a:gd name="T16" fmla="*/ 0 w 38"/>
                      <a:gd name="T17" fmla="*/ 34 h 42"/>
                      <a:gd name="T18" fmla="*/ 0 w 38"/>
                      <a:gd name="T19" fmla="*/ 38 h 42"/>
                      <a:gd name="T20" fmla="*/ 0 w 38"/>
                      <a:gd name="T21" fmla="*/ 42 h 42"/>
                      <a:gd name="T22" fmla="*/ 0 w 38"/>
                      <a:gd name="T23" fmla="*/ 42 h 42"/>
                      <a:gd name="T24" fmla="*/ 8 w 38"/>
                      <a:gd name="T25" fmla="*/ 42 h 42"/>
                      <a:gd name="T26" fmla="*/ 15 w 38"/>
                      <a:gd name="T27" fmla="*/ 42 h 42"/>
                      <a:gd name="T28" fmla="*/ 19 w 38"/>
                      <a:gd name="T29" fmla="*/ 42 h 42"/>
                      <a:gd name="T30" fmla="*/ 23 w 38"/>
                      <a:gd name="T31" fmla="*/ 38 h 42"/>
                      <a:gd name="T32" fmla="*/ 27 w 38"/>
                      <a:gd name="T33" fmla="*/ 42 h 42"/>
                      <a:gd name="T34" fmla="*/ 31 w 38"/>
                      <a:gd name="T35" fmla="*/ 42 h 42"/>
                      <a:gd name="T36" fmla="*/ 38 w 38"/>
                      <a:gd name="T37" fmla="*/ 42 h 42"/>
                      <a:gd name="T38" fmla="*/ 38 w 38"/>
                      <a:gd name="T39" fmla="*/ 42 h 42"/>
                      <a:gd name="T40" fmla="*/ 38 w 38"/>
                      <a:gd name="T41" fmla="*/ 42 h 42"/>
                      <a:gd name="T42" fmla="*/ 31 w 38"/>
                      <a:gd name="T43" fmla="*/ 38 h 42"/>
                      <a:gd name="T44" fmla="*/ 31 w 38"/>
                      <a:gd name="T45" fmla="*/ 34 h 42"/>
                      <a:gd name="T46" fmla="*/ 31 w 38"/>
                      <a:gd name="T47" fmla="*/ 34 h 42"/>
                      <a:gd name="T48" fmla="*/ 31 w 38"/>
                      <a:gd name="T49" fmla="*/ 30 h 42"/>
                      <a:gd name="T50" fmla="*/ 31 w 38"/>
                      <a:gd name="T51" fmla="*/ 30 h 42"/>
                      <a:gd name="T52" fmla="*/ 27 w 38"/>
                      <a:gd name="T53" fmla="*/ 25 h 42"/>
                      <a:gd name="T54" fmla="*/ 27 w 38"/>
                      <a:gd name="T55" fmla="*/ 25 h 42"/>
                      <a:gd name="T56" fmla="*/ 27 w 38"/>
                      <a:gd name="T57" fmla="*/ 21 h 42"/>
                      <a:gd name="T58" fmla="*/ 27 w 38"/>
                      <a:gd name="T59" fmla="*/ 17 h 42"/>
                      <a:gd name="T60" fmla="*/ 27 w 38"/>
                      <a:gd name="T61" fmla="*/ 17 h 42"/>
                      <a:gd name="T62" fmla="*/ 27 w 38"/>
                      <a:gd name="T63" fmla="*/ 17 h 42"/>
                      <a:gd name="T64" fmla="*/ 27 w 38"/>
                      <a:gd name="T65" fmla="*/ 13 h 42"/>
                      <a:gd name="T66" fmla="*/ 27 w 38"/>
                      <a:gd name="T67" fmla="*/ 13 h 42"/>
                      <a:gd name="T68" fmla="*/ 23 w 38"/>
                      <a:gd name="T69" fmla="*/ 8 h 42"/>
                      <a:gd name="T70" fmla="*/ 23 w 38"/>
                      <a:gd name="T71" fmla="*/ 8 h 42"/>
                      <a:gd name="T72" fmla="*/ 23 w 38"/>
                      <a:gd name="T73" fmla="*/ 4 h 42"/>
                      <a:gd name="T74" fmla="*/ 19 w 38"/>
                      <a:gd name="T75" fmla="*/ 4 h 42"/>
                      <a:gd name="T76" fmla="*/ 19 w 38"/>
                      <a:gd name="T77" fmla="*/ 0 h 42"/>
                      <a:gd name="T78" fmla="*/ 19 w 38"/>
                      <a:gd name="T79" fmla="*/ 0 h 42"/>
                      <a:gd name="T80" fmla="*/ 15 w 38"/>
                      <a:gd name="T81" fmla="*/ 4 h 42"/>
                      <a:gd name="T82" fmla="*/ 15 w 38"/>
                      <a:gd name="T83" fmla="*/ 4 h 42"/>
                      <a:gd name="T84" fmla="*/ 12 w 38"/>
                      <a:gd name="T85" fmla="*/ 8 h 42"/>
                      <a:gd name="T86" fmla="*/ 12 w 38"/>
                      <a:gd name="T87" fmla="*/ 8 h 42"/>
                      <a:gd name="T88" fmla="*/ 12 w 38"/>
                      <a:gd name="T89" fmla="*/ 8 h 42"/>
                      <a:gd name="T90" fmla="*/ 12 w 38"/>
                      <a:gd name="T91" fmla="*/ 13 h 42"/>
                      <a:gd name="T92" fmla="*/ 12 w 38"/>
                      <a:gd name="T93" fmla="*/ 13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
                      <a:gd name="T142" fmla="*/ 0 h 42"/>
                      <a:gd name="T143" fmla="*/ 38 w 38"/>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 h="42">
                        <a:moveTo>
                          <a:pt x="12" y="13"/>
                        </a:moveTo>
                        <a:lnTo>
                          <a:pt x="12" y="13"/>
                        </a:lnTo>
                        <a:lnTo>
                          <a:pt x="12" y="17"/>
                        </a:lnTo>
                        <a:lnTo>
                          <a:pt x="8" y="21"/>
                        </a:lnTo>
                        <a:lnTo>
                          <a:pt x="8" y="25"/>
                        </a:lnTo>
                        <a:lnTo>
                          <a:pt x="4" y="25"/>
                        </a:lnTo>
                        <a:lnTo>
                          <a:pt x="4" y="30"/>
                        </a:lnTo>
                        <a:lnTo>
                          <a:pt x="4" y="34"/>
                        </a:lnTo>
                        <a:lnTo>
                          <a:pt x="0" y="34"/>
                        </a:lnTo>
                        <a:lnTo>
                          <a:pt x="0" y="38"/>
                        </a:lnTo>
                        <a:lnTo>
                          <a:pt x="0" y="42"/>
                        </a:lnTo>
                        <a:lnTo>
                          <a:pt x="4" y="42"/>
                        </a:lnTo>
                        <a:lnTo>
                          <a:pt x="8" y="42"/>
                        </a:lnTo>
                        <a:lnTo>
                          <a:pt x="12" y="42"/>
                        </a:lnTo>
                        <a:lnTo>
                          <a:pt x="15" y="42"/>
                        </a:lnTo>
                        <a:lnTo>
                          <a:pt x="19" y="42"/>
                        </a:lnTo>
                        <a:lnTo>
                          <a:pt x="23" y="38"/>
                        </a:lnTo>
                        <a:lnTo>
                          <a:pt x="27" y="42"/>
                        </a:lnTo>
                        <a:lnTo>
                          <a:pt x="31" y="42"/>
                        </a:lnTo>
                        <a:lnTo>
                          <a:pt x="34" y="42"/>
                        </a:lnTo>
                        <a:lnTo>
                          <a:pt x="38" y="42"/>
                        </a:lnTo>
                        <a:lnTo>
                          <a:pt x="34" y="38"/>
                        </a:lnTo>
                        <a:lnTo>
                          <a:pt x="31" y="38"/>
                        </a:lnTo>
                        <a:lnTo>
                          <a:pt x="31" y="34"/>
                        </a:lnTo>
                        <a:lnTo>
                          <a:pt x="31" y="30"/>
                        </a:lnTo>
                        <a:lnTo>
                          <a:pt x="27" y="25"/>
                        </a:lnTo>
                        <a:lnTo>
                          <a:pt x="27" y="21"/>
                        </a:lnTo>
                        <a:lnTo>
                          <a:pt x="27" y="17"/>
                        </a:lnTo>
                        <a:lnTo>
                          <a:pt x="27" y="13"/>
                        </a:lnTo>
                        <a:lnTo>
                          <a:pt x="23" y="8"/>
                        </a:lnTo>
                        <a:lnTo>
                          <a:pt x="23" y="4"/>
                        </a:lnTo>
                        <a:lnTo>
                          <a:pt x="19" y="4"/>
                        </a:lnTo>
                        <a:lnTo>
                          <a:pt x="19" y="0"/>
                        </a:lnTo>
                        <a:lnTo>
                          <a:pt x="15" y="4"/>
                        </a:lnTo>
                        <a:lnTo>
                          <a:pt x="15" y="8"/>
                        </a:lnTo>
                        <a:lnTo>
                          <a:pt x="12" y="8"/>
                        </a:lnTo>
                        <a:lnTo>
                          <a:pt x="12" y="13"/>
                        </a:lnTo>
                        <a:close/>
                      </a:path>
                    </a:pathLst>
                  </a:custGeom>
                  <a:solidFill>
                    <a:srgbClr val="114324"/>
                  </a:solidFill>
                  <a:ln w="6350">
                    <a:solidFill>
                      <a:srgbClr val="114324"/>
                    </a:solidFill>
                    <a:round/>
                    <a:headEnd/>
                    <a:tailEnd/>
                  </a:ln>
                </p:spPr>
                <p:txBody>
                  <a:bodyPr/>
                  <a:lstStyle/>
                  <a:p>
                    <a:endParaRPr lang="fa-IR"/>
                  </a:p>
                </p:txBody>
              </p:sp>
              <p:sp>
                <p:nvSpPr>
                  <p:cNvPr id="1242" name="Freeform 1567"/>
                  <p:cNvSpPr>
                    <a:spLocks/>
                  </p:cNvSpPr>
                  <p:nvPr/>
                </p:nvSpPr>
                <p:spPr bwMode="auto">
                  <a:xfrm>
                    <a:off x="1370" y="3460"/>
                    <a:ext cx="38" cy="72"/>
                  </a:xfrm>
                  <a:custGeom>
                    <a:avLst/>
                    <a:gdLst>
                      <a:gd name="T0" fmla="*/ 11 w 38"/>
                      <a:gd name="T1" fmla="*/ 21 h 72"/>
                      <a:gd name="T2" fmla="*/ 11 w 38"/>
                      <a:gd name="T3" fmla="*/ 34 h 72"/>
                      <a:gd name="T4" fmla="*/ 8 w 38"/>
                      <a:gd name="T5" fmla="*/ 34 h 72"/>
                      <a:gd name="T6" fmla="*/ 8 w 38"/>
                      <a:gd name="T7" fmla="*/ 42 h 72"/>
                      <a:gd name="T8" fmla="*/ 8 w 38"/>
                      <a:gd name="T9" fmla="*/ 42 h 72"/>
                      <a:gd name="T10" fmla="*/ 8 w 38"/>
                      <a:gd name="T11" fmla="*/ 51 h 72"/>
                      <a:gd name="T12" fmla="*/ 8 w 38"/>
                      <a:gd name="T13" fmla="*/ 51 h 72"/>
                      <a:gd name="T14" fmla="*/ 4 w 38"/>
                      <a:gd name="T15" fmla="*/ 55 h 72"/>
                      <a:gd name="T16" fmla="*/ 4 w 38"/>
                      <a:gd name="T17" fmla="*/ 55 h 72"/>
                      <a:gd name="T18" fmla="*/ 4 w 38"/>
                      <a:gd name="T19" fmla="*/ 59 h 72"/>
                      <a:gd name="T20" fmla="*/ 0 w 38"/>
                      <a:gd name="T21" fmla="*/ 64 h 72"/>
                      <a:gd name="T22" fmla="*/ 0 w 38"/>
                      <a:gd name="T23" fmla="*/ 72 h 72"/>
                      <a:gd name="T24" fmla="*/ 0 w 38"/>
                      <a:gd name="T25" fmla="*/ 72 h 72"/>
                      <a:gd name="T26" fmla="*/ 8 w 38"/>
                      <a:gd name="T27" fmla="*/ 68 h 72"/>
                      <a:gd name="T28" fmla="*/ 15 w 38"/>
                      <a:gd name="T29" fmla="*/ 68 h 72"/>
                      <a:gd name="T30" fmla="*/ 15 w 38"/>
                      <a:gd name="T31" fmla="*/ 68 h 72"/>
                      <a:gd name="T32" fmla="*/ 19 w 38"/>
                      <a:gd name="T33" fmla="*/ 68 h 72"/>
                      <a:gd name="T34" fmla="*/ 19 w 38"/>
                      <a:gd name="T35" fmla="*/ 68 h 72"/>
                      <a:gd name="T36" fmla="*/ 23 w 38"/>
                      <a:gd name="T37" fmla="*/ 68 h 72"/>
                      <a:gd name="T38" fmla="*/ 26 w 38"/>
                      <a:gd name="T39" fmla="*/ 68 h 72"/>
                      <a:gd name="T40" fmla="*/ 26 w 38"/>
                      <a:gd name="T41" fmla="*/ 68 h 72"/>
                      <a:gd name="T42" fmla="*/ 30 w 38"/>
                      <a:gd name="T43" fmla="*/ 68 h 72"/>
                      <a:gd name="T44" fmla="*/ 38 w 38"/>
                      <a:gd name="T45" fmla="*/ 72 h 72"/>
                      <a:gd name="T46" fmla="*/ 38 w 38"/>
                      <a:gd name="T47" fmla="*/ 68 h 72"/>
                      <a:gd name="T48" fmla="*/ 34 w 38"/>
                      <a:gd name="T49" fmla="*/ 64 h 72"/>
                      <a:gd name="T50" fmla="*/ 30 w 38"/>
                      <a:gd name="T51" fmla="*/ 59 h 72"/>
                      <a:gd name="T52" fmla="*/ 30 w 38"/>
                      <a:gd name="T53" fmla="*/ 55 h 72"/>
                      <a:gd name="T54" fmla="*/ 30 w 38"/>
                      <a:gd name="T55" fmla="*/ 55 h 72"/>
                      <a:gd name="T56" fmla="*/ 30 w 38"/>
                      <a:gd name="T57" fmla="*/ 51 h 72"/>
                      <a:gd name="T58" fmla="*/ 30 w 38"/>
                      <a:gd name="T59" fmla="*/ 47 h 72"/>
                      <a:gd name="T60" fmla="*/ 26 w 38"/>
                      <a:gd name="T61" fmla="*/ 42 h 72"/>
                      <a:gd name="T62" fmla="*/ 26 w 38"/>
                      <a:gd name="T63" fmla="*/ 42 h 72"/>
                      <a:gd name="T64" fmla="*/ 26 w 38"/>
                      <a:gd name="T65" fmla="*/ 38 h 72"/>
                      <a:gd name="T66" fmla="*/ 30 w 38"/>
                      <a:gd name="T67" fmla="*/ 38 h 72"/>
                      <a:gd name="T68" fmla="*/ 26 w 38"/>
                      <a:gd name="T69" fmla="*/ 34 h 72"/>
                      <a:gd name="T70" fmla="*/ 26 w 38"/>
                      <a:gd name="T71" fmla="*/ 30 h 72"/>
                      <a:gd name="T72" fmla="*/ 26 w 38"/>
                      <a:gd name="T73" fmla="*/ 30 h 72"/>
                      <a:gd name="T74" fmla="*/ 26 w 38"/>
                      <a:gd name="T75" fmla="*/ 25 h 72"/>
                      <a:gd name="T76" fmla="*/ 26 w 38"/>
                      <a:gd name="T77" fmla="*/ 21 h 72"/>
                      <a:gd name="T78" fmla="*/ 26 w 38"/>
                      <a:gd name="T79" fmla="*/ 21 h 72"/>
                      <a:gd name="T80" fmla="*/ 23 w 38"/>
                      <a:gd name="T81" fmla="*/ 17 h 72"/>
                      <a:gd name="T82" fmla="*/ 23 w 38"/>
                      <a:gd name="T83" fmla="*/ 17 h 72"/>
                      <a:gd name="T84" fmla="*/ 23 w 38"/>
                      <a:gd name="T85" fmla="*/ 9 h 72"/>
                      <a:gd name="T86" fmla="*/ 23 w 38"/>
                      <a:gd name="T87" fmla="*/ 9 h 72"/>
                      <a:gd name="T88" fmla="*/ 19 w 38"/>
                      <a:gd name="T89" fmla="*/ 4 h 72"/>
                      <a:gd name="T90" fmla="*/ 19 w 38"/>
                      <a:gd name="T91" fmla="*/ 0 h 72"/>
                      <a:gd name="T92" fmla="*/ 19 w 38"/>
                      <a:gd name="T93" fmla="*/ 4 h 72"/>
                      <a:gd name="T94" fmla="*/ 19 w 38"/>
                      <a:gd name="T95" fmla="*/ 9 h 72"/>
                      <a:gd name="T96" fmla="*/ 19 w 38"/>
                      <a:gd name="T97" fmla="*/ 9 h 72"/>
                      <a:gd name="T98" fmla="*/ 15 w 38"/>
                      <a:gd name="T99" fmla="*/ 13 h 72"/>
                      <a:gd name="T100" fmla="*/ 15 w 38"/>
                      <a:gd name="T101" fmla="*/ 13 h 72"/>
                      <a:gd name="T102" fmla="*/ 15 w 38"/>
                      <a:gd name="T103" fmla="*/ 17 h 72"/>
                      <a:gd name="T104" fmla="*/ 11 w 38"/>
                      <a:gd name="T105" fmla="*/ 17 h 72"/>
                      <a:gd name="T106" fmla="*/ 11 w 38"/>
                      <a:gd name="T107" fmla="*/ 21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72"/>
                      <a:gd name="T164" fmla="*/ 38 w 38"/>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72">
                        <a:moveTo>
                          <a:pt x="11" y="21"/>
                        </a:moveTo>
                        <a:lnTo>
                          <a:pt x="11" y="21"/>
                        </a:lnTo>
                        <a:lnTo>
                          <a:pt x="11" y="30"/>
                        </a:lnTo>
                        <a:lnTo>
                          <a:pt x="11" y="34"/>
                        </a:lnTo>
                        <a:lnTo>
                          <a:pt x="8" y="34"/>
                        </a:lnTo>
                        <a:lnTo>
                          <a:pt x="8" y="42"/>
                        </a:lnTo>
                        <a:lnTo>
                          <a:pt x="8" y="51"/>
                        </a:lnTo>
                        <a:lnTo>
                          <a:pt x="4" y="55"/>
                        </a:lnTo>
                        <a:lnTo>
                          <a:pt x="4" y="59"/>
                        </a:lnTo>
                        <a:lnTo>
                          <a:pt x="0" y="64"/>
                        </a:lnTo>
                        <a:lnTo>
                          <a:pt x="0" y="68"/>
                        </a:lnTo>
                        <a:lnTo>
                          <a:pt x="0" y="72"/>
                        </a:lnTo>
                        <a:lnTo>
                          <a:pt x="4" y="72"/>
                        </a:lnTo>
                        <a:lnTo>
                          <a:pt x="8" y="68"/>
                        </a:lnTo>
                        <a:lnTo>
                          <a:pt x="15" y="68"/>
                        </a:lnTo>
                        <a:lnTo>
                          <a:pt x="19" y="68"/>
                        </a:lnTo>
                        <a:lnTo>
                          <a:pt x="23" y="68"/>
                        </a:lnTo>
                        <a:lnTo>
                          <a:pt x="26" y="68"/>
                        </a:lnTo>
                        <a:lnTo>
                          <a:pt x="30" y="68"/>
                        </a:lnTo>
                        <a:lnTo>
                          <a:pt x="34" y="72"/>
                        </a:lnTo>
                        <a:lnTo>
                          <a:pt x="38" y="72"/>
                        </a:lnTo>
                        <a:lnTo>
                          <a:pt x="38" y="68"/>
                        </a:lnTo>
                        <a:lnTo>
                          <a:pt x="34" y="64"/>
                        </a:lnTo>
                        <a:lnTo>
                          <a:pt x="34" y="59"/>
                        </a:lnTo>
                        <a:lnTo>
                          <a:pt x="30" y="59"/>
                        </a:lnTo>
                        <a:lnTo>
                          <a:pt x="30" y="55"/>
                        </a:lnTo>
                        <a:lnTo>
                          <a:pt x="30" y="51"/>
                        </a:lnTo>
                        <a:lnTo>
                          <a:pt x="30" y="47"/>
                        </a:lnTo>
                        <a:lnTo>
                          <a:pt x="26" y="42"/>
                        </a:lnTo>
                        <a:lnTo>
                          <a:pt x="26" y="38"/>
                        </a:lnTo>
                        <a:lnTo>
                          <a:pt x="30" y="38"/>
                        </a:lnTo>
                        <a:lnTo>
                          <a:pt x="30" y="34"/>
                        </a:lnTo>
                        <a:lnTo>
                          <a:pt x="26" y="34"/>
                        </a:lnTo>
                        <a:lnTo>
                          <a:pt x="26" y="30"/>
                        </a:lnTo>
                        <a:lnTo>
                          <a:pt x="26" y="25"/>
                        </a:lnTo>
                        <a:lnTo>
                          <a:pt x="26" y="21"/>
                        </a:lnTo>
                        <a:lnTo>
                          <a:pt x="23" y="17"/>
                        </a:lnTo>
                        <a:lnTo>
                          <a:pt x="23" y="13"/>
                        </a:lnTo>
                        <a:lnTo>
                          <a:pt x="23" y="9"/>
                        </a:lnTo>
                        <a:lnTo>
                          <a:pt x="23" y="4"/>
                        </a:lnTo>
                        <a:lnTo>
                          <a:pt x="19" y="4"/>
                        </a:lnTo>
                        <a:lnTo>
                          <a:pt x="19" y="0"/>
                        </a:lnTo>
                        <a:lnTo>
                          <a:pt x="19" y="4"/>
                        </a:lnTo>
                        <a:lnTo>
                          <a:pt x="19" y="9"/>
                        </a:lnTo>
                        <a:lnTo>
                          <a:pt x="15" y="13"/>
                        </a:lnTo>
                        <a:lnTo>
                          <a:pt x="15" y="17"/>
                        </a:lnTo>
                        <a:lnTo>
                          <a:pt x="11"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1243" name="Freeform 1568"/>
                  <p:cNvSpPr>
                    <a:spLocks/>
                  </p:cNvSpPr>
                  <p:nvPr/>
                </p:nvSpPr>
                <p:spPr bwMode="auto">
                  <a:xfrm>
                    <a:off x="1404" y="3481"/>
                    <a:ext cx="53" cy="72"/>
                  </a:xfrm>
                  <a:custGeom>
                    <a:avLst/>
                    <a:gdLst>
                      <a:gd name="T0" fmla="*/ 30 w 53"/>
                      <a:gd name="T1" fmla="*/ 17 h 72"/>
                      <a:gd name="T2" fmla="*/ 30 w 53"/>
                      <a:gd name="T3" fmla="*/ 17 h 72"/>
                      <a:gd name="T4" fmla="*/ 26 w 53"/>
                      <a:gd name="T5" fmla="*/ 17 h 72"/>
                      <a:gd name="T6" fmla="*/ 23 w 53"/>
                      <a:gd name="T7" fmla="*/ 9 h 72"/>
                      <a:gd name="T8" fmla="*/ 23 w 53"/>
                      <a:gd name="T9" fmla="*/ 4 h 72"/>
                      <a:gd name="T10" fmla="*/ 19 w 53"/>
                      <a:gd name="T11" fmla="*/ 4 h 72"/>
                      <a:gd name="T12" fmla="*/ 15 w 53"/>
                      <a:gd name="T13" fmla="*/ 17 h 72"/>
                      <a:gd name="T14" fmla="*/ 15 w 53"/>
                      <a:gd name="T15" fmla="*/ 21 h 72"/>
                      <a:gd name="T16" fmla="*/ 11 w 53"/>
                      <a:gd name="T17" fmla="*/ 26 h 72"/>
                      <a:gd name="T18" fmla="*/ 11 w 53"/>
                      <a:gd name="T19" fmla="*/ 26 h 72"/>
                      <a:gd name="T20" fmla="*/ 11 w 53"/>
                      <a:gd name="T21" fmla="*/ 30 h 72"/>
                      <a:gd name="T22" fmla="*/ 8 w 53"/>
                      <a:gd name="T23" fmla="*/ 34 h 72"/>
                      <a:gd name="T24" fmla="*/ 11 w 53"/>
                      <a:gd name="T25" fmla="*/ 34 h 72"/>
                      <a:gd name="T26" fmla="*/ 8 w 53"/>
                      <a:gd name="T27" fmla="*/ 43 h 72"/>
                      <a:gd name="T28" fmla="*/ 8 w 53"/>
                      <a:gd name="T29" fmla="*/ 47 h 72"/>
                      <a:gd name="T30" fmla="*/ 4 w 53"/>
                      <a:gd name="T31" fmla="*/ 51 h 72"/>
                      <a:gd name="T32" fmla="*/ 0 w 53"/>
                      <a:gd name="T33" fmla="*/ 55 h 72"/>
                      <a:gd name="T34" fmla="*/ 0 w 53"/>
                      <a:gd name="T35" fmla="*/ 55 h 72"/>
                      <a:gd name="T36" fmla="*/ 8 w 53"/>
                      <a:gd name="T37" fmla="*/ 60 h 72"/>
                      <a:gd name="T38" fmla="*/ 8 w 53"/>
                      <a:gd name="T39" fmla="*/ 60 h 72"/>
                      <a:gd name="T40" fmla="*/ 4 w 53"/>
                      <a:gd name="T41" fmla="*/ 68 h 72"/>
                      <a:gd name="T42" fmla="*/ 0 w 53"/>
                      <a:gd name="T43" fmla="*/ 68 h 72"/>
                      <a:gd name="T44" fmla="*/ 8 w 53"/>
                      <a:gd name="T45" fmla="*/ 68 h 72"/>
                      <a:gd name="T46" fmla="*/ 19 w 53"/>
                      <a:gd name="T47" fmla="*/ 68 h 72"/>
                      <a:gd name="T48" fmla="*/ 41 w 53"/>
                      <a:gd name="T49" fmla="*/ 68 h 72"/>
                      <a:gd name="T50" fmla="*/ 45 w 53"/>
                      <a:gd name="T51" fmla="*/ 68 h 72"/>
                      <a:gd name="T52" fmla="*/ 53 w 53"/>
                      <a:gd name="T53" fmla="*/ 72 h 72"/>
                      <a:gd name="T54" fmla="*/ 49 w 53"/>
                      <a:gd name="T55" fmla="*/ 68 h 72"/>
                      <a:gd name="T56" fmla="*/ 45 w 53"/>
                      <a:gd name="T57" fmla="*/ 64 h 72"/>
                      <a:gd name="T58" fmla="*/ 45 w 53"/>
                      <a:gd name="T59" fmla="*/ 60 h 72"/>
                      <a:gd name="T60" fmla="*/ 45 w 53"/>
                      <a:gd name="T61" fmla="*/ 60 h 72"/>
                      <a:gd name="T62" fmla="*/ 49 w 53"/>
                      <a:gd name="T63" fmla="*/ 55 h 72"/>
                      <a:gd name="T64" fmla="*/ 45 w 53"/>
                      <a:gd name="T65" fmla="*/ 55 h 72"/>
                      <a:gd name="T66" fmla="*/ 41 w 53"/>
                      <a:gd name="T67" fmla="*/ 51 h 72"/>
                      <a:gd name="T68" fmla="*/ 38 w 53"/>
                      <a:gd name="T69" fmla="*/ 47 h 72"/>
                      <a:gd name="T70" fmla="*/ 38 w 53"/>
                      <a:gd name="T71" fmla="*/ 47 h 72"/>
                      <a:gd name="T72" fmla="*/ 45 w 53"/>
                      <a:gd name="T73" fmla="*/ 43 h 72"/>
                      <a:gd name="T74" fmla="*/ 41 w 53"/>
                      <a:gd name="T75" fmla="*/ 43 h 72"/>
                      <a:gd name="T76" fmla="*/ 38 w 53"/>
                      <a:gd name="T77" fmla="*/ 38 h 72"/>
                      <a:gd name="T78" fmla="*/ 34 w 53"/>
                      <a:gd name="T79" fmla="*/ 34 h 72"/>
                      <a:gd name="T80" fmla="*/ 34 w 53"/>
                      <a:gd name="T81" fmla="*/ 34 h 72"/>
                      <a:gd name="T82" fmla="*/ 38 w 53"/>
                      <a:gd name="T83" fmla="*/ 30 h 72"/>
                      <a:gd name="T84" fmla="*/ 38 w 53"/>
                      <a:gd name="T85" fmla="*/ 26 h 72"/>
                      <a:gd name="T86" fmla="*/ 34 w 53"/>
                      <a:gd name="T87" fmla="*/ 26 h 72"/>
                      <a:gd name="T88" fmla="*/ 30 w 53"/>
                      <a:gd name="T89" fmla="*/ 21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72"/>
                      <a:gd name="T137" fmla="*/ 53 w 53"/>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72">
                        <a:moveTo>
                          <a:pt x="30" y="21"/>
                        </a:moveTo>
                        <a:lnTo>
                          <a:pt x="30" y="21"/>
                        </a:lnTo>
                        <a:lnTo>
                          <a:pt x="30" y="17"/>
                        </a:lnTo>
                        <a:lnTo>
                          <a:pt x="26" y="17"/>
                        </a:lnTo>
                        <a:lnTo>
                          <a:pt x="26" y="13"/>
                        </a:lnTo>
                        <a:lnTo>
                          <a:pt x="23" y="9"/>
                        </a:lnTo>
                        <a:lnTo>
                          <a:pt x="23" y="4"/>
                        </a:lnTo>
                        <a:lnTo>
                          <a:pt x="23" y="0"/>
                        </a:lnTo>
                        <a:lnTo>
                          <a:pt x="23" y="4"/>
                        </a:lnTo>
                        <a:lnTo>
                          <a:pt x="19" y="4"/>
                        </a:lnTo>
                        <a:lnTo>
                          <a:pt x="15" y="17"/>
                        </a:lnTo>
                        <a:lnTo>
                          <a:pt x="15" y="21"/>
                        </a:lnTo>
                        <a:lnTo>
                          <a:pt x="11" y="21"/>
                        </a:lnTo>
                        <a:lnTo>
                          <a:pt x="11" y="26"/>
                        </a:lnTo>
                        <a:lnTo>
                          <a:pt x="11" y="30"/>
                        </a:lnTo>
                        <a:lnTo>
                          <a:pt x="8" y="30"/>
                        </a:lnTo>
                        <a:lnTo>
                          <a:pt x="8" y="34"/>
                        </a:lnTo>
                        <a:lnTo>
                          <a:pt x="11" y="34"/>
                        </a:lnTo>
                        <a:lnTo>
                          <a:pt x="4" y="43"/>
                        </a:lnTo>
                        <a:lnTo>
                          <a:pt x="8" y="43"/>
                        </a:lnTo>
                        <a:lnTo>
                          <a:pt x="8" y="47"/>
                        </a:lnTo>
                        <a:lnTo>
                          <a:pt x="8" y="51"/>
                        </a:lnTo>
                        <a:lnTo>
                          <a:pt x="4" y="51"/>
                        </a:lnTo>
                        <a:lnTo>
                          <a:pt x="0" y="55"/>
                        </a:lnTo>
                        <a:lnTo>
                          <a:pt x="4" y="55"/>
                        </a:lnTo>
                        <a:lnTo>
                          <a:pt x="8" y="60"/>
                        </a:lnTo>
                        <a:lnTo>
                          <a:pt x="8" y="64"/>
                        </a:lnTo>
                        <a:lnTo>
                          <a:pt x="4" y="64"/>
                        </a:lnTo>
                        <a:lnTo>
                          <a:pt x="4" y="68"/>
                        </a:lnTo>
                        <a:lnTo>
                          <a:pt x="0" y="68"/>
                        </a:lnTo>
                        <a:lnTo>
                          <a:pt x="4" y="68"/>
                        </a:lnTo>
                        <a:lnTo>
                          <a:pt x="8" y="68"/>
                        </a:lnTo>
                        <a:lnTo>
                          <a:pt x="11" y="68"/>
                        </a:lnTo>
                        <a:lnTo>
                          <a:pt x="15" y="68"/>
                        </a:lnTo>
                        <a:lnTo>
                          <a:pt x="19" y="68"/>
                        </a:lnTo>
                        <a:lnTo>
                          <a:pt x="19" y="72"/>
                        </a:lnTo>
                        <a:lnTo>
                          <a:pt x="41" y="68"/>
                        </a:lnTo>
                        <a:lnTo>
                          <a:pt x="45" y="68"/>
                        </a:lnTo>
                        <a:lnTo>
                          <a:pt x="53" y="72"/>
                        </a:lnTo>
                        <a:lnTo>
                          <a:pt x="53" y="68"/>
                        </a:lnTo>
                        <a:lnTo>
                          <a:pt x="49" y="68"/>
                        </a:lnTo>
                        <a:lnTo>
                          <a:pt x="45" y="64"/>
                        </a:lnTo>
                        <a:lnTo>
                          <a:pt x="41" y="60"/>
                        </a:lnTo>
                        <a:lnTo>
                          <a:pt x="45" y="60"/>
                        </a:lnTo>
                        <a:lnTo>
                          <a:pt x="49" y="60"/>
                        </a:lnTo>
                        <a:lnTo>
                          <a:pt x="49" y="55"/>
                        </a:lnTo>
                        <a:lnTo>
                          <a:pt x="45" y="55"/>
                        </a:lnTo>
                        <a:lnTo>
                          <a:pt x="45" y="51"/>
                        </a:lnTo>
                        <a:lnTo>
                          <a:pt x="41" y="51"/>
                        </a:lnTo>
                        <a:lnTo>
                          <a:pt x="38" y="51"/>
                        </a:lnTo>
                        <a:lnTo>
                          <a:pt x="38" y="47"/>
                        </a:lnTo>
                        <a:lnTo>
                          <a:pt x="41" y="43"/>
                        </a:lnTo>
                        <a:lnTo>
                          <a:pt x="45" y="43"/>
                        </a:lnTo>
                        <a:lnTo>
                          <a:pt x="41" y="43"/>
                        </a:lnTo>
                        <a:lnTo>
                          <a:pt x="41" y="38"/>
                        </a:lnTo>
                        <a:lnTo>
                          <a:pt x="38" y="38"/>
                        </a:lnTo>
                        <a:lnTo>
                          <a:pt x="38" y="34"/>
                        </a:lnTo>
                        <a:lnTo>
                          <a:pt x="34" y="34"/>
                        </a:lnTo>
                        <a:lnTo>
                          <a:pt x="34" y="30"/>
                        </a:lnTo>
                        <a:lnTo>
                          <a:pt x="38" y="30"/>
                        </a:lnTo>
                        <a:lnTo>
                          <a:pt x="38" y="26"/>
                        </a:lnTo>
                        <a:lnTo>
                          <a:pt x="34" y="26"/>
                        </a:lnTo>
                        <a:lnTo>
                          <a:pt x="30" y="21"/>
                        </a:lnTo>
                        <a:close/>
                      </a:path>
                    </a:pathLst>
                  </a:custGeom>
                  <a:solidFill>
                    <a:srgbClr val="114324"/>
                  </a:solidFill>
                  <a:ln w="6350">
                    <a:solidFill>
                      <a:srgbClr val="114324"/>
                    </a:solidFill>
                    <a:round/>
                    <a:headEnd/>
                    <a:tailEnd/>
                  </a:ln>
                </p:spPr>
                <p:txBody>
                  <a:bodyPr/>
                  <a:lstStyle/>
                  <a:p>
                    <a:endParaRPr lang="fa-IR"/>
                  </a:p>
                </p:txBody>
              </p:sp>
            </p:grpSp>
          </p:grpSp>
          <p:sp>
            <p:nvSpPr>
              <p:cNvPr id="954" name="Freeform 1569"/>
              <p:cNvSpPr>
                <a:spLocks/>
              </p:cNvSpPr>
              <p:nvPr/>
            </p:nvSpPr>
            <p:spPr bwMode="auto">
              <a:xfrm>
                <a:off x="1476" y="3477"/>
                <a:ext cx="37" cy="64"/>
              </a:xfrm>
              <a:custGeom>
                <a:avLst/>
                <a:gdLst>
                  <a:gd name="T0" fmla="*/ 11 w 37"/>
                  <a:gd name="T1" fmla="*/ 17 h 64"/>
                  <a:gd name="T2" fmla="*/ 7 w 37"/>
                  <a:gd name="T3" fmla="*/ 30 h 64"/>
                  <a:gd name="T4" fmla="*/ 7 w 37"/>
                  <a:gd name="T5" fmla="*/ 38 h 64"/>
                  <a:gd name="T6" fmla="*/ 7 w 37"/>
                  <a:gd name="T7" fmla="*/ 38 h 64"/>
                  <a:gd name="T8" fmla="*/ 7 w 37"/>
                  <a:gd name="T9" fmla="*/ 47 h 64"/>
                  <a:gd name="T10" fmla="*/ 3 w 37"/>
                  <a:gd name="T11" fmla="*/ 47 h 64"/>
                  <a:gd name="T12" fmla="*/ 3 w 37"/>
                  <a:gd name="T13" fmla="*/ 51 h 64"/>
                  <a:gd name="T14" fmla="*/ 3 w 37"/>
                  <a:gd name="T15" fmla="*/ 55 h 64"/>
                  <a:gd name="T16" fmla="*/ 0 w 37"/>
                  <a:gd name="T17" fmla="*/ 64 h 64"/>
                  <a:gd name="T18" fmla="*/ 0 w 37"/>
                  <a:gd name="T19" fmla="*/ 64 h 64"/>
                  <a:gd name="T20" fmla="*/ 3 w 37"/>
                  <a:gd name="T21" fmla="*/ 64 h 64"/>
                  <a:gd name="T22" fmla="*/ 11 w 37"/>
                  <a:gd name="T23" fmla="*/ 64 h 64"/>
                  <a:gd name="T24" fmla="*/ 15 w 37"/>
                  <a:gd name="T25" fmla="*/ 64 h 64"/>
                  <a:gd name="T26" fmla="*/ 15 w 37"/>
                  <a:gd name="T27" fmla="*/ 64 h 64"/>
                  <a:gd name="T28" fmla="*/ 18 w 37"/>
                  <a:gd name="T29" fmla="*/ 64 h 64"/>
                  <a:gd name="T30" fmla="*/ 18 w 37"/>
                  <a:gd name="T31" fmla="*/ 64 h 64"/>
                  <a:gd name="T32" fmla="*/ 22 w 37"/>
                  <a:gd name="T33" fmla="*/ 59 h 64"/>
                  <a:gd name="T34" fmla="*/ 26 w 37"/>
                  <a:gd name="T35" fmla="*/ 64 h 64"/>
                  <a:gd name="T36" fmla="*/ 26 w 37"/>
                  <a:gd name="T37" fmla="*/ 64 h 64"/>
                  <a:gd name="T38" fmla="*/ 30 w 37"/>
                  <a:gd name="T39" fmla="*/ 64 h 64"/>
                  <a:gd name="T40" fmla="*/ 34 w 37"/>
                  <a:gd name="T41" fmla="*/ 64 h 64"/>
                  <a:gd name="T42" fmla="*/ 37 w 37"/>
                  <a:gd name="T43" fmla="*/ 64 h 64"/>
                  <a:gd name="T44" fmla="*/ 34 w 37"/>
                  <a:gd name="T45" fmla="*/ 59 h 64"/>
                  <a:gd name="T46" fmla="*/ 30 w 37"/>
                  <a:gd name="T47" fmla="*/ 55 h 64"/>
                  <a:gd name="T48" fmla="*/ 30 w 37"/>
                  <a:gd name="T49" fmla="*/ 51 h 64"/>
                  <a:gd name="T50" fmla="*/ 26 w 37"/>
                  <a:gd name="T51" fmla="*/ 51 h 64"/>
                  <a:gd name="T52" fmla="*/ 30 w 37"/>
                  <a:gd name="T53" fmla="*/ 47 h 64"/>
                  <a:gd name="T54" fmla="*/ 30 w 37"/>
                  <a:gd name="T55" fmla="*/ 47 h 64"/>
                  <a:gd name="T56" fmla="*/ 26 w 37"/>
                  <a:gd name="T57" fmla="*/ 42 h 64"/>
                  <a:gd name="T58" fmla="*/ 26 w 37"/>
                  <a:gd name="T59" fmla="*/ 38 h 64"/>
                  <a:gd name="T60" fmla="*/ 26 w 37"/>
                  <a:gd name="T61" fmla="*/ 34 h 64"/>
                  <a:gd name="T62" fmla="*/ 26 w 37"/>
                  <a:gd name="T63" fmla="*/ 34 h 64"/>
                  <a:gd name="T64" fmla="*/ 26 w 37"/>
                  <a:gd name="T65" fmla="*/ 30 h 64"/>
                  <a:gd name="T66" fmla="*/ 26 w 37"/>
                  <a:gd name="T67" fmla="*/ 25 h 64"/>
                  <a:gd name="T68" fmla="*/ 22 w 37"/>
                  <a:gd name="T69" fmla="*/ 25 h 64"/>
                  <a:gd name="T70" fmla="*/ 22 w 37"/>
                  <a:gd name="T71" fmla="*/ 25 h 64"/>
                  <a:gd name="T72" fmla="*/ 22 w 37"/>
                  <a:gd name="T73" fmla="*/ 21 h 64"/>
                  <a:gd name="T74" fmla="*/ 26 w 37"/>
                  <a:gd name="T75" fmla="*/ 21 h 64"/>
                  <a:gd name="T76" fmla="*/ 22 w 37"/>
                  <a:gd name="T77" fmla="*/ 17 h 64"/>
                  <a:gd name="T78" fmla="*/ 22 w 37"/>
                  <a:gd name="T79" fmla="*/ 13 h 64"/>
                  <a:gd name="T80" fmla="*/ 22 w 37"/>
                  <a:gd name="T81" fmla="*/ 8 h 64"/>
                  <a:gd name="T82" fmla="*/ 18 w 37"/>
                  <a:gd name="T83" fmla="*/ 4 h 64"/>
                  <a:gd name="T84" fmla="*/ 18 w 37"/>
                  <a:gd name="T85" fmla="*/ 4 h 64"/>
                  <a:gd name="T86" fmla="*/ 18 w 37"/>
                  <a:gd name="T87" fmla="*/ 0 h 64"/>
                  <a:gd name="T88" fmla="*/ 15 w 37"/>
                  <a:gd name="T89" fmla="*/ 0 h 64"/>
                  <a:gd name="T90" fmla="*/ 15 w 37"/>
                  <a:gd name="T91" fmla="*/ 4 h 64"/>
                  <a:gd name="T92" fmla="*/ 15 w 37"/>
                  <a:gd name="T93" fmla="*/ 4 h 64"/>
                  <a:gd name="T94" fmla="*/ 15 w 37"/>
                  <a:gd name="T95" fmla="*/ 8 h 64"/>
                  <a:gd name="T96" fmla="*/ 11 w 37"/>
                  <a:gd name="T97" fmla="*/ 13 h 64"/>
                  <a:gd name="T98" fmla="*/ 11 w 37"/>
                  <a:gd name="T99" fmla="*/ 13 h 64"/>
                  <a:gd name="T100" fmla="*/ 11 w 37"/>
                  <a:gd name="T101" fmla="*/ 17 h 64"/>
                  <a:gd name="T102" fmla="*/ 11 w 37"/>
                  <a:gd name="T103" fmla="*/ 1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64"/>
                  <a:gd name="T158" fmla="*/ 37 w 37"/>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64">
                    <a:moveTo>
                      <a:pt x="11" y="17"/>
                    </a:moveTo>
                    <a:lnTo>
                      <a:pt x="11" y="17"/>
                    </a:lnTo>
                    <a:lnTo>
                      <a:pt x="11" y="30"/>
                    </a:lnTo>
                    <a:lnTo>
                      <a:pt x="7" y="30"/>
                    </a:lnTo>
                    <a:lnTo>
                      <a:pt x="7" y="34"/>
                    </a:lnTo>
                    <a:lnTo>
                      <a:pt x="7" y="38"/>
                    </a:lnTo>
                    <a:lnTo>
                      <a:pt x="7" y="47"/>
                    </a:lnTo>
                    <a:lnTo>
                      <a:pt x="3" y="47"/>
                    </a:lnTo>
                    <a:lnTo>
                      <a:pt x="3" y="51"/>
                    </a:lnTo>
                    <a:lnTo>
                      <a:pt x="3" y="55"/>
                    </a:lnTo>
                    <a:lnTo>
                      <a:pt x="0" y="59"/>
                    </a:lnTo>
                    <a:lnTo>
                      <a:pt x="0" y="64"/>
                    </a:lnTo>
                    <a:lnTo>
                      <a:pt x="3" y="64"/>
                    </a:lnTo>
                    <a:lnTo>
                      <a:pt x="7" y="64"/>
                    </a:lnTo>
                    <a:lnTo>
                      <a:pt x="11" y="64"/>
                    </a:lnTo>
                    <a:lnTo>
                      <a:pt x="15" y="64"/>
                    </a:lnTo>
                    <a:lnTo>
                      <a:pt x="18" y="64"/>
                    </a:lnTo>
                    <a:lnTo>
                      <a:pt x="18" y="59"/>
                    </a:lnTo>
                    <a:lnTo>
                      <a:pt x="22" y="59"/>
                    </a:lnTo>
                    <a:lnTo>
                      <a:pt x="26" y="59"/>
                    </a:lnTo>
                    <a:lnTo>
                      <a:pt x="26" y="64"/>
                    </a:lnTo>
                    <a:lnTo>
                      <a:pt x="30" y="64"/>
                    </a:lnTo>
                    <a:lnTo>
                      <a:pt x="34" y="64"/>
                    </a:lnTo>
                    <a:lnTo>
                      <a:pt x="37" y="64"/>
                    </a:lnTo>
                    <a:lnTo>
                      <a:pt x="34" y="64"/>
                    </a:lnTo>
                    <a:lnTo>
                      <a:pt x="34" y="59"/>
                    </a:lnTo>
                    <a:lnTo>
                      <a:pt x="30" y="55"/>
                    </a:lnTo>
                    <a:lnTo>
                      <a:pt x="30" y="51"/>
                    </a:lnTo>
                    <a:lnTo>
                      <a:pt x="26" y="51"/>
                    </a:lnTo>
                    <a:lnTo>
                      <a:pt x="30" y="47"/>
                    </a:lnTo>
                    <a:lnTo>
                      <a:pt x="26" y="42"/>
                    </a:lnTo>
                    <a:lnTo>
                      <a:pt x="26" y="38"/>
                    </a:lnTo>
                    <a:lnTo>
                      <a:pt x="26" y="34"/>
                    </a:lnTo>
                    <a:lnTo>
                      <a:pt x="26" y="30"/>
                    </a:lnTo>
                    <a:lnTo>
                      <a:pt x="26" y="25"/>
                    </a:lnTo>
                    <a:lnTo>
                      <a:pt x="22" y="25"/>
                    </a:lnTo>
                    <a:lnTo>
                      <a:pt x="22" y="21"/>
                    </a:lnTo>
                    <a:lnTo>
                      <a:pt x="26" y="21"/>
                    </a:lnTo>
                    <a:lnTo>
                      <a:pt x="22" y="17"/>
                    </a:lnTo>
                    <a:lnTo>
                      <a:pt x="22" y="13"/>
                    </a:lnTo>
                    <a:lnTo>
                      <a:pt x="22" y="8"/>
                    </a:lnTo>
                    <a:lnTo>
                      <a:pt x="18" y="4"/>
                    </a:lnTo>
                    <a:lnTo>
                      <a:pt x="18" y="0"/>
                    </a:lnTo>
                    <a:lnTo>
                      <a:pt x="15" y="0"/>
                    </a:lnTo>
                    <a:lnTo>
                      <a:pt x="15" y="4"/>
                    </a:lnTo>
                    <a:lnTo>
                      <a:pt x="15" y="8"/>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grpSp>
            <p:nvGrpSpPr>
              <p:cNvPr id="955" name="Group 1570"/>
              <p:cNvGrpSpPr>
                <a:grpSpLocks/>
              </p:cNvGrpSpPr>
              <p:nvPr/>
            </p:nvGrpSpPr>
            <p:grpSpPr bwMode="auto">
              <a:xfrm>
                <a:off x="1476" y="3519"/>
                <a:ext cx="79" cy="102"/>
                <a:chOff x="1476" y="3519"/>
                <a:chExt cx="79" cy="102"/>
              </a:xfrm>
            </p:grpSpPr>
            <p:sp>
              <p:nvSpPr>
                <p:cNvPr id="1231" name="Freeform 1571"/>
                <p:cNvSpPr>
                  <a:spLocks/>
                </p:cNvSpPr>
                <p:nvPr/>
              </p:nvSpPr>
              <p:spPr bwMode="auto">
                <a:xfrm>
                  <a:off x="1506" y="3592"/>
                  <a:ext cx="49" cy="29"/>
                </a:xfrm>
                <a:custGeom>
                  <a:avLst/>
                  <a:gdLst>
                    <a:gd name="T0" fmla="*/ 37 w 49"/>
                    <a:gd name="T1" fmla="*/ 17 h 29"/>
                    <a:gd name="T2" fmla="*/ 26 w 49"/>
                    <a:gd name="T3" fmla="*/ 12 h 29"/>
                    <a:gd name="T4" fmla="*/ 22 w 49"/>
                    <a:gd name="T5" fmla="*/ 12 h 29"/>
                    <a:gd name="T6" fmla="*/ 22 w 49"/>
                    <a:gd name="T7" fmla="*/ 12 h 29"/>
                    <a:gd name="T8" fmla="*/ 19 w 49"/>
                    <a:gd name="T9" fmla="*/ 8 h 29"/>
                    <a:gd name="T10" fmla="*/ 15 w 49"/>
                    <a:gd name="T11" fmla="*/ 8 h 29"/>
                    <a:gd name="T12" fmla="*/ 15 w 49"/>
                    <a:gd name="T13" fmla="*/ 4 h 29"/>
                    <a:gd name="T14" fmla="*/ 11 w 49"/>
                    <a:gd name="T15" fmla="*/ 4 h 29"/>
                    <a:gd name="T16" fmla="*/ 7 w 49"/>
                    <a:gd name="T17" fmla="*/ 0 h 29"/>
                    <a:gd name="T18" fmla="*/ 4 w 49"/>
                    <a:gd name="T19" fmla="*/ 0 h 29"/>
                    <a:gd name="T20" fmla="*/ 4 w 49"/>
                    <a:gd name="T21" fmla="*/ 4 h 29"/>
                    <a:gd name="T22" fmla="*/ 4 w 49"/>
                    <a:gd name="T23" fmla="*/ 12 h 29"/>
                    <a:gd name="T24" fmla="*/ 4 w 49"/>
                    <a:gd name="T25" fmla="*/ 12 h 29"/>
                    <a:gd name="T26" fmla="*/ 4 w 49"/>
                    <a:gd name="T27" fmla="*/ 17 h 29"/>
                    <a:gd name="T28" fmla="*/ 4 w 49"/>
                    <a:gd name="T29" fmla="*/ 17 h 29"/>
                    <a:gd name="T30" fmla="*/ 4 w 49"/>
                    <a:gd name="T31" fmla="*/ 17 h 29"/>
                    <a:gd name="T32" fmla="*/ 4 w 49"/>
                    <a:gd name="T33" fmla="*/ 21 h 29"/>
                    <a:gd name="T34" fmla="*/ 0 w 49"/>
                    <a:gd name="T35" fmla="*/ 25 h 29"/>
                    <a:gd name="T36" fmla="*/ 0 w 49"/>
                    <a:gd name="T37" fmla="*/ 29 h 29"/>
                    <a:gd name="T38" fmla="*/ 0 w 49"/>
                    <a:gd name="T39" fmla="*/ 29 h 29"/>
                    <a:gd name="T40" fmla="*/ 0 w 49"/>
                    <a:gd name="T41" fmla="*/ 29 h 29"/>
                    <a:gd name="T42" fmla="*/ 7 w 49"/>
                    <a:gd name="T43" fmla="*/ 29 h 29"/>
                    <a:gd name="T44" fmla="*/ 11 w 49"/>
                    <a:gd name="T45" fmla="*/ 25 h 29"/>
                    <a:gd name="T46" fmla="*/ 11 w 49"/>
                    <a:gd name="T47" fmla="*/ 25 h 29"/>
                    <a:gd name="T48" fmla="*/ 15 w 49"/>
                    <a:gd name="T49" fmla="*/ 29 h 29"/>
                    <a:gd name="T50" fmla="*/ 19 w 49"/>
                    <a:gd name="T51" fmla="*/ 29 h 29"/>
                    <a:gd name="T52" fmla="*/ 19 w 49"/>
                    <a:gd name="T53" fmla="*/ 29 h 29"/>
                    <a:gd name="T54" fmla="*/ 22 w 49"/>
                    <a:gd name="T55" fmla="*/ 29 h 29"/>
                    <a:gd name="T56" fmla="*/ 26 w 49"/>
                    <a:gd name="T57" fmla="*/ 29 h 29"/>
                    <a:gd name="T58" fmla="*/ 26 w 49"/>
                    <a:gd name="T59" fmla="*/ 29 h 29"/>
                    <a:gd name="T60" fmla="*/ 30 w 49"/>
                    <a:gd name="T61" fmla="*/ 29 h 29"/>
                    <a:gd name="T62" fmla="*/ 30 w 49"/>
                    <a:gd name="T63" fmla="*/ 29 h 29"/>
                    <a:gd name="T64" fmla="*/ 34 w 49"/>
                    <a:gd name="T65" fmla="*/ 29 h 29"/>
                    <a:gd name="T66" fmla="*/ 37 w 49"/>
                    <a:gd name="T67" fmla="*/ 29 h 29"/>
                    <a:gd name="T68" fmla="*/ 37 w 49"/>
                    <a:gd name="T69" fmla="*/ 29 h 29"/>
                    <a:gd name="T70" fmla="*/ 41 w 49"/>
                    <a:gd name="T71" fmla="*/ 29 h 29"/>
                    <a:gd name="T72" fmla="*/ 45 w 49"/>
                    <a:gd name="T73" fmla="*/ 29 h 29"/>
                    <a:gd name="T74" fmla="*/ 45 w 49"/>
                    <a:gd name="T75" fmla="*/ 29 h 29"/>
                    <a:gd name="T76" fmla="*/ 49 w 49"/>
                    <a:gd name="T77" fmla="*/ 25 h 29"/>
                    <a:gd name="T78" fmla="*/ 45 w 49"/>
                    <a:gd name="T79" fmla="*/ 25 h 29"/>
                    <a:gd name="T80" fmla="*/ 41 w 49"/>
                    <a:gd name="T81" fmla="*/ 25 h 29"/>
                    <a:gd name="T82" fmla="*/ 41 w 49"/>
                    <a:gd name="T83" fmla="*/ 21 h 29"/>
                    <a:gd name="T84" fmla="*/ 41 w 49"/>
                    <a:gd name="T85" fmla="*/ 21 h 29"/>
                    <a:gd name="T86" fmla="*/ 37 w 49"/>
                    <a:gd name="T87" fmla="*/ 21 h 29"/>
                    <a:gd name="T88" fmla="*/ 37 w 49"/>
                    <a:gd name="T89" fmla="*/ 17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29"/>
                    <a:gd name="T137" fmla="*/ 49 w 49"/>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29">
                      <a:moveTo>
                        <a:pt x="37" y="17"/>
                      </a:moveTo>
                      <a:lnTo>
                        <a:pt x="37" y="17"/>
                      </a:lnTo>
                      <a:lnTo>
                        <a:pt x="30" y="17"/>
                      </a:lnTo>
                      <a:lnTo>
                        <a:pt x="26" y="12"/>
                      </a:lnTo>
                      <a:lnTo>
                        <a:pt x="22" y="12"/>
                      </a:lnTo>
                      <a:lnTo>
                        <a:pt x="22" y="8"/>
                      </a:lnTo>
                      <a:lnTo>
                        <a:pt x="19" y="8"/>
                      </a:lnTo>
                      <a:lnTo>
                        <a:pt x="15" y="8"/>
                      </a:lnTo>
                      <a:lnTo>
                        <a:pt x="15" y="4"/>
                      </a:lnTo>
                      <a:lnTo>
                        <a:pt x="11" y="4"/>
                      </a:lnTo>
                      <a:lnTo>
                        <a:pt x="7" y="0"/>
                      </a:lnTo>
                      <a:lnTo>
                        <a:pt x="4" y="0"/>
                      </a:lnTo>
                      <a:lnTo>
                        <a:pt x="4" y="4"/>
                      </a:lnTo>
                      <a:lnTo>
                        <a:pt x="4" y="8"/>
                      </a:lnTo>
                      <a:lnTo>
                        <a:pt x="4" y="12"/>
                      </a:lnTo>
                      <a:lnTo>
                        <a:pt x="4" y="17"/>
                      </a:lnTo>
                      <a:lnTo>
                        <a:pt x="4" y="21"/>
                      </a:lnTo>
                      <a:lnTo>
                        <a:pt x="4" y="25"/>
                      </a:lnTo>
                      <a:lnTo>
                        <a:pt x="0" y="25"/>
                      </a:lnTo>
                      <a:lnTo>
                        <a:pt x="0" y="29"/>
                      </a:lnTo>
                      <a:lnTo>
                        <a:pt x="4" y="29"/>
                      </a:lnTo>
                      <a:lnTo>
                        <a:pt x="7" y="29"/>
                      </a:lnTo>
                      <a:lnTo>
                        <a:pt x="11" y="25"/>
                      </a:lnTo>
                      <a:lnTo>
                        <a:pt x="15" y="29"/>
                      </a:lnTo>
                      <a:lnTo>
                        <a:pt x="19" y="29"/>
                      </a:lnTo>
                      <a:lnTo>
                        <a:pt x="19" y="25"/>
                      </a:lnTo>
                      <a:lnTo>
                        <a:pt x="19" y="29"/>
                      </a:lnTo>
                      <a:lnTo>
                        <a:pt x="22" y="29"/>
                      </a:lnTo>
                      <a:lnTo>
                        <a:pt x="26" y="29"/>
                      </a:lnTo>
                      <a:lnTo>
                        <a:pt x="30" y="29"/>
                      </a:lnTo>
                      <a:lnTo>
                        <a:pt x="34" y="29"/>
                      </a:lnTo>
                      <a:lnTo>
                        <a:pt x="37" y="29"/>
                      </a:lnTo>
                      <a:lnTo>
                        <a:pt x="41" y="29"/>
                      </a:lnTo>
                      <a:lnTo>
                        <a:pt x="45" y="29"/>
                      </a:lnTo>
                      <a:lnTo>
                        <a:pt x="49" y="29"/>
                      </a:lnTo>
                      <a:lnTo>
                        <a:pt x="49" y="25"/>
                      </a:lnTo>
                      <a:lnTo>
                        <a:pt x="45" y="25"/>
                      </a:lnTo>
                      <a:lnTo>
                        <a:pt x="41" y="25"/>
                      </a:lnTo>
                      <a:lnTo>
                        <a:pt x="41" y="21"/>
                      </a:lnTo>
                      <a:lnTo>
                        <a:pt x="37" y="21"/>
                      </a:lnTo>
                      <a:lnTo>
                        <a:pt x="37" y="17"/>
                      </a:lnTo>
                      <a:close/>
                    </a:path>
                  </a:pathLst>
                </a:custGeom>
                <a:solidFill>
                  <a:srgbClr val="000000"/>
                </a:solidFill>
                <a:ln w="6350">
                  <a:solidFill>
                    <a:srgbClr val="000000"/>
                  </a:solidFill>
                  <a:round/>
                  <a:headEnd/>
                  <a:tailEnd/>
                </a:ln>
              </p:spPr>
              <p:txBody>
                <a:bodyPr/>
                <a:lstStyle/>
                <a:p>
                  <a:endParaRPr lang="fa-IR"/>
                </a:p>
              </p:txBody>
            </p:sp>
            <p:sp>
              <p:nvSpPr>
                <p:cNvPr id="1232" name="Freeform 1572"/>
                <p:cNvSpPr>
                  <a:spLocks/>
                </p:cNvSpPr>
                <p:nvPr/>
              </p:nvSpPr>
              <p:spPr bwMode="auto">
                <a:xfrm>
                  <a:off x="1494" y="3600"/>
                  <a:ext cx="16" cy="9"/>
                </a:xfrm>
                <a:custGeom>
                  <a:avLst/>
                  <a:gdLst>
                    <a:gd name="T0" fmla="*/ 12 w 16"/>
                    <a:gd name="T1" fmla="*/ 9 h 9"/>
                    <a:gd name="T2" fmla="*/ 12 w 16"/>
                    <a:gd name="T3" fmla="*/ 9 h 9"/>
                    <a:gd name="T4" fmla="*/ 12 w 16"/>
                    <a:gd name="T5" fmla="*/ 9 h 9"/>
                    <a:gd name="T6" fmla="*/ 12 w 16"/>
                    <a:gd name="T7" fmla="*/ 4 h 9"/>
                    <a:gd name="T8" fmla="*/ 12 w 16"/>
                    <a:gd name="T9" fmla="*/ 4 h 9"/>
                    <a:gd name="T10" fmla="*/ 8 w 16"/>
                    <a:gd name="T11" fmla="*/ 4 h 9"/>
                    <a:gd name="T12" fmla="*/ 4 w 16"/>
                    <a:gd name="T13" fmla="*/ 4 h 9"/>
                    <a:gd name="T14" fmla="*/ 0 w 16"/>
                    <a:gd name="T15" fmla="*/ 0 h 9"/>
                    <a:gd name="T16" fmla="*/ 0 w 16"/>
                    <a:gd name="T17" fmla="*/ 0 h 9"/>
                    <a:gd name="T18" fmla="*/ 0 w 16"/>
                    <a:gd name="T19" fmla="*/ 4 h 9"/>
                    <a:gd name="T20" fmla="*/ 8 w 16"/>
                    <a:gd name="T21" fmla="*/ 9 h 9"/>
                    <a:gd name="T22" fmla="*/ 12 w 16"/>
                    <a:gd name="T23" fmla="*/ 9 h 9"/>
                    <a:gd name="T24" fmla="*/ 16 w 16"/>
                    <a:gd name="T25" fmla="*/ 9 h 9"/>
                    <a:gd name="T26" fmla="*/ 12 w 16"/>
                    <a:gd name="T27" fmla="*/ 9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9"/>
                    <a:gd name="T44" fmla="*/ 16 w 1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9">
                      <a:moveTo>
                        <a:pt x="12" y="9"/>
                      </a:moveTo>
                      <a:lnTo>
                        <a:pt x="12" y="9"/>
                      </a:lnTo>
                      <a:lnTo>
                        <a:pt x="12" y="4"/>
                      </a:lnTo>
                      <a:lnTo>
                        <a:pt x="8" y="4"/>
                      </a:lnTo>
                      <a:lnTo>
                        <a:pt x="4" y="4"/>
                      </a:lnTo>
                      <a:lnTo>
                        <a:pt x="0" y="0"/>
                      </a:lnTo>
                      <a:lnTo>
                        <a:pt x="0" y="4"/>
                      </a:lnTo>
                      <a:lnTo>
                        <a:pt x="8" y="9"/>
                      </a:lnTo>
                      <a:lnTo>
                        <a:pt x="12" y="9"/>
                      </a:lnTo>
                      <a:lnTo>
                        <a:pt x="16" y="9"/>
                      </a:lnTo>
                      <a:lnTo>
                        <a:pt x="12" y="9"/>
                      </a:lnTo>
                      <a:close/>
                    </a:path>
                  </a:pathLst>
                </a:custGeom>
                <a:solidFill>
                  <a:srgbClr val="000000"/>
                </a:solidFill>
                <a:ln w="6350">
                  <a:solidFill>
                    <a:srgbClr val="000000"/>
                  </a:solidFill>
                  <a:round/>
                  <a:headEnd/>
                  <a:tailEnd/>
                </a:ln>
              </p:spPr>
              <p:txBody>
                <a:bodyPr/>
                <a:lstStyle/>
                <a:p>
                  <a:endParaRPr lang="fa-IR"/>
                </a:p>
              </p:txBody>
            </p:sp>
            <p:sp>
              <p:nvSpPr>
                <p:cNvPr id="1233" name="Freeform 1573"/>
                <p:cNvSpPr>
                  <a:spLocks/>
                </p:cNvSpPr>
                <p:nvPr/>
              </p:nvSpPr>
              <p:spPr bwMode="auto">
                <a:xfrm>
                  <a:off x="1487" y="3583"/>
                  <a:ext cx="7" cy="21"/>
                </a:xfrm>
                <a:custGeom>
                  <a:avLst/>
                  <a:gdLst>
                    <a:gd name="T0" fmla="*/ 0 w 7"/>
                    <a:gd name="T1" fmla="*/ 0 h 21"/>
                    <a:gd name="T2" fmla="*/ 0 w 7"/>
                    <a:gd name="T3" fmla="*/ 0 h 21"/>
                    <a:gd name="T4" fmla="*/ 4 w 7"/>
                    <a:gd name="T5" fmla="*/ 21 h 21"/>
                    <a:gd name="T6" fmla="*/ 7 w 7"/>
                    <a:gd name="T7" fmla="*/ 17 h 21"/>
                    <a:gd name="T8" fmla="*/ 7 w 7"/>
                    <a:gd name="T9" fmla="*/ 0 h 21"/>
                    <a:gd name="T10" fmla="*/ 0 w 7"/>
                    <a:gd name="T11" fmla="*/ 0 h 21"/>
                    <a:gd name="T12" fmla="*/ 0 60000 65536"/>
                    <a:gd name="T13" fmla="*/ 0 60000 65536"/>
                    <a:gd name="T14" fmla="*/ 0 60000 65536"/>
                    <a:gd name="T15" fmla="*/ 0 60000 65536"/>
                    <a:gd name="T16" fmla="*/ 0 60000 65536"/>
                    <a:gd name="T17" fmla="*/ 0 60000 65536"/>
                    <a:gd name="T18" fmla="*/ 0 w 7"/>
                    <a:gd name="T19" fmla="*/ 0 h 21"/>
                    <a:gd name="T20" fmla="*/ 7 w 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 h="21">
                      <a:moveTo>
                        <a:pt x="0" y="0"/>
                      </a:moveTo>
                      <a:lnTo>
                        <a:pt x="0" y="0"/>
                      </a:lnTo>
                      <a:lnTo>
                        <a:pt x="4" y="21"/>
                      </a:lnTo>
                      <a:lnTo>
                        <a:pt x="7" y="17"/>
                      </a:lnTo>
                      <a:lnTo>
                        <a:pt x="7" y="0"/>
                      </a:lnTo>
                      <a:lnTo>
                        <a:pt x="0" y="0"/>
                      </a:lnTo>
                      <a:close/>
                    </a:path>
                  </a:pathLst>
                </a:custGeom>
                <a:solidFill>
                  <a:srgbClr val="000000"/>
                </a:solidFill>
                <a:ln w="6350">
                  <a:solidFill>
                    <a:srgbClr val="000000"/>
                  </a:solidFill>
                  <a:round/>
                  <a:headEnd/>
                  <a:tailEnd/>
                </a:ln>
              </p:spPr>
              <p:txBody>
                <a:bodyPr/>
                <a:lstStyle/>
                <a:p>
                  <a:endParaRPr lang="fa-IR"/>
                </a:p>
              </p:txBody>
            </p:sp>
            <p:sp>
              <p:nvSpPr>
                <p:cNvPr id="1234" name="Freeform 1574"/>
                <p:cNvSpPr>
                  <a:spLocks/>
                </p:cNvSpPr>
                <p:nvPr/>
              </p:nvSpPr>
              <p:spPr bwMode="auto">
                <a:xfrm>
                  <a:off x="1476" y="3519"/>
                  <a:ext cx="37" cy="68"/>
                </a:xfrm>
                <a:custGeom>
                  <a:avLst/>
                  <a:gdLst>
                    <a:gd name="T0" fmla="*/ 11 w 37"/>
                    <a:gd name="T1" fmla="*/ 22 h 68"/>
                    <a:gd name="T2" fmla="*/ 7 w 37"/>
                    <a:gd name="T3" fmla="*/ 34 h 68"/>
                    <a:gd name="T4" fmla="*/ 7 w 37"/>
                    <a:gd name="T5" fmla="*/ 39 h 68"/>
                    <a:gd name="T6" fmla="*/ 7 w 37"/>
                    <a:gd name="T7" fmla="*/ 43 h 68"/>
                    <a:gd name="T8" fmla="*/ 7 w 37"/>
                    <a:gd name="T9" fmla="*/ 47 h 68"/>
                    <a:gd name="T10" fmla="*/ 7 w 37"/>
                    <a:gd name="T11" fmla="*/ 51 h 68"/>
                    <a:gd name="T12" fmla="*/ 3 w 37"/>
                    <a:gd name="T13" fmla="*/ 51 h 68"/>
                    <a:gd name="T14" fmla="*/ 3 w 37"/>
                    <a:gd name="T15" fmla="*/ 56 h 68"/>
                    <a:gd name="T16" fmla="*/ 0 w 37"/>
                    <a:gd name="T17" fmla="*/ 64 h 68"/>
                    <a:gd name="T18" fmla="*/ 0 w 37"/>
                    <a:gd name="T19" fmla="*/ 68 h 68"/>
                    <a:gd name="T20" fmla="*/ 0 w 37"/>
                    <a:gd name="T21" fmla="*/ 68 h 68"/>
                    <a:gd name="T22" fmla="*/ 7 w 37"/>
                    <a:gd name="T23" fmla="*/ 68 h 68"/>
                    <a:gd name="T24" fmla="*/ 15 w 37"/>
                    <a:gd name="T25" fmla="*/ 64 h 68"/>
                    <a:gd name="T26" fmla="*/ 15 w 37"/>
                    <a:gd name="T27" fmla="*/ 64 h 68"/>
                    <a:gd name="T28" fmla="*/ 18 w 37"/>
                    <a:gd name="T29" fmla="*/ 64 h 68"/>
                    <a:gd name="T30" fmla="*/ 18 w 37"/>
                    <a:gd name="T31" fmla="*/ 64 h 68"/>
                    <a:gd name="T32" fmla="*/ 22 w 37"/>
                    <a:gd name="T33" fmla="*/ 64 h 68"/>
                    <a:gd name="T34" fmla="*/ 26 w 37"/>
                    <a:gd name="T35" fmla="*/ 64 h 68"/>
                    <a:gd name="T36" fmla="*/ 26 w 37"/>
                    <a:gd name="T37" fmla="*/ 68 h 68"/>
                    <a:gd name="T38" fmla="*/ 30 w 37"/>
                    <a:gd name="T39" fmla="*/ 68 h 68"/>
                    <a:gd name="T40" fmla="*/ 37 w 37"/>
                    <a:gd name="T41" fmla="*/ 68 h 68"/>
                    <a:gd name="T42" fmla="*/ 37 w 37"/>
                    <a:gd name="T43" fmla="*/ 68 h 68"/>
                    <a:gd name="T44" fmla="*/ 37 w 37"/>
                    <a:gd name="T45" fmla="*/ 64 h 68"/>
                    <a:gd name="T46" fmla="*/ 34 w 37"/>
                    <a:gd name="T47" fmla="*/ 60 h 68"/>
                    <a:gd name="T48" fmla="*/ 30 w 37"/>
                    <a:gd name="T49" fmla="*/ 56 h 68"/>
                    <a:gd name="T50" fmla="*/ 30 w 37"/>
                    <a:gd name="T51" fmla="*/ 56 h 68"/>
                    <a:gd name="T52" fmla="*/ 30 w 37"/>
                    <a:gd name="T53" fmla="*/ 51 h 68"/>
                    <a:gd name="T54" fmla="*/ 30 w 37"/>
                    <a:gd name="T55" fmla="*/ 51 h 68"/>
                    <a:gd name="T56" fmla="*/ 30 w 37"/>
                    <a:gd name="T57" fmla="*/ 47 h 68"/>
                    <a:gd name="T58" fmla="*/ 26 w 37"/>
                    <a:gd name="T59" fmla="*/ 43 h 68"/>
                    <a:gd name="T60" fmla="*/ 26 w 37"/>
                    <a:gd name="T61" fmla="*/ 43 h 68"/>
                    <a:gd name="T62" fmla="*/ 26 w 37"/>
                    <a:gd name="T63" fmla="*/ 39 h 68"/>
                    <a:gd name="T64" fmla="*/ 26 w 37"/>
                    <a:gd name="T65" fmla="*/ 34 h 68"/>
                    <a:gd name="T66" fmla="*/ 26 w 37"/>
                    <a:gd name="T67" fmla="*/ 34 h 68"/>
                    <a:gd name="T68" fmla="*/ 26 w 37"/>
                    <a:gd name="T69" fmla="*/ 30 h 68"/>
                    <a:gd name="T70" fmla="*/ 26 w 37"/>
                    <a:gd name="T71" fmla="*/ 26 h 68"/>
                    <a:gd name="T72" fmla="*/ 26 w 37"/>
                    <a:gd name="T73" fmla="*/ 26 h 68"/>
                    <a:gd name="T74" fmla="*/ 26 w 37"/>
                    <a:gd name="T75" fmla="*/ 22 h 68"/>
                    <a:gd name="T76" fmla="*/ 26 w 37"/>
                    <a:gd name="T77" fmla="*/ 22 h 68"/>
                    <a:gd name="T78" fmla="*/ 22 w 37"/>
                    <a:gd name="T79" fmla="*/ 17 h 68"/>
                    <a:gd name="T80" fmla="*/ 22 w 37"/>
                    <a:gd name="T81" fmla="*/ 13 h 68"/>
                    <a:gd name="T82" fmla="*/ 22 w 37"/>
                    <a:gd name="T83" fmla="*/ 9 h 68"/>
                    <a:gd name="T84" fmla="*/ 18 w 37"/>
                    <a:gd name="T85" fmla="*/ 5 h 68"/>
                    <a:gd name="T86" fmla="*/ 18 w 37"/>
                    <a:gd name="T87" fmla="*/ 5 h 68"/>
                    <a:gd name="T88" fmla="*/ 18 w 37"/>
                    <a:gd name="T89" fmla="*/ 0 h 68"/>
                    <a:gd name="T90" fmla="*/ 18 w 37"/>
                    <a:gd name="T91" fmla="*/ 5 h 68"/>
                    <a:gd name="T92" fmla="*/ 18 w 37"/>
                    <a:gd name="T93" fmla="*/ 9 h 68"/>
                    <a:gd name="T94" fmla="*/ 15 w 37"/>
                    <a:gd name="T95" fmla="*/ 9 h 68"/>
                    <a:gd name="T96" fmla="*/ 15 w 37"/>
                    <a:gd name="T97" fmla="*/ 13 h 68"/>
                    <a:gd name="T98" fmla="*/ 15 w 37"/>
                    <a:gd name="T99" fmla="*/ 13 h 68"/>
                    <a:gd name="T100" fmla="*/ 11 w 37"/>
                    <a:gd name="T101" fmla="*/ 17 h 68"/>
                    <a:gd name="T102" fmla="*/ 11 w 37"/>
                    <a:gd name="T103" fmla="*/ 17 h 68"/>
                    <a:gd name="T104" fmla="*/ 11 w 37"/>
                    <a:gd name="T105" fmla="*/ 22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
                    <a:gd name="T160" fmla="*/ 0 h 68"/>
                    <a:gd name="T161" fmla="*/ 37 w 37"/>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 h="68">
                      <a:moveTo>
                        <a:pt x="11" y="22"/>
                      </a:moveTo>
                      <a:lnTo>
                        <a:pt x="11" y="22"/>
                      </a:lnTo>
                      <a:lnTo>
                        <a:pt x="11" y="30"/>
                      </a:lnTo>
                      <a:lnTo>
                        <a:pt x="7" y="34"/>
                      </a:lnTo>
                      <a:lnTo>
                        <a:pt x="7" y="39"/>
                      </a:lnTo>
                      <a:lnTo>
                        <a:pt x="7" y="43"/>
                      </a:lnTo>
                      <a:lnTo>
                        <a:pt x="7" y="47"/>
                      </a:lnTo>
                      <a:lnTo>
                        <a:pt x="7" y="51"/>
                      </a:lnTo>
                      <a:lnTo>
                        <a:pt x="3" y="51"/>
                      </a:lnTo>
                      <a:lnTo>
                        <a:pt x="3" y="56"/>
                      </a:lnTo>
                      <a:lnTo>
                        <a:pt x="0" y="64"/>
                      </a:lnTo>
                      <a:lnTo>
                        <a:pt x="0" y="68"/>
                      </a:lnTo>
                      <a:lnTo>
                        <a:pt x="3" y="68"/>
                      </a:lnTo>
                      <a:lnTo>
                        <a:pt x="7" y="68"/>
                      </a:lnTo>
                      <a:lnTo>
                        <a:pt x="15" y="68"/>
                      </a:lnTo>
                      <a:lnTo>
                        <a:pt x="15" y="64"/>
                      </a:lnTo>
                      <a:lnTo>
                        <a:pt x="18" y="64"/>
                      </a:lnTo>
                      <a:lnTo>
                        <a:pt x="22" y="64"/>
                      </a:lnTo>
                      <a:lnTo>
                        <a:pt x="26" y="64"/>
                      </a:lnTo>
                      <a:lnTo>
                        <a:pt x="26" y="68"/>
                      </a:lnTo>
                      <a:lnTo>
                        <a:pt x="30" y="68"/>
                      </a:lnTo>
                      <a:lnTo>
                        <a:pt x="34" y="68"/>
                      </a:lnTo>
                      <a:lnTo>
                        <a:pt x="37" y="68"/>
                      </a:lnTo>
                      <a:lnTo>
                        <a:pt x="37" y="64"/>
                      </a:lnTo>
                      <a:lnTo>
                        <a:pt x="34" y="64"/>
                      </a:lnTo>
                      <a:lnTo>
                        <a:pt x="34" y="60"/>
                      </a:lnTo>
                      <a:lnTo>
                        <a:pt x="30" y="60"/>
                      </a:lnTo>
                      <a:lnTo>
                        <a:pt x="30" y="56"/>
                      </a:lnTo>
                      <a:lnTo>
                        <a:pt x="30" y="51"/>
                      </a:lnTo>
                      <a:lnTo>
                        <a:pt x="30" y="47"/>
                      </a:lnTo>
                      <a:lnTo>
                        <a:pt x="26" y="43"/>
                      </a:lnTo>
                      <a:lnTo>
                        <a:pt x="26" y="39"/>
                      </a:lnTo>
                      <a:lnTo>
                        <a:pt x="26" y="34"/>
                      </a:lnTo>
                      <a:lnTo>
                        <a:pt x="26" y="30"/>
                      </a:lnTo>
                      <a:lnTo>
                        <a:pt x="26" y="26"/>
                      </a:lnTo>
                      <a:lnTo>
                        <a:pt x="26" y="22"/>
                      </a:lnTo>
                      <a:lnTo>
                        <a:pt x="22" y="17"/>
                      </a:lnTo>
                      <a:lnTo>
                        <a:pt x="22" y="13"/>
                      </a:lnTo>
                      <a:lnTo>
                        <a:pt x="22" y="9"/>
                      </a:lnTo>
                      <a:lnTo>
                        <a:pt x="18" y="5"/>
                      </a:lnTo>
                      <a:lnTo>
                        <a:pt x="18" y="0"/>
                      </a:lnTo>
                      <a:lnTo>
                        <a:pt x="18" y="5"/>
                      </a:lnTo>
                      <a:lnTo>
                        <a:pt x="18" y="9"/>
                      </a:lnTo>
                      <a:lnTo>
                        <a:pt x="15" y="9"/>
                      </a:lnTo>
                      <a:lnTo>
                        <a:pt x="15" y="13"/>
                      </a:lnTo>
                      <a:lnTo>
                        <a:pt x="15" y="17"/>
                      </a:lnTo>
                      <a:lnTo>
                        <a:pt x="11" y="17"/>
                      </a:lnTo>
                      <a:lnTo>
                        <a:pt x="11" y="22"/>
                      </a:lnTo>
                      <a:close/>
                    </a:path>
                  </a:pathLst>
                </a:custGeom>
                <a:solidFill>
                  <a:srgbClr val="005E31"/>
                </a:solidFill>
                <a:ln w="6350">
                  <a:solidFill>
                    <a:srgbClr val="005E31"/>
                  </a:solidFill>
                  <a:round/>
                  <a:headEnd/>
                  <a:tailEnd/>
                </a:ln>
              </p:spPr>
              <p:txBody>
                <a:bodyPr/>
                <a:lstStyle/>
                <a:p>
                  <a:endParaRPr lang="fa-IR"/>
                </a:p>
              </p:txBody>
            </p:sp>
          </p:grpSp>
          <p:grpSp>
            <p:nvGrpSpPr>
              <p:cNvPr id="956" name="Group 1575"/>
              <p:cNvGrpSpPr>
                <a:grpSpLocks/>
              </p:cNvGrpSpPr>
              <p:nvPr/>
            </p:nvGrpSpPr>
            <p:grpSpPr bwMode="auto">
              <a:xfrm>
                <a:off x="1132" y="3405"/>
                <a:ext cx="53" cy="59"/>
                <a:chOff x="1132" y="3405"/>
                <a:chExt cx="53" cy="59"/>
              </a:xfrm>
            </p:grpSpPr>
            <p:grpSp>
              <p:nvGrpSpPr>
                <p:cNvPr id="1227" name="Group 1576"/>
                <p:cNvGrpSpPr>
                  <a:grpSpLocks/>
                </p:cNvGrpSpPr>
                <p:nvPr/>
              </p:nvGrpSpPr>
              <p:grpSpPr bwMode="auto">
                <a:xfrm>
                  <a:off x="1132" y="3405"/>
                  <a:ext cx="53" cy="47"/>
                  <a:chOff x="1132" y="3405"/>
                  <a:chExt cx="53" cy="47"/>
                </a:xfrm>
              </p:grpSpPr>
              <p:sp>
                <p:nvSpPr>
                  <p:cNvPr id="1229" name="Freeform 1577"/>
                  <p:cNvSpPr>
                    <a:spLocks/>
                  </p:cNvSpPr>
                  <p:nvPr/>
                </p:nvSpPr>
                <p:spPr bwMode="auto">
                  <a:xfrm>
                    <a:off x="1132" y="3405"/>
                    <a:ext cx="53" cy="47"/>
                  </a:xfrm>
                  <a:custGeom>
                    <a:avLst/>
                    <a:gdLst>
                      <a:gd name="T0" fmla="*/ 16 w 53"/>
                      <a:gd name="T1" fmla="*/ 13 h 47"/>
                      <a:gd name="T2" fmla="*/ 12 w 53"/>
                      <a:gd name="T3" fmla="*/ 21 h 47"/>
                      <a:gd name="T4" fmla="*/ 12 w 53"/>
                      <a:gd name="T5" fmla="*/ 25 h 47"/>
                      <a:gd name="T6" fmla="*/ 8 w 53"/>
                      <a:gd name="T7" fmla="*/ 30 h 47"/>
                      <a:gd name="T8" fmla="*/ 8 w 53"/>
                      <a:gd name="T9" fmla="*/ 34 h 47"/>
                      <a:gd name="T10" fmla="*/ 8 w 53"/>
                      <a:gd name="T11" fmla="*/ 34 h 47"/>
                      <a:gd name="T12" fmla="*/ 8 w 53"/>
                      <a:gd name="T13" fmla="*/ 34 h 47"/>
                      <a:gd name="T14" fmla="*/ 4 w 53"/>
                      <a:gd name="T15" fmla="*/ 38 h 47"/>
                      <a:gd name="T16" fmla="*/ 4 w 53"/>
                      <a:gd name="T17" fmla="*/ 38 h 47"/>
                      <a:gd name="T18" fmla="*/ 0 w 53"/>
                      <a:gd name="T19" fmla="*/ 42 h 47"/>
                      <a:gd name="T20" fmla="*/ 0 w 53"/>
                      <a:gd name="T21" fmla="*/ 47 h 47"/>
                      <a:gd name="T22" fmla="*/ 0 w 53"/>
                      <a:gd name="T23" fmla="*/ 47 h 47"/>
                      <a:gd name="T24" fmla="*/ 12 w 53"/>
                      <a:gd name="T25" fmla="*/ 42 h 47"/>
                      <a:gd name="T26" fmla="*/ 19 w 53"/>
                      <a:gd name="T27" fmla="*/ 42 h 47"/>
                      <a:gd name="T28" fmla="*/ 27 w 53"/>
                      <a:gd name="T29" fmla="*/ 42 h 47"/>
                      <a:gd name="T30" fmla="*/ 31 w 53"/>
                      <a:gd name="T31" fmla="*/ 42 h 47"/>
                      <a:gd name="T32" fmla="*/ 31 w 53"/>
                      <a:gd name="T33" fmla="*/ 42 h 47"/>
                      <a:gd name="T34" fmla="*/ 38 w 53"/>
                      <a:gd name="T35" fmla="*/ 42 h 47"/>
                      <a:gd name="T36" fmla="*/ 42 w 53"/>
                      <a:gd name="T37" fmla="*/ 42 h 47"/>
                      <a:gd name="T38" fmla="*/ 46 w 53"/>
                      <a:gd name="T39" fmla="*/ 42 h 47"/>
                      <a:gd name="T40" fmla="*/ 53 w 53"/>
                      <a:gd name="T41" fmla="*/ 42 h 47"/>
                      <a:gd name="T42" fmla="*/ 53 w 53"/>
                      <a:gd name="T43" fmla="*/ 42 h 47"/>
                      <a:gd name="T44" fmla="*/ 46 w 53"/>
                      <a:gd name="T45" fmla="*/ 38 h 47"/>
                      <a:gd name="T46" fmla="*/ 42 w 53"/>
                      <a:gd name="T47" fmla="*/ 34 h 47"/>
                      <a:gd name="T48" fmla="*/ 42 w 53"/>
                      <a:gd name="T49" fmla="*/ 34 h 47"/>
                      <a:gd name="T50" fmla="*/ 42 w 53"/>
                      <a:gd name="T51" fmla="*/ 34 h 47"/>
                      <a:gd name="T52" fmla="*/ 42 w 53"/>
                      <a:gd name="T53" fmla="*/ 30 h 47"/>
                      <a:gd name="T54" fmla="*/ 38 w 53"/>
                      <a:gd name="T55" fmla="*/ 30 h 47"/>
                      <a:gd name="T56" fmla="*/ 38 w 53"/>
                      <a:gd name="T57" fmla="*/ 25 h 47"/>
                      <a:gd name="T58" fmla="*/ 38 w 53"/>
                      <a:gd name="T59" fmla="*/ 25 h 47"/>
                      <a:gd name="T60" fmla="*/ 38 w 53"/>
                      <a:gd name="T61" fmla="*/ 25 h 47"/>
                      <a:gd name="T62" fmla="*/ 38 w 53"/>
                      <a:gd name="T63" fmla="*/ 21 h 47"/>
                      <a:gd name="T64" fmla="*/ 38 w 53"/>
                      <a:gd name="T65" fmla="*/ 21 h 47"/>
                      <a:gd name="T66" fmla="*/ 34 w 53"/>
                      <a:gd name="T67" fmla="*/ 17 h 47"/>
                      <a:gd name="T68" fmla="*/ 34 w 53"/>
                      <a:gd name="T69" fmla="*/ 17 h 47"/>
                      <a:gd name="T70" fmla="*/ 34 w 53"/>
                      <a:gd name="T71" fmla="*/ 17 h 47"/>
                      <a:gd name="T72" fmla="*/ 34 w 53"/>
                      <a:gd name="T73" fmla="*/ 13 h 47"/>
                      <a:gd name="T74" fmla="*/ 34 w 53"/>
                      <a:gd name="T75" fmla="*/ 13 h 47"/>
                      <a:gd name="T76" fmla="*/ 31 w 53"/>
                      <a:gd name="T77" fmla="*/ 13 h 47"/>
                      <a:gd name="T78" fmla="*/ 31 w 53"/>
                      <a:gd name="T79" fmla="*/ 8 h 47"/>
                      <a:gd name="T80" fmla="*/ 31 w 53"/>
                      <a:gd name="T81" fmla="*/ 4 h 47"/>
                      <a:gd name="T82" fmla="*/ 27 w 53"/>
                      <a:gd name="T83" fmla="*/ 4 h 47"/>
                      <a:gd name="T84" fmla="*/ 27 w 53"/>
                      <a:gd name="T85" fmla="*/ 4 h 47"/>
                      <a:gd name="T86" fmla="*/ 23 w 53"/>
                      <a:gd name="T87" fmla="*/ 4 h 47"/>
                      <a:gd name="T88" fmla="*/ 23 w 53"/>
                      <a:gd name="T89" fmla="*/ 4 h 47"/>
                      <a:gd name="T90" fmla="*/ 23 w 53"/>
                      <a:gd name="T91" fmla="*/ 4 h 47"/>
                      <a:gd name="T92" fmla="*/ 23 w 53"/>
                      <a:gd name="T93" fmla="*/ 8 h 47"/>
                      <a:gd name="T94" fmla="*/ 19 w 53"/>
                      <a:gd name="T95" fmla="*/ 8 h 47"/>
                      <a:gd name="T96" fmla="*/ 19 w 53"/>
                      <a:gd name="T97" fmla="*/ 13 h 47"/>
                      <a:gd name="T98" fmla="*/ 19 w 53"/>
                      <a:gd name="T99" fmla="*/ 13 h 47"/>
                      <a:gd name="T100" fmla="*/ 16 w 53"/>
                      <a:gd name="T101" fmla="*/ 13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47"/>
                      <a:gd name="T155" fmla="*/ 53 w 53"/>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47">
                        <a:moveTo>
                          <a:pt x="16" y="13"/>
                        </a:moveTo>
                        <a:lnTo>
                          <a:pt x="16" y="13"/>
                        </a:lnTo>
                        <a:lnTo>
                          <a:pt x="16" y="21"/>
                        </a:lnTo>
                        <a:lnTo>
                          <a:pt x="12" y="21"/>
                        </a:lnTo>
                        <a:lnTo>
                          <a:pt x="12" y="25"/>
                        </a:lnTo>
                        <a:lnTo>
                          <a:pt x="8" y="30"/>
                        </a:lnTo>
                        <a:lnTo>
                          <a:pt x="8" y="34"/>
                        </a:lnTo>
                        <a:lnTo>
                          <a:pt x="4" y="38"/>
                        </a:lnTo>
                        <a:lnTo>
                          <a:pt x="0" y="42"/>
                        </a:lnTo>
                        <a:lnTo>
                          <a:pt x="0" y="47"/>
                        </a:lnTo>
                        <a:lnTo>
                          <a:pt x="4" y="47"/>
                        </a:lnTo>
                        <a:lnTo>
                          <a:pt x="12" y="42"/>
                        </a:lnTo>
                        <a:lnTo>
                          <a:pt x="19" y="42"/>
                        </a:lnTo>
                        <a:lnTo>
                          <a:pt x="23" y="42"/>
                        </a:lnTo>
                        <a:lnTo>
                          <a:pt x="27" y="42"/>
                        </a:lnTo>
                        <a:lnTo>
                          <a:pt x="31" y="42"/>
                        </a:lnTo>
                        <a:lnTo>
                          <a:pt x="38" y="42"/>
                        </a:lnTo>
                        <a:lnTo>
                          <a:pt x="42" y="42"/>
                        </a:lnTo>
                        <a:lnTo>
                          <a:pt x="46" y="42"/>
                        </a:lnTo>
                        <a:lnTo>
                          <a:pt x="49" y="42"/>
                        </a:lnTo>
                        <a:lnTo>
                          <a:pt x="53" y="42"/>
                        </a:lnTo>
                        <a:lnTo>
                          <a:pt x="49" y="42"/>
                        </a:lnTo>
                        <a:lnTo>
                          <a:pt x="46" y="38"/>
                        </a:lnTo>
                        <a:lnTo>
                          <a:pt x="42" y="38"/>
                        </a:lnTo>
                        <a:lnTo>
                          <a:pt x="42" y="34"/>
                        </a:lnTo>
                        <a:lnTo>
                          <a:pt x="42" y="30"/>
                        </a:lnTo>
                        <a:lnTo>
                          <a:pt x="38" y="30"/>
                        </a:lnTo>
                        <a:lnTo>
                          <a:pt x="38" y="25"/>
                        </a:lnTo>
                        <a:lnTo>
                          <a:pt x="38" y="21"/>
                        </a:lnTo>
                        <a:lnTo>
                          <a:pt x="34" y="17"/>
                        </a:lnTo>
                        <a:lnTo>
                          <a:pt x="34" y="13"/>
                        </a:lnTo>
                        <a:lnTo>
                          <a:pt x="31" y="13"/>
                        </a:lnTo>
                        <a:lnTo>
                          <a:pt x="31" y="8"/>
                        </a:lnTo>
                        <a:lnTo>
                          <a:pt x="31" y="4"/>
                        </a:lnTo>
                        <a:lnTo>
                          <a:pt x="27" y="4"/>
                        </a:lnTo>
                        <a:lnTo>
                          <a:pt x="27" y="0"/>
                        </a:lnTo>
                        <a:lnTo>
                          <a:pt x="23" y="4"/>
                        </a:lnTo>
                        <a:lnTo>
                          <a:pt x="23" y="8"/>
                        </a:lnTo>
                        <a:lnTo>
                          <a:pt x="19" y="8"/>
                        </a:lnTo>
                        <a:lnTo>
                          <a:pt x="19" y="13"/>
                        </a:lnTo>
                        <a:lnTo>
                          <a:pt x="16" y="13"/>
                        </a:lnTo>
                        <a:close/>
                      </a:path>
                    </a:pathLst>
                  </a:custGeom>
                  <a:solidFill>
                    <a:srgbClr val="114324"/>
                  </a:solidFill>
                  <a:ln w="6350">
                    <a:solidFill>
                      <a:srgbClr val="114324"/>
                    </a:solidFill>
                    <a:round/>
                    <a:headEnd/>
                    <a:tailEnd/>
                  </a:ln>
                </p:spPr>
                <p:txBody>
                  <a:bodyPr/>
                  <a:lstStyle/>
                  <a:p>
                    <a:endParaRPr lang="fa-IR"/>
                  </a:p>
                </p:txBody>
              </p:sp>
              <p:sp>
                <p:nvSpPr>
                  <p:cNvPr id="1230" name="Freeform 1578"/>
                  <p:cNvSpPr>
                    <a:spLocks/>
                  </p:cNvSpPr>
                  <p:nvPr/>
                </p:nvSpPr>
                <p:spPr bwMode="auto">
                  <a:xfrm>
                    <a:off x="1132" y="3418"/>
                    <a:ext cx="27" cy="29"/>
                  </a:xfrm>
                  <a:custGeom>
                    <a:avLst/>
                    <a:gdLst>
                      <a:gd name="T0" fmla="*/ 23 w 27"/>
                      <a:gd name="T1" fmla="*/ 0 h 29"/>
                      <a:gd name="T2" fmla="*/ 23 w 27"/>
                      <a:gd name="T3" fmla="*/ 0 h 29"/>
                      <a:gd name="T4" fmla="*/ 23 w 27"/>
                      <a:gd name="T5" fmla="*/ 0 h 29"/>
                      <a:gd name="T6" fmla="*/ 23 w 27"/>
                      <a:gd name="T7" fmla="*/ 4 h 29"/>
                      <a:gd name="T8" fmla="*/ 19 w 27"/>
                      <a:gd name="T9" fmla="*/ 4 h 29"/>
                      <a:gd name="T10" fmla="*/ 19 w 27"/>
                      <a:gd name="T11" fmla="*/ 4 h 29"/>
                      <a:gd name="T12" fmla="*/ 23 w 27"/>
                      <a:gd name="T13" fmla="*/ 8 h 29"/>
                      <a:gd name="T14" fmla="*/ 23 w 27"/>
                      <a:gd name="T15" fmla="*/ 8 h 29"/>
                      <a:gd name="T16" fmla="*/ 23 w 27"/>
                      <a:gd name="T17" fmla="*/ 12 h 29"/>
                      <a:gd name="T18" fmla="*/ 23 w 27"/>
                      <a:gd name="T19" fmla="*/ 12 h 29"/>
                      <a:gd name="T20" fmla="*/ 23 w 27"/>
                      <a:gd name="T21" fmla="*/ 17 h 29"/>
                      <a:gd name="T22" fmla="*/ 23 w 27"/>
                      <a:gd name="T23" fmla="*/ 17 h 29"/>
                      <a:gd name="T24" fmla="*/ 23 w 27"/>
                      <a:gd name="T25" fmla="*/ 21 h 29"/>
                      <a:gd name="T26" fmla="*/ 23 w 27"/>
                      <a:gd name="T27" fmla="*/ 21 h 29"/>
                      <a:gd name="T28" fmla="*/ 23 w 27"/>
                      <a:gd name="T29" fmla="*/ 21 h 29"/>
                      <a:gd name="T30" fmla="*/ 27 w 27"/>
                      <a:gd name="T31" fmla="*/ 25 h 29"/>
                      <a:gd name="T32" fmla="*/ 23 w 27"/>
                      <a:gd name="T33" fmla="*/ 25 h 29"/>
                      <a:gd name="T34" fmla="*/ 16 w 27"/>
                      <a:gd name="T35" fmla="*/ 29 h 29"/>
                      <a:gd name="T36" fmla="*/ 8 w 27"/>
                      <a:gd name="T37" fmla="*/ 29 h 29"/>
                      <a:gd name="T38" fmla="*/ 0 w 27"/>
                      <a:gd name="T39" fmla="*/ 29 h 29"/>
                      <a:gd name="T40" fmla="*/ 0 w 27"/>
                      <a:gd name="T41" fmla="*/ 29 h 29"/>
                      <a:gd name="T42" fmla="*/ 4 w 27"/>
                      <a:gd name="T43" fmla="*/ 25 h 29"/>
                      <a:gd name="T44" fmla="*/ 8 w 27"/>
                      <a:gd name="T45" fmla="*/ 21 h 29"/>
                      <a:gd name="T46" fmla="*/ 8 w 27"/>
                      <a:gd name="T47" fmla="*/ 21 h 29"/>
                      <a:gd name="T48" fmla="*/ 12 w 27"/>
                      <a:gd name="T49" fmla="*/ 12 h 29"/>
                      <a:gd name="T50" fmla="*/ 12 w 27"/>
                      <a:gd name="T51" fmla="*/ 8 h 29"/>
                      <a:gd name="T52" fmla="*/ 16 w 27"/>
                      <a:gd name="T53" fmla="*/ 8 h 29"/>
                      <a:gd name="T54" fmla="*/ 16 w 27"/>
                      <a:gd name="T55" fmla="*/ 4 h 29"/>
                      <a:gd name="T56" fmla="*/ 16 w 27"/>
                      <a:gd name="T57" fmla="*/ 4 h 29"/>
                      <a:gd name="T58" fmla="*/ 16 w 27"/>
                      <a:gd name="T59" fmla="*/ 0 h 29"/>
                      <a:gd name="T60" fmla="*/ 16 w 27"/>
                      <a:gd name="T61" fmla="*/ 0 h 29"/>
                      <a:gd name="T62" fmla="*/ 19 w 27"/>
                      <a:gd name="T63" fmla="*/ 0 h 29"/>
                      <a:gd name="T64" fmla="*/ 19 w 2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9"/>
                      <a:gd name="T101" fmla="*/ 27 w 2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9">
                        <a:moveTo>
                          <a:pt x="23" y="0"/>
                        </a:moveTo>
                        <a:lnTo>
                          <a:pt x="23" y="0"/>
                        </a:lnTo>
                        <a:lnTo>
                          <a:pt x="23" y="4"/>
                        </a:lnTo>
                        <a:lnTo>
                          <a:pt x="19" y="4"/>
                        </a:lnTo>
                        <a:lnTo>
                          <a:pt x="23" y="4"/>
                        </a:lnTo>
                        <a:lnTo>
                          <a:pt x="23" y="8"/>
                        </a:lnTo>
                        <a:lnTo>
                          <a:pt x="23" y="12"/>
                        </a:lnTo>
                        <a:lnTo>
                          <a:pt x="23" y="17"/>
                        </a:lnTo>
                        <a:lnTo>
                          <a:pt x="23" y="21"/>
                        </a:lnTo>
                        <a:lnTo>
                          <a:pt x="27" y="25"/>
                        </a:lnTo>
                        <a:lnTo>
                          <a:pt x="23" y="25"/>
                        </a:lnTo>
                        <a:lnTo>
                          <a:pt x="19" y="25"/>
                        </a:lnTo>
                        <a:lnTo>
                          <a:pt x="16" y="29"/>
                        </a:lnTo>
                        <a:lnTo>
                          <a:pt x="12" y="29"/>
                        </a:lnTo>
                        <a:lnTo>
                          <a:pt x="8" y="29"/>
                        </a:lnTo>
                        <a:lnTo>
                          <a:pt x="0" y="29"/>
                        </a:lnTo>
                        <a:lnTo>
                          <a:pt x="0" y="25"/>
                        </a:lnTo>
                        <a:lnTo>
                          <a:pt x="4" y="25"/>
                        </a:lnTo>
                        <a:lnTo>
                          <a:pt x="8" y="21"/>
                        </a:lnTo>
                        <a:lnTo>
                          <a:pt x="8" y="12"/>
                        </a:lnTo>
                        <a:lnTo>
                          <a:pt x="12" y="12"/>
                        </a:lnTo>
                        <a:lnTo>
                          <a:pt x="12" y="8"/>
                        </a:lnTo>
                        <a:lnTo>
                          <a:pt x="16" y="8"/>
                        </a:lnTo>
                        <a:lnTo>
                          <a:pt x="16" y="4"/>
                        </a:lnTo>
                        <a:lnTo>
                          <a:pt x="16" y="0"/>
                        </a:lnTo>
                        <a:lnTo>
                          <a:pt x="19" y="0"/>
                        </a:lnTo>
                        <a:lnTo>
                          <a:pt x="23" y="0"/>
                        </a:lnTo>
                        <a:close/>
                      </a:path>
                    </a:pathLst>
                  </a:custGeom>
                  <a:solidFill>
                    <a:srgbClr val="228129"/>
                  </a:solidFill>
                  <a:ln w="6350">
                    <a:solidFill>
                      <a:srgbClr val="228129"/>
                    </a:solidFill>
                    <a:round/>
                    <a:headEnd/>
                    <a:tailEnd/>
                  </a:ln>
                </p:spPr>
                <p:txBody>
                  <a:bodyPr/>
                  <a:lstStyle/>
                  <a:p>
                    <a:endParaRPr lang="fa-IR"/>
                  </a:p>
                </p:txBody>
              </p:sp>
            </p:grpSp>
            <p:sp>
              <p:nvSpPr>
                <p:cNvPr id="1228" name="Freeform 1579"/>
                <p:cNvSpPr>
                  <a:spLocks/>
                </p:cNvSpPr>
                <p:nvPr/>
              </p:nvSpPr>
              <p:spPr bwMode="auto">
                <a:xfrm>
                  <a:off x="1155" y="3447"/>
                  <a:ext cx="11" cy="17"/>
                </a:xfrm>
                <a:custGeom>
                  <a:avLst/>
                  <a:gdLst>
                    <a:gd name="T0" fmla="*/ 0 w 11"/>
                    <a:gd name="T1" fmla="*/ 0 h 17"/>
                    <a:gd name="T2" fmla="*/ 0 w 11"/>
                    <a:gd name="T3" fmla="*/ 0 h 17"/>
                    <a:gd name="T4" fmla="*/ 0 w 11"/>
                    <a:gd name="T5" fmla="*/ 0 h 17"/>
                    <a:gd name="T6" fmla="*/ 4 w 11"/>
                    <a:gd name="T7" fmla="*/ 0 h 17"/>
                    <a:gd name="T8" fmla="*/ 4 w 11"/>
                    <a:gd name="T9" fmla="*/ 5 h 17"/>
                    <a:gd name="T10" fmla="*/ 4 w 11"/>
                    <a:gd name="T11" fmla="*/ 9 h 17"/>
                    <a:gd name="T12" fmla="*/ 4 w 11"/>
                    <a:gd name="T13" fmla="*/ 13 h 17"/>
                    <a:gd name="T14" fmla="*/ 4 w 11"/>
                    <a:gd name="T15" fmla="*/ 17 h 17"/>
                    <a:gd name="T16" fmla="*/ 4 w 11"/>
                    <a:gd name="T17" fmla="*/ 17 h 17"/>
                    <a:gd name="T18" fmla="*/ 4 w 11"/>
                    <a:gd name="T19" fmla="*/ 17 h 17"/>
                    <a:gd name="T20" fmla="*/ 4 w 11"/>
                    <a:gd name="T21" fmla="*/ 17 h 17"/>
                    <a:gd name="T22" fmla="*/ 8 w 11"/>
                    <a:gd name="T23" fmla="*/ 17 h 17"/>
                    <a:gd name="T24" fmla="*/ 8 w 11"/>
                    <a:gd name="T25" fmla="*/ 17 h 17"/>
                    <a:gd name="T26" fmla="*/ 8 w 11"/>
                    <a:gd name="T27" fmla="*/ 17 h 17"/>
                    <a:gd name="T28" fmla="*/ 11 w 11"/>
                    <a:gd name="T29" fmla="*/ 17 h 17"/>
                    <a:gd name="T30" fmla="*/ 11 w 11"/>
                    <a:gd name="T31" fmla="*/ 17 h 17"/>
                    <a:gd name="T32" fmla="*/ 8 w 11"/>
                    <a:gd name="T33" fmla="*/ 9 h 17"/>
                    <a:gd name="T34" fmla="*/ 8 w 11"/>
                    <a:gd name="T35" fmla="*/ 9 h 17"/>
                    <a:gd name="T36" fmla="*/ 8 w 11"/>
                    <a:gd name="T37" fmla="*/ 5 h 17"/>
                    <a:gd name="T38" fmla="*/ 8 w 11"/>
                    <a:gd name="T39" fmla="*/ 5 h 17"/>
                    <a:gd name="T40" fmla="*/ 8 w 11"/>
                    <a:gd name="T41" fmla="*/ 0 h 17"/>
                    <a:gd name="T42" fmla="*/ 8 w 11"/>
                    <a:gd name="T43" fmla="*/ 0 h 17"/>
                    <a:gd name="T44" fmla="*/ 8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
                    <a:gd name="T74" fmla="*/ 11 w 1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
                      <a:moveTo>
                        <a:pt x="0" y="0"/>
                      </a:moveTo>
                      <a:lnTo>
                        <a:pt x="0" y="0"/>
                      </a:lnTo>
                      <a:lnTo>
                        <a:pt x="4" y="0"/>
                      </a:lnTo>
                      <a:lnTo>
                        <a:pt x="4" y="5"/>
                      </a:lnTo>
                      <a:lnTo>
                        <a:pt x="4" y="9"/>
                      </a:lnTo>
                      <a:lnTo>
                        <a:pt x="4" y="13"/>
                      </a:lnTo>
                      <a:lnTo>
                        <a:pt x="4" y="17"/>
                      </a:lnTo>
                      <a:lnTo>
                        <a:pt x="8" y="17"/>
                      </a:lnTo>
                      <a:lnTo>
                        <a:pt x="11" y="17"/>
                      </a:lnTo>
                      <a:lnTo>
                        <a:pt x="8" y="9"/>
                      </a:lnTo>
                      <a:lnTo>
                        <a:pt x="8" y="5"/>
                      </a:lnTo>
                      <a:lnTo>
                        <a:pt x="8" y="0"/>
                      </a:lnTo>
                      <a:lnTo>
                        <a:pt x="0" y="0"/>
                      </a:lnTo>
                      <a:close/>
                    </a:path>
                  </a:pathLst>
                </a:custGeom>
                <a:solidFill>
                  <a:srgbClr val="5C241D"/>
                </a:solidFill>
                <a:ln w="6350">
                  <a:solidFill>
                    <a:srgbClr val="5C241D"/>
                  </a:solidFill>
                  <a:round/>
                  <a:headEnd/>
                  <a:tailEnd/>
                </a:ln>
              </p:spPr>
              <p:txBody>
                <a:bodyPr/>
                <a:lstStyle/>
                <a:p>
                  <a:endParaRPr lang="fa-IR"/>
                </a:p>
              </p:txBody>
            </p:sp>
          </p:grpSp>
          <p:grpSp>
            <p:nvGrpSpPr>
              <p:cNvPr id="957" name="Group 1580"/>
              <p:cNvGrpSpPr>
                <a:grpSpLocks/>
              </p:cNvGrpSpPr>
              <p:nvPr/>
            </p:nvGrpSpPr>
            <p:grpSpPr bwMode="auto">
              <a:xfrm>
                <a:off x="1310" y="3252"/>
                <a:ext cx="147" cy="127"/>
                <a:chOff x="1310" y="3252"/>
                <a:chExt cx="147" cy="127"/>
              </a:xfrm>
            </p:grpSpPr>
            <p:sp>
              <p:nvSpPr>
                <p:cNvPr id="1223" name="Freeform 1581"/>
                <p:cNvSpPr>
                  <a:spLocks/>
                </p:cNvSpPr>
                <p:nvPr/>
              </p:nvSpPr>
              <p:spPr bwMode="auto">
                <a:xfrm>
                  <a:off x="1332" y="3350"/>
                  <a:ext cx="8" cy="17"/>
                </a:xfrm>
                <a:custGeom>
                  <a:avLst/>
                  <a:gdLst>
                    <a:gd name="T0" fmla="*/ 0 w 8"/>
                    <a:gd name="T1" fmla="*/ 0 h 17"/>
                    <a:gd name="T2" fmla="*/ 0 w 8"/>
                    <a:gd name="T3" fmla="*/ 0 h 17"/>
                    <a:gd name="T4" fmla="*/ 0 w 8"/>
                    <a:gd name="T5" fmla="*/ 17 h 17"/>
                    <a:gd name="T6" fmla="*/ 4 w 8"/>
                    <a:gd name="T7" fmla="*/ 17 h 17"/>
                    <a:gd name="T8" fmla="*/ 4 w 8"/>
                    <a:gd name="T9" fmla="*/ 17 h 17"/>
                    <a:gd name="T10" fmla="*/ 4 w 8"/>
                    <a:gd name="T11" fmla="*/ 17 h 17"/>
                    <a:gd name="T12" fmla="*/ 8 w 8"/>
                    <a:gd name="T13" fmla="*/ 17 h 17"/>
                    <a:gd name="T14" fmla="*/ 8 w 8"/>
                    <a:gd name="T15" fmla="*/ 17 h 17"/>
                    <a:gd name="T16" fmla="*/ 8 w 8"/>
                    <a:gd name="T17" fmla="*/ 4 h 17"/>
                    <a:gd name="T18" fmla="*/ 4 w 8"/>
                    <a:gd name="T19" fmla="*/ 4 h 17"/>
                    <a:gd name="T20" fmla="*/ 0 w 8"/>
                    <a:gd name="T21" fmla="*/ 0 h 17"/>
                    <a:gd name="T22" fmla="*/ 0 w 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7"/>
                    <a:gd name="T38" fmla="*/ 8 w 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7">
                      <a:moveTo>
                        <a:pt x="0" y="0"/>
                      </a:moveTo>
                      <a:lnTo>
                        <a:pt x="0" y="0"/>
                      </a:lnTo>
                      <a:lnTo>
                        <a:pt x="0" y="17"/>
                      </a:lnTo>
                      <a:lnTo>
                        <a:pt x="4" y="17"/>
                      </a:lnTo>
                      <a:lnTo>
                        <a:pt x="8" y="17"/>
                      </a:lnTo>
                      <a:lnTo>
                        <a:pt x="8" y="4"/>
                      </a:lnTo>
                      <a:lnTo>
                        <a:pt x="4" y="4"/>
                      </a:lnTo>
                      <a:lnTo>
                        <a:pt x="0" y="0"/>
                      </a:lnTo>
                      <a:close/>
                    </a:path>
                  </a:pathLst>
                </a:custGeom>
                <a:solidFill>
                  <a:srgbClr val="5C241D"/>
                </a:solidFill>
                <a:ln w="6350">
                  <a:solidFill>
                    <a:srgbClr val="5C241D"/>
                  </a:solidFill>
                  <a:round/>
                  <a:headEnd/>
                  <a:tailEnd/>
                </a:ln>
              </p:spPr>
              <p:txBody>
                <a:bodyPr/>
                <a:lstStyle/>
                <a:p>
                  <a:endParaRPr lang="fa-IR"/>
                </a:p>
              </p:txBody>
            </p:sp>
            <p:sp>
              <p:nvSpPr>
                <p:cNvPr id="1224" name="Freeform 1582"/>
                <p:cNvSpPr>
                  <a:spLocks/>
                </p:cNvSpPr>
                <p:nvPr/>
              </p:nvSpPr>
              <p:spPr bwMode="auto">
                <a:xfrm>
                  <a:off x="1310" y="3252"/>
                  <a:ext cx="49" cy="102"/>
                </a:xfrm>
                <a:custGeom>
                  <a:avLst/>
                  <a:gdLst>
                    <a:gd name="T0" fmla="*/ 11 w 49"/>
                    <a:gd name="T1" fmla="*/ 43 h 102"/>
                    <a:gd name="T2" fmla="*/ 11 w 49"/>
                    <a:gd name="T3" fmla="*/ 47 h 102"/>
                    <a:gd name="T4" fmla="*/ 7 w 49"/>
                    <a:gd name="T5" fmla="*/ 47 h 102"/>
                    <a:gd name="T6" fmla="*/ 7 w 49"/>
                    <a:gd name="T7" fmla="*/ 55 h 102"/>
                    <a:gd name="T8" fmla="*/ 7 w 49"/>
                    <a:gd name="T9" fmla="*/ 55 h 102"/>
                    <a:gd name="T10" fmla="*/ 11 w 49"/>
                    <a:gd name="T11" fmla="*/ 60 h 102"/>
                    <a:gd name="T12" fmla="*/ 7 w 49"/>
                    <a:gd name="T13" fmla="*/ 64 h 102"/>
                    <a:gd name="T14" fmla="*/ 3 w 49"/>
                    <a:gd name="T15" fmla="*/ 68 h 102"/>
                    <a:gd name="T16" fmla="*/ 3 w 49"/>
                    <a:gd name="T17" fmla="*/ 72 h 102"/>
                    <a:gd name="T18" fmla="*/ 7 w 49"/>
                    <a:gd name="T19" fmla="*/ 72 h 102"/>
                    <a:gd name="T20" fmla="*/ 7 w 49"/>
                    <a:gd name="T21" fmla="*/ 77 h 102"/>
                    <a:gd name="T22" fmla="*/ 7 w 49"/>
                    <a:gd name="T23" fmla="*/ 81 h 102"/>
                    <a:gd name="T24" fmla="*/ 3 w 49"/>
                    <a:gd name="T25" fmla="*/ 81 h 102"/>
                    <a:gd name="T26" fmla="*/ 0 w 49"/>
                    <a:gd name="T27" fmla="*/ 85 h 102"/>
                    <a:gd name="T28" fmla="*/ 0 w 49"/>
                    <a:gd name="T29" fmla="*/ 89 h 102"/>
                    <a:gd name="T30" fmla="*/ 0 w 49"/>
                    <a:gd name="T31" fmla="*/ 89 h 102"/>
                    <a:gd name="T32" fmla="*/ 7 w 49"/>
                    <a:gd name="T33" fmla="*/ 93 h 102"/>
                    <a:gd name="T34" fmla="*/ 7 w 49"/>
                    <a:gd name="T35" fmla="*/ 98 h 102"/>
                    <a:gd name="T36" fmla="*/ 11 w 49"/>
                    <a:gd name="T37" fmla="*/ 98 h 102"/>
                    <a:gd name="T38" fmla="*/ 19 w 49"/>
                    <a:gd name="T39" fmla="*/ 102 h 102"/>
                    <a:gd name="T40" fmla="*/ 26 w 49"/>
                    <a:gd name="T41" fmla="*/ 102 h 102"/>
                    <a:gd name="T42" fmla="*/ 30 w 49"/>
                    <a:gd name="T43" fmla="*/ 102 h 102"/>
                    <a:gd name="T44" fmla="*/ 41 w 49"/>
                    <a:gd name="T45" fmla="*/ 93 h 102"/>
                    <a:gd name="T46" fmla="*/ 49 w 49"/>
                    <a:gd name="T47" fmla="*/ 89 h 102"/>
                    <a:gd name="T48" fmla="*/ 49 w 49"/>
                    <a:gd name="T49" fmla="*/ 89 h 102"/>
                    <a:gd name="T50" fmla="*/ 41 w 49"/>
                    <a:gd name="T51" fmla="*/ 85 h 102"/>
                    <a:gd name="T52" fmla="*/ 41 w 49"/>
                    <a:gd name="T53" fmla="*/ 85 h 102"/>
                    <a:gd name="T54" fmla="*/ 37 w 49"/>
                    <a:gd name="T55" fmla="*/ 81 h 102"/>
                    <a:gd name="T56" fmla="*/ 41 w 49"/>
                    <a:gd name="T57" fmla="*/ 77 h 102"/>
                    <a:gd name="T58" fmla="*/ 41 w 49"/>
                    <a:gd name="T59" fmla="*/ 77 h 102"/>
                    <a:gd name="T60" fmla="*/ 41 w 49"/>
                    <a:gd name="T61" fmla="*/ 72 h 102"/>
                    <a:gd name="T62" fmla="*/ 37 w 49"/>
                    <a:gd name="T63" fmla="*/ 72 h 102"/>
                    <a:gd name="T64" fmla="*/ 37 w 49"/>
                    <a:gd name="T65" fmla="*/ 68 h 102"/>
                    <a:gd name="T66" fmla="*/ 37 w 49"/>
                    <a:gd name="T67" fmla="*/ 64 h 102"/>
                    <a:gd name="T68" fmla="*/ 37 w 49"/>
                    <a:gd name="T69" fmla="*/ 60 h 102"/>
                    <a:gd name="T70" fmla="*/ 37 w 49"/>
                    <a:gd name="T71" fmla="*/ 55 h 102"/>
                    <a:gd name="T72" fmla="*/ 34 w 49"/>
                    <a:gd name="T73" fmla="*/ 51 h 102"/>
                    <a:gd name="T74" fmla="*/ 34 w 49"/>
                    <a:gd name="T75" fmla="*/ 47 h 102"/>
                    <a:gd name="T76" fmla="*/ 37 w 49"/>
                    <a:gd name="T77" fmla="*/ 43 h 102"/>
                    <a:gd name="T78" fmla="*/ 34 w 49"/>
                    <a:gd name="T79" fmla="*/ 43 h 102"/>
                    <a:gd name="T80" fmla="*/ 34 w 49"/>
                    <a:gd name="T81" fmla="*/ 38 h 102"/>
                    <a:gd name="T82" fmla="*/ 34 w 49"/>
                    <a:gd name="T83" fmla="*/ 30 h 102"/>
                    <a:gd name="T84" fmla="*/ 30 w 49"/>
                    <a:gd name="T85" fmla="*/ 26 h 102"/>
                    <a:gd name="T86" fmla="*/ 30 w 49"/>
                    <a:gd name="T87" fmla="*/ 13 h 102"/>
                    <a:gd name="T88" fmla="*/ 30 w 49"/>
                    <a:gd name="T89" fmla="*/ 9 h 102"/>
                    <a:gd name="T90" fmla="*/ 26 w 49"/>
                    <a:gd name="T91" fmla="*/ 4 h 102"/>
                    <a:gd name="T92" fmla="*/ 22 w 49"/>
                    <a:gd name="T93" fmla="*/ 0 h 102"/>
                    <a:gd name="T94" fmla="*/ 19 w 49"/>
                    <a:gd name="T95" fmla="*/ 4 h 102"/>
                    <a:gd name="T96" fmla="*/ 19 w 49"/>
                    <a:gd name="T97" fmla="*/ 17 h 102"/>
                    <a:gd name="T98" fmla="*/ 15 w 49"/>
                    <a:gd name="T99" fmla="*/ 26 h 102"/>
                    <a:gd name="T100" fmla="*/ 11 w 49"/>
                    <a:gd name="T101" fmla="*/ 34 h 102"/>
                    <a:gd name="T102" fmla="*/ 11 w 49"/>
                    <a:gd name="T103" fmla="*/ 38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102"/>
                    <a:gd name="T158" fmla="*/ 49 w 49"/>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102">
                      <a:moveTo>
                        <a:pt x="11" y="38"/>
                      </a:moveTo>
                      <a:lnTo>
                        <a:pt x="11" y="38"/>
                      </a:lnTo>
                      <a:lnTo>
                        <a:pt x="11" y="43"/>
                      </a:lnTo>
                      <a:lnTo>
                        <a:pt x="11" y="47"/>
                      </a:lnTo>
                      <a:lnTo>
                        <a:pt x="7" y="47"/>
                      </a:lnTo>
                      <a:lnTo>
                        <a:pt x="7" y="51"/>
                      </a:lnTo>
                      <a:lnTo>
                        <a:pt x="7" y="55"/>
                      </a:lnTo>
                      <a:lnTo>
                        <a:pt x="7" y="60"/>
                      </a:lnTo>
                      <a:lnTo>
                        <a:pt x="11" y="60"/>
                      </a:lnTo>
                      <a:lnTo>
                        <a:pt x="7" y="64"/>
                      </a:lnTo>
                      <a:lnTo>
                        <a:pt x="3" y="68"/>
                      </a:lnTo>
                      <a:lnTo>
                        <a:pt x="3" y="72"/>
                      </a:lnTo>
                      <a:lnTo>
                        <a:pt x="7" y="72"/>
                      </a:lnTo>
                      <a:lnTo>
                        <a:pt x="7" y="77"/>
                      </a:lnTo>
                      <a:lnTo>
                        <a:pt x="7" y="81"/>
                      </a:lnTo>
                      <a:lnTo>
                        <a:pt x="3" y="81"/>
                      </a:lnTo>
                      <a:lnTo>
                        <a:pt x="0" y="81"/>
                      </a:lnTo>
                      <a:lnTo>
                        <a:pt x="0" y="85"/>
                      </a:lnTo>
                      <a:lnTo>
                        <a:pt x="0" y="89"/>
                      </a:lnTo>
                      <a:lnTo>
                        <a:pt x="3" y="93"/>
                      </a:lnTo>
                      <a:lnTo>
                        <a:pt x="7" y="93"/>
                      </a:lnTo>
                      <a:lnTo>
                        <a:pt x="7" y="98"/>
                      </a:lnTo>
                      <a:lnTo>
                        <a:pt x="11" y="98"/>
                      </a:lnTo>
                      <a:lnTo>
                        <a:pt x="11" y="102"/>
                      </a:lnTo>
                      <a:lnTo>
                        <a:pt x="15" y="102"/>
                      </a:lnTo>
                      <a:lnTo>
                        <a:pt x="19" y="102"/>
                      </a:lnTo>
                      <a:lnTo>
                        <a:pt x="22" y="102"/>
                      </a:lnTo>
                      <a:lnTo>
                        <a:pt x="26" y="102"/>
                      </a:lnTo>
                      <a:lnTo>
                        <a:pt x="30" y="102"/>
                      </a:lnTo>
                      <a:lnTo>
                        <a:pt x="34" y="98"/>
                      </a:lnTo>
                      <a:lnTo>
                        <a:pt x="37" y="93"/>
                      </a:lnTo>
                      <a:lnTo>
                        <a:pt x="41" y="93"/>
                      </a:lnTo>
                      <a:lnTo>
                        <a:pt x="49" y="93"/>
                      </a:lnTo>
                      <a:lnTo>
                        <a:pt x="49" y="89"/>
                      </a:lnTo>
                      <a:lnTo>
                        <a:pt x="45" y="89"/>
                      </a:lnTo>
                      <a:lnTo>
                        <a:pt x="41" y="85"/>
                      </a:lnTo>
                      <a:lnTo>
                        <a:pt x="37" y="81"/>
                      </a:lnTo>
                      <a:lnTo>
                        <a:pt x="41" y="81"/>
                      </a:lnTo>
                      <a:lnTo>
                        <a:pt x="41" y="77"/>
                      </a:lnTo>
                      <a:lnTo>
                        <a:pt x="41" y="72"/>
                      </a:lnTo>
                      <a:lnTo>
                        <a:pt x="37" y="72"/>
                      </a:lnTo>
                      <a:lnTo>
                        <a:pt x="37" y="68"/>
                      </a:lnTo>
                      <a:lnTo>
                        <a:pt x="37" y="64"/>
                      </a:lnTo>
                      <a:lnTo>
                        <a:pt x="37" y="60"/>
                      </a:lnTo>
                      <a:lnTo>
                        <a:pt x="37" y="55"/>
                      </a:lnTo>
                      <a:lnTo>
                        <a:pt x="34" y="51"/>
                      </a:lnTo>
                      <a:lnTo>
                        <a:pt x="34" y="47"/>
                      </a:lnTo>
                      <a:lnTo>
                        <a:pt x="37" y="43"/>
                      </a:lnTo>
                      <a:lnTo>
                        <a:pt x="34" y="43"/>
                      </a:lnTo>
                      <a:lnTo>
                        <a:pt x="34" y="38"/>
                      </a:lnTo>
                      <a:lnTo>
                        <a:pt x="34" y="34"/>
                      </a:lnTo>
                      <a:lnTo>
                        <a:pt x="34" y="30"/>
                      </a:lnTo>
                      <a:lnTo>
                        <a:pt x="30" y="30"/>
                      </a:lnTo>
                      <a:lnTo>
                        <a:pt x="30" y="26"/>
                      </a:lnTo>
                      <a:lnTo>
                        <a:pt x="30" y="21"/>
                      </a:lnTo>
                      <a:lnTo>
                        <a:pt x="30" y="17"/>
                      </a:lnTo>
                      <a:lnTo>
                        <a:pt x="30" y="13"/>
                      </a:lnTo>
                      <a:lnTo>
                        <a:pt x="30" y="9"/>
                      </a:lnTo>
                      <a:lnTo>
                        <a:pt x="26" y="9"/>
                      </a:lnTo>
                      <a:lnTo>
                        <a:pt x="26" y="4"/>
                      </a:lnTo>
                      <a:lnTo>
                        <a:pt x="22" y="0"/>
                      </a:lnTo>
                      <a:lnTo>
                        <a:pt x="19" y="4"/>
                      </a:lnTo>
                      <a:lnTo>
                        <a:pt x="19" y="9"/>
                      </a:lnTo>
                      <a:lnTo>
                        <a:pt x="19" y="13"/>
                      </a:lnTo>
                      <a:lnTo>
                        <a:pt x="19" y="17"/>
                      </a:lnTo>
                      <a:lnTo>
                        <a:pt x="15" y="21"/>
                      </a:lnTo>
                      <a:lnTo>
                        <a:pt x="15" y="26"/>
                      </a:lnTo>
                      <a:lnTo>
                        <a:pt x="15" y="30"/>
                      </a:lnTo>
                      <a:lnTo>
                        <a:pt x="11" y="34"/>
                      </a:lnTo>
                      <a:lnTo>
                        <a:pt x="11" y="38"/>
                      </a:lnTo>
                      <a:close/>
                    </a:path>
                  </a:pathLst>
                </a:custGeom>
                <a:solidFill>
                  <a:srgbClr val="114324"/>
                </a:solidFill>
                <a:ln w="6350">
                  <a:solidFill>
                    <a:srgbClr val="114324"/>
                  </a:solidFill>
                  <a:round/>
                  <a:headEnd/>
                  <a:tailEnd/>
                </a:ln>
              </p:spPr>
              <p:txBody>
                <a:bodyPr/>
                <a:lstStyle/>
                <a:p>
                  <a:endParaRPr lang="fa-IR"/>
                </a:p>
              </p:txBody>
            </p:sp>
            <p:sp>
              <p:nvSpPr>
                <p:cNvPr id="1225" name="Freeform 1583"/>
                <p:cNvSpPr>
                  <a:spLocks/>
                </p:cNvSpPr>
                <p:nvPr/>
              </p:nvSpPr>
              <p:spPr bwMode="auto">
                <a:xfrm>
                  <a:off x="1332" y="3358"/>
                  <a:ext cx="125" cy="21"/>
                </a:xfrm>
                <a:custGeom>
                  <a:avLst/>
                  <a:gdLst>
                    <a:gd name="T0" fmla="*/ 80 w 125"/>
                    <a:gd name="T1" fmla="*/ 4 h 21"/>
                    <a:gd name="T2" fmla="*/ 72 w 125"/>
                    <a:gd name="T3" fmla="*/ 4 h 21"/>
                    <a:gd name="T4" fmla="*/ 68 w 125"/>
                    <a:gd name="T5" fmla="*/ 4 h 21"/>
                    <a:gd name="T6" fmla="*/ 64 w 125"/>
                    <a:gd name="T7" fmla="*/ 4 h 21"/>
                    <a:gd name="T8" fmla="*/ 61 w 125"/>
                    <a:gd name="T9" fmla="*/ 4 h 21"/>
                    <a:gd name="T10" fmla="*/ 61 w 125"/>
                    <a:gd name="T11" fmla="*/ 4 h 21"/>
                    <a:gd name="T12" fmla="*/ 57 w 125"/>
                    <a:gd name="T13" fmla="*/ 4 h 21"/>
                    <a:gd name="T14" fmla="*/ 53 w 125"/>
                    <a:gd name="T15" fmla="*/ 4 h 21"/>
                    <a:gd name="T16" fmla="*/ 49 w 125"/>
                    <a:gd name="T17" fmla="*/ 0 h 21"/>
                    <a:gd name="T18" fmla="*/ 46 w 125"/>
                    <a:gd name="T19" fmla="*/ 0 h 21"/>
                    <a:gd name="T20" fmla="*/ 46 w 125"/>
                    <a:gd name="T21" fmla="*/ 0 h 21"/>
                    <a:gd name="T22" fmla="*/ 42 w 125"/>
                    <a:gd name="T23" fmla="*/ 0 h 21"/>
                    <a:gd name="T24" fmla="*/ 38 w 125"/>
                    <a:gd name="T25" fmla="*/ 0 h 21"/>
                    <a:gd name="T26" fmla="*/ 38 w 125"/>
                    <a:gd name="T27" fmla="*/ 0 h 21"/>
                    <a:gd name="T28" fmla="*/ 38 w 125"/>
                    <a:gd name="T29" fmla="*/ 0 h 21"/>
                    <a:gd name="T30" fmla="*/ 34 w 125"/>
                    <a:gd name="T31" fmla="*/ 0 h 21"/>
                    <a:gd name="T32" fmla="*/ 34 w 125"/>
                    <a:gd name="T33" fmla="*/ 0 h 21"/>
                    <a:gd name="T34" fmla="*/ 27 w 125"/>
                    <a:gd name="T35" fmla="*/ 0 h 21"/>
                    <a:gd name="T36" fmla="*/ 23 w 125"/>
                    <a:gd name="T37" fmla="*/ 9 h 21"/>
                    <a:gd name="T38" fmla="*/ 0 w 125"/>
                    <a:gd name="T39" fmla="*/ 4 h 21"/>
                    <a:gd name="T40" fmla="*/ 4 w 125"/>
                    <a:gd name="T41" fmla="*/ 9 h 21"/>
                    <a:gd name="T42" fmla="*/ 4 w 125"/>
                    <a:gd name="T43" fmla="*/ 9 h 21"/>
                    <a:gd name="T44" fmla="*/ 12 w 125"/>
                    <a:gd name="T45" fmla="*/ 9 h 21"/>
                    <a:gd name="T46" fmla="*/ 19 w 125"/>
                    <a:gd name="T47" fmla="*/ 9 h 21"/>
                    <a:gd name="T48" fmla="*/ 23 w 125"/>
                    <a:gd name="T49" fmla="*/ 13 h 21"/>
                    <a:gd name="T50" fmla="*/ 23 w 125"/>
                    <a:gd name="T51" fmla="*/ 17 h 21"/>
                    <a:gd name="T52" fmla="*/ 23 w 125"/>
                    <a:gd name="T53" fmla="*/ 17 h 21"/>
                    <a:gd name="T54" fmla="*/ 23 w 125"/>
                    <a:gd name="T55" fmla="*/ 17 h 21"/>
                    <a:gd name="T56" fmla="*/ 38 w 125"/>
                    <a:gd name="T57" fmla="*/ 21 h 21"/>
                    <a:gd name="T58" fmla="*/ 42 w 125"/>
                    <a:gd name="T59" fmla="*/ 21 h 21"/>
                    <a:gd name="T60" fmla="*/ 46 w 125"/>
                    <a:gd name="T61" fmla="*/ 21 h 21"/>
                    <a:gd name="T62" fmla="*/ 46 w 125"/>
                    <a:gd name="T63" fmla="*/ 21 h 21"/>
                    <a:gd name="T64" fmla="*/ 49 w 125"/>
                    <a:gd name="T65" fmla="*/ 17 h 21"/>
                    <a:gd name="T66" fmla="*/ 53 w 125"/>
                    <a:gd name="T67" fmla="*/ 21 h 21"/>
                    <a:gd name="T68" fmla="*/ 57 w 125"/>
                    <a:gd name="T69" fmla="*/ 21 h 21"/>
                    <a:gd name="T70" fmla="*/ 61 w 125"/>
                    <a:gd name="T71" fmla="*/ 21 h 21"/>
                    <a:gd name="T72" fmla="*/ 68 w 125"/>
                    <a:gd name="T73" fmla="*/ 21 h 21"/>
                    <a:gd name="T74" fmla="*/ 72 w 125"/>
                    <a:gd name="T75" fmla="*/ 17 h 21"/>
                    <a:gd name="T76" fmla="*/ 76 w 125"/>
                    <a:gd name="T77" fmla="*/ 21 h 21"/>
                    <a:gd name="T78" fmla="*/ 80 w 125"/>
                    <a:gd name="T79" fmla="*/ 21 h 21"/>
                    <a:gd name="T80" fmla="*/ 80 w 125"/>
                    <a:gd name="T81" fmla="*/ 21 h 21"/>
                    <a:gd name="T82" fmla="*/ 83 w 125"/>
                    <a:gd name="T83" fmla="*/ 21 h 21"/>
                    <a:gd name="T84" fmla="*/ 91 w 125"/>
                    <a:gd name="T85" fmla="*/ 21 h 21"/>
                    <a:gd name="T86" fmla="*/ 98 w 125"/>
                    <a:gd name="T87" fmla="*/ 17 h 21"/>
                    <a:gd name="T88" fmla="*/ 110 w 125"/>
                    <a:gd name="T89" fmla="*/ 21 h 21"/>
                    <a:gd name="T90" fmla="*/ 113 w 125"/>
                    <a:gd name="T91" fmla="*/ 17 h 21"/>
                    <a:gd name="T92" fmla="*/ 117 w 125"/>
                    <a:gd name="T93" fmla="*/ 17 h 21"/>
                    <a:gd name="T94" fmla="*/ 125 w 125"/>
                    <a:gd name="T95" fmla="*/ 17 h 21"/>
                    <a:gd name="T96" fmla="*/ 121 w 125"/>
                    <a:gd name="T97" fmla="*/ 17 h 21"/>
                    <a:gd name="T98" fmla="*/ 106 w 125"/>
                    <a:gd name="T99" fmla="*/ 13 h 21"/>
                    <a:gd name="T100" fmla="*/ 102 w 125"/>
                    <a:gd name="T101" fmla="*/ 13 h 21"/>
                    <a:gd name="T102" fmla="*/ 95 w 125"/>
                    <a:gd name="T103" fmla="*/ 9 h 21"/>
                    <a:gd name="T104" fmla="*/ 83 w 125"/>
                    <a:gd name="T105" fmla="*/ 9 h 21"/>
                    <a:gd name="T106" fmla="*/ 83 w 125"/>
                    <a:gd name="T107" fmla="*/ 9 h 21"/>
                    <a:gd name="T108" fmla="*/ 80 w 125"/>
                    <a:gd name="T109" fmla="*/ 4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21"/>
                    <a:gd name="T167" fmla="*/ 125 w 125"/>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21">
                      <a:moveTo>
                        <a:pt x="80" y="4"/>
                      </a:moveTo>
                      <a:lnTo>
                        <a:pt x="80" y="4"/>
                      </a:lnTo>
                      <a:lnTo>
                        <a:pt x="76" y="4"/>
                      </a:lnTo>
                      <a:lnTo>
                        <a:pt x="72" y="4"/>
                      </a:lnTo>
                      <a:lnTo>
                        <a:pt x="68" y="4"/>
                      </a:lnTo>
                      <a:lnTo>
                        <a:pt x="64" y="4"/>
                      </a:lnTo>
                      <a:lnTo>
                        <a:pt x="61" y="4"/>
                      </a:lnTo>
                      <a:lnTo>
                        <a:pt x="57" y="4"/>
                      </a:lnTo>
                      <a:lnTo>
                        <a:pt x="53" y="4"/>
                      </a:lnTo>
                      <a:lnTo>
                        <a:pt x="53" y="0"/>
                      </a:lnTo>
                      <a:lnTo>
                        <a:pt x="49" y="0"/>
                      </a:lnTo>
                      <a:lnTo>
                        <a:pt x="46" y="0"/>
                      </a:lnTo>
                      <a:lnTo>
                        <a:pt x="42" y="0"/>
                      </a:lnTo>
                      <a:lnTo>
                        <a:pt x="38" y="0"/>
                      </a:lnTo>
                      <a:lnTo>
                        <a:pt x="34" y="0"/>
                      </a:lnTo>
                      <a:lnTo>
                        <a:pt x="30" y="0"/>
                      </a:lnTo>
                      <a:lnTo>
                        <a:pt x="27" y="0"/>
                      </a:lnTo>
                      <a:lnTo>
                        <a:pt x="27" y="4"/>
                      </a:lnTo>
                      <a:lnTo>
                        <a:pt x="23" y="9"/>
                      </a:lnTo>
                      <a:lnTo>
                        <a:pt x="4" y="4"/>
                      </a:lnTo>
                      <a:lnTo>
                        <a:pt x="0" y="4"/>
                      </a:lnTo>
                      <a:lnTo>
                        <a:pt x="4" y="9"/>
                      </a:lnTo>
                      <a:lnTo>
                        <a:pt x="8" y="9"/>
                      </a:lnTo>
                      <a:lnTo>
                        <a:pt x="12" y="9"/>
                      </a:lnTo>
                      <a:lnTo>
                        <a:pt x="19" y="9"/>
                      </a:lnTo>
                      <a:lnTo>
                        <a:pt x="23" y="13"/>
                      </a:lnTo>
                      <a:lnTo>
                        <a:pt x="23" y="17"/>
                      </a:lnTo>
                      <a:lnTo>
                        <a:pt x="38" y="21"/>
                      </a:lnTo>
                      <a:lnTo>
                        <a:pt x="42" y="21"/>
                      </a:lnTo>
                      <a:lnTo>
                        <a:pt x="46" y="21"/>
                      </a:lnTo>
                      <a:lnTo>
                        <a:pt x="49" y="21"/>
                      </a:lnTo>
                      <a:lnTo>
                        <a:pt x="49" y="17"/>
                      </a:lnTo>
                      <a:lnTo>
                        <a:pt x="53" y="21"/>
                      </a:lnTo>
                      <a:lnTo>
                        <a:pt x="57" y="21"/>
                      </a:lnTo>
                      <a:lnTo>
                        <a:pt x="61" y="21"/>
                      </a:lnTo>
                      <a:lnTo>
                        <a:pt x="64" y="21"/>
                      </a:lnTo>
                      <a:lnTo>
                        <a:pt x="68" y="21"/>
                      </a:lnTo>
                      <a:lnTo>
                        <a:pt x="72" y="17"/>
                      </a:lnTo>
                      <a:lnTo>
                        <a:pt x="72" y="21"/>
                      </a:lnTo>
                      <a:lnTo>
                        <a:pt x="76" y="21"/>
                      </a:lnTo>
                      <a:lnTo>
                        <a:pt x="80" y="21"/>
                      </a:lnTo>
                      <a:lnTo>
                        <a:pt x="83" y="21"/>
                      </a:lnTo>
                      <a:lnTo>
                        <a:pt x="87" y="21"/>
                      </a:lnTo>
                      <a:lnTo>
                        <a:pt x="91" y="21"/>
                      </a:lnTo>
                      <a:lnTo>
                        <a:pt x="95" y="17"/>
                      </a:lnTo>
                      <a:lnTo>
                        <a:pt x="98" y="17"/>
                      </a:lnTo>
                      <a:lnTo>
                        <a:pt x="110" y="21"/>
                      </a:lnTo>
                      <a:lnTo>
                        <a:pt x="110" y="17"/>
                      </a:lnTo>
                      <a:lnTo>
                        <a:pt x="113" y="17"/>
                      </a:lnTo>
                      <a:lnTo>
                        <a:pt x="117" y="17"/>
                      </a:lnTo>
                      <a:lnTo>
                        <a:pt x="125" y="17"/>
                      </a:lnTo>
                      <a:lnTo>
                        <a:pt x="121" y="17"/>
                      </a:lnTo>
                      <a:lnTo>
                        <a:pt x="113" y="13"/>
                      </a:lnTo>
                      <a:lnTo>
                        <a:pt x="106" y="13"/>
                      </a:lnTo>
                      <a:lnTo>
                        <a:pt x="102" y="13"/>
                      </a:lnTo>
                      <a:lnTo>
                        <a:pt x="98" y="13"/>
                      </a:lnTo>
                      <a:lnTo>
                        <a:pt x="95" y="9"/>
                      </a:lnTo>
                      <a:lnTo>
                        <a:pt x="91" y="9"/>
                      </a:lnTo>
                      <a:lnTo>
                        <a:pt x="83" y="9"/>
                      </a:lnTo>
                      <a:lnTo>
                        <a:pt x="80" y="4"/>
                      </a:lnTo>
                      <a:close/>
                    </a:path>
                  </a:pathLst>
                </a:custGeom>
                <a:solidFill>
                  <a:srgbClr val="000000"/>
                </a:solidFill>
                <a:ln w="6350">
                  <a:solidFill>
                    <a:srgbClr val="000000"/>
                  </a:solidFill>
                  <a:round/>
                  <a:headEnd/>
                  <a:tailEnd/>
                </a:ln>
              </p:spPr>
              <p:txBody>
                <a:bodyPr/>
                <a:lstStyle/>
                <a:p>
                  <a:endParaRPr lang="fa-IR"/>
                </a:p>
              </p:txBody>
            </p:sp>
            <p:sp>
              <p:nvSpPr>
                <p:cNvPr id="1226" name="Freeform 1584"/>
                <p:cNvSpPr>
                  <a:spLocks/>
                </p:cNvSpPr>
                <p:nvPr/>
              </p:nvSpPr>
              <p:spPr bwMode="auto">
                <a:xfrm>
                  <a:off x="1325" y="3256"/>
                  <a:ext cx="30" cy="98"/>
                </a:xfrm>
                <a:custGeom>
                  <a:avLst/>
                  <a:gdLst>
                    <a:gd name="T0" fmla="*/ 7 w 30"/>
                    <a:gd name="T1" fmla="*/ 0 h 98"/>
                    <a:gd name="T2" fmla="*/ 4 w 30"/>
                    <a:gd name="T3" fmla="*/ 9 h 98"/>
                    <a:gd name="T4" fmla="*/ 4 w 30"/>
                    <a:gd name="T5" fmla="*/ 13 h 98"/>
                    <a:gd name="T6" fmla="*/ 7 w 30"/>
                    <a:gd name="T7" fmla="*/ 13 h 98"/>
                    <a:gd name="T8" fmla="*/ 4 w 30"/>
                    <a:gd name="T9" fmla="*/ 17 h 98"/>
                    <a:gd name="T10" fmla="*/ 7 w 30"/>
                    <a:gd name="T11" fmla="*/ 22 h 98"/>
                    <a:gd name="T12" fmla="*/ 4 w 30"/>
                    <a:gd name="T13" fmla="*/ 22 h 98"/>
                    <a:gd name="T14" fmla="*/ 4 w 30"/>
                    <a:gd name="T15" fmla="*/ 26 h 98"/>
                    <a:gd name="T16" fmla="*/ 4 w 30"/>
                    <a:gd name="T17" fmla="*/ 30 h 98"/>
                    <a:gd name="T18" fmla="*/ 4 w 30"/>
                    <a:gd name="T19" fmla="*/ 43 h 98"/>
                    <a:gd name="T20" fmla="*/ 0 w 30"/>
                    <a:gd name="T21" fmla="*/ 43 h 98"/>
                    <a:gd name="T22" fmla="*/ 0 w 30"/>
                    <a:gd name="T23" fmla="*/ 47 h 98"/>
                    <a:gd name="T24" fmla="*/ 4 w 30"/>
                    <a:gd name="T25" fmla="*/ 47 h 98"/>
                    <a:gd name="T26" fmla="*/ 7 w 30"/>
                    <a:gd name="T27" fmla="*/ 51 h 98"/>
                    <a:gd name="T28" fmla="*/ 7 w 30"/>
                    <a:gd name="T29" fmla="*/ 56 h 98"/>
                    <a:gd name="T30" fmla="*/ 11 w 30"/>
                    <a:gd name="T31" fmla="*/ 56 h 98"/>
                    <a:gd name="T32" fmla="*/ 11 w 30"/>
                    <a:gd name="T33" fmla="*/ 60 h 98"/>
                    <a:gd name="T34" fmla="*/ 7 w 30"/>
                    <a:gd name="T35" fmla="*/ 64 h 98"/>
                    <a:gd name="T36" fmla="*/ 4 w 30"/>
                    <a:gd name="T37" fmla="*/ 68 h 98"/>
                    <a:gd name="T38" fmla="*/ 4 w 30"/>
                    <a:gd name="T39" fmla="*/ 73 h 98"/>
                    <a:gd name="T40" fmla="*/ 4 w 30"/>
                    <a:gd name="T41" fmla="*/ 77 h 98"/>
                    <a:gd name="T42" fmla="*/ 4 w 30"/>
                    <a:gd name="T43" fmla="*/ 77 h 98"/>
                    <a:gd name="T44" fmla="*/ 7 w 30"/>
                    <a:gd name="T45" fmla="*/ 81 h 98"/>
                    <a:gd name="T46" fmla="*/ 7 w 30"/>
                    <a:gd name="T47" fmla="*/ 85 h 98"/>
                    <a:gd name="T48" fmla="*/ 7 w 30"/>
                    <a:gd name="T49" fmla="*/ 89 h 98"/>
                    <a:gd name="T50" fmla="*/ 7 w 30"/>
                    <a:gd name="T51" fmla="*/ 98 h 98"/>
                    <a:gd name="T52" fmla="*/ 11 w 30"/>
                    <a:gd name="T53" fmla="*/ 98 h 98"/>
                    <a:gd name="T54" fmla="*/ 11 w 30"/>
                    <a:gd name="T55" fmla="*/ 98 h 98"/>
                    <a:gd name="T56" fmla="*/ 15 w 30"/>
                    <a:gd name="T57" fmla="*/ 94 h 98"/>
                    <a:gd name="T58" fmla="*/ 19 w 30"/>
                    <a:gd name="T59" fmla="*/ 89 h 98"/>
                    <a:gd name="T60" fmla="*/ 22 w 30"/>
                    <a:gd name="T61" fmla="*/ 89 h 98"/>
                    <a:gd name="T62" fmla="*/ 22 w 30"/>
                    <a:gd name="T63" fmla="*/ 89 h 98"/>
                    <a:gd name="T64" fmla="*/ 22 w 30"/>
                    <a:gd name="T65" fmla="*/ 89 h 98"/>
                    <a:gd name="T66" fmla="*/ 26 w 30"/>
                    <a:gd name="T67" fmla="*/ 85 h 98"/>
                    <a:gd name="T68" fmla="*/ 30 w 30"/>
                    <a:gd name="T69" fmla="*/ 85 h 98"/>
                    <a:gd name="T70" fmla="*/ 30 w 30"/>
                    <a:gd name="T71" fmla="*/ 85 h 98"/>
                    <a:gd name="T72" fmla="*/ 30 w 30"/>
                    <a:gd name="T73" fmla="*/ 85 h 98"/>
                    <a:gd name="T74" fmla="*/ 26 w 30"/>
                    <a:gd name="T75" fmla="*/ 85 h 98"/>
                    <a:gd name="T76" fmla="*/ 26 w 30"/>
                    <a:gd name="T77" fmla="*/ 81 h 98"/>
                    <a:gd name="T78" fmla="*/ 22 w 30"/>
                    <a:gd name="T79" fmla="*/ 81 h 98"/>
                    <a:gd name="T80" fmla="*/ 22 w 30"/>
                    <a:gd name="T81" fmla="*/ 77 h 98"/>
                    <a:gd name="T82" fmla="*/ 22 w 30"/>
                    <a:gd name="T83" fmla="*/ 77 h 98"/>
                    <a:gd name="T84" fmla="*/ 19 w 30"/>
                    <a:gd name="T85" fmla="*/ 73 h 98"/>
                    <a:gd name="T86" fmla="*/ 19 w 30"/>
                    <a:gd name="T87" fmla="*/ 73 h 98"/>
                    <a:gd name="T88" fmla="*/ 19 w 30"/>
                    <a:gd name="T89" fmla="*/ 68 h 98"/>
                    <a:gd name="T90" fmla="*/ 19 w 30"/>
                    <a:gd name="T91" fmla="*/ 68 h 98"/>
                    <a:gd name="T92" fmla="*/ 19 w 30"/>
                    <a:gd name="T93" fmla="*/ 64 h 98"/>
                    <a:gd name="T94" fmla="*/ 19 w 30"/>
                    <a:gd name="T95" fmla="*/ 60 h 98"/>
                    <a:gd name="T96" fmla="*/ 19 w 30"/>
                    <a:gd name="T97" fmla="*/ 56 h 98"/>
                    <a:gd name="T98" fmla="*/ 19 w 30"/>
                    <a:gd name="T99" fmla="*/ 51 h 98"/>
                    <a:gd name="T100" fmla="*/ 15 w 30"/>
                    <a:gd name="T101" fmla="*/ 51 h 98"/>
                    <a:gd name="T102" fmla="*/ 15 w 30"/>
                    <a:gd name="T103" fmla="*/ 51 h 98"/>
                    <a:gd name="T104" fmla="*/ 15 w 30"/>
                    <a:gd name="T105" fmla="*/ 47 h 98"/>
                    <a:gd name="T106" fmla="*/ 15 w 30"/>
                    <a:gd name="T107" fmla="*/ 43 h 98"/>
                    <a:gd name="T108" fmla="*/ 11 w 30"/>
                    <a:gd name="T109" fmla="*/ 30 h 98"/>
                    <a:gd name="T110" fmla="*/ 11 w 30"/>
                    <a:gd name="T111" fmla="*/ 26 h 98"/>
                    <a:gd name="T112" fmla="*/ 11 w 30"/>
                    <a:gd name="T113" fmla="*/ 26 h 98"/>
                    <a:gd name="T114" fmla="*/ 11 w 30"/>
                    <a:gd name="T115" fmla="*/ 22 h 98"/>
                    <a:gd name="T116" fmla="*/ 7 w 30"/>
                    <a:gd name="T117" fmla="*/ 0 h 98"/>
                    <a:gd name="T118" fmla="*/ 7 w 30"/>
                    <a:gd name="T119" fmla="*/ 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98"/>
                    <a:gd name="T182" fmla="*/ 30 w 30"/>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98">
                      <a:moveTo>
                        <a:pt x="7" y="0"/>
                      </a:moveTo>
                      <a:lnTo>
                        <a:pt x="7" y="0"/>
                      </a:lnTo>
                      <a:lnTo>
                        <a:pt x="7" y="5"/>
                      </a:lnTo>
                      <a:lnTo>
                        <a:pt x="4" y="9"/>
                      </a:lnTo>
                      <a:lnTo>
                        <a:pt x="4" y="13"/>
                      </a:lnTo>
                      <a:lnTo>
                        <a:pt x="7" y="13"/>
                      </a:lnTo>
                      <a:lnTo>
                        <a:pt x="4" y="17"/>
                      </a:lnTo>
                      <a:lnTo>
                        <a:pt x="7" y="17"/>
                      </a:lnTo>
                      <a:lnTo>
                        <a:pt x="7" y="22"/>
                      </a:lnTo>
                      <a:lnTo>
                        <a:pt x="4" y="22"/>
                      </a:lnTo>
                      <a:lnTo>
                        <a:pt x="4" y="26"/>
                      </a:lnTo>
                      <a:lnTo>
                        <a:pt x="4" y="30"/>
                      </a:lnTo>
                      <a:lnTo>
                        <a:pt x="4" y="39"/>
                      </a:lnTo>
                      <a:lnTo>
                        <a:pt x="4" y="43"/>
                      </a:lnTo>
                      <a:lnTo>
                        <a:pt x="0" y="43"/>
                      </a:lnTo>
                      <a:lnTo>
                        <a:pt x="0" y="47"/>
                      </a:lnTo>
                      <a:lnTo>
                        <a:pt x="4" y="47"/>
                      </a:lnTo>
                      <a:lnTo>
                        <a:pt x="4" y="51"/>
                      </a:lnTo>
                      <a:lnTo>
                        <a:pt x="7" y="51"/>
                      </a:lnTo>
                      <a:lnTo>
                        <a:pt x="7" y="56"/>
                      </a:lnTo>
                      <a:lnTo>
                        <a:pt x="11" y="56"/>
                      </a:lnTo>
                      <a:lnTo>
                        <a:pt x="11" y="60"/>
                      </a:lnTo>
                      <a:lnTo>
                        <a:pt x="7" y="64"/>
                      </a:lnTo>
                      <a:lnTo>
                        <a:pt x="7" y="68"/>
                      </a:lnTo>
                      <a:lnTo>
                        <a:pt x="4" y="68"/>
                      </a:lnTo>
                      <a:lnTo>
                        <a:pt x="4" y="73"/>
                      </a:lnTo>
                      <a:lnTo>
                        <a:pt x="4" y="77"/>
                      </a:lnTo>
                      <a:lnTo>
                        <a:pt x="4" y="81"/>
                      </a:lnTo>
                      <a:lnTo>
                        <a:pt x="7" y="81"/>
                      </a:lnTo>
                      <a:lnTo>
                        <a:pt x="7" y="85"/>
                      </a:lnTo>
                      <a:lnTo>
                        <a:pt x="7" y="89"/>
                      </a:lnTo>
                      <a:lnTo>
                        <a:pt x="7" y="98"/>
                      </a:lnTo>
                      <a:lnTo>
                        <a:pt x="11" y="98"/>
                      </a:lnTo>
                      <a:lnTo>
                        <a:pt x="15" y="98"/>
                      </a:lnTo>
                      <a:lnTo>
                        <a:pt x="15" y="94"/>
                      </a:lnTo>
                      <a:lnTo>
                        <a:pt x="19" y="94"/>
                      </a:lnTo>
                      <a:lnTo>
                        <a:pt x="19" y="89"/>
                      </a:lnTo>
                      <a:lnTo>
                        <a:pt x="22" y="89"/>
                      </a:lnTo>
                      <a:lnTo>
                        <a:pt x="26" y="89"/>
                      </a:lnTo>
                      <a:lnTo>
                        <a:pt x="26" y="85"/>
                      </a:lnTo>
                      <a:lnTo>
                        <a:pt x="30" y="85"/>
                      </a:lnTo>
                      <a:lnTo>
                        <a:pt x="26" y="85"/>
                      </a:lnTo>
                      <a:lnTo>
                        <a:pt x="26" y="81"/>
                      </a:lnTo>
                      <a:lnTo>
                        <a:pt x="22" y="81"/>
                      </a:lnTo>
                      <a:lnTo>
                        <a:pt x="22" y="77"/>
                      </a:lnTo>
                      <a:lnTo>
                        <a:pt x="19" y="73"/>
                      </a:lnTo>
                      <a:lnTo>
                        <a:pt x="19" y="68"/>
                      </a:lnTo>
                      <a:lnTo>
                        <a:pt x="19" y="64"/>
                      </a:lnTo>
                      <a:lnTo>
                        <a:pt x="19" y="60"/>
                      </a:lnTo>
                      <a:lnTo>
                        <a:pt x="19" y="56"/>
                      </a:lnTo>
                      <a:lnTo>
                        <a:pt x="19" y="51"/>
                      </a:lnTo>
                      <a:lnTo>
                        <a:pt x="15" y="51"/>
                      </a:lnTo>
                      <a:lnTo>
                        <a:pt x="15" y="47"/>
                      </a:lnTo>
                      <a:lnTo>
                        <a:pt x="15" y="43"/>
                      </a:lnTo>
                      <a:lnTo>
                        <a:pt x="15" y="30"/>
                      </a:lnTo>
                      <a:lnTo>
                        <a:pt x="11" y="30"/>
                      </a:lnTo>
                      <a:lnTo>
                        <a:pt x="11" y="26"/>
                      </a:lnTo>
                      <a:lnTo>
                        <a:pt x="11" y="22"/>
                      </a:lnTo>
                      <a:lnTo>
                        <a:pt x="7" y="22"/>
                      </a:lnTo>
                      <a:lnTo>
                        <a:pt x="7" y="0"/>
                      </a:lnTo>
                      <a:close/>
                    </a:path>
                  </a:pathLst>
                </a:custGeom>
                <a:solidFill>
                  <a:srgbClr val="005E31"/>
                </a:solidFill>
                <a:ln w="6350">
                  <a:solidFill>
                    <a:srgbClr val="005E31"/>
                  </a:solidFill>
                  <a:round/>
                  <a:headEnd/>
                  <a:tailEnd/>
                </a:ln>
              </p:spPr>
              <p:txBody>
                <a:bodyPr/>
                <a:lstStyle/>
                <a:p>
                  <a:endParaRPr lang="fa-IR"/>
                </a:p>
              </p:txBody>
            </p:sp>
          </p:grpSp>
          <p:grpSp>
            <p:nvGrpSpPr>
              <p:cNvPr id="958" name="Group 1585"/>
              <p:cNvGrpSpPr>
                <a:grpSpLocks/>
              </p:cNvGrpSpPr>
              <p:nvPr/>
            </p:nvGrpSpPr>
            <p:grpSpPr bwMode="auto">
              <a:xfrm>
                <a:off x="1396" y="3265"/>
                <a:ext cx="283" cy="237"/>
                <a:chOff x="1396" y="3265"/>
                <a:chExt cx="283" cy="237"/>
              </a:xfrm>
            </p:grpSpPr>
            <p:sp>
              <p:nvSpPr>
                <p:cNvPr id="1215" name="Freeform 1586"/>
                <p:cNvSpPr>
                  <a:spLocks/>
                </p:cNvSpPr>
                <p:nvPr/>
              </p:nvSpPr>
              <p:spPr bwMode="auto">
                <a:xfrm>
                  <a:off x="1442" y="3447"/>
                  <a:ext cx="15" cy="34"/>
                </a:xfrm>
                <a:custGeom>
                  <a:avLst/>
                  <a:gdLst>
                    <a:gd name="T0" fmla="*/ 0 w 15"/>
                    <a:gd name="T1" fmla="*/ 0 h 34"/>
                    <a:gd name="T2" fmla="*/ 0 w 15"/>
                    <a:gd name="T3" fmla="*/ 0 h 34"/>
                    <a:gd name="T4" fmla="*/ 0 w 15"/>
                    <a:gd name="T5" fmla="*/ 34 h 34"/>
                    <a:gd name="T6" fmla="*/ 7 w 15"/>
                    <a:gd name="T7" fmla="*/ 34 h 34"/>
                    <a:gd name="T8" fmla="*/ 11 w 15"/>
                    <a:gd name="T9" fmla="*/ 34 h 34"/>
                    <a:gd name="T10" fmla="*/ 11 w 15"/>
                    <a:gd name="T11" fmla="*/ 34 h 34"/>
                    <a:gd name="T12" fmla="*/ 15 w 15"/>
                    <a:gd name="T13" fmla="*/ 34 h 34"/>
                    <a:gd name="T14" fmla="*/ 15 w 15"/>
                    <a:gd name="T15" fmla="*/ 30 h 34"/>
                    <a:gd name="T16" fmla="*/ 15 w 15"/>
                    <a:gd name="T17" fmla="*/ 30 h 34"/>
                    <a:gd name="T18" fmla="*/ 15 w 15"/>
                    <a:gd name="T19" fmla="*/ 5 h 34"/>
                    <a:gd name="T20" fmla="*/ 7 w 15"/>
                    <a:gd name="T21" fmla="*/ 5 h 34"/>
                    <a:gd name="T22" fmla="*/ 7 w 15"/>
                    <a:gd name="T23" fmla="*/ 0 h 34"/>
                    <a:gd name="T24" fmla="*/ 3 w 15"/>
                    <a:gd name="T25" fmla="*/ 0 h 34"/>
                    <a:gd name="T26" fmla="*/ 0 w 15"/>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34"/>
                    <a:gd name="T44" fmla="*/ 15 w 15"/>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34">
                      <a:moveTo>
                        <a:pt x="0" y="0"/>
                      </a:moveTo>
                      <a:lnTo>
                        <a:pt x="0" y="0"/>
                      </a:lnTo>
                      <a:lnTo>
                        <a:pt x="0" y="34"/>
                      </a:lnTo>
                      <a:lnTo>
                        <a:pt x="7" y="34"/>
                      </a:lnTo>
                      <a:lnTo>
                        <a:pt x="11" y="34"/>
                      </a:lnTo>
                      <a:lnTo>
                        <a:pt x="15" y="34"/>
                      </a:lnTo>
                      <a:lnTo>
                        <a:pt x="15" y="30"/>
                      </a:lnTo>
                      <a:lnTo>
                        <a:pt x="15" y="5"/>
                      </a:lnTo>
                      <a:lnTo>
                        <a:pt x="7" y="5"/>
                      </a:lnTo>
                      <a:lnTo>
                        <a:pt x="7" y="0"/>
                      </a:lnTo>
                      <a:lnTo>
                        <a:pt x="3" y="0"/>
                      </a:lnTo>
                      <a:lnTo>
                        <a:pt x="0" y="0"/>
                      </a:lnTo>
                      <a:close/>
                    </a:path>
                  </a:pathLst>
                </a:custGeom>
                <a:solidFill>
                  <a:srgbClr val="5C241D"/>
                </a:solidFill>
                <a:ln w="6350">
                  <a:solidFill>
                    <a:srgbClr val="5C241D"/>
                  </a:solidFill>
                  <a:round/>
                  <a:headEnd/>
                  <a:tailEnd/>
                </a:ln>
              </p:spPr>
              <p:txBody>
                <a:bodyPr/>
                <a:lstStyle/>
                <a:p>
                  <a:endParaRPr lang="fa-IR"/>
                </a:p>
              </p:txBody>
            </p:sp>
            <p:grpSp>
              <p:nvGrpSpPr>
                <p:cNvPr id="1216" name="Group 1587"/>
                <p:cNvGrpSpPr>
                  <a:grpSpLocks/>
                </p:cNvGrpSpPr>
                <p:nvPr/>
              </p:nvGrpSpPr>
              <p:grpSpPr bwMode="auto">
                <a:xfrm>
                  <a:off x="1396" y="3265"/>
                  <a:ext cx="98" cy="199"/>
                  <a:chOff x="1396" y="3265"/>
                  <a:chExt cx="98" cy="199"/>
                </a:xfrm>
              </p:grpSpPr>
              <p:sp>
                <p:nvSpPr>
                  <p:cNvPr id="1218" name="Freeform 1588"/>
                  <p:cNvSpPr>
                    <a:spLocks/>
                  </p:cNvSpPr>
                  <p:nvPr/>
                </p:nvSpPr>
                <p:spPr bwMode="auto">
                  <a:xfrm>
                    <a:off x="1396" y="3265"/>
                    <a:ext cx="98" cy="199"/>
                  </a:xfrm>
                  <a:custGeom>
                    <a:avLst/>
                    <a:gdLst>
                      <a:gd name="T0" fmla="*/ 27 w 98"/>
                      <a:gd name="T1" fmla="*/ 85 h 199"/>
                      <a:gd name="T2" fmla="*/ 27 w 98"/>
                      <a:gd name="T3" fmla="*/ 93 h 199"/>
                      <a:gd name="T4" fmla="*/ 19 w 98"/>
                      <a:gd name="T5" fmla="*/ 97 h 199"/>
                      <a:gd name="T6" fmla="*/ 19 w 98"/>
                      <a:gd name="T7" fmla="*/ 102 h 199"/>
                      <a:gd name="T8" fmla="*/ 23 w 98"/>
                      <a:gd name="T9" fmla="*/ 110 h 199"/>
                      <a:gd name="T10" fmla="*/ 23 w 98"/>
                      <a:gd name="T11" fmla="*/ 119 h 199"/>
                      <a:gd name="T12" fmla="*/ 19 w 98"/>
                      <a:gd name="T13" fmla="*/ 127 h 199"/>
                      <a:gd name="T14" fmla="*/ 16 w 98"/>
                      <a:gd name="T15" fmla="*/ 136 h 199"/>
                      <a:gd name="T16" fmla="*/ 16 w 98"/>
                      <a:gd name="T17" fmla="*/ 140 h 199"/>
                      <a:gd name="T18" fmla="*/ 19 w 98"/>
                      <a:gd name="T19" fmla="*/ 148 h 199"/>
                      <a:gd name="T20" fmla="*/ 19 w 98"/>
                      <a:gd name="T21" fmla="*/ 153 h 199"/>
                      <a:gd name="T22" fmla="*/ 23 w 98"/>
                      <a:gd name="T23" fmla="*/ 157 h 199"/>
                      <a:gd name="T24" fmla="*/ 12 w 98"/>
                      <a:gd name="T25" fmla="*/ 161 h 199"/>
                      <a:gd name="T26" fmla="*/ 4 w 98"/>
                      <a:gd name="T27" fmla="*/ 165 h 199"/>
                      <a:gd name="T28" fmla="*/ 0 w 98"/>
                      <a:gd name="T29" fmla="*/ 174 h 199"/>
                      <a:gd name="T30" fmla="*/ 8 w 98"/>
                      <a:gd name="T31" fmla="*/ 178 h 199"/>
                      <a:gd name="T32" fmla="*/ 16 w 98"/>
                      <a:gd name="T33" fmla="*/ 182 h 199"/>
                      <a:gd name="T34" fmla="*/ 19 w 98"/>
                      <a:gd name="T35" fmla="*/ 191 h 199"/>
                      <a:gd name="T36" fmla="*/ 27 w 98"/>
                      <a:gd name="T37" fmla="*/ 195 h 199"/>
                      <a:gd name="T38" fmla="*/ 42 w 98"/>
                      <a:gd name="T39" fmla="*/ 195 h 199"/>
                      <a:gd name="T40" fmla="*/ 53 w 98"/>
                      <a:gd name="T41" fmla="*/ 199 h 199"/>
                      <a:gd name="T42" fmla="*/ 61 w 98"/>
                      <a:gd name="T43" fmla="*/ 199 h 199"/>
                      <a:gd name="T44" fmla="*/ 80 w 98"/>
                      <a:gd name="T45" fmla="*/ 187 h 199"/>
                      <a:gd name="T46" fmla="*/ 98 w 98"/>
                      <a:gd name="T47" fmla="*/ 178 h 199"/>
                      <a:gd name="T48" fmla="*/ 98 w 98"/>
                      <a:gd name="T49" fmla="*/ 174 h 199"/>
                      <a:gd name="T50" fmla="*/ 95 w 98"/>
                      <a:gd name="T51" fmla="*/ 170 h 199"/>
                      <a:gd name="T52" fmla="*/ 83 w 98"/>
                      <a:gd name="T53" fmla="*/ 170 h 199"/>
                      <a:gd name="T54" fmla="*/ 80 w 98"/>
                      <a:gd name="T55" fmla="*/ 161 h 199"/>
                      <a:gd name="T56" fmla="*/ 80 w 98"/>
                      <a:gd name="T57" fmla="*/ 157 h 199"/>
                      <a:gd name="T58" fmla="*/ 83 w 98"/>
                      <a:gd name="T59" fmla="*/ 153 h 199"/>
                      <a:gd name="T60" fmla="*/ 87 w 98"/>
                      <a:gd name="T61" fmla="*/ 148 h 199"/>
                      <a:gd name="T62" fmla="*/ 80 w 98"/>
                      <a:gd name="T63" fmla="*/ 140 h 199"/>
                      <a:gd name="T64" fmla="*/ 76 w 98"/>
                      <a:gd name="T65" fmla="*/ 136 h 199"/>
                      <a:gd name="T66" fmla="*/ 76 w 98"/>
                      <a:gd name="T67" fmla="*/ 127 h 199"/>
                      <a:gd name="T68" fmla="*/ 80 w 98"/>
                      <a:gd name="T69" fmla="*/ 119 h 199"/>
                      <a:gd name="T70" fmla="*/ 80 w 98"/>
                      <a:gd name="T71" fmla="*/ 110 h 199"/>
                      <a:gd name="T72" fmla="*/ 72 w 98"/>
                      <a:gd name="T73" fmla="*/ 102 h 199"/>
                      <a:gd name="T74" fmla="*/ 72 w 98"/>
                      <a:gd name="T75" fmla="*/ 93 h 199"/>
                      <a:gd name="T76" fmla="*/ 76 w 98"/>
                      <a:gd name="T77" fmla="*/ 85 h 199"/>
                      <a:gd name="T78" fmla="*/ 72 w 98"/>
                      <a:gd name="T79" fmla="*/ 80 h 199"/>
                      <a:gd name="T80" fmla="*/ 68 w 98"/>
                      <a:gd name="T81" fmla="*/ 72 h 199"/>
                      <a:gd name="T82" fmla="*/ 65 w 98"/>
                      <a:gd name="T83" fmla="*/ 55 h 199"/>
                      <a:gd name="T84" fmla="*/ 65 w 98"/>
                      <a:gd name="T85" fmla="*/ 42 h 199"/>
                      <a:gd name="T86" fmla="*/ 61 w 98"/>
                      <a:gd name="T87" fmla="*/ 30 h 199"/>
                      <a:gd name="T88" fmla="*/ 61 w 98"/>
                      <a:gd name="T89" fmla="*/ 21 h 199"/>
                      <a:gd name="T90" fmla="*/ 53 w 98"/>
                      <a:gd name="T91" fmla="*/ 13 h 199"/>
                      <a:gd name="T92" fmla="*/ 49 w 98"/>
                      <a:gd name="T93" fmla="*/ 0 h 199"/>
                      <a:gd name="T94" fmla="*/ 46 w 98"/>
                      <a:gd name="T95" fmla="*/ 13 h 199"/>
                      <a:gd name="T96" fmla="*/ 42 w 98"/>
                      <a:gd name="T97" fmla="*/ 38 h 199"/>
                      <a:gd name="T98" fmla="*/ 34 w 98"/>
                      <a:gd name="T99" fmla="*/ 51 h 199"/>
                      <a:gd name="T100" fmla="*/ 31 w 98"/>
                      <a:gd name="T101" fmla="*/ 68 h 199"/>
                      <a:gd name="T102" fmla="*/ 27 w 98"/>
                      <a:gd name="T103" fmla="*/ 72 h 199"/>
                      <a:gd name="T104" fmla="*/ 27 w 98"/>
                      <a:gd name="T105" fmla="*/ 76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99"/>
                      <a:gd name="T161" fmla="*/ 98 w 98"/>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99">
                        <a:moveTo>
                          <a:pt x="27" y="76"/>
                        </a:moveTo>
                        <a:lnTo>
                          <a:pt x="27" y="76"/>
                        </a:lnTo>
                        <a:lnTo>
                          <a:pt x="27" y="80"/>
                        </a:lnTo>
                        <a:lnTo>
                          <a:pt x="27" y="85"/>
                        </a:lnTo>
                        <a:lnTo>
                          <a:pt x="27" y="89"/>
                        </a:lnTo>
                        <a:lnTo>
                          <a:pt x="27" y="93"/>
                        </a:lnTo>
                        <a:lnTo>
                          <a:pt x="23" y="93"/>
                        </a:lnTo>
                        <a:lnTo>
                          <a:pt x="19" y="97"/>
                        </a:lnTo>
                        <a:lnTo>
                          <a:pt x="19" y="102"/>
                        </a:lnTo>
                        <a:lnTo>
                          <a:pt x="19" y="106"/>
                        </a:lnTo>
                        <a:lnTo>
                          <a:pt x="19" y="110"/>
                        </a:lnTo>
                        <a:lnTo>
                          <a:pt x="23" y="110"/>
                        </a:lnTo>
                        <a:lnTo>
                          <a:pt x="23" y="114"/>
                        </a:lnTo>
                        <a:lnTo>
                          <a:pt x="23" y="119"/>
                        </a:lnTo>
                        <a:lnTo>
                          <a:pt x="27" y="119"/>
                        </a:lnTo>
                        <a:lnTo>
                          <a:pt x="23" y="123"/>
                        </a:lnTo>
                        <a:lnTo>
                          <a:pt x="19" y="127"/>
                        </a:lnTo>
                        <a:lnTo>
                          <a:pt x="16" y="127"/>
                        </a:lnTo>
                        <a:lnTo>
                          <a:pt x="16" y="131"/>
                        </a:lnTo>
                        <a:lnTo>
                          <a:pt x="16" y="136"/>
                        </a:lnTo>
                        <a:lnTo>
                          <a:pt x="16" y="140"/>
                        </a:lnTo>
                        <a:lnTo>
                          <a:pt x="16" y="144"/>
                        </a:lnTo>
                        <a:lnTo>
                          <a:pt x="19" y="144"/>
                        </a:lnTo>
                        <a:lnTo>
                          <a:pt x="19" y="148"/>
                        </a:lnTo>
                        <a:lnTo>
                          <a:pt x="19" y="153"/>
                        </a:lnTo>
                        <a:lnTo>
                          <a:pt x="23" y="153"/>
                        </a:lnTo>
                        <a:lnTo>
                          <a:pt x="23" y="157"/>
                        </a:lnTo>
                        <a:lnTo>
                          <a:pt x="19" y="157"/>
                        </a:lnTo>
                        <a:lnTo>
                          <a:pt x="16" y="157"/>
                        </a:lnTo>
                        <a:lnTo>
                          <a:pt x="12" y="161"/>
                        </a:lnTo>
                        <a:lnTo>
                          <a:pt x="8" y="161"/>
                        </a:lnTo>
                        <a:lnTo>
                          <a:pt x="4" y="161"/>
                        </a:lnTo>
                        <a:lnTo>
                          <a:pt x="4" y="165"/>
                        </a:lnTo>
                        <a:lnTo>
                          <a:pt x="4" y="170"/>
                        </a:lnTo>
                        <a:lnTo>
                          <a:pt x="0" y="170"/>
                        </a:lnTo>
                        <a:lnTo>
                          <a:pt x="0" y="174"/>
                        </a:lnTo>
                        <a:lnTo>
                          <a:pt x="4" y="174"/>
                        </a:lnTo>
                        <a:lnTo>
                          <a:pt x="8" y="178"/>
                        </a:lnTo>
                        <a:lnTo>
                          <a:pt x="16" y="182"/>
                        </a:lnTo>
                        <a:lnTo>
                          <a:pt x="19" y="187"/>
                        </a:lnTo>
                        <a:lnTo>
                          <a:pt x="19" y="191"/>
                        </a:lnTo>
                        <a:lnTo>
                          <a:pt x="23" y="191"/>
                        </a:lnTo>
                        <a:lnTo>
                          <a:pt x="23" y="195"/>
                        </a:lnTo>
                        <a:lnTo>
                          <a:pt x="27" y="195"/>
                        </a:lnTo>
                        <a:lnTo>
                          <a:pt x="31" y="195"/>
                        </a:lnTo>
                        <a:lnTo>
                          <a:pt x="34" y="195"/>
                        </a:lnTo>
                        <a:lnTo>
                          <a:pt x="42" y="195"/>
                        </a:lnTo>
                        <a:lnTo>
                          <a:pt x="46" y="199"/>
                        </a:lnTo>
                        <a:lnTo>
                          <a:pt x="53" y="199"/>
                        </a:lnTo>
                        <a:lnTo>
                          <a:pt x="57" y="199"/>
                        </a:lnTo>
                        <a:lnTo>
                          <a:pt x="61" y="199"/>
                        </a:lnTo>
                        <a:lnTo>
                          <a:pt x="65" y="195"/>
                        </a:lnTo>
                        <a:lnTo>
                          <a:pt x="72" y="191"/>
                        </a:lnTo>
                        <a:lnTo>
                          <a:pt x="76" y="187"/>
                        </a:lnTo>
                        <a:lnTo>
                          <a:pt x="80" y="187"/>
                        </a:lnTo>
                        <a:lnTo>
                          <a:pt x="80" y="182"/>
                        </a:lnTo>
                        <a:lnTo>
                          <a:pt x="83" y="182"/>
                        </a:lnTo>
                        <a:lnTo>
                          <a:pt x="95" y="182"/>
                        </a:lnTo>
                        <a:lnTo>
                          <a:pt x="98" y="178"/>
                        </a:lnTo>
                        <a:lnTo>
                          <a:pt x="98" y="174"/>
                        </a:lnTo>
                        <a:lnTo>
                          <a:pt x="95" y="174"/>
                        </a:lnTo>
                        <a:lnTo>
                          <a:pt x="95" y="170"/>
                        </a:lnTo>
                        <a:lnTo>
                          <a:pt x="91" y="170"/>
                        </a:lnTo>
                        <a:lnTo>
                          <a:pt x="87" y="170"/>
                        </a:lnTo>
                        <a:lnTo>
                          <a:pt x="83" y="170"/>
                        </a:lnTo>
                        <a:lnTo>
                          <a:pt x="83" y="165"/>
                        </a:lnTo>
                        <a:lnTo>
                          <a:pt x="80" y="165"/>
                        </a:lnTo>
                        <a:lnTo>
                          <a:pt x="80" y="161"/>
                        </a:lnTo>
                        <a:lnTo>
                          <a:pt x="80" y="157"/>
                        </a:lnTo>
                        <a:lnTo>
                          <a:pt x="83" y="153"/>
                        </a:lnTo>
                        <a:lnTo>
                          <a:pt x="87" y="148"/>
                        </a:lnTo>
                        <a:lnTo>
                          <a:pt x="87" y="144"/>
                        </a:lnTo>
                        <a:lnTo>
                          <a:pt x="83" y="144"/>
                        </a:lnTo>
                        <a:lnTo>
                          <a:pt x="80" y="140"/>
                        </a:lnTo>
                        <a:lnTo>
                          <a:pt x="76" y="140"/>
                        </a:lnTo>
                        <a:lnTo>
                          <a:pt x="76" y="136"/>
                        </a:lnTo>
                        <a:lnTo>
                          <a:pt x="76" y="131"/>
                        </a:lnTo>
                        <a:lnTo>
                          <a:pt x="76" y="127"/>
                        </a:lnTo>
                        <a:lnTo>
                          <a:pt x="80" y="123"/>
                        </a:lnTo>
                        <a:lnTo>
                          <a:pt x="80" y="119"/>
                        </a:lnTo>
                        <a:lnTo>
                          <a:pt x="80" y="114"/>
                        </a:lnTo>
                        <a:lnTo>
                          <a:pt x="80" y="110"/>
                        </a:lnTo>
                        <a:lnTo>
                          <a:pt x="76" y="110"/>
                        </a:lnTo>
                        <a:lnTo>
                          <a:pt x="76" y="106"/>
                        </a:lnTo>
                        <a:lnTo>
                          <a:pt x="72" y="102"/>
                        </a:lnTo>
                        <a:lnTo>
                          <a:pt x="72" y="97"/>
                        </a:lnTo>
                        <a:lnTo>
                          <a:pt x="72" y="93"/>
                        </a:lnTo>
                        <a:lnTo>
                          <a:pt x="76" y="89"/>
                        </a:lnTo>
                        <a:lnTo>
                          <a:pt x="76" y="85"/>
                        </a:lnTo>
                        <a:lnTo>
                          <a:pt x="72" y="85"/>
                        </a:lnTo>
                        <a:lnTo>
                          <a:pt x="72" y="80"/>
                        </a:lnTo>
                        <a:lnTo>
                          <a:pt x="68" y="80"/>
                        </a:lnTo>
                        <a:lnTo>
                          <a:pt x="68" y="76"/>
                        </a:lnTo>
                        <a:lnTo>
                          <a:pt x="68" y="72"/>
                        </a:lnTo>
                        <a:lnTo>
                          <a:pt x="68" y="68"/>
                        </a:lnTo>
                        <a:lnTo>
                          <a:pt x="68" y="64"/>
                        </a:lnTo>
                        <a:lnTo>
                          <a:pt x="68" y="59"/>
                        </a:lnTo>
                        <a:lnTo>
                          <a:pt x="65" y="55"/>
                        </a:lnTo>
                        <a:lnTo>
                          <a:pt x="65" y="51"/>
                        </a:lnTo>
                        <a:lnTo>
                          <a:pt x="65" y="47"/>
                        </a:lnTo>
                        <a:lnTo>
                          <a:pt x="65" y="42"/>
                        </a:lnTo>
                        <a:lnTo>
                          <a:pt x="61" y="38"/>
                        </a:lnTo>
                        <a:lnTo>
                          <a:pt x="61" y="34"/>
                        </a:lnTo>
                        <a:lnTo>
                          <a:pt x="61" y="30"/>
                        </a:lnTo>
                        <a:lnTo>
                          <a:pt x="61" y="25"/>
                        </a:lnTo>
                        <a:lnTo>
                          <a:pt x="61" y="21"/>
                        </a:lnTo>
                        <a:lnTo>
                          <a:pt x="57" y="21"/>
                        </a:lnTo>
                        <a:lnTo>
                          <a:pt x="57" y="17"/>
                        </a:lnTo>
                        <a:lnTo>
                          <a:pt x="53" y="13"/>
                        </a:lnTo>
                        <a:lnTo>
                          <a:pt x="53" y="8"/>
                        </a:lnTo>
                        <a:lnTo>
                          <a:pt x="49" y="4"/>
                        </a:lnTo>
                        <a:lnTo>
                          <a:pt x="49" y="0"/>
                        </a:lnTo>
                        <a:lnTo>
                          <a:pt x="49" y="4"/>
                        </a:lnTo>
                        <a:lnTo>
                          <a:pt x="46" y="4"/>
                        </a:lnTo>
                        <a:lnTo>
                          <a:pt x="46" y="8"/>
                        </a:lnTo>
                        <a:lnTo>
                          <a:pt x="46" y="13"/>
                        </a:lnTo>
                        <a:lnTo>
                          <a:pt x="42" y="17"/>
                        </a:lnTo>
                        <a:lnTo>
                          <a:pt x="42" y="30"/>
                        </a:lnTo>
                        <a:lnTo>
                          <a:pt x="42" y="34"/>
                        </a:lnTo>
                        <a:lnTo>
                          <a:pt x="42" y="38"/>
                        </a:lnTo>
                        <a:lnTo>
                          <a:pt x="38" y="38"/>
                        </a:lnTo>
                        <a:lnTo>
                          <a:pt x="34" y="47"/>
                        </a:lnTo>
                        <a:lnTo>
                          <a:pt x="34" y="51"/>
                        </a:lnTo>
                        <a:lnTo>
                          <a:pt x="34" y="55"/>
                        </a:lnTo>
                        <a:lnTo>
                          <a:pt x="31" y="59"/>
                        </a:lnTo>
                        <a:lnTo>
                          <a:pt x="31" y="64"/>
                        </a:lnTo>
                        <a:lnTo>
                          <a:pt x="31" y="68"/>
                        </a:lnTo>
                        <a:lnTo>
                          <a:pt x="31" y="72"/>
                        </a:lnTo>
                        <a:lnTo>
                          <a:pt x="27" y="72"/>
                        </a:lnTo>
                        <a:lnTo>
                          <a:pt x="27" y="76"/>
                        </a:lnTo>
                        <a:close/>
                      </a:path>
                    </a:pathLst>
                  </a:custGeom>
                  <a:solidFill>
                    <a:srgbClr val="228129"/>
                  </a:solidFill>
                  <a:ln w="6350">
                    <a:solidFill>
                      <a:srgbClr val="228129"/>
                    </a:solidFill>
                    <a:round/>
                    <a:headEnd/>
                    <a:tailEnd/>
                  </a:ln>
                </p:spPr>
                <p:txBody>
                  <a:bodyPr/>
                  <a:lstStyle/>
                  <a:p>
                    <a:endParaRPr lang="fa-IR"/>
                  </a:p>
                </p:txBody>
              </p:sp>
              <p:sp>
                <p:nvSpPr>
                  <p:cNvPr id="1219" name="Freeform 1589"/>
                  <p:cNvSpPr>
                    <a:spLocks/>
                  </p:cNvSpPr>
                  <p:nvPr/>
                </p:nvSpPr>
                <p:spPr bwMode="auto">
                  <a:xfrm>
                    <a:off x="1438" y="3273"/>
                    <a:ext cx="56" cy="191"/>
                  </a:xfrm>
                  <a:custGeom>
                    <a:avLst/>
                    <a:gdLst>
                      <a:gd name="T0" fmla="*/ 11 w 56"/>
                      <a:gd name="T1" fmla="*/ 17 h 191"/>
                      <a:gd name="T2" fmla="*/ 7 w 56"/>
                      <a:gd name="T3" fmla="*/ 22 h 191"/>
                      <a:gd name="T4" fmla="*/ 7 w 56"/>
                      <a:gd name="T5" fmla="*/ 26 h 191"/>
                      <a:gd name="T6" fmla="*/ 7 w 56"/>
                      <a:gd name="T7" fmla="*/ 34 h 191"/>
                      <a:gd name="T8" fmla="*/ 7 w 56"/>
                      <a:gd name="T9" fmla="*/ 39 h 191"/>
                      <a:gd name="T10" fmla="*/ 7 w 56"/>
                      <a:gd name="T11" fmla="*/ 47 h 191"/>
                      <a:gd name="T12" fmla="*/ 4 w 56"/>
                      <a:gd name="T13" fmla="*/ 56 h 191"/>
                      <a:gd name="T14" fmla="*/ 4 w 56"/>
                      <a:gd name="T15" fmla="*/ 81 h 191"/>
                      <a:gd name="T16" fmla="*/ 0 w 56"/>
                      <a:gd name="T17" fmla="*/ 89 h 191"/>
                      <a:gd name="T18" fmla="*/ 0 w 56"/>
                      <a:gd name="T19" fmla="*/ 89 h 191"/>
                      <a:gd name="T20" fmla="*/ 4 w 56"/>
                      <a:gd name="T21" fmla="*/ 98 h 191"/>
                      <a:gd name="T22" fmla="*/ 11 w 56"/>
                      <a:gd name="T23" fmla="*/ 102 h 191"/>
                      <a:gd name="T24" fmla="*/ 15 w 56"/>
                      <a:gd name="T25" fmla="*/ 111 h 191"/>
                      <a:gd name="T26" fmla="*/ 19 w 56"/>
                      <a:gd name="T27" fmla="*/ 115 h 191"/>
                      <a:gd name="T28" fmla="*/ 15 w 56"/>
                      <a:gd name="T29" fmla="*/ 123 h 191"/>
                      <a:gd name="T30" fmla="*/ 7 w 56"/>
                      <a:gd name="T31" fmla="*/ 136 h 191"/>
                      <a:gd name="T32" fmla="*/ 4 w 56"/>
                      <a:gd name="T33" fmla="*/ 140 h 191"/>
                      <a:gd name="T34" fmla="*/ 4 w 56"/>
                      <a:gd name="T35" fmla="*/ 149 h 191"/>
                      <a:gd name="T36" fmla="*/ 4 w 56"/>
                      <a:gd name="T37" fmla="*/ 153 h 191"/>
                      <a:gd name="T38" fmla="*/ 11 w 56"/>
                      <a:gd name="T39" fmla="*/ 162 h 191"/>
                      <a:gd name="T40" fmla="*/ 11 w 56"/>
                      <a:gd name="T41" fmla="*/ 166 h 191"/>
                      <a:gd name="T42" fmla="*/ 15 w 56"/>
                      <a:gd name="T43" fmla="*/ 191 h 191"/>
                      <a:gd name="T44" fmla="*/ 19 w 56"/>
                      <a:gd name="T45" fmla="*/ 191 h 191"/>
                      <a:gd name="T46" fmla="*/ 26 w 56"/>
                      <a:gd name="T47" fmla="*/ 187 h 191"/>
                      <a:gd name="T48" fmla="*/ 34 w 56"/>
                      <a:gd name="T49" fmla="*/ 174 h 191"/>
                      <a:gd name="T50" fmla="*/ 41 w 56"/>
                      <a:gd name="T51" fmla="*/ 174 h 191"/>
                      <a:gd name="T52" fmla="*/ 45 w 56"/>
                      <a:gd name="T53" fmla="*/ 174 h 191"/>
                      <a:gd name="T54" fmla="*/ 45 w 56"/>
                      <a:gd name="T55" fmla="*/ 170 h 191"/>
                      <a:gd name="T56" fmla="*/ 49 w 56"/>
                      <a:gd name="T57" fmla="*/ 170 h 191"/>
                      <a:gd name="T58" fmla="*/ 53 w 56"/>
                      <a:gd name="T59" fmla="*/ 170 h 191"/>
                      <a:gd name="T60" fmla="*/ 56 w 56"/>
                      <a:gd name="T61" fmla="*/ 166 h 191"/>
                      <a:gd name="T62" fmla="*/ 53 w 56"/>
                      <a:gd name="T63" fmla="*/ 162 h 191"/>
                      <a:gd name="T64" fmla="*/ 49 w 56"/>
                      <a:gd name="T65" fmla="*/ 162 h 191"/>
                      <a:gd name="T66" fmla="*/ 45 w 56"/>
                      <a:gd name="T67" fmla="*/ 157 h 191"/>
                      <a:gd name="T68" fmla="*/ 45 w 56"/>
                      <a:gd name="T69" fmla="*/ 153 h 191"/>
                      <a:gd name="T70" fmla="*/ 41 w 56"/>
                      <a:gd name="T71" fmla="*/ 149 h 191"/>
                      <a:gd name="T72" fmla="*/ 38 w 56"/>
                      <a:gd name="T73" fmla="*/ 145 h 191"/>
                      <a:gd name="T74" fmla="*/ 38 w 56"/>
                      <a:gd name="T75" fmla="*/ 140 h 191"/>
                      <a:gd name="T76" fmla="*/ 34 w 56"/>
                      <a:gd name="T77" fmla="*/ 136 h 191"/>
                      <a:gd name="T78" fmla="*/ 30 w 56"/>
                      <a:gd name="T79" fmla="*/ 132 h 191"/>
                      <a:gd name="T80" fmla="*/ 30 w 56"/>
                      <a:gd name="T81" fmla="*/ 128 h 191"/>
                      <a:gd name="T82" fmla="*/ 34 w 56"/>
                      <a:gd name="T83" fmla="*/ 115 h 191"/>
                      <a:gd name="T84" fmla="*/ 30 w 56"/>
                      <a:gd name="T85" fmla="*/ 106 h 191"/>
                      <a:gd name="T86" fmla="*/ 30 w 56"/>
                      <a:gd name="T87" fmla="*/ 102 h 191"/>
                      <a:gd name="T88" fmla="*/ 26 w 56"/>
                      <a:gd name="T89" fmla="*/ 98 h 191"/>
                      <a:gd name="T90" fmla="*/ 26 w 56"/>
                      <a:gd name="T91" fmla="*/ 89 h 191"/>
                      <a:gd name="T92" fmla="*/ 23 w 56"/>
                      <a:gd name="T93" fmla="*/ 60 h 191"/>
                      <a:gd name="T94" fmla="*/ 19 w 56"/>
                      <a:gd name="T95" fmla="*/ 56 h 191"/>
                      <a:gd name="T96" fmla="*/ 15 w 56"/>
                      <a:gd name="T97" fmla="*/ 51 h 191"/>
                      <a:gd name="T98" fmla="*/ 15 w 56"/>
                      <a:gd name="T99" fmla="*/ 47 h 191"/>
                      <a:gd name="T100" fmla="*/ 11 w 56"/>
                      <a:gd name="T101" fmla="*/ 5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91"/>
                      <a:gd name="T155" fmla="*/ 56 w 56"/>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91">
                        <a:moveTo>
                          <a:pt x="11" y="0"/>
                        </a:moveTo>
                        <a:lnTo>
                          <a:pt x="11" y="0"/>
                        </a:lnTo>
                        <a:lnTo>
                          <a:pt x="11" y="17"/>
                        </a:lnTo>
                        <a:lnTo>
                          <a:pt x="7" y="17"/>
                        </a:lnTo>
                        <a:lnTo>
                          <a:pt x="7" y="22"/>
                        </a:lnTo>
                        <a:lnTo>
                          <a:pt x="7" y="26"/>
                        </a:lnTo>
                        <a:lnTo>
                          <a:pt x="7" y="30"/>
                        </a:lnTo>
                        <a:lnTo>
                          <a:pt x="7" y="34"/>
                        </a:lnTo>
                        <a:lnTo>
                          <a:pt x="7" y="39"/>
                        </a:lnTo>
                        <a:lnTo>
                          <a:pt x="7" y="43"/>
                        </a:lnTo>
                        <a:lnTo>
                          <a:pt x="7" y="47"/>
                        </a:lnTo>
                        <a:lnTo>
                          <a:pt x="7" y="51"/>
                        </a:lnTo>
                        <a:lnTo>
                          <a:pt x="4" y="51"/>
                        </a:lnTo>
                        <a:lnTo>
                          <a:pt x="4" y="56"/>
                        </a:lnTo>
                        <a:lnTo>
                          <a:pt x="4" y="60"/>
                        </a:lnTo>
                        <a:lnTo>
                          <a:pt x="4" y="81"/>
                        </a:lnTo>
                        <a:lnTo>
                          <a:pt x="0" y="85"/>
                        </a:lnTo>
                        <a:lnTo>
                          <a:pt x="0" y="89"/>
                        </a:lnTo>
                        <a:lnTo>
                          <a:pt x="0" y="94"/>
                        </a:lnTo>
                        <a:lnTo>
                          <a:pt x="4" y="94"/>
                        </a:lnTo>
                        <a:lnTo>
                          <a:pt x="4" y="98"/>
                        </a:lnTo>
                        <a:lnTo>
                          <a:pt x="7" y="98"/>
                        </a:lnTo>
                        <a:lnTo>
                          <a:pt x="11" y="102"/>
                        </a:lnTo>
                        <a:lnTo>
                          <a:pt x="15" y="106"/>
                        </a:lnTo>
                        <a:lnTo>
                          <a:pt x="15" y="111"/>
                        </a:lnTo>
                        <a:lnTo>
                          <a:pt x="19" y="111"/>
                        </a:lnTo>
                        <a:lnTo>
                          <a:pt x="19" y="115"/>
                        </a:lnTo>
                        <a:lnTo>
                          <a:pt x="15" y="119"/>
                        </a:lnTo>
                        <a:lnTo>
                          <a:pt x="15" y="123"/>
                        </a:lnTo>
                        <a:lnTo>
                          <a:pt x="11" y="128"/>
                        </a:lnTo>
                        <a:lnTo>
                          <a:pt x="11" y="132"/>
                        </a:lnTo>
                        <a:lnTo>
                          <a:pt x="7" y="136"/>
                        </a:lnTo>
                        <a:lnTo>
                          <a:pt x="4" y="140"/>
                        </a:lnTo>
                        <a:lnTo>
                          <a:pt x="4" y="145"/>
                        </a:lnTo>
                        <a:lnTo>
                          <a:pt x="4" y="149"/>
                        </a:lnTo>
                        <a:lnTo>
                          <a:pt x="4" y="153"/>
                        </a:lnTo>
                        <a:lnTo>
                          <a:pt x="7" y="157"/>
                        </a:lnTo>
                        <a:lnTo>
                          <a:pt x="11" y="162"/>
                        </a:lnTo>
                        <a:lnTo>
                          <a:pt x="11" y="166"/>
                        </a:lnTo>
                        <a:lnTo>
                          <a:pt x="11" y="174"/>
                        </a:lnTo>
                        <a:lnTo>
                          <a:pt x="11" y="191"/>
                        </a:lnTo>
                        <a:lnTo>
                          <a:pt x="15" y="191"/>
                        </a:lnTo>
                        <a:lnTo>
                          <a:pt x="19" y="191"/>
                        </a:lnTo>
                        <a:lnTo>
                          <a:pt x="23" y="187"/>
                        </a:lnTo>
                        <a:lnTo>
                          <a:pt x="26" y="187"/>
                        </a:lnTo>
                        <a:lnTo>
                          <a:pt x="26" y="183"/>
                        </a:lnTo>
                        <a:lnTo>
                          <a:pt x="34" y="179"/>
                        </a:lnTo>
                        <a:lnTo>
                          <a:pt x="34" y="174"/>
                        </a:lnTo>
                        <a:lnTo>
                          <a:pt x="38" y="174"/>
                        </a:lnTo>
                        <a:lnTo>
                          <a:pt x="41" y="174"/>
                        </a:lnTo>
                        <a:lnTo>
                          <a:pt x="45" y="174"/>
                        </a:lnTo>
                        <a:lnTo>
                          <a:pt x="45" y="170"/>
                        </a:lnTo>
                        <a:lnTo>
                          <a:pt x="49" y="170"/>
                        </a:lnTo>
                        <a:lnTo>
                          <a:pt x="53" y="170"/>
                        </a:lnTo>
                        <a:lnTo>
                          <a:pt x="56" y="170"/>
                        </a:lnTo>
                        <a:lnTo>
                          <a:pt x="56" y="166"/>
                        </a:lnTo>
                        <a:lnTo>
                          <a:pt x="53" y="166"/>
                        </a:lnTo>
                        <a:lnTo>
                          <a:pt x="53" y="162"/>
                        </a:lnTo>
                        <a:lnTo>
                          <a:pt x="49" y="162"/>
                        </a:lnTo>
                        <a:lnTo>
                          <a:pt x="45" y="162"/>
                        </a:lnTo>
                        <a:lnTo>
                          <a:pt x="45" y="157"/>
                        </a:lnTo>
                        <a:lnTo>
                          <a:pt x="45" y="153"/>
                        </a:lnTo>
                        <a:lnTo>
                          <a:pt x="41" y="153"/>
                        </a:lnTo>
                        <a:lnTo>
                          <a:pt x="41" y="149"/>
                        </a:lnTo>
                        <a:lnTo>
                          <a:pt x="38" y="149"/>
                        </a:lnTo>
                        <a:lnTo>
                          <a:pt x="38" y="145"/>
                        </a:lnTo>
                        <a:lnTo>
                          <a:pt x="38" y="140"/>
                        </a:lnTo>
                        <a:lnTo>
                          <a:pt x="38" y="136"/>
                        </a:lnTo>
                        <a:lnTo>
                          <a:pt x="34" y="136"/>
                        </a:lnTo>
                        <a:lnTo>
                          <a:pt x="34" y="132"/>
                        </a:lnTo>
                        <a:lnTo>
                          <a:pt x="30" y="132"/>
                        </a:lnTo>
                        <a:lnTo>
                          <a:pt x="30" y="128"/>
                        </a:lnTo>
                        <a:lnTo>
                          <a:pt x="30" y="123"/>
                        </a:lnTo>
                        <a:lnTo>
                          <a:pt x="30" y="119"/>
                        </a:lnTo>
                        <a:lnTo>
                          <a:pt x="34" y="115"/>
                        </a:lnTo>
                        <a:lnTo>
                          <a:pt x="34" y="106"/>
                        </a:lnTo>
                        <a:lnTo>
                          <a:pt x="30" y="106"/>
                        </a:lnTo>
                        <a:lnTo>
                          <a:pt x="30" y="102"/>
                        </a:lnTo>
                        <a:lnTo>
                          <a:pt x="26" y="98"/>
                        </a:lnTo>
                        <a:lnTo>
                          <a:pt x="26" y="94"/>
                        </a:lnTo>
                        <a:lnTo>
                          <a:pt x="26" y="89"/>
                        </a:lnTo>
                        <a:lnTo>
                          <a:pt x="26" y="85"/>
                        </a:lnTo>
                        <a:lnTo>
                          <a:pt x="26" y="60"/>
                        </a:lnTo>
                        <a:lnTo>
                          <a:pt x="23" y="60"/>
                        </a:lnTo>
                        <a:lnTo>
                          <a:pt x="23" y="56"/>
                        </a:lnTo>
                        <a:lnTo>
                          <a:pt x="19" y="56"/>
                        </a:lnTo>
                        <a:lnTo>
                          <a:pt x="19" y="51"/>
                        </a:lnTo>
                        <a:lnTo>
                          <a:pt x="15" y="51"/>
                        </a:lnTo>
                        <a:lnTo>
                          <a:pt x="15" y="47"/>
                        </a:lnTo>
                        <a:lnTo>
                          <a:pt x="11" y="5"/>
                        </a:lnTo>
                        <a:lnTo>
                          <a:pt x="11" y="0"/>
                        </a:lnTo>
                        <a:close/>
                      </a:path>
                    </a:pathLst>
                  </a:custGeom>
                  <a:solidFill>
                    <a:srgbClr val="005E31"/>
                  </a:solidFill>
                  <a:ln w="6350">
                    <a:solidFill>
                      <a:srgbClr val="005E31"/>
                    </a:solidFill>
                    <a:round/>
                    <a:headEnd/>
                    <a:tailEnd/>
                  </a:ln>
                </p:spPr>
                <p:txBody>
                  <a:bodyPr/>
                  <a:lstStyle/>
                  <a:p>
                    <a:endParaRPr lang="fa-IR"/>
                  </a:p>
                </p:txBody>
              </p:sp>
              <p:sp>
                <p:nvSpPr>
                  <p:cNvPr id="1220" name="Freeform 1590"/>
                  <p:cNvSpPr>
                    <a:spLocks/>
                  </p:cNvSpPr>
                  <p:nvPr/>
                </p:nvSpPr>
                <p:spPr bwMode="auto">
                  <a:xfrm>
                    <a:off x="1427" y="3316"/>
                    <a:ext cx="11" cy="21"/>
                  </a:xfrm>
                  <a:custGeom>
                    <a:avLst/>
                    <a:gdLst>
                      <a:gd name="T0" fmla="*/ 0 w 11"/>
                      <a:gd name="T1" fmla="*/ 8 h 21"/>
                      <a:gd name="T2" fmla="*/ 0 w 11"/>
                      <a:gd name="T3" fmla="*/ 8 h 21"/>
                      <a:gd name="T4" fmla="*/ 0 w 11"/>
                      <a:gd name="T5" fmla="*/ 13 h 21"/>
                      <a:gd name="T6" fmla="*/ 3 w 11"/>
                      <a:gd name="T7" fmla="*/ 17 h 21"/>
                      <a:gd name="T8" fmla="*/ 3 w 11"/>
                      <a:gd name="T9" fmla="*/ 17 h 21"/>
                      <a:gd name="T10" fmla="*/ 3 w 11"/>
                      <a:gd name="T11" fmla="*/ 21 h 21"/>
                      <a:gd name="T12" fmla="*/ 3 w 11"/>
                      <a:gd name="T13" fmla="*/ 21 h 21"/>
                      <a:gd name="T14" fmla="*/ 7 w 11"/>
                      <a:gd name="T15" fmla="*/ 21 h 21"/>
                      <a:gd name="T16" fmla="*/ 7 w 11"/>
                      <a:gd name="T17" fmla="*/ 21 h 21"/>
                      <a:gd name="T18" fmla="*/ 7 w 11"/>
                      <a:gd name="T19" fmla="*/ 21 h 21"/>
                      <a:gd name="T20" fmla="*/ 7 w 11"/>
                      <a:gd name="T21" fmla="*/ 21 h 21"/>
                      <a:gd name="T22" fmla="*/ 7 w 11"/>
                      <a:gd name="T23" fmla="*/ 21 h 21"/>
                      <a:gd name="T24" fmla="*/ 11 w 11"/>
                      <a:gd name="T25" fmla="*/ 21 h 21"/>
                      <a:gd name="T26" fmla="*/ 11 w 11"/>
                      <a:gd name="T27" fmla="*/ 17 h 21"/>
                      <a:gd name="T28" fmla="*/ 11 w 11"/>
                      <a:gd name="T29" fmla="*/ 17 h 21"/>
                      <a:gd name="T30" fmla="*/ 11 w 11"/>
                      <a:gd name="T31" fmla="*/ 13 h 21"/>
                      <a:gd name="T32" fmla="*/ 11 w 11"/>
                      <a:gd name="T33" fmla="*/ 13 h 21"/>
                      <a:gd name="T34" fmla="*/ 11 w 11"/>
                      <a:gd name="T35" fmla="*/ 13 h 21"/>
                      <a:gd name="T36" fmla="*/ 11 w 11"/>
                      <a:gd name="T37" fmla="*/ 8 h 21"/>
                      <a:gd name="T38" fmla="*/ 11 w 11"/>
                      <a:gd name="T39" fmla="*/ 8 h 21"/>
                      <a:gd name="T40" fmla="*/ 11 w 11"/>
                      <a:gd name="T41" fmla="*/ 8 h 21"/>
                      <a:gd name="T42" fmla="*/ 11 w 11"/>
                      <a:gd name="T43" fmla="*/ 4 h 21"/>
                      <a:gd name="T44" fmla="*/ 7 w 11"/>
                      <a:gd name="T45" fmla="*/ 4 h 21"/>
                      <a:gd name="T46" fmla="*/ 7 w 11"/>
                      <a:gd name="T47" fmla="*/ 4 h 21"/>
                      <a:gd name="T48" fmla="*/ 3 w 11"/>
                      <a:gd name="T49" fmla="*/ 4 h 21"/>
                      <a:gd name="T50" fmla="*/ 3 w 11"/>
                      <a:gd name="T51" fmla="*/ 0 h 21"/>
                      <a:gd name="T52" fmla="*/ 3 w 11"/>
                      <a:gd name="T53" fmla="*/ 0 h 21"/>
                      <a:gd name="T54" fmla="*/ 3 w 11"/>
                      <a:gd name="T55" fmla="*/ 4 h 21"/>
                      <a:gd name="T56" fmla="*/ 3 w 11"/>
                      <a:gd name="T57" fmla="*/ 4 h 21"/>
                      <a:gd name="T58" fmla="*/ 0 w 11"/>
                      <a:gd name="T59" fmla="*/ 4 h 21"/>
                      <a:gd name="T60" fmla="*/ 0 w 11"/>
                      <a:gd name="T61" fmla="*/ 4 h 21"/>
                      <a:gd name="T62" fmla="*/ 0 w 11"/>
                      <a:gd name="T63" fmla="*/ 8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21"/>
                      <a:gd name="T98" fmla="*/ 11 w 1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21">
                        <a:moveTo>
                          <a:pt x="0" y="8"/>
                        </a:moveTo>
                        <a:lnTo>
                          <a:pt x="0" y="8"/>
                        </a:lnTo>
                        <a:lnTo>
                          <a:pt x="0" y="13"/>
                        </a:lnTo>
                        <a:lnTo>
                          <a:pt x="3" y="17"/>
                        </a:lnTo>
                        <a:lnTo>
                          <a:pt x="3" y="21"/>
                        </a:lnTo>
                        <a:lnTo>
                          <a:pt x="7" y="21"/>
                        </a:lnTo>
                        <a:lnTo>
                          <a:pt x="11" y="21"/>
                        </a:lnTo>
                        <a:lnTo>
                          <a:pt x="11" y="17"/>
                        </a:lnTo>
                        <a:lnTo>
                          <a:pt x="11" y="13"/>
                        </a:lnTo>
                        <a:lnTo>
                          <a:pt x="11" y="8"/>
                        </a:lnTo>
                        <a:lnTo>
                          <a:pt x="11" y="4"/>
                        </a:lnTo>
                        <a:lnTo>
                          <a:pt x="7" y="4"/>
                        </a:lnTo>
                        <a:lnTo>
                          <a:pt x="3" y="4"/>
                        </a:lnTo>
                        <a:lnTo>
                          <a:pt x="3" y="0"/>
                        </a:lnTo>
                        <a:lnTo>
                          <a:pt x="3" y="4"/>
                        </a:lnTo>
                        <a:lnTo>
                          <a:pt x="0" y="4"/>
                        </a:lnTo>
                        <a:lnTo>
                          <a:pt x="0" y="8"/>
                        </a:lnTo>
                        <a:close/>
                      </a:path>
                    </a:pathLst>
                  </a:custGeom>
                  <a:solidFill>
                    <a:srgbClr val="005E31"/>
                  </a:solidFill>
                  <a:ln w="6350">
                    <a:solidFill>
                      <a:srgbClr val="005E31"/>
                    </a:solidFill>
                    <a:round/>
                    <a:headEnd/>
                    <a:tailEnd/>
                  </a:ln>
                </p:spPr>
                <p:txBody>
                  <a:bodyPr/>
                  <a:lstStyle/>
                  <a:p>
                    <a:endParaRPr lang="fa-IR"/>
                  </a:p>
                </p:txBody>
              </p:sp>
              <p:sp>
                <p:nvSpPr>
                  <p:cNvPr id="1221" name="Freeform 1591"/>
                  <p:cNvSpPr>
                    <a:spLocks/>
                  </p:cNvSpPr>
                  <p:nvPr/>
                </p:nvSpPr>
                <p:spPr bwMode="auto">
                  <a:xfrm>
                    <a:off x="1415" y="3354"/>
                    <a:ext cx="23" cy="30"/>
                  </a:xfrm>
                  <a:custGeom>
                    <a:avLst/>
                    <a:gdLst>
                      <a:gd name="T0" fmla="*/ 12 w 23"/>
                      <a:gd name="T1" fmla="*/ 0 h 30"/>
                      <a:gd name="T2" fmla="*/ 12 w 23"/>
                      <a:gd name="T3" fmla="*/ 0 h 30"/>
                      <a:gd name="T4" fmla="*/ 8 w 23"/>
                      <a:gd name="T5" fmla="*/ 4 h 30"/>
                      <a:gd name="T6" fmla="*/ 8 w 23"/>
                      <a:gd name="T7" fmla="*/ 4 h 30"/>
                      <a:gd name="T8" fmla="*/ 4 w 23"/>
                      <a:gd name="T9" fmla="*/ 4 h 30"/>
                      <a:gd name="T10" fmla="*/ 4 w 23"/>
                      <a:gd name="T11" fmla="*/ 4 h 30"/>
                      <a:gd name="T12" fmla="*/ 4 w 23"/>
                      <a:gd name="T13" fmla="*/ 8 h 30"/>
                      <a:gd name="T14" fmla="*/ 0 w 23"/>
                      <a:gd name="T15" fmla="*/ 8 h 30"/>
                      <a:gd name="T16" fmla="*/ 0 w 23"/>
                      <a:gd name="T17" fmla="*/ 13 h 30"/>
                      <a:gd name="T18" fmla="*/ 0 w 23"/>
                      <a:gd name="T19" fmla="*/ 13 h 30"/>
                      <a:gd name="T20" fmla="*/ 0 w 23"/>
                      <a:gd name="T21" fmla="*/ 17 h 30"/>
                      <a:gd name="T22" fmla="*/ 0 w 23"/>
                      <a:gd name="T23" fmla="*/ 21 h 30"/>
                      <a:gd name="T24" fmla="*/ 4 w 23"/>
                      <a:gd name="T25" fmla="*/ 21 h 30"/>
                      <a:gd name="T26" fmla="*/ 4 w 23"/>
                      <a:gd name="T27" fmla="*/ 21 h 30"/>
                      <a:gd name="T28" fmla="*/ 4 w 23"/>
                      <a:gd name="T29" fmla="*/ 25 h 30"/>
                      <a:gd name="T30" fmla="*/ 4 w 23"/>
                      <a:gd name="T31" fmla="*/ 25 h 30"/>
                      <a:gd name="T32" fmla="*/ 8 w 23"/>
                      <a:gd name="T33" fmla="*/ 25 h 30"/>
                      <a:gd name="T34" fmla="*/ 8 w 23"/>
                      <a:gd name="T35" fmla="*/ 25 h 30"/>
                      <a:gd name="T36" fmla="*/ 12 w 23"/>
                      <a:gd name="T37" fmla="*/ 25 h 30"/>
                      <a:gd name="T38" fmla="*/ 12 w 23"/>
                      <a:gd name="T39" fmla="*/ 25 h 30"/>
                      <a:gd name="T40" fmla="*/ 12 w 23"/>
                      <a:gd name="T41" fmla="*/ 25 h 30"/>
                      <a:gd name="T42" fmla="*/ 15 w 23"/>
                      <a:gd name="T43" fmla="*/ 30 h 30"/>
                      <a:gd name="T44" fmla="*/ 15 w 23"/>
                      <a:gd name="T45" fmla="*/ 30 h 30"/>
                      <a:gd name="T46" fmla="*/ 15 w 23"/>
                      <a:gd name="T47" fmla="*/ 30 h 30"/>
                      <a:gd name="T48" fmla="*/ 15 w 23"/>
                      <a:gd name="T49" fmla="*/ 30 h 30"/>
                      <a:gd name="T50" fmla="*/ 19 w 23"/>
                      <a:gd name="T51" fmla="*/ 30 h 30"/>
                      <a:gd name="T52" fmla="*/ 23 w 23"/>
                      <a:gd name="T53" fmla="*/ 30 h 30"/>
                      <a:gd name="T54" fmla="*/ 23 w 23"/>
                      <a:gd name="T55" fmla="*/ 25 h 30"/>
                      <a:gd name="T56" fmla="*/ 19 w 23"/>
                      <a:gd name="T57" fmla="*/ 25 h 30"/>
                      <a:gd name="T58" fmla="*/ 19 w 23"/>
                      <a:gd name="T59" fmla="*/ 21 h 30"/>
                      <a:gd name="T60" fmla="*/ 19 w 23"/>
                      <a:gd name="T61" fmla="*/ 17 h 30"/>
                      <a:gd name="T62" fmla="*/ 19 w 23"/>
                      <a:gd name="T63" fmla="*/ 13 h 30"/>
                      <a:gd name="T64" fmla="*/ 19 w 23"/>
                      <a:gd name="T65" fmla="*/ 8 h 30"/>
                      <a:gd name="T66" fmla="*/ 19 w 23"/>
                      <a:gd name="T67" fmla="*/ 8 h 30"/>
                      <a:gd name="T68" fmla="*/ 19 w 23"/>
                      <a:gd name="T69" fmla="*/ 4 h 30"/>
                      <a:gd name="T70" fmla="*/ 15 w 23"/>
                      <a:gd name="T71" fmla="*/ 4 h 30"/>
                      <a:gd name="T72" fmla="*/ 15 w 23"/>
                      <a:gd name="T73" fmla="*/ 4 h 30"/>
                      <a:gd name="T74" fmla="*/ 15 w 23"/>
                      <a:gd name="T75" fmla="*/ 0 h 30"/>
                      <a:gd name="T76" fmla="*/ 12 w 23"/>
                      <a:gd name="T77" fmla="*/ 0 h 30"/>
                      <a:gd name="T78" fmla="*/ 12 w 23"/>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0"/>
                      <a:gd name="T122" fmla="*/ 23 w 2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0">
                        <a:moveTo>
                          <a:pt x="12" y="0"/>
                        </a:moveTo>
                        <a:lnTo>
                          <a:pt x="12" y="0"/>
                        </a:lnTo>
                        <a:lnTo>
                          <a:pt x="8" y="4"/>
                        </a:lnTo>
                        <a:lnTo>
                          <a:pt x="4" y="4"/>
                        </a:lnTo>
                        <a:lnTo>
                          <a:pt x="4" y="8"/>
                        </a:lnTo>
                        <a:lnTo>
                          <a:pt x="0" y="8"/>
                        </a:lnTo>
                        <a:lnTo>
                          <a:pt x="0" y="13"/>
                        </a:lnTo>
                        <a:lnTo>
                          <a:pt x="0" y="17"/>
                        </a:lnTo>
                        <a:lnTo>
                          <a:pt x="0" y="21"/>
                        </a:lnTo>
                        <a:lnTo>
                          <a:pt x="4" y="21"/>
                        </a:lnTo>
                        <a:lnTo>
                          <a:pt x="4" y="25"/>
                        </a:lnTo>
                        <a:lnTo>
                          <a:pt x="8" y="25"/>
                        </a:lnTo>
                        <a:lnTo>
                          <a:pt x="12" y="25"/>
                        </a:lnTo>
                        <a:lnTo>
                          <a:pt x="15" y="30"/>
                        </a:lnTo>
                        <a:lnTo>
                          <a:pt x="19" y="30"/>
                        </a:lnTo>
                        <a:lnTo>
                          <a:pt x="23" y="30"/>
                        </a:lnTo>
                        <a:lnTo>
                          <a:pt x="23" y="25"/>
                        </a:lnTo>
                        <a:lnTo>
                          <a:pt x="19" y="25"/>
                        </a:lnTo>
                        <a:lnTo>
                          <a:pt x="19" y="21"/>
                        </a:lnTo>
                        <a:lnTo>
                          <a:pt x="19" y="17"/>
                        </a:lnTo>
                        <a:lnTo>
                          <a:pt x="19" y="13"/>
                        </a:lnTo>
                        <a:lnTo>
                          <a:pt x="19" y="8"/>
                        </a:lnTo>
                        <a:lnTo>
                          <a:pt x="19" y="4"/>
                        </a:lnTo>
                        <a:lnTo>
                          <a:pt x="15" y="4"/>
                        </a:lnTo>
                        <a:lnTo>
                          <a:pt x="15" y="0"/>
                        </a:lnTo>
                        <a:lnTo>
                          <a:pt x="12" y="0"/>
                        </a:lnTo>
                        <a:close/>
                      </a:path>
                    </a:pathLst>
                  </a:custGeom>
                  <a:solidFill>
                    <a:srgbClr val="005E31"/>
                  </a:solidFill>
                  <a:ln w="6350">
                    <a:solidFill>
                      <a:srgbClr val="005E31"/>
                    </a:solidFill>
                    <a:round/>
                    <a:headEnd/>
                    <a:tailEnd/>
                  </a:ln>
                </p:spPr>
                <p:txBody>
                  <a:bodyPr/>
                  <a:lstStyle/>
                  <a:p>
                    <a:endParaRPr lang="fa-IR"/>
                  </a:p>
                </p:txBody>
              </p:sp>
              <p:sp>
                <p:nvSpPr>
                  <p:cNvPr id="1222" name="Freeform 1592"/>
                  <p:cNvSpPr>
                    <a:spLocks/>
                  </p:cNvSpPr>
                  <p:nvPr/>
                </p:nvSpPr>
                <p:spPr bwMode="auto">
                  <a:xfrm>
                    <a:off x="1412" y="3422"/>
                    <a:ext cx="22" cy="25"/>
                  </a:xfrm>
                  <a:custGeom>
                    <a:avLst/>
                    <a:gdLst>
                      <a:gd name="T0" fmla="*/ 0 w 22"/>
                      <a:gd name="T1" fmla="*/ 4 h 25"/>
                      <a:gd name="T2" fmla="*/ 0 w 22"/>
                      <a:gd name="T3" fmla="*/ 4 h 25"/>
                      <a:gd name="T4" fmla="*/ 0 w 22"/>
                      <a:gd name="T5" fmla="*/ 4 h 25"/>
                      <a:gd name="T6" fmla="*/ 0 w 22"/>
                      <a:gd name="T7" fmla="*/ 8 h 25"/>
                      <a:gd name="T8" fmla="*/ 0 w 22"/>
                      <a:gd name="T9" fmla="*/ 8 h 25"/>
                      <a:gd name="T10" fmla="*/ 0 w 22"/>
                      <a:gd name="T11" fmla="*/ 13 h 25"/>
                      <a:gd name="T12" fmla="*/ 3 w 22"/>
                      <a:gd name="T13" fmla="*/ 13 h 25"/>
                      <a:gd name="T14" fmla="*/ 3 w 22"/>
                      <a:gd name="T15" fmla="*/ 13 h 25"/>
                      <a:gd name="T16" fmla="*/ 3 w 22"/>
                      <a:gd name="T17" fmla="*/ 17 h 25"/>
                      <a:gd name="T18" fmla="*/ 7 w 22"/>
                      <a:gd name="T19" fmla="*/ 21 h 25"/>
                      <a:gd name="T20" fmla="*/ 7 w 22"/>
                      <a:gd name="T21" fmla="*/ 21 h 25"/>
                      <a:gd name="T22" fmla="*/ 7 w 22"/>
                      <a:gd name="T23" fmla="*/ 21 h 25"/>
                      <a:gd name="T24" fmla="*/ 7 w 22"/>
                      <a:gd name="T25" fmla="*/ 25 h 25"/>
                      <a:gd name="T26" fmla="*/ 11 w 22"/>
                      <a:gd name="T27" fmla="*/ 25 h 25"/>
                      <a:gd name="T28" fmla="*/ 11 w 22"/>
                      <a:gd name="T29" fmla="*/ 25 h 25"/>
                      <a:gd name="T30" fmla="*/ 22 w 22"/>
                      <a:gd name="T31" fmla="*/ 25 h 25"/>
                      <a:gd name="T32" fmla="*/ 18 w 22"/>
                      <a:gd name="T33" fmla="*/ 21 h 25"/>
                      <a:gd name="T34" fmla="*/ 18 w 22"/>
                      <a:gd name="T35" fmla="*/ 21 h 25"/>
                      <a:gd name="T36" fmla="*/ 18 w 22"/>
                      <a:gd name="T37" fmla="*/ 17 h 25"/>
                      <a:gd name="T38" fmla="*/ 15 w 22"/>
                      <a:gd name="T39" fmla="*/ 17 h 25"/>
                      <a:gd name="T40" fmla="*/ 15 w 22"/>
                      <a:gd name="T41" fmla="*/ 17 h 25"/>
                      <a:gd name="T42" fmla="*/ 15 w 22"/>
                      <a:gd name="T43" fmla="*/ 13 h 25"/>
                      <a:gd name="T44" fmla="*/ 15 w 22"/>
                      <a:gd name="T45" fmla="*/ 13 h 25"/>
                      <a:gd name="T46" fmla="*/ 15 w 22"/>
                      <a:gd name="T47" fmla="*/ 8 h 25"/>
                      <a:gd name="T48" fmla="*/ 15 w 22"/>
                      <a:gd name="T49" fmla="*/ 4 h 25"/>
                      <a:gd name="T50" fmla="*/ 11 w 22"/>
                      <a:gd name="T51" fmla="*/ 4 h 25"/>
                      <a:gd name="T52" fmla="*/ 11 w 22"/>
                      <a:gd name="T53" fmla="*/ 4 h 25"/>
                      <a:gd name="T54" fmla="*/ 11 w 22"/>
                      <a:gd name="T55" fmla="*/ 4 h 25"/>
                      <a:gd name="T56" fmla="*/ 7 w 22"/>
                      <a:gd name="T57" fmla="*/ 0 h 25"/>
                      <a:gd name="T58" fmla="*/ 7 w 22"/>
                      <a:gd name="T59" fmla="*/ 0 h 25"/>
                      <a:gd name="T60" fmla="*/ 3 w 22"/>
                      <a:gd name="T61" fmla="*/ 0 h 25"/>
                      <a:gd name="T62" fmla="*/ 3 w 22"/>
                      <a:gd name="T63" fmla="*/ 0 h 25"/>
                      <a:gd name="T64" fmla="*/ 0 w 22"/>
                      <a:gd name="T65" fmla="*/ 0 h 25"/>
                      <a:gd name="T66" fmla="*/ 0 w 22"/>
                      <a:gd name="T67" fmla="*/ 0 h 25"/>
                      <a:gd name="T68" fmla="*/ 0 w 22"/>
                      <a:gd name="T69" fmla="*/ 0 h 25"/>
                      <a:gd name="T70" fmla="*/ 0 w 22"/>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25"/>
                      <a:gd name="T110" fmla="*/ 22 w 22"/>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25">
                        <a:moveTo>
                          <a:pt x="0" y="4"/>
                        </a:moveTo>
                        <a:lnTo>
                          <a:pt x="0" y="4"/>
                        </a:lnTo>
                        <a:lnTo>
                          <a:pt x="0" y="8"/>
                        </a:lnTo>
                        <a:lnTo>
                          <a:pt x="0" y="13"/>
                        </a:lnTo>
                        <a:lnTo>
                          <a:pt x="3" y="13"/>
                        </a:lnTo>
                        <a:lnTo>
                          <a:pt x="3" y="17"/>
                        </a:lnTo>
                        <a:lnTo>
                          <a:pt x="7" y="21"/>
                        </a:lnTo>
                        <a:lnTo>
                          <a:pt x="7" y="25"/>
                        </a:lnTo>
                        <a:lnTo>
                          <a:pt x="11" y="25"/>
                        </a:lnTo>
                        <a:lnTo>
                          <a:pt x="22" y="25"/>
                        </a:lnTo>
                        <a:lnTo>
                          <a:pt x="18" y="21"/>
                        </a:lnTo>
                        <a:lnTo>
                          <a:pt x="18" y="17"/>
                        </a:lnTo>
                        <a:lnTo>
                          <a:pt x="15" y="17"/>
                        </a:lnTo>
                        <a:lnTo>
                          <a:pt x="15" y="13"/>
                        </a:lnTo>
                        <a:lnTo>
                          <a:pt x="15" y="8"/>
                        </a:lnTo>
                        <a:lnTo>
                          <a:pt x="15" y="4"/>
                        </a:lnTo>
                        <a:lnTo>
                          <a:pt x="11" y="4"/>
                        </a:lnTo>
                        <a:lnTo>
                          <a:pt x="7" y="0"/>
                        </a:lnTo>
                        <a:lnTo>
                          <a:pt x="3"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1217" name="Freeform 1593"/>
                <p:cNvSpPr>
                  <a:spLocks/>
                </p:cNvSpPr>
                <p:nvPr/>
              </p:nvSpPr>
              <p:spPr bwMode="auto">
                <a:xfrm>
                  <a:off x="1449" y="3460"/>
                  <a:ext cx="230" cy="42"/>
                </a:xfrm>
                <a:custGeom>
                  <a:avLst/>
                  <a:gdLst>
                    <a:gd name="T0" fmla="*/ 144 w 230"/>
                    <a:gd name="T1" fmla="*/ 13 h 42"/>
                    <a:gd name="T2" fmla="*/ 136 w 230"/>
                    <a:gd name="T3" fmla="*/ 13 h 42"/>
                    <a:gd name="T4" fmla="*/ 128 w 230"/>
                    <a:gd name="T5" fmla="*/ 9 h 42"/>
                    <a:gd name="T6" fmla="*/ 125 w 230"/>
                    <a:gd name="T7" fmla="*/ 9 h 42"/>
                    <a:gd name="T8" fmla="*/ 113 w 230"/>
                    <a:gd name="T9" fmla="*/ 9 h 42"/>
                    <a:gd name="T10" fmla="*/ 110 w 230"/>
                    <a:gd name="T11" fmla="*/ 9 h 42"/>
                    <a:gd name="T12" fmla="*/ 98 w 230"/>
                    <a:gd name="T13" fmla="*/ 9 h 42"/>
                    <a:gd name="T14" fmla="*/ 87 w 230"/>
                    <a:gd name="T15" fmla="*/ 0 h 42"/>
                    <a:gd name="T16" fmla="*/ 79 w 230"/>
                    <a:gd name="T17" fmla="*/ 0 h 42"/>
                    <a:gd name="T18" fmla="*/ 72 w 230"/>
                    <a:gd name="T19" fmla="*/ 4 h 42"/>
                    <a:gd name="T20" fmla="*/ 68 w 230"/>
                    <a:gd name="T21" fmla="*/ 4 h 42"/>
                    <a:gd name="T22" fmla="*/ 64 w 230"/>
                    <a:gd name="T23" fmla="*/ 0 h 42"/>
                    <a:gd name="T24" fmla="*/ 57 w 230"/>
                    <a:gd name="T25" fmla="*/ 0 h 42"/>
                    <a:gd name="T26" fmla="*/ 53 w 230"/>
                    <a:gd name="T27" fmla="*/ 4 h 42"/>
                    <a:gd name="T28" fmla="*/ 42 w 230"/>
                    <a:gd name="T29" fmla="*/ 13 h 42"/>
                    <a:gd name="T30" fmla="*/ 0 w 230"/>
                    <a:gd name="T31" fmla="*/ 13 h 42"/>
                    <a:gd name="T32" fmla="*/ 0 w 230"/>
                    <a:gd name="T33" fmla="*/ 17 h 42"/>
                    <a:gd name="T34" fmla="*/ 4 w 230"/>
                    <a:gd name="T35" fmla="*/ 21 h 42"/>
                    <a:gd name="T36" fmla="*/ 30 w 230"/>
                    <a:gd name="T37" fmla="*/ 21 h 42"/>
                    <a:gd name="T38" fmla="*/ 34 w 230"/>
                    <a:gd name="T39" fmla="*/ 21 h 42"/>
                    <a:gd name="T40" fmla="*/ 34 w 230"/>
                    <a:gd name="T41" fmla="*/ 30 h 42"/>
                    <a:gd name="T42" fmla="*/ 38 w 230"/>
                    <a:gd name="T43" fmla="*/ 34 h 42"/>
                    <a:gd name="T44" fmla="*/ 38 w 230"/>
                    <a:gd name="T45" fmla="*/ 34 h 42"/>
                    <a:gd name="T46" fmla="*/ 68 w 230"/>
                    <a:gd name="T47" fmla="*/ 38 h 42"/>
                    <a:gd name="T48" fmla="*/ 76 w 230"/>
                    <a:gd name="T49" fmla="*/ 42 h 42"/>
                    <a:gd name="T50" fmla="*/ 79 w 230"/>
                    <a:gd name="T51" fmla="*/ 42 h 42"/>
                    <a:gd name="T52" fmla="*/ 87 w 230"/>
                    <a:gd name="T53" fmla="*/ 38 h 42"/>
                    <a:gd name="T54" fmla="*/ 91 w 230"/>
                    <a:gd name="T55" fmla="*/ 38 h 42"/>
                    <a:gd name="T56" fmla="*/ 98 w 230"/>
                    <a:gd name="T57" fmla="*/ 38 h 42"/>
                    <a:gd name="T58" fmla="*/ 110 w 230"/>
                    <a:gd name="T59" fmla="*/ 42 h 42"/>
                    <a:gd name="T60" fmla="*/ 117 w 230"/>
                    <a:gd name="T61" fmla="*/ 42 h 42"/>
                    <a:gd name="T62" fmla="*/ 125 w 230"/>
                    <a:gd name="T63" fmla="*/ 38 h 42"/>
                    <a:gd name="T64" fmla="*/ 132 w 230"/>
                    <a:gd name="T65" fmla="*/ 38 h 42"/>
                    <a:gd name="T66" fmla="*/ 140 w 230"/>
                    <a:gd name="T67" fmla="*/ 42 h 42"/>
                    <a:gd name="T68" fmla="*/ 147 w 230"/>
                    <a:gd name="T69" fmla="*/ 42 h 42"/>
                    <a:gd name="T70" fmla="*/ 151 w 230"/>
                    <a:gd name="T71" fmla="*/ 38 h 42"/>
                    <a:gd name="T72" fmla="*/ 170 w 230"/>
                    <a:gd name="T73" fmla="*/ 38 h 42"/>
                    <a:gd name="T74" fmla="*/ 181 w 230"/>
                    <a:gd name="T75" fmla="*/ 38 h 42"/>
                    <a:gd name="T76" fmla="*/ 200 w 230"/>
                    <a:gd name="T77" fmla="*/ 38 h 42"/>
                    <a:gd name="T78" fmla="*/ 208 w 230"/>
                    <a:gd name="T79" fmla="*/ 38 h 42"/>
                    <a:gd name="T80" fmla="*/ 211 w 230"/>
                    <a:gd name="T81" fmla="*/ 38 h 42"/>
                    <a:gd name="T82" fmla="*/ 215 w 230"/>
                    <a:gd name="T83" fmla="*/ 34 h 42"/>
                    <a:gd name="T84" fmla="*/ 230 w 230"/>
                    <a:gd name="T85" fmla="*/ 34 h 42"/>
                    <a:gd name="T86" fmla="*/ 226 w 230"/>
                    <a:gd name="T87" fmla="*/ 34 h 42"/>
                    <a:gd name="T88" fmla="*/ 200 w 230"/>
                    <a:gd name="T89" fmla="*/ 25 h 42"/>
                    <a:gd name="T90" fmla="*/ 193 w 230"/>
                    <a:gd name="T91" fmla="*/ 25 h 42"/>
                    <a:gd name="T92" fmla="*/ 174 w 230"/>
                    <a:gd name="T93" fmla="*/ 21 h 42"/>
                    <a:gd name="T94" fmla="*/ 155 w 230"/>
                    <a:gd name="T95" fmla="*/ 17 h 42"/>
                    <a:gd name="T96" fmla="*/ 151 w 230"/>
                    <a:gd name="T97" fmla="*/ 13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42"/>
                    <a:gd name="T149" fmla="*/ 230 w 230"/>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42">
                      <a:moveTo>
                        <a:pt x="147" y="13"/>
                      </a:moveTo>
                      <a:lnTo>
                        <a:pt x="147" y="13"/>
                      </a:lnTo>
                      <a:lnTo>
                        <a:pt x="144" y="13"/>
                      </a:lnTo>
                      <a:lnTo>
                        <a:pt x="140" y="13"/>
                      </a:lnTo>
                      <a:lnTo>
                        <a:pt x="136" y="13"/>
                      </a:lnTo>
                      <a:lnTo>
                        <a:pt x="132" y="13"/>
                      </a:lnTo>
                      <a:lnTo>
                        <a:pt x="128" y="9"/>
                      </a:lnTo>
                      <a:lnTo>
                        <a:pt x="125" y="9"/>
                      </a:lnTo>
                      <a:lnTo>
                        <a:pt x="121" y="9"/>
                      </a:lnTo>
                      <a:lnTo>
                        <a:pt x="117" y="9"/>
                      </a:lnTo>
                      <a:lnTo>
                        <a:pt x="113" y="9"/>
                      </a:lnTo>
                      <a:lnTo>
                        <a:pt x="110" y="9"/>
                      </a:lnTo>
                      <a:lnTo>
                        <a:pt x="106" y="9"/>
                      </a:lnTo>
                      <a:lnTo>
                        <a:pt x="98" y="9"/>
                      </a:lnTo>
                      <a:lnTo>
                        <a:pt x="98" y="4"/>
                      </a:lnTo>
                      <a:lnTo>
                        <a:pt x="94" y="4"/>
                      </a:lnTo>
                      <a:lnTo>
                        <a:pt x="87" y="0"/>
                      </a:lnTo>
                      <a:lnTo>
                        <a:pt x="83" y="0"/>
                      </a:lnTo>
                      <a:lnTo>
                        <a:pt x="79" y="0"/>
                      </a:lnTo>
                      <a:lnTo>
                        <a:pt x="76" y="4"/>
                      </a:lnTo>
                      <a:lnTo>
                        <a:pt x="72" y="4"/>
                      </a:lnTo>
                      <a:lnTo>
                        <a:pt x="68" y="4"/>
                      </a:lnTo>
                      <a:lnTo>
                        <a:pt x="64" y="4"/>
                      </a:lnTo>
                      <a:lnTo>
                        <a:pt x="64" y="0"/>
                      </a:lnTo>
                      <a:lnTo>
                        <a:pt x="61" y="0"/>
                      </a:lnTo>
                      <a:lnTo>
                        <a:pt x="57" y="0"/>
                      </a:lnTo>
                      <a:lnTo>
                        <a:pt x="57" y="4"/>
                      </a:lnTo>
                      <a:lnTo>
                        <a:pt x="53" y="4"/>
                      </a:lnTo>
                      <a:lnTo>
                        <a:pt x="49" y="4"/>
                      </a:lnTo>
                      <a:lnTo>
                        <a:pt x="45" y="9"/>
                      </a:lnTo>
                      <a:lnTo>
                        <a:pt x="42" y="13"/>
                      </a:lnTo>
                      <a:lnTo>
                        <a:pt x="0" y="13"/>
                      </a:lnTo>
                      <a:lnTo>
                        <a:pt x="0" y="17"/>
                      </a:lnTo>
                      <a:lnTo>
                        <a:pt x="0" y="21"/>
                      </a:lnTo>
                      <a:lnTo>
                        <a:pt x="4" y="21"/>
                      </a:lnTo>
                      <a:lnTo>
                        <a:pt x="8" y="21"/>
                      </a:lnTo>
                      <a:lnTo>
                        <a:pt x="19" y="21"/>
                      </a:lnTo>
                      <a:lnTo>
                        <a:pt x="30" y="21"/>
                      </a:lnTo>
                      <a:lnTo>
                        <a:pt x="34" y="21"/>
                      </a:lnTo>
                      <a:lnTo>
                        <a:pt x="38" y="25"/>
                      </a:lnTo>
                      <a:lnTo>
                        <a:pt x="34" y="30"/>
                      </a:lnTo>
                      <a:lnTo>
                        <a:pt x="38" y="34"/>
                      </a:lnTo>
                      <a:lnTo>
                        <a:pt x="68" y="38"/>
                      </a:lnTo>
                      <a:lnTo>
                        <a:pt x="72" y="38"/>
                      </a:lnTo>
                      <a:lnTo>
                        <a:pt x="72" y="42"/>
                      </a:lnTo>
                      <a:lnTo>
                        <a:pt x="76" y="42"/>
                      </a:lnTo>
                      <a:lnTo>
                        <a:pt x="79" y="42"/>
                      </a:lnTo>
                      <a:lnTo>
                        <a:pt x="83" y="42"/>
                      </a:lnTo>
                      <a:lnTo>
                        <a:pt x="87" y="38"/>
                      </a:lnTo>
                      <a:lnTo>
                        <a:pt x="91" y="38"/>
                      </a:lnTo>
                      <a:lnTo>
                        <a:pt x="94" y="38"/>
                      </a:lnTo>
                      <a:lnTo>
                        <a:pt x="98" y="38"/>
                      </a:lnTo>
                      <a:lnTo>
                        <a:pt x="102" y="38"/>
                      </a:lnTo>
                      <a:lnTo>
                        <a:pt x="106" y="42"/>
                      </a:lnTo>
                      <a:lnTo>
                        <a:pt x="110" y="42"/>
                      </a:lnTo>
                      <a:lnTo>
                        <a:pt x="113" y="42"/>
                      </a:lnTo>
                      <a:lnTo>
                        <a:pt x="117" y="42"/>
                      </a:lnTo>
                      <a:lnTo>
                        <a:pt x="121" y="42"/>
                      </a:lnTo>
                      <a:lnTo>
                        <a:pt x="121" y="38"/>
                      </a:lnTo>
                      <a:lnTo>
                        <a:pt x="125" y="38"/>
                      </a:lnTo>
                      <a:lnTo>
                        <a:pt x="128" y="38"/>
                      </a:lnTo>
                      <a:lnTo>
                        <a:pt x="132" y="38"/>
                      </a:lnTo>
                      <a:lnTo>
                        <a:pt x="136" y="38"/>
                      </a:lnTo>
                      <a:lnTo>
                        <a:pt x="140" y="42"/>
                      </a:lnTo>
                      <a:lnTo>
                        <a:pt x="144" y="42"/>
                      </a:lnTo>
                      <a:lnTo>
                        <a:pt x="147" y="42"/>
                      </a:lnTo>
                      <a:lnTo>
                        <a:pt x="147" y="38"/>
                      </a:lnTo>
                      <a:lnTo>
                        <a:pt x="151" y="38"/>
                      </a:lnTo>
                      <a:lnTo>
                        <a:pt x="162" y="38"/>
                      </a:lnTo>
                      <a:lnTo>
                        <a:pt x="166" y="38"/>
                      </a:lnTo>
                      <a:lnTo>
                        <a:pt x="170" y="38"/>
                      </a:lnTo>
                      <a:lnTo>
                        <a:pt x="174" y="38"/>
                      </a:lnTo>
                      <a:lnTo>
                        <a:pt x="177" y="38"/>
                      </a:lnTo>
                      <a:lnTo>
                        <a:pt x="181" y="38"/>
                      </a:lnTo>
                      <a:lnTo>
                        <a:pt x="185" y="38"/>
                      </a:lnTo>
                      <a:lnTo>
                        <a:pt x="193" y="38"/>
                      </a:lnTo>
                      <a:lnTo>
                        <a:pt x="200" y="38"/>
                      </a:lnTo>
                      <a:lnTo>
                        <a:pt x="204" y="38"/>
                      </a:lnTo>
                      <a:lnTo>
                        <a:pt x="208" y="38"/>
                      </a:lnTo>
                      <a:lnTo>
                        <a:pt x="211" y="38"/>
                      </a:lnTo>
                      <a:lnTo>
                        <a:pt x="215" y="34"/>
                      </a:lnTo>
                      <a:lnTo>
                        <a:pt x="223" y="34"/>
                      </a:lnTo>
                      <a:lnTo>
                        <a:pt x="226" y="34"/>
                      </a:lnTo>
                      <a:lnTo>
                        <a:pt x="230" y="34"/>
                      </a:lnTo>
                      <a:lnTo>
                        <a:pt x="226" y="34"/>
                      </a:lnTo>
                      <a:lnTo>
                        <a:pt x="223" y="30"/>
                      </a:lnTo>
                      <a:lnTo>
                        <a:pt x="211" y="30"/>
                      </a:lnTo>
                      <a:lnTo>
                        <a:pt x="200" y="25"/>
                      </a:lnTo>
                      <a:lnTo>
                        <a:pt x="196" y="25"/>
                      </a:lnTo>
                      <a:lnTo>
                        <a:pt x="193" y="25"/>
                      </a:lnTo>
                      <a:lnTo>
                        <a:pt x="189" y="25"/>
                      </a:lnTo>
                      <a:lnTo>
                        <a:pt x="181" y="21"/>
                      </a:lnTo>
                      <a:lnTo>
                        <a:pt x="174" y="21"/>
                      </a:lnTo>
                      <a:lnTo>
                        <a:pt x="166" y="17"/>
                      </a:lnTo>
                      <a:lnTo>
                        <a:pt x="159" y="17"/>
                      </a:lnTo>
                      <a:lnTo>
                        <a:pt x="155" y="17"/>
                      </a:lnTo>
                      <a:lnTo>
                        <a:pt x="151" y="13"/>
                      </a:lnTo>
                      <a:lnTo>
                        <a:pt x="147" y="13"/>
                      </a:lnTo>
                      <a:close/>
                    </a:path>
                  </a:pathLst>
                </a:custGeom>
                <a:solidFill>
                  <a:srgbClr val="000000"/>
                </a:solidFill>
                <a:ln w="6350">
                  <a:solidFill>
                    <a:srgbClr val="000000"/>
                  </a:solidFill>
                  <a:round/>
                  <a:headEnd/>
                  <a:tailEnd/>
                </a:ln>
              </p:spPr>
              <p:txBody>
                <a:bodyPr/>
                <a:lstStyle/>
                <a:p>
                  <a:endParaRPr lang="fa-IR"/>
                </a:p>
              </p:txBody>
            </p:sp>
          </p:grpSp>
          <p:sp>
            <p:nvSpPr>
              <p:cNvPr id="959" name="Freeform 1594"/>
              <p:cNvSpPr>
                <a:spLocks/>
              </p:cNvSpPr>
              <p:nvPr/>
            </p:nvSpPr>
            <p:spPr bwMode="auto">
              <a:xfrm>
                <a:off x="1543" y="3587"/>
                <a:ext cx="16" cy="34"/>
              </a:xfrm>
              <a:custGeom>
                <a:avLst/>
                <a:gdLst>
                  <a:gd name="T0" fmla="*/ 0 w 16"/>
                  <a:gd name="T1" fmla="*/ 5 h 34"/>
                  <a:gd name="T2" fmla="*/ 0 w 16"/>
                  <a:gd name="T3" fmla="*/ 5 h 34"/>
                  <a:gd name="T4" fmla="*/ 0 w 16"/>
                  <a:gd name="T5" fmla="*/ 34 h 34"/>
                  <a:gd name="T6" fmla="*/ 8 w 16"/>
                  <a:gd name="T7" fmla="*/ 34 h 34"/>
                  <a:gd name="T8" fmla="*/ 12 w 16"/>
                  <a:gd name="T9" fmla="*/ 34 h 34"/>
                  <a:gd name="T10" fmla="*/ 12 w 16"/>
                  <a:gd name="T11" fmla="*/ 34 h 34"/>
                  <a:gd name="T12" fmla="*/ 16 w 16"/>
                  <a:gd name="T13" fmla="*/ 34 h 34"/>
                  <a:gd name="T14" fmla="*/ 16 w 16"/>
                  <a:gd name="T15" fmla="*/ 34 h 34"/>
                  <a:gd name="T16" fmla="*/ 16 w 16"/>
                  <a:gd name="T17" fmla="*/ 30 h 34"/>
                  <a:gd name="T18" fmla="*/ 16 w 16"/>
                  <a:gd name="T19" fmla="*/ 5 h 34"/>
                  <a:gd name="T20" fmla="*/ 8 w 16"/>
                  <a:gd name="T21" fmla="*/ 5 h 34"/>
                  <a:gd name="T22" fmla="*/ 8 w 16"/>
                  <a:gd name="T23" fmla="*/ 5 h 34"/>
                  <a:gd name="T24" fmla="*/ 4 w 16"/>
                  <a:gd name="T25" fmla="*/ 0 h 34"/>
                  <a:gd name="T26" fmla="*/ 0 w 16"/>
                  <a:gd name="T27" fmla="*/ 5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4"/>
                  <a:gd name="T44" fmla="*/ 16 w 1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4">
                    <a:moveTo>
                      <a:pt x="0" y="5"/>
                    </a:moveTo>
                    <a:lnTo>
                      <a:pt x="0" y="5"/>
                    </a:lnTo>
                    <a:lnTo>
                      <a:pt x="0" y="34"/>
                    </a:lnTo>
                    <a:lnTo>
                      <a:pt x="8" y="34"/>
                    </a:lnTo>
                    <a:lnTo>
                      <a:pt x="12" y="34"/>
                    </a:lnTo>
                    <a:lnTo>
                      <a:pt x="16" y="34"/>
                    </a:lnTo>
                    <a:lnTo>
                      <a:pt x="16" y="30"/>
                    </a:lnTo>
                    <a:lnTo>
                      <a:pt x="16" y="5"/>
                    </a:lnTo>
                    <a:lnTo>
                      <a:pt x="8" y="5"/>
                    </a:lnTo>
                    <a:lnTo>
                      <a:pt x="4" y="0"/>
                    </a:lnTo>
                    <a:lnTo>
                      <a:pt x="0" y="5"/>
                    </a:lnTo>
                    <a:close/>
                  </a:path>
                </a:pathLst>
              </a:custGeom>
              <a:solidFill>
                <a:srgbClr val="5C241D"/>
              </a:solidFill>
              <a:ln w="6350">
                <a:solidFill>
                  <a:srgbClr val="5C241D"/>
                </a:solidFill>
                <a:round/>
                <a:headEnd/>
                <a:tailEnd/>
              </a:ln>
            </p:spPr>
            <p:txBody>
              <a:bodyPr/>
              <a:lstStyle/>
              <a:p>
                <a:endParaRPr lang="fa-IR"/>
              </a:p>
            </p:txBody>
          </p:sp>
          <p:grpSp>
            <p:nvGrpSpPr>
              <p:cNvPr id="960" name="Group 1595"/>
              <p:cNvGrpSpPr>
                <a:grpSpLocks/>
              </p:cNvGrpSpPr>
              <p:nvPr/>
            </p:nvGrpSpPr>
            <p:grpSpPr bwMode="auto">
              <a:xfrm>
                <a:off x="1498" y="3405"/>
                <a:ext cx="98" cy="199"/>
                <a:chOff x="1498" y="3405"/>
                <a:chExt cx="98" cy="199"/>
              </a:xfrm>
            </p:grpSpPr>
            <p:sp>
              <p:nvSpPr>
                <p:cNvPr id="1210" name="Freeform 1596"/>
                <p:cNvSpPr>
                  <a:spLocks/>
                </p:cNvSpPr>
                <p:nvPr/>
              </p:nvSpPr>
              <p:spPr bwMode="auto">
                <a:xfrm>
                  <a:off x="1498" y="3405"/>
                  <a:ext cx="98" cy="199"/>
                </a:xfrm>
                <a:custGeom>
                  <a:avLst/>
                  <a:gdLst>
                    <a:gd name="T0" fmla="*/ 27 w 98"/>
                    <a:gd name="T1" fmla="*/ 85 h 199"/>
                    <a:gd name="T2" fmla="*/ 23 w 98"/>
                    <a:gd name="T3" fmla="*/ 93 h 199"/>
                    <a:gd name="T4" fmla="*/ 19 w 98"/>
                    <a:gd name="T5" fmla="*/ 97 h 199"/>
                    <a:gd name="T6" fmla="*/ 19 w 98"/>
                    <a:gd name="T7" fmla="*/ 106 h 199"/>
                    <a:gd name="T8" fmla="*/ 23 w 98"/>
                    <a:gd name="T9" fmla="*/ 114 h 199"/>
                    <a:gd name="T10" fmla="*/ 23 w 98"/>
                    <a:gd name="T11" fmla="*/ 119 h 199"/>
                    <a:gd name="T12" fmla="*/ 19 w 98"/>
                    <a:gd name="T13" fmla="*/ 127 h 199"/>
                    <a:gd name="T14" fmla="*/ 15 w 98"/>
                    <a:gd name="T15" fmla="*/ 136 h 199"/>
                    <a:gd name="T16" fmla="*/ 15 w 98"/>
                    <a:gd name="T17" fmla="*/ 144 h 199"/>
                    <a:gd name="T18" fmla="*/ 19 w 98"/>
                    <a:gd name="T19" fmla="*/ 148 h 199"/>
                    <a:gd name="T20" fmla="*/ 19 w 98"/>
                    <a:gd name="T21" fmla="*/ 153 h 199"/>
                    <a:gd name="T22" fmla="*/ 23 w 98"/>
                    <a:gd name="T23" fmla="*/ 157 h 199"/>
                    <a:gd name="T24" fmla="*/ 12 w 98"/>
                    <a:gd name="T25" fmla="*/ 161 h 199"/>
                    <a:gd name="T26" fmla="*/ 4 w 98"/>
                    <a:gd name="T27" fmla="*/ 165 h 199"/>
                    <a:gd name="T28" fmla="*/ 0 w 98"/>
                    <a:gd name="T29" fmla="*/ 174 h 199"/>
                    <a:gd name="T30" fmla="*/ 8 w 98"/>
                    <a:gd name="T31" fmla="*/ 178 h 199"/>
                    <a:gd name="T32" fmla="*/ 15 w 98"/>
                    <a:gd name="T33" fmla="*/ 187 h 199"/>
                    <a:gd name="T34" fmla="*/ 19 w 98"/>
                    <a:gd name="T35" fmla="*/ 191 h 199"/>
                    <a:gd name="T36" fmla="*/ 27 w 98"/>
                    <a:gd name="T37" fmla="*/ 195 h 199"/>
                    <a:gd name="T38" fmla="*/ 42 w 98"/>
                    <a:gd name="T39" fmla="*/ 199 h 199"/>
                    <a:gd name="T40" fmla="*/ 53 w 98"/>
                    <a:gd name="T41" fmla="*/ 199 h 199"/>
                    <a:gd name="T42" fmla="*/ 61 w 98"/>
                    <a:gd name="T43" fmla="*/ 199 h 199"/>
                    <a:gd name="T44" fmla="*/ 79 w 98"/>
                    <a:gd name="T45" fmla="*/ 187 h 199"/>
                    <a:gd name="T46" fmla="*/ 98 w 98"/>
                    <a:gd name="T47" fmla="*/ 182 h 199"/>
                    <a:gd name="T48" fmla="*/ 98 w 98"/>
                    <a:gd name="T49" fmla="*/ 174 h 199"/>
                    <a:gd name="T50" fmla="*/ 95 w 98"/>
                    <a:gd name="T51" fmla="*/ 174 h 199"/>
                    <a:gd name="T52" fmla="*/ 83 w 98"/>
                    <a:gd name="T53" fmla="*/ 170 h 199"/>
                    <a:gd name="T54" fmla="*/ 79 w 98"/>
                    <a:gd name="T55" fmla="*/ 161 h 199"/>
                    <a:gd name="T56" fmla="*/ 79 w 98"/>
                    <a:gd name="T57" fmla="*/ 157 h 199"/>
                    <a:gd name="T58" fmla="*/ 83 w 98"/>
                    <a:gd name="T59" fmla="*/ 153 h 199"/>
                    <a:gd name="T60" fmla="*/ 87 w 98"/>
                    <a:gd name="T61" fmla="*/ 148 h 199"/>
                    <a:gd name="T62" fmla="*/ 79 w 98"/>
                    <a:gd name="T63" fmla="*/ 140 h 199"/>
                    <a:gd name="T64" fmla="*/ 76 w 98"/>
                    <a:gd name="T65" fmla="*/ 136 h 199"/>
                    <a:gd name="T66" fmla="*/ 76 w 98"/>
                    <a:gd name="T67" fmla="*/ 127 h 199"/>
                    <a:gd name="T68" fmla="*/ 79 w 98"/>
                    <a:gd name="T69" fmla="*/ 119 h 199"/>
                    <a:gd name="T70" fmla="*/ 76 w 98"/>
                    <a:gd name="T71" fmla="*/ 110 h 199"/>
                    <a:gd name="T72" fmla="*/ 72 w 98"/>
                    <a:gd name="T73" fmla="*/ 102 h 199"/>
                    <a:gd name="T74" fmla="*/ 72 w 98"/>
                    <a:gd name="T75" fmla="*/ 93 h 199"/>
                    <a:gd name="T76" fmla="*/ 76 w 98"/>
                    <a:gd name="T77" fmla="*/ 89 h 199"/>
                    <a:gd name="T78" fmla="*/ 72 w 98"/>
                    <a:gd name="T79" fmla="*/ 80 h 199"/>
                    <a:gd name="T80" fmla="*/ 68 w 98"/>
                    <a:gd name="T81" fmla="*/ 72 h 199"/>
                    <a:gd name="T82" fmla="*/ 64 w 98"/>
                    <a:gd name="T83" fmla="*/ 59 h 199"/>
                    <a:gd name="T84" fmla="*/ 64 w 98"/>
                    <a:gd name="T85" fmla="*/ 47 h 199"/>
                    <a:gd name="T86" fmla="*/ 61 w 98"/>
                    <a:gd name="T87" fmla="*/ 30 h 199"/>
                    <a:gd name="T88" fmla="*/ 61 w 98"/>
                    <a:gd name="T89" fmla="*/ 25 h 199"/>
                    <a:gd name="T90" fmla="*/ 53 w 98"/>
                    <a:gd name="T91" fmla="*/ 17 h 199"/>
                    <a:gd name="T92" fmla="*/ 49 w 98"/>
                    <a:gd name="T93" fmla="*/ 4 h 199"/>
                    <a:gd name="T94" fmla="*/ 45 w 98"/>
                    <a:gd name="T95" fmla="*/ 13 h 199"/>
                    <a:gd name="T96" fmla="*/ 38 w 98"/>
                    <a:gd name="T97" fmla="*/ 38 h 199"/>
                    <a:gd name="T98" fmla="*/ 34 w 98"/>
                    <a:gd name="T99" fmla="*/ 55 h 199"/>
                    <a:gd name="T100" fmla="*/ 30 w 98"/>
                    <a:gd name="T101" fmla="*/ 68 h 199"/>
                    <a:gd name="T102" fmla="*/ 27 w 98"/>
                    <a:gd name="T103" fmla="*/ 76 h 199"/>
                    <a:gd name="T104" fmla="*/ 27 w 98"/>
                    <a:gd name="T105" fmla="*/ 80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99"/>
                    <a:gd name="T161" fmla="*/ 98 w 98"/>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99">
                      <a:moveTo>
                        <a:pt x="27" y="80"/>
                      </a:moveTo>
                      <a:lnTo>
                        <a:pt x="27" y="80"/>
                      </a:lnTo>
                      <a:lnTo>
                        <a:pt x="27" y="85"/>
                      </a:lnTo>
                      <a:lnTo>
                        <a:pt x="27" y="89"/>
                      </a:lnTo>
                      <a:lnTo>
                        <a:pt x="27" y="93"/>
                      </a:lnTo>
                      <a:lnTo>
                        <a:pt x="23" y="93"/>
                      </a:lnTo>
                      <a:lnTo>
                        <a:pt x="19" y="97"/>
                      </a:lnTo>
                      <a:lnTo>
                        <a:pt x="19" y="102"/>
                      </a:lnTo>
                      <a:lnTo>
                        <a:pt x="19" y="106"/>
                      </a:lnTo>
                      <a:lnTo>
                        <a:pt x="19" y="110"/>
                      </a:lnTo>
                      <a:lnTo>
                        <a:pt x="23" y="114"/>
                      </a:lnTo>
                      <a:lnTo>
                        <a:pt x="23" y="119"/>
                      </a:lnTo>
                      <a:lnTo>
                        <a:pt x="27" y="119"/>
                      </a:lnTo>
                      <a:lnTo>
                        <a:pt x="23" y="123"/>
                      </a:lnTo>
                      <a:lnTo>
                        <a:pt x="19" y="127"/>
                      </a:lnTo>
                      <a:lnTo>
                        <a:pt x="15" y="131"/>
                      </a:lnTo>
                      <a:lnTo>
                        <a:pt x="15" y="136"/>
                      </a:lnTo>
                      <a:lnTo>
                        <a:pt x="15" y="140"/>
                      </a:lnTo>
                      <a:lnTo>
                        <a:pt x="15" y="144"/>
                      </a:lnTo>
                      <a:lnTo>
                        <a:pt x="19" y="148"/>
                      </a:lnTo>
                      <a:lnTo>
                        <a:pt x="19" y="153"/>
                      </a:lnTo>
                      <a:lnTo>
                        <a:pt x="19" y="157"/>
                      </a:lnTo>
                      <a:lnTo>
                        <a:pt x="23" y="157"/>
                      </a:lnTo>
                      <a:lnTo>
                        <a:pt x="19" y="157"/>
                      </a:lnTo>
                      <a:lnTo>
                        <a:pt x="15" y="161"/>
                      </a:lnTo>
                      <a:lnTo>
                        <a:pt x="12" y="161"/>
                      </a:lnTo>
                      <a:lnTo>
                        <a:pt x="8" y="161"/>
                      </a:lnTo>
                      <a:lnTo>
                        <a:pt x="4" y="165"/>
                      </a:lnTo>
                      <a:lnTo>
                        <a:pt x="4" y="170"/>
                      </a:lnTo>
                      <a:lnTo>
                        <a:pt x="0" y="170"/>
                      </a:lnTo>
                      <a:lnTo>
                        <a:pt x="0" y="174"/>
                      </a:lnTo>
                      <a:lnTo>
                        <a:pt x="4" y="174"/>
                      </a:lnTo>
                      <a:lnTo>
                        <a:pt x="8" y="178"/>
                      </a:lnTo>
                      <a:lnTo>
                        <a:pt x="12" y="182"/>
                      </a:lnTo>
                      <a:lnTo>
                        <a:pt x="15" y="182"/>
                      </a:lnTo>
                      <a:lnTo>
                        <a:pt x="15" y="187"/>
                      </a:lnTo>
                      <a:lnTo>
                        <a:pt x="19" y="187"/>
                      </a:lnTo>
                      <a:lnTo>
                        <a:pt x="19" y="191"/>
                      </a:lnTo>
                      <a:lnTo>
                        <a:pt x="23" y="195"/>
                      </a:lnTo>
                      <a:lnTo>
                        <a:pt x="27" y="195"/>
                      </a:lnTo>
                      <a:lnTo>
                        <a:pt x="30" y="195"/>
                      </a:lnTo>
                      <a:lnTo>
                        <a:pt x="34" y="199"/>
                      </a:lnTo>
                      <a:lnTo>
                        <a:pt x="42" y="199"/>
                      </a:lnTo>
                      <a:lnTo>
                        <a:pt x="45" y="199"/>
                      </a:lnTo>
                      <a:lnTo>
                        <a:pt x="53" y="199"/>
                      </a:lnTo>
                      <a:lnTo>
                        <a:pt x="57" y="199"/>
                      </a:lnTo>
                      <a:lnTo>
                        <a:pt x="61" y="199"/>
                      </a:lnTo>
                      <a:lnTo>
                        <a:pt x="64" y="195"/>
                      </a:lnTo>
                      <a:lnTo>
                        <a:pt x="72" y="191"/>
                      </a:lnTo>
                      <a:lnTo>
                        <a:pt x="76" y="191"/>
                      </a:lnTo>
                      <a:lnTo>
                        <a:pt x="79" y="187"/>
                      </a:lnTo>
                      <a:lnTo>
                        <a:pt x="79" y="182"/>
                      </a:lnTo>
                      <a:lnTo>
                        <a:pt x="83" y="182"/>
                      </a:lnTo>
                      <a:lnTo>
                        <a:pt x="95" y="182"/>
                      </a:lnTo>
                      <a:lnTo>
                        <a:pt x="98" y="182"/>
                      </a:lnTo>
                      <a:lnTo>
                        <a:pt x="98" y="178"/>
                      </a:lnTo>
                      <a:lnTo>
                        <a:pt x="98" y="174"/>
                      </a:lnTo>
                      <a:lnTo>
                        <a:pt x="95" y="174"/>
                      </a:lnTo>
                      <a:lnTo>
                        <a:pt x="91" y="174"/>
                      </a:lnTo>
                      <a:lnTo>
                        <a:pt x="87" y="170"/>
                      </a:lnTo>
                      <a:lnTo>
                        <a:pt x="83" y="170"/>
                      </a:lnTo>
                      <a:lnTo>
                        <a:pt x="83" y="165"/>
                      </a:lnTo>
                      <a:lnTo>
                        <a:pt x="79" y="165"/>
                      </a:lnTo>
                      <a:lnTo>
                        <a:pt x="79" y="161"/>
                      </a:lnTo>
                      <a:lnTo>
                        <a:pt x="79" y="157"/>
                      </a:lnTo>
                      <a:lnTo>
                        <a:pt x="83" y="157"/>
                      </a:lnTo>
                      <a:lnTo>
                        <a:pt x="83" y="153"/>
                      </a:lnTo>
                      <a:lnTo>
                        <a:pt x="87" y="148"/>
                      </a:lnTo>
                      <a:lnTo>
                        <a:pt x="83" y="144"/>
                      </a:lnTo>
                      <a:lnTo>
                        <a:pt x="79" y="144"/>
                      </a:lnTo>
                      <a:lnTo>
                        <a:pt x="79" y="140"/>
                      </a:lnTo>
                      <a:lnTo>
                        <a:pt x="76" y="140"/>
                      </a:lnTo>
                      <a:lnTo>
                        <a:pt x="76" y="136"/>
                      </a:lnTo>
                      <a:lnTo>
                        <a:pt x="76" y="131"/>
                      </a:lnTo>
                      <a:lnTo>
                        <a:pt x="76" y="127"/>
                      </a:lnTo>
                      <a:lnTo>
                        <a:pt x="79" y="123"/>
                      </a:lnTo>
                      <a:lnTo>
                        <a:pt x="79" y="119"/>
                      </a:lnTo>
                      <a:lnTo>
                        <a:pt x="79" y="114"/>
                      </a:lnTo>
                      <a:lnTo>
                        <a:pt x="76" y="110"/>
                      </a:lnTo>
                      <a:lnTo>
                        <a:pt x="76" y="106"/>
                      </a:lnTo>
                      <a:lnTo>
                        <a:pt x="72" y="102"/>
                      </a:lnTo>
                      <a:lnTo>
                        <a:pt x="72" y="97"/>
                      </a:lnTo>
                      <a:lnTo>
                        <a:pt x="72" y="93"/>
                      </a:lnTo>
                      <a:lnTo>
                        <a:pt x="72" y="89"/>
                      </a:lnTo>
                      <a:lnTo>
                        <a:pt x="76" y="89"/>
                      </a:lnTo>
                      <a:lnTo>
                        <a:pt x="76" y="85"/>
                      </a:lnTo>
                      <a:lnTo>
                        <a:pt x="72" y="85"/>
                      </a:lnTo>
                      <a:lnTo>
                        <a:pt x="72" y="80"/>
                      </a:lnTo>
                      <a:lnTo>
                        <a:pt x="68" y="80"/>
                      </a:lnTo>
                      <a:lnTo>
                        <a:pt x="68" y="76"/>
                      </a:lnTo>
                      <a:lnTo>
                        <a:pt x="68" y="72"/>
                      </a:lnTo>
                      <a:lnTo>
                        <a:pt x="68" y="68"/>
                      </a:lnTo>
                      <a:lnTo>
                        <a:pt x="68" y="64"/>
                      </a:lnTo>
                      <a:lnTo>
                        <a:pt x="64" y="59"/>
                      </a:lnTo>
                      <a:lnTo>
                        <a:pt x="64" y="55"/>
                      </a:lnTo>
                      <a:lnTo>
                        <a:pt x="64" y="51"/>
                      </a:lnTo>
                      <a:lnTo>
                        <a:pt x="64" y="47"/>
                      </a:lnTo>
                      <a:lnTo>
                        <a:pt x="61" y="42"/>
                      </a:lnTo>
                      <a:lnTo>
                        <a:pt x="61" y="38"/>
                      </a:lnTo>
                      <a:lnTo>
                        <a:pt x="61" y="34"/>
                      </a:lnTo>
                      <a:lnTo>
                        <a:pt x="61" y="30"/>
                      </a:lnTo>
                      <a:lnTo>
                        <a:pt x="61" y="25"/>
                      </a:lnTo>
                      <a:lnTo>
                        <a:pt x="57" y="21"/>
                      </a:lnTo>
                      <a:lnTo>
                        <a:pt x="53" y="17"/>
                      </a:lnTo>
                      <a:lnTo>
                        <a:pt x="53" y="13"/>
                      </a:lnTo>
                      <a:lnTo>
                        <a:pt x="49" y="8"/>
                      </a:lnTo>
                      <a:lnTo>
                        <a:pt x="49" y="0"/>
                      </a:lnTo>
                      <a:lnTo>
                        <a:pt x="49" y="4"/>
                      </a:lnTo>
                      <a:lnTo>
                        <a:pt x="45" y="4"/>
                      </a:lnTo>
                      <a:lnTo>
                        <a:pt x="45" y="8"/>
                      </a:lnTo>
                      <a:lnTo>
                        <a:pt x="45" y="13"/>
                      </a:lnTo>
                      <a:lnTo>
                        <a:pt x="42" y="21"/>
                      </a:lnTo>
                      <a:lnTo>
                        <a:pt x="42" y="30"/>
                      </a:lnTo>
                      <a:lnTo>
                        <a:pt x="42" y="38"/>
                      </a:lnTo>
                      <a:lnTo>
                        <a:pt x="38" y="38"/>
                      </a:lnTo>
                      <a:lnTo>
                        <a:pt x="38" y="42"/>
                      </a:lnTo>
                      <a:lnTo>
                        <a:pt x="34" y="47"/>
                      </a:lnTo>
                      <a:lnTo>
                        <a:pt x="34" y="51"/>
                      </a:lnTo>
                      <a:lnTo>
                        <a:pt x="34" y="55"/>
                      </a:lnTo>
                      <a:lnTo>
                        <a:pt x="30" y="55"/>
                      </a:lnTo>
                      <a:lnTo>
                        <a:pt x="30" y="59"/>
                      </a:lnTo>
                      <a:lnTo>
                        <a:pt x="30" y="64"/>
                      </a:lnTo>
                      <a:lnTo>
                        <a:pt x="30" y="68"/>
                      </a:lnTo>
                      <a:lnTo>
                        <a:pt x="30" y="72"/>
                      </a:lnTo>
                      <a:lnTo>
                        <a:pt x="27" y="72"/>
                      </a:lnTo>
                      <a:lnTo>
                        <a:pt x="27" y="76"/>
                      </a:lnTo>
                      <a:lnTo>
                        <a:pt x="27" y="80"/>
                      </a:lnTo>
                      <a:close/>
                    </a:path>
                  </a:pathLst>
                </a:custGeom>
                <a:solidFill>
                  <a:srgbClr val="228129"/>
                </a:solidFill>
                <a:ln w="6350">
                  <a:solidFill>
                    <a:srgbClr val="228129"/>
                  </a:solidFill>
                  <a:round/>
                  <a:headEnd/>
                  <a:tailEnd/>
                </a:ln>
              </p:spPr>
              <p:txBody>
                <a:bodyPr/>
                <a:lstStyle/>
                <a:p>
                  <a:endParaRPr lang="fa-IR"/>
                </a:p>
              </p:txBody>
            </p:sp>
            <p:sp>
              <p:nvSpPr>
                <p:cNvPr id="1211" name="Freeform 1597"/>
                <p:cNvSpPr>
                  <a:spLocks/>
                </p:cNvSpPr>
                <p:nvPr/>
              </p:nvSpPr>
              <p:spPr bwMode="auto">
                <a:xfrm>
                  <a:off x="1540" y="3418"/>
                  <a:ext cx="56" cy="186"/>
                </a:xfrm>
                <a:custGeom>
                  <a:avLst/>
                  <a:gdLst>
                    <a:gd name="T0" fmla="*/ 11 w 56"/>
                    <a:gd name="T1" fmla="*/ 12 h 186"/>
                    <a:gd name="T2" fmla="*/ 7 w 56"/>
                    <a:gd name="T3" fmla="*/ 17 h 186"/>
                    <a:gd name="T4" fmla="*/ 7 w 56"/>
                    <a:gd name="T5" fmla="*/ 21 h 186"/>
                    <a:gd name="T6" fmla="*/ 7 w 56"/>
                    <a:gd name="T7" fmla="*/ 34 h 186"/>
                    <a:gd name="T8" fmla="*/ 7 w 56"/>
                    <a:gd name="T9" fmla="*/ 38 h 186"/>
                    <a:gd name="T10" fmla="*/ 7 w 56"/>
                    <a:gd name="T11" fmla="*/ 42 h 186"/>
                    <a:gd name="T12" fmla="*/ 3 w 56"/>
                    <a:gd name="T13" fmla="*/ 51 h 186"/>
                    <a:gd name="T14" fmla="*/ 3 w 56"/>
                    <a:gd name="T15" fmla="*/ 76 h 186"/>
                    <a:gd name="T16" fmla="*/ 0 w 56"/>
                    <a:gd name="T17" fmla="*/ 84 h 186"/>
                    <a:gd name="T18" fmla="*/ 0 w 56"/>
                    <a:gd name="T19" fmla="*/ 89 h 186"/>
                    <a:gd name="T20" fmla="*/ 3 w 56"/>
                    <a:gd name="T21" fmla="*/ 93 h 186"/>
                    <a:gd name="T22" fmla="*/ 11 w 56"/>
                    <a:gd name="T23" fmla="*/ 97 h 186"/>
                    <a:gd name="T24" fmla="*/ 15 w 56"/>
                    <a:gd name="T25" fmla="*/ 106 h 186"/>
                    <a:gd name="T26" fmla="*/ 15 w 56"/>
                    <a:gd name="T27" fmla="*/ 110 h 186"/>
                    <a:gd name="T28" fmla="*/ 15 w 56"/>
                    <a:gd name="T29" fmla="*/ 118 h 186"/>
                    <a:gd name="T30" fmla="*/ 7 w 56"/>
                    <a:gd name="T31" fmla="*/ 131 h 186"/>
                    <a:gd name="T32" fmla="*/ 3 w 56"/>
                    <a:gd name="T33" fmla="*/ 135 h 186"/>
                    <a:gd name="T34" fmla="*/ 3 w 56"/>
                    <a:gd name="T35" fmla="*/ 148 h 186"/>
                    <a:gd name="T36" fmla="*/ 3 w 56"/>
                    <a:gd name="T37" fmla="*/ 152 h 186"/>
                    <a:gd name="T38" fmla="*/ 11 w 56"/>
                    <a:gd name="T39" fmla="*/ 157 h 186"/>
                    <a:gd name="T40" fmla="*/ 11 w 56"/>
                    <a:gd name="T41" fmla="*/ 161 h 186"/>
                    <a:gd name="T42" fmla="*/ 15 w 56"/>
                    <a:gd name="T43" fmla="*/ 186 h 186"/>
                    <a:gd name="T44" fmla="*/ 15 w 56"/>
                    <a:gd name="T45" fmla="*/ 186 h 186"/>
                    <a:gd name="T46" fmla="*/ 22 w 56"/>
                    <a:gd name="T47" fmla="*/ 182 h 186"/>
                    <a:gd name="T48" fmla="*/ 34 w 56"/>
                    <a:gd name="T49" fmla="*/ 174 h 186"/>
                    <a:gd name="T50" fmla="*/ 41 w 56"/>
                    <a:gd name="T51" fmla="*/ 169 h 186"/>
                    <a:gd name="T52" fmla="*/ 45 w 56"/>
                    <a:gd name="T53" fmla="*/ 169 h 186"/>
                    <a:gd name="T54" fmla="*/ 45 w 56"/>
                    <a:gd name="T55" fmla="*/ 169 h 186"/>
                    <a:gd name="T56" fmla="*/ 49 w 56"/>
                    <a:gd name="T57" fmla="*/ 165 h 186"/>
                    <a:gd name="T58" fmla="*/ 53 w 56"/>
                    <a:gd name="T59" fmla="*/ 165 h 186"/>
                    <a:gd name="T60" fmla="*/ 56 w 56"/>
                    <a:gd name="T61" fmla="*/ 165 h 186"/>
                    <a:gd name="T62" fmla="*/ 53 w 56"/>
                    <a:gd name="T63" fmla="*/ 161 h 186"/>
                    <a:gd name="T64" fmla="*/ 45 w 56"/>
                    <a:gd name="T65" fmla="*/ 157 h 186"/>
                    <a:gd name="T66" fmla="*/ 45 w 56"/>
                    <a:gd name="T67" fmla="*/ 157 h 186"/>
                    <a:gd name="T68" fmla="*/ 41 w 56"/>
                    <a:gd name="T69" fmla="*/ 148 h 186"/>
                    <a:gd name="T70" fmla="*/ 41 w 56"/>
                    <a:gd name="T71" fmla="*/ 148 h 186"/>
                    <a:gd name="T72" fmla="*/ 37 w 56"/>
                    <a:gd name="T73" fmla="*/ 144 h 186"/>
                    <a:gd name="T74" fmla="*/ 37 w 56"/>
                    <a:gd name="T75" fmla="*/ 140 h 186"/>
                    <a:gd name="T76" fmla="*/ 34 w 56"/>
                    <a:gd name="T77" fmla="*/ 131 h 186"/>
                    <a:gd name="T78" fmla="*/ 30 w 56"/>
                    <a:gd name="T79" fmla="*/ 127 h 186"/>
                    <a:gd name="T80" fmla="*/ 30 w 56"/>
                    <a:gd name="T81" fmla="*/ 123 h 186"/>
                    <a:gd name="T82" fmla="*/ 34 w 56"/>
                    <a:gd name="T83" fmla="*/ 110 h 186"/>
                    <a:gd name="T84" fmla="*/ 30 w 56"/>
                    <a:gd name="T85" fmla="*/ 101 h 186"/>
                    <a:gd name="T86" fmla="*/ 30 w 56"/>
                    <a:gd name="T87" fmla="*/ 97 h 186"/>
                    <a:gd name="T88" fmla="*/ 26 w 56"/>
                    <a:gd name="T89" fmla="*/ 93 h 186"/>
                    <a:gd name="T90" fmla="*/ 26 w 56"/>
                    <a:gd name="T91" fmla="*/ 84 h 186"/>
                    <a:gd name="T92" fmla="*/ 22 w 56"/>
                    <a:gd name="T93" fmla="*/ 55 h 186"/>
                    <a:gd name="T94" fmla="*/ 19 w 56"/>
                    <a:gd name="T95" fmla="*/ 51 h 186"/>
                    <a:gd name="T96" fmla="*/ 15 w 56"/>
                    <a:gd name="T97" fmla="*/ 46 h 186"/>
                    <a:gd name="T98" fmla="*/ 15 w 56"/>
                    <a:gd name="T99" fmla="*/ 42 h 186"/>
                    <a:gd name="T100" fmla="*/ 11 w 56"/>
                    <a:gd name="T101" fmla="*/ 0 h 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86"/>
                    <a:gd name="T155" fmla="*/ 56 w 56"/>
                    <a:gd name="T156" fmla="*/ 186 h 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86">
                      <a:moveTo>
                        <a:pt x="11" y="0"/>
                      </a:moveTo>
                      <a:lnTo>
                        <a:pt x="11" y="0"/>
                      </a:lnTo>
                      <a:lnTo>
                        <a:pt x="11" y="12"/>
                      </a:lnTo>
                      <a:lnTo>
                        <a:pt x="7" y="12"/>
                      </a:lnTo>
                      <a:lnTo>
                        <a:pt x="7" y="17"/>
                      </a:lnTo>
                      <a:lnTo>
                        <a:pt x="7" y="21"/>
                      </a:lnTo>
                      <a:lnTo>
                        <a:pt x="7" y="25"/>
                      </a:lnTo>
                      <a:lnTo>
                        <a:pt x="7" y="34"/>
                      </a:lnTo>
                      <a:lnTo>
                        <a:pt x="7" y="38"/>
                      </a:lnTo>
                      <a:lnTo>
                        <a:pt x="7" y="42"/>
                      </a:lnTo>
                      <a:lnTo>
                        <a:pt x="7" y="46"/>
                      </a:lnTo>
                      <a:lnTo>
                        <a:pt x="3" y="46"/>
                      </a:lnTo>
                      <a:lnTo>
                        <a:pt x="3" y="51"/>
                      </a:lnTo>
                      <a:lnTo>
                        <a:pt x="3" y="55"/>
                      </a:lnTo>
                      <a:lnTo>
                        <a:pt x="3" y="76"/>
                      </a:lnTo>
                      <a:lnTo>
                        <a:pt x="3" y="80"/>
                      </a:lnTo>
                      <a:lnTo>
                        <a:pt x="0" y="80"/>
                      </a:lnTo>
                      <a:lnTo>
                        <a:pt x="0" y="84"/>
                      </a:lnTo>
                      <a:lnTo>
                        <a:pt x="0" y="89"/>
                      </a:lnTo>
                      <a:lnTo>
                        <a:pt x="3" y="89"/>
                      </a:lnTo>
                      <a:lnTo>
                        <a:pt x="3" y="93"/>
                      </a:lnTo>
                      <a:lnTo>
                        <a:pt x="7" y="93"/>
                      </a:lnTo>
                      <a:lnTo>
                        <a:pt x="7" y="97"/>
                      </a:lnTo>
                      <a:lnTo>
                        <a:pt x="11" y="97"/>
                      </a:lnTo>
                      <a:lnTo>
                        <a:pt x="15" y="101"/>
                      </a:lnTo>
                      <a:lnTo>
                        <a:pt x="15" y="106"/>
                      </a:lnTo>
                      <a:lnTo>
                        <a:pt x="15" y="110"/>
                      </a:lnTo>
                      <a:lnTo>
                        <a:pt x="15" y="114"/>
                      </a:lnTo>
                      <a:lnTo>
                        <a:pt x="15" y="118"/>
                      </a:lnTo>
                      <a:lnTo>
                        <a:pt x="11" y="123"/>
                      </a:lnTo>
                      <a:lnTo>
                        <a:pt x="11" y="127"/>
                      </a:lnTo>
                      <a:lnTo>
                        <a:pt x="7" y="131"/>
                      </a:lnTo>
                      <a:lnTo>
                        <a:pt x="3" y="135"/>
                      </a:lnTo>
                      <a:lnTo>
                        <a:pt x="3" y="140"/>
                      </a:lnTo>
                      <a:lnTo>
                        <a:pt x="3" y="144"/>
                      </a:lnTo>
                      <a:lnTo>
                        <a:pt x="3" y="148"/>
                      </a:lnTo>
                      <a:lnTo>
                        <a:pt x="3" y="152"/>
                      </a:lnTo>
                      <a:lnTo>
                        <a:pt x="7" y="157"/>
                      </a:lnTo>
                      <a:lnTo>
                        <a:pt x="11" y="157"/>
                      </a:lnTo>
                      <a:lnTo>
                        <a:pt x="11" y="161"/>
                      </a:lnTo>
                      <a:lnTo>
                        <a:pt x="11" y="169"/>
                      </a:lnTo>
                      <a:lnTo>
                        <a:pt x="11" y="186"/>
                      </a:lnTo>
                      <a:lnTo>
                        <a:pt x="15" y="186"/>
                      </a:lnTo>
                      <a:lnTo>
                        <a:pt x="19" y="186"/>
                      </a:lnTo>
                      <a:lnTo>
                        <a:pt x="22" y="186"/>
                      </a:lnTo>
                      <a:lnTo>
                        <a:pt x="22" y="182"/>
                      </a:lnTo>
                      <a:lnTo>
                        <a:pt x="26" y="182"/>
                      </a:lnTo>
                      <a:lnTo>
                        <a:pt x="34" y="174"/>
                      </a:lnTo>
                      <a:lnTo>
                        <a:pt x="37" y="169"/>
                      </a:lnTo>
                      <a:lnTo>
                        <a:pt x="41" y="169"/>
                      </a:lnTo>
                      <a:lnTo>
                        <a:pt x="45" y="169"/>
                      </a:lnTo>
                      <a:lnTo>
                        <a:pt x="45" y="165"/>
                      </a:lnTo>
                      <a:lnTo>
                        <a:pt x="49" y="165"/>
                      </a:lnTo>
                      <a:lnTo>
                        <a:pt x="53" y="165"/>
                      </a:lnTo>
                      <a:lnTo>
                        <a:pt x="56" y="165"/>
                      </a:lnTo>
                      <a:lnTo>
                        <a:pt x="56" y="161"/>
                      </a:lnTo>
                      <a:lnTo>
                        <a:pt x="53" y="161"/>
                      </a:lnTo>
                      <a:lnTo>
                        <a:pt x="49" y="157"/>
                      </a:lnTo>
                      <a:lnTo>
                        <a:pt x="45" y="157"/>
                      </a:lnTo>
                      <a:lnTo>
                        <a:pt x="45" y="152"/>
                      </a:lnTo>
                      <a:lnTo>
                        <a:pt x="41" y="148"/>
                      </a:lnTo>
                      <a:lnTo>
                        <a:pt x="41" y="144"/>
                      </a:lnTo>
                      <a:lnTo>
                        <a:pt x="37" y="144"/>
                      </a:lnTo>
                      <a:lnTo>
                        <a:pt x="37" y="140"/>
                      </a:lnTo>
                      <a:lnTo>
                        <a:pt x="37" y="135"/>
                      </a:lnTo>
                      <a:lnTo>
                        <a:pt x="34" y="131"/>
                      </a:lnTo>
                      <a:lnTo>
                        <a:pt x="30" y="127"/>
                      </a:lnTo>
                      <a:lnTo>
                        <a:pt x="30" y="123"/>
                      </a:lnTo>
                      <a:lnTo>
                        <a:pt x="30" y="118"/>
                      </a:lnTo>
                      <a:lnTo>
                        <a:pt x="30" y="114"/>
                      </a:lnTo>
                      <a:lnTo>
                        <a:pt x="34" y="110"/>
                      </a:lnTo>
                      <a:lnTo>
                        <a:pt x="34" y="106"/>
                      </a:lnTo>
                      <a:lnTo>
                        <a:pt x="34" y="101"/>
                      </a:lnTo>
                      <a:lnTo>
                        <a:pt x="30" y="101"/>
                      </a:lnTo>
                      <a:lnTo>
                        <a:pt x="30" y="97"/>
                      </a:lnTo>
                      <a:lnTo>
                        <a:pt x="26" y="97"/>
                      </a:lnTo>
                      <a:lnTo>
                        <a:pt x="26" y="93"/>
                      </a:lnTo>
                      <a:lnTo>
                        <a:pt x="26" y="89"/>
                      </a:lnTo>
                      <a:lnTo>
                        <a:pt x="26" y="84"/>
                      </a:lnTo>
                      <a:lnTo>
                        <a:pt x="26" y="55"/>
                      </a:lnTo>
                      <a:lnTo>
                        <a:pt x="22" y="55"/>
                      </a:lnTo>
                      <a:lnTo>
                        <a:pt x="22" y="51"/>
                      </a:lnTo>
                      <a:lnTo>
                        <a:pt x="19" y="51"/>
                      </a:lnTo>
                      <a:lnTo>
                        <a:pt x="15" y="46"/>
                      </a:lnTo>
                      <a:lnTo>
                        <a:pt x="15" y="42"/>
                      </a:lnTo>
                      <a:lnTo>
                        <a:pt x="11" y="0"/>
                      </a:lnTo>
                      <a:close/>
                    </a:path>
                  </a:pathLst>
                </a:custGeom>
                <a:solidFill>
                  <a:srgbClr val="005E31"/>
                </a:solidFill>
                <a:ln w="6350">
                  <a:solidFill>
                    <a:srgbClr val="005E31"/>
                  </a:solidFill>
                  <a:round/>
                  <a:headEnd/>
                  <a:tailEnd/>
                </a:ln>
              </p:spPr>
              <p:txBody>
                <a:bodyPr/>
                <a:lstStyle/>
                <a:p>
                  <a:endParaRPr lang="fa-IR"/>
                </a:p>
              </p:txBody>
            </p:sp>
            <p:sp>
              <p:nvSpPr>
                <p:cNvPr id="1212" name="Freeform 1598"/>
                <p:cNvSpPr>
                  <a:spLocks/>
                </p:cNvSpPr>
                <p:nvPr/>
              </p:nvSpPr>
              <p:spPr bwMode="auto">
                <a:xfrm>
                  <a:off x="1528" y="3460"/>
                  <a:ext cx="12" cy="21"/>
                </a:xfrm>
                <a:custGeom>
                  <a:avLst/>
                  <a:gdLst>
                    <a:gd name="T0" fmla="*/ 0 w 12"/>
                    <a:gd name="T1" fmla="*/ 4 h 21"/>
                    <a:gd name="T2" fmla="*/ 0 w 12"/>
                    <a:gd name="T3" fmla="*/ 4 h 21"/>
                    <a:gd name="T4" fmla="*/ 0 w 12"/>
                    <a:gd name="T5" fmla="*/ 9 h 21"/>
                    <a:gd name="T6" fmla="*/ 4 w 12"/>
                    <a:gd name="T7" fmla="*/ 13 h 21"/>
                    <a:gd name="T8" fmla="*/ 4 w 12"/>
                    <a:gd name="T9" fmla="*/ 17 h 21"/>
                    <a:gd name="T10" fmla="*/ 4 w 12"/>
                    <a:gd name="T11" fmla="*/ 17 h 21"/>
                    <a:gd name="T12" fmla="*/ 4 w 12"/>
                    <a:gd name="T13" fmla="*/ 21 h 21"/>
                    <a:gd name="T14" fmla="*/ 8 w 12"/>
                    <a:gd name="T15" fmla="*/ 21 h 21"/>
                    <a:gd name="T16" fmla="*/ 8 w 12"/>
                    <a:gd name="T17" fmla="*/ 21 h 21"/>
                    <a:gd name="T18" fmla="*/ 8 w 12"/>
                    <a:gd name="T19" fmla="*/ 21 h 21"/>
                    <a:gd name="T20" fmla="*/ 8 w 12"/>
                    <a:gd name="T21" fmla="*/ 17 h 21"/>
                    <a:gd name="T22" fmla="*/ 8 w 12"/>
                    <a:gd name="T23" fmla="*/ 17 h 21"/>
                    <a:gd name="T24" fmla="*/ 12 w 12"/>
                    <a:gd name="T25" fmla="*/ 17 h 21"/>
                    <a:gd name="T26" fmla="*/ 12 w 12"/>
                    <a:gd name="T27" fmla="*/ 13 h 21"/>
                    <a:gd name="T28" fmla="*/ 12 w 12"/>
                    <a:gd name="T29" fmla="*/ 13 h 21"/>
                    <a:gd name="T30" fmla="*/ 12 w 12"/>
                    <a:gd name="T31" fmla="*/ 13 h 21"/>
                    <a:gd name="T32" fmla="*/ 12 w 12"/>
                    <a:gd name="T33" fmla="*/ 9 h 21"/>
                    <a:gd name="T34" fmla="*/ 12 w 12"/>
                    <a:gd name="T35" fmla="*/ 9 h 21"/>
                    <a:gd name="T36" fmla="*/ 12 w 12"/>
                    <a:gd name="T37" fmla="*/ 4 h 21"/>
                    <a:gd name="T38" fmla="*/ 12 w 12"/>
                    <a:gd name="T39" fmla="*/ 4 h 21"/>
                    <a:gd name="T40" fmla="*/ 12 w 12"/>
                    <a:gd name="T41" fmla="*/ 4 h 21"/>
                    <a:gd name="T42" fmla="*/ 8 w 12"/>
                    <a:gd name="T43" fmla="*/ 0 h 21"/>
                    <a:gd name="T44" fmla="*/ 8 w 12"/>
                    <a:gd name="T45" fmla="*/ 0 h 21"/>
                    <a:gd name="T46" fmla="*/ 8 w 12"/>
                    <a:gd name="T47" fmla="*/ 0 h 21"/>
                    <a:gd name="T48" fmla="*/ 4 w 12"/>
                    <a:gd name="T49" fmla="*/ 0 h 21"/>
                    <a:gd name="T50" fmla="*/ 4 w 12"/>
                    <a:gd name="T51" fmla="*/ 0 h 21"/>
                    <a:gd name="T52" fmla="*/ 4 w 12"/>
                    <a:gd name="T53" fmla="*/ 0 h 21"/>
                    <a:gd name="T54" fmla="*/ 4 w 12"/>
                    <a:gd name="T55" fmla="*/ 0 h 21"/>
                    <a:gd name="T56" fmla="*/ 0 w 12"/>
                    <a:gd name="T57" fmla="*/ 0 h 21"/>
                    <a:gd name="T58" fmla="*/ 0 w 12"/>
                    <a:gd name="T59" fmla="*/ 0 h 21"/>
                    <a:gd name="T60" fmla="*/ 0 w 12"/>
                    <a:gd name="T61" fmla="*/ 0 h 21"/>
                    <a:gd name="T62" fmla="*/ 0 w 12"/>
                    <a:gd name="T63" fmla="*/ 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21"/>
                    <a:gd name="T98" fmla="*/ 12 w 12"/>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21">
                      <a:moveTo>
                        <a:pt x="0" y="4"/>
                      </a:moveTo>
                      <a:lnTo>
                        <a:pt x="0" y="4"/>
                      </a:lnTo>
                      <a:lnTo>
                        <a:pt x="0" y="9"/>
                      </a:lnTo>
                      <a:lnTo>
                        <a:pt x="4" y="13"/>
                      </a:lnTo>
                      <a:lnTo>
                        <a:pt x="4" y="17"/>
                      </a:lnTo>
                      <a:lnTo>
                        <a:pt x="4" y="21"/>
                      </a:lnTo>
                      <a:lnTo>
                        <a:pt x="8" y="21"/>
                      </a:lnTo>
                      <a:lnTo>
                        <a:pt x="8" y="17"/>
                      </a:lnTo>
                      <a:lnTo>
                        <a:pt x="12" y="17"/>
                      </a:lnTo>
                      <a:lnTo>
                        <a:pt x="12" y="13"/>
                      </a:lnTo>
                      <a:lnTo>
                        <a:pt x="12" y="9"/>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sp>
              <p:nvSpPr>
                <p:cNvPr id="1213" name="Freeform 1599"/>
                <p:cNvSpPr>
                  <a:spLocks/>
                </p:cNvSpPr>
                <p:nvPr/>
              </p:nvSpPr>
              <p:spPr bwMode="auto">
                <a:xfrm>
                  <a:off x="1517" y="3498"/>
                  <a:ext cx="19" cy="30"/>
                </a:xfrm>
                <a:custGeom>
                  <a:avLst/>
                  <a:gdLst>
                    <a:gd name="T0" fmla="*/ 11 w 19"/>
                    <a:gd name="T1" fmla="*/ 0 h 30"/>
                    <a:gd name="T2" fmla="*/ 11 w 19"/>
                    <a:gd name="T3" fmla="*/ 0 h 30"/>
                    <a:gd name="T4" fmla="*/ 8 w 19"/>
                    <a:gd name="T5" fmla="*/ 0 h 30"/>
                    <a:gd name="T6" fmla="*/ 8 w 19"/>
                    <a:gd name="T7" fmla="*/ 0 h 30"/>
                    <a:gd name="T8" fmla="*/ 4 w 19"/>
                    <a:gd name="T9" fmla="*/ 0 h 30"/>
                    <a:gd name="T10" fmla="*/ 4 w 19"/>
                    <a:gd name="T11" fmla="*/ 4 h 30"/>
                    <a:gd name="T12" fmla="*/ 4 w 19"/>
                    <a:gd name="T13" fmla="*/ 4 h 30"/>
                    <a:gd name="T14" fmla="*/ 0 w 19"/>
                    <a:gd name="T15" fmla="*/ 4 h 30"/>
                    <a:gd name="T16" fmla="*/ 0 w 19"/>
                    <a:gd name="T17" fmla="*/ 9 h 30"/>
                    <a:gd name="T18" fmla="*/ 0 w 19"/>
                    <a:gd name="T19" fmla="*/ 13 h 30"/>
                    <a:gd name="T20" fmla="*/ 0 w 19"/>
                    <a:gd name="T21" fmla="*/ 13 h 30"/>
                    <a:gd name="T22" fmla="*/ 0 w 19"/>
                    <a:gd name="T23" fmla="*/ 17 h 30"/>
                    <a:gd name="T24" fmla="*/ 0 w 19"/>
                    <a:gd name="T25" fmla="*/ 17 h 30"/>
                    <a:gd name="T26" fmla="*/ 4 w 19"/>
                    <a:gd name="T27" fmla="*/ 21 h 30"/>
                    <a:gd name="T28" fmla="*/ 4 w 19"/>
                    <a:gd name="T29" fmla="*/ 21 h 30"/>
                    <a:gd name="T30" fmla="*/ 4 w 19"/>
                    <a:gd name="T31" fmla="*/ 21 h 30"/>
                    <a:gd name="T32" fmla="*/ 8 w 19"/>
                    <a:gd name="T33" fmla="*/ 21 h 30"/>
                    <a:gd name="T34" fmla="*/ 8 w 19"/>
                    <a:gd name="T35" fmla="*/ 21 h 30"/>
                    <a:gd name="T36" fmla="*/ 11 w 19"/>
                    <a:gd name="T37" fmla="*/ 21 h 30"/>
                    <a:gd name="T38" fmla="*/ 11 w 19"/>
                    <a:gd name="T39" fmla="*/ 21 h 30"/>
                    <a:gd name="T40" fmla="*/ 11 w 19"/>
                    <a:gd name="T41" fmla="*/ 26 h 30"/>
                    <a:gd name="T42" fmla="*/ 15 w 19"/>
                    <a:gd name="T43" fmla="*/ 26 h 30"/>
                    <a:gd name="T44" fmla="*/ 15 w 19"/>
                    <a:gd name="T45" fmla="*/ 26 h 30"/>
                    <a:gd name="T46" fmla="*/ 15 w 19"/>
                    <a:gd name="T47" fmla="*/ 30 h 30"/>
                    <a:gd name="T48" fmla="*/ 15 w 19"/>
                    <a:gd name="T49" fmla="*/ 30 h 30"/>
                    <a:gd name="T50" fmla="*/ 19 w 19"/>
                    <a:gd name="T51" fmla="*/ 30 h 30"/>
                    <a:gd name="T52" fmla="*/ 19 w 19"/>
                    <a:gd name="T53" fmla="*/ 30 h 30"/>
                    <a:gd name="T54" fmla="*/ 19 w 19"/>
                    <a:gd name="T55" fmla="*/ 26 h 30"/>
                    <a:gd name="T56" fmla="*/ 19 w 19"/>
                    <a:gd name="T57" fmla="*/ 21 h 30"/>
                    <a:gd name="T58" fmla="*/ 19 w 19"/>
                    <a:gd name="T59" fmla="*/ 21 h 30"/>
                    <a:gd name="T60" fmla="*/ 19 w 19"/>
                    <a:gd name="T61" fmla="*/ 17 h 30"/>
                    <a:gd name="T62" fmla="*/ 19 w 19"/>
                    <a:gd name="T63" fmla="*/ 13 h 30"/>
                    <a:gd name="T64" fmla="*/ 19 w 19"/>
                    <a:gd name="T65" fmla="*/ 9 h 30"/>
                    <a:gd name="T66" fmla="*/ 19 w 19"/>
                    <a:gd name="T67" fmla="*/ 4 h 30"/>
                    <a:gd name="T68" fmla="*/ 15 w 19"/>
                    <a:gd name="T69" fmla="*/ 0 h 30"/>
                    <a:gd name="T70" fmla="*/ 15 w 19"/>
                    <a:gd name="T71" fmla="*/ 0 h 30"/>
                    <a:gd name="T72" fmla="*/ 15 w 19"/>
                    <a:gd name="T73" fmla="*/ 0 h 30"/>
                    <a:gd name="T74" fmla="*/ 15 w 19"/>
                    <a:gd name="T75" fmla="*/ 0 h 30"/>
                    <a:gd name="T76" fmla="*/ 11 w 19"/>
                    <a:gd name="T77" fmla="*/ 0 h 30"/>
                    <a:gd name="T78" fmla="*/ 11 w 19"/>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30"/>
                    <a:gd name="T122" fmla="*/ 19 w 19"/>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30">
                      <a:moveTo>
                        <a:pt x="11" y="0"/>
                      </a:moveTo>
                      <a:lnTo>
                        <a:pt x="11" y="0"/>
                      </a:lnTo>
                      <a:lnTo>
                        <a:pt x="8" y="0"/>
                      </a:lnTo>
                      <a:lnTo>
                        <a:pt x="4" y="0"/>
                      </a:lnTo>
                      <a:lnTo>
                        <a:pt x="4" y="4"/>
                      </a:lnTo>
                      <a:lnTo>
                        <a:pt x="0" y="4"/>
                      </a:lnTo>
                      <a:lnTo>
                        <a:pt x="0" y="9"/>
                      </a:lnTo>
                      <a:lnTo>
                        <a:pt x="0" y="13"/>
                      </a:lnTo>
                      <a:lnTo>
                        <a:pt x="0" y="17"/>
                      </a:lnTo>
                      <a:lnTo>
                        <a:pt x="4" y="21"/>
                      </a:lnTo>
                      <a:lnTo>
                        <a:pt x="8" y="21"/>
                      </a:lnTo>
                      <a:lnTo>
                        <a:pt x="11" y="21"/>
                      </a:lnTo>
                      <a:lnTo>
                        <a:pt x="11" y="26"/>
                      </a:lnTo>
                      <a:lnTo>
                        <a:pt x="15" y="26"/>
                      </a:lnTo>
                      <a:lnTo>
                        <a:pt x="15" y="30"/>
                      </a:lnTo>
                      <a:lnTo>
                        <a:pt x="19" y="30"/>
                      </a:lnTo>
                      <a:lnTo>
                        <a:pt x="19" y="26"/>
                      </a:lnTo>
                      <a:lnTo>
                        <a:pt x="19" y="21"/>
                      </a:lnTo>
                      <a:lnTo>
                        <a:pt x="19" y="17"/>
                      </a:lnTo>
                      <a:lnTo>
                        <a:pt x="19" y="13"/>
                      </a:lnTo>
                      <a:lnTo>
                        <a:pt x="19" y="9"/>
                      </a:lnTo>
                      <a:lnTo>
                        <a:pt x="19" y="4"/>
                      </a:lnTo>
                      <a:lnTo>
                        <a:pt x="15" y="0"/>
                      </a:lnTo>
                      <a:lnTo>
                        <a:pt x="11" y="0"/>
                      </a:lnTo>
                      <a:close/>
                    </a:path>
                  </a:pathLst>
                </a:custGeom>
                <a:solidFill>
                  <a:srgbClr val="005E31"/>
                </a:solidFill>
                <a:ln w="6350">
                  <a:solidFill>
                    <a:srgbClr val="005E31"/>
                  </a:solidFill>
                  <a:round/>
                  <a:headEnd/>
                  <a:tailEnd/>
                </a:ln>
              </p:spPr>
              <p:txBody>
                <a:bodyPr/>
                <a:lstStyle/>
                <a:p>
                  <a:endParaRPr lang="fa-IR"/>
                </a:p>
              </p:txBody>
            </p:sp>
            <p:sp>
              <p:nvSpPr>
                <p:cNvPr id="1214" name="Freeform 1600"/>
                <p:cNvSpPr>
                  <a:spLocks/>
                </p:cNvSpPr>
                <p:nvPr/>
              </p:nvSpPr>
              <p:spPr bwMode="auto">
                <a:xfrm>
                  <a:off x="1513" y="3562"/>
                  <a:ext cx="23" cy="25"/>
                </a:xfrm>
                <a:custGeom>
                  <a:avLst/>
                  <a:gdLst>
                    <a:gd name="T0" fmla="*/ 0 w 23"/>
                    <a:gd name="T1" fmla="*/ 4 h 25"/>
                    <a:gd name="T2" fmla="*/ 0 w 23"/>
                    <a:gd name="T3" fmla="*/ 4 h 25"/>
                    <a:gd name="T4" fmla="*/ 0 w 23"/>
                    <a:gd name="T5" fmla="*/ 8 h 25"/>
                    <a:gd name="T6" fmla="*/ 0 w 23"/>
                    <a:gd name="T7" fmla="*/ 8 h 25"/>
                    <a:gd name="T8" fmla="*/ 0 w 23"/>
                    <a:gd name="T9" fmla="*/ 8 h 25"/>
                    <a:gd name="T10" fmla="*/ 0 w 23"/>
                    <a:gd name="T11" fmla="*/ 13 h 25"/>
                    <a:gd name="T12" fmla="*/ 4 w 23"/>
                    <a:gd name="T13" fmla="*/ 13 h 25"/>
                    <a:gd name="T14" fmla="*/ 4 w 23"/>
                    <a:gd name="T15" fmla="*/ 17 h 25"/>
                    <a:gd name="T16" fmla="*/ 4 w 23"/>
                    <a:gd name="T17" fmla="*/ 17 h 25"/>
                    <a:gd name="T18" fmla="*/ 8 w 23"/>
                    <a:gd name="T19" fmla="*/ 21 h 25"/>
                    <a:gd name="T20" fmla="*/ 8 w 23"/>
                    <a:gd name="T21" fmla="*/ 21 h 25"/>
                    <a:gd name="T22" fmla="*/ 8 w 23"/>
                    <a:gd name="T23" fmla="*/ 25 h 25"/>
                    <a:gd name="T24" fmla="*/ 8 w 23"/>
                    <a:gd name="T25" fmla="*/ 25 h 25"/>
                    <a:gd name="T26" fmla="*/ 12 w 23"/>
                    <a:gd name="T27" fmla="*/ 25 h 25"/>
                    <a:gd name="T28" fmla="*/ 12 w 23"/>
                    <a:gd name="T29" fmla="*/ 25 h 25"/>
                    <a:gd name="T30" fmla="*/ 23 w 23"/>
                    <a:gd name="T31" fmla="*/ 25 h 25"/>
                    <a:gd name="T32" fmla="*/ 19 w 23"/>
                    <a:gd name="T33" fmla="*/ 21 h 25"/>
                    <a:gd name="T34" fmla="*/ 19 w 23"/>
                    <a:gd name="T35" fmla="*/ 21 h 25"/>
                    <a:gd name="T36" fmla="*/ 15 w 23"/>
                    <a:gd name="T37" fmla="*/ 21 h 25"/>
                    <a:gd name="T38" fmla="*/ 15 w 23"/>
                    <a:gd name="T39" fmla="*/ 17 h 25"/>
                    <a:gd name="T40" fmla="*/ 15 w 23"/>
                    <a:gd name="T41" fmla="*/ 17 h 25"/>
                    <a:gd name="T42" fmla="*/ 15 w 23"/>
                    <a:gd name="T43" fmla="*/ 13 h 25"/>
                    <a:gd name="T44" fmla="*/ 15 w 23"/>
                    <a:gd name="T45" fmla="*/ 13 h 25"/>
                    <a:gd name="T46" fmla="*/ 15 w 23"/>
                    <a:gd name="T47" fmla="*/ 8 h 25"/>
                    <a:gd name="T48" fmla="*/ 15 w 23"/>
                    <a:gd name="T49" fmla="*/ 8 h 25"/>
                    <a:gd name="T50" fmla="*/ 12 w 23"/>
                    <a:gd name="T51" fmla="*/ 4 h 25"/>
                    <a:gd name="T52" fmla="*/ 12 w 23"/>
                    <a:gd name="T53" fmla="*/ 4 h 25"/>
                    <a:gd name="T54" fmla="*/ 12 w 23"/>
                    <a:gd name="T55" fmla="*/ 4 h 25"/>
                    <a:gd name="T56" fmla="*/ 8 w 23"/>
                    <a:gd name="T57" fmla="*/ 0 h 25"/>
                    <a:gd name="T58" fmla="*/ 4 w 23"/>
                    <a:gd name="T59" fmla="*/ 0 h 25"/>
                    <a:gd name="T60" fmla="*/ 4 w 23"/>
                    <a:gd name="T61" fmla="*/ 0 h 25"/>
                    <a:gd name="T62" fmla="*/ 4 w 23"/>
                    <a:gd name="T63" fmla="*/ 0 h 25"/>
                    <a:gd name="T64" fmla="*/ 0 w 23"/>
                    <a:gd name="T65" fmla="*/ 0 h 25"/>
                    <a:gd name="T66" fmla="*/ 0 w 23"/>
                    <a:gd name="T67" fmla="*/ 0 h 25"/>
                    <a:gd name="T68" fmla="*/ 0 w 23"/>
                    <a:gd name="T69" fmla="*/ 4 h 25"/>
                    <a:gd name="T70" fmla="*/ 0 w 23"/>
                    <a:gd name="T71" fmla="*/ 4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5"/>
                    <a:gd name="T110" fmla="*/ 23 w 23"/>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5">
                      <a:moveTo>
                        <a:pt x="0" y="4"/>
                      </a:moveTo>
                      <a:lnTo>
                        <a:pt x="0" y="4"/>
                      </a:lnTo>
                      <a:lnTo>
                        <a:pt x="0" y="8"/>
                      </a:lnTo>
                      <a:lnTo>
                        <a:pt x="0" y="13"/>
                      </a:lnTo>
                      <a:lnTo>
                        <a:pt x="4" y="13"/>
                      </a:lnTo>
                      <a:lnTo>
                        <a:pt x="4" y="17"/>
                      </a:lnTo>
                      <a:lnTo>
                        <a:pt x="8" y="21"/>
                      </a:lnTo>
                      <a:lnTo>
                        <a:pt x="8" y="25"/>
                      </a:lnTo>
                      <a:lnTo>
                        <a:pt x="12" y="25"/>
                      </a:lnTo>
                      <a:lnTo>
                        <a:pt x="23" y="25"/>
                      </a:lnTo>
                      <a:lnTo>
                        <a:pt x="19" y="21"/>
                      </a:lnTo>
                      <a:lnTo>
                        <a:pt x="15" y="21"/>
                      </a:lnTo>
                      <a:lnTo>
                        <a:pt x="15" y="17"/>
                      </a:lnTo>
                      <a:lnTo>
                        <a:pt x="15" y="13"/>
                      </a:lnTo>
                      <a:lnTo>
                        <a:pt x="15" y="8"/>
                      </a:lnTo>
                      <a:lnTo>
                        <a:pt x="12" y="4"/>
                      </a:lnTo>
                      <a:lnTo>
                        <a:pt x="8" y="0"/>
                      </a:lnTo>
                      <a:lnTo>
                        <a:pt x="4" y="0"/>
                      </a:lnTo>
                      <a:lnTo>
                        <a:pt x="0" y="0"/>
                      </a:lnTo>
                      <a:lnTo>
                        <a:pt x="0" y="4"/>
                      </a:lnTo>
                      <a:close/>
                    </a:path>
                  </a:pathLst>
                </a:custGeom>
                <a:solidFill>
                  <a:srgbClr val="005E31"/>
                </a:solidFill>
                <a:ln w="6350">
                  <a:solidFill>
                    <a:srgbClr val="005E31"/>
                  </a:solidFill>
                  <a:round/>
                  <a:headEnd/>
                  <a:tailEnd/>
                </a:ln>
              </p:spPr>
              <p:txBody>
                <a:bodyPr/>
                <a:lstStyle/>
                <a:p>
                  <a:endParaRPr lang="fa-IR"/>
                </a:p>
              </p:txBody>
            </p:sp>
          </p:grpSp>
          <p:sp>
            <p:nvSpPr>
              <p:cNvPr id="961" name="Freeform 1601"/>
              <p:cNvSpPr>
                <a:spLocks/>
              </p:cNvSpPr>
              <p:nvPr/>
            </p:nvSpPr>
            <p:spPr bwMode="auto">
              <a:xfrm>
                <a:off x="1551" y="3604"/>
                <a:ext cx="230" cy="38"/>
              </a:xfrm>
              <a:custGeom>
                <a:avLst/>
                <a:gdLst>
                  <a:gd name="T0" fmla="*/ 143 w 230"/>
                  <a:gd name="T1" fmla="*/ 9 h 38"/>
                  <a:gd name="T2" fmla="*/ 136 w 230"/>
                  <a:gd name="T3" fmla="*/ 9 h 38"/>
                  <a:gd name="T4" fmla="*/ 128 w 230"/>
                  <a:gd name="T5" fmla="*/ 5 h 38"/>
                  <a:gd name="T6" fmla="*/ 124 w 230"/>
                  <a:gd name="T7" fmla="*/ 5 h 38"/>
                  <a:gd name="T8" fmla="*/ 113 w 230"/>
                  <a:gd name="T9" fmla="*/ 5 h 38"/>
                  <a:gd name="T10" fmla="*/ 106 w 230"/>
                  <a:gd name="T11" fmla="*/ 5 h 38"/>
                  <a:gd name="T12" fmla="*/ 98 w 230"/>
                  <a:gd name="T13" fmla="*/ 5 h 38"/>
                  <a:gd name="T14" fmla="*/ 91 w 230"/>
                  <a:gd name="T15" fmla="*/ 0 h 38"/>
                  <a:gd name="T16" fmla="*/ 79 w 230"/>
                  <a:gd name="T17" fmla="*/ 0 h 38"/>
                  <a:gd name="T18" fmla="*/ 75 w 230"/>
                  <a:gd name="T19" fmla="*/ 0 h 38"/>
                  <a:gd name="T20" fmla="*/ 68 w 230"/>
                  <a:gd name="T21" fmla="*/ 0 h 38"/>
                  <a:gd name="T22" fmla="*/ 64 w 230"/>
                  <a:gd name="T23" fmla="*/ 0 h 38"/>
                  <a:gd name="T24" fmla="*/ 60 w 230"/>
                  <a:gd name="T25" fmla="*/ 0 h 38"/>
                  <a:gd name="T26" fmla="*/ 53 w 230"/>
                  <a:gd name="T27" fmla="*/ 0 h 38"/>
                  <a:gd name="T28" fmla="*/ 45 w 230"/>
                  <a:gd name="T29" fmla="*/ 5 h 38"/>
                  <a:gd name="T30" fmla="*/ 0 w 230"/>
                  <a:gd name="T31" fmla="*/ 9 h 38"/>
                  <a:gd name="T32" fmla="*/ 0 w 230"/>
                  <a:gd name="T33" fmla="*/ 13 h 38"/>
                  <a:gd name="T34" fmla="*/ 0 w 230"/>
                  <a:gd name="T35" fmla="*/ 17 h 38"/>
                  <a:gd name="T36" fmla="*/ 19 w 230"/>
                  <a:gd name="T37" fmla="*/ 17 h 38"/>
                  <a:gd name="T38" fmla="*/ 34 w 230"/>
                  <a:gd name="T39" fmla="*/ 17 h 38"/>
                  <a:gd name="T40" fmla="*/ 38 w 230"/>
                  <a:gd name="T41" fmla="*/ 26 h 38"/>
                  <a:gd name="T42" fmla="*/ 34 w 230"/>
                  <a:gd name="T43" fmla="*/ 30 h 38"/>
                  <a:gd name="T44" fmla="*/ 38 w 230"/>
                  <a:gd name="T45" fmla="*/ 30 h 38"/>
                  <a:gd name="T46" fmla="*/ 68 w 230"/>
                  <a:gd name="T47" fmla="*/ 34 h 38"/>
                  <a:gd name="T48" fmla="*/ 72 w 230"/>
                  <a:gd name="T49" fmla="*/ 38 h 38"/>
                  <a:gd name="T50" fmla="*/ 79 w 230"/>
                  <a:gd name="T51" fmla="*/ 38 h 38"/>
                  <a:gd name="T52" fmla="*/ 83 w 230"/>
                  <a:gd name="T53" fmla="*/ 38 h 38"/>
                  <a:gd name="T54" fmla="*/ 87 w 230"/>
                  <a:gd name="T55" fmla="*/ 34 h 38"/>
                  <a:gd name="T56" fmla="*/ 94 w 230"/>
                  <a:gd name="T57" fmla="*/ 34 h 38"/>
                  <a:gd name="T58" fmla="*/ 102 w 230"/>
                  <a:gd name="T59" fmla="*/ 38 h 38"/>
                  <a:gd name="T60" fmla="*/ 113 w 230"/>
                  <a:gd name="T61" fmla="*/ 38 h 38"/>
                  <a:gd name="T62" fmla="*/ 121 w 230"/>
                  <a:gd name="T63" fmla="*/ 38 h 38"/>
                  <a:gd name="T64" fmla="*/ 132 w 230"/>
                  <a:gd name="T65" fmla="*/ 34 h 38"/>
                  <a:gd name="T66" fmla="*/ 136 w 230"/>
                  <a:gd name="T67" fmla="*/ 38 h 38"/>
                  <a:gd name="T68" fmla="*/ 143 w 230"/>
                  <a:gd name="T69" fmla="*/ 38 h 38"/>
                  <a:gd name="T70" fmla="*/ 151 w 230"/>
                  <a:gd name="T71" fmla="*/ 38 h 38"/>
                  <a:gd name="T72" fmla="*/ 166 w 230"/>
                  <a:gd name="T73" fmla="*/ 38 h 38"/>
                  <a:gd name="T74" fmla="*/ 177 w 230"/>
                  <a:gd name="T75" fmla="*/ 34 h 38"/>
                  <a:gd name="T76" fmla="*/ 192 w 230"/>
                  <a:gd name="T77" fmla="*/ 34 h 38"/>
                  <a:gd name="T78" fmla="*/ 204 w 230"/>
                  <a:gd name="T79" fmla="*/ 34 h 38"/>
                  <a:gd name="T80" fmla="*/ 211 w 230"/>
                  <a:gd name="T81" fmla="*/ 34 h 38"/>
                  <a:gd name="T82" fmla="*/ 215 w 230"/>
                  <a:gd name="T83" fmla="*/ 34 h 38"/>
                  <a:gd name="T84" fmla="*/ 226 w 230"/>
                  <a:gd name="T85" fmla="*/ 30 h 38"/>
                  <a:gd name="T86" fmla="*/ 226 w 230"/>
                  <a:gd name="T87" fmla="*/ 30 h 38"/>
                  <a:gd name="T88" fmla="*/ 211 w 230"/>
                  <a:gd name="T89" fmla="*/ 26 h 38"/>
                  <a:gd name="T90" fmla="*/ 192 w 230"/>
                  <a:gd name="T91" fmla="*/ 21 h 38"/>
                  <a:gd name="T92" fmla="*/ 181 w 230"/>
                  <a:gd name="T93" fmla="*/ 17 h 38"/>
                  <a:gd name="T94" fmla="*/ 158 w 230"/>
                  <a:gd name="T95" fmla="*/ 13 h 38"/>
                  <a:gd name="T96" fmla="*/ 151 w 230"/>
                  <a:gd name="T97" fmla="*/ 13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38"/>
                  <a:gd name="T149" fmla="*/ 230 w 230"/>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38">
                    <a:moveTo>
                      <a:pt x="147" y="9"/>
                    </a:moveTo>
                    <a:lnTo>
                      <a:pt x="147" y="9"/>
                    </a:lnTo>
                    <a:lnTo>
                      <a:pt x="143" y="9"/>
                    </a:lnTo>
                    <a:lnTo>
                      <a:pt x="140" y="9"/>
                    </a:lnTo>
                    <a:lnTo>
                      <a:pt x="136" y="9"/>
                    </a:lnTo>
                    <a:lnTo>
                      <a:pt x="132" y="9"/>
                    </a:lnTo>
                    <a:lnTo>
                      <a:pt x="128" y="5"/>
                    </a:lnTo>
                    <a:lnTo>
                      <a:pt x="124" y="5"/>
                    </a:lnTo>
                    <a:lnTo>
                      <a:pt x="121" y="5"/>
                    </a:lnTo>
                    <a:lnTo>
                      <a:pt x="117" y="5"/>
                    </a:lnTo>
                    <a:lnTo>
                      <a:pt x="113" y="5"/>
                    </a:lnTo>
                    <a:lnTo>
                      <a:pt x="109" y="5"/>
                    </a:lnTo>
                    <a:lnTo>
                      <a:pt x="106" y="5"/>
                    </a:lnTo>
                    <a:lnTo>
                      <a:pt x="98" y="5"/>
                    </a:lnTo>
                    <a:lnTo>
                      <a:pt x="94" y="0"/>
                    </a:lnTo>
                    <a:lnTo>
                      <a:pt x="91" y="0"/>
                    </a:lnTo>
                    <a:lnTo>
                      <a:pt x="87" y="0"/>
                    </a:lnTo>
                    <a:lnTo>
                      <a:pt x="83" y="0"/>
                    </a:lnTo>
                    <a:lnTo>
                      <a:pt x="79" y="0"/>
                    </a:lnTo>
                    <a:lnTo>
                      <a:pt x="75" y="0"/>
                    </a:lnTo>
                    <a:lnTo>
                      <a:pt x="72" y="0"/>
                    </a:lnTo>
                    <a:lnTo>
                      <a:pt x="68" y="0"/>
                    </a:lnTo>
                    <a:lnTo>
                      <a:pt x="64" y="0"/>
                    </a:lnTo>
                    <a:lnTo>
                      <a:pt x="60" y="0"/>
                    </a:lnTo>
                    <a:lnTo>
                      <a:pt x="57" y="0"/>
                    </a:lnTo>
                    <a:lnTo>
                      <a:pt x="53" y="0"/>
                    </a:lnTo>
                    <a:lnTo>
                      <a:pt x="49" y="0"/>
                    </a:lnTo>
                    <a:lnTo>
                      <a:pt x="49" y="5"/>
                    </a:lnTo>
                    <a:lnTo>
                      <a:pt x="45" y="5"/>
                    </a:lnTo>
                    <a:lnTo>
                      <a:pt x="42" y="9"/>
                    </a:lnTo>
                    <a:lnTo>
                      <a:pt x="38" y="13"/>
                    </a:lnTo>
                    <a:lnTo>
                      <a:pt x="0" y="9"/>
                    </a:lnTo>
                    <a:lnTo>
                      <a:pt x="0" y="13"/>
                    </a:lnTo>
                    <a:lnTo>
                      <a:pt x="0" y="17"/>
                    </a:lnTo>
                    <a:lnTo>
                      <a:pt x="4" y="17"/>
                    </a:lnTo>
                    <a:lnTo>
                      <a:pt x="8" y="17"/>
                    </a:lnTo>
                    <a:lnTo>
                      <a:pt x="19" y="17"/>
                    </a:lnTo>
                    <a:lnTo>
                      <a:pt x="30" y="17"/>
                    </a:lnTo>
                    <a:lnTo>
                      <a:pt x="34" y="17"/>
                    </a:lnTo>
                    <a:lnTo>
                      <a:pt x="34" y="21"/>
                    </a:lnTo>
                    <a:lnTo>
                      <a:pt x="38" y="21"/>
                    </a:lnTo>
                    <a:lnTo>
                      <a:pt x="38" y="26"/>
                    </a:lnTo>
                    <a:lnTo>
                      <a:pt x="34" y="26"/>
                    </a:lnTo>
                    <a:lnTo>
                      <a:pt x="34" y="30"/>
                    </a:lnTo>
                    <a:lnTo>
                      <a:pt x="38" y="30"/>
                    </a:lnTo>
                    <a:lnTo>
                      <a:pt x="38" y="34"/>
                    </a:lnTo>
                    <a:lnTo>
                      <a:pt x="68" y="34"/>
                    </a:lnTo>
                    <a:lnTo>
                      <a:pt x="72" y="38"/>
                    </a:lnTo>
                    <a:lnTo>
                      <a:pt x="75" y="38"/>
                    </a:lnTo>
                    <a:lnTo>
                      <a:pt x="79" y="38"/>
                    </a:lnTo>
                    <a:lnTo>
                      <a:pt x="83" y="38"/>
                    </a:lnTo>
                    <a:lnTo>
                      <a:pt x="87" y="38"/>
                    </a:lnTo>
                    <a:lnTo>
                      <a:pt x="87" y="34"/>
                    </a:lnTo>
                    <a:lnTo>
                      <a:pt x="91" y="34"/>
                    </a:lnTo>
                    <a:lnTo>
                      <a:pt x="94" y="34"/>
                    </a:lnTo>
                    <a:lnTo>
                      <a:pt x="98" y="34"/>
                    </a:lnTo>
                    <a:lnTo>
                      <a:pt x="102" y="38"/>
                    </a:lnTo>
                    <a:lnTo>
                      <a:pt x="109" y="38"/>
                    </a:lnTo>
                    <a:lnTo>
                      <a:pt x="113" y="38"/>
                    </a:lnTo>
                    <a:lnTo>
                      <a:pt x="117" y="38"/>
                    </a:lnTo>
                    <a:lnTo>
                      <a:pt x="121" y="38"/>
                    </a:lnTo>
                    <a:lnTo>
                      <a:pt x="124" y="34"/>
                    </a:lnTo>
                    <a:lnTo>
                      <a:pt x="128" y="34"/>
                    </a:lnTo>
                    <a:lnTo>
                      <a:pt x="132" y="34"/>
                    </a:lnTo>
                    <a:lnTo>
                      <a:pt x="136" y="34"/>
                    </a:lnTo>
                    <a:lnTo>
                      <a:pt x="136" y="38"/>
                    </a:lnTo>
                    <a:lnTo>
                      <a:pt x="140" y="38"/>
                    </a:lnTo>
                    <a:lnTo>
                      <a:pt x="143" y="38"/>
                    </a:lnTo>
                    <a:lnTo>
                      <a:pt x="147" y="38"/>
                    </a:lnTo>
                    <a:lnTo>
                      <a:pt x="151" y="38"/>
                    </a:lnTo>
                    <a:lnTo>
                      <a:pt x="162" y="38"/>
                    </a:lnTo>
                    <a:lnTo>
                      <a:pt x="166" y="38"/>
                    </a:lnTo>
                    <a:lnTo>
                      <a:pt x="170" y="38"/>
                    </a:lnTo>
                    <a:lnTo>
                      <a:pt x="174" y="34"/>
                    </a:lnTo>
                    <a:lnTo>
                      <a:pt x="177" y="34"/>
                    </a:lnTo>
                    <a:lnTo>
                      <a:pt x="181" y="34"/>
                    </a:lnTo>
                    <a:lnTo>
                      <a:pt x="185" y="34"/>
                    </a:lnTo>
                    <a:lnTo>
                      <a:pt x="192" y="34"/>
                    </a:lnTo>
                    <a:lnTo>
                      <a:pt x="200" y="34"/>
                    </a:lnTo>
                    <a:lnTo>
                      <a:pt x="204" y="34"/>
                    </a:lnTo>
                    <a:lnTo>
                      <a:pt x="207" y="34"/>
                    </a:lnTo>
                    <a:lnTo>
                      <a:pt x="211" y="34"/>
                    </a:lnTo>
                    <a:lnTo>
                      <a:pt x="215" y="34"/>
                    </a:lnTo>
                    <a:lnTo>
                      <a:pt x="223" y="30"/>
                    </a:lnTo>
                    <a:lnTo>
                      <a:pt x="226" y="30"/>
                    </a:lnTo>
                    <a:lnTo>
                      <a:pt x="230" y="30"/>
                    </a:lnTo>
                    <a:lnTo>
                      <a:pt x="226" y="30"/>
                    </a:lnTo>
                    <a:lnTo>
                      <a:pt x="223" y="30"/>
                    </a:lnTo>
                    <a:lnTo>
                      <a:pt x="211" y="26"/>
                    </a:lnTo>
                    <a:lnTo>
                      <a:pt x="200" y="26"/>
                    </a:lnTo>
                    <a:lnTo>
                      <a:pt x="196" y="21"/>
                    </a:lnTo>
                    <a:lnTo>
                      <a:pt x="192" y="21"/>
                    </a:lnTo>
                    <a:lnTo>
                      <a:pt x="189" y="21"/>
                    </a:lnTo>
                    <a:lnTo>
                      <a:pt x="181" y="17"/>
                    </a:lnTo>
                    <a:lnTo>
                      <a:pt x="174" y="17"/>
                    </a:lnTo>
                    <a:lnTo>
                      <a:pt x="166" y="17"/>
                    </a:lnTo>
                    <a:lnTo>
                      <a:pt x="158" y="13"/>
                    </a:lnTo>
                    <a:lnTo>
                      <a:pt x="155" y="13"/>
                    </a:lnTo>
                    <a:lnTo>
                      <a:pt x="151" y="13"/>
                    </a:lnTo>
                    <a:lnTo>
                      <a:pt x="147" y="9"/>
                    </a:lnTo>
                    <a:close/>
                  </a:path>
                </a:pathLst>
              </a:custGeom>
              <a:solidFill>
                <a:srgbClr val="000000"/>
              </a:solidFill>
              <a:ln w="6350">
                <a:solidFill>
                  <a:srgbClr val="000000"/>
                </a:solidFill>
                <a:round/>
                <a:headEnd/>
                <a:tailEnd/>
              </a:ln>
            </p:spPr>
            <p:txBody>
              <a:bodyPr/>
              <a:lstStyle/>
              <a:p>
                <a:endParaRPr lang="fa-IR"/>
              </a:p>
            </p:txBody>
          </p:sp>
          <p:sp>
            <p:nvSpPr>
              <p:cNvPr id="962" name="Freeform 1602"/>
              <p:cNvSpPr>
                <a:spLocks/>
              </p:cNvSpPr>
              <p:nvPr/>
            </p:nvSpPr>
            <p:spPr bwMode="auto">
              <a:xfrm>
                <a:off x="1721" y="3617"/>
                <a:ext cx="37" cy="42"/>
              </a:xfrm>
              <a:custGeom>
                <a:avLst/>
                <a:gdLst>
                  <a:gd name="T0" fmla="*/ 11 w 37"/>
                  <a:gd name="T1" fmla="*/ 13 h 42"/>
                  <a:gd name="T2" fmla="*/ 11 w 37"/>
                  <a:gd name="T3" fmla="*/ 21 h 42"/>
                  <a:gd name="T4" fmla="*/ 7 w 37"/>
                  <a:gd name="T5" fmla="*/ 25 h 42"/>
                  <a:gd name="T6" fmla="*/ 7 w 37"/>
                  <a:gd name="T7" fmla="*/ 25 h 42"/>
                  <a:gd name="T8" fmla="*/ 7 w 37"/>
                  <a:gd name="T9" fmla="*/ 30 h 42"/>
                  <a:gd name="T10" fmla="*/ 7 w 37"/>
                  <a:gd name="T11" fmla="*/ 34 h 42"/>
                  <a:gd name="T12" fmla="*/ 4 w 37"/>
                  <a:gd name="T13" fmla="*/ 34 h 42"/>
                  <a:gd name="T14" fmla="*/ 0 w 37"/>
                  <a:gd name="T15" fmla="*/ 38 h 42"/>
                  <a:gd name="T16" fmla="*/ 0 w 37"/>
                  <a:gd name="T17" fmla="*/ 42 h 42"/>
                  <a:gd name="T18" fmla="*/ 4 w 37"/>
                  <a:gd name="T19" fmla="*/ 42 h 42"/>
                  <a:gd name="T20" fmla="*/ 15 w 37"/>
                  <a:gd name="T21" fmla="*/ 42 h 42"/>
                  <a:gd name="T22" fmla="*/ 15 w 37"/>
                  <a:gd name="T23" fmla="*/ 38 h 42"/>
                  <a:gd name="T24" fmla="*/ 19 w 37"/>
                  <a:gd name="T25" fmla="*/ 42 h 42"/>
                  <a:gd name="T26" fmla="*/ 22 w 37"/>
                  <a:gd name="T27" fmla="*/ 38 h 42"/>
                  <a:gd name="T28" fmla="*/ 22 w 37"/>
                  <a:gd name="T29" fmla="*/ 38 h 42"/>
                  <a:gd name="T30" fmla="*/ 26 w 37"/>
                  <a:gd name="T31" fmla="*/ 42 h 42"/>
                  <a:gd name="T32" fmla="*/ 30 w 37"/>
                  <a:gd name="T33" fmla="*/ 42 h 42"/>
                  <a:gd name="T34" fmla="*/ 37 w 37"/>
                  <a:gd name="T35" fmla="*/ 42 h 42"/>
                  <a:gd name="T36" fmla="*/ 37 w 37"/>
                  <a:gd name="T37" fmla="*/ 42 h 42"/>
                  <a:gd name="T38" fmla="*/ 34 w 37"/>
                  <a:gd name="T39" fmla="*/ 38 h 42"/>
                  <a:gd name="T40" fmla="*/ 30 w 37"/>
                  <a:gd name="T41" fmla="*/ 34 h 42"/>
                  <a:gd name="T42" fmla="*/ 30 w 37"/>
                  <a:gd name="T43" fmla="*/ 34 h 42"/>
                  <a:gd name="T44" fmla="*/ 30 w 37"/>
                  <a:gd name="T45" fmla="*/ 30 h 42"/>
                  <a:gd name="T46" fmla="*/ 30 w 37"/>
                  <a:gd name="T47" fmla="*/ 30 h 42"/>
                  <a:gd name="T48" fmla="*/ 26 w 37"/>
                  <a:gd name="T49" fmla="*/ 25 h 42"/>
                  <a:gd name="T50" fmla="*/ 26 w 37"/>
                  <a:gd name="T51" fmla="*/ 25 h 42"/>
                  <a:gd name="T52" fmla="*/ 26 w 37"/>
                  <a:gd name="T53" fmla="*/ 21 h 42"/>
                  <a:gd name="T54" fmla="*/ 26 w 37"/>
                  <a:gd name="T55" fmla="*/ 21 h 42"/>
                  <a:gd name="T56" fmla="*/ 26 w 37"/>
                  <a:gd name="T57" fmla="*/ 17 h 42"/>
                  <a:gd name="T58" fmla="*/ 26 w 37"/>
                  <a:gd name="T59" fmla="*/ 17 h 42"/>
                  <a:gd name="T60" fmla="*/ 26 w 37"/>
                  <a:gd name="T61" fmla="*/ 17 h 42"/>
                  <a:gd name="T62" fmla="*/ 26 w 37"/>
                  <a:gd name="T63" fmla="*/ 13 h 42"/>
                  <a:gd name="T64" fmla="*/ 26 w 37"/>
                  <a:gd name="T65" fmla="*/ 13 h 42"/>
                  <a:gd name="T66" fmla="*/ 22 w 37"/>
                  <a:gd name="T67" fmla="*/ 8 h 42"/>
                  <a:gd name="T68" fmla="*/ 22 w 37"/>
                  <a:gd name="T69" fmla="*/ 8 h 42"/>
                  <a:gd name="T70" fmla="*/ 22 w 37"/>
                  <a:gd name="T71" fmla="*/ 4 h 42"/>
                  <a:gd name="T72" fmla="*/ 19 w 37"/>
                  <a:gd name="T73" fmla="*/ 4 h 42"/>
                  <a:gd name="T74" fmla="*/ 19 w 37"/>
                  <a:gd name="T75" fmla="*/ 0 h 42"/>
                  <a:gd name="T76" fmla="*/ 19 w 37"/>
                  <a:gd name="T77" fmla="*/ 4 h 42"/>
                  <a:gd name="T78" fmla="*/ 19 w 37"/>
                  <a:gd name="T79" fmla="*/ 4 h 42"/>
                  <a:gd name="T80" fmla="*/ 15 w 37"/>
                  <a:gd name="T81" fmla="*/ 8 h 42"/>
                  <a:gd name="T82" fmla="*/ 15 w 37"/>
                  <a:gd name="T83" fmla="*/ 8 h 42"/>
                  <a:gd name="T84" fmla="*/ 15 w 37"/>
                  <a:gd name="T85" fmla="*/ 13 h 42"/>
                  <a:gd name="T86" fmla="*/ 11 w 37"/>
                  <a:gd name="T87" fmla="*/ 13 h 42"/>
                  <a:gd name="T88" fmla="*/ 11 w 37"/>
                  <a:gd name="T89" fmla="*/ 13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42"/>
                  <a:gd name="T137" fmla="*/ 37 w 37"/>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42">
                    <a:moveTo>
                      <a:pt x="11" y="13"/>
                    </a:moveTo>
                    <a:lnTo>
                      <a:pt x="11" y="13"/>
                    </a:lnTo>
                    <a:lnTo>
                      <a:pt x="11" y="17"/>
                    </a:lnTo>
                    <a:lnTo>
                      <a:pt x="11" y="21"/>
                    </a:lnTo>
                    <a:lnTo>
                      <a:pt x="7" y="21"/>
                    </a:lnTo>
                    <a:lnTo>
                      <a:pt x="7" y="25"/>
                    </a:lnTo>
                    <a:lnTo>
                      <a:pt x="7" y="30"/>
                    </a:lnTo>
                    <a:lnTo>
                      <a:pt x="7" y="34"/>
                    </a:lnTo>
                    <a:lnTo>
                      <a:pt x="4" y="34"/>
                    </a:lnTo>
                    <a:lnTo>
                      <a:pt x="0" y="38"/>
                    </a:lnTo>
                    <a:lnTo>
                      <a:pt x="0" y="42"/>
                    </a:lnTo>
                    <a:lnTo>
                      <a:pt x="4" y="42"/>
                    </a:lnTo>
                    <a:lnTo>
                      <a:pt x="11" y="42"/>
                    </a:lnTo>
                    <a:lnTo>
                      <a:pt x="15" y="42"/>
                    </a:lnTo>
                    <a:lnTo>
                      <a:pt x="15" y="38"/>
                    </a:lnTo>
                    <a:lnTo>
                      <a:pt x="19" y="42"/>
                    </a:lnTo>
                    <a:lnTo>
                      <a:pt x="22" y="42"/>
                    </a:lnTo>
                    <a:lnTo>
                      <a:pt x="22" y="38"/>
                    </a:lnTo>
                    <a:lnTo>
                      <a:pt x="26" y="38"/>
                    </a:lnTo>
                    <a:lnTo>
                      <a:pt x="26" y="42"/>
                    </a:lnTo>
                    <a:lnTo>
                      <a:pt x="30" y="42"/>
                    </a:lnTo>
                    <a:lnTo>
                      <a:pt x="34" y="42"/>
                    </a:lnTo>
                    <a:lnTo>
                      <a:pt x="37" y="42"/>
                    </a:lnTo>
                    <a:lnTo>
                      <a:pt x="34" y="38"/>
                    </a:lnTo>
                    <a:lnTo>
                      <a:pt x="30" y="34"/>
                    </a:lnTo>
                    <a:lnTo>
                      <a:pt x="30" y="30"/>
                    </a:lnTo>
                    <a:lnTo>
                      <a:pt x="26" y="25"/>
                    </a:lnTo>
                    <a:lnTo>
                      <a:pt x="26" y="21"/>
                    </a:lnTo>
                    <a:lnTo>
                      <a:pt x="26" y="17"/>
                    </a:lnTo>
                    <a:lnTo>
                      <a:pt x="26" y="13"/>
                    </a:lnTo>
                    <a:lnTo>
                      <a:pt x="22" y="13"/>
                    </a:lnTo>
                    <a:lnTo>
                      <a:pt x="22" y="8"/>
                    </a:lnTo>
                    <a:lnTo>
                      <a:pt x="22" y="4"/>
                    </a:lnTo>
                    <a:lnTo>
                      <a:pt x="19" y="4"/>
                    </a:lnTo>
                    <a:lnTo>
                      <a:pt x="19" y="0"/>
                    </a:lnTo>
                    <a:lnTo>
                      <a:pt x="19" y="4"/>
                    </a:lnTo>
                    <a:lnTo>
                      <a:pt x="15" y="8"/>
                    </a:lnTo>
                    <a:lnTo>
                      <a:pt x="15" y="13"/>
                    </a:lnTo>
                    <a:lnTo>
                      <a:pt x="11" y="13"/>
                    </a:lnTo>
                    <a:close/>
                  </a:path>
                </a:pathLst>
              </a:custGeom>
              <a:solidFill>
                <a:srgbClr val="005E31"/>
              </a:solidFill>
              <a:ln w="6350">
                <a:solidFill>
                  <a:srgbClr val="005E31"/>
                </a:solidFill>
                <a:round/>
                <a:headEnd/>
                <a:tailEnd/>
              </a:ln>
            </p:spPr>
            <p:txBody>
              <a:bodyPr/>
              <a:lstStyle/>
              <a:p>
                <a:endParaRPr lang="fa-IR"/>
              </a:p>
            </p:txBody>
          </p:sp>
          <p:sp>
            <p:nvSpPr>
              <p:cNvPr id="963" name="Freeform 1603"/>
              <p:cNvSpPr>
                <a:spLocks/>
              </p:cNvSpPr>
              <p:nvPr/>
            </p:nvSpPr>
            <p:spPr bwMode="auto">
              <a:xfrm>
                <a:off x="1706" y="3494"/>
                <a:ext cx="52" cy="68"/>
              </a:xfrm>
              <a:custGeom>
                <a:avLst/>
                <a:gdLst>
                  <a:gd name="T0" fmla="*/ 26 w 52"/>
                  <a:gd name="T1" fmla="*/ 17 h 68"/>
                  <a:gd name="T2" fmla="*/ 30 w 52"/>
                  <a:gd name="T3" fmla="*/ 13 h 68"/>
                  <a:gd name="T4" fmla="*/ 26 w 52"/>
                  <a:gd name="T5" fmla="*/ 13 h 68"/>
                  <a:gd name="T6" fmla="*/ 22 w 52"/>
                  <a:gd name="T7" fmla="*/ 8 h 68"/>
                  <a:gd name="T8" fmla="*/ 22 w 52"/>
                  <a:gd name="T9" fmla="*/ 0 h 68"/>
                  <a:gd name="T10" fmla="*/ 19 w 52"/>
                  <a:gd name="T11" fmla="*/ 4 h 68"/>
                  <a:gd name="T12" fmla="*/ 15 w 52"/>
                  <a:gd name="T13" fmla="*/ 17 h 68"/>
                  <a:gd name="T14" fmla="*/ 15 w 52"/>
                  <a:gd name="T15" fmla="*/ 21 h 68"/>
                  <a:gd name="T16" fmla="*/ 11 w 52"/>
                  <a:gd name="T17" fmla="*/ 21 h 68"/>
                  <a:gd name="T18" fmla="*/ 11 w 52"/>
                  <a:gd name="T19" fmla="*/ 25 h 68"/>
                  <a:gd name="T20" fmla="*/ 7 w 52"/>
                  <a:gd name="T21" fmla="*/ 30 h 68"/>
                  <a:gd name="T22" fmla="*/ 7 w 52"/>
                  <a:gd name="T23" fmla="*/ 34 h 68"/>
                  <a:gd name="T24" fmla="*/ 3 w 52"/>
                  <a:gd name="T25" fmla="*/ 38 h 68"/>
                  <a:gd name="T26" fmla="*/ 7 w 52"/>
                  <a:gd name="T27" fmla="*/ 42 h 68"/>
                  <a:gd name="T28" fmla="*/ 3 w 52"/>
                  <a:gd name="T29" fmla="*/ 51 h 68"/>
                  <a:gd name="T30" fmla="*/ 0 w 52"/>
                  <a:gd name="T31" fmla="*/ 51 h 68"/>
                  <a:gd name="T32" fmla="*/ 0 w 52"/>
                  <a:gd name="T33" fmla="*/ 55 h 68"/>
                  <a:gd name="T34" fmla="*/ 3 w 52"/>
                  <a:gd name="T35" fmla="*/ 55 h 68"/>
                  <a:gd name="T36" fmla="*/ 7 w 52"/>
                  <a:gd name="T37" fmla="*/ 55 h 68"/>
                  <a:gd name="T38" fmla="*/ 7 w 52"/>
                  <a:gd name="T39" fmla="*/ 59 h 68"/>
                  <a:gd name="T40" fmla="*/ 0 w 52"/>
                  <a:gd name="T41" fmla="*/ 68 h 68"/>
                  <a:gd name="T42" fmla="*/ 0 w 52"/>
                  <a:gd name="T43" fmla="*/ 68 h 68"/>
                  <a:gd name="T44" fmla="*/ 11 w 52"/>
                  <a:gd name="T45" fmla="*/ 68 h 68"/>
                  <a:gd name="T46" fmla="*/ 19 w 52"/>
                  <a:gd name="T47" fmla="*/ 68 h 68"/>
                  <a:gd name="T48" fmla="*/ 41 w 52"/>
                  <a:gd name="T49" fmla="*/ 64 h 68"/>
                  <a:gd name="T50" fmla="*/ 49 w 52"/>
                  <a:gd name="T51" fmla="*/ 68 h 68"/>
                  <a:gd name="T52" fmla="*/ 52 w 52"/>
                  <a:gd name="T53" fmla="*/ 68 h 68"/>
                  <a:gd name="T54" fmla="*/ 49 w 52"/>
                  <a:gd name="T55" fmla="*/ 64 h 68"/>
                  <a:gd name="T56" fmla="*/ 45 w 52"/>
                  <a:gd name="T57" fmla="*/ 59 h 68"/>
                  <a:gd name="T58" fmla="*/ 45 w 52"/>
                  <a:gd name="T59" fmla="*/ 55 h 68"/>
                  <a:gd name="T60" fmla="*/ 45 w 52"/>
                  <a:gd name="T61" fmla="*/ 55 h 68"/>
                  <a:gd name="T62" fmla="*/ 49 w 52"/>
                  <a:gd name="T63" fmla="*/ 55 h 68"/>
                  <a:gd name="T64" fmla="*/ 45 w 52"/>
                  <a:gd name="T65" fmla="*/ 51 h 68"/>
                  <a:gd name="T66" fmla="*/ 41 w 52"/>
                  <a:gd name="T67" fmla="*/ 51 h 68"/>
                  <a:gd name="T68" fmla="*/ 37 w 52"/>
                  <a:gd name="T69" fmla="*/ 47 h 68"/>
                  <a:gd name="T70" fmla="*/ 37 w 52"/>
                  <a:gd name="T71" fmla="*/ 42 h 68"/>
                  <a:gd name="T72" fmla="*/ 41 w 52"/>
                  <a:gd name="T73" fmla="*/ 42 h 68"/>
                  <a:gd name="T74" fmla="*/ 41 w 52"/>
                  <a:gd name="T75" fmla="*/ 38 h 68"/>
                  <a:gd name="T76" fmla="*/ 37 w 52"/>
                  <a:gd name="T77" fmla="*/ 34 h 68"/>
                  <a:gd name="T78" fmla="*/ 34 w 52"/>
                  <a:gd name="T79" fmla="*/ 34 h 68"/>
                  <a:gd name="T80" fmla="*/ 34 w 52"/>
                  <a:gd name="T81" fmla="*/ 30 h 68"/>
                  <a:gd name="T82" fmla="*/ 37 w 52"/>
                  <a:gd name="T83" fmla="*/ 25 h 68"/>
                  <a:gd name="T84" fmla="*/ 37 w 52"/>
                  <a:gd name="T85" fmla="*/ 25 h 68"/>
                  <a:gd name="T86" fmla="*/ 34 w 52"/>
                  <a:gd name="T87" fmla="*/ 2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68"/>
                  <a:gd name="T134" fmla="*/ 52 w 52"/>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68">
                    <a:moveTo>
                      <a:pt x="30" y="17"/>
                    </a:moveTo>
                    <a:lnTo>
                      <a:pt x="30" y="17"/>
                    </a:lnTo>
                    <a:lnTo>
                      <a:pt x="26" y="17"/>
                    </a:lnTo>
                    <a:lnTo>
                      <a:pt x="30" y="17"/>
                    </a:lnTo>
                    <a:lnTo>
                      <a:pt x="30" y="13"/>
                    </a:lnTo>
                    <a:lnTo>
                      <a:pt x="26" y="13"/>
                    </a:lnTo>
                    <a:lnTo>
                      <a:pt x="26" y="8"/>
                    </a:lnTo>
                    <a:lnTo>
                      <a:pt x="22" y="8"/>
                    </a:lnTo>
                    <a:lnTo>
                      <a:pt x="22" y="4"/>
                    </a:lnTo>
                    <a:lnTo>
                      <a:pt x="22" y="0"/>
                    </a:lnTo>
                    <a:lnTo>
                      <a:pt x="19" y="0"/>
                    </a:lnTo>
                    <a:lnTo>
                      <a:pt x="19" y="4"/>
                    </a:lnTo>
                    <a:lnTo>
                      <a:pt x="15" y="13"/>
                    </a:lnTo>
                    <a:lnTo>
                      <a:pt x="15" y="17"/>
                    </a:lnTo>
                    <a:lnTo>
                      <a:pt x="15" y="21"/>
                    </a:lnTo>
                    <a:lnTo>
                      <a:pt x="11" y="21"/>
                    </a:lnTo>
                    <a:lnTo>
                      <a:pt x="11" y="25"/>
                    </a:lnTo>
                    <a:lnTo>
                      <a:pt x="11" y="30"/>
                    </a:lnTo>
                    <a:lnTo>
                      <a:pt x="7" y="30"/>
                    </a:lnTo>
                    <a:lnTo>
                      <a:pt x="7" y="34"/>
                    </a:lnTo>
                    <a:lnTo>
                      <a:pt x="11" y="34"/>
                    </a:lnTo>
                    <a:lnTo>
                      <a:pt x="3" y="38"/>
                    </a:lnTo>
                    <a:lnTo>
                      <a:pt x="7" y="38"/>
                    </a:lnTo>
                    <a:lnTo>
                      <a:pt x="7" y="42"/>
                    </a:lnTo>
                    <a:lnTo>
                      <a:pt x="7" y="47"/>
                    </a:lnTo>
                    <a:lnTo>
                      <a:pt x="3" y="51"/>
                    </a:lnTo>
                    <a:lnTo>
                      <a:pt x="0" y="51"/>
                    </a:lnTo>
                    <a:lnTo>
                      <a:pt x="0" y="55"/>
                    </a:lnTo>
                    <a:lnTo>
                      <a:pt x="3" y="55"/>
                    </a:lnTo>
                    <a:lnTo>
                      <a:pt x="7" y="55"/>
                    </a:lnTo>
                    <a:lnTo>
                      <a:pt x="7" y="59"/>
                    </a:lnTo>
                    <a:lnTo>
                      <a:pt x="3" y="64"/>
                    </a:lnTo>
                    <a:lnTo>
                      <a:pt x="0" y="68"/>
                    </a:lnTo>
                    <a:lnTo>
                      <a:pt x="3" y="68"/>
                    </a:lnTo>
                    <a:lnTo>
                      <a:pt x="7" y="68"/>
                    </a:lnTo>
                    <a:lnTo>
                      <a:pt x="11" y="68"/>
                    </a:lnTo>
                    <a:lnTo>
                      <a:pt x="15" y="68"/>
                    </a:lnTo>
                    <a:lnTo>
                      <a:pt x="19" y="68"/>
                    </a:lnTo>
                    <a:lnTo>
                      <a:pt x="41" y="64"/>
                    </a:lnTo>
                    <a:lnTo>
                      <a:pt x="45" y="64"/>
                    </a:lnTo>
                    <a:lnTo>
                      <a:pt x="49" y="68"/>
                    </a:lnTo>
                    <a:lnTo>
                      <a:pt x="52" y="68"/>
                    </a:lnTo>
                    <a:lnTo>
                      <a:pt x="49" y="64"/>
                    </a:lnTo>
                    <a:lnTo>
                      <a:pt x="45" y="59"/>
                    </a:lnTo>
                    <a:lnTo>
                      <a:pt x="45" y="55"/>
                    </a:lnTo>
                    <a:lnTo>
                      <a:pt x="49" y="55"/>
                    </a:lnTo>
                    <a:lnTo>
                      <a:pt x="49" y="51"/>
                    </a:lnTo>
                    <a:lnTo>
                      <a:pt x="45" y="51"/>
                    </a:lnTo>
                    <a:lnTo>
                      <a:pt x="41" y="51"/>
                    </a:lnTo>
                    <a:lnTo>
                      <a:pt x="41" y="47"/>
                    </a:lnTo>
                    <a:lnTo>
                      <a:pt x="37" y="47"/>
                    </a:lnTo>
                    <a:lnTo>
                      <a:pt x="37" y="42"/>
                    </a:lnTo>
                    <a:lnTo>
                      <a:pt x="41" y="42"/>
                    </a:lnTo>
                    <a:lnTo>
                      <a:pt x="45" y="38"/>
                    </a:lnTo>
                    <a:lnTo>
                      <a:pt x="41" y="38"/>
                    </a:lnTo>
                    <a:lnTo>
                      <a:pt x="37" y="34"/>
                    </a:lnTo>
                    <a:lnTo>
                      <a:pt x="34" y="34"/>
                    </a:lnTo>
                    <a:lnTo>
                      <a:pt x="34" y="30"/>
                    </a:lnTo>
                    <a:lnTo>
                      <a:pt x="37" y="30"/>
                    </a:lnTo>
                    <a:lnTo>
                      <a:pt x="37" y="25"/>
                    </a:lnTo>
                    <a:lnTo>
                      <a:pt x="34" y="21"/>
                    </a:lnTo>
                    <a:lnTo>
                      <a:pt x="30" y="21"/>
                    </a:lnTo>
                    <a:lnTo>
                      <a:pt x="30" y="17"/>
                    </a:lnTo>
                    <a:close/>
                  </a:path>
                </a:pathLst>
              </a:custGeom>
              <a:solidFill>
                <a:srgbClr val="228129"/>
              </a:solidFill>
              <a:ln w="6350">
                <a:solidFill>
                  <a:srgbClr val="228129"/>
                </a:solidFill>
                <a:round/>
                <a:headEnd/>
                <a:tailEnd/>
              </a:ln>
            </p:spPr>
            <p:txBody>
              <a:bodyPr/>
              <a:lstStyle/>
              <a:p>
                <a:endParaRPr lang="fa-IR"/>
              </a:p>
            </p:txBody>
          </p:sp>
          <p:sp>
            <p:nvSpPr>
              <p:cNvPr id="964" name="Freeform 1604"/>
              <p:cNvSpPr>
                <a:spLocks/>
              </p:cNvSpPr>
              <p:nvPr/>
            </p:nvSpPr>
            <p:spPr bwMode="auto">
              <a:xfrm>
                <a:off x="1332" y="3231"/>
                <a:ext cx="80" cy="102"/>
              </a:xfrm>
              <a:custGeom>
                <a:avLst/>
                <a:gdLst>
                  <a:gd name="T0" fmla="*/ 42 w 80"/>
                  <a:gd name="T1" fmla="*/ 25 h 102"/>
                  <a:gd name="T2" fmla="*/ 42 w 80"/>
                  <a:gd name="T3" fmla="*/ 25 h 102"/>
                  <a:gd name="T4" fmla="*/ 42 w 80"/>
                  <a:gd name="T5" fmla="*/ 21 h 102"/>
                  <a:gd name="T6" fmla="*/ 38 w 80"/>
                  <a:gd name="T7" fmla="*/ 13 h 102"/>
                  <a:gd name="T8" fmla="*/ 34 w 80"/>
                  <a:gd name="T9" fmla="*/ 8 h 102"/>
                  <a:gd name="T10" fmla="*/ 30 w 80"/>
                  <a:gd name="T11" fmla="*/ 4 h 102"/>
                  <a:gd name="T12" fmla="*/ 30 w 80"/>
                  <a:gd name="T13" fmla="*/ 0 h 102"/>
                  <a:gd name="T14" fmla="*/ 27 w 80"/>
                  <a:gd name="T15" fmla="*/ 4 h 102"/>
                  <a:gd name="T16" fmla="*/ 23 w 80"/>
                  <a:gd name="T17" fmla="*/ 25 h 102"/>
                  <a:gd name="T18" fmla="*/ 23 w 80"/>
                  <a:gd name="T19" fmla="*/ 30 h 102"/>
                  <a:gd name="T20" fmla="*/ 19 w 80"/>
                  <a:gd name="T21" fmla="*/ 34 h 102"/>
                  <a:gd name="T22" fmla="*/ 15 w 80"/>
                  <a:gd name="T23" fmla="*/ 34 h 102"/>
                  <a:gd name="T24" fmla="*/ 19 w 80"/>
                  <a:gd name="T25" fmla="*/ 38 h 102"/>
                  <a:gd name="T26" fmla="*/ 15 w 80"/>
                  <a:gd name="T27" fmla="*/ 42 h 102"/>
                  <a:gd name="T28" fmla="*/ 12 w 80"/>
                  <a:gd name="T29" fmla="*/ 47 h 102"/>
                  <a:gd name="T30" fmla="*/ 15 w 80"/>
                  <a:gd name="T31" fmla="*/ 47 h 102"/>
                  <a:gd name="T32" fmla="*/ 15 w 80"/>
                  <a:gd name="T33" fmla="*/ 51 h 102"/>
                  <a:gd name="T34" fmla="*/ 12 w 80"/>
                  <a:gd name="T35" fmla="*/ 59 h 102"/>
                  <a:gd name="T36" fmla="*/ 8 w 80"/>
                  <a:gd name="T37" fmla="*/ 72 h 102"/>
                  <a:gd name="T38" fmla="*/ 4 w 80"/>
                  <a:gd name="T39" fmla="*/ 76 h 102"/>
                  <a:gd name="T40" fmla="*/ 0 w 80"/>
                  <a:gd name="T41" fmla="*/ 81 h 102"/>
                  <a:gd name="T42" fmla="*/ 4 w 80"/>
                  <a:gd name="T43" fmla="*/ 81 h 102"/>
                  <a:gd name="T44" fmla="*/ 8 w 80"/>
                  <a:gd name="T45" fmla="*/ 85 h 102"/>
                  <a:gd name="T46" fmla="*/ 15 w 80"/>
                  <a:gd name="T47" fmla="*/ 85 h 102"/>
                  <a:gd name="T48" fmla="*/ 8 w 80"/>
                  <a:gd name="T49" fmla="*/ 93 h 102"/>
                  <a:gd name="T50" fmla="*/ 4 w 80"/>
                  <a:gd name="T51" fmla="*/ 98 h 102"/>
                  <a:gd name="T52" fmla="*/ 0 w 80"/>
                  <a:gd name="T53" fmla="*/ 102 h 102"/>
                  <a:gd name="T54" fmla="*/ 4 w 80"/>
                  <a:gd name="T55" fmla="*/ 102 h 102"/>
                  <a:gd name="T56" fmla="*/ 19 w 80"/>
                  <a:gd name="T57" fmla="*/ 98 h 102"/>
                  <a:gd name="T58" fmla="*/ 27 w 80"/>
                  <a:gd name="T59" fmla="*/ 102 h 102"/>
                  <a:gd name="T60" fmla="*/ 61 w 80"/>
                  <a:gd name="T61" fmla="*/ 98 h 102"/>
                  <a:gd name="T62" fmla="*/ 68 w 80"/>
                  <a:gd name="T63" fmla="*/ 98 h 102"/>
                  <a:gd name="T64" fmla="*/ 80 w 80"/>
                  <a:gd name="T65" fmla="*/ 102 h 102"/>
                  <a:gd name="T66" fmla="*/ 76 w 80"/>
                  <a:gd name="T67" fmla="*/ 98 h 102"/>
                  <a:gd name="T68" fmla="*/ 68 w 80"/>
                  <a:gd name="T69" fmla="*/ 93 h 102"/>
                  <a:gd name="T70" fmla="*/ 64 w 80"/>
                  <a:gd name="T71" fmla="*/ 89 h 102"/>
                  <a:gd name="T72" fmla="*/ 64 w 80"/>
                  <a:gd name="T73" fmla="*/ 85 h 102"/>
                  <a:gd name="T74" fmla="*/ 68 w 80"/>
                  <a:gd name="T75" fmla="*/ 85 h 102"/>
                  <a:gd name="T76" fmla="*/ 72 w 80"/>
                  <a:gd name="T77" fmla="*/ 81 h 102"/>
                  <a:gd name="T78" fmla="*/ 68 w 80"/>
                  <a:gd name="T79" fmla="*/ 76 h 102"/>
                  <a:gd name="T80" fmla="*/ 64 w 80"/>
                  <a:gd name="T81" fmla="*/ 76 h 102"/>
                  <a:gd name="T82" fmla="*/ 57 w 80"/>
                  <a:gd name="T83" fmla="*/ 72 h 102"/>
                  <a:gd name="T84" fmla="*/ 57 w 80"/>
                  <a:gd name="T85" fmla="*/ 68 h 102"/>
                  <a:gd name="T86" fmla="*/ 61 w 80"/>
                  <a:gd name="T87" fmla="*/ 64 h 102"/>
                  <a:gd name="T88" fmla="*/ 64 w 80"/>
                  <a:gd name="T89" fmla="*/ 59 h 102"/>
                  <a:gd name="T90" fmla="*/ 61 w 80"/>
                  <a:gd name="T91" fmla="*/ 55 h 102"/>
                  <a:gd name="T92" fmla="*/ 57 w 80"/>
                  <a:gd name="T93" fmla="*/ 51 h 102"/>
                  <a:gd name="T94" fmla="*/ 53 w 80"/>
                  <a:gd name="T95" fmla="*/ 47 h 102"/>
                  <a:gd name="T96" fmla="*/ 49 w 80"/>
                  <a:gd name="T97" fmla="*/ 47 h 102"/>
                  <a:gd name="T98" fmla="*/ 53 w 80"/>
                  <a:gd name="T99" fmla="*/ 42 h 102"/>
                  <a:gd name="T100" fmla="*/ 57 w 80"/>
                  <a:gd name="T101" fmla="*/ 38 h 102"/>
                  <a:gd name="T102" fmla="*/ 53 w 80"/>
                  <a:gd name="T103" fmla="*/ 34 h 102"/>
                  <a:gd name="T104" fmla="*/ 49 w 80"/>
                  <a:gd name="T105" fmla="*/ 34 h 102"/>
                  <a:gd name="T106" fmla="*/ 42 w 80"/>
                  <a:gd name="T107" fmla="*/ 30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102"/>
                  <a:gd name="T164" fmla="*/ 80 w 80"/>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102">
                    <a:moveTo>
                      <a:pt x="42" y="25"/>
                    </a:moveTo>
                    <a:lnTo>
                      <a:pt x="42" y="25"/>
                    </a:lnTo>
                    <a:lnTo>
                      <a:pt x="42" y="21"/>
                    </a:lnTo>
                    <a:lnTo>
                      <a:pt x="38" y="13"/>
                    </a:lnTo>
                    <a:lnTo>
                      <a:pt x="34" y="13"/>
                    </a:lnTo>
                    <a:lnTo>
                      <a:pt x="34" y="8"/>
                    </a:lnTo>
                    <a:lnTo>
                      <a:pt x="30" y="4"/>
                    </a:lnTo>
                    <a:lnTo>
                      <a:pt x="30" y="0"/>
                    </a:lnTo>
                    <a:lnTo>
                      <a:pt x="30" y="4"/>
                    </a:lnTo>
                    <a:lnTo>
                      <a:pt x="27" y="4"/>
                    </a:lnTo>
                    <a:lnTo>
                      <a:pt x="23" y="21"/>
                    </a:lnTo>
                    <a:lnTo>
                      <a:pt x="23" y="25"/>
                    </a:lnTo>
                    <a:lnTo>
                      <a:pt x="23" y="30"/>
                    </a:lnTo>
                    <a:lnTo>
                      <a:pt x="19" y="30"/>
                    </a:lnTo>
                    <a:lnTo>
                      <a:pt x="19" y="34"/>
                    </a:lnTo>
                    <a:lnTo>
                      <a:pt x="15" y="34"/>
                    </a:lnTo>
                    <a:lnTo>
                      <a:pt x="19" y="38"/>
                    </a:lnTo>
                    <a:lnTo>
                      <a:pt x="15" y="38"/>
                    </a:lnTo>
                    <a:lnTo>
                      <a:pt x="15" y="42"/>
                    </a:lnTo>
                    <a:lnTo>
                      <a:pt x="12" y="47"/>
                    </a:lnTo>
                    <a:lnTo>
                      <a:pt x="8" y="47"/>
                    </a:lnTo>
                    <a:lnTo>
                      <a:pt x="12" y="47"/>
                    </a:lnTo>
                    <a:lnTo>
                      <a:pt x="15" y="47"/>
                    </a:lnTo>
                    <a:lnTo>
                      <a:pt x="15" y="51"/>
                    </a:lnTo>
                    <a:lnTo>
                      <a:pt x="8" y="59"/>
                    </a:lnTo>
                    <a:lnTo>
                      <a:pt x="12" y="59"/>
                    </a:lnTo>
                    <a:lnTo>
                      <a:pt x="12" y="64"/>
                    </a:lnTo>
                    <a:lnTo>
                      <a:pt x="12" y="68"/>
                    </a:lnTo>
                    <a:lnTo>
                      <a:pt x="8" y="72"/>
                    </a:lnTo>
                    <a:lnTo>
                      <a:pt x="8" y="76"/>
                    </a:lnTo>
                    <a:lnTo>
                      <a:pt x="4" y="76"/>
                    </a:lnTo>
                    <a:lnTo>
                      <a:pt x="0" y="81"/>
                    </a:lnTo>
                    <a:lnTo>
                      <a:pt x="4" y="81"/>
                    </a:lnTo>
                    <a:lnTo>
                      <a:pt x="8" y="81"/>
                    </a:lnTo>
                    <a:lnTo>
                      <a:pt x="8" y="85"/>
                    </a:lnTo>
                    <a:lnTo>
                      <a:pt x="12" y="85"/>
                    </a:lnTo>
                    <a:lnTo>
                      <a:pt x="15" y="85"/>
                    </a:lnTo>
                    <a:lnTo>
                      <a:pt x="12" y="89"/>
                    </a:lnTo>
                    <a:lnTo>
                      <a:pt x="8" y="93"/>
                    </a:lnTo>
                    <a:lnTo>
                      <a:pt x="4" y="98"/>
                    </a:lnTo>
                    <a:lnTo>
                      <a:pt x="0" y="102"/>
                    </a:lnTo>
                    <a:lnTo>
                      <a:pt x="4" y="102"/>
                    </a:lnTo>
                    <a:lnTo>
                      <a:pt x="15" y="102"/>
                    </a:lnTo>
                    <a:lnTo>
                      <a:pt x="19" y="98"/>
                    </a:lnTo>
                    <a:lnTo>
                      <a:pt x="23" y="102"/>
                    </a:lnTo>
                    <a:lnTo>
                      <a:pt x="27" y="102"/>
                    </a:lnTo>
                    <a:lnTo>
                      <a:pt x="30" y="102"/>
                    </a:lnTo>
                    <a:lnTo>
                      <a:pt x="61" y="98"/>
                    </a:lnTo>
                    <a:lnTo>
                      <a:pt x="64" y="98"/>
                    </a:lnTo>
                    <a:lnTo>
                      <a:pt x="68" y="98"/>
                    </a:lnTo>
                    <a:lnTo>
                      <a:pt x="76" y="102"/>
                    </a:lnTo>
                    <a:lnTo>
                      <a:pt x="80" y="102"/>
                    </a:lnTo>
                    <a:lnTo>
                      <a:pt x="76" y="102"/>
                    </a:lnTo>
                    <a:lnTo>
                      <a:pt x="76" y="98"/>
                    </a:lnTo>
                    <a:lnTo>
                      <a:pt x="72" y="98"/>
                    </a:lnTo>
                    <a:lnTo>
                      <a:pt x="68" y="93"/>
                    </a:lnTo>
                    <a:lnTo>
                      <a:pt x="64" y="89"/>
                    </a:lnTo>
                    <a:lnTo>
                      <a:pt x="64" y="85"/>
                    </a:lnTo>
                    <a:lnTo>
                      <a:pt x="68" y="85"/>
                    </a:lnTo>
                    <a:lnTo>
                      <a:pt x="68" y="81"/>
                    </a:lnTo>
                    <a:lnTo>
                      <a:pt x="72" y="81"/>
                    </a:lnTo>
                    <a:lnTo>
                      <a:pt x="68" y="81"/>
                    </a:lnTo>
                    <a:lnTo>
                      <a:pt x="68" y="76"/>
                    </a:lnTo>
                    <a:lnTo>
                      <a:pt x="64" y="76"/>
                    </a:lnTo>
                    <a:lnTo>
                      <a:pt x="61" y="72"/>
                    </a:lnTo>
                    <a:lnTo>
                      <a:pt x="57" y="72"/>
                    </a:lnTo>
                    <a:lnTo>
                      <a:pt x="57" y="68"/>
                    </a:lnTo>
                    <a:lnTo>
                      <a:pt x="57" y="64"/>
                    </a:lnTo>
                    <a:lnTo>
                      <a:pt x="61" y="64"/>
                    </a:lnTo>
                    <a:lnTo>
                      <a:pt x="61" y="59"/>
                    </a:lnTo>
                    <a:lnTo>
                      <a:pt x="64" y="59"/>
                    </a:lnTo>
                    <a:lnTo>
                      <a:pt x="61" y="59"/>
                    </a:lnTo>
                    <a:lnTo>
                      <a:pt x="61" y="55"/>
                    </a:lnTo>
                    <a:lnTo>
                      <a:pt x="57" y="55"/>
                    </a:lnTo>
                    <a:lnTo>
                      <a:pt x="57" y="51"/>
                    </a:lnTo>
                    <a:lnTo>
                      <a:pt x="53" y="51"/>
                    </a:lnTo>
                    <a:lnTo>
                      <a:pt x="53" y="47"/>
                    </a:lnTo>
                    <a:lnTo>
                      <a:pt x="49" y="47"/>
                    </a:lnTo>
                    <a:lnTo>
                      <a:pt x="53" y="42"/>
                    </a:lnTo>
                    <a:lnTo>
                      <a:pt x="53" y="38"/>
                    </a:lnTo>
                    <a:lnTo>
                      <a:pt x="57" y="38"/>
                    </a:lnTo>
                    <a:lnTo>
                      <a:pt x="53" y="38"/>
                    </a:lnTo>
                    <a:lnTo>
                      <a:pt x="53" y="34"/>
                    </a:lnTo>
                    <a:lnTo>
                      <a:pt x="49" y="34"/>
                    </a:lnTo>
                    <a:lnTo>
                      <a:pt x="46" y="30"/>
                    </a:lnTo>
                    <a:lnTo>
                      <a:pt x="42" y="30"/>
                    </a:lnTo>
                    <a:lnTo>
                      <a:pt x="42" y="25"/>
                    </a:lnTo>
                    <a:close/>
                  </a:path>
                </a:pathLst>
              </a:custGeom>
              <a:solidFill>
                <a:srgbClr val="114324"/>
              </a:solidFill>
              <a:ln w="6350">
                <a:solidFill>
                  <a:srgbClr val="114324"/>
                </a:solidFill>
                <a:round/>
                <a:headEnd/>
                <a:tailEnd/>
              </a:ln>
            </p:spPr>
            <p:txBody>
              <a:bodyPr/>
              <a:lstStyle/>
              <a:p>
                <a:endParaRPr lang="fa-IR"/>
              </a:p>
            </p:txBody>
          </p:sp>
          <p:grpSp>
            <p:nvGrpSpPr>
              <p:cNvPr id="965" name="Group 1605"/>
              <p:cNvGrpSpPr>
                <a:grpSpLocks/>
              </p:cNvGrpSpPr>
              <p:nvPr/>
            </p:nvGrpSpPr>
            <p:grpSpPr bwMode="auto">
              <a:xfrm>
                <a:off x="1313" y="3095"/>
                <a:ext cx="159" cy="110"/>
                <a:chOff x="1313" y="3095"/>
                <a:chExt cx="159" cy="110"/>
              </a:xfrm>
            </p:grpSpPr>
            <p:sp>
              <p:nvSpPr>
                <p:cNvPr id="1201" name="Freeform 1606"/>
                <p:cNvSpPr>
                  <a:spLocks/>
                </p:cNvSpPr>
                <p:nvPr/>
              </p:nvSpPr>
              <p:spPr bwMode="auto">
                <a:xfrm>
                  <a:off x="1332" y="3121"/>
                  <a:ext cx="38" cy="21"/>
                </a:xfrm>
                <a:custGeom>
                  <a:avLst/>
                  <a:gdLst>
                    <a:gd name="T0" fmla="*/ 23 w 38"/>
                    <a:gd name="T1" fmla="*/ 8 h 21"/>
                    <a:gd name="T2" fmla="*/ 15 w 38"/>
                    <a:gd name="T3" fmla="*/ 8 h 21"/>
                    <a:gd name="T4" fmla="*/ 12 w 38"/>
                    <a:gd name="T5" fmla="*/ 4 h 21"/>
                    <a:gd name="T6" fmla="*/ 8 w 38"/>
                    <a:gd name="T7" fmla="*/ 4 h 21"/>
                    <a:gd name="T8" fmla="*/ 4 w 38"/>
                    <a:gd name="T9" fmla="*/ 4 h 21"/>
                    <a:gd name="T10" fmla="*/ 4 w 38"/>
                    <a:gd name="T11" fmla="*/ 4 h 21"/>
                    <a:gd name="T12" fmla="*/ 4 w 38"/>
                    <a:gd name="T13" fmla="*/ 0 h 21"/>
                    <a:gd name="T14" fmla="*/ 4 w 38"/>
                    <a:gd name="T15" fmla="*/ 0 h 21"/>
                    <a:gd name="T16" fmla="*/ 0 w 38"/>
                    <a:gd name="T17" fmla="*/ 8 h 21"/>
                    <a:gd name="T18" fmla="*/ 0 w 38"/>
                    <a:gd name="T19" fmla="*/ 8 h 21"/>
                    <a:gd name="T20" fmla="*/ 0 w 38"/>
                    <a:gd name="T21" fmla="*/ 8 h 21"/>
                    <a:gd name="T22" fmla="*/ 0 w 38"/>
                    <a:gd name="T23" fmla="*/ 12 h 21"/>
                    <a:gd name="T24" fmla="*/ 0 w 38"/>
                    <a:gd name="T25" fmla="*/ 12 h 21"/>
                    <a:gd name="T26" fmla="*/ 4 w 38"/>
                    <a:gd name="T27" fmla="*/ 12 h 21"/>
                    <a:gd name="T28" fmla="*/ 4 w 38"/>
                    <a:gd name="T29" fmla="*/ 17 h 21"/>
                    <a:gd name="T30" fmla="*/ 4 w 38"/>
                    <a:gd name="T31" fmla="*/ 21 h 21"/>
                    <a:gd name="T32" fmla="*/ 8 w 38"/>
                    <a:gd name="T33" fmla="*/ 17 h 21"/>
                    <a:gd name="T34" fmla="*/ 8 w 38"/>
                    <a:gd name="T35" fmla="*/ 17 h 21"/>
                    <a:gd name="T36" fmla="*/ 12 w 38"/>
                    <a:gd name="T37" fmla="*/ 17 h 21"/>
                    <a:gd name="T38" fmla="*/ 12 w 38"/>
                    <a:gd name="T39" fmla="*/ 17 h 21"/>
                    <a:gd name="T40" fmla="*/ 15 w 38"/>
                    <a:gd name="T41" fmla="*/ 17 h 21"/>
                    <a:gd name="T42" fmla="*/ 19 w 38"/>
                    <a:gd name="T43" fmla="*/ 17 h 21"/>
                    <a:gd name="T44" fmla="*/ 23 w 38"/>
                    <a:gd name="T45" fmla="*/ 17 h 21"/>
                    <a:gd name="T46" fmla="*/ 23 w 38"/>
                    <a:gd name="T47" fmla="*/ 17 h 21"/>
                    <a:gd name="T48" fmla="*/ 27 w 38"/>
                    <a:gd name="T49" fmla="*/ 17 h 21"/>
                    <a:gd name="T50" fmla="*/ 27 w 38"/>
                    <a:gd name="T51" fmla="*/ 17 h 21"/>
                    <a:gd name="T52" fmla="*/ 30 w 38"/>
                    <a:gd name="T53" fmla="*/ 17 h 21"/>
                    <a:gd name="T54" fmla="*/ 30 w 38"/>
                    <a:gd name="T55" fmla="*/ 17 h 21"/>
                    <a:gd name="T56" fmla="*/ 34 w 38"/>
                    <a:gd name="T57" fmla="*/ 17 h 21"/>
                    <a:gd name="T58" fmla="*/ 34 w 38"/>
                    <a:gd name="T59" fmla="*/ 17 h 21"/>
                    <a:gd name="T60" fmla="*/ 38 w 38"/>
                    <a:gd name="T61" fmla="*/ 17 h 21"/>
                    <a:gd name="T62" fmla="*/ 34 w 38"/>
                    <a:gd name="T63" fmla="*/ 12 h 21"/>
                    <a:gd name="T64" fmla="*/ 34 w 38"/>
                    <a:gd name="T65" fmla="*/ 12 h 21"/>
                    <a:gd name="T66" fmla="*/ 27 w 38"/>
                    <a:gd name="T67" fmla="*/ 12 h 21"/>
                    <a:gd name="T68" fmla="*/ 27 w 38"/>
                    <a:gd name="T69" fmla="*/ 8 h 21"/>
                    <a:gd name="T70" fmla="*/ 23 w 38"/>
                    <a:gd name="T71" fmla="*/ 8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21"/>
                    <a:gd name="T110" fmla="*/ 38 w 38"/>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21">
                      <a:moveTo>
                        <a:pt x="23" y="8"/>
                      </a:moveTo>
                      <a:lnTo>
                        <a:pt x="23" y="8"/>
                      </a:lnTo>
                      <a:lnTo>
                        <a:pt x="15" y="8"/>
                      </a:lnTo>
                      <a:lnTo>
                        <a:pt x="12" y="4"/>
                      </a:lnTo>
                      <a:lnTo>
                        <a:pt x="8" y="4"/>
                      </a:lnTo>
                      <a:lnTo>
                        <a:pt x="4" y="4"/>
                      </a:lnTo>
                      <a:lnTo>
                        <a:pt x="0" y="4"/>
                      </a:lnTo>
                      <a:lnTo>
                        <a:pt x="4" y="4"/>
                      </a:lnTo>
                      <a:lnTo>
                        <a:pt x="4" y="0"/>
                      </a:lnTo>
                      <a:lnTo>
                        <a:pt x="0" y="8"/>
                      </a:lnTo>
                      <a:lnTo>
                        <a:pt x="0" y="12"/>
                      </a:lnTo>
                      <a:lnTo>
                        <a:pt x="4" y="12"/>
                      </a:lnTo>
                      <a:lnTo>
                        <a:pt x="4" y="17"/>
                      </a:lnTo>
                      <a:lnTo>
                        <a:pt x="4" y="21"/>
                      </a:lnTo>
                      <a:lnTo>
                        <a:pt x="8" y="21"/>
                      </a:lnTo>
                      <a:lnTo>
                        <a:pt x="8" y="17"/>
                      </a:lnTo>
                      <a:lnTo>
                        <a:pt x="12" y="17"/>
                      </a:lnTo>
                      <a:lnTo>
                        <a:pt x="15" y="17"/>
                      </a:lnTo>
                      <a:lnTo>
                        <a:pt x="19" y="17"/>
                      </a:lnTo>
                      <a:lnTo>
                        <a:pt x="23" y="17"/>
                      </a:lnTo>
                      <a:lnTo>
                        <a:pt x="27" y="17"/>
                      </a:lnTo>
                      <a:lnTo>
                        <a:pt x="30" y="17"/>
                      </a:lnTo>
                      <a:lnTo>
                        <a:pt x="34" y="17"/>
                      </a:lnTo>
                      <a:lnTo>
                        <a:pt x="38" y="17"/>
                      </a:lnTo>
                      <a:lnTo>
                        <a:pt x="34" y="12"/>
                      </a:lnTo>
                      <a:lnTo>
                        <a:pt x="30" y="12"/>
                      </a:lnTo>
                      <a:lnTo>
                        <a:pt x="27" y="12"/>
                      </a:lnTo>
                      <a:lnTo>
                        <a:pt x="27" y="8"/>
                      </a:lnTo>
                      <a:lnTo>
                        <a:pt x="23" y="8"/>
                      </a:lnTo>
                      <a:close/>
                    </a:path>
                  </a:pathLst>
                </a:custGeom>
                <a:solidFill>
                  <a:srgbClr val="000000"/>
                </a:solidFill>
                <a:ln w="6350">
                  <a:solidFill>
                    <a:srgbClr val="000000"/>
                  </a:solidFill>
                  <a:round/>
                  <a:headEnd/>
                  <a:tailEnd/>
                </a:ln>
              </p:spPr>
              <p:txBody>
                <a:bodyPr/>
                <a:lstStyle/>
                <a:p>
                  <a:endParaRPr lang="fa-IR"/>
                </a:p>
              </p:txBody>
            </p:sp>
            <p:sp>
              <p:nvSpPr>
                <p:cNvPr id="1202" name="Freeform 1607"/>
                <p:cNvSpPr>
                  <a:spLocks/>
                </p:cNvSpPr>
                <p:nvPr/>
              </p:nvSpPr>
              <p:spPr bwMode="auto">
                <a:xfrm>
                  <a:off x="1359" y="3116"/>
                  <a:ext cx="37" cy="22"/>
                </a:xfrm>
                <a:custGeom>
                  <a:avLst/>
                  <a:gdLst>
                    <a:gd name="T0" fmla="*/ 22 w 37"/>
                    <a:gd name="T1" fmla="*/ 9 h 22"/>
                    <a:gd name="T2" fmla="*/ 15 w 37"/>
                    <a:gd name="T3" fmla="*/ 9 h 22"/>
                    <a:gd name="T4" fmla="*/ 7 w 37"/>
                    <a:gd name="T5" fmla="*/ 5 h 22"/>
                    <a:gd name="T6" fmla="*/ 7 w 37"/>
                    <a:gd name="T7" fmla="*/ 5 h 22"/>
                    <a:gd name="T8" fmla="*/ 0 w 37"/>
                    <a:gd name="T9" fmla="*/ 5 h 22"/>
                    <a:gd name="T10" fmla="*/ 0 w 37"/>
                    <a:gd name="T11" fmla="*/ 5 h 22"/>
                    <a:gd name="T12" fmla="*/ 3 w 37"/>
                    <a:gd name="T13" fmla="*/ 0 h 22"/>
                    <a:gd name="T14" fmla="*/ 3 w 37"/>
                    <a:gd name="T15" fmla="*/ 0 h 22"/>
                    <a:gd name="T16" fmla="*/ 0 w 37"/>
                    <a:gd name="T17" fmla="*/ 9 h 22"/>
                    <a:gd name="T18" fmla="*/ 0 w 37"/>
                    <a:gd name="T19" fmla="*/ 9 h 22"/>
                    <a:gd name="T20" fmla="*/ 0 w 37"/>
                    <a:gd name="T21" fmla="*/ 9 h 22"/>
                    <a:gd name="T22" fmla="*/ 0 w 37"/>
                    <a:gd name="T23" fmla="*/ 13 h 22"/>
                    <a:gd name="T24" fmla="*/ 0 w 37"/>
                    <a:gd name="T25" fmla="*/ 13 h 22"/>
                    <a:gd name="T26" fmla="*/ 0 w 37"/>
                    <a:gd name="T27" fmla="*/ 13 h 22"/>
                    <a:gd name="T28" fmla="*/ 3 w 37"/>
                    <a:gd name="T29" fmla="*/ 17 h 22"/>
                    <a:gd name="T30" fmla="*/ 3 w 37"/>
                    <a:gd name="T31" fmla="*/ 22 h 22"/>
                    <a:gd name="T32" fmla="*/ 7 w 37"/>
                    <a:gd name="T33" fmla="*/ 17 h 22"/>
                    <a:gd name="T34" fmla="*/ 7 w 37"/>
                    <a:gd name="T35" fmla="*/ 17 h 22"/>
                    <a:gd name="T36" fmla="*/ 11 w 37"/>
                    <a:gd name="T37" fmla="*/ 17 h 22"/>
                    <a:gd name="T38" fmla="*/ 11 w 37"/>
                    <a:gd name="T39" fmla="*/ 17 h 22"/>
                    <a:gd name="T40" fmla="*/ 15 w 37"/>
                    <a:gd name="T41" fmla="*/ 17 h 22"/>
                    <a:gd name="T42" fmla="*/ 19 w 37"/>
                    <a:gd name="T43" fmla="*/ 17 h 22"/>
                    <a:gd name="T44" fmla="*/ 22 w 37"/>
                    <a:gd name="T45" fmla="*/ 17 h 22"/>
                    <a:gd name="T46" fmla="*/ 22 w 37"/>
                    <a:gd name="T47" fmla="*/ 17 h 22"/>
                    <a:gd name="T48" fmla="*/ 22 w 37"/>
                    <a:gd name="T49" fmla="*/ 17 h 22"/>
                    <a:gd name="T50" fmla="*/ 26 w 37"/>
                    <a:gd name="T51" fmla="*/ 17 h 22"/>
                    <a:gd name="T52" fmla="*/ 26 w 37"/>
                    <a:gd name="T53" fmla="*/ 17 h 22"/>
                    <a:gd name="T54" fmla="*/ 30 w 37"/>
                    <a:gd name="T55" fmla="*/ 17 h 22"/>
                    <a:gd name="T56" fmla="*/ 34 w 37"/>
                    <a:gd name="T57" fmla="*/ 17 h 22"/>
                    <a:gd name="T58" fmla="*/ 34 w 37"/>
                    <a:gd name="T59" fmla="*/ 17 h 22"/>
                    <a:gd name="T60" fmla="*/ 34 w 37"/>
                    <a:gd name="T61" fmla="*/ 17 h 22"/>
                    <a:gd name="T62" fmla="*/ 34 w 37"/>
                    <a:gd name="T63" fmla="*/ 13 h 22"/>
                    <a:gd name="T64" fmla="*/ 34 w 37"/>
                    <a:gd name="T65" fmla="*/ 13 h 22"/>
                    <a:gd name="T66" fmla="*/ 26 w 37"/>
                    <a:gd name="T67" fmla="*/ 13 h 22"/>
                    <a:gd name="T68" fmla="*/ 26 w 37"/>
                    <a:gd name="T69" fmla="*/ 9 h 22"/>
                    <a:gd name="T70" fmla="*/ 22 w 37"/>
                    <a:gd name="T71" fmla="*/ 9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22"/>
                    <a:gd name="T110" fmla="*/ 37 w 37"/>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22">
                      <a:moveTo>
                        <a:pt x="22" y="9"/>
                      </a:moveTo>
                      <a:lnTo>
                        <a:pt x="22" y="9"/>
                      </a:lnTo>
                      <a:lnTo>
                        <a:pt x="15" y="9"/>
                      </a:lnTo>
                      <a:lnTo>
                        <a:pt x="11" y="5"/>
                      </a:lnTo>
                      <a:lnTo>
                        <a:pt x="7" y="5"/>
                      </a:lnTo>
                      <a:lnTo>
                        <a:pt x="3" y="5"/>
                      </a:lnTo>
                      <a:lnTo>
                        <a:pt x="0" y="5"/>
                      </a:lnTo>
                      <a:lnTo>
                        <a:pt x="3" y="0"/>
                      </a:lnTo>
                      <a:lnTo>
                        <a:pt x="0" y="9"/>
                      </a:lnTo>
                      <a:lnTo>
                        <a:pt x="0" y="13"/>
                      </a:lnTo>
                      <a:lnTo>
                        <a:pt x="3" y="13"/>
                      </a:lnTo>
                      <a:lnTo>
                        <a:pt x="0" y="13"/>
                      </a:lnTo>
                      <a:lnTo>
                        <a:pt x="3" y="17"/>
                      </a:lnTo>
                      <a:lnTo>
                        <a:pt x="3" y="22"/>
                      </a:lnTo>
                      <a:lnTo>
                        <a:pt x="7" y="17"/>
                      </a:lnTo>
                      <a:lnTo>
                        <a:pt x="11" y="17"/>
                      </a:lnTo>
                      <a:lnTo>
                        <a:pt x="15" y="17"/>
                      </a:lnTo>
                      <a:lnTo>
                        <a:pt x="19" y="17"/>
                      </a:lnTo>
                      <a:lnTo>
                        <a:pt x="22" y="17"/>
                      </a:lnTo>
                      <a:lnTo>
                        <a:pt x="26" y="17"/>
                      </a:lnTo>
                      <a:lnTo>
                        <a:pt x="30" y="17"/>
                      </a:lnTo>
                      <a:lnTo>
                        <a:pt x="34" y="17"/>
                      </a:lnTo>
                      <a:lnTo>
                        <a:pt x="37" y="17"/>
                      </a:lnTo>
                      <a:lnTo>
                        <a:pt x="34" y="13"/>
                      </a:lnTo>
                      <a:lnTo>
                        <a:pt x="30" y="13"/>
                      </a:lnTo>
                      <a:lnTo>
                        <a:pt x="26" y="13"/>
                      </a:lnTo>
                      <a:lnTo>
                        <a:pt x="26" y="9"/>
                      </a:lnTo>
                      <a:lnTo>
                        <a:pt x="22" y="9"/>
                      </a:lnTo>
                      <a:close/>
                    </a:path>
                  </a:pathLst>
                </a:custGeom>
                <a:solidFill>
                  <a:srgbClr val="000000"/>
                </a:solidFill>
                <a:ln w="6350">
                  <a:solidFill>
                    <a:srgbClr val="000000"/>
                  </a:solidFill>
                  <a:round/>
                  <a:headEnd/>
                  <a:tailEnd/>
                </a:ln>
              </p:spPr>
              <p:txBody>
                <a:bodyPr/>
                <a:lstStyle/>
                <a:p>
                  <a:endParaRPr lang="fa-IR"/>
                </a:p>
              </p:txBody>
            </p:sp>
            <p:sp>
              <p:nvSpPr>
                <p:cNvPr id="1203" name="Freeform 1608"/>
                <p:cNvSpPr>
                  <a:spLocks/>
                </p:cNvSpPr>
                <p:nvPr/>
              </p:nvSpPr>
              <p:spPr bwMode="auto">
                <a:xfrm>
                  <a:off x="1374" y="3146"/>
                  <a:ext cx="68" cy="21"/>
                </a:xfrm>
                <a:custGeom>
                  <a:avLst/>
                  <a:gdLst>
                    <a:gd name="T0" fmla="*/ 45 w 68"/>
                    <a:gd name="T1" fmla="*/ 4 h 21"/>
                    <a:gd name="T2" fmla="*/ 30 w 68"/>
                    <a:gd name="T3" fmla="*/ 4 h 21"/>
                    <a:gd name="T4" fmla="*/ 22 w 68"/>
                    <a:gd name="T5" fmla="*/ 4 h 21"/>
                    <a:gd name="T6" fmla="*/ 22 w 68"/>
                    <a:gd name="T7" fmla="*/ 4 h 21"/>
                    <a:gd name="T8" fmla="*/ 15 w 68"/>
                    <a:gd name="T9" fmla="*/ 0 h 21"/>
                    <a:gd name="T10" fmla="*/ 11 w 68"/>
                    <a:gd name="T11" fmla="*/ 0 h 21"/>
                    <a:gd name="T12" fmla="*/ 7 w 68"/>
                    <a:gd name="T13" fmla="*/ 0 h 21"/>
                    <a:gd name="T14" fmla="*/ 7 w 68"/>
                    <a:gd name="T15" fmla="*/ 0 h 21"/>
                    <a:gd name="T16" fmla="*/ 0 w 68"/>
                    <a:gd name="T17" fmla="*/ 4 h 21"/>
                    <a:gd name="T18" fmla="*/ 0 w 68"/>
                    <a:gd name="T19" fmla="*/ 9 h 21"/>
                    <a:gd name="T20" fmla="*/ 0 w 68"/>
                    <a:gd name="T21" fmla="*/ 9 h 21"/>
                    <a:gd name="T22" fmla="*/ 4 w 68"/>
                    <a:gd name="T23" fmla="*/ 9 h 21"/>
                    <a:gd name="T24" fmla="*/ 4 w 68"/>
                    <a:gd name="T25" fmla="*/ 13 h 21"/>
                    <a:gd name="T26" fmla="*/ 4 w 68"/>
                    <a:gd name="T27" fmla="*/ 17 h 21"/>
                    <a:gd name="T28" fmla="*/ 4 w 68"/>
                    <a:gd name="T29" fmla="*/ 17 h 21"/>
                    <a:gd name="T30" fmla="*/ 4 w 68"/>
                    <a:gd name="T31" fmla="*/ 21 h 21"/>
                    <a:gd name="T32" fmla="*/ 7 w 68"/>
                    <a:gd name="T33" fmla="*/ 21 h 21"/>
                    <a:gd name="T34" fmla="*/ 7 w 68"/>
                    <a:gd name="T35" fmla="*/ 21 h 21"/>
                    <a:gd name="T36" fmla="*/ 11 w 68"/>
                    <a:gd name="T37" fmla="*/ 21 h 21"/>
                    <a:gd name="T38" fmla="*/ 19 w 68"/>
                    <a:gd name="T39" fmla="*/ 17 h 21"/>
                    <a:gd name="T40" fmla="*/ 19 w 68"/>
                    <a:gd name="T41" fmla="*/ 17 h 21"/>
                    <a:gd name="T42" fmla="*/ 22 w 68"/>
                    <a:gd name="T43" fmla="*/ 17 h 21"/>
                    <a:gd name="T44" fmla="*/ 26 w 68"/>
                    <a:gd name="T45" fmla="*/ 17 h 21"/>
                    <a:gd name="T46" fmla="*/ 30 w 68"/>
                    <a:gd name="T47" fmla="*/ 17 h 21"/>
                    <a:gd name="T48" fmla="*/ 34 w 68"/>
                    <a:gd name="T49" fmla="*/ 17 h 21"/>
                    <a:gd name="T50" fmla="*/ 38 w 68"/>
                    <a:gd name="T51" fmla="*/ 17 h 21"/>
                    <a:gd name="T52" fmla="*/ 41 w 68"/>
                    <a:gd name="T53" fmla="*/ 17 h 21"/>
                    <a:gd name="T54" fmla="*/ 45 w 68"/>
                    <a:gd name="T55" fmla="*/ 17 h 21"/>
                    <a:gd name="T56" fmla="*/ 49 w 68"/>
                    <a:gd name="T57" fmla="*/ 17 h 21"/>
                    <a:gd name="T58" fmla="*/ 53 w 68"/>
                    <a:gd name="T59" fmla="*/ 17 h 21"/>
                    <a:gd name="T60" fmla="*/ 53 w 68"/>
                    <a:gd name="T61" fmla="*/ 17 h 21"/>
                    <a:gd name="T62" fmla="*/ 56 w 68"/>
                    <a:gd name="T63" fmla="*/ 17 h 21"/>
                    <a:gd name="T64" fmla="*/ 60 w 68"/>
                    <a:gd name="T65" fmla="*/ 13 h 21"/>
                    <a:gd name="T66" fmla="*/ 64 w 68"/>
                    <a:gd name="T67" fmla="*/ 13 h 21"/>
                    <a:gd name="T68" fmla="*/ 68 w 68"/>
                    <a:gd name="T69" fmla="*/ 13 h 21"/>
                    <a:gd name="T70" fmla="*/ 64 w 68"/>
                    <a:gd name="T71" fmla="*/ 13 h 21"/>
                    <a:gd name="T72" fmla="*/ 56 w 68"/>
                    <a:gd name="T73" fmla="*/ 13 h 21"/>
                    <a:gd name="T74" fmla="*/ 53 w 68"/>
                    <a:gd name="T75" fmla="*/ 9 h 21"/>
                    <a:gd name="T76" fmla="*/ 49 w 68"/>
                    <a:gd name="T77" fmla="*/ 9 h 21"/>
                    <a:gd name="T78" fmla="*/ 49 w 68"/>
                    <a:gd name="T79" fmla="*/ 9 h 21"/>
                    <a:gd name="T80" fmla="*/ 45 w 68"/>
                    <a:gd name="T81" fmla="*/ 4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21"/>
                    <a:gd name="T125" fmla="*/ 68 w 68"/>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21">
                      <a:moveTo>
                        <a:pt x="45" y="4"/>
                      </a:moveTo>
                      <a:lnTo>
                        <a:pt x="45" y="4"/>
                      </a:lnTo>
                      <a:lnTo>
                        <a:pt x="34" y="4"/>
                      </a:lnTo>
                      <a:lnTo>
                        <a:pt x="30" y="4"/>
                      </a:lnTo>
                      <a:lnTo>
                        <a:pt x="22" y="4"/>
                      </a:lnTo>
                      <a:lnTo>
                        <a:pt x="19" y="0"/>
                      </a:lnTo>
                      <a:lnTo>
                        <a:pt x="15" y="0"/>
                      </a:lnTo>
                      <a:lnTo>
                        <a:pt x="11" y="0"/>
                      </a:lnTo>
                      <a:lnTo>
                        <a:pt x="7" y="0"/>
                      </a:lnTo>
                      <a:lnTo>
                        <a:pt x="4" y="0"/>
                      </a:lnTo>
                      <a:lnTo>
                        <a:pt x="0" y="4"/>
                      </a:lnTo>
                      <a:lnTo>
                        <a:pt x="0" y="9"/>
                      </a:lnTo>
                      <a:lnTo>
                        <a:pt x="4" y="9"/>
                      </a:lnTo>
                      <a:lnTo>
                        <a:pt x="4" y="13"/>
                      </a:lnTo>
                      <a:lnTo>
                        <a:pt x="4" y="17"/>
                      </a:lnTo>
                      <a:lnTo>
                        <a:pt x="4" y="21"/>
                      </a:lnTo>
                      <a:lnTo>
                        <a:pt x="7" y="21"/>
                      </a:lnTo>
                      <a:lnTo>
                        <a:pt x="11" y="21"/>
                      </a:lnTo>
                      <a:lnTo>
                        <a:pt x="15" y="17"/>
                      </a:lnTo>
                      <a:lnTo>
                        <a:pt x="19" y="17"/>
                      </a:lnTo>
                      <a:lnTo>
                        <a:pt x="22" y="17"/>
                      </a:lnTo>
                      <a:lnTo>
                        <a:pt x="26" y="17"/>
                      </a:lnTo>
                      <a:lnTo>
                        <a:pt x="30" y="17"/>
                      </a:lnTo>
                      <a:lnTo>
                        <a:pt x="34" y="17"/>
                      </a:lnTo>
                      <a:lnTo>
                        <a:pt x="38" y="17"/>
                      </a:lnTo>
                      <a:lnTo>
                        <a:pt x="41" y="17"/>
                      </a:lnTo>
                      <a:lnTo>
                        <a:pt x="45" y="17"/>
                      </a:lnTo>
                      <a:lnTo>
                        <a:pt x="49" y="17"/>
                      </a:lnTo>
                      <a:lnTo>
                        <a:pt x="53" y="17"/>
                      </a:lnTo>
                      <a:lnTo>
                        <a:pt x="56" y="17"/>
                      </a:lnTo>
                      <a:lnTo>
                        <a:pt x="60" y="13"/>
                      </a:lnTo>
                      <a:lnTo>
                        <a:pt x="64" y="13"/>
                      </a:lnTo>
                      <a:lnTo>
                        <a:pt x="68" y="13"/>
                      </a:lnTo>
                      <a:lnTo>
                        <a:pt x="64" y="13"/>
                      </a:lnTo>
                      <a:lnTo>
                        <a:pt x="60" y="13"/>
                      </a:lnTo>
                      <a:lnTo>
                        <a:pt x="56" y="13"/>
                      </a:lnTo>
                      <a:lnTo>
                        <a:pt x="56" y="9"/>
                      </a:lnTo>
                      <a:lnTo>
                        <a:pt x="53" y="9"/>
                      </a:lnTo>
                      <a:lnTo>
                        <a:pt x="49" y="9"/>
                      </a:lnTo>
                      <a:lnTo>
                        <a:pt x="45" y="9"/>
                      </a:lnTo>
                      <a:lnTo>
                        <a:pt x="45" y="4"/>
                      </a:lnTo>
                      <a:close/>
                    </a:path>
                  </a:pathLst>
                </a:custGeom>
                <a:solidFill>
                  <a:srgbClr val="000000"/>
                </a:solidFill>
                <a:ln w="6350">
                  <a:solidFill>
                    <a:srgbClr val="000000"/>
                  </a:solidFill>
                  <a:round/>
                  <a:headEnd/>
                  <a:tailEnd/>
                </a:ln>
              </p:spPr>
              <p:txBody>
                <a:bodyPr/>
                <a:lstStyle/>
                <a:p>
                  <a:endParaRPr lang="fa-IR"/>
                </a:p>
              </p:txBody>
            </p:sp>
            <p:sp>
              <p:nvSpPr>
                <p:cNvPr id="1204" name="Freeform 1609"/>
                <p:cNvSpPr>
                  <a:spLocks/>
                </p:cNvSpPr>
                <p:nvPr/>
              </p:nvSpPr>
              <p:spPr bwMode="auto">
                <a:xfrm>
                  <a:off x="1404" y="3176"/>
                  <a:ext cx="68" cy="29"/>
                </a:xfrm>
                <a:custGeom>
                  <a:avLst/>
                  <a:gdLst>
                    <a:gd name="T0" fmla="*/ 53 w 68"/>
                    <a:gd name="T1" fmla="*/ 21 h 29"/>
                    <a:gd name="T2" fmla="*/ 53 w 68"/>
                    <a:gd name="T3" fmla="*/ 21 h 29"/>
                    <a:gd name="T4" fmla="*/ 53 w 68"/>
                    <a:gd name="T5" fmla="*/ 21 h 29"/>
                    <a:gd name="T6" fmla="*/ 57 w 68"/>
                    <a:gd name="T7" fmla="*/ 21 h 29"/>
                    <a:gd name="T8" fmla="*/ 60 w 68"/>
                    <a:gd name="T9" fmla="*/ 21 h 29"/>
                    <a:gd name="T10" fmla="*/ 60 w 68"/>
                    <a:gd name="T11" fmla="*/ 17 h 29"/>
                    <a:gd name="T12" fmla="*/ 64 w 68"/>
                    <a:gd name="T13" fmla="*/ 17 h 29"/>
                    <a:gd name="T14" fmla="*/ 64 w 68"/>
                    <a:gd name="T15" fmla="*/ 17 h 29"/>
                    <a:gd name="T16" fmla="*/ 60 w 68"/>
                    <a:gd name="T17" fmla="*/ 17 h 29"/>
                    <a:gd name="T18" fmla="*/ 49 w 68"/>
                    <a:gd name="T19" fmla="*/ 13 h 29"/>
                    <a:gd name="T20" fmla="*/ 45 w 68"/>
                    <a:gd name="T21" fmla="*/ 13 h 29"/>
                    <a:gd name="T22" fmla="*/ 45 w 68"/>
                    <a:gd name="T23" fmla="*/ 8 h 29"/>
                    <a:gd name="T24" fmla="*/ 41 w 68"/>
                    <a:gd name="T25" fmla="*/ 8 h 29"/>
                    <a:gd name="T26" fmla="*/ 38 w 68"/>
                    <a:gd name="T27" fmla="*/ 8 h 29"/>
                    <a:gd name="T28" fmla="*/ 34 w 68"/>
                    <a:gd name="T29" fmla="*/ 4 h 29"/>
                    <a:gd name="T30" fmla="*/ 34 w 68"/>
                    <a:gd name="T31" fmla="*/ 4 h 29"/>
                    <a:gd name="T32" fmla="*/ 34 w 68"/>
                    <a:gd name="T33" fmla="*/ 4 h 29"/>
                    <a:gd name="T34" fmla="*/ 23 w 68"/>
                    <a:gd name="T35" fmla="*/ 0 h 29"/>
                    <a:gd name="T36" fmla="*/ 23 w 68"/>
                    <a:gd name="T37" fmla="*/ 4 h 29"/>
                    <a:gd name="T38" fmla="*/ 19 w 68"/>
                    <a:gd name="T39" fmla="*/ 4 h 29"/>
                    <a:gd name="T40" fmla="*/ 15 w 68"/>
                    <a:gd name="T41" fmla="*/ 0 h 29"/>
                    <a:gd name="T42" fmla="*/ 8 w 68"/>
                    <a:gd name="T43" fmla="*/ 0 h 29"/>
                    <a:gd name="T44" fmla="*/ 8 w 68"/>
                    <a:gd name="T45" fmla="*/ 0 h 29"/>
                    <a:gd name="T46" fmla="*/ 4 w 68"/>
                    <a:gd name="T47" fmla="*/ 4 h 29"/>
                    <a:gd name="T48" fmla="*/ 4 w 68"/>
                    <a:gd name="T49" fmla="*/ 8 h 29"/>
                    <a:gd name="T50" fmla="*/ 8 w 68"/>
                    <a:gd name="T51" fmla="*/ 17 h 29"/>
                    <a:gd name="T52" fmla="*/ 15 w 68"/>
                    <a:gd name="T53" fmla="*/ 25 h 29"/>
                    <a:gd name="T54" fmla="*/ 19 w 68"/>
                    <a:gd name="T55" fmla="*/ 25 h 29"/>
                    <a:gd name="T56" fmla="*/ 19 w 68"/>
                    <a:gd name="T57" fmla="*/ 25 h 29"/>
                    <a:gd name="T58" fmla="*/ 23 w 68"/>
                    <a:gd name="T59" fmla="*/ 29 h 29"/>
                    <a:gd name="T60" fmla="*/ 23 w 68"/>
                    <a:gd name="T61" fmla="*/ 29 h 29"/>
                    <a:gd name="T62" fmla="*/ 23 w 68"/>
                    <a:gd name="T63" fmla="*/ 29 h 29"/>
                    <a:gd name="T64" fmla="*/ 23 w 68"/>
                    <a:gd name="T65" fmla="*/ 29 h 29"/>
                    <a:gd name="T66" fmla="*/ 26 w 68"/>
                    <a:gd name="T67" fmla="*/ 29 h 29"/>
                    <a:gd name="T68" fmla="*/ 26 w 68"/>
                    <a:gd name="T69" fmla="*/ 25 h 29"/>
                    <a:gd name="T70" fmla="*/ 30 w 68"/>
                    <a:gd name="T71" fmla="*/ 25 h 29"/>
                    <a:gd name="T72" fmla="*/ 34 w 68"/>
                    <a:gd name="T73" fmla="*/ 25 h 29"/>
                    <a:gd name="T74" fmla="*/ 34 w 68"/>
                    <a:gd name="T75" fmla="*/ 29 h 29"/>
                    <a:gd name="T76" fmla="*/ 38 w 68"/>
                    <a:gd name="T77" fmla="*/ 29 h 29"/>
                    <a:gd name="T78" fmla="*/ 38 w 68"/>
                    <a:gd name="T79" fmla="*/ 25 h 29"/>
                    <a:gd name="T80" fmla="*/ 38 w 68"/>
                    <a:gd name="T81" fmla="*/ 25 h 29"/>
                    <a:gd name="T82" fmla="*/ 41 w 68"/>
                    <a:gd name="T83" fmla="*/ 25 h 29"/>
                    <a:gd name="T84" fmla="*/ 41 w 68"/>
                    <a:gd name="T85" fmla="*/ 25 h 29"/>
                    <a:gd name="T86" fmla="*/ 45 w 68"/>
                    <a:gd name="T87" fmla="*/ 25 h 29"/>
                    <a:gd name="T88" fmla="*/ 49 w 68"/>
                    <a:gd name="T89" fmla="*/ 25 h 29"/>
                    <a:gd name="T90" fmla="*/ 49 w 68"/>
                    <a:gd name="T91" fmla="*/ 25 h 29"/>
                    <a:gd name="T92" fmla="*/ 49 w 68"/>
                    <a:gd name="T93" fmla="*/ 25 h 29"/>
                    <a:gd name="T94" fmla="*/ 49 w 68"/>
                    <a:gd name="T95" fmla="*/ 21 h 29"/>
                    <a:gd name="T96" fmla="*/ 53 w 68"/>
                    <a:gd name="T97" fmla="*/ 21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29"/>
                    <a:gd name="T149" fmla="*/ 68 w 68"/>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29">
                      <a:moveTo>
                        <a:pt x="53" y="21"/>
                      </a:moveTo>
                      <a:lnTo>
                        <a:pt x="53" y="21"/>
                      </a:lnTo>
                      <a:lnTo>
                        <a:pt x="57" y="21"/>
                      </a:lnTo>
                      <a:lnTo>
                        <a:pt x="60" y="21"/>
                      </a:lnTo>
                      <a:lnTo>
                        <a:pt x="60" y="17"/>
                      </a:lnTo>
                      <a:lnTo>
                        <a:pt x="64" y="17"/>
                      </a:lnTo>
                      <a:lnTo>
                        <a:pt x="68" y="17"/>
                      </a:lnTo>
                      <a:lnTo>
                        <a:pt x="64" y="17"/>
                      </a:lnTo>
                      <a:lnTo>
                        <a:pt x="60" y="17"/>
                      </a:lnTo>
                      <a:lnTo>
                        <a:pt x="53" y="13"/>
                      </a:lnTo>
                      <a:lnTo>
                        <a:pt x="49" y="13"/>
                      </a:lnTo>
                      <a:lnTo>
                        <a:pt x="45" y="13"/>
                      </a:lnTo>
                      <a:lnTo>
                        <a:pt x="45" y="8"/>
                      </a:lnTo>
                      <a:lnTo>
                        <a:pt x="41" y="8"/>
                      </a:lnTo>
                      <a:lnTo>
                        <a:pt x="38" y="8"/>
                      </a:lnTo>
                      <a:lnTo>
                        <a:pt x="34" y="4"/>
                      </a:lnTo>
                      <a:lnTo>
                        <a:pt x="23" y="0"/>
                      </a:lnTo>
                      <a:lnTo>
                        <a:pt x="23" y="4"/>
                      </a:lnTo>
                      <a:lnTo>
                        <a:pt x="19" y="4"/>
                      </a:lnTo>
                      <a:lnTo>
                        <a:pt x="19" y="0"/>
                      </a:lnTo>
                      <a:lnTo>
                        <a:pt x="15" y="0"/>
                      </a:lnTo>
                      <a:lnTo>
                        <a:pt x="11" y="0"/>
                      </a:lnTo>
                      <a:lnTo>
                        <a:pt x="8" y="0"/>
                      </a:lnTo>
                      <a:lnTo>
                        <a:pt x="4" y="4"/>
                      </a:lnTo>
                      <a:lnTo>
                        <a:pt x="4" y="8"/>
                      </a:lnTo>
                      <a:lnTo>
                        <a:pt x="0" y="8"/>
                      </a:lnTo>
                      <a:lnTo>
                        <a:pt x="8" y="17"/>
                      </a:lnTo>
                      <a:lnTo>
                        <a:pt x="15" y="25"/>
                      </a:lnTo>
                      <a:lnTo>
                        <a:pt x="19" y="25"/>
                      </a:lnTo>
                      <a:lnTo>
                        <a:pt x="19" y="29"/>
                      </a:lnTo>
                      <a:lnTo>
                        <a:pt x="23" y="29"/>
                      </a:lnTo>
                      <a:lnTo>
                        <a:pt x="26" y="29"/>
                      </a:lnTo>
                      <a:lnTo>
                        <a:pt x="26" y="25"/>
                      </a:lnTo>
                      <a:lnTo>
                        <a:pt x="30" y="25"/>
                      </a:lnTo>
                      <a:lnTo>
                        <a:pt x="34" y="25"/>
                      </a:lnTo>
                      <a:lnTo>
                        <a:pt x="34" y="29"/>
                      </a:lnTo>
                      <a:lnTo>
                        <a:pt x="38" y="29"/>
                      </a:lnTo>
                      <a:lnTo>
                        <a:pt x="38" y="25"/>
                      </a:lnTo>
                      <a:lnTo>
                        <a:pt x="41" y="25"/>
                      </a:lnTo>
                      <a:lnTo>
                        <a:pt x="45" y="25"/>
                      </a:lnTo>
                      <a:lnTo>
                        <a:pt x="49" y="25"/>
                      </a:lnTo>
                      <a:lnTo>
                        <a:pt x="49" y="21"/>
                      </a:lnTo>
                      <a:lnTo>
                        <a:pt x="53" y="21"/>
                      </a:lnTo>
                      <a:close/>
                    </a:path>
                  </a:pathLst>
                </a:custGeom>
                <a:solidFill>
                  <a:srgbClr val="000000"/>
                </a:solidFill>
                <a:ln w="6350">
                  <a:solidFill>
                    <a:srgbClr val="000000"/>
                  </a:solidFill>
                  <a:round/>
                  <a:headEnd/>
                  <a:tailEnd/>
                </a:ln>
              </p:spPr>
              <p:txBody>
                <a:bodyPr/>
                <a:lstStyle/>
                <a:p>
                  <a:endParaRPr lang="fa-IR"/>
                </a:p>
              </p:txBody>
            </p:sp>
            <p:grpSp>
              <p:nvGrpSpPr>
                <p:cNvPr id="1205" name="Group 1610"/>
                <p:cNvGrpSpPr>
                  <a:grpSpLocks/>
                </p:cNvGrpSpPr>
                <p:nvPr/>
              </p:nvGrpSpPr>
              <p:grpSpPr bwMode="auto">
                <a:xfrm>
                  <a:off x="1313" y="3095"/>
                  <a:ext cx="106" cy="89"/>
                  <a:chOff x="1313" y="3095"/>
                  <a:chExt cx="106" cy="89"/>
                </a:xfrm>
              </p:grpSpPr>
              <p:sp>
                <p:nvSpPr>
                  <p:cNvPr id="1206" name="Freeform 1611"/>
                  <p:cNvSpPr>
                    <a:spLocks/>
                  </p:cNvSpPr>
                  <p:nvPr/>
                </p:nvSpPr>
                <p:spPr bwMode="auto">
                  <a:xfrm>
                    <a:off x="1313" y="3104"/>
                    <a:ext cx="31" cy="29"/>
                  </a:xfrm>
                  <a:custGeom>
                    <a:avLst/>
                    <a:gdLst>
                      <a:gd name="T0" fmla="*/ 12 w 31"/>
                      <a:gd name="T1" fmla="*/ 8 h 29"/>
                      <a:gd name="T2" fmla="*/ 12 w 31"/>
                      <a:gd name="T3" fmla="*/ 12 h 29"/>
                      <a:gd name="T4" fmla="*/ 8 w 31"/>
                      <a:gd name="T5" fmla="*/ 17 h 29"/>
                      <a:gd name="T6" fmla="*/ 8 w 31"/>
                      <a:gd name="T7" fmla="*/ 17 h 29"/>
                      <a:gd name="T8" fmla="*/ 8 w 31"/>
                      <a:gd name="T9" fmla="*/ 21 h 29"/>
                      <a:gd name="T10" fmla="*/ 8 w 31"/>
                      <a:gd name="T11" fmla="*/ 21 h 29"/>
                      <a:gd name="T12" fmla="*/ 4 w 31"/>
                      <a:gd name="T13" fmla="*/ 21 h 29"/>
                      <a:gd name="T14" fmla="*/ 4 w 31"/>
                      <a:gd name="T15" fmla="*/ 25 h 29"/>
                      <a:gd name="T16" fmla="*/ 0 w 31"/>
                      <a:gd name="T17" fmla="*/ 29 h 29"/>
                      <a:gd name="T18" fmla="*/ 4 w 31"/>
                      <a:gd name="T19" fmla="*/ 29 h 29"/>
                      <a:gd name="T20" fmla="*/ 12 w 31"/>
                      <a:gd name="T21" fmla="*/ 29 h 29"/>
                      <a:gd name="T22" fmla="*/ 16 w 31"/>
                      <a:gd name="T23" fmla="*/ 29 h 29"/>
                      <a:gd name="T24" fmla="*/ 19 w 31"/>
                      <a:gd name="T25" fmla="*/ 29 h 29"/>
                      <a:gd name="T26" fmla="*/ 19 w 31"/>
                      <a:gd name="T27" fmla="*/ 29 h 29"/>
                      <a:gd name="T28" fmla="*/ 23 w 31"/>
                      <a:gd name="T29" fmla="*/ 29 h 29"/>
                      <a:gd name="T30" fmla="*/ 27 w 31"/>
                      <a:gd name="T31" fmla="*/ 29 h 29"/>
                      <a:gd name="T32" fmla="*/ 31 w 31"/>
                      <a:gd name="T33" fmla="*/ 29 h 29"/>
                      <a:gd name="T34" fmla="*/ 31 w 31"/>
                      <a:gd name="T35" fmla="*/ 29 h 29"/>
                      <a:gd name="T36" fmla="*/ 27 w 31"/>
                      <a:gd name="T37" fmla="*/ 25 h 29"/>
                      <a:gd name="T38" fmla="*/ 27 w 31"/>
                      <a:gd name="T39" fmla="*/ 25 h 29"/>
                      <a:gd name="T40" fmla="*/ 27 w 31"/>
                      <a:gd name="T41" fmla="*/ 21 h 29"/>
                      <a:gd name="T42" fmla="*/ 27 w 31"/>
                      <a:gd name="T43" fmla="*/ 21 h 29"/>
                      <a:gd name="T44" fmla="*/ 23 w 31"/>
                      <a:gd name="T45" fmla="*/ 21 h 29"/>
                      <a:gd name="T46" fmla="*/ 23 w 31"/>
                      <a:gd name="T47" fmla="*/ 17 h 29"/>
                      <a:gd name="T48" fmla="*/ 27 w 31"/>
                      <a:gd name="T49" fmla="*/ 17 h 29"/>
                      <a:gd name="T50" fmla="*/ 27 w 31"/>
                      <a:gd name="T51" fmla="*/ 12 h 29"/>
                      <a:gd name="T52" fmla="*/ 23 w 31"/>
                      <a:gd name="T53" fmla="*/ 12 h 29"/>
                      <a:gd name="T54" fmla="*/ 23 w 31"/>
                      <a:gd name="T55" fmla="*/ 8 h 29"/>
                      <a:gd name="T56" fmla="*/ 23 w 31"/>
                      <a:gd name="T57" fmla="*/ 8 h 29"/>
                      <a:gd name="T58" fmla="*/ 23 w 31"/>
                      <a:gd name="T59" fmla="*/ 8 h 29"/>
                      <a:gd name="T60" fmla="*/ 23 w 31"/>
                      <a:gd name="T61" fmla="*/ 4 h 29"/>
                      <a:gd name="T62" fmla="*/ 23 w 31"/>
                      <a:gd name="T63" fmla="*/ 4 h 29"/>
                      <a:gd name="T64" fmla="*/ 23 w 31"/>
                      <a:gd name="T65" fmla="*/ 0 h 29"/>
                      <a:gd name="T66" fmla="*/ 19 w 31"/>
                      <a:gd name="T67" fmla="*/ 0 h 29"/>
                      <a:gd name="T68" fmla="*/ 19 w 31"/>
                      <a:gd name="T69" fmla="*/ 0 h 29"/>
                      <a:gd name="T70" fmla="*/ 19 w 31"/>
                      <a:gd name="T71" fmla="*/ 0 h 29"/>
                      <a:gd name="T72" fmla="*/ 19 w 31"/>
                      <a:gd name="T73" fmla="*/ 0 h 29"/>
                      <a:gd name="T74" fmla="*/ 16 w 31"/>
                      <a:gd name="T75" fmla="*/ 4 h 29"/>
                      <a:gd name="T76" fmla="*/ 16 w 31"/>
                      <a:gd name="T77" fmla="*/ 4 h 29"/>
                      <a:gd name="T78" fmla="*/ 16 w 31"/>
                      <a:gd name="T79" fmla="*/ 4 h 29"/>
                      <a:gd name="T80" fmla="*/ 16 w 31"/>
                      <a:gd name="T81" fmla="*/ 4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9"/>
                      <a:gd name="T125" fmla="*/ 31 w 31"/>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9">
                        <a:moveTo>
                          <a:pt x="12" y="8"/>
                        </a:moveTo>
                        <a:lnTo>
                          <a:pt x="12" y="8"/>
                        </a:lnTo>
                        <a:lnTo>
                          <a:pt x="12" y="12"/>
                        </a:lnTo>
                        <a:lnTo>
                          <a:pt x="8" y="12"/>
                        </a:lnTo>
                        <a:lnTo>
                          <a:pt x="8" y="17"/>
                        </a:lnTo>
                        <a:lnTo>
                          <a:pt x="8" y="21"/>
                        </a:lnTo>
                        <a:lnTo>
                          <a:pt x="4" y="21"/>
                        </a:lnTo>
                        <a:lnTo>
                          <a:pt x="4" y="25"/>
                        </a:lnTo>
                        <a:lnTo>
                          <a:pt x="0" y="25"/>
                        </a:lnTo>
                        <a:lnTo>
                          <a:pt x="0" y="29"/>
                        </a:lnTo>
                        <a:lnTo>
                          <a:pt x="4" y="29"/>
                        </a:lnTo>
                        <a:lnTo>
                          <a:pt x="8" y="29"/>
                        </a:lnTo>
                        <a:lnTo>
                          <a:pt x="12" y="29"/>
                        </a:lnTo>
                        <a:lnTo>
                          <a:pt x="16" y="29"/>
                        </a:lnTo>
                        <a:lnTo>
                          <a:pt x="19" y="29"/>
                        </a:lnTo>
                        <a:lnTo>
                          <a:pt x="23" y="29"/>
                        </a:lnTo>
                        <a:lnTo>
                          <a:pt x="27" y="29"/>
                        </a:lnTo>
                        <a:lnTo>
                          <a:pt x="31" y="29"/>
                        </a:lnTo>
                        <a:lnTo>
                          <a:pt x="27" y="25"/>
                        </a:lnTo>
                        <a:lnTo>
                          <a:pt x="27" y="21"/>
                        </a:lnTo>
                        <a:lnTo>
                          <a:pt x="23" y="21"/>
                        </a:lnTo>
                        <a:lnTo>
                          <a:pt x="23" y="17"/>
                        </a:lnTo>
                        <a:lnTo>
                          <a:pt x="27" y="17"/>
                        </a:lnTo>
                        <a:lnTo>
                          <a:pt x="27" y="12"/>
                        </a:lnTo>
                        <a:lnTo>
                          <a:pt x="23" y="12"/>
                        </a:lnTo>
                        <a:lnTo>
                          <a:pt x="23" y="8"/>
                        </a:lnTo>
                        <a:lnTo>
                          <a:pt x="23" y="4"/>
                        </a:lnTo>
                        <a:lnTo>
                          <a:pt x="23" y="0"/>
                        </a:lnTo>
                        <a:lnTo>
                          <a:pt x="19" y="0"/>
                        </a:lnTo>
                        <a:lnTo>
                          <a:pt x="16" y="4"/>
                        </a:lnTo>
                        <a:lnTo>
                          <a:pt x="12" y="8"/>
                        </a:lnTo>
                        <a:close/>
                      </a:path>
                    </a:pathLst>
                  </a:custGeom>
                  <a:solidFill>
                    <a:srgbClr val="005E31"/>
                  </a:solidFill>
                  <a:ln w="6350">
                    <a:solidFill>
                      <a:srgbClr val="005E31"/>
                    </a:solidFill>
                    <a:round/>
                    <a:headEnd/>
                    <a:tailEnd/>
                  </a:ln>
                </p:spPr>
                <p:txBody>
                  <a:bodyPr/>
                  <a:lstStyle/>
                  <a:p>
                    <a:endParaRPr lang="fa-IR"/>
                  </a:p>
                </p:txBody>
              </p:sp>
              <p:sp>
                <p:nvSpPr>
                  <p:cNvPr id="1207" name="Freeform 1612"/>
                  <p:cNvSpPr>
                    <a:spLocks/>
                  </p:cNvSpPr>
                  <p:nvPr/>
                </p:nvSpPr>
                <p:spPr bwMode="auto">
                  <a:xfrm>
                    <a:off x="1340" y="3095"/>
                    <a:ext cx="30" cy="34"/>
                  </a:xfrm>
                  <a:custGeom>
                    <a:avLst/>
                    <a:gdLst>
                      <a:gd name="T0" fmla="*/ 11 w 30"/>
                      <a:gd name="T1" fmla="*/ 9 h 34"/>
                      <a:gd name="T2" fmla="*/ 7 w 30"/>
                      <a:gd name="T3" fmla="*/ 13 h 34"/>
                      <a:gd name="T4" fmla="*/ 7 w 30"/>
                      <a:gd name="T5" fmla="*/ 17 h 34"/>
                      <a:gd name="T6" fmla="*/ 4 w 30"/>
                      <a:gd name="T7" fmla="*/ 17 h 34"/>
                      <a:gd name="T8" fmla="*/ 4 w 30"/>
                      <a:gd name="T9" fmla="*/ 21 h 34"/>
                      <a:gd name="T10" fmla="*/ 4 w 30"/>
                      <a:gd name="T11" fmla="*/ 21 h 34"/>
                      <a:gd name="T12" fmla="*/ 4 w 30"/>
                      <a:gd name="T13" fmla="*/ 21 h 34"/>
                      <a:gd name="T14" fmla="*/ 0 w 30"/>
                      <a:gd name="T15" fmla="*/ 26 h 34"/>
                      <a:gd name="T16" fmla="*/ 0 w 30"/>
                      <a:gd name="T17" fmla="*/ 30 h 34"/>
                      <a:gd name="T18" fmla="*/ 4 w 30"/>
                      <a:gd name="T19" fmla="*/ 30 h 34"/>
                      <a:gd name="T20" fmla="*/ 11 w 30"/>
                      <a:gd name="T21" fmla="*/ 30 h 34"/>
                      <a:gd name="T22" fmla="*/ 11 w 30"/>
                      <a:gd name="T23" fmla="*/ 30 h 34"/>
                      <a:gd name="T24" fmla="*/ 15 w 30"/>
                      <a:gd name="T25" fmla="*/ 30 h 34"/>
                      <a:gd name="T26" fmla="*/ 15 w 30"/>
                      <a:gd name="T27" fmla="*/ 30 h 34"/>
                      <a:gd name="T28" fmla="*/ 22 w 30"/>
                      <a:gd name="T29" fmla="*/ 30 h 34"/>
                      <a:gd name="T30" fmla="*/ 26 w 30"/>
                      <a:gd name="T31" fmla="*/ 34 h 34"/>
                      <a:gd name="T32" fmla="*/ 26 w 30"/>
                      <a:gd name="T33" fmla="*/ 34 h 34"/>
                      <a:gd name="T34" fmla="*/ 30 w 30"/>
                      <a:gd name="T35" fmla="*/ 34 h 34"/>
                      <a:gd name="T36" fmla="*/ 26 w 30"/>
                      <a:gd name="T37" fmla="*/ 30 h 34"/>
                      <a:gd name="T38" fmla="*/ 22 w 30"/>
                      <a:gd name="T39" fmla="*/ 26 h 34"/>
                      <a:gd name="T40" fmla="*/ 22 w 30"/>
                      <a:gd name="T41" fmla="*/ 26 h 34"/>
                      <a:gd name="T42" fmla="*/ 22 w 30"/>
                      <a:gd name="T43" fmla="*/ 21 h 34"/>
                      <a:gd name="T44" fmla="*/ 22 w 30"/>
                      <a:gd name="T45" fmla="*/ 21 h 34"/>
                      <a:gd name="T46" fmla="*/ 22 w 30"/>
                      <a:gd name="T47" fmla="*/ 17 h 34"/>
                      <a:gd name="T48" fmla="*/ 22 w 30"/>
                      <a:gd name="T49" fmla="*/ 17 h 34"/>
                      <a:gd name="T50" fmla="*/ 22 w 30"/>
                      <a:gd name="T51" fmla="*/ 13 h 34"/>
                      <a:gd name="T52" fmla="*/ 22 w 30"/>
                      <a:gd name="T53" fmla="*/ 13 h 34"/>
                      <a:gd name="T54" fmla="*/ 22 w 30"/>
                      <a:gd name="T55" fmla="*/ 13 h 34"/>
                      <a:gd name="T56" fmla="*/ 22 w 30"/>
                      <a:gd name="T57" fmla="*/ 9 h 34"/>
                      <a:gd name="T58" fmla="*/ 22 w 30"/>
                      <a:gd name="T59" fmla="*/ 9 h 34"/>
                      <a:gd name="T60" fmla="*/ 19 w 30"/>
                      <a:gd name="T61" fmla="*/ 9 h 34"/>
                      <a:gd name="T62" fmla="*/ 19 w 30"/>
                      <a:gd name="T63" fmla="*/ 4 h 34"/>
                      <a:gd name="T64" fmla="*/ 19 w 30"/>
                      <a:gd name="T65" fmla="*/ 4 h 34"/>
                      <a:gd name="T66" fmla="*/ 19 w 30"/>
                      <a:gd name="T67" fmla="*/ 0 h 34"/>
                      <a:gd name="T68" fmla="*/ 15 w 30"/>
                      <a:gd name="T69" fmla="*/ 0 h 34"/>
                      <a:gd name="T70" fmla="*/ 15 w 30"/>
                      <a:gd name="T71" fmla="*/ 0 h 34"/>
                      <a:gd name="T72" fmla="*/ 15 w 30"/>
                      <a:gd name="T73" fmla="*/ 4 h 34"/>
                      <a:gd name="T74" fmla="*/ 11 w 30"/>
                      <a:gd name="T75" fmla="*/ 4 h 34"/>
                      <a:gd name="T76" fmla="*/ 11 w 30"/>
                      <a:gd name="T77" fmla="*/ 4 h 34"/>
                      <a:gd name="T78" fmla="*/ 11 w 30"/>
                      <a:gd name="T79" fmla="*/ 4 h 34"/>
                      <a:gd name="T80" fmla="*/ 11 w 30"/>
                      <a:gd name="T81" fmla="*/ 9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34"/>
                      <a:gd name="T125" fmla="*/ 30 w 30"/>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34">
                        <a:moveTo>
                          <a:pt x="11" y="9"/>
                        </a:moveTo>
                        <a:lnTo>
                          <a:pt x="11" y="9"/>
                        </a:lnTo>
                        <a:lnTo>
                          <a:pt x="7" y="13"/>
                        </a:lnTo>
                        <a:lnTo>
                          <a:pt x="7" y="17"/>
                        </a:lnTo>
                        <a:lnTo>
                          <a:pt x="4" y="17"/>
                        </a:lnTo>
                        <a:lnTo>
                          <a:pt x="4" y="21"/>
                        </a:lnTo>
                        <a:lnTo>
                          <a:pt x="0" y="26"/>
                        </a:lnTo>
                        <a:lnTo>
                          <a:pt x="0" y="30"/>
                        </a:lnTo>
                        <a:lnTo>
                          <a:pt x="4" y="30"/>
                        </a:lnTo>
                        <a:lnTo>
                          <a:pt x="7" y="30"/>
                        </a:lnTo>
                        <a:lnTo>
                          <a:pt x="11" y="30"/>
                        </a:lnTo>
                        <a:lnTo>
                          <a:pt x="15" y="30"/>
                        </a:lnTo>
                        <a:lnTo>
                          <a:pt x="19" y="30"/>
                        </a:lnTo>
                        <a:lnTo>
                          <a:pt x="22" y="30"/>
                        </a:lnTo>
                        <a:lnTo>
                          <a:pt x="26" y="34"/>
                        </a:lnTo>
                        <a:lnTo>
                          <a:pt x="30" y="34"/>
                        </a:lnTo>
                        <a:lnTo>
                          <a:pt x="26" y="30"/>
                        </a:lnTo>
                        <a:lnTo>
                          <a:pt x="22" y="26"/>
                        </a:lnTo>
                        <a:lnTo>
                          <a:pt x="22" y="21"/>
                        </a:lnTo>
                        <a:lnTo>
                          <a:pt x="22" y="17"/>
                        </a:lnTo>
                        <a:lnTo>
                          <a:pt x="22" y="13"/>
                        </a:lnTo>
                        <a:lnTo>
                          <a:pt x="22" y="9"/>
                        </a:lnTo>
                        <a:lnTo>
                          <a:pt x="19" y="9"/>
                        </a:lnTo>
                        <a:lnTo>
                          <a:pt x="19" y="4"/>
                        </a:lnTo>
                        <a:lnTo>
                          <a:pt x="19" y="0"/>
                        </a:lnTo>
                        <a:lnTo>
                          <a:pt x="15" y="0"/>
                        </a:lnTo>
                        <a:lnTo>
                          <a:pt x="15" y="4"/>
                        </a:lnTo>
                        <a:lnTo>
                          <a:pt x="11" y="4"/>
                        </a:lnTo>
                        <a:lnTo>
                          <a:pt x="11" y="9"/>
                        </a:lnTo>
                        <a:close/>
                      </a:path>
                    </a:pathLst>
                  </a:custGeom>
                  <a:solidFill>
                    <a:srgbClr val="114324"/>
                  </a:solidFill>
                  <a:ln w="6350">
                    <a:solidFill>
                      <a:srgbClr val="114324"/>
                    </a:solidFill>
                    <a:round/>
                    <a:headEnd/>
                    <a:tailEnd/>
                  </a:ln>
                </p:spPr>
                <p:txBody>
                  <a:bodyPr/>
                  <a:lstStyle/>
                  <a:p>
                    <a:endParaRPr lang="fa-IR"/>
                  </a:p>
                </p:txBody>
              </p:sp>
              <p:sp>
                <p:nvSpPr>
                  <p:cNvPr id="1208" name="Freeform 1613"/>
                  <p:cNvSpPr>
                    <a:spLocks/>
                  </p:cNvSpPr>
                  <p:nvPr/>
                </p:nvSpPr>
                <p:spPr bwMode="auto">
                  <a:xfrm>
                    <a:off x="1351" y="3112"/>
                    <a:ext cx="30" cy="55"/>
                  </a:xfrm>
                  <a:custGeom>
                    <a:avLst/>
                    <a:gdLst>
                      <a:gd name="T0" fmla="*/ 15 w 30"/>
                      <a:gd name="T1" fmla="*/ 13 h 55"/>
                      <a:gd name="T2" fmla="*/ 11 w 30"/>
                      <a:gd name="T3" fmla="*/ 26 h 55"/>
                      <a:gd name="T4" fmla="*/ 11 w 30"/>
                      <a:gd name="T5" fmla="*/ 30 h 55"/>
                      <a:gd name="T6" fmla="*/ 11 w 30"/>
                      <a:gd name="T7" fmla="*/ 30 h 55"/>
                      <a:gd name="T8" fmla="*/ 8 w 30"/>
                      <a:gd name="T9" fmla="*/ 38 h 55"/>
                      <a:gd name="T10" fmla="*/ 8 w 30"/>
                      <a:gd name="T11" fmla="*/ 38 h 55"/>
                      <a:gd name="T12" fmla="*/ 8 w 30"/>
                      <a:gd name="T13" fmla="*/ 43 h 55"/>
                      <a:gd name="T14" fmla="*/ 4 w 30"/>
                      <a:gd name="T15" fmla="*/ 43 h 55"/>
                      <a:gd name="T16" fmla="*/ 4 w 30"/>
                      <a:gd name="T17" fmla="*/ 47 h 55"/>
                      <a:gd name="T18" fmla="*/ 0 w 30"/>
                      <a:gd name="T19" fmla="*/ 51 h 55"/>
                      <a:gd name="T20" fmla="*/ 0 w 30"/>
                      <a:gd name="T21" fmla="*/ 51 h 55"/>
                      <a:gd name="T22" fmla="*/ 8 w 30"/>
                      <a:gd name="T23" fmla="*/ 51 h 55"/>
                      <a:gd name="T24" fmla="*/ 11 w 30"/>
                      <a:gd name="T25" fmla="*/ 51 h 55"/>
                      <a:gd name="T26" fmla="*/ 15 w 30"/>
                      <a:gd name="T27" fmla="*/ 51 h 55"/>
                      <a:gd name="T28" fmla="*/ 19 w 30"/>
                      <a:gd name="T29" fmla="*/ 51 h 55"/>
                      <a:gd name="T30" fmla="*/ 19 w 30"/>
                      <a:gd name="T31" fmla="*/ 51 h 55"/>
                      <a:gd name="T32" fmla="*/ 19 w 30"/>
                      <a:gd name="T33" fmla="*/ 51 h 55"/>
                      <a:gd name="T34" fmla="*/ 23 w 30"/>
                      <a:gd name="T35" fmla="*/ 51 h 55"/>
                      <a:gd name="T36" fmla="*/ 27 w 30"/>
                      <a:gd name="T37" fmla="*/ 55 h 55"/>
                      <a:gd name="T38" fmla="*/ 30 w 30"/>
                      <a:gd name="T39" fmla="*/ 55 h 55"/>
                      <a:gd name="T40" fmla="*/ 30 w 30"/>
                      <a:gd name="T41" fmla="*/ 55 h 55"/>
                      <a:gd name="T42" fmla="*/ 30 w 30"/>
                      <a:gd name="T43" fmla="*/ 55 h 55"/>
                      <a:gd name="T44" fmla="*/ 27 w 30"/>
                      <a:gd name="T45" fmla="*/ 47 h 55"/>
                      <a:gd name="T46" fmla="*/ 27 w 30"/>
                      <a:gd name="T47" fmla="*/ 43 h 55"/>
                      <a:gd name="T48" fmla="*/ 27 w 30"/>
                      <a:gd name="T49" fmla="*/ 43 h 55"/>
                      <a:gd name="T50" fmla="*/ 27 w 30"/>
                      <a:gd name="T51" fmla="*/ 38 h 55"/>
                      <a:gd name="T52" fmla="*/ 27 w 30"/>
                      <a:gd name="T53" fmla="*/ 34 h 55"/>
                      <a:gd name="T54" fmla="*/ 27 w 30"/>
                      <a:gd name="T55" fmla="*/ 30 h 55"/>
                      <a:gd name="T56" fmla="*/ 27 w 30"/>
                      <a:gd name="T57" fmla="*/ 30 h 55"/>
                      <a:gd name="T58" fmla="*/ 27 w 30"/>
                      <a:gd name="T59" fmla="*/ 26 h 55"/>
                      <a:gd name="T60" fmla="*/ 27 w 30"/>
                      <a:gd name="T61" fmla="*/ 21 h 55"/>
                      <a:gd name="T62" fmla="*/ 27 w 30"/>
                      <a:gd name="T63" fmla="*/ 21 h 55"/>
                      <a:gd name="T64" fmla="*/ 27 w 30"/>
                      <a:gd name="T65" fmla="*/ 17 h 55"/>
                      <a:gd name="T66" fmla="*/ 27 w 30"/>
                      <a:gd name="T67" fmla="*/ 17 h 55"/>
                      <a:gd name="T68" fmla="*/ 27 w 30"/>
                      <a:gd name="T69" fmla="*/ 13 h 55"/>
                      <a:gd name="T70" fmla="*/ 23 w 30"/>
                      <a:gd name="T71" fmla="*/ 13 h 55"/>
                      <a:gd name="T72" fmla="*/ 27 w 30"/>
                      <a:gd name="T73" fmla="*/ 9 h 55"/>
                      <a:gd name="T74" fmla="*/ 23 w 30"/>
                      <a:gd name="T75" fmla="*/ 4 h 55"/>
                      <a:gd name="T76" fmla="*/ 23 w 30"/>
                      <a:gd name="T77" fmla="*/ 0 h 55"/>
                      <a:gd name="T78" fmla="*/ 23 w 30"/>
                      <a:gd name="T79" fmla="*/ 0 h 55"/>
                      <a:gd name="T80" fmla="*/ 23 w 30"/>
                      <a:gd name="T81" fmla="*/ 4 h 55"/>
                      <a:gd name="T82" fmla="*/ 19 w 30"/>
                      <a:gd name="T83" fmla="*/ 4 h 55"/>
                      <a:gd name="T84" fmla="*/ 19 w 30"/>
                      <a:gd name="T85" fmla="*/ 9 h 55"/>
                      <a:gd name="T86" fmla="*/ 19 w 30"/>
                      <a:gd name="T87" fmla="*/ 9 h 55"/>
                      <a:gd name="T88" fmla="*/ 15 w 30"/>
                      <a:gd name="T89" fmla="*/ 13 h 55"/>
                      <a:gd name="T90" fmla="*/ 15 w 30"/>
                      <a:gd name="T91" fmla="*/ 13 h 55"/>
                      <a:gd name="T92" fmla="*/ 15 w 30"/>
                      <a:gd name="T93" fmla="*/ 13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55"/>
                      <a:gd name="T143" fmla="*/ 30 w 30"/>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55">
                        <a:moveTo>
                          <a:pt x="15" y="13"/>
                        </a:moveTo>
                        <a:lnTo>
                          <a:pt x="15" y="13"/>
                        </a:lnTo>
                        <a:lnTo>
                          <a:pt x="15" y="21"/>
                        </a:lnTo>
                        <a:lnTo>
                          <a:pt x="11" y="26"/>
                        </a:lnTo>
                        <a:lnTo>
                          <a:pt x="11" y="30"/>
                        </a:lnTo>
                        <a:lnTo>
                          <a:pt x="8" y="34"/>
                        </a:lnTo>
                        <a:lnTo>
                          <a:pt x="8" y="38"/>
                        </a:lnTo>
                        <a:lnTo>
                          <a:pt x="8" y="43"/>
                        </a:lnTo>
                        <a:lnTo>
                          <a:pt x="4" y="43"/>
                        </a:lnTo>
                        <a:lnTo>
                          <a:pt x="4" y="47"/>
                        </a:lnTo>
                        <a:lnTo>
                          <a:pt x="0" y="51"/>
                        </a:lnTo>
                        <a:lnTo>
                          <a:pt x="4" y="51"/>
                        </a:lnTo>
                        <a:lnTo>
                          <a:pt x="8" y="51"/>
                        </a:lnTo>
                        <a:lnTo>
                          <a:pt x="11" y="51"/>
                        </a:lnTo>
                        <a:lnTo>
                          <a:pt x="15" y="51"/>
                        </a:lnTo>
                        <a:lnTo>
                          <a:pt x="19" y="51"/>
                        </a:lnTo>
                        <a:lnTo>
                          <a:pt x="23" y="51"/>
                        </a:lnTo>
                        <a:lnTo>
                          <a:pt x="27" y="51"/>
                        </a:lnTo>
                        <a:lnTo>
                          <a:pt x="27" y="55"/>
                        </a:lnTo>
                        <a:lnTo>
                          <a:pt x="30" y="55"/>
                        </a:lnTo>
                        <a:lnTo>
                          <a:pt x="30" y="51"/>
                        </a:lnTo>
                        <a:lnTo>
                          <a:pt x="27" y="47"/>
                        </a:lnTo>
                        <a:lnTo>
                          <a:pt x="27" y="43"/>
                        </a:lnTo>
                        <a:lnTo>
                          <a:pt x="27" y="38"/>
                        </a:lnTo>
                        <a:lnTo>
                          <a:pt x="27" y="34"/>
                        </a:lnTo>
                        <a:lnTo>
                          <a:pt x="27" y="30"/>
                        </a:lnTo>
                        <a:lnTo>
                          <a:pt x="27" y="26"/>
                        </a:lnTo>
                        <a:lnTo>
                          <a:pt x="27" y="21"/>
                        </a:lnTo>
                        <a:lnTo>
                          <a:pt x="27" y="17"/>
                        </a:lnTo>
                        <a:lnTo>
                          <a:pt x="27" y="13"/>
                        </a:lnTo>
                        <a:lnTo>
                          <a:pt x="23" y="13"/>
                        </a:lnTo>
                        <a:lnTo>
                          <a:pt x="27" y="9"/>
                        </a:lnTo>
                        <a:lnTo>
                          <a:pt x="23" y="4"/>
                        </a:lnTo>
                        <a:lnTo>
                          <a:pt x="23" y="0"/>
                        </a:lnTo>
                        <a:lnTo>
                          <a:pt x="23" y="4"/>
                        </a:lnTo>
                        <a:lnTo>
                          <a:pt x="19" y="4"/>
                        </a:lnTo>
                        <a:lnTo>
                          <a:pt x="19" y="9"/>
                        </a:lnTo>
                        <a:lnTo>
                          <a:pt x="15" y="13"/>
                        </a:lnTo>
                        <a:close/>
                      </a:path>
                    </a:pathLst>
                  </a:custGeom>
                  <a:solidFill>
                    <a:srgbClr val="005E31"/>
                  </a:solidFill>
                  <a:ln w="6350">
                    <a:solidFill>
                      <a:srgbClr val="005E31"/>
                    </a:solidFill>
                    <a:round/>
                    <a:headEnd/>
                    <a:tailEnd/>
                  </a:ln>
                </p:spPr>
                <p:txBody>
                  <a:bodyPr/>
                  <a:lstStyle/>
                  <a:p>
                    <a:endParaRPr lang="fa-IR"/>
                  </a:p>
                </p:txBody>
              </p:sp>
              <p:sp>
                <p:nvSpPr>
                  <p:cNvPr id="1209" name="Freeform 1614"/>
                  <p:cNvSpPr>
                    <a:spLocks/>
                  </p:cNvSpPr>
                  <p:nvPr/>
                </p:nvSpPr>
                <p:spPr bwMode="auto">
                  <a:xfrm>
                    <a:off x="1378" y="3133"/>
                    <a:ext cx="41" cy="51"/>
                  </a:xfrm>
                  <a:custGeom>
                    <a:avLst/>
                    <a:gdLst>
                      <a:gd name="T0" fmla="*/ 26 w 41"/>
                      <a:gd name="T1" fmla="*/ 13 h 51"/>
                      <a:gd name="T2" fmla="*/ 26 w 41"/>
                      <a:gd name="T3" fmla="*/ 13 h 51"/>
                      <a:gd name="T4" fmla="*/ 26 w 41"/>
                      <a:gd name="T5" fmla="*/ 13 h 51"/>
                      <a:gd name="T6" fmla="*/ 26 w 41"/>
                      <a:gd name="T7" fmla="*/ 9 h 51"/>
                      <a:gd name="T8" fmla="*/ 22 w 41"/>
                      <a:gd name="T9" fmla="*/ 9 h 51"/>
                      <a:gd name="T10" fmla="*/ 22 w 41"/>
                      <a:gd name="T11" fmla="*/ 5 h 51"/>
                      <a:gd name="T12" fmla="*/ 22 w 41"/>
                      <a:gd name="T13" fmla="*/ 0 h 51"/>
                      <a:gd name="T14" fmla="*/ 22 w 41"/>
                      <a:gd name="T15" fmla="*/ 0 h 51"/>
                      <a:gd name="T16" fmla="*/ 18 w 41"/>
                      <a:gd name="T17" fmla="*/ 0 h 51"/>
                      <a:gd name="T18" fmla="*/ 15 w 41"/>
                      <a:gd name="T19" fmla="*/ 9 h 51"/>
                      <a:gd name="T20" fmla="*/ 15 w 41"/>
                      <a:gd name="T21" fmla="*/ 13 h 51"/>
                      <a:gd name="T22" fmla="*/ 15 w 41"/>
                      <a:gd name="T23" fmla="*/ 13 h 51"/>
                      <a:gd name="T24" fmla="*/ 15 w 41"/>
                      <a:gd name="T25" fmla="*/ 13 h 51"/>
                      <a:gd name="T26" fmla="*/ 11 w 41"/>
                      <a:gd name="T27" fmla="*/ 17 h 51"/>
                      <a:gd name="T28" fmla="*/ 11 w 41"/>
                      <a:gd name="T29" fmla="*/ 17 h 51"/>
                      <a:gd name="T30" fmla="*/ 11 w 41"/>
                      <a:gd name="T31" fmla="*/ 17 h 51"/>
                      <a:gd name="T32" fmla="*/ 11 w 41"/>
                      <a:gd name="T33" fmla="*/ 22 h 51"/>
                      <a:gd name="T34" fmla="*/ 7 w 41"/>
                      <a:gd name="T35" fmla="*/ 22 h 51"/>
                      <a:gd name="T36" fmla="*/ 11 w 41"/>
                      <a:gd name="T37" fmla="*/ 22 h 51"/>
                      <a:gd name="T38" fmla="*/ 3 w 41"/>
                      <a:gd name="T39" fmla="*/ 26 h 51"/>
                      <a:gd name="T40" fmla="*/ 7 w 41"/>
                      <a:gd name="T41" fmla="*/ 30 h 51"/>
                      <a:gd name="T42" fmla="*/ 7 w 41"/>
                      <a:gd name="T43" fmla="*/ 30 h 51"/>
                      <a:gd name="T44" fmla="*/ 3 w 41"/>
                      <a:gd name="T45" fmla="*/ 34 h 51"/>
                      <a:gd name="T46" fmla="*/ 0 w 41"/>
                      <a:gd name="T47" fmla="*/ 39 h 51"/>
                      <a:gd name="T48" fmla="*/ 0 w 41"/>
                      <a:gd name="T49" fmla="*/ 39 h 51"/>
                      <a:gd name="T50" fmla="*/ 3 w 41"/>
                      <a:gd name="T51" fmla="*/ 39 h 51"/>
                      <a:gd name="T52" fmla="*/ 7 w 41"/>
                      <a:gd name="T53" fmla="*/ 43 h 51"/>
                      <a:gd name="T54" fmla="*/ 3 w 41"/>
                      <a:gd name="T55" fmla="*/ 43 h 51"/>
                      <a:gd name="T56" fmla="*/ 3 w 41"/>
                      <a:gd name="T57" fmla="*/ 47 h 51"/>
                      <a:gd name="T58" fmla="*/ 0 w 41"/>
                      <a:gd name="T59" fmla="*/ 47 h 51"/>
                      <a:gd name="T60" fmla="*/ 0 w 41"/>
                      <a:gd name="T61" fmla="*/ 47 h 51"/>
                      <a:gd name="T62" fmla="*/ 7 w 41"/>
                      <a:gd name="T63" fmla="*/ 47 h 51"/>
                      <a:gd name="T64" fmla="*/ 11 w 41"/>
                      <a:gd name="T65" fmla="*/ 47 h 51"/>
                      <a:gd name="T66" fmla="*/ 11 w 41"/>
                      <a:gd name="T67" fmla="*/ 51 h 51"/>
                      <a:gd name="T68" fmla="*/ 30 w 41"/>
                      <a:gd name="T69" fmla="*/ 51 h 51"/>
                      <a:gd name="T70" fmla="*/ 34 w 41"/>
                      <a:gd name="T71" fmla="*/ 51 h 51"/>
                      <a:gd name="T72" fmla="*/ 41 w 41"/>
                      <a:gd name="T73" fmla="*/ 51 h 51"/>
                      <a:gd name="T74" fmla="*/ 37 w 41"/>
                      <a:gd name="T75" fmla="*/ 51 h 51"/>
                      <a:gd name="T76" fmla="*/ 34 w 41"/>
                      <a:gd name="T77" fmla="*/ 47 h 51"/>
                      <a:gd name="T78" fmla="*/ 34 w 41"/>
                      <a:gd name="T79" fmla="*/ 47 h 51"/>
                      <a:gd name="T80" fmla="*/ 34 w 41"/>
                      <a:gd name="T81" fmla="*/ 43 h 51"/>
                      <a:gd name="T82" fmla="*/ 37 w 41"/>
                      <a:gd name="T83" fmla="*/ 43 h 51"/>
                      <a:gd name="T84" fmla="*/ 37 w 41"/>
                      <a:gd name="T85" fmla="*/ 43 h 51"/>
                      <a:gd name="T86" fmla="*/ 37 w 41"/>
                      <a:gd name="T87" fmla="*/ 43 h 51"/>
                      <a:gd name="T88" fmla="*/ 34 w 41"/>
                      <a:gd name="T89" fmla="*/ 39 h 51"/>
                      <a:gd name="T90" fmla="*/ 30 w 41"/>
                      <a:gd name="T91" fmla="*/ 39 h 51"/>
                      <a:gd name="T92" fmla="*/ 30 w 41"/>
                      <a:gd name="T93" fmla="*/ 34 h 51"/>
                      <a:gd name="T94" fmla="*/ 30 w 41"/>
                      <a:gd name="T95" fmla="*/ 34 h 51"/>
                      <a:gd name="T96" fmla="*/ 34 w 41"/>
                      <a:gd name="T97" fmla="*/ 34 h 51"/>
                      <a:gd name="T98" fmla="*/ 34 w 41"/>
                      <a:gd name="T99" fmla="*/ 30 h 51"/>
                      <a:gd name="T100" fmla="*/ 34 w 41"/>
                      <a:gd name="T101" fmla="*/ 30 h 51"/>
                      <a:gd name="T102" fmla="*/ 34 w 41"/>
                      <a:gd name="T103" fmla="*/ 26 h 51"/>
                      <a:gd name="T104" fmla="*/ 30 w 41"/>
                      <a:gd name="T105" fmla="*/ 26 h 51"/>
                      <a:gd name="T106" fmla="*/ 30 w 41"/>
                      <a:gd name="T107" fmla="*/ 26 h 51"/>
                      <a:gd name="T108" fmla="*/ 30 w 41"/>
                      <a:gd name="T109" fmla="*/ 22 h 51"/>
                      <a:gd name="T110" fmla="*/ 30 w 41"/>
                      <a:gd name="T111" fmla="*/ 22 h 51"/>
                      <a:gd name="T112" fmla="*/ 30 w 41"/>
                      <a:gd name="T113" fmla="*/ 17 h 51"/>
                      <a:gd name="T114" fmla="*/ 30 w 41"/>
                      <a:gd name="T115" fmla="*/ 17 h 51"/>
                      <a:gd name="T116" fmla="*/ 30 w 41"/>
                      <a:gd name="T117" fmla="*/ 17 h 51"/>
                      <a:gd name="T118" fmla="*/ 30 w 41"/>
                      <a:gd name="T119" fmla="*/ 17 h 51"/>
                      <a:gd name="T120" fmla="*/ 26 w 41"/>
                      <a:gd name="T121" fmla="*/ 13 h 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
                      <a:gd name="T184" fmla="*/ 0 h 51"/>
                      <a:gd name="T185" fmla="*/ 41 w 41"/>
                      <a:gd name="T186" fmla="*/ 51 h 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 h="51">
                        <a:moveTo>
                          <a:pt x="26" y="13"/>
                        </a:moveTo>
                        <a:lnTo>
                          <a:pt x="26" y="13"/>
                        </a:lnTo>
                        <a:lnTo>
                          <a:pt x="26" y="9"/>
                        </a:lnTo>
                        <a:lnTo>
                          <a:pt x="22" y="9"/>
                        </a:lnTo>
                        <a:lnTo>
                          <a:pt x="22" y="5"/>
                        </a:lnTo>
                        <a:lnTo>
                          <a:pt x="22" y="0"/>
                        </a:lnTo>
                        <a:lnTo>
                          <a:pt x="18" y="0"/>
                        </a:lnTo>
                        <a:lnTo>
                          <a:pt x="15" y="9"/>
                        </a:lnTo>
                        <a:lnTo>
                          <a:pt x="15" y="13"/>
                        </a:lnTo>
                        <a:lnTo>
                          <a:pt x="11" y="13"/>
                        </a:lnTo>
                        <a:lnTo>
                          <a:pt x="11" y="17"/>
                        </a:lnTo>
                        <a:lnTo>
                          <a:pt x="11" y="22"/>
                        </a:lnTo>
                        <a:lnTo>
                          <a:pt x="7" y="22"/>
                        </a:lnTo>
                        <a:lnTo>
                          <a:pt x="11" y="22"/>
                        </a:lnTo>
                        <a:lnTo>
                          <a:pt x="3" y="26"/>
                        </a:lnTo>
                        <a:lnTo>
                          <a:pt x="7" y="30"/>
                        </a:lnTo>
                        <a:lnTo>
                          <a:pt x="7" y="34"/>
                        </a:lnTo>
                        <a:lnTo>
                          <a:pt x="3" y="34"/>
                        </a:lnTo>
                        <a:lnTo>
                          <a:pt x="3" y="39"/>
                        </a:lnTo>
                        <a:lnTo>
                          <a:pt x="0" y="39"/>
                        </a:lnTo>
                        <a:lnTo>
                          <a:pt x="3" y="39"/>
                        </a:lnTo>
                        <a:lnTo>
                          <a:pt x="7" y="39"/>
                        </a:lnTo>
                        <a:lnTo>
                          <a:pt x="7" y="43"/>
                        </a:lnTo>
                        <a:lnTo>
                          <a:pt x="3" y="43"/>
                        </a:lnTo>
                        <a:lnTo>
                          <a:pt x="3" y="47"/>
                        </a:lnTo>
                        <a:lnTo>
                          <a:pt x="0" y="47"/>
                        </a:lnTo>
                        <a:lnTo>
                          <a:pt x="3" y="47"/>
                        </a:lnTo>
                        <a:lnTo>
                          <a:pt x="7" y="47"/>
                        </a:lnTo>
                        <a:lnTo>
                          <a:pt x="11" y="47"/>
                        </a:lnTo>
                        <a:lnTo>
                          <a:pt x="11" y="51"/>
                        </a:lnTo>
                        <a:lnTo>
                          <a:pt x="15" y="51"/>
                        </a:lnTo>
                        <a:lnTo>
                          <a:pt x="30" y="51"/>
                        </a:lnTo>
                        <a:lnTo>
                          <a:pt x="34" y="51"/>
                        </a:lnTo>
                        <a:lnTo>
                          <a:pt x="41" y="51"/>
                        </a:lnTo>
                        <a:lnTo>
                          <a:pt x="37" y="51"/>
                        </a:lnTo>
                        <a:lnTo>
                          <a:pt x="34" y="47"/>
                        </a:lnTo>
                        <a:lnTo>
                          <a:pt x="34" y="43"/>
                        </a:lnTo>
                        <a:lnTo>
                          <a:pt x="37" y="43"/>
                        </a:lnTo>
                        <a:lnTo>
                          <a:pt x="34" y="39"/>
                        </a:lnTo>
                        <a:lnTo>
                          <a:pt x="30" y="39"/>
                        </a:lnTo>
                        <a:lnTo>
                          <a:pt x="30" y="34"/>
                        </a:lnTo>
                        <a:lnTo>
                          <a:pt x="34" y="34"/>
                        </a:lnTo>
                        <a:lnTo>
                          <a:pt x="34" y="30"/>
                        </a:lnTo>
                        <a:lnTo>
                          <a:pt x="34" y="26"/>
                        </a:lnTo>
                        <a:lnTo>
                          <a:pt x="30" y="26"/>
                        </a:lnTo>
                        <a:lnTo>
                          <a:pt x="30" y="22"/>
                        </a:lnTo>
                        <a:lnTo>
                          <a:pt x="30" y="17"/>
                        </a:lnTo>
                        <a:lnTo>
                          <a:pt x="26" y="13"/>
                        </a:lnTo>
                        <a:close/>
                      </a:path>
                    </a:pathLst>
                  </a:custGeom>
                  <a:solidFill>
                    <a:srgbClr val="114324"/>
                  </a:solidFill>
                  <a:ln w="6350">
                    <a:solidFill>
                      <a:srgbClr val="114324"/>
                    </a:solidFill>
                    <a:round/>
                    <a:headEnd/>
                    <a:tailEnd/>
                  </a:ln>
                </p:spPr>
                <p:txBody>
                  <a:bodyPr/>
                  <a:lstStyle/>
                  <a:p>
                    <a:endParaRPr lang="fa-IR"/>
                  </a:p>
                </p:txBody>
              </p:sp>
            </p:grpSp>
          </p:grpSp>
          <p:sp>
            <p:nvSpPr>
              <p:cNvPr id="966" name="Freeform 1615"/>
              <p:cNvSpPr>
                <a:spLocks/>
              </p:cNvSpPr>
              <p:nvPr/>
            </p:nvSpPr>
            <p:spPr bwMode="auto">
              <a:xfrm>
                <a:off x="1457" y="3180"/>
                <a:ext cx="15" cy="42"/>
              </a:xfrm>
              <a:custGeom>
                <a:avLst/>
                <a:gdLst>
                  <a:gd name="T0" fmla="*/ 4 w 15"/>
                  <a:gd name="T1" fmla="*/ 13 h 42"/>
                  <a:gd name="T2" fmla="*/ 4 w 15"/>
                  <a:gd name="T3" fmla="*/ 21 h 42"/>
                  <a:gd name="T4" fmla="*/ 4 w 15"/>
                  <a:gd name="T5" fmla="*/ 25 h 42"/>
                  <a:gd name="T6" fmla="*/ 4 w 15"/>
                  <a:gd name="T7" fmla="*/ 30 h 42"/>
                  <a:gd name="T8" fmla="*/ 4 w 15"/>
                  <a:gd name="T9" fmla="*/ 30 h 42"/>
                  <a:gd name="T10" fmla="*/ 0 w 15"/>
                  <a:gd name="T11" fmla="*/ 34 h 42"/>
                  <a:gd name="T12" fmla="*/ 0 w 15"/>
                  <a:gd name="T13" fmla="*/ 34 h 42"/>
                  <a:gd name="T14" fmla="*/ 0 w 15"/>
                  <a:gd name="T15" fmla="*/ 38 h 42"/>
                  <a:gd name="T16" fmla="*/ 0 w 15"/>
                  <a:gd name="T17" fmla="*/ 42 h 42"/>
                  <a:gd name="T18" fmla="*/ 4 w 15"/>
                  <a:gd name="T19" fmla="*/ 38 h 42"/>
                  <a:gd name="T20" fmla="*/ 7 w 15"/>
                  <a:gd name="T21" fmla="*/ 38 h 42"/>
                  <a:gd name="T22" fmla="*/ 7 w 15"/>
                  <a:gd name="T23" fmla="*/ 38 h 42"/>
                  <a:gd name="T24" fmla="*/ 7 w 15"/>
                  <a:gd name="T25" fmla="*/ 38 h 42"/>
                  <a:gd name="T26" fmla="*/ 7 w 15"/>
                  <a:gd name="T27" fmla="*/ 38 h 42"/>
                  <a:gd name="T28" fmla="*/ 11 w 15"/>
                  <a:gd name="T29" fmla="*/ 38 h 42"/>
                  <a:gd name="T30" fmla="*/ 15 w 15"/>
                  <a:gd name="T31" fmla="*/ 38 h 42"/>
                  <a:gd name="T32" fmla="*/ 15 w 15"/>
                  <a:gd name="T33" fmla="*/ 38 h 42"/>
                  <a:gd name="T34" fmla="*/ 15 w 15"/>
                  <a:gd name="T35" fmla="*/ 38 h 42"/>
                  <a:gd name="T36" fmla="*/ 15 w 15"/>
                  <a:gd name="T37" fmla="*/ 34 h 42"/>
                  <a:gd name="T38" fmla="*/ 11 w 15"/>
                  <a:gd name="T39" fmla="*/ 34 h 42"/>
                  <a:gd name="T40" fmla="*/ 11 w 15"/>
                  <a:gd name="T41" fmla="*/ 30 h 42"/>
                  <a:gd name="T42" fmla="*/ 11 w 15"/>
                  <a:gd name="T43" fmla="*/ 25 h 42"/>
                  <a:gd name="T44" fmla="*/ 11 w 15"/>
                  <a:gd name="T45" fmla="*/ 21 h 42"/>
                  <a:gd name="T46" fmla="*/ 11 w 15"/>
                  <a:gd name="T47" fmla="*/ 21 h 42"/>
                  <a:gd name="T48" fmla="*/ 11 w 15"/>
                  <a:gd name="T49" fmla="*/ 17 h 42"/>
                  <a:gd name="T50" fmla="*/ 11 w 15"/>
                  <a:gd name="T51" fmla="*/ 17 h 42"/>
                  <a:gd name="T52" fmla="*/ 11 w 15"/>
                  <a:gd name="T53" fmla="*/ 13 h 42"/>
                  <a:gd name="T54" fmla="*/ 11 w 15"/>
                  <a:gd name="T55" fmla="*/ 13 h 42"/>
                  <a:gd name="T56" fmla="*/ 11 w 15"/>
                  <a:gd name="T57" fmla="*/ 9 h 42"/>
                  <a:gd name="T58" fmla="*/ 11 w 15"/>
                  <a:gd name="T59" fmla="*/ 4 h 42"/>
                  <a:gd name="T60" fmla="*/ 7 w 15"/>
                  <a:gd name="T61" fmla="*/ 4 h 42"/>
                  <a:gd name="T62" fmla="*/ 7 w 15"/>
                  <a:gd name="T63" fmla="*/ 0 h 42"/>
                  <a:gd name="T64" fmla="*/ 7 w 15"/>
                  <a:gd name="T65" fmla="*/ 4 h 42"/>
                  <a:gd name="T66" fmla="*/ 7 w 15"/>
                  <a:gd name="T67" fmla="*/ 4 h 42"/>
                  <a:gd name="T68" fmla="*/ 4 w 15"/>
                  <a:gd name="T69" fmla="*/ 9 h 42"/>
                  <a:gd name="T70" fmla="*/ 4 w 15"/>
                  <a:gd name="T71" fmla="*/ 9 h 42"/>
                  <a:gd name="T72" fmla="*/ 4 w 15"/>
                  <a:gd name="T73" fmla="*/ 1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2"/>
                  <a:gd name="T113" fmla="*/ 15 w 1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2">
                    <a:moveTo>
                      <a:pt x="4" y="13"/>
                    </a:moveTo>
                    <a:lnTo>
                      <a:pt x="4" y="13"/>
                    </a:lnTo>
                    <a:lnTo>
                      <a:pt x="4" y="17"/>
                    </a:lnTo>
                    <a:lnTo>
                      <a:pt x="4" y="21"/>
                    </a:lnTo>
                    <a:lnTo>
                      <a:pt x="4" y="25"/>
                    </a:lnTo>
                    <a:lnTo>
                      <a:pt x="4" y="30"/>
                    </a:lnTo>
                    <a:lnTo>
                      <a:pt x="0" y="30"/>
                    </a:lnTo>
                    <a:lnTo>
                      <a:pt x="0" y="34"/>
                    </a:lnTo>
                    <a:lnTo>
                      <a:pt x="0" y="38"/>
                    </a:lnTo>
                    <a:lnTo>
                      <a:pt x="0" y="42"/>
                    </a:lnTo>
                    <a:lnTo>
                      <a:pt x="4" y="38"/>
                    </a:lnTo>
                    <a:lnTo>
                      <a:pt x="7" y="38"/>
                    </a:lnTo>
                    <a:lnTo>
                      <a:pt x="11" y="38"/>
                    </a:lnTo>
                    <a:lnTo>
                      <a:pt x="15" y="38"/>
                    </a:lnTo>
                    <a:lnTo>
                      <a:pt x="15" y="34"/>
                    </a:lnTo>
                    <a:lnTo>
                      <a:pt x="11" y="34"/>
                    </a:lnTo>
                    <a:lnTo>
                      <a:pt x="11" y="30"/>
                    </a:lnTo>
                    <a:lnTo>
                      <a:pt x="11" y="25"/>
                    </a:lnTo>
                    <a:lnTo>
                      <a:pt x="11" y="21"/>
                    </a:lnTo>
                    <a:lnTo>
                      <a:pt x="11" y="17"/>
                    </a:lnTo>
                    <a:lnTo>
                      <a:pt x="11" y="13"/>
                    </a:lnTo>
                    <a:lnTo>
                      <a:pt x="11" y="9"/>
                    </a:lnTo>
                    <a:lnTo>
                      <a:pt x="11" y="4"/>
                    </a:lnTo>
                    <a:lnTo>
                      <a:pt x="7" y="4"/>
                    </a:lnTo>
                    <a:lnTo>
                      <a:pt x="7" y="0"/>
                    </a:lnTo>
                    <a:lnTo>
                      <a:pt x="7" y="4"/>
                    </a:lnTo>
                    <a:lnTo>
                      <a:pt x="4" y="9"/>
                    </a:lnTo>
                    <a:lnTo>
                      <a:pt x="4" y="13"/>
                    </a:lnTo>
                    <a:close/>
                  </a:path>
                </a:pathLst>
              </a:custGeom>
              <a:solidFill>
                <a:srgbClr val="005E31"/>
              </a:solidFill>
              <a:ln w="6350">
                <a:solidFill>
                  <a:srgbClr val="005E31"/>
                </a:solidFill>
                <a:round/>
                <a:headEnd/>
                <a:tailEnd/>
              </a:ln>
            </p:spPr>
            <p:txBody>
              <a:bodyPr/>
              <a:lstStyle/>
              <a:p>
                <a:endParaRPr lang="fa-IR"/>
              </a:p>
            </p:txBody>
          </p:sp>
          <p:sp>
            <p:nvSpPr>
              <p:cNvPr id="967" name="Freeform 1616"/>
              <p:cNvSpPr>
                <a:spLocks/>
              </p:cNvSpPr>
              <p:nvPr/>
            </p:nvSpPr>
            <p:spPr bwMode="auto">
              <a:xfrm>
                <a:off x="1427" y="3456"/>
                <a:ext cx="56" cy="106"/>
              </a:xfrm>
              <a:custGeom>
                <a:avLst/>
                <a:gdLst>
                  <a:gd name="T0" fmla="*/ 15 w 56"/>
                  <a:gd name="T1" fmla="*/ 29 h 106"/>
                  <a:gd name="T2" fmla="*/ 15 w 56"/>
                  <a:gd name="T3" fmla="*/ 46 h 106"/>
                  <a:gd name="T4" fmla="*/ 11 w 56"/>
                  <a:gd name="T5" fmla="*/ 59 h 106"/>
                  <a:gd name="T6" fmla="*/ 11 w 56"/>
                  <a:gd name="T7" fmla="*/ 63 h 106"/>
                  <a:gd name="T8" fmla="*/ 11 w 56"/>
                  <a:gd name="T9" fmla="*/ 72 h 106"/>
                  <a:gd name="T10" fmla="*/ 11 w 56"/>
                  <a:gd name="T11" fmla="*/ 76 h 106"/>
                  <a:gd name="T12" fmla="*/ 7 w 56"/>
                  <a:gd name="T13" fmla="*/ 80 h 106"/>
                  <a:gd name="T14" fmla="*/ 7 w 56"/>
                  <a:gd name="T15" fmla="*/ 80 h 106"/>
                  <a:gd name="T16" fmla="*/ 3 w 56"/>
                  <a:gd name="T17" fmla="*/ 85 h 106"/>
                  <a:gd name="T18" fmla="*/ 3 w 56"/>
                  <a:gd name="T19" fmla="*/ 89 h 106"/>
                  <a:gd name="T20" fmla="*/ 0 w 56"/>
                  <a:gd name="T21" fmla="*/ 97 h 106"/>
                  <a:gd name="T22" fmla="*/ 0 w 56"/>
                  <a:gd name="T23" fmla="*/ 106 h 106"/>
                  <a:gd name="T24" fmla="*/ 0 w 56"/>
                  <a:gd name="T25" fmla="*/ 106 h 106"/>
                  <a:gd name="T26" fmla="*/ 7 w 56"/>
                  <a:gd name="T27" fmla="*/ 106 h 106"/>
                  <a:gd name="T28" fmla="*/ 22 w 56"/>
                  <a:gd name="T29" fmla="*/ 102 h 106"/>
                  <a:gd name="T30" fmla="*/ 22 w 56"/>
                  <a:gd name="T31" fmla="*/ 97 h 106"/>
                  <a:gd name="T32" fmla="*/ 26 w 56"/>
                  <a:gd name="T33" fmla="*/ 97 h 106"/>
                  <a:gd name="T34" fmla="*/ 30 w 56"/>
                  <a:gd name="T35" fmla="*/ 102 h 106"/>
                  <a:gd name="T36" fmla="*/ 30 w 56"/>
                  <a:gd name="T37" fmla="*/ 97 h 106"/>
                  <a:gd name="T38" fmla="*/ 34 w 56"/>
                  <a:gd name="T39" fmla="*/ 97 h 106"/>
                  <a:gd name="T40" fmla="*/ 34 w 56"/>
                  <a:gd name="T41" fmla="*/ 97 h 106"/>
                  <a:gd name="T42" fmla="*/ 41 w 56"/>
                  <a:gd name="T43" fmla="*/ 97 h 106"/>
                  <a:gd name="T44" fmla="*/ 45 w 56"/>
                  <a:gd name="T45" fmla="*/ 102 h 106"/>
                  <a:gd name="T46" fmla="*/ 49 w 56"/>
                  <a:gd name="T47" fmla="*/ 102 h 106"/>
                  <a:gd name="T48" fmla="*/ 56 w 56"/>
                  <a:gd name="T49" fmla="*/ 102 h 106"/>
                  <a:gd name="T50" fmla="*/ 56 w 56"/>
                  <a:gd name="T51" fmla="*/ 102 h 106"/>
                  <a:gd name="T52" fmla="*/ 56 w 56"/>
                  <a:gd name="T53" fmla="*/ 102 h 106"/>
                  <a:gd name="T54" fmla="*/ 52 w 56"/>
                  <a:gd name="T55" fmla="*/ 93 h 106"/>
                  <a:gd name="T56" fmla="*/ 49 w 56"/>
                  <a:gd name="T57" fmla="*/ 89 h 106"/>
                  <a:gd name="T58" fmla="*/ 45 w 56"/>
                  <a:gd name="T59" fmla="*/ 85 h 106"/>
                  <a:gd name="T60" fmla="*/ 45 w 56"/>
                  <a:gd name="T61" fmla="*/ 80 h 106"/>
                  <a:gd name="T62" fmla="*/ 45 w 56"/>
                  <a:gd name="T63" fmla="*/ 76 h 106"/>
                  <a:gd name="T64" fmla="*/ 45 w 56"/>
                  <a:gd name="T65" fmla="*/ 76 h 106"/>
                  <a:gd name="T66" fmla="*/ 45 w 56"/>
                  <a:gd name="T67" fmla="*/ 72 h 106"/>
                  <a:gd name="T68" fmla="*/ 41 w 56"/>
                  <a:gd name="T69" fmla="*/ 63 h 106"/>
                  <a:gd name="T70" fmla="*/ 41 w 56"/>
                  <a:gd name="T71" fmla="*/ 59 h 106"/>
                  <a:gd name="T72" fmla="*/ 41 w 56"/>
                  <a:gd name="T73" fmla="*/ 55 h 106"/>
                  <a:gd name="T74" fmla="*/ 41 w 56"/>
                  <a:gd name="T75" fmla="*/ 51 h 106"/>
                  <a:gd name="T76" fmla="*/ 41 w 56"/>
                  <a:gd name="T77" fmla="*/ 46 h 106"/>
                  <a:gd name="T78" fmla="*/ 41 w 56"/>
                  <a:gd name="T79" fmla="*/ 42 h 106"/>
                  <a:gd name="T80" fmla="*/ 37 w 56"/>
                  <a:gd name="T81" fmla="*/ 42 h 106"/>
                  <a:gd name="T82" fmla="*/ 37 w 56"/>
                  <a:gd name="T83" fmla="*/ 38 h 106"/>
                  <a:gd name="T84" fmla="*/ 37 w 56"/>
                  <a:gd name="T85" fmla="*/ 34 h 106"/>
                  <a:gd name="T86" fmla="*/ 37 w 56"/>
                  <a:gd name="T87" fmla="*/ 34 h 106"/>
                  <a:gd name="T88" fmla="*/ 37 w 56"/>
                  <a:gd name="T89" fmla="*/ 29 h 106"/>
                  <a:gd name="T90" fmla="*/ 37 w 56"/>
                  <a:gd name="T91" fmla="*/ 29 h 106"/>
                  <a:gd name="T92" fmla="*/ 34 w 56"/>
                  <a:gd name="T93" fmla="*/ 25 h 106"/>
                  <a:gd name="T94" fmla="*/ 34 w 56"/>
                  <a:gd name="T95" fmla="*/ 21 h 106"/>
                  <a:gd name="T96" fmla="*/ 34 w 56"/>
                  <a:gd name="T97" fmla="*/ 17 h 106"/>
                  <a:gd name="T98" fmla="*/ 34 w 56"/>
                  <a:gd name="T99" fmla="*/ 13 h 106"/>
                  <a:gd name="T100" fmla="*/ 34 w 56"/>
                  <a:gd name="T101" fmla="*/ 8 h 106"/>
                  <a:gd name="T102" fmla="*/ 30 w 56"/>
                  <a:gd name="T103" fmla="*/ 4 h 106"/>
                  <a:gd name="T104" fmla="*/ 30 w 56"/>
                  <a:gd name="T105" fmla="*/ 4 h 106"/>
                  <a:gd name="T106" fmla="*/ 26 w 56"/>
                  <a:gd name="T107" fmla="*/ 4 h 106"/>
                  <a:gd name="T108" fmla="*/ 26 w 56"/>
                  <a:gd name="T109" fmla="*/ 4 h 106"/>
                  <a:gd name="T110" fmla="*/ 26 w 56"/>
                  <a:gd name="T111" fmla="*/ 8 h 106"/>
                  <a:gd name="T112" fmla="*/ 26 w 56"/>
                  <a:gd name="T113" fmla="*/ 13 h 106"/>
                  <a:gd name="T114" fmla="*/ 22 w 56"/>
                  <a:gd name="T115" fmla="*/ 17 h 106"/>
                  <a:gd name="T116" fmla="*/ 18 w 56"/>
                  <a:gd name="T117" fmla="*/ 21 h 106"/>
                  <a:gd name="T118" fmla="*/ 18 w 56"/>
                  <a:gd name="T119" fmla="*/ 21 h 106"/>
                  <a:gd name="T120" fmla="*/ 18 w 56"/>
                  <a:gd name="T121" fmla="*/ 25 h 106"/>
                  <a:gd name="T122" fmla="*/ 18 w 56"/>
                  <a:gd name="T123" fmla="*/ 25 h 106"/>
                  <a:gd name="T124" fmla="*/ 15 w 56"/>
                  <a:gd name="T125" fmla="*/ 29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
                  <a:gd name="T190" fmla="*/ 0 h 106"/>
                  <a:gd name="T191" fmla="*/ 56 w 56"/>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 h="106">
                    <a:moveTo>
                      <a:pt x="15" y="29"/>
                    </a:moveTo>
                    <a:lnTo>
                      <a:pt x="15" y="29"/>
                    </a:lnTo>
                    <a:lnTo>
                      <a:pt x="15" y="46"/>
                    </a:lnTo>
                    <a:lnTo>
                      <a:pt x="11" y="51"/>
                    </a:lnTo>
                    <a:lnTo>
                      <a:pt x="11" y="59"/>
                    </a:lnTo>
                    <a:lnTo>
                      <a:pt x="11" y="63"/>
                    </a:lnTo>
                    <a:lnTo>
                      <a:pt x="11" y="72"/>
                    </a:lnTo>
                    <a:lnTo>
                      <a:pt x="11" y="76"/>
                    </a:lnTo>
                    <a:lnTo>
                      <a:pt x="7" y="80"/>
                    </a:lnTo>
                    <a:lnTo>
                      <a:pt x="7" y="85"/>
                    </a:lnTo>
                    <a:lnTo>
                      <a:pt x="3" y="85"/>
                    </a:lnTo>
                    <a:lnTo>
                      <a:pt x="3" y="89"/>
                    </a:lnTo>
                    <a:lnTo>
                      <a:pt x="3" y="97"/>
                    </a:lnTo>
                    <a:lnTo>
                      <a:pt x="0" y="97"/>
                    </a:lnTo>
                    <a:lnTo>
                      <a:pt x="0" y="102"/>
                    </a:lnTo>
                    <a:lnTo>
                      <a:pt x="0" y="106"/>
                    </a:lnTo>
                    <a:lnTo>
                      <a:pt x="3" y="106"/>
                    </a:lnTo>
                    <a:lnTo>
                      <a:pt x="7" y="106"/>
                    </a:lnTo>
                    <a:lnTo>
                      <a:pt x="15" y="102"/>
                    </a:lnTo>
                    <a:lnTo>
                      <a:pt x="22" y="102"/>
                    </a:lnTo>
                    <a:lnTo>
                      <a:pt x="22" y="97"/>
                    </a:lnTo>
                    <a:lnTo>
                      <a:pt x="26" y="97"/>
                    </a:lnTo>
                    <a:lnTo>
                      <a:pt x="30" y="102"/>
                    </a:lnTo>
                    <a:lnTo>
                      <a:pt x="30" y="97"/>
                    </a:lnTo>
                    <a:lnTo>
                      <a:pt x="34" y="97"/>
                    </a:lnTo>
                    <a:lnTo>
                      <a:pt x="41" y="97"/>
                    </a:lnTo>
                    <a:lnTo>
                      <a:pt x="41" y="102"/>
                    </a:lnTo>
                    <a:lnTo>
                      <a:pt x="45" y="102"/>
                    </a:lnTo>
                    <a:lnTo>
                      <a:pt x="49" y="102"/>
                    </a:lnTo>
                    <a:lnTo>
                      <a:pt x="52" y="102"/>
                    </a:lnTo>
                    <a:lnTo>
                      <a:pt x="56" y="102"/>
                    </a:lnTo>
                    <a:lnTo>
                      <a:pt x="56" y="97"/>
                    </a:lnTo>
                    <a:lnTo>
                      <a:pt x="52" y="93"/>
                    </a:lnTo>
                    <a:lnTo>
                      <a:pt x="49" y="93"/>
                    </a:lnTo>
                    <a:lnTo>
                      <a:pt x="49" y="89"/>
                    </a:lnTo>
                    <a:lnTo>
                      <a:pt x="45" y="85"/>
                    </a:lnTo>
                    <a:lnTo>
                      <a:pt x="45" y="80"/>
                    </a:lnTo>
                    <a:lnTo>
                      <a:pt x="45" y="76"/>
                    </a:lnTo>
                    <a:lnTo>
                      <a:pt x="45" y="72"/>
                    </a:lnTo>
                    <a:lnTo>
                      <a:pt x="41" y="68"/>
                    </a:lnTo>
                    <a:lnTo>
                      <a:pt x="41" y="63"/>
                    </a:lnTo>
                    <a:lnTo>
                      <a:pt x="41" y="59"/>
                    </a:lnTo>
                    <a:lnTo>
                      <a:pt x="41" y="55"/>
                    </a:lnTo>
                    <a:lnTo>
                      <a:pt x="41" y="51"/>
                    </a:lnTo>
                    <a:lnTo>
                      <a:pt x="41" y="46"/>
                    </a:lnTo>
                    <a:lnTo>
                      <a:pt x="41" y="42"/>
                    </a:lnTo>
                    <a:lnTo>
                      <a:pt x="37" y="42"/>
                    </a:lnTo>
                    <a:lnTo>
                      <a:pt x="37" y="38"/>
                    </a:lnTo>
                    <a:lnTo>
                      <a:pt x="37" y="34"/>
                    </a:lnTo>
                    <a:lnTo>
                      <a:pt x="37" y="29"/>
                    </a:lnTo>
                    <a:lnTo>
                      <a:pt x="37" y="25"/>
                    </a:lnTo>
                    <a:lnTo>
                      <a:pt x="34" y="25"/>
                    </a:lnTo>
                    <a:lnTo>
                      <a:pt x="34" y="21"/>
                    </a:lnTo>
                    <a:lnTo>
                      <a:pt x="34" y="17"/>
                    </a:lnTo>
                    <a:lnTo>
                      <a:pt x="34" y="13"/>
                    </a:lnTo>
                    <a:lnTo>
                      <a:pt x="34" y="8"/>
                    </a:lnTo>
                    <a:lnTo>
                      <a:pt x="30" y="4"/>
                    </a:lnTo>
                    <a:lnTo>
                      <a:pt x="30" y="0"/>
                    </a:lnTo>
                    <a:lnTo>
                      <a:pt x="26" y="4"/>
                    </a:lnTo>
                    <a:lnTo>
                      <a:pt x="26" y="8"/>
                    </a:lnTo>
                    <a:lnTo>
                      <a:pt x="26" y="13"/>
                    </a:lnTo>
                    <a:lnTo>
                      <a:pt x="22" y="13"/>
                    </a:lnTo>
                    <a:lnTo>
                      <a:pt x="22" y="17"/>
                    </a:lnTo>
                    <a:lnTo>
                      <a:pt x="18" y="21"/>
                    </a:lnTo>
                    <a:lnTo>
                      <a:pt x="18" y="25"/>
                    </a:lnTo>
                    <a:lnTo>
                      <a:pt x="18" y="29"/>
                    </a:lnTo>
                    <a:lnTo>
                      <a:pt x="15" y="29"/>
                    </a:lnTo>
                    <a:close/>
                  </a:path>
                </a:pathLst>
              </a:custGeom>
              <a:solidFill>
                <a:srgbClr val="005E31"/>
              </a:solidFill>
              <a:ln w="6350">
                <a:solidFill>
                  <a:srgbClr val="005E31"/>
                </a:solidFill>
                <a:round/>
                <a:headEnd/>
                <a:tailEnd/>
              </a:ln>
            </p:spPr>
            <p:txBody>
              <a:bodyPr/>
              <a:lstStyle/>
              <a:p>
                <a:endParaRPr lang="fa-IR"/>
              </a:p>
            </p:txBody>
          </p:sp>
          <p:sp>
            <p:nvSpPr>
              <p:cNvPr id="968" name="Freeform 1617"/>
              <p:cNvSpPr>
                <a:spLocks/>
              </p:cNvSpPr>
              <p:nvPr/>
            </p:nvSpPr>
            <p:spPr bwMode="auto">
              <a:xfrm>
                <a:off x="1807" y="3647"/>
                <a:ext cx="57" cy="38"/>
              </a:xfrm>
              <a:custGeom>
                <a:avLst/>
                <a:gdLst>
                  <a:gd name="T0" fmla="*/ 42 w 57"/>
                  <a:gd name="T1" fmla="*/ 21 h 38"/>
                  <a:gd name="T2" fmla="*/ 34 w 57"/>
                  <a:gd name="T3" fmla="*/ 17 h 38"/>
                  <a:gd name="T4" fmla="*/ 27 w 57"/>
                  <a:gd name="T5" fmla="*/ 17 h 38"/>
                  <a:gd name="T6" fmla="*/ 27 w 57"/>
                  <a:gd name="T7" fmla="*/ 12 h 38"/>
                  <a:gd name="T8" fmla="*/ 23 w 57"/>
                  <a:gd name="T9" fmla="*/ 12 h 38"/>
                  <a:gd name="T10" fmla="*/ 19 w 57"/>
                  <a:gd name="T11" fmla="*/ 12 h 38"/>
                  <a:gd name="T12" fmla="*/ 19 w 57"/>
                  <a:gd name="T13" fmla="*/ 8 h 38"/>
                  <a:gd name="T14" fmla="*/ 16 w 57"/>
                  <a:gd name="T15" fmla="*/ 8 h 38"/>
                  <a:gd name="T16" fmla="*/ 16 w 57"/>
                  <a:gd name="T17" fmla="*/ 8 h 38"/>
                  <a:gd name="T18" fmla="*/ 8 w 57"/>
                  <a:gd name="T19" fmla="*/ 0 h 38"/>
                  <a:gd name="T20" fmla="*/ 8 w 57"/>
                  <a:gd name="T21" fmla="*/ 0 h 38"/>
                  <a:gd name="T22" fmla="*/ 4 w 57"/>
                  <a:gd name="T23" fmla="*/ 4 h 38"/>
                  <a:gd name="T24" fmla="*/ 4 w 57"/>
                  <a:gd name="T25" fmla="*/ 17 h 38"/>
                  <a:gd name="T26" fmla="*/ 8 w 57"/>
                  <a:gd name="T27" fmla="*/ 17 h 38"/>
                  <a:gd name="T28" fmla="*/ 4 w 57"/>
                  <a:gd name="T29" fmla="*/ 17 h 38"/>
                  <a:gd name="T30" fmla="*/ 4 w 57"/>
                  <a:gd name="T31" fmla="*/ 21 h 38"/>
                  <a:gd name="T32" fmla="*/ 4 w 57"/>
                  <a:gd name="T33" fmla="*/ 21 h 38"/>
                  <a:gd name="T34" fmla="*/ 4 w 57"/>
                  <a:gd name="T35" fmla="*/ 25 h 38"/>
                  <a:gd name="T36" fmla="*/ 4 w 57"/>
                  <a:gd name="T37" fmla="*/ 29 h 38"/>
                  <a:gd name="T38" fmla="*/ 0 w 57"/>
                  <a:gd name="T39" fmla="*/ 34 h 38"/>
                  <a:gd name="T40" fmla="*/ 0 w 57"/>
                  <a:gd name="T41" fmla="*/ 34 h 38"/>
                  <a:gd name="T42" fmla="*/ 0 w 57"/>
                  <a:gd name="T43" fmla="*/ 38 h 38"/>
                  <a:gd name="T44" fmla="*/ 4 w 57"/>
                  <a:gd name="T45" fmla="*/ 38 h 38"/>
                  <a:gd name="T46" fmla="*/ 8 w 57"/>
                  <a:gd name="T47" fmla="*/ 34 h 38"/>
                  <a:gd name="T48" fmla="*/ 12 w 57"/>
                  <a:gd name="T49" fmla="*/ 34 h 38"/>
                  <a:gd name="T50" fmla="*/ 16 w 57"/>
                  <a:gd name="T51" fmla="*/ 34 h 38"/>
                  <a:gd name="T52" fmla="*/ 16 w 57"/>
                  <a:gd name="T53" fmla="*/ 34 h 38"/>
                  <a:gd name="T54" fmla="*/ 19 w 57"/>
                  <a:gd name="T55" fmla="*/ 34 h 38"/>
                  <a:gd name="T56" fmla="*/ 23 w 57"/>
                  <a:gd name="T57" fmla="*/ 34 h 38"/>
                  <a:gd name="T58" fmla="*/ 27 w 57"/>
                  <a:gd name="T59" fmla="*/ 34 h 38"/>
                  <a:gd name="T60" fmla="*/ 31 w 57"/>
                  <a:gd name="T61" fmla="*/ 38 h 38"/>
                  <a:gd name="T62" fmla="*/ 31 w 57"/>
                  <a:gd name="T63" fmla="*/ 38 h 38"/>
                  <a:gd name="T64" fmla="*/ 34 w 57"/>
                  <a:gd name="T65" fmla="*/ 34 h 38"/>
                  <a:gd name="T66" fmla="*/ 34 w 57"/>
                  <a:gd name="T67" fmla="*/ 34 h 38"/>
                  <a:gd name="T68" fmla="*/ 38 w 57"/>
                  <a:gd name="T69" fmla="*/ 38 h 38"/>
                  <a:gd name="T70" fmla="*/ 38 w 57"/>
                  <a:gd name="T71" fmla="*/ 38 h 38"/>
                  <a:gd name="T72" fmla="*/ 42 w 57"/>
                  <a:gd name="T73" fmla="*/ 38 h 38"/>
                  <a:gd name="T74" fmla="*/ 46 w 57"/>
                  <a:gd name="T75" fmla="*/ 34 h 38"/>
                  <a:gd name="T76" fmla="*/ 50 w 57"/>
                  <a:gd name="T77" fmla="*/ 38 h 38"/>
                  <a:gd name="T78" fmla="*/ 53 w 57"/>
                  <a:gd name="T79" fmla="*/ 34 h 38"/>
                  <a:gd name="T80" fmla="*/ 53 w 57"/>
                  <a:gd name="T81" fmla="*/ 34 h 38"/>
                  <a:gd name="T82" fmla="*/ 57 w 57"/>
                  <a:gd name="T83" fmla="*/ 34 h 38"/>
                  <a:gd name="T84" fmla="*/ 53 w 57"/>
                  <a:gd name="T85" fmla="*/ 34 h 38"/>
                  <a:gd name="T86" fmla="*/ 53 w 57"/>
                  <a:gd name="T87" fmla="*/ 29 h 38"/>
                  <a:gd name="T88" fmla="*/ 50 w 57"/>
                  <a:gd name="T89" fmla="*/ 29 h 38"/>
                  <a:gd name="T90" fmla="*/ 50 w 57"/>
                  <a:gd name="T91" fmla="*/ 25 h 38"/>
                  <a:gd name="T92" fmla="*/ 46 w 57"/>
                  <a:gd name="T93" fmla="*/ 25 h 38"/>
                  <a:gd name="T94" fmla="*/ 46 w 57"/>
                  <a:gd name="T95" fmla="*/ 25 h 38"/>
                  <a:gd name="T96" fmla="*/ 42 w 57"/>
                  <a:gd name="T97" fmla="*/ 21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38"/>
                  <a:gd name="T149" fmla="*/ 57 w 5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38">
                    <a:moveTo>
                      <a:pt x="42" y="21"/>
                    </a:moveTo>
                    <a:lnTo>
                      <a:pt x="42" y="21"/>
                    </a:lnTo>
                    <a:lnTo>
                      <a:pt x="34" y="21"/>
                    </a:lnTo>
                    <a:lnTo>
                      <a:pt x="34" y="17"/>
                    </a:lnTo>
                    <a:lnTo>
                      <a:pt x="31" y="17"/>
                    </a:lnTo>
                    <a:lnTo>
                      <a:pt x="27" y="17"/>
                    </a:lnTo>
                    <a:lnTo>
                      <a:pt x="27" y="12"/>
                    </a:lnTo>
                    <a:lnTo>
                      <a:pt x="23" y="12"/>
                    </a:lnTo>
                    <a:lnTo>
                      <a:pt x="19" y="12"/>
                    </a:lnTo>
                    <a:lnTo>
                      <a:pt x="19" y="8"/>
                    </a:lnTo>
                    <a:lnTo>
                      <a:pt x="16" y="8"/>
                    </a:lnTo>
                    <a:lnTo>
                      <a:pt x="12" y="4"/>
                    </a:lnTo>
                    <a:lnTo>
                      <a:pt x="8" y="0"/>
                    </a:lnTo>
                    <a:lnTo>
                      <a:pt x="4" y="0"/>
                    </a:lnTo>
                    <a:lnTo>
                      <a:pt x="4" y="4"/>
                    </a:lnTo>
                    <a:lnTo>
                      <a:pt x="4" y="8"/>
                    </a:lnTo>
                    <a:lnTo>
                      <a:pt x="4" y="17"/>
                    </a:lnTo>
                    <a:lnTo>
                      <a:pt x="8" y="17"/>
                    </a:lnTo>
                    <a:lnTo>
                      <a:pt x="4" y="17"/>
                    </a:lnTo>
                    <a:lnTo>
                      <a:pt x="4" y="21"/>
                    </a:lnTo>
                    <a:lnTo>
                      <a:pt x="4" y="25"/>
                    </a:lnTo>
                    <a:lnTo>
                      <a:pt x="4" y="29"/>
                    </a:lnTo>
                    <a:lnTo>
                      <a:pt x="0" y="29"/>
                    </a:lnTo>
                    <a:lnTo>
                      <a:pt x="0" y="34"/>
                    </a:lnTo>
                    <a:lnTo>
                      <a:pt x="0" y="38"/>
                    </a:lnTo>
                    <a:lnTo>
                      <a:pt x="4" y="38"/>
                    </a:lnTo>
                    <a:lnTo>
                      <a:pt x="8" y="34"/>
                    </a:lnTo>
                    <a:lnTo>
                      <a:pt x="12" y="34"/>
                    </a:lnTo>
                    <a:lnTo>
                      <a:pt x="16" y="34"/>
                    </a:lnTo>
                    <a:lnTo>
                      <a:pt x="19" y="34"/>
                    </a:lnTo>
                    <a:lnTo>
                      <a:pt x="23" y="34"/>
                    </a:lnTo>
                    <a:lnTo>
                      <a:pt x="27" y="34"/>
                    </a:lnTo>
                    <a:lnTo>
                      <a:pt x="31" y="38"/>
                    </a:lnTo>
                    <a:lnTo>
                      <a:pt x="34" y="38"/>
                    </a:lnTo>
                    <a:lnTo>
                      <a:pt x="34" y="34"/>
                    </a:lnTo>
                    <a:lnTo>
                      <a:pt x="38" y="34"/>
                    </a:lnTo>
                    <a:lnTo>
                      <a:pt x="38" y="38"/>
                    </a:lnTo>
                    <a:lnTo>
                      <a:pt x="42" y="38"/>
                    </a:lnTo>
                    <a:lnTo>
                      <a:pt x="42" y="34"/>
                    </a:lnTo>
                    <a:lnTo>
                      <a:pt x="46" y="34"/>
                    </a:lnTo>
                    <a:lnTo>
                      <a:pt x="50" y="38"/>
                    </a:lnTo>
                    <a:lnTo>
                      <a:pt x="53" y="34"/>
                    </a:lnTo>
                    <a:lnTo>
                      <a:pt x="57" y="34"/>
                    </a:lnTo>
                    <a:lnTo>
                      <a:pt x="53" y="34"/>
                    </a:lnTo>
                    <a:lnTo>
                      <a:pt x="53" y="29"/>
                    </a:lnTo>
                    <a:lnTo>
                      <a:pt x="50" y="29"/>
                    </a:lnTo>
                    <a:lnTo>
                      <a:pt x="50" y="25"/>
                    </a:lnTo>
                    <a:lnTo>
                      <a:pt x="46" y="25"/>
                    </a:lnTo>
                    <a:lnTo>
                      <a:pt x="42" y="21"/>
                    </a:lnTo>
                    <a:close/>
                  </a:path>
                </a:pathLst>
              </a:custGeom>
              <a:solidFill>
                <a:srgbClr val="000000"/>
              </a:solidFill>
              <a:ln w="6350">
                <a:solidFill>
                  <a:srgbClr val="000000"/>
                </a:solidFill>
                <a:round/>
                <a:headEnd/>
                <a:tailEnd/>
              </a:ln>
            </p:spPr>
            <p:txBody>
              <a:bodyPr/>
              <a:lstStyle/>
              <a:p>
                <a:endParaRPr lang="fa-IR"/>
              </a:p>
            </p:txBody>
          </p:sp>
          <p:sp>
            <p:nvSpPr>
              <p:cNvPr id="969" name="Freeform 1618"/>
              <p:cNvSpPr>
                <a:spLocks/>
              </p:cNvSpPr>
              <p:nvPr/>
            </p:nvSpPr>
            <p:spPr bwMode="auto">
              <a:xfrm>
                <a:off x="1792" y="3659"/>
                <a:ext cx="19" cy="9"/>
              </a:xfrm>
              <a:custGeom>
                <a:avLst/>
                <a:gdLst>
                  <a:gd name="T0" fmla="*/ 15 w 19"/>
                  <a:gd name="T1" fmla="*/ 9 h 9"/>
                  <a:gd name="T2" fmla="*/ 15 w 19"/>
                  <a:gd name="T3" fmla="*/ 9 h 9"/>
                  <a:gd name="T4" fmla="*/ 15 w 19"/>
                  <a:gd name="T5" fmla="*/ 9 h 9"/>
                  <a:gd name="T6" fmla="*/ 15 w 19"/>
                  <a:gd name="T7" fmla="*/ 9 h 9"/>
                  <a:gd name="T8" fmla="*/ 15 w 19"/>
                  <a:gd name="T9" fmla="*/ 5 h 9"/>
                  <a:gd name="T10" fmla="*/ 15 w 19"/>
                  <a:gd name="T11" fmla="*/ 5 h 9"/>
                  <a:gd name="T12" fmla="*/ 12 w 19"/>
                  <a:gd name="T13" fmla="*/ 5 h 9"/>
                  <a:gd name="T14" fmla="*/ 8 w 19"/>
                  <a:gd name="T15" fmla="*/ 0 h 9"/>
                  <a:gd name="T16" fmla="*/ 4 w 19"/>
                  <a:gd name="T17" fmla="*/ 0 h 9"/>
                  <a:gd name="T18" fmla="*/ 0 w 19"/>
                  <a:gd name="T19" fmla="*/ 0 h 9"/>
                  <a:gd name="T20" fmla="*/ 0 w 19"/>
                  <a:gd name="T21" fmla="*/ 5 h 9"/>
                  <a:gd name="T22" fmla="*/ 12 w 19"/>
                  <a:gd name="T23" fmla="*/ 5 h 9"/>
                  <a:gd name="T24" fmla="*/ 15 w 19"/>
                  <a:gd name="T25" fmla="*/ 9 h 9"/>
                  <a:gd name="T26" fmla="*/ 19 w 19"/>
                  <a:gd name="T27" fmla="*/ 9 h 9"/>
                  <a:gd name="T28" fmla="*/ 15 w 19"/>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15" y="9"/>
                    </a:moveTo>
                    <a:lnTo>
                      <a:pt x="15" y="9"/>
                    </a:lnTo>
                    <a:lnTo>
                      <a:pt x="15" y="5"/>
                    </a:lnTo>
                    <a:lnTo>
                      <a:pt x="12" y="5"/>
                    </a:lnTo>
                    <a:lnTo>
                      <a:pt x="8" y="0"/>
                    </a:lnTo>
                    <a:lnTo>
                      <a:pt x="4" y="0"/>
                    </a:lnTo>
                    <a:lnTo>
                      <a:pt x="0" y="0"/>
                    </a:lnTo>
                    <a:lnTo>
                      <a:pt x="0" y="5"/>
                    </a:lnTo>
                    <a:lnTo>
                      <a:pt x="12" y="5"/>
                    </a:lnTo>
                    <a:lnTo>
                      <a:pt x="15" y="9"/>
                    </a:lnTo>
                    <a:lnTo>
                      <a:pt x="19" y="9"/>
                    </a:lnTo>
                    <a:lnTo>
                      <a:pt x="15" y="9"/>
                    </a:lnTo>
                    <a:close/>
                  </a:path>
                </a:pathLst>
              </a:custGeom>
              <a:solidFill>
                <a:srgbClr val="000000"/>
              </a:solidFill>
              <a:ln w="6350">
                <a:solidFill>
                  <a:srgbClr val="000000"/>
                </a:solidFill>
                <a:round/>
                <a:headEnd/>
                <a:tailEnd/>
              </a:ln>
            </p:spPr>
            <p:txBody>
              <a:bodyPr/>
              <a:lstStyle/>
              <a:p>
                <a:endParaRPr lang="fa-IR"/>
              </a:p>
            </p:txBody>
          </p:sp>
          <p:sp>
            <p:nvSpPr>
              <p:cNvPr id="970" name="Freeform 1619"/>
              <p:cNvSpPr>
                <a:spLocks/>
              </p:cNvSpPr>
              <p:nvPr/>
            </p:nvSpPr>
            <p:spPr bwMode="auto">
              <a:xfrm>
                <a:off x="1789" y="3638"/>
                <a:ext cx="7" cy="26"/>
              </a:xfrm>
              <a:custGeom>
                <a:avLst/>
                <a:gdLst>
                  <a:gd name="T0" fmla="*/ 0 w 7"/>
                  <a:gd name="T1" fmla="*/ 0 h 26"/>
                  <a:gd name="T2" fmla="*/ 0 w 7"/>
                  <a:gd name="T3" fmla="*/ 0 h 26"/>
                  <a:gd name="T4" fmla="*/ 0 w 7"/>
                  <a:gd name="T5" fmla="*/ 26 h 26"/>
                  <a:gd name="T6" fmla="*/ 7 w 7"/>
                  <a:gd name="T7" fmla="*/ 21 h 26"/>
                  <a:gd name="T8" fmla="*/ 3 w 7"/>
                  <a:gd name="T9" fmla="*/ 0 h 26"/>
                  <a:gd name="T10" fmla="*/ 0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0" y="0"/>
                    </a:moveTo>
                    <a:lnTo>
                      <a:pt x="0" y="0"/>
                    </a:lnTo>
                    <a:lnTo>
                      <a:pt x="0" y="26"/>
                    </a:lnTo>
                    <a:lnTo>
                      <a:pt x="7" y="21"/>
                    </a:lnTo>
                    <a:lnTo>
                      <a:pt x="3" y="0"/>
                    </a:lnTo>
                    <a:lnTo>
                      <a:pt x="0" y="0"/>
                    </a:lnTo>
                    <a:close/>
                  </a:path>
                </a:pathLst>
              </a:custGeom>
              <a:solidFill>
                <a:srgbClr val="000000"/>
              </a:solidFill>
              <a:ln w="6350">
                <a:solidFill>
                  <a:srgbClr val="000000"/>
                </a:solidFill>
                <a:round/>
                <a:headEnd/>
                <a:tailEnd/>
              </a:ln>
            </p:spPr>
            <p:txBody>
              <a:bodyPr/>
              <a:lstStyle/>
              <a:p>
                <a:endParaRPr lang="fa-IR"/>
              </a:p>
            </p:txBody>
          </p:sp>
          <p:sp>
            <p:nvSpPr>
              <p:cNvPr id="971" name="Freeform 1620"/>
              <p:cNvSpPr>
                <a:spLocks/>
              </p:cNvSpPr>
              <p:nvPr/>
            </p:nvSpPr>
            <p:spPr bwMode="auto">
              <a:xfrm>
                <a:off x="1815" y="3647"/>
                <a:ext cx="19" cy="42"/>
              </a:xfrm>
              <a:custGeom>
                <a:avLst/>
                <a:gdLst>
                  <a:gd name="T0" fmla="*/ 8 w 19"/>
                  <a:gd name="T1" fmla="*/ 12 h 42"/>
                  <a:gd name="T2" fmla="*/ 4 w 19"/>
                  <a:gd name="T3" fmla="*/ 21 h 42"/>
                  <a:gd name="T4" fmla="*/ 4 w 19"/>
                  <a:gd name="T5" fmla="*/ 25 h 42"/>
                  <a:gd name="T6" fmla="*/ 4 w 19"/>
                  <a:gd name="T7" fmla="*/ 29 h 42"/>
                  <a:gd name="T8" fmla="*/ 4 w 19"/>
                  <a:gd name="T9" fmla="*/ 29 h 42"/>
                  <a:gd name="T10" fmla="*/ 4 w 19"/>
                  <a:gd name="T11" fmla="*/ 34 h 42"/>
                  <a:gd name="T12" fmla="*/ 4 w 19"/>
                  <a:gd name="T13" fmla="*/ 34 h 42"/>
                  <a:gd name="T14" fmla="*/ 0 w 19"/>
                  <a:gd name="T15" fmla="*/ 42 h 42"/>
                  <a:gd name="T16" fmla="*/ 0 w 19"/>
                  <a:gd name="T17" fmla="*/ 42 h 42"/>
                  <a:gd name="T18" fmla="*/ 4 w 19"/>
                  <a:gd name="T19" fmla="*/ 42 h 42"/>
                  <a:gd name="T20" fmla="*/ 8 w 19"/>
                  <a:gd name="T21" fmla="*/ 38 h 42"/>
                  <a:gd name="T22" fmla="*/ 11 w 19"/>
                  <a:gd name="T23" fmla="*/ 38 h 42"/>
                  <a:gd name="T24" fmla="*/ 11 w 19"/>
                  <a:gd name="T25" fmla="*/ 38 h 42"/>
                  <a:gd name="T26" fmla="*/ 11 w 19"/>
                  <a:gd name="T27" fmla="*/ 38 h 42"/>
                  <a:gd name="T28" fmla="*/ 15 w 19"/>
                  <a:gd name="T29" fmla="*/ 38 h 42"/>
                  <a:gd name="T30" fmla="*/ 15 w 19"/>
                  <a:gd name="T31" fmla="*/ 42 h 42"/>
                  <a:gd name="T32" fmla="*/ 19 w 19"/>
                  <a:gd name="T33" fmla="*/ 42 h 42"/>
                  <a:gd name="T34" fmla="*/ 19 w 19"/>
                  <a:gd name="T35" fmla="*/ 42 h 42"/>
                  <a:gd name="T36" fmla="*/ 15 w 19"/>
                  <a:gd name="T37" fmla="*/ 34 h 42"/>
                  <a:gd name="T38" fmla="*/ 15 w 19"/>
                  <a:gd name="T39" fmla="*/ 34 h 42"/>
                  <a:gd name="T40" fmla="*/ 15 w 19"/>
                  <a:gd name="T41" fmla="*/ 29 h 42"/>
                  <a:gd name="T42" fmla="*/ 15 w 19"/>
                  <a:gd name="T43" fmla="*/ 25 h 42"/>
                  <a:gd name="T44" fmla="*/ 15 w 19"/>
                  <a:gd name="T45" fmla="*/ 25 h 42"/>
                  <a:gd name="T46" fmla="*/ 15 w 19"/>
                  <a:gd name="T47" fmla="*/ 21 h 42"/>
                  <a:gd name="T48" fmla="*/ 15 w 19"/>
                  <a:gd name="T49" fmla="*/ 17 h 42"/>
                  <a:gd name="T50" fmla="*/ 11 w 19"/>
                  <a:gd name="T51" fmla="*/ 17 h 42"/>
                  <a:gd name="T52" fmla="*/ 15 w 19"/>
                  <a:gd name="T53" fmla="*/ 12 h 42"/>
                  <a:gd name="T54" fmla="*/ 11 w 19"/>
                  <a:gd name="T55" fmla="*/ 12 h 42"/>
                  <a:gd name="T56" fmla="*/ 11 w 19"/>
                  <a:gd name="T57" fmla="*/ 8 h 42"/>
                  <a:gd name="T58" fmla="*/ 11 w 19"/>
                  <a:gd name="T59" fmla="*/ 8 h 42"/>
                  <a:gd name="T60" fmla="*/ 11 w 19"/>
                  <a:gd name="T61" fmla="*/ 4 h 42"/>
                  <a:gd name="T62" fmla="*/ 11 w 19"/>
                  <a:gd name="T63" fmla="*/ 0 h 42"/>
                  <a:gd name="T64" fmla="*/ 8 w 19"/>
                  <a:gd name="T65" fmla="*/ 4 h 42"/>
                  <a:gd name="T66" fmla="*/ 8 w 19"/>
                  <a:gd name="T67" fmla="*/ 4 h 42"/>
                  <a:gd name="T68" fmla="*/ 8 w 19"/>
                  <a:gd name="T69" fmla="*/ 8 h 42"/>
                  <a:gd name="T70" fmla="*/ 8 w 19"/>
                  <a:gd name="T71" fmla="*/ 12 h 42"/>
                  <a:gd name="T72" fmla="*/ 8 w 19"/>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8" y="12"/>
                    </a:moveTo>
                    <a:lnTo>
                      <a:pt x="8" y="12"/>
                    </a:lnTo>
                    <a:lnTo>
                      <a:pt x="8" y="17"/>
                    </a:lnTo>
                    <a:lnTo>
                      <a:pt x="4" y="21"/>
                    </a:lnTo>
                    <a:lnTo>
                      <a:pt x="4" y="25"/>
                    </a:lnTo>
                    <a:lnTo>
                      <a:pt x="4" y="29"/>
                    </a:lnTo>
                    <a:lnTo>
                      <a:pt x="4" y="34"/>
                    </a:lnTo>
                    <a:lnTo>
                      <a:pt x="0" y="38"/>
                    </a:lnTo>
                    <a:lnTo>
                      <a:pt x="0" y="42"/>
                    </a:lnTo>
                    <a:lnTo>
                      <a:pt x="4" y="42"/>
                    </a:lnTo>
                    <a:lnTo>
                      <a:pt x="8" y="38"/>
                    </a:lnTo>
                    <a:lnTo>
                      <a:pt x="11" y="38"/>
                    </a:lnTo>
                    <a:lnTo>
                      <a:pt x="15" y="38"/>
                    </a:lnTo>
                    <a:lnTo>
                      <a:pt x="15" y="42"/>
                    </a:lnTo>
                    <a:lnTo>
                      <a:pt x="19" y="42"/>
                    </a:lnTo>
                    <a:lnTo>
                      <a:pt x="19" y="38"/>
                    </a:lnTo>
                    <a:lnTo>
                      <a:pt x="15" y="34"/>
                    </a:lnTo>
                    <a:lnTo>
                      <a:pt x="15" y="29"/>
                    </a:lnTo>
                    <a:lnTo>
                      <a:pt x="15" y="25"/>
                    </a:lnTo>
                    <a:lnTo>
                      <a:pt x="15" y="21"/>
                    </a:lnTo>
                    <a:lnTo>
                      <a:pt x="15" y="17"/>
                    </a:lnTo>
                    <a:lnTo>
                      <a:pt x="11" y="17"/>
                    </a:lnTo>
                    <a:lnTo>
                      <a:pt x="15" y="12"/>
                    </a:lnTo>
                    <a:lnTo>
                      <a:pt x="11" y="12"/>
                    </a:lnTo>
                    <a:lnTo>
                      <a:pt x="11" y="8"/>
                    </a:lnTo>
                    <a:lnTo>
                      <a:pt x="11" y="4"/>
                    </a:lnTo>
                    <a:lnTo>
                      <a:pt x="11" y="0"/>
                    </a:lnTo>
                    <a:lnTo>
                      <a:pt x="8" y="4"/>
                    </a:lnTo>
                    <a:lnTo>
                      <a:pt x="8" y="8"/>
                    </a:lnTo>
                    <a:lnTo>
                      <a:pt x="8" y="12"/>
                    </a:lnTo>
                    <a:close/>
                  </a:path>
                </a:pathLst>
              </a:custGeom>
              <a:solidFill>
                <a:srgbClr val="005E31"/>
              </a:solidFill>
              <a:ln w="6350">
                <a:solidFill>
                  <a:srgbClr val="005E31"/>
                </a:solidFill>
                <a:round/>
                <a:headEnd/>
                <a:tailEnd/>
              </a:ln>
            </p:spPr>
            <p:txBody>
              <a:bodyPr/>
              <a:lstStyle/>
              <a:p>
                <a:endParaRPr lang="fa-IR"/>
              </a:p>
            </p:txBody>
          </p:sp>
          <p:sp>
            <p:nvSpPr>
              <p:cNvPr id="972" name="Freeform 1621"/>
              <p:cNvSpPr>
                <a:spLocks/>
              </p:cNvSpPr>
              <p:nvPr/>
            </p:nvSpPr>
            <p:spPr bwMode="auto">
              <a:xfrm>
                <a:off x="2343" y="3519"/>
                <a:ext cx="34" cy="30"/>
              </a:xfrm>
              <a:custGeom>
                <a:avLst/>
                <a:gdLst>
                  <a:gd name="T0" fmla="*/ 0 w 34"/>
                  <a:gd name="T1" fmla="*/ 9 h 30"/>
                  <a:gd name="T2" fmla="*/ 0 w 34"/>
                  <a:gd name="T3" fmla="*/ 9 h 30"/>
                  <a:gd name="T4" fmla="*/ 0 w 34"/>
                  <a:gd name="T5" fmla="*/ 13 h 30"/>
                  <a:gd name="T6" fmla="*/ 0 w 34"/>
                  <a:gd name="T7" fmla="*/ 13 h 30"/>
                  <a:gd name="T8" fmla="*/ 0 w 34"/>
                  <a:gd name="T9" fmla="*/ 17 h 30"/>
                  <a:gd name="T10" fmla="*/ 0 w 34"/>
                  <a:gd name="T11" fmla="*/ 17 h 30"/>
                  <a:gd name="T12" fmla="*/ 0 w 34"/>
                  <a:gd name="T13" fmla="*/ 22 h 30"/>
                  <a:gd name="T14" fmla="*/ 4 w 34"/>
                  <a:gd name="T15" fmla="*/ 22 h 30"/>
                  <a:gd name="T16" fmla="*/ 4 w 34"/>
                  <a:gd name="T17" fmla="*/ 26 h 30"/>
                  <a:gd name="T18" fmla="*/ 4 w 34"/>
                  <a:gd name="T19" fmla="*/ 26 h 30"/>
                  <a:gd name="T20" fmla="*/ 8 w 34"/>
                  <a:gd name="T21" fmla="*/ 26 h 30"/>
                  <a:gd name="T22" fmla="*/ 8 w 34"/>
                  <a:gd name="T23" fmla="*/ 26 h 30"/>
                  <a:gd name="T24" fmla="*/ 8 w 34"/>
                  <a:gd name="T25" fmla="*/ 26 h 30"/>
                  <a:gd name="T26" fmla="*/ 11 w 34"/>
                  <a:gd name="T27" fmla="*/ 30 h 30"/>
                  <a:gd name="T28" fmla="*/ 15 w 34"/>
                  <a:gd name="T29" fmla="*/ 30 h 30"/>
                  <a:gd name="T30" fmla="*/ 19 w 34"/>
                  <a:gd name="T31" fmla="*/ 30 h 30"/>
                  <a:gd name="T32" fmla="*/ 23 w 34"/>
                  <a:gd name="T33" fmla="*/ 30 h 30"/>
                  <a:gd name="T34" fmla="*/ 23 w 34"/>
                  <a:gd name="T35" fmla="*/ 26 h 30"/>
                  <a:gd name="T36" fmla="*/ 26 w 34"/>
                  <a:gd name="T37" fmla="*/ 26 h 30"/>
                  <a:gd name="T38" fmla="*/ 30 w 34"/>
                  <a:gd name="T39" fmla="*/ 22 h 30"/>
                  <a:gd name="T40" fmla="*/ 30 w 34"/>
                  <a:gd name="T41" fmla="*/ 22 h 30"/>
                  <a:gd name="T42" fmla="*/ 30 w 34"/>
                  <a:gd name="T43" fmla="*/ 22 h 30"/>
                  <a:gd name="T44" fmla="*/ 34 w 34"/>
                  <a:gd name="T45" fmla="*/ 17 h 30"/>
                  <a:gd name="T46" fmla="*/ 34 w 34"/>
                  <a:gd name="T47" fmla="*/ 17 h 30"/>
                  <a:gd name="T48" fmla="*/ 34 w 34"/>
                  <a:gd name="T49" fmla="*/ 13 h 30"/>
                  <a:gd name="T50" fmla="*/ 34 w 34"/>
                  <a:gd name="T51" fmla="*/ 13 h 30"/>
                  <a:gd name="T52" fmla="*/ 34 w 34"/>
                  <a:gd name="T53" fmla="*/ 13 h 30"/>
                  <a:gd name="T54" fmla="*/ 30 w 34"/>
                  <a:gd name="T55" fmla="*/ 9 h 30"/>
                  <a:gd name="T56" fmla="*/ 30 w 34"/>
                  <a:gd name="T57" fmla="*/ 9 h 30"/>
                  <a:gd name="T58" fmla="*/ 30 w 34"/>
                  <a:gd name="T59" fmla="*/ 9 h 30"/>
                  <a:gd name="T60" fmla="*/ 26 w 34"/>
                  <a:gd name="T61" fmla="*/ 5 h 30"/>
                  <a:gd name="T62" fmla="*/ 26 w 34"/>
                  <a:gd name="T63" fmla="*/ 5 h 30"/>
                  <a:gd name="T64" fmla="*/ 23 w 34"/>
                  <a:gd name="T65" fmla="*/ 5 h 30"/>
                  <a:gd name="T66" fmla="*/ 19 w 34"/>
                  <a:gd name="T67" fmla="*/ 0 h 30"/>
                  <a:gd name="T68" fmla="*/ 19 w 34"/>
                  <a:gd name="T69" fmla="*/ 0 h 30"/>
                  <a:gd name="T70" fmla="*/ 15 w 34"/>
                  <a:gd name="T71" fmla="*/ 0 h 30"/>
                  <a:gd name="T72" fmla="*/ 11 w 34"/>
                  <a:gd name="T73" fmla="*/ 0 h 30"/>
                  <a:gd name="T74" fmla="*/ 8 w 34"/>
                  <a:gd name="T75" fmla="*/ 0 h 30"/>
                  <a:gd name="T76" fmla="*/ 8 w 34"/>
                  <a:gd name="T77" fmla="*/ 0 h 30"/>
                  <a:gd name="T78" fmla="*/ 4 w 34"/>
                  <a:gd name="T79" fmla="*/ 5 h 30"/>
                  <a:gd name="T80" fmla="*/ 4 w 34"/>
                  <a:gd name="T81" fmla="*/ 5 h 30"/>
                  <a:gd name="T82" fmla="*/ 0 w 34"/>
                  <a:gd name="T83" fmla="*/ 5 h 30"/>
                  <a:gd name="T84" fmla="*/ 0 w 34"/>
                  <a:gd name="T85" fmla="*/ 5 h 30"/>
                  <a:gd name="T86" fmla="*/ 0 w 34"/>
                  <a:gd name="T87" fmla="*/ 5 h 30"/>
                  <a:gd name="T88" fmla="*/ 0 w 34"/>
                  <a:gd name="T89" fmla="*/ 9 h 30"/>
                  <a:gd name="T90" fmla="*/ 0 w 34"/>
                  <a:gd name="T91" fmla="*/ 9 h 30"/>
                  <a:gd name="T92" fmla="*/ 0 w 34"/>
                  <a:gd name="T93" fmla="*/ 9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30"/>
                  <a:gd name="T143" fmla="*/ 34 w 34"/>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30">
                    <a:moveTo>
                      <a:pt x="0" y="9"/>
                    </a:moveTo>
                    <a:lnTo>
                      <a:pt x="0" y="9"/>
                    </a:lnTo>
                    <a:lnTo>
                      <a:pt x="0" y="13"/>
                    </a:lnTo>
                    <a:lnTo>
                      <a:pt x="0" y="17"/>
                    </a:lnTo>
                    <a:lnTo>
                      <a:pt x="0" y="22"/>
                    </a:lnTo>
                    <a:lnTo>
                      <a:pt x="4" y="22"/>
                    </a:lnTo>
                    <a:lnTo>
                      <a:pt x="4" y="26"/>
                    </a:lnTo>
                    <a:lnTo>
                      <a:pt x="8" y="26"/>
                    </a:lnTo>
                    <a:lnTo>
                      <a:pt x="11" y="30"/>
                    </a:lnTo>
                    <a:lnTo>
                      <a:pt x="15" y="30"/>
                    </a:lnTo>
                    <a:lnTo>
                      <a:pt x="19" y="30"/>
                    </a:lnTo>
                    <a:lnTo>
                      <a:pt x="23" y="30"/>
                    </a:lnTo>
                    <a:lnTo>
                      <a:pt x="23" y="26"/>
                    </a:lnTo>
                    <a:lnTo>
                      <a:pt x="26" y="26"/>
                    </a:lnTo>
                    <a:lnTo>
                      <a:pt x="30" y="22"/>
                    </a:lnTo>
                    <a:lnTo>
                      <a:pt x="34" y="17"/>
                    </a:lnTo>
                    <a:lnTo>
                      <a:pt x="34" y="13"/>
                    </a:lnTo>
                    <a:lnTo>
                      <a:pt x="30" y="9"/>
                    </a:lnTo>
                    <a:lnTo>
                      <a:pt x="26" y="5"/>
                    </a:lnTo>
                    <a:lnTo>
                      <a:pt x="23" y="5"/>
                    </a:lnTo>
                    <a:lnTo>
                      <a:pt x="19" y="0"/>
                    </a:lnTo>
                    <a:lnTo>
                      <a:pt x="15" y="0"/>
                    </a:lnTo>
                    <a:lnTo>
                      <a:pt x="11" y="0"/>
                    </a:lnTo>
                    <a:lnTo>
                      <a:pt x="8" y="0"/>
                    </a:lnTo>
                    <a:lnTo>
                      <a:pt x="4" y="5"/>
                    </a:lnTo>
                    <a:lnTo>
                      <a:pt x="0" y="5"/>
                    </a:lnTo>
                    <a:lnTo>
                      <a:pt x="0" y="9"/>
                    </a:lnTo>
                    <a:close/>
                  </a:path>
                </a:pathLst>
              </a:custGeom>
              <a:solidFill>
                <a:srgbClr val="228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3" name="Freeform 1622"/>
              <p:cNvSpPr>
                <a:spLocks/>
              </p:cNvSpPr>
              <p:nvPr/>
            </p:nvSpPr>
            <p:spPr bwMode="auto">
              <a:xfrm>
                <a:off x="2226" y="3536"/>
                <a:ext cx="26" cy="30"/>
              </a:xfrm>
              <a:custGeom>
                <a:avLst/>
                <a:gdLst>
                  <a:gd name="T0" fmla="*/ 0 w 26"/>
                  <a:gd name="T1" fmla="*/ 13 h 30"/>
                  <a:gd name="T2" fmla="*/ 0 w 26"/>
                  <a:gd name="T3" fmla="*/ 13 h 30"/>
                  <a:gd name="T4" fmla="*/ 0 w 26"/>
                  <a:gd name="T5" fmla="*/ 17 h 30"/>
                  <a:gd name="T6" fmla="*/ 0 w 26"/>
                  <a:gd name="T7" fmla="*/ 17 h 30"/>
                  <a:gd name="T8" fmla="*/ 0 w 26"/>
                  <a:gd name="T9" fmla="*/ 22 h 30"/>
                  <a:gd name="T10" fmla="*/ 4 w 26"/>
                  <a:gd name="T11" fmla="*/ 26 h 30"/>
                  <a:gd name="T12" fmla="*/ 4 w 26"/>
                  <a:gd name="T13" fmla="*/ 26 h 30"/>
                  <a:gd name="T14" fmla="*/ 4 w 26"/>
                  <a:gd name="T15" fmla="*/ 26 h 30"/>
                  <a:gd name="T16" fmla="*/ 4 w 26"/>
                  <a:gd name="T17" fmla="*/ 30 h 30"/>
                  <a:gd name="T18" fmla="*/ 8 w 26"/>
                  <a:gd name="T19" fmla="*/ 30 h 30"/>
                  <a:gd name="T20" fmla="*/ 8 w 26"/>
                  <a:gd name="T21" fmla="*/ 30 h 30"/>
                  <a:gd name="T22" fmla="*/ 11 w 26"/>
                  <a:gd name="T23" fmla="*/ 30 h 30"/>
                  <a:gd name="T24" fmla="*/ 11 w 26"/>
                  <a:gd name="T25" fmla="*/ 30 h 30"/>
                  <a:gd name="T26" fmla="*/ 15 w 26"/>
                  <a:gd name="T27" fmla="*/ 30 h 30"/>
                  <a:gd name="T28" fmla="*/ 15 w 26"/>
                  <a:gd name="T29" fmla="*/ 30 h 30"/>
                  <a:gd name="T30" fmla="*/ 19 w 26"/>
                  <a:gd name="T31" fmla="*/ 26 h 30"/>
                  <a:gd name="T32" fmla="*/ 19 w 26"/>
                  <a:gd name="T33" fmla="*/ 26 h 30"/>
                  <a:gd name="T34" fmla="*/ 23 w 26"/>
                  <a:gd name="T35" fmla="*/ 26 h 30"/>
                  <a:gd name="T36" fmla="*/ 23 w 26"/>
                  <a:gd name="T37" fmla="*/ 26 h 30"/>
                  <a:gd name="T38" fmla="*/ 23 w 26"/>
                  <a:gd name="T39" fmla="*/ 22 h 30"/>
                  <a:gd name="T40" fmla="*/ 23 w 26"/>
                  <a:gd name="T41" fmla="*/ 22 h 30"/>
                  <a:gd name="T42" fmla="*/ 26 w 26"/>
                  <a:gd name="T43" fmla="*/ 22 h 30"/>
                  <a:gd name="T44" fmla="*/ 26 w 26"/>
                  <a:gd name="T45" fmla="*/ 17 h 30"/>
                  <a:gd name="T46" fmla="*/ 26 w 26"/>
                  <a:gd name="T47" fmla="*/ 17 h 30"/>
                  <a:gd name="T48" fmla="*/ 26 w 26"/>
                  <a:gd name="T49" fmla="*/ 13 h 30"/>
                  <a:gd name="T50" fmla="*/ 26 w 26"/>
                  <a:gd name="T51" fmla="*/ 9 h 30"/>
                  <a:gd name="T52" fmla="*/ 26 w 26"/>
                  <a:gd name="T53" fmla="*/ 9 h 30"/>
                  <a:gd name="T54" fmla="*/ 23 w 26"/>
                  <a:gd name="T55" fmla="*/ 9 h 30"/>
                  <a:gd name="T56" fmla="*/ 23 w 26"/>
                  <a:gd name="T57" fmla="*/ 5 h 30"/>
                  <a:gd name="T58" fmla="*/ 23 w 26"/>
                  <a:gd name="T59" fmla="*/ 5 h 30"/>
                  <a:gd name="T60" fmla="*/ 23 w 26"/>
                  <a:gd name="T61" fmla="*/ 5 h 30"/>
                  <a:gd name="T62" fmla="*/ 19 w 26"/>
                  <a:gd name="T63" fmla="*/ 5 h 30"/>
                  <a:gd name="T64" fmla="*/ 19 w 26"/>
                  <a:gd name="T65" fmla="*/ 0 h 30"/>
                  <a:gd name="T66" fmla="*/ 15 w 26"/>
                  <a:gd name="T67" fmla="*/ 0 h 30"/>
                  <a:gd name="T68" fmla="*/ 15 w 26"/>
                  <a:gd name="T69" fmla="*/ 0 h 30"/>
                  <a:gd name="T70" fmla="*/ 11 w 26"/>
                  <a:gd name="T71" fmla="*/ 0 h 30"/>
                  <a:gd name="T72" fmla="*/ 8 w 26"/>
                  <a:gd name="T73" fmla="*/ 0 h 30"/>
                  <a:gd name="T74" fmla="*/ 8 w 26"/>
                  <a:gd name="T75" fmla="*/ 5 h 30"/>
                  <a:gd name="T76" fmla="*/ 4 w 26"/>
                  <a:gd name="T77" fmla="*/ 5 h 30"/>
                  <a:gd name="T78" fmla="*/ 4 w 26"/>
                  <a:gd name="T79" fmla="*/ 5 h 30"/>
                  <a:gd name="T80" fmla="*/ 0 w 26"/>
                  <a:gd name="T81" fmla="*/ 5 h 30"/>
                  <a:gd name="T82" fmla="*/ 0 w 26"/>
                  <a:gd name="T83" fmla="*/ 9 h 30"/>
                  <a:gd name="T84" fmla="*/ 0 w 26"/>
                  <a:gd name="T85" fmla="*/ 9 h 30"/>
                  <a:gd name="T86" fmla="*/ 0 w 26"/>
                  <a:gd name="T87" fmla="*/ 13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
                  <a:gd name="T133" fmla="*/ 0 h 30"/>
                  <a:gd name="T134" fmla="*/ 26 w 26"/>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 h="30">
                    <a:moveTo>
                      <a:pt x="0" y="13"/>
                    </a:moveTo>
                    <a:lnTo>
                      <a:pt x="0" y="13"/>
                    </a:lnTo>
                    <a:lnTo>
                      <a:pt x="0" y="17"/>
                    </a:lnTo>
                    <a:lnTo>
                      <a:pt x="0" y="22"/>
                    </a:lnTo>
                    <a:lnTo>
                      <a:pt x="4" y="26"/>
                    </a:lnTo>
                    <a:lnTo>
                      <a:pt x="4" y="30"/>
                    </a:lnTo>
                    <a:lnTo>
                      <a:pt x="8" y="30"/>
                    </a:lnTo>
                    <a:lnTo>
                      <a:pt x="11" y="30"/>
                    </a:lnTo>
                    <a:lnTo>
                      <a:pt x="15" y="30"/>
                    </a:lnTo>
                    <a:lnTo>
                      <a:pt x="19" y="26"/>
                    </a:lnTo>
                    <a:lnTo>
                      <a:pt x="23" y="26"/>
                    </a:lnTo>
                    <a:lnTo>
                      <a:pt x="23" y="22"/>
                    </a:lnTo>
                    <a:lnTo>
                      <a:pt x="26" y="22"/>
                    </a:lnTo>
                    <a:lnTo>
                      <a:pt x="26" y="17"/>
                    </a:lnTo>
                    <a:lnTo>
                      <a:pt x="26" y="13"/>
                    </a:lnTo>
                    <a:lnTo>
                      <a:pt x="26" y="9"/>
                    </a:lnTo>
                    <a:lnTo>
                      <a:pt x="23" y="9"/>
                    </a:lnTo>
                    <a:lnTo>
                      <a:pt x="23" y="5"/>
                    </a:lnTo>
                    <a:lnTo>
                      <a:pt x="19" y="5"/>
                    </a:lnTo>
                    <a:lnTo>
                      <a:pt x="19" y="0"/>
                    </a:lnTo>
                    <a:lnTo>
                      <a:pt x="15" y="0"/>
                    </a:lnTo>
                    <a:lnTo>
                      <a:pt x="11" y="0"/>
                    </a:lnTo>
                    <a:lnTo>
                      <a:pt x="8" y="0"/>
                    </a:lnTo>
                    <a:lnTo>
                      <a:pt x="8" y="5"/>
                    </a:lnTo>
                    <a:lnTo>
                      <a:pt x="4" y="5"/>
                    </a:lnTo>
                    <a:lnTo>
                      <a:pt x="0" y="5"/>
                    </a:lnTo>
                    <a:lnTo>
                      <a:pt x="0" y="9"/>
                    </a:lnTo>
                    <a:lnTo>
                      <a:pt x="0"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4" name="Freeform 1623"/>
              <p:cNvSpPr>
                <a:spLocks/>
              </p:cNvSpPr>
              <p:nvPr/>
            </p:nvSpPr>
            <p:spPr bwMode="auto">
              <a:xfrm>
                <a:off x="2200" y="3494"/>
                <a:ext cx="15" cy="13"/>
              </a:xfrm>
              <a:custGeom>
                <a:avLst/>
                <a:gdLst>
                  <a:gd name="T0" fmla="*/ 0 w 15"/>
                  <a:gd name="T1" fmla="*/ 4 h 13"/>
                  <a:gd name="T2" fmla="*/ 0 w 15"/>
                  <a:gd name="T3" fmla="*/ 4 h 13"/>
                  <a:gd name="T4" fmla="*/ 0 w 15"/>
                  <a:gd name="T5" fmla="*/ 8 h 13"/>
                  <a:gd name="T6" fmla="*/ 0 w 15"/>
                  <a:gd name="T7" fmla="*/ 8 h 13"/>
                  <a:gd name="T8" fmla="*/ 0 w 15"/>
                  <a:gd name="T9" fmla="*/ 13 h 13"/>
                  <a:gd name="T10" fmla="*/ 0 w 15"/>
                  <a:gd name="T11" fmla="*/ 13 h 13"/>
                  <a:gd name="T12" fmla="*/ 3 w 15"/>
                  <a:gd name="T13" fmla="*/ 13 h 13"/>
                  <a:gd name="T14" fmla="*/ 3 w 15"/>
                  <a:gd name="T15" fmla="*/ 13 h 13"/>
                  <a:gd name="T16" fmla="*/ 7 w 15"/>
                  <a:gd name="T17" fmla="*/ 13 h 13"/>
                  <a:gd name="T18" fmla="*/ 7 w 15"/>
                  <a:gd name="T19" fmla="*/ 13 h 13"/>
                  <a:gd name="T20" fmla="*/ 7 w 15"/>
                  <a:gd name="T21" fmla="*/ 13 h 13"/>
                  <a:gd name="T22" fmla="*/ 11 w 15"/>
                  <a:gd name="T23" fmla="*/ 13 h 13"/>
                  <a:gd name="T24" fmla="*/ 11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1 w 15"/>
                  <a:gd name="T41" fmla="*/ 4 h 13"/>
                  <a:gd name="T42" fmla="*/ 11 w 15"/>
                  <a:gd name="T43" fmla="*/ 0 h 13"/>
                  <a:gd name="T44" fmla="*/ 7 w 15"/>
                  <a:gd name="T45" fmla="*/ 0 h 13"/>
                  <a:gd name="T46" fmla="*/ 7 w 15"/>
                  <a:gd name="T47" fmla="*/ 0 h 13"/>
                  <a:gd name="T48" fmla="*/ 3 w 15"/>
                  <a:gd name="T49" fmla="*/ 0 h 13"/>
                  <a:gd name="T50" fmla="*/ 3 w 15"/>
                  <a:gd name="T51" fmla="*/ 0 h 13"/>
                  <a:gd name="T52" fmla="*/ 3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0" y="13"/>
                    </a:lnTo>
                    <a:lnTo>
                      <a:pt x="3" y="13"/>
                    </a:lnTo>
                    <a:lnTo>
                      <a:pt x="7" y="13"/>
                    </a:lnTo>
                    <a:lnTo>
                      <a:pt x="11" y="13"/>
                    </a:lnTo>
                    <a:lnTo>
                      <a:pt x="15" y="13"/>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5" name="Freeform 1624"/>
              <p:cNvSpPr>
                <a:spLocks/>
              </p:cNvSpPr>
              <p:nvPr/>
            </p:nvSpPr>
            <p:spPr bwMode="auto">
              <a:xfrm>
                <a:off x="2215" y="3524"/>
                <a:ext cx="15" cy="17"/>
              </a:xfrm>
              <a:custGeom>
                <a:avLst/>
                <a:gdLst>
                  <a:gd name="T0" fmla="*/ 0 w 15"/>
                  <a:gd name="T1" fmla="*/ 4 h 17"/>
                  <a:gd name="T2" fmla="*/ 0 w 15"/>
                  <a:gd name="T3" fmla="*/ 4 h 17"/>
                  <a:gd name="T4" fmla="*/ 0 w 15"/>
                  <a:gd name="T5" fmla="*/ 8 h 17"/>
                  <a:gd name="T6" fmla="*/ 0 w 15"/>
                  <a:gd name="T7" fmla="*/ 8 h 17"/>
                  <a:gd name="T8" fmla="*/ 0 w 15"/>
                  <a:gd name="T9" fmla="*/ 12 h 17"/>
                  <a:gd name="T10" fmla="*/ 0 w 15"/>
                  <a:gd name="T11" fmla="*/ 12 h 17"/>
                  <a:gd name="T12" fmla="*/ 4 w 15"/>
                  <a:gd name="T13" fmla="*/ 12 h 17"/>
                  <a:gd name="T14" fmla="*/ 4 w 15"/>
                  <a:gd name="T15" fmla="*/ 12 h 17"/>
                  <a:gd name="T16" fmla="*/ 4 w 15"/>
                  <a:gd name="T17" fmla="*/ 17 h 17"/>
                  <a:gd name="T18" fmla="*/ 7 w 15"/>
                  <a:gd name="T19" fmla="*/ 12 h 17"/>
                  <a:gd name="T20" fmla="*/ 7 w 15"/>
                  <a:gd name="T21" fmla="*/ 12 h 17"/>
                  <a:gd name="T22" fmla="*/ 11 w 15"/>
                  <a:gd name="T23" fmla="*/ 12 h 17"/>
                  <a:gd name="T24" fmla="*/ 11 w 15"/>
                  <a:gd name="T25" fmla="*/ 12 h 17"/>
                  <a:gd name="T26" fmla="*/ 11 w 15"/>
                  <a:gd name="T27" fmla="*/ 12 h 17"/>
                  <a:gd name="T28" fmla="*/ 15 w 15"/>
                  <a:gd name="T29" fmla="*/ 8 h 17"/>
                  <a:gd name="T30" fmla="*/ 15 w 15"/>
                  <a:gd name="T31" fmla="*/ 8 h 17"/>
                  <a:gd name="T32" fmla="*/ 15 w 15"/>
                  <a:gd name="T33" fmla="*/ 8 h 17"/>
                  <a:gd name="T34" fmla="*/ 15 w 15"/>
                  <a:gd name="T35" fmla="*/ 4 h 17"/>
                  <a:gd name="T36" fmla="*/ 15 w 15"/>
                  <a:gd name="T37" fmla="*/ 4 h 17"/>
                  <a:gd name="T38" fmla="*/ 11 w 15"/>
                  <a:gd name="T39" fmla="*/ 4 h 17"/>
                  <a:gd name="T40" fmla="*/ 11 w 15"/>
                  <a:gd name="T41" fmla="*/ 4 h 17"/>
                  <a:gd name="T42" fmla="*/ 11 w 15"/>
                  <a:gd name="T43" fmla="*/ 0 h 17"/>
                  <a:gd name="T44" fmla="*/ 7 w 15"/>
                  <a:gd name="T45" fmla="*/ 0 h 17"/>
                  <a:gd name="T46" fmla="*/ 7 w 15"/>
                  <a:gd name="T47" fmla="*/ 0 h 17"/>
                  <a:gd name="T48" fmla="*/ 4 w 15"/>
                  <a:gd name="T49" fmla="*/ 0 h 17"/>
                  <a:gd name="T50" fmla="*/ 4 w 15"/>
                  <a:gd name="T51" fmla="*/ 0 h 17"/>
                  <a:gd name="T52" fmla="*/ 0 w 15"/>
                  <a:gd name="T53" fmla="*/ 0 h 17"/>
                  <a:gd name="T54" fmla="*/ 0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2"/>
                    </a:lnTo>
                    <a:lnTo>
                      <a:pt x="4" y="12"/>
                    </a:lnTo>
                    <a:lnTo>
                      <a:pt x="4" y="17"/>
                    </a:lnTo>
                    <a:lnTo>
                      <a:pt x="7" y="12"/>
                    </a:lnTo>
                    <a:lnTo>
                      <a:pt x="11" y="12"/>
                    </a:lnTo>
                    <a:lnTo>
                      <a:pt x="15" y="8"/>
                    </a:lnTo>
                    <a:lnTo>
                      <a:pt x="15" y="4"/>
                    </a:lnTo>
                    <a:lnTo>
                      <a:pt x="11" y="4"/>
                    </a:lnTo>
                    <a:lnTo>
                      <a:pt x="11" y="0"/>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6" name="Freeform 1625"/>
              <p:cNvSpPr>
                <a:spLocks/>
              </p:cNvSpPr>
              <p:nvPr/>
            </p:nvSpPr>
            <p:spPr bwMode="auto">
              <a:xfrm>
                <a:off x="2185" y="3477"/>
                <a:ext cx="15" cy="17"/>
              </a:xfrm>
              <a:custGeom>
                <a:avLst/>
                <a:gdLst>
                  <a:gd name="T0" fmla="*/ 0 w 15"/>
                  <a:gd name="T1" fmla="*/ 4 h 17"/>
                  <a:gd name="T2" fmla="*/ 0 w 15"/>
                  <a:gd name="T3" fmla="*/ 4 h 17"/>
                  <a:gd name="T4" fmla="*/ 0 w 15"/>
                  <a:gd name="T5" fmla="*/ 8 h 17"/>
                  <a:gd name="T6" fmla="*/ 0 w 15"/>
                  <a:gd name="T7" fmla="*/ 8 h 17"/>
                  <a:gd name="T8" fmla="*/ 0 w 15"/>
                  <a:gd name="T9" fmla="*/ 13 h 17"/>
                  <a:gd name="T10" fmla="*/ 3 w 15"/>
                  <a:gd name="T11" fmla="*/ 13 h 17"/>
                  <a:gd name="T12" fmla="*/ 3 w 15"/>
                  <a:gd name="T13" fmla="*/ 13 h 17"/>
                  <a:gd name="T14" fmla="*/ 3 w 15"/>
                  <a:gd name="T15" fmla="*/ 13 h 17"/>
                  <a:gd name="T16" fmla="*/ 7 w 15"/>
                  <a:gd name="T17" fmla="*/ 17 h 17"/>
                  <a:gd name="T18" fmla="*/ 7 w 15"/>
                  <a:gd name="T19" fmla="*/ 17 h 17"/>
                  <a:gd name="T20" fmla="*/ 11 w 15"/>
                  <a:gd name="T21" fmla="*/ 13 h 17"/>
                  <a:gd name="T22" fmla="*/ 11 w 15"/>
                  <a:gd name="T23" fmla="*/ 13 h 17"/>
                  <a:gd name="T24" fmla="*/ 11 w 15"/>
                  <a:gd name="T25" fmla="*/ 13 h 17"/>
                  <a:gd name="T26" fmla="*/ 15 w 15"/>
                  <a:gd name="T27" fmla="*/ 13 h 17"/>
                  <a:gd name="T28" fmla="*/ 15 w 15"/>
                  <a:gd name="T29" fmla="*/ 13 h 17"/>
                  <a:gd name="T30" fmla="*/ 15 w 15"/>
                  <a:gd name="T31" fmla="*/ 8 h 17"/>
                  <a:gd name="T32" fmla="*/ 15 w 15"/>
                  <a:gd name="T33" fmla="*/ 8 h 17"/>
                  <a:gd name="T34" fmla="*/ 15 w 15"/>
                  <a:gd name="T35" fmla="*/ 4 h 17"/>
                  <a:gd name="T36" fmla="*/ 15 w 15"/>
                  <a:gd name="T37" fmla="*/ 4 h 17"/>
                  <a:gd name="T38" fmla="*/ 15 w 15"/>
                  <a:gd name="T39" fmla="*/ 4 h 17"/>
                  <a:gd name="T40" fmla="*/ 11 w 15"/>
                  <a:gd name="T41" fmla="*/ 4 h 17"/>
                  <a:gd name="T42" fmla="*/ 11 w 15"/>
                  <a:gd name="T43" fmla="*/ 4 h 17"/>
                  <a:gd name="T44" fmla="*/ 11 w 15"/>
                  <a:gd name="T45" fmla="*/ 0 h 17"/>
                  <a:gd name="T46" fmla="*/ 7 w 15"/>
                  <a:gd name="T47" fmla="*/ 0 h 17"/>
                  <a:gd name="T48" fmla="*/ 3 w 15"/>
                  <a:gd name="T49" fmla="*/ 0 h 17"/>
                  <a:gd name="T50" fmla="*/ 3 w 15"/>
                  <a:gd name="T51" fmla="*/ 0 h 17"/>
                  <a:gd name="T52" fmla="*/ 3 w 15"/>
                  <a:gd name="T53" fmla="*/ 0 h 17"/>
                  <a:gd name="T54" fmla="*/ 0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8"/>
                    </a:lnTo>
                    <a:lnTo>
                      <a:pt x="0" y="13"/>
                    </a:lnTo>
                    <a:lnTo>
                      <a:pt x="3" y="13"/>
                    </a:lnTo>
                    <a:lnTo>
                      <a:pt x="7" y="17"/>
                    </a:lnTo>
                    <a:lnTo>
                      <a:pt x="11" y="13"/>
                    </a:lnTo>
                    <a:lnTo>
                      <a:pt x="15" y="13"/>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7" name="Freeform 1626"/>
              <p:cNvSpPr>
                <a:spLocks/>
              </p:cNvSpPr>
              <p:nvPr/>
            </p:nvSpPr>
            <p:spPr bwMode="auto">
              <a:xfrm>
                <a:off x="1758" y="3205"/>
                <a:ext cx="12" cy="13"/>
              </a:xfrm>
              <a:custGeom>
                <a:avLst/>
                <a:gdLst>
                  <a:gd name="T0" fmla="*/ 0 w 12"/>
                  <a:gd name="T1" fmla="*/ 5 h 13"/>
                  <a:gd name="T2" fmla="*/ 0 w 12"/>
                  <a:gd name="T3" fmla="*/ 5 h 13"/>
                  <a:gd name="T4" fmla="*/ 0 w 12"/>
                  <a:gd name="T5" fmla="*/ 9 h 13"/>
                  <a:gd name="T6" fmla="*/ 0 w 12"/>
                  <a:gd name="T7" fmla="*/ 9 h 13"/>
                  <a:gd name="T8" fmla="*/ 4 w 12"/>
                  <a:gd name="T9" fmla="*/ 9 h 13"/>
                  <a:gd name="T10" fmla="*/ 4 w 12"/>
                  <a:gd name="T11" fmla="*/ 9 h 13"/>
                  <a:gd name="T12" fmla="*/ 4 w 12"/>
                  <a:gd name="T13" fmla="*/ 13 h 13"/>
                  <a:gd name="T14" fmla="*/ 4 w 12"/>
                  <a:gd name="T15" fmla="*/ 13 h 13"/>
                  <a:gd name="T16" fmla="*/ 8 w 12"/>
                  <a:gd name="T17" fmla="*/ 13 h 13"/>
                  <a:gd name="T18" fmla="*/ 8 w 12"/>
                  <a:gd name="T19" fmla="*/ 13 h 13"/>
                  <a:gd name="T20" fmla="*/ 8 w 12"/>
                  <a:gd name="T21" fmla="*/ 13 h 13"/>
                  <a:gd name="T22" fmla="*/ 12 w 12"/>
                  <a:gd name="T23" fmla="*/ 13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12 w 12"/>
                  <a:gd name="T37" fmla="*/ 5 h 13"/>
                  <a:gd name="T38" fmla="*/ 12 w 12"/>
                  <a:gd name="T39" fmla="*/ 5 h 13"/>
                  <a:gd name="T40" fmla="*/ 12 w 12"/>
                  <a:gd name="T41" fmla="*/ 5 h 13"/>
                  <a:gd name="T42" fmla="*/ 8 w 12"/>
                  <a:gd name="T43" fmla="*/ 0 h 13"/>
                  <a:gd name="T44" fmla="*/ 8 w 12"/>
                  <a:gd name="T45" fmla="*/ 0 h 13"/>
                  <a:gd name="T46" fmla="*/ 4 w 12"/>
                  <a:gd name="T47" fmla="*/ 0 h 13"/>
                  <a:gd name="T48" fmla="*/ 4 w 12"/>
                  <a:gd name="T49" fmla="*/ 5 h 13"/>
                  <a:gd name="T50" fmla="*/ 0 w 12"/>
                  <a:gd name="T51" fmla="*/ 5 h 13"/>
                  <a:gd name="T52" fmla="*/ 0 w 12"/>
                  <a:gd name="T53" fmla="*/ 5 h 13"/>
                  <a:gd name="T54" fmla="*/ 0 w 12"/>
                  <a:gd name="T55" fmla="*/ 5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3"/>
                  <a:gd name="T86" fmla="*/ 12 w 1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3">
                    <a:moveTo>
                      <a:pt x="0" y="5"/>
                    </a:moveTo>
                    <a:lnTo>
                      <a:pt x="0" y="5"/>
                    </a:lnTo>
                    <a:lnTo>
                      <a:pt x="0" y="9"/>
                    </a:lnTo>
                    <a:lnTo>
                      <a:pt x="4" y="9"/>
                    </a:lnTo>
                    <a:lnTo>
                      <a:pt x="4" y="13"/>
                    </a:lnTo>
                    <a:lnTo>
                      <a:pt x="8" y="13"/>
                    </a:lnTo>
                    <a:lnTo>
                      <a:pt x="12" y="13"/>
                    </a:lnTo>
                    <a:lnTo>
                      <a:pt x="12" y="9"/>
                    </a:lnTo>
                    <a:lnTo>
                      <a:pt x="12" y="5"/>
                    </a:lnTo>
                    <a:lnTo>
                      <a:pt x="8"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8" name="Freeform 1627"/>
              <p:cNvSpPr>
                <a:spLocks/>
              </p:cNvSpPr>
              <p:nvPr/>
            </p:nvSpPr>
            <p:spPr bwMode="auto">
              <a:xfrm>
                <a:off x="2049" y="3345"/>
                <a:ext cx="15" cy="17"/>
              </a:xfrm>
              <a:custGeom>
                <a:avLst/>
                <a:gdLst>
                  <a:gd name="T0" fmla="*/ 0 w 15"/>
                  <a:gd name="T1" fmla="*/ 9 h 17"/>
                  <a:gd name="T2" fmla="*/ 0 w 15"/>
                  <a:gd name="T3" fmla="*/ 9 h 17"/>
                  <a:gd name="T4" fmla="*/ 0 w 15"/>
                  <a:gd name="T5" fmla="*/ 9 h 17"/>
                  <a:gd name="T6" fmla="*/ 0 w 15"/>
                  <a:gd name="T7" fmla="*/ 13 h 17"/>
                  <a:gd name="T8" fmla="*/ 4 w 15"/>
                  <a:gd name="T9" fmla="*/ 13 h 17"/>
                  <a:gd name="T10" fmla="*/ 4 w 15"/>
                  <a:gd name="T11" fmla="*/ 13 h 17"/>
                  <a:gd name="T12" fmla="*/ 4 w 15"/>
                  <a:gd name="T13" fmla="*/ 17 h 17"/>
                  <a:gd name="T14" fmla="*/ 7 w 15"/>
                  <a:gd name="T15" fmla="*/ 17 h 17"/>
                  <a:gd name="T16" fmla="*/ 7 w 15"/>
                  <a:gd name="T17" fmla="*/ 17 h 17"/>
                  <a:gd name="T18" fmla="*/ 7 w 15"/>
                  <a:gd name="T19" fmla="*/ 17 h 17"/>
                  <a:gd name="T20" fmla="*/ 11 w 15"/>
                  <a:gd name="T21" fmla="*/ 17 h 17"/>
                  <a:gd name="T22" fmla="*/ 11 w 15"/>
                  <a:gd name="T23" fmla="*/ 17 h 17"/>
                  <a:gd name="T24" fmla="*/ 11 w 15"/>
                  <a:gd name="T25" fmla="*/ 13 h 17"/>
                  <a:gd name="T26" fmla="*/ 15 w 15"/>
                  <a:gd name="T27" fmla="*/ 13 h 17"/>
                  <a:gd name="T28" fmla="*/ 15 w 15"/>
                  <a:gd name="T29" fmla="*/ 13 h 17"/>
                  <a:gd name="T30" fmla="*/ 15 w 15"/>
                  <a:gd name="T31" fmla="*/ 9 h 17"/>
                  <a:gd name="T32" fmla="*/ 15 w 15"/>
                  <a:gd name="T33" fmla="*/ 9 h 17"/>
                  <a:gd name="T34" fmla="*/ 15 w 15"/>
                  <a:gd name="T35" fmla="*/ 9 h 17"/>
                  <a:gd name="T36" fmla="*/ 15 w 15"/>
                  <a:gd name="T37" fmla="*/ 9 h 17"/>
                  <a:gd name="T38" fmla="*/ 15 w 15"/>
                  <a:gd name="T39" fmla="*/ 5 h 17"/>
                  <a:gd name="T40" fmla="*/ 15 w 15"/>
                  <a:gd name="T41" fmla="*/ 5 h 17"/>
                  <a:gd name="T42" fmla="*/ 15 w 15"/>
                  <a:gd name="T43" fmla="*/ 5 h 17"/>
                  <a:gd name="T44" fmla="*/ 11 w 15"/>
                  <a:gd name="T45" fmla="*/ 5 h 17"/>
                  <a:gd name="T46" fmla="*/ 11 w 15"/>
                  <a:gd name="T47" fmla="*/ 0 h 17"/>
                  <a:gd name="T48" fmla="*/ 11 w 15"/>
                  <a:gd name="T49" fmla="*/ 0 h 17"/>
                  <a:gd name="T50" fmla="*/ 7 w 15"/>
                  <a:gd name="T51" fmla="*/ 0 h 17"/>
                  <a:gd name="T52" fmla="*/ 7 w 15"/>
                  <a:gd name="T53" fmla="*/ 0 h 17"/>
                  <a:gd name="T54" fmla="*/ 4 w 15"/>
                  <a:gd name="T55" fmla="*/ 0 h 17"/>
                  <a:gd name="T56" fmla="*/ 4 w 15"/>
                  <a:gd name="T57" fmla="*/ 0 h 17"/>
                  <a:gd name="T58" fmla="*/ 0 w 15"/>
                  <a:gd name="T59" fmla="*/ 0 h 17"/>
                  <a:gd name="T60" fmla="*/ 0 w 15"/>
                  <a:gd name="T61" fmla="*/ 0 h 17"/>
                  <a:gd name="T62" fmla="*/ 0 w 15"/>
                  <a:gd name="T63" fmla="*/ 5 h 17"/>
                  <a:gd name="T64" fmla="*/ 0 w 15"/>
                  <a:gd name="T65" fmla="*/ 5 h 17"/>
                  <a:gd name="T66" fmla="*/ 0 w 15"/>
                  <a:gd name="T67" fmla="*/ 5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4" y="13"/>
                    </a:lnTo>
                    <a:lnTo>
                      <a:pt x="4" y="17"/>
                    </a:lnTo>
                    <a:lnTo>
                      <a:pt x="7" y="17"/>
                    </a:lnTo>
                    <a:lnTo>
                      <a:pt x="11" y="17"/>
                    </a:lnTo>
                    <a:lnTo>
                      <a:pt x="11" y="13"/>
                    </a:lnTo>
                    <a:lnTo>
                      <a:pt x="15" y="13"/>
                    </a:lnTo>
                    <a:lnTo>
                      <a:pt x="15" y="9"/>
                    </a:lnTo>
                    <a:lnTo>
                      <a:pt x="15" y="5"/>
                    </a:lnTo>
                    <a:lnTo>
                      <a:pt x="11" y="5"/>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79" name="Freeform 1628"/>
              <p:cNvSpPr>
                <a:spLocks/>
              </p:cNvSpPr>
              <p:nvPr/>
            </p:nvSpPr>
            <p:spPr bwMode="auto">
              <a:xfrm>
                <a:off x="2068" y="3367"/>
                <a:ext cx="19" cy="17"/>
              </a:xfrm>
              <a:custGeom>
                <a:avLst/>
                <a:gdLst>
                  <a:gd name="T0" fmla="*/ 0 w 19"/>
                  <a:gd name="T1" fmla="*/ 4 h 17"/>
                  <a:gd name="T2" fmla="*/ 0 w 19"/>
                  <a:gd name="T3" fmla="*/ 4 h 17"/>
                  <a:gd name="T4" fmla="*/ 0 w 19"/>
                  <a:gd name="T5" fmla="*/ 8 h 17"/>
                  <a:gd name="T6" fmla="*/ 0 w 19"/>
                  <a:gd name="T7" fmla="*/ 8 h 17"/>
                  <a:gd name="T8" fmla="*/ 3 w 19"/>
                  <a:gd name="T9" fmla="*/ 12 h 17"/>
                  <a:gd name="T10" fmla="*/ 3 w 19"/>
                  <a:gd name="T11" fmla="*/ 12 h 17"/>
                  <a:gd name="T12" fmla="*/ 3 w 19"/>
                  <a:gd name="T13" fmla="*/ 12 h 17"/>
                  <a:gd name="T14" fmla="*/ 7 w 19"/>
                  <a:gd name="T15" fmla="*/ 17 h 17"/>
                  <a:gd name="T16" fmla="*/ 7 w 19"/>
                  <a:gd name="T17" fmla="*/ 17 h 17"/>
                  <a:gd name="T18" fmla="*/ 7 w 19"/>
                  <a:gd name="T19" fmla="*/ 17 h 17"/>
                  <a:gd name="T20" fmla="*/ 11 w 19"/>
                  <a:gd name="T21" fmla="*/ 17 h 17"/>
                  <a:gd name="T22" fmla="*/ 11 w 19"/>
                  <a:gd name="T23" fmla="*/ 17 h 17"/>
                  <a:gd name="T24" fmla="*/ 15 w 19"/>
                  <a:gd name="T25" fmla="*/ 17 h 17"/>
                  <a:gd name="T26" fmla="*/ 15 w 19"/>
                  <a:gd name="T27" fmla="*/ 17 h 17"/>
                  <a:gd name="T28" fmla="*/ 19 w 19"/>
                  <a:gd name="T29" fmla="*/ 17 h 17"/>
                  <a:gd name="T30" fmla="*/ 19 w 19"/>
                  <a:gd name="T31" fmla="*/ 17 h 17"/>
                  <a:gd name="T32" fmla="*/ 19 w 19"/>
                  <a:gd name="T33" fmla="*/ 12 h 17"/>
                  <a:gd name="T34" fmla="*/ 19 w 19"/>
                  <a:gd name="T35" fmla="*/ 12 h 17"/>
                  <a:gd name="T36" fmla="*/ 15 w 19"/>
                  <a:gd name="T37" fmla="*/ 8 h 17"/>
                  <a:gd name="T38" fmla="*/ 15 w 19"/>
                  <a:gd name="T39" fmla="*/ 8 h 17"/>
                  <a:gd name="T40" fmla="*/ 15 w 19"/>
                  <a:gd name="T41" fmla="*/ 4 h 17"/>
                  <a:gd name="T42" fmla="*/ 11 w 19"/>
                  <a:gd name="T43" fmla="*/ 4 h 17"/>
                  <a:gd name="T44" fmla="*/ 7 w 19"/>
                  <a:gd name="T45" fmla="*/ 0 h 17"/>
                  <a:gd name="T46" fmla="*/ 7 w 19"/>
                  <a:gd name="T47" fmla="*/ 0 h 17"/>
                  <a:gd name="T48" fmla="*/ 3 w 19"/>
                  <a:gd name="T49" fmla="*/ 0 h 17"/>
                  <a:gd name="T50" fmla="*/ 3 w 19"/>
                  <a:gd name="T51" fmla="*/ 0 h 17"/>
                  <a:gd name="T52" fmla="*/ 0 w 19"/>
                  <a:gd name="T53" fmla="*/ 0 h 17"/>
                  <a:gd name="T54" fmla="*/ 0 w 19"/>
                  <a:gd name="T55" fmla="*/ 0 h 17"/>
                  <a:gd name="T56" fmla="*/ 0 w 19"/>
                  <a:gd name="T57" fmla="*/ 0 h 17"/>
                  <a:gd name="T58" fmla="*/ 0 w 19"/>
                  <a:gd name="T59" fmla="*/ 0 h 17"/>
                  <a:gd name="T60" fmla="*/ 0 w 19"/>
                  <a:gd name="T61" fmla="*/ 4 h 17"/>
                  <a:gd name="T62" fmla="*/ 0 w 19"/>
                  <a:gd name="T63" fmla="*/ 4 h 17"/>
                  <a:gd name="T64" fmla="*/ 0 w 19"/>
                  <a:gd name="T65" fmla="*/ 4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7"/>
                  <a:gd name="T101" fmla="*/ 19 w 19"/>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7">
                    <a:moveTo>
                      <a:pt x="0" y="4"/>
                    </a:moveTo>
                    <a:lnTo>
                      <a:pt x="0" y="4"/>
                    </a:lnTo>
                    <a:lnTo>
                      <a:pt x="0" y="8"/>
                    </a:lnTo>
                    <a:lnTo>
                      <a:pt x="3" y="12"/>
                    </a:lnTo>
                    <a:lnTo>
                      <a:pt x="7" y="17"/>
                    </a:lnTo>
                    <a:lnTo>
                      <a:pt x="11" y="17"/>
                    </a:lnTo>
                    <a:lnTo>
                      <a:pt x="15" y="17"/>
                    </a:lnTo>
                    <a:lnTo>
                      <a:pt x="19" y="17"/>
                    </a:lnTo>
                    <a:lnTo>
                      <a:pt x="19" y="12"/>
                    </a:lnTo>
                    <a:lnTo>
                      <a:pt x="15" y="8"/>
                    </a:lnTo>
                    <a:lnTo>
                      <a:pt x="15" y="4"/>
                    </a:lnTo>
                    <a:lnTo>
                      <a:pt x="11" y="4"/>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0" name="Freeform 1629"/>
              <p:cNvSpPr>
                <a:spLocks/>
              </p:cNvSpPr>
              <p:nvPr/>
            </p:nvSpPr>
            <p:spPr bwMode="auto">
              <a:xfrm>
                <a:off x="2087" y="3384"/>
                <a:ext cx="15" cy="17"/>
              </a:xfrm>
              <a:custGeom>
                <a:avLst/>
                <a:gdLst>
                  <a:gd name="T0" fmla="*/ 0 w 15"/>
                  <a:gd name="T1" fmla="*/ 4 h 17"/>
                  <a:gd name="T2" fmla="*/ 0 w 15"/>
                  <a:gd name="T3" fmla="*/ 4 h 17"/>
                  <a:gd name="T4" fmla="*/ 0 w 15"/>
                  <a:gd name="T5" fmla="*/ 8 h 17"/>
                  <a:gd name="T6" fmla="*/ 0 w 15"/>
                  <a:gd name="T7" fmla="*/ 8 h 17"/>
                  <a:gd name="T8" fmla="*/ 0 w 15"/>
                  <a:gd name="T9" fmla="*/ 12 h 17"/>
                  <a:gd name="T10" fmla="*/ 3 w 15"/>
                  <a:gd name="T11" fmla="*/ 12 h 17"/>
                  <a:gd name="T12" fmla="*/ 3 w 15"/>
                  <a:gd name="T13" fmla="*/ 12 h 17"/>
                  <a:gd name="T14" fmla="*/ 3 w 15"/>
                  <a:gd name="T15" fmla="*/ 12 h 17"/>
                  <a:gd name="T16" fmla="*/ 7 w 15"/>
                  <a:gd name="T17" fmla="*/ 17 h 17"/>
                  <a:gd name="T18" fmla="*/ 7 w 15"/>
                  <a:gd name="T19" fmla="*/ 17 h 17"/>
                  <a:gd name="T20" fmla="*/ 7 w 15"/>
                  <a:gd name="T21" fmla="*/ 12 h 17"/>
                  <a:gd name="T22" fmla="*/ 11 w 15"/>
                  <a:gd name="T23" fmla="*/ 12 h 17"/>
                  <a:gd name="T24" fmla="*/ 11 w 15"/>
                  <a:gd name="T25" fmla="*/ 12 h 17"/>
                  <a:gd name="T26" fmla="*/ 15 w 15"/>
                  <a:gd name="T27" fmla="*/ 12 h 17"/>
                  <a:gd name="T28" fmla="*/ 15 w 15"/>
                  <a:gd name="T29" fmla="*/ 8 h 17"/>
                  <a:gd name="T30" fmla="*/ 15 w 15"/>
                  <a:gd name="T31" fmla="*/ 8 h 17"/>
                  <a:gd name="T32" fmla="*/ 15 w 15"/>
                  <a:gd name="T33" fmla="*/ 8 h 17"/>
                  <a:gd name="T34" fmla="*/ 15 w 15"/>
                  <a:gd name="T35" fmla="*/ 8 h 17"/>
                  <a:gd name="T36" fmla="*/ 15 w 15"/>
                  <a:gd name="T37" fmla="*/ 4 h 17"/>
                  <a:gd name="T38" fmla="*/ 15 w 15"/>
                  <a:gd name="T39" fmla="*/ 4 h 17"/>
                  <a:gd name="T40" fmla="*/ 15 w 15"/>
                  <a:gd name="T41" fmla="*/ 4 h 17"/>
                  <a:gd name="T42" fmla="*/ 11 w 15"/>
                  <a:gd name="T43" fmla="*/ 4 h 17"/>
                  <a:gd name="T44" fmla="*/ 11 w 15"/>
                  <a:gd name="T45" fmla="*/ 0 h 17"/>
                  <a:gd name="T46" fmla="*/ 11 w 15"/>
                  <a:gd name="T47" fmla="*/ 0 h 17"/>
                  <a:gd name="T48" fmla="*/ 7 w 15"/>
                  <a:gd name="T49" fmla="*/ 0 h 17"/>
                  <a:gd name="T50" fmla="*/ 7 w 15"/>
                  <a:gd name="T51" fmla="*/ 0 h 17"/>
                  <a:gd name="T52" fmla="*/ 3 w 15"/>
                  <a:gd name="T53" fmla="*/ 0 h 17"/>
                  <a:gd name="T54" fmla="*/ 3 w 15"/>
                  <a:gd name="T55" fmla="*/ 0 h 17"/>
                  <a:gd name="T56" fmla="*/ 0 w 15"/>
                  <a:gd name="T57" fmla="*/ 0 h 17"/>
                  <a:gd name="T58" fmla="*/ 0 w 15"/>
                  <a:gd name="T59" fmla="*/ 0 h 17"/>
                  <a:gd name="T60" fmla="*/ 0 w 15"/>
                  <a:gd name="T61" fmla="*/ 0 h 17"/>
                  <a:gd name="T62" fmla="*/ 0 w 15"/>
                  <a:gd name="T63" fmla="*/ 0 h 17"/>
                  <a:gd name="T64" fmla="*/ 0 w 15"/>
                  <a:gd name="T65" fmla="*/ 4 h 17"/>
                  <a:gd name="T66" fmla="*/ 0 w 15"/>
                  <a:gd name="T67" fmla="*/ 4 h 17"/>
                  <a:gd name="T68" fmla="*/ 0 w 15"/>
                  <a:gd name="T69" fmla="*/ 4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4"/>
                    </a:moveTo>
                    <a:lnTo>
                      <a:pt x="0" y="4"/>
                    </a:lnTo>
                    <a:lnTo>
                      <a:pt x="0" y="8"/>
                    </a:lnTo>
                    <a:lnTo>
                      <a:pt x="0" y="12"/>
                    </a:lnTo>
                    <a:lnTo>
                      <a:pt x="3" y="12"/>
                    </a:lnTo>
                    <a:lnTo>
                      <a:pt x="7" y="17"/>
                    </a:lnTo>
                    <a:lnTo>
                      <a:pt x="7" y="12"/>
                    </a:lnTo>
                    <a:lnTo>
                      <a:pt x="11" y="12"/>
                    </a:lnTo>
                    <a:lnTo>
                      <a:pt x="15" y="12"/>
                    </a:lnTo>
                    <a:lnTo>
                      <a:pt x="15" y="8"/>
                    </a:lnTo>
                    <a:lnTo>
                      <a:pt x="15" y="4"/>
                    </a:lnTo>
                    <a:lnTo>
                      <a:pt x="11" y="4"/>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1" name="Freeform 1630"/>
              <p:cNvSpPr>
                <a:spLocks/>
              </p:cNvSpPr>
              <p:nvPr/>
            </p:nvSpPr>
            <p:spPr bwMode="auto">
              <a:xfrm>
                <a:off x="2102" y="3401"/>
                <a:ext cx="18" cy="17"/>
              </a:xfrm>
              <a:custGeom>
                <a:avLst/>
                <a:gdLst>
                  <a:gd name="T0" fmla="*/ 0 w 18"/>
                  <a:gd name="T1" fmla="*/ 8 h 17"/>
                  <a:gd name="T2" fmla="*/ 0 w 18"/>
                  <a:gd name="T3" fmla="*/ 8 h 17"/>
                  <a:gd name="T4" fmla="*/ 3 w 18"/>
                  <a:gd name="T5" fmla="*/ 8 h 17"/>
                  <a:gd name="T6" fmla="*/ 3 w 18"/>
                  <a:gd name="T7" fmla="*/ 12 h 17"/>
                  <a:gd name="T8" fmla="*/ 3 w 18"/>
                  <a:gd name="T9" fmla="*/ 12 h 17"/>
                  <a:gd name="T10" fmla="*/ 3 w 18"/>
                  <a:gd name="T11" fmla="*/ 17 h 17"/>
                  <a:gd name="T12" fmla="*/ 7 w 18"/>
                  <a:gd name="T13" fmla="*/ 17 h 17"/>
                  <a:gd name="T14" fmla="*/ 7 w 18"/>
                  <a:gd name="T15" fmla="*/ 17 h 17"/>
                  <a:gd name="T16" fmla="*/ 7 w 18"/>
                  <a:gd name="T17" fmla="*/ 17 h 17"/>
                  <a:gd name="T18" fmla="*/ 11 w 18"/>
                  <a:gd name="T19" fmla="*/ 17 h 17"/>
                  <a:gd name="T20" fmla="*/ 11 w 18"/>
                  <a:gd name="T21" fmla="*/ 17 h 17"/>
                  <a:gd name="T22" fmla="*/ 11 w 18"/>
                  <a:gd name="T23" fmla="*/ 17 h 17"/>
                  <a:gd name="T24" fmla="*/ 15 w 18"/>
                  <a:gd name="T25" fmla="*/ 12 h 17"/>
                  <a:gd name="T26" fmla="*/ 15 w 18"/>
                  <a:gd name="T27" fmla="*/ 12 h 17"/>
                  <a:gd name="T28" fmla="*/ 18 w 18"/>
                  <a:gd name="T29" fmla="*/ 12 h 17"/>
                  <a:gd name="T30" fmla="*/ 18 w 18"/>
                  <a:gd name="T31" fmla="*/ 12 h 17"/>
                  <a:gd name="T32" fmla="*/ 18 w 18"/>
                  <a:gd name="T33" fmla="*/ 8 h 17"/>
                  <a:gd name="T34" fmla="*/ 18 w 18"/>
                  <a:gd name="T35" fmla="*/ 8 h 17"/>
                  <a:gd name="T36" fmla="*/ 18 w 18"/>
                  <a:gd name="T37" fmla="*/ 8 h 17"/>
                  <a:gd name="T38" fmla="*/ 18 w 18"/>
                  <a:gd name="T39" fmla="*/ 4 h 17"/>
                  <a:gd name="T40" fmla="*/ 15 w 18"/>
                  <a:gd name="T41" fmla="*/ 4 h 17"/>
                  <a:gd name="T42" fmla="*/ 15 w 18"/>
                  <a:gd name="T43" fmla="*/ 4 h 17"/>
                  <a:gd name="T44" fmla="*/ 15 w 18"/>
                  <a:gd name="T45" fmla="*/ 4 h 17"/>
                  <a:gd name="T46" fmla="*/ 15 w 18"/>
                  <a:gd name="T47" fmla="*/ 0 h 17"/>
                  <a:gd name="T48" fmla="*/ 11 w 18"/>
                  <a:gd name="T49" fmla="*/ 0 h 17"/>
                  <a:gd name="T50" fmla="*/ 11 w 18"/>
                  <a:gd name="T51" fmla="*/ 0 h 17"/>
                  <a:gd name="T52" fmla="*/ 7 w 18"/>
                  <a:gd name="T53" fmla="*/ 0 h 17"/>
                  <a:gd name="T54" fmla="*/ 7 w 18"/>
                  <a:gd name="T55" fmla="*/ 0 h 17"/>
                  <a:gd name="T56" fmla="*/ 3 w 18"/>
                  <a:gd name="T57" fmla="*/ 0 h 17"/>
                  <a:gd name="T58" fmla="*/ 3 w 18"/>
                  <a:gd name="T59" fmla="*/ 0 h 17"/>
                  <a:gd name="T60" fmla="*/ 3 w 18"/>
                  <a:gd name="T61" fmla="*/ 4 h 17"/>
                  <a:gd name="T62" fmla="*/ 3 w 18"/>
                  <a:gd name="T63" fmla="*/ 4 h 17"/>
                  <a:gd name="T64" fmla="*/ 0 w 18"/>
                  <a:gd name="T65" fmla="*/ 4 h 17"/>
                  <a:gd name="T66" fmla="*/ 0 w 18"/>
                  <a:gd name="T67" fmla="*/ 4 h 17"/>
                  <a:gd name="T68" fmla="*/ 0 w 18"/>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8"/>
                    </a:moveTo>
                    <a:lnTo>
                      <a:pt x="0" y="8"/>
                    </a:lnTo>
                    <a:lnTo>
                      <a:pt x="3" y="8"/>
                    </a:lnTo>
                    <a:lnTo>
                      <a:pt x="3" y="12"/>
                    </a:lnTo>
                    <a:lnTo>
                      <a:pt x="3" y="17"/>
                    </a:lnTo>
                    <a:lnTo>
                      <a:pt x="7" y="17"/>
                    </a:lnTo>
                    <a:lnTo>
                      <a:pt x="11" y="17"/>
                    </a:lnTo>
                    <a:lnTo>
                      <a:pt x="15" y="12"/>
                    </a:lnTo>
                    <a:lnTo>
                      <a:pt x="18" y="12"/>
                    </a:lnTo>
                    <a:lnTo>
                      <a:pt x="18" y="8"/>
                    </a:lnTo>
                    <a:lnTo>
                      <a:pt x="18" y="4"/>
                    </a:lnTo>
                    <a:lnTo>
                      <a:pt x="15" y="4"/>
                    </a:lnTo>
                    <a:lnTo>
                      <a:pt x="15" y="0"/>
                    </a:lnTo>
                    <a:lnTo>
                      <a:pt x="11" y="0"/>
                    </a:lnTo>
                    <a:lnTo>
                      <a:pt x="7" y="0"/>
                    </a:lnTo>
                    <a:lnTo>
                      <a:pt x="3" y="0"/>
                    </a:lnTo>
                    <a:lnTo>
                      <a:pt x="3"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2" name="Freeform 1631"/>
              <p:cNvSpPr>
                <a:spLocks/>
              </p:cNvSpPr>
              <p:nvPr/>
            </p:nvSpPr>
            <p:spPr bwMode="auto">
              <a:xfrm>
                <a:off x="2147" y="3447"/>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7 w 19"/>
                  <a:gd name="T13" fmla="*/ 17 h 17"/>
                  <a:gd name="T14" fmla="*/ 7 w 19"/>
                  <a:gd name="T15" fmla="*/ 17 h 17"/>
                  <a:gd name="T16" fmla="*/ 7 w 19"/>
                  <a:gd name="T17" fmla="*/ 17 h 17"/>
                  <a:gd name="T18" fmla="*/ 11 w 19"/>
                  <a:gd name="T19" fmla="*/ 17 h 17"/>
                  <a:gd name="T20" fmla="*/ 11 w 19"/>
                  <a:gd name="T21" fmla="*/ 17 h 17"/>
                  <a:gd name="T22" fmla="*/ 11 w 19"/>
                  <a:gd name="T23" fmla="*/ 17 h 17"/>
                  <a:gd name="T24" fmla="*/ 15 w 19"/>
                  <a:gd name="T25" fmla="*/ 13 h 17"/>
                  <a:gd name="T26" fmla="*/ 15 w 19"/>
                  <a:gd name="T27" fmla="*/ 13 h 17"/>
                  <a:gd name="T28" fmla="*/ 15 w 19"/>
                  <a:gd name="T29" fmla="*/ 13 h 17"/>
                  <a:gd name="T30" fmla="*/ 19 w 19"/>
                  <a:gd name="T31" fmla="*/ 9 h 17"/>
                  <a:gd name="T32" fmla="*/ 19 w 19"/>
                  <a:gd name="T33" fmla="*/ 9 h 17"/>
                  <a:gd name="T34" fmla="*/ 19 w 19"/>
                  <a:gd name="T35" fmla="*/ 9 h 17"/>
                  <a:gd name="T36" fmla="*/ 19 w 19"/>
                  <a:gd name="T37" fmla="*/ 9 h 17"/>
                  <a:gd name="T38" fmla="*/ 15 w 19"/>
                  <a:gd name="T39" fmla="*/ 5 h 17"/>
                  <a:gd name="T40" fmla="*/ 15 w 19"/>
                  <a:gd name="T41" fmla="*/ 5 h 17"/>
                  <a:gd name="T42" fmla="*/ 15 w 19"/>
                  <a:gd name="T43" fmla="*/ 5 h 17"/>
                  <a:gd name="T44" fmla="*/ 15 w 19"/>
                  <a:gd name="T45" fmla="*/ 0 h 17"/>
                  <a:gd name="T46" fmla="*/ 11 w 19"/>
                  <a:gd name="T47" fmla="*/ 0 h 17"/>
                  <a:gd name="T48" fmla="*/ 11 w 19"/>
                  <a:gd name="T49" fmla="*/ 0 h 17"/>
                  <a:gd name="T50" fmla="*/ 7 w 19"/>
                  <a:gd name="T51" fmla="*/ 0 h 17"/>
                  <a:gd name="T52" fmla="*/ 7 w 19"/>
                  <a:gd name="T53" fmla="*/ 0 h 17"/>
                  <a:gd name="T54" fmla="*/ 4 w 19"/>
                  <a:gd name="T55" fmla="*/ 0 h 17"/>
                  <a:gd name="T56" fmla="*/ 4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7" y="17"/>
                    </a:lnTo>
                    <a:lnTo>
                      <a:pt x="11" y="17"/>
                    </a:lnTo>
                    <a:lnTo>
                      <a:pt x="15" y="13"/>
                    </a:lnTo>
                    <a:lnTo>
                      <a:pt x="19" y="9"/>
                    </a:lnTo>
                    <a:lnTo>
                      <a:pt x="15" y="5"/>
                    </a:lnTo>
                    <a:lnTo>
                      <a:pt x="15" y="0"/>
                    </a:lnTo>
                    <a:lnTo>
                      <a:pt x="11" y="0"/>
                    </a:lnTo>
                    <a:lnTo>
                      <a:pt x="7" y="0"/>
                    </a:lnTo>
                    <a:lnTo>
                      <a:pt x="4" y="0"/>
                    </a:lnTo>
                    <a:lnTo>
                      <a:pt x="0" y="0"/>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3" name="Freeform 1632"/>
              <p:cNvSpPr>
                <a:spLocks/>
              </p:cNvSpPr>
              <p:nvPr/>
            </p:nvSpPr>
            <p:spPr bwMode="auto">
              <a:xfrm>
                <a:off x="2162" y="3460"/>
                <a:ext cx="15" cy="17"/>
              </a:xfrm>
              <a:custGeom>
                <a:avLst/>
                <a:gdLst>
                  <a:gd name="T0" fmla="*/ 0 w 15"/>
                  <a:gd name="T1" fmla="*/ 9 h 17"/>
                  <a:gd name="T2" fmla="*/ 0 w 15"/>
                  <a:gd name="T3" fmla="*/ 9 h 17"/>
                  <a:gd name="T4" fmla="*/ 0 w 15"/>
                  <a:gd name="T5" fmla="*/ 9 h 17"/>
                  <a:gd name="T6" fmla="*/ 0 w 15"/>
                  <a:gd name="T7" fmla="*/ 13 h 17"/>
                  <a:gd name="T8" fmla="*/ 4 w 15"/>
                  <a:gd name="T9" fmla="*/ 13 h 17"/>
                  <a:gd name="T10" fmla="*/ 4 w 15"/>
                  <a:gd name="T11" fmla="*/ 17 h 17"/>
                  <a:gd name="T12" fmla="*/ 4 w 15"/>
                  <a:gd name="T13" fmla="*/ 17 h 17"/>
                  <a:gd name="T14" fmla="*/ 8 w 15"/>
                  <a:gd name="T15" fmla="*/ 17 h 17"/>
                  <a:gd name="T16" fmla="*/ 8 w 15"/>
                  <a:gd name="T17" fmla="*/ 17 h 17"/>
                  <a:gd name="T18" fmla="*/ 8 w 15"/>
                  <a:gd name="T19" fmla="*/ 17 h 17"/>
                  <a:gd name="T20" fmla="*/ 11 w 15"/>
                  <a:gd name="T21" fmla="*/ 17 h 17"/>
                  <a:gd name="T22" fmla="*/ 11 w 15"/>
                  <a:gd name="T23" fmla="*/ 17 h 17"/>
                  <a:gd name="T24" fmla="*/ 11 w 15"/>
                  <a:gd name="T25" fmla="*/ 13 h 17"/>
                  <a:gd name="T26" fmla="*/ 15 w 15"/>
                  <a:gd name="T27" fmla="*/ 13 h 17"/>
                  <a:gd name="T28" fmla="*/ 15 w 15"/>
                  <a:gd name="T29" fmla="*/ 13 h 17"/>
                  <a:gd name="T30" fmla="*/ 15 w 15"/>
                  <a:gd name="T31" fmla="*/ 13 h 17"/>
                  <a:gd name="T32" fmla="*/ 15 w 15"/>
                  <a:gd name="T33" fmla="*/ 9 h 17"/>
                  <a:gd name="T34" fmla="*/ 15 w 15"/>
                  <a:gd name="T35" fmla="*/ 9 h 17"/>
                  <a:gd name="T36" fmla="*/ 15 w 15"/>
                  <a:gd name="T37" fmla="*/ 9 h 17"/>
                  <a:gd name="T38" fmla="*/ 15 w 15"/>
                  <a:gd name="T39" fmla="*/ 4 h 17"/>
                  <a:gd name="T40" fmla="*/ 15 w 15"/>
                  <a:gd name="T41" fmla="*/ 4 h 17"/>
                  <a:gd name="T42" fmla="*/ 15 w 15"/>
                  <a:gd name="T43" fmla="*/ 4 h 17"/>
                  <a:gd name="T44" fmla="*/ 11 w 15"/>
                  <a:gd name="T45" fmla="*/ 4 h 17"/>
                  <a:gd name="T46" fmla="*/ 11 w 15"/>
                  <a:gd name="T47" fmla="*/ 0 h 17"/>
                  <a:gd name="T48" fmla="*/ 11 w 15"/>
                  <a:gd name="T49" fmla="*/ 0 h 17"/>
                  <a:gd name="T50" fmla="*/ 8 w 15"/>
                  <a:gd name="T51" fmla="*/ 0 h 17"/>
                  <a:gd name="T52" fmla="*/ 8 w 15"/>
                  <a:gd name="T53" fmla="*/ 0 h 17"/>
                  <a:gd name="T54" fmla="*/ 4 w 15"/>
                  <a:gd name="T55" fmla="*/ 0 h 17"/>
                  <a:gd name="T56" fmla="*/ 4 w 15"/>
                  <a:gd name="T57" fmla="*/ 0 h 17"/>
                  <a:gd name="T58" fmla="*/ 0 w 15"/>
                  <a:gd name="T59" fmla="*/ 0 h 17"/>
                  <a:gd name="T60" fmla="*/ 0 w 15"/>
                  <a:gd name="T61" fmla="*/ 4 h 17"/>
                  <a:gd name="T62" fmla="*/ 0 w 15"/>
                  <a:gd name="T63" fmla="*/ 4 h 17"/>
                  <a:gd name="T64" fmla="*/ 0 w 15"/>
                  <a:gd name="T65" fmla="*/ 4 h 17"/>
                  <a:gd name="T66" fmla="*/ 0 w 15"/>
                  <a:gd name="T67" fmla="*/ 4 h 17"/>
                  <a:gd name="T68" fmla="*/ 0 w 15"/>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7"/>
                  <a:gd name="T107" fmla="*/ 15 w 1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7">
                    <a:moveTo>
                      <a:pt x="0" y="9"/>
                    </a:moveTo>
                    <a:lnTo>
                      <a:pt x="0" y="9"/>
                    </a:lnTo>
                    <a:lnTo>
                      <a:pt x="0" y="13"/>
                    </a:lnTo>
                    <a:lnTo>
                      <a:pt x="4" y="13"/>
                    </a:lnTo>
                    <a:lnTo>
                      <a:pt x="4" y="17"/>
                    </a:lnTo>
                    <a:lnTo>
                      <a:pt x="8" y="17"/>
                    </a:lnTo>
                    <a:lnTo>
                      <a:pt x="11" y="17"/>
                    </a:lnTo>
                    <a:lnTo>
                      <a:pt x="11" y="13"/>
                    </a:lnTo>
                    <a:lnTo>
                      <a:pt x="15" y="13"/>
                    </a:lnTo>
                    <a:lnTo>
                      <a:pt x="15" y="9"/>
                    </a:lnTo>
                    <a:lnTo>
                      <a:pt x="15" y="4"/>
                    </a:lnTo>
                    <a:lnTo>
                      <a:pt x="11" y="4"/>
                    </a:lnTo>
                    <a:lnTo>
                      <a:pt x="11" y="0"/>
                    </a:lnTo>
                    <a:lnTo>
                      <a:pt x="8" y="0"/>
                    </a:lnTo>
                    <a:lnTo>
                      <a:pt x="4"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4" name="Freeform 1633"/>
              <p:cNvSpPr>
                <a:spLocks/>
              </p:cNvSpPr>
              <p:nvPr/>
            </p:nvSpPr>
            <p:spPr bwMode="auto">
              <a:xfrm>
                <a:off x="1762" y="3214"/>
                <a:ext cx="15" cy="13"/>
              </a:xfrm>
              <a:custGeom>
                <a:avLst/>
                <a:gdLst>
                  <a:gd name="T0" fmla="*/ 4 w 15"/>
                  <a:gd name="T1" fmla="*/ 4 h 13"/>
                  <a:gd name="T2" fmla="*/ 4 w 15"/>
                  <a:gd name="T3" fmla="*/ 4 h 13"/>
                  <a:gd name="T4" fmla="*/ 4 w 15"/>
                  <a:gd name="T5" fmla="*/ 8 h 13"/>
                  <a:gd name="T6" fmla="*/ 4 w 15"/>
                  <a:gd name="T7" fmla="*/ 8 h 13"/>
                  <a:gd name="T8" fmla="*/ 4 w 15"/>
                  <a:gd name="T9" fmla="*/ 8 h 13"/>
                  <a:gd name="T10" fmla="*/ 4 w 15"/>
                  <a:gd name="T11" fmla="*/ 8 h 13"/>
                  <a:gd name="T12" fmla="*/ 4 w 15"/>
                  <a:gd name="T13" fmla="*/ 8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8 h 13"/>
                  <a:gd name="T26" fmla="*/ 12 w 15"/>
                  <a:gd name="T27" fmla="*/ 8 h 13"/>
                  <a:gd name="T28" fmla="*/ 12 w 15"/>
                  <a:gd name="T29" fmla="*/ 8 h 13"/>
                  <a:gd name="T30" fmla="*/ 15 w 15"/>
                  <a:gd name="T31" fmla="*/ 4 h 13"/>
                  <a:gd name="T32" fmla="*/ 12 w 15"/>
                  <a:gd name="T33" fmla="*/ 4 h 13"/>
                  <a:gd name="T34" fmla="*/ 12 w 15"/>
                  <a:gd name="T35" fmla="*/ 4 h 13"/>
                  <a:gd name="T36" fmla="*/ 12 w 15"/>
                  <a:gd name="T37" fmla="*/ 4 h 13"/>
                  <a:gd name="T38" fmla="*/ 12 w 15"/>
                  <a:gd name="T39" fmla="*/ 0 h 13"/>
                  <a:gd name="T40" fmla="*/ 12 w 15"/>
                  <a:gd name="T41" fmla="*/ 0 h 13"/>
                  <a:gd name="T42" fmla="*/ 8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4 w 15"/>
                  <a:gd name="T55" fmla="*/ 0 h 13"/>
                  <a:gd name="T56" fmla="*/ 0 w 15"/>
                  <a:gd name="T57" fmla="*/ 4 h 13"/>
                  <a:gd name="T58" fmla="*/ 0 w 15"/>
                  <a:gd name="T59" fmla="*/ 4 h 13"/>
                  <a:gd name="T60" fmla="*/ 0 w 15"/>
                  <a:gd name="T61" fmla="*/ 4 h 13"/>
                  <a:gd name="T62" fmla="*/ 4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4" y="4"/>
                    </a:moveTo>
                    <a:lnTo>
                      <a:pt x="4" y="4"/>
                    </a:lnTo>
                    <a:lnTo>
                      <a:pt x="4" y="8"/>
                    </a:lnTo>
                    <a:lnTo>
                      <a:pt x="4" y="13"/>
                    </a:lnTo>
                    <a:lnTo>
                      <a:pt x="8" y="13"/>
                    </a:lnTo>
                    <a:lnTo>
                      <a:pt x="12" y="13"/>
                    </a:lnTo>
                    <a:lnTo>
                      <a:pt x="12" y="8"/>
                    </a:lnTo>
                    <a:lnTo>
                      <a:pt x="15" y="4"/>
                    </a:lnTo>
                    <a:lnTo>
                      <a:pt x="12" y="4"/>
                    </a:lnTo>
                    <a:lnTo>
                      <a:pt x="12" y="0"/>
                    </a:lnTo>
                    <a:lnTo>
                      <a:pt x="8" y="0"/>
                    </a:lnTo>
                    <a:lnTo>
                      <a:pt x="4" y="0"/>
                    </a:lnTo>
                    <a:lnTo>
                      <a:pt x="0"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5" name="Freeform 1634"/>
              <p:cNvSpPr>
                <a:spLocks/>
              </p:cNvSpPr>
              <p:nvPr/>
            </p:nvSpPr>
            <p:spPr bwMode="auto">
              <a:xfrm>
                <a:off x="2151" y="3405"/>
                <a:ext cx="15" cy="13"/>
              </a:xfrm>
              <a:custGeom>
                <a:avLst/>
                <a:gdLst>
                  <a:gd name="T0" fmla="*/ 0 w 15"/>
                  <a:gd name="T1" fmla="*/ 4 h 13"/>
                  <a:gd name="T2" fmla="*/ 0 w 15"/>
                  <a:gd name="T3" fmla="*/ 4 h 13"/>
                  <a:gd name="T4" fmla="*/ 0 w 15"/>
                  <a:gd name="T5" fmla="*/ 8 h 13"/>
                  <a:gd name="T6" fmla="*/ 0 w 15"/>
                  <a:gd name="T7" fmla="*/ 8 h 13"/>
                  <a:gd name="T8" fmla="*/ 3 w 15"/>
                  <a:gd name="T9" fmla="*/ 13 h 13"/>
                  <a:gd name="T10" fmla="*/ 3 w 15"/>
                  <a:gd name="T11" fmla="*/ 13 h 13"/>
                  <a:gd name="T12" fmla="*/ 3 w 15"/>
                  <a:gd name="T13" fmla="*/ 13 h 13"/>
                  <a:gd name="T14" fmla="*/ 7 w 15"/>
                  <a:gd name="T15" fmla="*/ 13 h 13"/>
                  <a:gd name="T16" fmla="*/ 7 w 15"/>
                  <a:gd name="T17" fmla="*/ 13 h 13"/>
                  <a:gd name="T18" fmla="*/ 7 w 15"/>
                  <a:gd name="T19" fmla="*/ 13 h 13"/>
                  <a:gd name="T20" fmla="*/ 11 w 15"/>
                  <a:gd name="T21" fmla="*/ 13 h 13"/>
                  <a:gd name="T22" fmla="*/ 11 w 15"/>
                  <a:gd name="T23" fmla="*/ 13 h 13"/>
                  <a:gd name="T24" fmla="*/ 15 w 15"/>
                  <a:gd name="T25" fmla="*/ 13 h 13"/>
                  <a:gd name="T26" fmla="*/ 15 w 15"/>
                  <a:gd name="T27" fmla="*/ 13 h 13"/>
                  <a:gd name="T28" fmla="*/ 15 w 15"/>
                  <a:gd name="T29" fmla="*/ 8 h 13"/>
                  <a:gd name="T30" fmla="*/ 15 w 15"/>
                  <a:gd name="T31" fmla="*/ 8 h 13"/>
                  <a:gd name="T32" fmla="*/ 15 w 15"/>
                  <a:gd name="T33" fmla="*/ 8 h 13"/>
                  <a:gd name="T34" fmla="*/ 15 w 15"/>
                  <a:gd name="T35" fmla="*/ 4 h 13"/>
                  <a:gd name="T36" fmla="*/ 15 w 15"/>
                  <a:gd name="T37" fmla="*/ 4 h 13"/>
                  <a:gd name="T38" fmla="*/ 15 w 15"/>
                  <a:gd name="T39" fmla="*/ 4 h 13"/>
                  <a:gd name="T40" fmla="*/ 15 w 15"/>
                  <a:gd name="T41" fmla="*/ 4 h 13"/>
                  <a:gd name="T42" fmla="*/ 15 w 15"/>
                  <a:gd name="T43" fmla="*/ 4 h 13"/>
                  <a:gd name="T44" fmla="*/ 15 w 15"/>
                  <a:gd name="T45" fmla="*/ 0 h 13"/>
                  <a:gd name="T46" fmla="*/ 11 w 15"/>
                  <a:gd name="T47" fmla="*/ 0 h 13"/>
                  <a:gd name="T48" fmla="*/ 11 w 15"/>
                  <a:gd name="T49" fmla="*/ 0 h 13"/>
                  <a:gd name="T50" fmla="*/ 7 w 15"/>
                  <a:gd name="T51" fmla="*/ 0 h 13"/>
                  <a:gd name="T52" fmla="*/ 7 w 15"/>
                  <a:gd name="T53" fmla="*/ 0 h 13"/>
                  <a:gd name="T54" fmla="*/ 3 w 15"/>
                  <a:gd name="T55" fmla="*/ 0 h 13"/>
                  <a:gd name="T56" fmla="*/ 3 w 15"/>
                  <a:gd name="T57" fmla="*/ 0 h 13"/>
                  <a:gd name="T58" fmla="*/ 3 w 15"/>
                  <a:gd name="T59" fmla="*/ 0 h 13"/>
                  <a:gd name="T60" fmla="*/ 0 w 15"/>
                  <a:gd name="T61" fmla="*/ 0 h 13"/>
                  <a:gd name="T62" fmla="*/ 0 w 15"/>
                  <a:gd name="T63" fmla="*/ 0 h 13"/>
                  <a:gd name="T64" fmla="*/ 0 w 15"/>
                  <a:gd name="T65" fmla="*/ 0 h 13"/>
                  <a:gd name="T66" fmla="*/ 0 w 15"/>
                  <a:gd name="T67" fmla="*/ 4 h 13"/>
                  <a:gd name="T68" fmla="*/ 0 w 15"/>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3"/>
                  <a:gd name="T107" fmla="*/ 15 w 15"/>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3">
                    <a:moveTo>
                      <a:pt x="0" y="4"/>
                    </a:moveTo>
                    <a:lnTo>
                      <a:pt x="0" y="4"/>
                    </a:lnTo>
                    <a:lnTo>
                      <a:pt x="0" y="8"/>
                    </a:lnTo>
                    <a:lnTo>
                      <a:pt x="3" y="13"/>
                    </a:lnTo>
                    <a:lnTo>
                      <a:pt x="7" y="13"/>
                    </a:lnTo>
                    <a:lnTo>
                      <a:pt x="11" y="13"/>
                    </a:lnTo>
                    <a:lnTo>
                      <a:pt x="15" y="13"/>
                    </a:lnTo>
                    <a:lnTo>
                      <a:pt x="15" y="8"/>
                    </a:lnTo>
                    <a:lnTo>
                      <a:pt x="15" y="4"/>
                    </a:lnTo>
                    <a:lnTo>
                      <a:pt x="15" y="0"/>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6" name="Freeform 1635"/>
              <p:cNvSpPr>
                <a:spLocks/>
              </p:cNvSpPr>
              <p:nvPr/>
            </p:nvSpPr>
            <p:spPr bwMode="auto">
              <a:xfrm>
                <a:off x="2113" y="3405"/>
                <a:ext cx="19" cy="13"/>
              </a:xfrm>
              <a:custGeom>
                <a:avLst/>
                <a:gdLst>
                  <a:gd name="T0" fmla="*/ 0 w 19"/>
                  <a:gd name="T1" fmla="*/ 4 h 13"/>
                  <a:gd name="T2" fmla="*/ 0 w 19"/>
                  <a:gd name="T3" fmla="*/ 4 h 13"/>
                  <a:gd name="T4" fmla="*/ 4 w 19"/>
                  <a:gd name="T5" fmla="*/ 8 h 13"/>
                  <a:gd name="T6" fmla="*/ 4 w 19"/>
                  <a:gd name="T7" fmla="*/ 8 h 13"/>
                  <a:gd name="T8" fmla="*/ 4 w 19"/>
                  <a:gd name="T9" fmla="*/ 13 h 13"/>
                  <a:gd name="T10" fmla="*/ 4 w 19"/>
                  <a:gd name="T11" fmla="*/ 13 h 13"/>
                  <a:gd name="T12" fmla="*/ 7 w 19"/>
                  <a:gd name="T13" fmla="*/ 13 h 13"/>
                  <a:gd name="T14" fmla="*/ 7 w 19"/>
                  <a:gd name="T15" fmla="*/ 13 h 13"/>
                  <a:gd name="T16" fmla="*/ 7 w 19"/>
                  <a:gd name="T17" fmla="*/ 13 h 13"/>
                  <a:gd name="T18" fmla="*/ 11 w 19"/>
                  <a:gd name="T19" fmla="*/ 13 h 13"/>
                  <a:gd name="T20" fmla="*/ 11 w 19"/>
                  <a:gd name="T21" fmla="*/ 13 h 13"/>
                  <a:gd name="T22" fmla="*/ 11 w 19"/>
                  <a:gd name="T23" fmla="*/ 13 h 13"/>
                  <a:gd name="T24" fmla="*/ 15 w 19"/>
                  <a:gd name="T25" fmla="*/ 13 h 13"/>
                  <a:gd name="T26" fmla="*/ 15 w 19"/>
                  <a:gd name="T27" fmla="*/ 8 h 13"/>
                  <a:gd name="T28" fmla="*/ 19 w 19"/>
                  <a:gd name="T29" fmla="*/ 8 h 13"/>
                  <a:gd name="T30" fmla="*/ 19 w 19"/>
                  <a:gd name="T31" fmla="*/ 8 h 13"/>
                  <a:gd name="T32" fmla="*/ 19 w 19"/>
                  <a:gd name="T33" fmla="*/ 8 h 13"/>
                  <a:gd name="T34" fmla="*/ 19 w 19"/>
                  <a:gd name="T35" fmla="*/ 4 h 13"/>
                  <a:gd name="T36" fmla="*/ 19 w 19"/>
                  <a:gd name="T37" fmla="*/ 4 h 13"/>
                  <a:gd name="T38" fmla="*/ 15 w 19"/>
                  <a:gd name="T39" fmla="*/ 4 h 13"/>
                  <a:gd name="T40" fmla="*/ 15 w 19"/>
                  <a:gd name="T41" fmla="*/ 4 h 13"/>
                  <a:gd name="T42" fmla="*/ 15 w 19"/>
                  <a:gd name="T43" fmla="*/ 0 h 13"/>
                  <a:gd name="T44" fmla="*/ 15 w 19"/>
                  <a:gd name="T45" fmla="*/ 0 h 13"/>
                  <a:gd name="T46" fmla="*/ 11 w 19"/>
                  <a:gd name="T47" fmla="*/ 0 h 13"/>
                  <a:gd name="T48" fmla="*/ 11 w 19"/>
                  <a:gd name="T49" fmla="*/ 0 h 13"/>
                  <a:gd name="T50" fmla="*/ 11 w 19"/>
                  <a:gd name="T51" fmla="*/ 0 h 13"/>
                  <a:gd name="T52" fmla="*/ 7 w 19"/>
                  <a:gd name="T53" fmla="*/ 0 h 13"/>
                  <a:gd name="T54" fmla="*/ 7 w 19"/>
                  <a:gd name="T55" fmla="*/ 0 h 13"/>
                  <a:gd name="T56" fmla="*/ 4 w 19"/>
                  <a:gd name="T57" fmla="*/ 0 h 13"/>
                  <a:gd name="T58" fmla="*/ 4 w 19"/>
                  <a:gd name="T59" fmla="*/ 0 h 13"/>
                  <a:gd name="T60" fmla="*/ 4 w 19"/>
                  <a:gd name="T61" fmla="*/ 0 h 13"/>
                  <a:gd name="T62" fmla="*/ 0 w 19"/>
                  <a:gd name="T63" fmla="*/ 0 h 13"/>
                  <a:gd name="T64" fmla="*/ 0 w 19"/>
                  <a:gd name="T65" fmla="*/ 0 h 13"/>
                  <a:gd name="T66" fmla="*/ 0 w 19"/>
                  <a:gd name="T67" fmla="*/ 4 h 13"/>
                  <a:gd name="T68" fmla="*/ 0 w 19"/>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3"/>
                  <a:gd name="T107" fmla="*/ 19 w 1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3">
                    <a:moveTo>
                      <a:pt x="0" y="4"/>
                    </a:moveTo>
                    <a:lnTo>
                      <a:pt x="0" y="4"/>
                    </a:lnTo>
                    <a:lnTo>
                      <a:pt x="4" y="8"/>
                    </a:lnTo>
                    <a:lnTo>
                      <a:pt x="4" y="13"/>
                    </a:lnTo>
                    <a:lnTo>
                      <a:pt x="7" y="13"/>
                    </a:lnTo>
                    <a:lnTo>
                      <a:pt x="11" y="13"/>
                    </a:lnTo>
                    <a:lnTo>
                      <a:pt x="15" y="13"/>
                    </a:lnTo>
                    <a:lnTo>
                      <a:pt x="15" y="8"/>
                    </a:lnTo>
                    <a:lnTo>
                      <a:pt x="19" y="8"/>
                    </a:lnTo>
                    <a:lnTo>
                      <a:pt x="19" y="4"/>
                    </a:lnTo>
                    <a:lnTo>
                      <a:pt x="15" y="4"/>
                    </a:lnTo>
                    <a:lnTo>
                      <a:pt x="15" y="0"/>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87" name="Freeform 1636"/>
              <p:cNvSpPr>
                <a:spLocks/>
              </p:cNvSpPr>
              <p:nvPr/>
            </p:nvSpPr>
            <p:spPr bwMode="auto">
              <a:xfrm>
                <a:off x="672" y="3473"/>
                <a:ext cx="1237" cy="280"/>
              </a:xfrm>
              <a:custGeom>
                <a:avLst/>
                <a:gdLst>
                  <a:gd name="T0" fmla="*/ 0 w 1237"/>
                  <a:gd name="T1" fmla="*/ 110 h 280"/>
                  <a:gd name="T2" fmla="*/ 15 w 1237"/>
                  <a:gd name="T3" fmla="*/ 110 h 280"/>
                  <a:gd name="T4" fmla="*/ 46 w 1237"/>
                  <a:gd name="T5" fmla="*/ 102 h 280"/>
                  <a:gd name="T6" fmla="*/ 68 w 1237"/>
                  <a:gd name="T7" fmla="*/ 102 h 280"/>
                  <a:gd name="T8" fmla="*/ 91 w 1237"/>
                  <a:gd name="T9" fmla="*/ 102 h 280"/>
                  <a:gd name="T10" fmla="*/ 110 w 1237"/>
                  <a:gd name="T11" fmla="*/ 102 h 280"/>
                  <a:gd name="T12" fmla="*/ 121 w 1237"/>
                  <a:gd name="T13" fmla="*/ 102 h 280"/>
                  <a:gd name="T14" fmla="*/ 129 w 1237"/>
                  <a:gd name="T15" fmla="*/ 106 h 280"/>
                  <a:gd name="T16" fmla="*/ 193 w 1237"/>
                  <a:gd name="T17" fmla="*/ 119 h 280"/>
                  <a:gd name="T18" fmla="*/ 234 w 1237"/>
                  <a:gd name="T19" fmla="*/ 131 h 280"/>
                  <a:gd name="T20" fmla="*/ 268 w 1237"/>
                  <a:gd name="T21" fmla="*/ 140 h 280"/>
                  <a:gd name="T22" fmla="*/ 310 w 1237"/>
                  <a:gd name="T23" fmla="*/ 152 h 280"/>
                  <a:gd name="T24" fmla="*/ 328 w 1237"/>
                  <a:gd name="T25" fmla="*/ 157 h 280"/>
                  <a:gd name="T26" fmla="*/ 351 w 1237"/>
                  <a:gd name="T27" fmla="*/ 161 h 280"/>
                  <a:gd name="T28" fmla="*/ 381 w 1237"/>
                  <a:gd name="T29" fmla="*/ 165 h 280"/>
                  <a:gd name="T30" fmla="*/ 547 w 1237"/>
                  <a:gd name="T31" fmla="*/ 186 h 280"/>
                  <a:gd name="T32" fmla="*/ 653 w 1237"/>
                  <a:gd name="T33" fmla="*/ 199 h 280"/>
                  <a:gd name="T34" fmla="*/ 675 w 1237"/>
                  <a:gd name="T35" fmla="*/ 203 h 280"/>
                  <a:gd name="T36" fmla="*/ 698 w 1237"/>
                  <a:gd name="T37" fmla="*/ 208 h 280"/>
                  <a:gd name="T38" fmla="*/ 732 w 1237"/>
                  <a:gd name="T39" fmla="*/ 216 h 280"/>
                  <a:gd name="T40" fmla="*/ 755 w 1237"/>
                  <a:gd name="T41" fmla="*/ 220 h 280"/>
                  <a:gd name="T42" fmla="*/ 777 w 1237"/>
                  <a:gd name="T43" fmla="*/ 233 h 280"/>
                  <a:gd name="T44" fmla="*/ 815 w 1237"/>
                  <a:gd name="T45" fmla="*/ 246 h 280"/>
                  <a:gd name="T46" fmla="*/ 841 w 1237"/>
                  <a:gd name="T47" fmla="*/ 254 h 280"/>
                  <a:gd name="T48" fmla="*/ 860 w 1237"/>
                  <a:gd name="T49" fmla="*/ 259 h 280"/>
                  <a:gd name="T50" fmla="*/ 883 w 1237"/>
                  <a:gd name="T51" fmla="*/ 263 h 280"/>
                  <a:gd name="T52" fmla="*/ 905 w 1237"/>
                  <a:gd name="T53" fmla="*/ 267 h 280"/>
                  <a:gd name="T54" fmla="*/ 970 w 1237"/>
                  <a:gd name="T55" fmla="*/ 280 h 280"/>
                  <a:gd name="T56" fmla="*/ 985 w 1237"/>
                  <a:gd name="T57" fmla="*/ 280 h 280"/>
                  <a:gd name="T58" fmla="*/ 1000 w 1237"/>
                  <a:gd name="T59" fmla="*/ 280 h 280"/>
                  <a:gd name="T60" fmla="*/ 1022 w 1237"/>
                  <a:gd name="T61" fmla="*/ 280 h 280"/>
                  <a:gd name="T62" fmla="*/ 1049 w 1237"/>
                  <a:gd name="T63" fmla="*/ 276 h 280"/>
                  <a:gd name="T64" fmla="*/ 1098 w 1237"/>
                  <a:gd name="T65" fmla="*/ 271 h 280"/>
                  <a:gd name="T66" fmla="*/ 1135 w 1237"/>
                  <a:gd name="T67" fmla="*/ 263 h 280"/>
                  <a:gd name="T68" fmla="*/ 1154 w 1237"/>
                  <a:gd name="T69" fmla="*/ 263 h 280"/>
                  <a:gd name="T70" fmla="*/ 1177 w 1237"/>
                  <a:gd name="T71" fmla="*/ 254 h 280"/>
                  <a:gd name="T72" fmla="*/ 1203 w 1237"/>
                  <a:gd name="T73" fmla="*/ 250 h 280"/>
                  <a:gd name="T74" fmla="*/ 1185 w 1237"/>
                  <a:gd name="T75" fmla="*/ 229 h 280"/>
                  <a:gd name="T76" fmla="*/ 619 w 1237"/>
                  <a:gd name="T77" fmla="*/ 119 h 280"/>
                  <a:gd name="T78" fmla="*/ 0 w 1237"/>
                  <a:gd name="T79" fmla="*/ 110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7"/>
                  <a:gd name="T121" fmla="*/ 0 h 280"/>
                  <a:gd name="T122" fmla="*/ 1237 w 1237"/>
                  <a:gd name="T123" fmla="*/ 280 h 2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7" h="280">
                    <a:moveTo>
                      <a:pt x="0" y="110"/>
                    </a:moveTo>
                    <a:lnTo>
                      <a:pt x="0" y="110"/>
                    </a:lnTo>
                    <a:lnTo>
                      <a:pt x="4" y="110"/>
                    </a:lnTo>
                    <a:lnTo>
                      <a:pt x="15" y="110"/>
                    </a:lnTo>
                    <a:lnTo>
                      <a:pt x="31" y="106"/>
                    </a:lnTo>
                    <a:lnTo>
                      <a:pt x="46" y="102"/>
                    </a:lnTo>
                    <a:lnTo>
                      <a:pt x="57" y="102"/>
                    </a:lnTo>
                    <a:lnTo>
                      <a:pt x="68" y="102"/>
                    </a:lnTo>
                    <a:lnTo>
                      <a:pt x="80" y="102"/>
                    </a:lnTo>
                    <a:lnTo>
                      <a:pt x="91" y="102"/>
                    </a:lnTo>
                    <a:lnTo>
                      <a:pt x="98" y="102"/>
                    </a:lnTo>
                    <a:lnTo>
                      <a:pt x="110" y="102"/>
                    </a:lnTo>
                    <a:lnTo>
                      <a:pt x="117" y="102"/>
                    </a:lnTo>
                    <a:lnTo>
                      <a:pt x="121" y="102"/>
                    </a:lnTo>
                    <a:lnTo>
                      <a:pt x="125" y="102"/>
                    </a:lnTo>
                    <a:lnTo>
                      <a:pt x="129" y="106"/>
                    </a:lnTo>
                    <a:lnTo>
                      <a:pt x="163" y="114"/>
                    </a:lnTo>
                    <a:lnTo>
                      <a:pt x="193" y="119"/>
                    </a:lnTo>
                    <a:lnTo>
                      <a:pt x="215" y="127"/>
                    </a:lnTo>
                    <a:lnTo>
                      <a:pt x="234" y="131"/>
                    </a:lnTo>
                    <a:lnTo>
                      <a:pt x="253" y="136"/>
                    </a:lnTo>
                    <a:lnTo>
                      <a:pt x="268" y="140"/>
                    </a:lnTo>
                    <a:lnTo>
                      <a:pt x="291" y="148"/>
                    </a:lnTo>
                    <a:lnTo>
                      <a:pt x="310" y="152"/>
                    </a:lnTo>
                    <a:lnTo>
                      <a:pt x="317" y="157"/>
                    </a:lnTo>
                    <a:lnTo>
                      <a:pt x="328" y="157"/>
                    </a:lnTo>
                    <a:lnTo>
                      <a:pt x="340" y="161"/>
                    </a:lnTo>
                    <a:lnTo>
                      <a:pt x="351" y="161"/>
                    </a:lnTo>
                    <a:lnTo>
                      <a:pt x="366" y="165"/>
                    </a:lnTo>
                    <a:lnTo>
                      <a:pt x="381" y="165"/>
                    </a:lnTo>
                    <a:lnTo>
                      <a:pt x="464" y="178"/>
                    </a:lnTo>
                    <a:lnTo>
                      <a:pt x="547" y="186"/>
                    </a:lnTo>
                    <a:lnTo>
                      <a:pt x="641" y="195"/>
                    </a:lnTo>
                    <a:lnTo>
                      <a:pt x="653" y="199"/>
                    </a:lnTo>
                    <a:lnTo>
                      <a:pt x="668" y="199"/>
                    </a:lnTo>
                    <a:lnTo>
                      <a:pt x="675" y="203"/>
                    </a:lnTo>
                    <a:lnTo>
                      <a:pt x="683" y="203"/>
                    </a:lnTo>
                    <a:lnTo>
                      <a:pt x="698" y="208"/>
                    </a:lnTo>
                    <a:lnTo>
                      <a:pt x="717" y="208"/>
                    </a:lnTo>
                    <a:lnTo>
                      <a:pt x="732" y="216"/>
                    </a:lnTo>
                    <a:lnTo>
                      <a:pt x="747" y="220"/>
                    </a:lnTo>
                    <a:lnTo>
                      <a:pt x="755" y="220"/>
                    </a:lnTo>
                    <a:lnTo>
                      <a:pt x="762" y="225"/>
                    </a:lnTo>
                    <a:lnTo>
                      <a:pt x="777" y="233"/>
                    </a:lnTo>
                    <a:lnTo>
                      <a:pt x="792" y="237"/>
                    </a:lnTo>
                    <a:lnTo>
                      <a:pt x="815" y="246"/>
                    </a:lnTo>
                    <a:lnTo>
                      <a:pt x="830" y="250"/>
                    </a:lnTo>
                    <a:lnTo>
                      <a:pt x="841" y="254"/>
                    </a:lnTo>
                    <a:lnTo>
                      <a:pt x="849" y="259"/>
                    </a:lnTo>
                    <a:lnTo>
                      <a:pt x="860" y="259"/>
                    </a:lnTo>
                    <a:lnTo>
                      <a:pt x="871" y="263"/>
                    </a:lnTo>
                    <a:lnTo>
                      <a:pt x="883" y="263"/>
                    </a:lnTo>
                    <a:lnTo>
                      <a:pt x="894" y="267"/>
                    </a:lnTo>
                    <a:lnTo>
                      <a:pt x="905" y="267"/>
                    </a:lnTo>
                    <a:lnTo>
                      <a:pt x="962" y="280"/>
                    </a:lnTo>
                    <a:lnTo>
                      <a:pt x="970" y="280"/>
                    </a:lnTo>
                    <a:lnTo>
                      <a:pt x="977" y="280"/>
                    </a:lnTo>
                    <a:lnTo>
                      <a:pt x="985" y="280"/>
                    </a:lnTo>
                    <a:lnTo>
                      <a:pt x="992" y="280"/>
                    </a:lnTo>
                    <a:lnTo>
                      <a:pt x="1000" y="280"/>
                    </a:lnTo>
                    <a:lnTo>
                      <a:pt x="1007" y="280"/>
                    </a:lnTo>
                    <a:lnTo>
                      <a:pt x="1022" y="280"/>
                    </a:lnTo>
                    <a:lnTo>
                      <a:pt x="1034" y="280"/>
                    </a:lnTo>
                    <a:lnTo>
                      <a:pt x="1049" y="276"/>
                    </a:lnTo>
                    <a:lnTo>
                      <a:pt x="1086" y="271"/>
                    </a:lnTo>
                    <a:lnTo>
                      <a:pt x="1098" y="271"/>
                    </a:lnTo>
                    <a:lnTo>
                      <a:pt x="1113" y="267"/>
                    </a:lnTo>
                    <a:lnTo>
                      <a:pt x="1135" y="263"/>
                    </a:lnTo>
                    <a:lnTo>
                      <a:pt x="1143" y="263"/>
                    </a:lnTo>
                    <a:lnTo>
                      <a:pt x="1154" y="263"/>
                    </a:lnTo>
                    <a:lnTo>
                      <a:pt x="1169" y="259"/>
                    </a:lnTo>
                    <a:lnTo>
                      <a:pt x="1177" y="254"/>
                    </a:lnTo>
                    <a:lnTo>
                      <a:pt x="1185" y="254"/>
                    </a:lnTo>
                    <a:lnTo>
                      <a:pt x="1203" y="250"/>
                    </a:lnTo>
                    <a:lnTo>
                      <a:pt x="1237" y="237"/>
                    </a:lnTo>
                    <a:lnTo>
                      <a:pt x="1185" y="229"/>
                    </a:lnTo>
                    <a:lnTo>
                      <a:pt x="1045" y="199"/>
                    </a:lnTo>
                    <a:lnTo>
                      <a:pt x="619" y="119"/>
                    </a:lnTo>
                    <a:lnTo>
                      <a:pt x="0" y="0"/>
                    </a:lnTo>
                    <a:lnTo>
                      <a:pt x="0" y="110"/>
                    </a:lnTo>
                    <a:close/>
                  </a:path>
                </a:pathLst>
              </a:custGeom>
              <a:solidFill>
                <a:srgbClr val="783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88" name="Group 1637"/>
              <p:cNvGrpSpPr>
                <a:grpSpLocks/>
              </p:cNvGrpSpPr>
              <p:nvPr/>
            </p:nvGrpSpPr>
            <p:grpSpPr bwMode="auto">
              <a:xfrm>
                <a:off x="1574" y="3401"/>
                <a:ext cx="215" cy="186"/>
                <a:chOff x="1574" y="3401"/>
                <a:chExt cx="215" cy="186"/>
              </a:xfrm>
            </p:grpSpPr>
            <p:sp>
              <p:nvSpPr>
                <p:cNvPr id="1197" name="Freeform 1638"/>
                <p:cNvSpPr>
                  <a:spLocks/>
                </p:cNvSpPr>
                <p:nvPr/>
              </p:nvSpPr>
              <p:spPr bwMode="auto">
                <a:xfrm>
                  <a:off x="1608" y="3545"/>
                  <a:ext cx="11" cy="25"/>
                </a:xfrm>
                <a:custGeom>
                  <a:avLst/>
                  <a:gdLst>
                    <a:gd name="T0" fmla="*/ 0 w 11"/>
                    <a:gd name="T1" fmla="*/ 4 h 25"/>
                    <a:gd name="T2" fmla="*/ 0 w 11"/>
                    <a:gd name="T3" fmla="*/ 4 h 25"/>
                    <a:gd name="T4" fmla="*/ 0 w 11"/>
                    <a:gd name="T5" fmla="*/ 25 h 25"/>
                    <a:gd name="T6" fmla="*/ 7 w 11"/>
                    <a:gd name="T7" fmla="*/ 25 h 25"/>
                    <a:gd name="T8" fmla="*/ 7 w 11"/>
                    <a:gd name="T9" fmla="*/ 25 h 25"/>
                    <a:gd name="T10" fmla="*/ 7 w 11"/>
                    <a:gd name="T11" fmla="*/ 25 h 25"/>
                    <a:gd name="T12" fmla="*/ 11 w 11"/>
                    <a:gd name="T13" fmla="*/ 25 h 25"/>
                    <a:gd name="T14" fmla="*/ 11 w 11"/>
                    <a:gd name="T15" fmla="*/ 25 h 25"/>
                    <a:gd name="T16" fmla="*/ 11 w 11"/>
                    <a:gd name="T17" fmla="*/ 25 h 25"/>
                    <a:gd name="T18" fmla="*/ 11 w 11"/>
                    <a:gd name="T19" fmla="*/ 4 h 25"/>
                    <a:gd name="T20" fmla="*/ 7 w 11"/>
                    <a:gd name="T21" fmla="*/ 4 h 25"/>
                    <a:gd name="T22" fmla="*/ 3 w 11"/>
                    <a:gd name="T23" fmla="*/ 0 h 25"/>
                    <a:gd name="T24" fmla="*/ 0 w 11"/>
                    <a:gd name="T25" fmla="*/ 4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0" y="4"/>
                      </a:moveTo>
                      <a:lnTo>
                        <a:pt x="0" y="4"/>
                      </a:lnTo>
                      <a:lnTo>
                        <a:pt x="0" y="25"/>
                      </a:lnTo>
                      <a:lnTo>
                        <a:pt x="7" y="25"/>
                      </a:lnTo>
                      <a:lnTo>
                        <a:pt x="11" y="25"/>
                      </a:lnTo>
                      <a:lnTo>
                        <a:pt x="11" y="4"/>
                      </a:lnTo>
                      <a:lnTo>
                        <a:pt x="7" y="4"/>
                      </a:lnTo>
                      <a:lnTo>
                        <a:pt x="3" y="0"/>
                      </a:lnTo>
                      <a:lnTo>
                        <a:pt x="0" y="4"/>
                      </a:lnTo>
                      <a:close/>
                    </a:path>
                  </a:pathLst>
                </a:custGeom>
                <a:solidFill>
                  <a:srgbClr val="5C241D"/>
                </a:solidFill>
                <a:ln w="6350">
                  <a:solidFill>
                    <a:srgbClr val="5C241D"/>
                  </a:solidFill>
                  <a:round/>
                  <a:headEnd/>
                  <a:tailEnd/>
                </a:ln>
              </p:spPr>
              <p:txBody>
                <a:bodyPr/>
                <a:lstStyle/>
                <a:p>
                  <a:endParaRPr lang="fa-IR"/>
                </a:p>
              </p:txBody>
            </p:sp>
            <p:sp>
              <p:nvSpPr>
                <p:cNvPr id="1198" name="Freeform 1639"/>
                <p:cNvSpPr>
                  <a:spLocks/>
                </p:cNvSpPr>
                <p:nvPr/>
              </p:nvSpPr>
              <p:spPr bwMode="auto">
                <a:xfrm>
                  <a:off x="1574" y="3401"/>
                  <a:ext cx="71" cy="148"/>
                </a:xfrm>
                <a:custGeom>
                  <a:avLst/>
                  <a:gdLst>
                    <a:gd name="T0" fmla="*/ 19 w 71"/>
                    <a:gd name="T1" fmla="*/ 59 h 148"/>
                    <a:gd name="T2" fmla="*/ 19 w 71"/>
                    <a:gd name="T3" fmla="*/ 68 h 148"/>
                    <a:gd name="T4" fmla="*/ 15 w 71"/>
                    <a:gd name="T5" fmla="*/ 72 h 148"/>
                    <a:gd name="T6" fmla="*/ 11 w 71"/>
                    <a:gd name="T7" fmla="*/ 72 h 148"/>
                    <a:gd name="T8" fmla="*/ 11 w 71"/>
                    <a:gd name="T9" fmla="*/ 76 h 148"/>
                    <a:gd name="T10" fmla="*/ 15 w 71"/>
                    <a:gd name="T11" fmla="*/ 80 h 148"/>
                    <a:gd name="T12" fmla="*/ 15 w 71"/>
                    <a:gd name="T13" fmla="*/ 84 h 148"/>
                    <a:gd name="T14" fmla="*/ 19 w 71"/>
                    <a:gd name="T15" fmla="*/ 89 h 148"/>
                    <a:gd name="T16" fmla="*/ 15 w 71"/>
                    <a:gd name="T17" fmla="*/ 93 h 148"/>
                    <a:gd name="T18" fmla="*/ 11 w 71"/>
                    <a:gd name="T19" fmla="*/ 97 h 148"/>
                    <a:gd name="T20" fmla="*/ 7 w 71"/>
                    <a:gd name="T21" fmla="*/ 106 h 148"/>
                    <a:gd name="T22" fmla="*/ 11 w 71"/>
                    <a:gd name="T23" fmla="*/ 110 h 148"/>
                    <a:gd name="T24" fmla="*/ 11 w 71"/>
                    <a:gd name="T25" fmla="*/ 110 h 148"/>
                    <a:gd name="T26" fmla="*/ 15 w 71"/>
                    <a:gd name="T27" fmla="*/ 114 h 148"/>
                    <a:gd name="T28" fmla="*/ 15 w 71"/>
                    <a:gd name="T29" fmla="*/ 118 h 148"/>
                    <a:gd name="T30" fmla="*/ 15 w 71"/>
                    <a:gd name="T31" fmla="*/ 118 h 148"/>
                    <a:gd name="T32" fmla="*/ 3 w 71"/>
                    <a:gd name="T33" fmla="*/ 123 h 148"/>
                    <a:gd name="T34" fmla="*/ 0 w 71"/>
                    <a:gd name="T35" fmla="*/ 127 h 148"/>
                    <a:gd name="T36" fmla="*/ 0 w 71"/>
                    <a:gd name="T37" fmla="*/ 131 h 148"/>
                    <a:gd name="T38" fmla="*/ 0 w 71"/>
                    <a:gd name="T39" fmla="*/ 131 h 148"/>
                    <a:gd name="T40" fmla="*/ 7 w 71"/>
                    <a:gd name="T41" fmla="*/ 135 h 148"/>
                    <a:gd name="T42" fmla="*/ 11 w 71"/>
                    <a:gd name="T43" fmla="*/ 140 h 148"/>
                    <a:gd name="T44" fmla="*/ 11 w 71"/>
                    <a:gd name="T45" fmla="*/ 144 h 148"/>
                    <a:gd name="T46" fmla="*/ 15 w 71"/>
                    <a:gd name="T47" fmla="*/ 144 h 148"/>
                    <a:gd name="T48" fmla="*/ 22 w 71"/>
                    <a:gd name="T49" fmla="*/ 148 h 148"/>
                    <a:gd name="T50" fmla="*/ 30 w 71"/>
                    <a:gd name="T51" fmla="*/ 148 h 148"/>
                    <a:gd name="T52" fmla="*/ 37 w 71"/>
                    <a:gd name="T53" fmla="*/ 148 h 148"/>
                    <a:gd name="T54" fmla="*/ 45 w 71"/>
                    <a:gd name="T55" fmla="*/ 148 h 148"/>
                    <a:gd name="T56" fmla="*/ 56 w 71"/>
                    <a:gd name="T57" fmla="*/ 144 h 148"/>
                    <a:gd name="T58" fmla="*/ 60 w 71"/>
                    <a:gd name="T59" fmla="*/ 135 h 148"/>
                    <a:gd name="T60" fmla="*/ 71 w 71"/>
                    <a:gd name="T61" fmla="*/ 135 h 148"/>
                    <a:gd name="T62" fmla="*/ 71 w 71"/>
                    <a:gd name="T63" fmla="*/ 131 h 148"/>
                    <a:gd name="T64" fmla="*/ 71 w 71"/>
                    <a:gd name="T65" fmla="*/ 131 h 148"/>
                    <a:gd name="T66" fmla="*/ 64 w 71"/>
                    <a:gd name="T67" fmla="*/ 127 h 148"/>
                    <a:gd name="T68" fmla="*/ 60 w 71"/>
                    <a:gd name="T69" fmla="*/ 127 h 148"/>
                    <a:gd name="T70" fmla="*/ 60 w 71"/>
                    <a:gd name="T71" fmla="*/ 118 h 148"/>
                    <a:gd name="T72" fmla="*/ 60 w 71"/>
                    <a:gd name="T73" fmla="*/ 114 h 148"/>
                    <a:gd name="T74" fmla="*/ 64 w 71"/>
                    <a:gd name="T75" fmla="*/ 114 h 148"/>
                    <a:gd name="T76" fmla="*/ 60 w 71"/>
                    <a:gd name="T77" fmla="*/ 110 h 148"/>
                    <a:gd name="T78" fmla="*/ 56 w 71"/>
                    <a:gd name="T79" fmla="*/ 101 h 148"/>
                    <a:gd name="T80" fmla="*/ 56 w 71"/>
                    <a:gd name="T81" fmla="*/ 97 h 148"/>
                    <a:gd name="T82" fmla="*/ 56 w 71"/>
                    <a:gd name="T83" fmla="*/ 93 h 148"/>
                    <a:gd name="T84" fmla="*/ 60 w 71"/>
                    <a:gd name="T85" fmla="*/ 89 h 148"/>
                    <a:gd name="T86" fmla="*/ 56 w 71"/>
                    <a:gd name="T87" fmla="*/ 80 h 148"/>
                    <a:gd name="T88" fmla="*/ 52 w 71"/>
                    <a:gd name="T89" fmla="*/ 76 h 148"/>
                    <a:gd name="T90" fmla="*/ 52 w 71"/>
                    <a:gd name="T91" fmla="*/ 72 h 148"/>
                    <a:gd name="T92" fmla="*/ 52 w 71"/>
                    <a:gd name="T93" fmla="*/ 63 h 148"/>
                    <a:gd name="T94" fmla="*/ 52 w 71"/>
                    <a:gd name="T95" fmla="*/ 59 h 148"/>
                    <a:gd name="T96" fmla="*/ 52 w 71"/>
                    <a:gd name="T97" fmla="*/ 55 h 148"/>
                    <a:gd name="T98" fmla="*/ 49 w 71"/>
                    <a:gd name="T99" fmla="*/ 46 h 148"/>
                    <a:gd name="T100" fmla="*/ 45 w 71"/>
                    <a:gd name="T101" fmla="*/ 38 h 148"/>
                    <a:gd name="T102" fmla="*/ 45 w 71"/>
                    <a:gd name="T103" fmla="*/ 29 h 148"/>
                    <a:gd name="T104" fmla="*/ 45 w 71"/>
                    <a:gd name="T105" fmla="*/ 21 h 148"/>
                    <a:gd name="T106" fmla="*/ 45 w 71"/>
                    <a:gd name="T107" fmla="*/ 17 h 148"/>
                    <a:gd name="T108" fmla="*/ 41 w 71"/>
                    <a:gd name="T109" fmla="*/ 17 h 148"/>
                    <a:gd name="T110" fmla="*/ 37 w 71"/>
                    <a:gd name="T111" fmla="*/ 8 h 148"/>
                    <a:gd name="T112" fmla="*/ 34 w 71"/>
                    <a:gd name="T113" fmla="*/ 0 h 148"/>
                    <a:gd name="T114" fmla="*/ 34 w 71"/>
                    <a:gd name="T115" fmla="*/ 8 h 148"/>
                    <a:gd name="T116" fmla="*/ 30 w 71"/>
                    <a:gd name="T117" fmla="*/ 25 h 148"/>
                    <a:gd name="T118" fmla="*/ 26 w 71"/>
                    <a:gd name="T119" fmla="*/ 34 h 148"/>
                    <a:gd name="T120" fmla="*/ 22 w 71"/>
                    <a:gd name="T121" fmla="*/ 46 h 148"/>
                    <a:gd name="T122" fmla="*/ 19 w 71"/>
                    <a:gd name="T123" fmla="*/ 55 h 148"/>
                    <a:gd name="T124" fmla="*/ 19 w 71"/>
                    <a:gd name="T125" fmla="*/ 5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
                    <a:gd name="T190" fmla="*/ 0 h 148"/>
                    <a:gd name="T191" fmla="*/ 71 w 71"/>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 h="148">
                      <a:moveTo>
                        <a:pt x="19" y="59"/>
                      </a:moveTo>
                      <a:lnTo>
                        <a:pt x="19" y="59"/>
                      </a:lnTo>
                      <a:lnTo>
                        <a:pt x="19" y="63"/>
                      </a:lnTo>
                      <a:lnTo>
                        <a:pt x="19" y="68"/>
                      </a:lnTo>
                      <a:lnTo>
                        <a:pt x="15" y="72"/>
                      </a:lnTo>
                      <a:lnTo>
                        <a:pt x="11" y="72"/>
                      </a:lnTo>
                      <a:lnTo>
                        <a:pt x="11" y="76"/>
                      </a:lnTo>
                      <a:lnTo>
                        <a:pt x="11" y="80"/>
                      </a:lnTo>
                      <a:lnTo>
                        <a:pt x="15" y="80"/>
                      </a:lnTo>
                      <a:lnTo>
                        <a:pt x="15" y="84"/>
                      </a:lnTo>
                      <a:lnTo>
                        <a:pt x="15" y="89"/>
                      </a:lnTo>
                      <a:lnTo>
                        <a:pt x="19" y="89"/>
                      </a:lnTo>
                      <a:lnTo>
                        <a:pt x="15" y="93"/>
                      </a:lnTo>
                      <a:lnTo>
                        <a:pt x="11" y="93"/>
                      </a:lnTo>
                      <a:lnTo>
                        <a:pt x="11" y="97"/>
                      </a:lnTo>
                      <a:lnTo>
                        <a:pt x="11" y="101"/>
                      </a:lnTo>
                      <a:lnTo>
                        <a:pt x="7" y="106"/>
                      </a:lnTo>
                      <a:lnTo>
                        <a:pt x="11" y="106"/>
                      </a:lnTo>
                      <a:lnTo>
                        <a:pt x="11" y="110"/>
                      </a:lnTo>
                      <a:lnTo>
                        <a:pt x="15" y="110"/>
                      </a:lnTo>
                      <a:lnTo>
                        <a:pt x="15" y="114"/>
                      </a:lnTo>
                      <a:lnTo>
                        <a:pt x="15" y="118"/>
                      </a:lnTo>
                      <a:lnTo>
                        <a:pt x="7" y="118"/>
                      </a:lnTo>
                      <a:lnTo>
                        <a:pt x="3" y="123"/>
                      </a:lnTo>
                      <a:lnTo>
                        <a:pt x="0" y="123"/>
                      </a:lnTo>
                      <a:lnTo>
                        <a:pt x="0" y="127"/>
                      </a:lnTo>
                      <a:lnTo>
                        <a:pt x="0" y="131"/>
                      </a:lnTo>
                      <a:lnTo>
                        <a:pt x="3" y="131"/>
                      </a:lnTo>
                      <a:lnTo>
                        <a:pt x="3" y="135"/>
                      </a:lnTo>
                      <a:lnTo>
                        <a:pt x="7" y="135"/>
                      </a:lnTo>
                      <a:lnTo>
                        <a:pt x="11" y="135"/>
                      </a:lnTo>
                      <a:lnTo>
                        <a:pt x="11" y="140"/>
                      </a:lnTo>
                      <a:lnTo>
                        <a:pt x="11" y="144"/>
                      </a:lnTo>
                      <a:lnTo>
                        <a:pt x="15" y="144"/>
                      </a:lnTo>
                      <a:lnTo>
                        <a:pt x="19" y="148"/>
                      </a:lnTo>
                      <a:lnTo>
                        <a:pt x="22" y="148"/>
                      </a:lnTo>
                      <a:lnTo>
                        <a:pt x="30" y="148"/>
                      </a:lnTo>
                      <a:lnTo>
                        <a:pt x="34" y="148"/>
                      </a:lnTo>
                      <a:lnTo>
                        <a:pt x="37" y="148"/>
                      </a:lnTo>
                      <a:lnTo>
                        <a:pt x="41" y="148"/>
                      </a:lnTo>
                      <a:lnTo>
                        <a:pt x="45" y="148"/>
                      </a:lnTo>
                      <a:lnTo>
                        <a:pt x="49" y="148"/>
                      </a:lnTo>
                      <a:lnTo>
                        <a:pt x="52" y="144"/>
                      </a:lnTo>
                      <a:lnTo>
                        <a:pt x="56" y="144"/>
                      </a:lnTo>
                      <a:lnTo>
                        <a:pt x="56" y="140"/>
                      </a:lnTo>
                      <a:lnTo>
                        <a:pt x="60" y="140"/>
                      </a:lnTo>
                      <a:lnTo>
                        <a:pt x="60" y="135"/>
                      </a:lnTo>
                      <a:lnTo>
                        <a:pt x="71" y="135"/>
                      </a:lnTo>
                      <a:lnTo>
                        <a:pt x="71" y="131"/>
                      </a:lnTo>
                      <a:lnTo>
                        <a:pt x="68" y="131"/>
                      </a:lnTo>
                      <a:lnTo>
                        <a:pt x="64" y="127"/>
                      </a:lnTo>
                      <a:lnTo>
                        <a:pt x="60" y="127"/>
                      </a:lnTo>
                      <a:lnTo>
                        <a:pt x="60" y="123"/>
                      </a:lnTo>
                      <a:lnTo>
                        <a:pt x="60" y="118"/>
                      </a:lnTo>
                      <a:lnTo>
                        <a:pt x="60" y="114"/>
                      </a:lnTo>
                      <a:lnTo>
                        <a:pt x="64" y="114"/>
                      </a:lnTo>
                      <a:lnTo>
                        <a:pt x="64" y="110"/>
                      </a:lnTo>
                      <a:lnTo>
                        <a:pt x="60" y="110"/>
                      </a:lnTo>
                      <a:lnTo>
                        <a:pt x="60" y="106"/>
                      </a:lnTo>
                      <a:lnTo>
                        <a:pt x="56" y="106"/>
                      </a:lnTo>
                      <a:lnTo>
                        <a:pt x="56" y="101"/>
                      </a:lnTo>
                      <a:lnTo>
                        <a:pt x="56" y="97"/>
                      </a:lnTo>
                      <a:lnTo>
                        <a:pt x="56" y="93"/>
                      </a:lnTo>
                      <a:lnTo>
                        <a:pt x="60" y="93"/>
                      </a:lnTo>
                      <a:lnTo>
                        <a:pt x="60" y="89"/>
                      </a:lnTo>
                      <a:lnTo>
                        <a:pt x="56" y="84"/>
                      </a:lnTo>
                      <a:lnTo>
                        <a:pt x="56" y="80"/>
                      </a:lnTo>
                      <a:lnTo>
                        <a:pt x="52" y="80"/>
                      </a:lnTo>
                      <a:lnTo>
                        <a:pt x="52" y="76"/>
                      </a:lnTo>
                      <a:lnTo>
                        <a:pt x="52" y="72"/>
                      </a:lnTo>
                      <a:lnTo>
                        <a:pt x="52" y="68"/>
                      </a:lnTo>
                      <a:lnTo>
                        <a:pt x="52" y="63"/>
                      </a:lnTo>
                      <a:lnTo>
                        <a:pt x="52" y="59"/>
                      </a:lnTo>
                      <a:lnTo>
                        <a:pt x="52" y="55"/>
                      </a:lnTo>
                      <a:lnTo>
                        <a:pt x="49" y="51"/>
                      </a:lnTo>
                      <a:lnTo>
                        <a:pt x="49" y="46"/>
                      </a:lnTo>
                      <a:lnTo>
                        <a:pt x="49" y="42"/>
                      </a:lnTo>
                      <a:lnTo>
                        <a:pt x="45" y="38"/>
                      </a:lnTo>
                      <a:lnTo>
                        <a:pt x="45" y="34"/>
                      </a:lnTo>
                      <a:lnTo>
                        <a:pt x="45" y="29"/>
                      </a:lnTo>
                      <a:lnTo>
                        <a:pt x="45" y="25"/>
                      </a:lnTo>
                      <a:lnTo>
                        <a:pt x="45" y="21"/>
                      </a:lnTo>
                      <a:lnTo>
                        <a:pt x="45" y="17"/>
                      </a:lnTo>
                      <a:lnTo>
                        <a:pt x="41" y="17"/>
                      </a:lnTo>
                      <a:lnTo>
                        <a:pt x="41" y="12"/>
                      </a:lnTo>
                      <a:lnTo>
                        <a:pt x="37" y="12"/>
                      </a:lnTo>
                      <a:lnTo>
                        <a:pt x="37" y="8"/>
                      </a:lnTo>
                      <a:lnTo>
                        <a:pt x="37" y="4"/>
                      </a:lnTo>
                      <a:lnTo>
                        <a:pt x="37" y="0"/>
                      </a:lnTo>
                      <a:lnTo>
                        <a:pt x="34" y="0"/>
                      </a:lnTo>
                      <a:lnTo>
                        <a:pt x="34" y="4"/>
                      </a:lnTo>
                      <a:lnTo>
                        <a:pt x="34" y="8"/>
                      </a:lnTo>
                      <a:lnTo>
                        <a:pt x="30" y="12"/>
                      </a:lnTo>
                      <a:lnTo>
                        <a:pt x="30" y="21"/>
                      </a:lnTo>
                      <a:lnTo>
                        <a:pt x="30" y="25"/>
                      </a:lnTo>
                      <a:lnTo>
                        <a:pt x="30" y="29"/>
                      </a:lnTo>
                      <a:lnTo>
                        <a:pt x="26" y="29"/>
                      </a:lnTo>
                      <a:lnTo>
                        <a:pt x="26" y="34"/>
                      </a:lnTo>
                      <a:lnTo>
                        <a:pt x="26" y="38"/>
                      </a:lnTo>
                      <a:lnTo>
                        <a:pt x="22" y="38"/>
                      </a:lnTo>
                      <a:lnTo>
                        <a:pt x="22" y="46"/>
                      </a:lnTo>
                      <a:lnTo>
                        <a:pt x="22" y="51"/>
                      </a:lnTo>
                      <a:lnTo>
                        <a:pt x="19" y="55"/>
                      </a:lnTo>
                      <a:lnTo>
                        <a:pt x="19" y="59"/>
                      </a:lnTo>
                      <a:close/>
                    </a:path>
                  </a:pathLst>
                </a:custGeom>
                <a:solidFill>
                  <a:srgbClr val="114324"/>
                </a:solidFill>
                <a:ln w="6350">
                  <a:solidFill>
                    <a:srgbClr val="114324"/>
                  </a:solidFill>
                  <a:round/>
                  <a:headEnd/>
                  <a:tailEnd/>
                </a:ln>
              </p:spPr>
              <p:txBody>
                <a:bodyPr/>
                <a:lstStyle/>
                <a:p>
                  <a:endParaRPr lang="fa-IR"/>
                </a:p>
              </p:txBody>
            </p:sp>
            <p:sp>
              <p:nvSpPr>
                <p:cNvPr id="1199" name="Freeform 1640"/>
                <p:cNvSpPr>
                  <a:spLocks/>
                </p:cNvSpPr>
                <p:nvPr/>
              </p:nvSpPr>
              <p:spPr bwMode="auto">
                <a:xfrm>
                  <a:off x="1611" y="3558"/>
                  <a:ext cx="178" cy="29"/>
                </a:xfrm>
                <a:custGeom>
                  <a:avLst/>
                  <a:gdLst>
                    <a:gd name="T0" fmla="*/ 110 w 178"/>
                    <a:gd name="T1" fmla="*/ 8 h 29"/>
                    <a:gd name="T2" fmla="*/ 102 w 178"/>
                    <a:gd name="T3" fmla="*/ 8 h 29"/>
                    <a:gd name="T4" fmla="*/ 98 w 178"/>
                    <a:gd name="T5" fmla="*/ 4 h 29"/>
                    <a:gd name="T6" fmla="*/ 95 w 178"/>
                    <a:gd name="T7" fmla="*/ 4 h 29"/>
                    <a:gd name="T8" fmla="*/ 87 w 178"/>
                    <a:gd name="T9" fmla="*/ 4 h 29"/>
                    <a:gd name="T10" fmla="*/ 80 w 178"/>
                    <a:gd name="T11" fmla="*/ 4 h 29"/>
                    <a:gd name="T12" fmla="*/ 76 w 178"/>
                    <a:gd name="T13" fmla="*/ 4 h 29"/>
                    <a:gd name="T14" fmla="*/ 64 w 178"/>
                    <a:gd name="T15" fmla="*/ 0 h 29"/>
                    <a:gd name="T16" fmla="*/ 61 w 178"/>
                    <a:gd name="T17" fmla="*/ 0 h 29"/>
                    <a:gd name="T18" fmla="*/ 53 w 178"/>
                    <a:gd name="T19" fmla="*/ 0 h 29"/>
                    <a:gd name="T20" fmla="*/ 53 w 178"/>
                    <a:gd name="T21" fmla="*/ 0 h 29"/>
                    <a:gd name="T22" fmla="*/ 49 w 178"/>
                    <a:gd name="T23" fmla="*/ 0 h 29"/>
                    <a:gd name="T24" fmla="*/ 42 w 178"/>
                    <a:gd name="T25" fmla="*/ 0 h 29"/>
                    <a:gd name="T26" fmla="*/ 34 w 178"/>
                    <a:gd name="T27" fmla="*/ 4 h 29"/>
                    <a:gd name="T28" fmla="*/ 0 w 178"/>
                    <a:gd name="T29" fmla="*/ 8 h 29"/>
                    <a:gd name="T30" fmla="*/ 0 w 178"/>
                    <a:gd name="T31" fmla="*/ 8 h 29"/>
                    <a:gd name="T32" fmla="*/ 4 w 178"/>
                    <a:gd name="T33" fmla="*/ 12 h 29"/>
                    <a:gd name="T34" fmla="*/ 15 w 178"/>
                    <a:gd name="T35" fmla="*/ 12 h 29"/>
                    <a:gd name="T36" fmla="*/ 27 w 178"/>
                    <a:gd name="T37" fmla="*/ 12 h 29"/>
                    <a:gd name="T38" fmla="*/ 27 w 178"/>
                    <a:gd name="T39" fmla="*/ 21 h 29"/>
                    <a:gd name="T40" fmla="*/ 31 w 178"/>
                    <a:gd name="T41" fmla="*/ 25 h 29"/>
                    <a:gd name="T42" fmla="*/ 53 w 178"/>
                    <a:gd name="T43" fmla="*/ 25 h 29"/>
                    <a:gd name="T44" fmla="*/ 57 w 178"/>
                    <a:gd name="T45" fmla="*/ 29 h 29"/>
                    <a:gd name="T46" fmla="*/ 61 w 178"/>
                    <a:gd name="T47" fmla="*/ 29 h 29"/>
                    <a:gd name="T48" fmla="*/ 68 w 178"/>
                    <a:gd name="T49" fmla="*/ 29 h 29"/>
                    <a:gd name="T50" fmla="*/ 72 w 178"/>
                    <a:gd name="T51" fmla="*/ 25 h 29"/>
                    <a:gd name="T52" fmla="*/ 80 w 178"/>
                    <a:gd name="T53" fmla="*/ 29 h 29"/>
                    <a:gd name="T54" fmla="*/ 87 w 178"/>
                    <a:gd name="T55" fmla="*/ 29 h 29"/>
                    <a:gd name="T56" fmla="*/ 95 w 178"/>
                    <a:gd name="T57" fmla="*/ 29 h 29"/>
                    <a:gd name="T58" fmla="*/ 98 w 178"/>
                    <a:gd name="T59" fmla="*/ 25 h 29"/>
                    <a:gd name="T60" fmla="*/ 106 w 178"/>
                    <a:gd name="T61" fmla="*/ 29 h 29"/>
                    <a:gd name="T62" fmla="*/ 110 w 178"/>
                    <a:gd name="T63" fmla="*/ 29 h 29"/>
                    <a:gd name="T64" fmla="*/ 114 w 178"/>
                    <a:gd name="T65" fmla="*/ 29 h 29"/>
                    <a:gd name="T66" fmla="*/ 125 w 178"/>
                    <a:gd name="T67" fmla="*/ 29 h 29"/>
                    <a:gd name="T68" fmla="*/ 136 w 178"/>
                    <a:gd name="T69" fmla="*/ 25 h 29"/>
                    <a:gd name="T70" fmla="*/ 147 w 178"/>
                    <a:gd name="T71" fmla="*/ 25 h 29"/>
                    <a:gd name="T72" fmla="*/ 159 w 178"/>
                    <a:gd name="T73" fmla="*/ 25 h 29"/>
                    <a:gd name="T74" fmla="*/ 166 w 178"/>
                    <a:gd name="T75" fmla="*/ 25 h 29"/>
                    <a:gd name="T76" fmla="*/ 178 w 178"/>
                    <a:gd name="T77" fmla="*/ 25 h 29"/>
                    <a:gd name="T78" fmla="*/ 170 w 178"/>
                    <a:gd name="T79" fmla="*/ 21 h 29"/>
                    <a:gd name="T80" fmla="*/ 151 w 178"/>
                    <a:gd name="T81" fmla="*/ 17 h 29"/>
                    <a:gd name="T82" fmla="*/ 140 w 178"/>
                    <a:gd name="T83" fmla="*/ 17 h 29"/>
                    <a:gd name="T84" fmla="*/ 121 w 178"/>
                    <a:gd name="T85" fmla="*/ 12 h 29"/>
                    <a:gd name="T86" fmla="*/ 117 w 178"/>
                    <a:gd name="T87" fmla="*/ 8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9"/>
                    <a:gd name="T134" fmla="*/ 178 w 178"/>
                    <a:gd name="T135" fmla="*/ 29 h 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9">
                      <a:moveTo>
                        <a:pt x="114" y="8"/>
                      </a:moveTo>
                      <a:lnTo>
                        <a:pt x="114" y="8"/>
                      </a:lnTo>
                      <a:lnTo>
                        <a:pt x="110" y="8"/>
                      </a:lnTo>
                      <a:lnTo>
                        <a:pt x="106" y="8"/>
                      </a:lnTo>
                      <a:lnTo>
                        <a:pt x="102" y="8"/>
                      </a:lnTo>
                      <a:lnTo>
                        <a:pt x="98" y="4"/>
                      </a:lnTo>
                      <a:lnTo>
                        <a:pt x="95" y="4"/>
                      </a:lnTo>
                      <a:lnTo>
                        <a:pt x="91" y="4"/>
                      </a:lnTo>
                      <a:lnTo>
                        <a:pt x="87" y="4"/>
                      </a:lnTo>
                      <a:lnTo>
                        <a:pt x="83" y="4"/>
                      </a:lnTo>
                      <a:lnTo>
                        <a:pt x="80" y="4"/>
                      </a:lnTo>
                      <a:lnTo>
                        <a:pt x="76" y="4"/>
                      </a:lnTo>
                      <a:lnTo>
                        <a:pt x="72" y="0"/>
                      </a:lnTo>
                      <a:lnTo>
                        <a:pt x="68" y="0"/>
                      </a:lnTo>
                      <a:lnTo>
                        <a:pt x="64" y="0"/>
                      </a:lnTo>
                      <a:lnTo>
                        <a:pt x="61" y="0"/>
                      </a:lnTo>
                      <a:lnTo>
                        <a:pt x="57" y="0"/>
                      </a:lnTo>
                      <a:lnTo>
                        <a:pt x="53" y="0"/>
                      </a:lnTo>
                      <a:lnTo>
                        <a:pt x="49" y="0"/>
                      </a:lnTo>
                      <a:lnTo>
                        <a:pt x="46" y="0"/>
                      </a:lnTo>
                      <a:lnTo>
                        <a:pt x="42" y="0"/>
                      </a:lnTo>
                      <a:lnTo>
                        <a:pt x="38" y="0"/>
                      </a:lnTo>
                      <a:lnTo>
                        <a:pt x="38" y="4"/>
                      </a:lnTo>
                      <a:lnTo>
                        <a:pt x="34" y="4"/>
                      </a:lnTo>
                      <a:lnTo>
                        <a:pt x="34" y="8"/>
                      </a:lnTo>
                      <a:lnTo>
                        <a:pt x="31" y="8"/>
                      </a:lnTo>
                      <a:lnTo>
                        <a:pt x="0" y="8"/>
                      </a:lnTo>
                      <a:lnTo>
                        <a:pt x="0" y="12"/>
                      </a:lnTo>
                      <a:lnTo>
                        <a:pt x="4" y="12"/>
                      </a:lnTo>
                      <a:lnTo>
                        <a:pt x="8" y="12"/>
                      </a:lnTo>
                      <a:lnTo>
                        <a:pt x="15" y="12"/>
                      </a:lnTo>
                      <a:lnTo>
                        <a:pt x="23" y="12"/>
                      </a:lnTo>
                      <a:lnTo>
                        <a:pt x="27" y="12"/>
                      </a:lnTo>
                      <a:lnTo>
                        <a:pt x="27" y="17"/>
                      </a:lnTo>
                      <a:lnTo>
                        <a:pt x="27" y="21"/>
                      </a:lnTo>
                      <a:lnTo>
                        <a:pt x="31" y="25"/>
                      </a:lnTo>
                      <a:lnTo>
                        <a:pt x="38" y="25"/>
                      </a:lnTo>
                      <a:lnTo>
                        <a:pt x="53" y="25"/>
                      </a:lnTo>
                      <a:lnTo>
                        <a:pt x="53" y="29"/>
                      </a:lnTo>
                      <a:lnTo>
                        <a:pt x="57" y="29"/>
                      </a:lnTo>
                      <a:lnTo>
                        <a:pt x="61" y="29"/>
                      </a:lnTo>
                      <a:lnTo>
                        <a:pt x="64" y="29"/>
                      </a:lnTo>
                      <a:lnTo>
                        <a:pt x="68" y="29"/>
                      </a:lnTo>
                      <a:lnTo>
                        <a:pt x="68" y="25"/>
                      </a:lnTo>
                      <a:lnTo>
                        <a:pt x="72" y="25"/>
                      </a:lnTo>
                      <a:lnTo>
                        <a:pt x="76" y="25"/>
                      </a:lnTo>
                      <a:lnTo>
                        <a:pt x="76" y="29"/>
                      </a:lnTo>
                      <a:lnTo>
                        <a:pt x="80" y="29"/>
                      </a:lnTo>
                      <a:lnTo>
                        <a:pt x="83" y="29"/>
                      </a:lnTo>
                      <a:lnTo>
                        <a:pt x="87" y="29"/>
                      </a:lnTo>
                      <a:lnTo>
                        <a:pt x="91" y="29"/>
                      </a:lnTo>
                      <a:lnTo>
                        <a:pt x="95" y="29"/>
                      </a:lnTo>
                      <a:lnTo>
                        <a:pt x="95" y="25"/>
                      </a:lnTo>
                      <a:lnTo>
                        <a:pt x="98" y="25"/>
                      </a:lnTo>
                      <a:lnTo>
                        <a:pt x="102" y="25"/>
                      </a:lnTo>
                      <a:lnTo>
                        <a:pt x="102" y="29"/>
                      </a:lnTo>
                      <a:lnTo>
                        <a:pt x="106" y="29"/>
                      </a:lnTo>
                      <a:lnTo>
                        <a:pt x="110" y="29"/>
                      </a:lnTo>
                      <a:lnTo>
                        <a:pt x="114" y="29"/>
                      </a:lnTo>
                      <a:lnTo>
                        <a:pt x="117" y="29"/>
                      </a:lnTo>
                      <a:lnTo>
                        <a:pt x="125" y="29"/>
                      </a:lnTo>
                      <a:lnTo>
                        <a:pt x="129" y="29"/>
                      </a:lnTo>
                      <a:lnTo>
                        <a:pt x="132" y="29"/>
                      </a:lnTo>
                      <a:lnTo>
                        <a:pt x="136" y="25"/>
                      </a:lnTo>
                      <a:lnTo>
                        <a:pt x="140" y="25"/>
                      </a:lnTo>
                      <a:lnTo>
                        <a:pt x="147" y="25"/>
                      </a:lnTo>
                      <a:lnTo>
                        <a:pt x="155" y="29"/>
                      </a:lnTo>
                      <a:lnTo>
                        <a:pt x="159" y="25"/>
                      </a:lnTo>
                      <a:lnTo>
                        <a:pt x="163" y="25"/>
                      </a:lnTo>
                      <a:lnTo>
                        <a:pt x="166" y="25"/>
                      </a:lnTo>
                      <a:lnTo>
                        <a:pt x="170" y="25"/>
                      </a:lnTo>
                      <a:lnTo>
                        <a:pt x="178" y="25"/>
                      </a:lnTo>
                      <a:lnTo>
                        <a:pt x="174" y="25"/>
                      </a:lnTo>
                      <a:lnTo>
                        <a:pt x="174" y="21"/>
                      </a:lnTo>
                      <a:lnTo>
                        <a:pt x="170" y="21"/>
                      </a:lnTo>
                      <a:lnTo>
                        <a:pt x="166" y="21"/>
                      </a:lnTo>
                      <a:lnTo>
                        <a:pt x="163" y="21"/>
                      </a:lnTo>
                      <a:lnTo>
                        <a:pt x="151" y="17"/>
                      </a:lnTo>
                      <a:lnTo>
                        <a:pt x="147" y="17"/>
                      </a:lnTo>
                      <a:lnTo>
                        <a:pt x="144" y="17"/>
                      </a:lnTo>
                      <a:lnTo>
                        <a:pt x="140" y="17"/>
                      </a:lnTo>
                      <a:lnTo>
                        <a:pt x="132" y="12"/>
                      </a:lnTo>
                      <a:lnTo>
                        <a:pt x="129" y="12"/>
                      </a:lnTo>
                      <a:lnTo>
                        <a:pt x="121" y="12"/>
                      </a:lnTo>
                      <a:lnTo>
                        <a:pt x="117" y="8"/>
                      </a:lnTo>
                      <a:lnTo>
                        <a:pt x="114" y="8"/>
                      </a:lnTo>
                      <a:close/>
                    </a:path>
                  </a:pathLst>
                </a:custGeom>
                <a:solidFill>
                  <a:srgbClr val="000000"/>
                </a:solidFill>
                <a:ln w="6350">
                  <a:solidFill>
                    <a:srgbClr val="000000"/>
                  </a:solidFill>
                  <a:round/>
                  <a:headEnd/>
                  <a:tailEnd/>
                </a:ln>
              </p:spPr>
              <p:txBody>
                <a:bodyPr/>
                <a:lstStyle/>
                <a:p>
                  <a:endParaRPr lang="fa-IR"/>
                </a:p>
              </p:txBody>
            </p:sp>
            <p:sp>
              <p:nvSpPr>
                <p:cNvPr id="1200" name="Freeform 1641"/>
                <p:cNvSpPr>
                  <a:spLocks/>
                </p:cNvSpPr>
                <p:nvPr/>
              </p:nvSpPr>
              <p:spPr bwMode="auto">
                <a:xfrm>
                  <a:off x="1600" y="3409"/>
                  <a:ext cx="42" cy="144"/>
                </a:xfrm>
                <a:custGeom>
                  <a:avLst/>
                  <a:gdLst>
                    <a:gd name="T0" fmla="*/ 8 w 42"/>
                    <a:gd name="T1" fmla="*/ 9 h 144"/>
                    <a:gd name="T2" fmla="*/ 4 w 42"/>
                    <a:gd name="T3" fmla="*/ 13 h 144"/>
                    <a:gd name="T4" fmla="*/ 8 w 42"/>
                    <a:gd name="T5" fmla="*/ 17 h 144"/>
                    <a:gd name="T6" fmla="*/ 4 w 42"/>
                    <a:gd name="T7" fmla="*/ 26 h 144"/>
                    <a:gd name="T8" fmla="*/ 8 w 42"/>
                    <a:gd name="T9" fmla="*/ 30 h 144"/>
                    <a:gd name="T10" fmla="*/ 4 w 42"/>
                    <a:gd name="T11" fmla="*/ 34 h 144"/>
                    <a:gd name="T12" fmla="*/ 4 w 42"/>
                    <a:gd name="T13" fmla="*/ 43 h 144"/>
                    <a:gd name="T14" fmla="*/ 0 w 42"/>
                    <a:gd name="T15" fmla="*/ 60 h 144"/>
                    <a:gd name="T16" fmla="*/ 0 w 42"/>
                    <a:gd name="T17" fmla="*/ 64 h 144"/>
                    <a:gd name="T18" fmla="*/ 0 w 42"/>
                    <a:gd name="T19" fmla="*/ 68 h 144"/>
                    <a:gd name="T20" fmla="*/ 8 w 42"/>
                    <a:gd name="T21" fmla="*/ 76 h 144"/>
                    <a:gd name="T22" fmla="*/ 11 w 42"/>
                    <a:gd name="T23" fmla="*/ 81 h 144"/>
                    <a:gd name="T24" fmla="*/ 11 w 42"/>
                    <a:gd name="T25" fmla="*/ 85 h 144"/>
                    <a:gd name="T26" fmla="*/ 11 w 42"/>
                    <a:gd name="T27" fmla="*/ 89 h 144"/>
                    <a:gd name="T28" fmla="*/ 4 w 42"/>
                    <a:gd name="T29" fmla="*/ 98 h 144"/>
                    <a:gd name="T30" fmla="*/ 0 w 42"/>
                    <a:gd name="T31" fmla="*/ 106 h 144"/>
                    <a:gd name="T32" fmla="*/ 0 w 42"/>
                    <a:gd name="T33" fmla="*/ 115 h 144"/>
                    <a:gd name="T34" fmla="*/ 4 w 42"/>
                    <a:gd name="T35" fmla="*/ 115 h 144"/>
                    <a:gd name="T36" fmla="*/ 8 w 42"/>
                    <a:gd name="T37" fmla="*/ 119 h 144"/>
                    <a:gd name="T38" fmla="*/ 8 w 42"/>
                    <a:gd name="T39" fmla="*/ 123 h 144"/>
                    <a:gd name="T40" fmla="*/ 11 w 42"/>
                    <a:gd name="T41" fmla="*/ 140 h 144"/>
                    <a:gd name="T42" fmla="*/ 15 w 42"/>
                    <a:gd name="T43" fmla="*/ 140 h 144"/>
                    <a:gd name="T44" fmla="*/ 19 w 42"/>
                    <a:gd name="T45" fmla="*/ 136 h 144"/>
                    <a:gd name="T46" fmla="*/ 26 w 42"/>
                    <a:gd name="T47" fmla="*/ 132 h 144"/>
                    <a:gd name="T48" fmla="*/ 34 w 42"/>
                    <a:gd name="T49" fmla="*/ 127 h 144"/>
                    <a:gd name="T50" fmla="*/ 34 w 42"/>
                    <a:gd name="T51" fmla="*/ 127 h 144"/>
                    <a:gd name="T52" fmla="*/ 34 w 42"/>
                    <a:gd name="T53" fmla="*/ 127 h 144"/>
                    <a:gd name="T54" fmla="*/ 42 w 42"/>
                    <a:gd name="T55" fmla="*/ 127 h 144"/>
                    <a:gd name="T56" fmla="*/ 42 w 42"/>
                    <a:gd name="T57" fmla="*/ 123 h 144"/>
                    <a:gd name="T58" fmla="*/ 38 w 42"/>
                    <a:gd name="T59" fmla="*/ 119 h 144"/>
                    <a:gd name="T60" fmla="*/ 34 w 42"/>
                    <a:gd name="T61" fmla="*/ 119 h 144"/>
                    <a:gd name="T62" fmla="*/ 34 w 42"/>
                    <a:gd name="T63" fmla="*/ 115 h 144"/>
                    <a:gd name="T64" fmla="*/ 30 w 42"/>
                    <a:gd name="T65" fmla="*/ 110 h 144"/>
                    <a:gd name="T66" fmla="*/ 26 w 42"/>
                    <a:gd name="T67" fmla="*/ 106 h 144"/>
                    <a:gd name="T68" fmla="*/ 26 w 42"/>
                    <a:gd name="T69" fmla="*/ 106 h 144"/>
                    <a:gd name="T70" fmla="*/ 23 w 42"/>
                    <a:gd name="T71" fmla="*/ 98 h 144"/>
                    <a:gd name="T72" fmla="*/ 23 w 42"/>
                    <a:gd name="T73" fmla="*/ 93 h 144"/>
                    <a:gd name="T74" fmla="*/ 23 w 42"/>
                    <a:gd name="T75" fmla="*/ 85 h 144"/>
                    <a:gd name="T76" fmla="*/ 23 w 42"/>
                    <a:gd name="T77" fmla="*/ 76 h 144"/>
                    <a:gd name="T78" fmla="*/ 23 w 42"/>
                    <a:gd name="T79" fmla="*/ 76 h 144"/>
                    <a:gd name="T80" fmla="*/ 19 w 42"/>
                    <a:gd name="T81" fmla="*/ 72 h 144"/>
                    <a:gd name="T82" fmla="*/ 19 w 42"/>
                    <a:gd name="T83" fmla="*/ 64 h 144"/>
                    <a:gd name="T84" fmla="*/ 15 w 42"/>
                    <a:gd name="T85" fmla="*/ 43 h 144"/>
                    <a:gd name="T86" fmla="*/ 11 w 42"/>
                    <a:gd name="T87" fmla="*/ 38 h 144"/>
                    <a:gd name="T88" fmla="*/ 11 w 42"/>
                    <a:gd name="T89" fmla="*/ 34 h 144"/>
                    <a:gd name="T90" fmla="*/ 8 w 42"/>
                    <a:gd name="T91" fmla="*/ 0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144"/>
                    <a:gd name="T140" fmla="*/ 42 w 42"/>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144">
                      <a:moveTo>
                        <a:pt x="8" y="0"/>
                      </a:moveTo>
                      <a:lnTo>
                        <a:pt x="8" y="0"/>
                      </a:lnTo>
                      <a:lnTo>
                        <a:pt x="8" y="9"/>
                      </a:lnTo>
                      <a:lnTo>
                        <a:pt x="4" y="13"/>
                      </a:lnTo>
                      <a:lnTo>
                        <a:pt x="4" y="17"/>
                      </a:lnTo>
                      <a:lnTo>
                        <a:pt x="8" y="17"/>
                      </a:lnTo>
                      <a:lnTo>
                        <a:pt x="8" y="21"/>
                      </a:lnTo>
                      <a:lnTo>
                        <a:pt x="4" y="26"/>
                      </a:lnTo>
                      <a:lnTo>
                        <a:pt x="8" y="26"/>
                      </a:lnTo>
                      <a:lnTo>
                        <a:pt x="8" y="30"/>
                      </a:lnTo>
                      <a:lnTo>
                        <a:pt x="4" y="30"/>
                      </a:lnTo>
                      <a:lnTo>
                        <a:pt x="4" y="34"/>
                      </a:lnTo>
                      <a:lnTo>
                        <a:pt x="4" y="38"/>
                      </a:lnTo>
                      <a:lnTo>
                        <a:pt x="4" y="43"/>
                      </a:lnTo>
                      <a:lnTo>
                        <a:pt x="4" y="60"/>
                      </a:lnTo>
                      <a:lnTo>
                        <a:pt x="0" y="60"/>
                      </a:lnTo>
                      <a:lnTo>
                        <a:pt x="0" y="64"/>
                      </a:lnTo>
                      <a:lnTo>
                        <a:pt x="0" y="68"/>
                      </a:lnTo>
                      <a:lnTo>
                        <a:pt x="4" y="72"/>
                      </a:lnTo>
                      <a:lnTo>
                        <a:pt x="8" y="76"/>
                      </a:lnTo>
                      <a:lnTo>
                        <a:pt x="11" y="76"/>
                      </a:lnTo>
                      <a:lnTo>
                        <a:pt x="11" y="81"/>
                      </a:lnTo>
                      <a:lnTo>
                        <a:pt x="11" y="85"/>
                      </a:lnTo>
                      <a:lnTo>
                        <a:pt x="11" y="89"/>
                      </a:lnTo>
                      <a:lnTo>
                        <a:pt x="8" y="93"/>
                      </a:lnTo>
                      <a:lnTo>
                        <a:pt x="8" y="98"/>
                      </a:lnTo>
                      <a:lnTo>
                        <a:pt x="4" y="98"/>
                      </a:lnTo>
                      <a:lnTo>
                        <a:pt x="4" y="102"/>
                      </a:lnTo>
                      <a:lnTo>
                        <a:pt x="4" y="106"/>
                      </a:lnTo>
                      <a:lnTo>
                        <a:pt x="0" y="106"/>
                      </a:lnTo>
                      <a:lnTo>
                        <a:pt x="0" y="110"/>
                      </a:lnTo>
                      <a:lnTo>
                        <a:pt x="0" y="115"/>
                      </a:lnTo>
                      <a:lnTo>
                        <a:pt x="4" y="115"/>
                      </a:lnTo>
                      <a:lnTo>
                        <a:pt x="4" y="119"/>
                      </a:lnTo>
                      <a:lnTo>
                        <a:pt x="8" y="119"/>
                      </a:lnTo>
                      <a:lnTo>
                        <a:pt x="8" y="123"/>
                      </a:lnTo>
                      <a:lnTo>
                        <a:pt x="8" y="127"/>
                      </a:lnTo>
                      <a:lnTo>
                        <a:pt x="8" y="140"/>
                      </a:lnTo>
                      <a:lnTo>
                        <a:pt x="11" y="140"/>
                      </a:lnTo>
                      <a:lnTo>
                        <a:pt x="11" y="144"/>
                      </a:lnTo>
                      <a:lnTo>
                        <a:pt x="15" y="140"/>
                      </a:lnTo>
                      <a:lnTo>
                        <a:pt x="19" y="140"/>
                      </a:lnTo>
                      <a:lnTo>
                        <a:pt x="19" y="136"/>
                      </a:lnTo>
                      <a:lnTo>
                        <a:pt x="23" y="132"/>
                      </a:lnTo>
                      <a:lnTo>
                        <a:pt x="26" y="132"/>
                      </a:lnTo>
                      <a:lnTo>
                        <a:pt x="30" y="132"/>
                      </a:lnTo>
                      <a:lnTo>
                        <a:pt x="30" y="127"/>
                      </a:lnTo>
                      <a:lnTo>
                        <a:pt x="34" y="127"/>
                      </a:lnTo>
                      <a:lnTo>
                        <a:pt x="38" y="127"/>
                      </a:lnTo>
                      <a:lnTo>
                        <a:pt x="42" y="127"/>
                      </a:lnTo>
                      <a:lnTo>
                        <a:pt x="42" y="123"/>
                      </a:lnTo>
                      <a:lnTo>
                        <a:pt x="38" y="123"/>
                      </a:lnTo>
                      <a:lnTo>
                        <a:pt x="38" y="119"/>
                      </a:lnTo>
                      <a:lnTo>
                        <a:pt x="34" y="119"/>
                      </a:lnTo>
                      <a:lnTo>
                        <a:pt x="34" y="115"/>
                      </a:lnTo>
                      <a:lnTo>
                        <a:pt x="30" y="115"/>
                      </a:lnTo>
                      <a:lnTo>
                        <a:pt x="30" y="110"/>
                      </a:lnTo>
                      <a:lnTo>
                        <a:pt x="26" y="106"/>
                      </a:lnTo>
                      <a:lnTo>
                        <a:pt x="26" y="102"/>
                      </a:lnTo>
                      <a:lnTo>
                        <a:pt x="23" y="98"/>
                      </a:lnTo>
                      <a:lnTo>
                        <a:pt x="23" y="93"/>
                      </a:lnTo>
                      <a:lnTo>
                        <a:pt x="23" y="89"/>
                      </a:lnTo>
                      <a:lnTo>
                        <a:pt x="23" y="85"/>
                      </a:lnTo>
                      <a:lnTo>
                        <a:pt x="23" y="81"/>
                      </a:lnTo>
                      <a:lnTo>
                        <a:pt x="23" y="76"/>
                      </a:lnTo>
                      <a:lnTo>
                        <a:pt x="23" y="72"/>
                      </a:lnTo>
                      <a:lnTo>
                        <a:pt x="19" y="72"/>
                      </a:lnTo>
                      <a:lnTo>
                        <a:pt x="19" y="68"/>
                      </a:lnTo>
                      <a:lnTo>
                        <a:pt x="19" y="64"/>
                      </a:lnTo>
                      <a:lnTo>
                        <a:pt x="19" y="43"/>
                      </a:lnTo>
                      <a:lnTo>
                        <a:pt x="15" y="43"/>
                      </a:lnTo>
                      <a:lnTo>
                        <a:pt x="15" y="38"/>
                      </a:lnTo>
                      <a:lnTo>
                        <a:pt x="11" y="38"/>
                      </a:lnTo>
                      <a:lnTo>
                        <a:pt x="11" y="34"/>
                      </a:lnTo>
                      <a:lnTo>
                        <a:pt x="8" y="0"/>
                      </a:lnTo>
                      <a:close/>
                    </a:path>
                  </a:pathLst>
                </a:custGeom>
                <a:solidFill>
                  <a:srgbClr val="005E31"/>
                </a:solidFill>
                <a:ln w="6350">
                  <a:solidFill>
                    <a:srgbClr val="005E31"/>
                  </a:solidFill>
                  <a:round/>
                  <a:headEnd/>
                  <a:tailEnd/>
                </a:ln>
              </p:spPr>
              <p:txBody>
                <a:bodyPr/>
                <a:lstStyle/>
                <a:p>
                  <a:endParaRPr lang="fa-IR"/>
                </a:p>
              </p:txBody>
            </p:sp>
          </p:grpSp>
          <p:grpSp>
            <p:nvGrpSpPr>
              <p:cNvPr id="989" name="Group 1642"/>
              <p:cNvGrpSpPr>
                <a:grpSpLocks/>
              </p:cNvGrpSpPr>
              <p:nvPr/>
            </p:nvGrpSpPr>
            <p:grpSpPr bwMode="auto">
              <a:xfrm>
                <a:off x="1623" y="3426"/>
                <a:ext cx="215" cy="187"/>
                <a:chOff x="1623" y="3426"/>
                <a:chExt cx="215" cy="187"/>
              </a:xfrm>
            </p:grpSpPr>
            <p:sp>
              <p:nvSpPr>
                <p:cNvPr id="1193" name="Freeform 1643"/>
                <p:cNvSpPr>
                  <a:spLocks/>
                </p:cNvSpPr>
                <p:nvPr/>
              </p:nvSpPr>
              <p:spPr bwMode="auto">
                <a:xfrm>
                  <a:off x="1657" y="3575"/>
                  <a:ext cx="11" cy="25"/>
                </a:xfrm>
                <a:custGeom>
                  <a:avLst/>
                  <a:gdLst>
                    <a:gd name="T0" fmla="*/ 0 w 11"/>
                    <a:gd name="T1" fmla="*/ 0 h 25"/>
                    <a:gd name="T2" fmla="*/ 0 w 11"/>
                    <a:gd name="T3" fmla="*/ 0 h 25"/>
                    <a:gd name="T4" fmla="*/ 0 w 11"/>
                    <a:gd name="T5" fmla="*/ 21 h 25"/>
                    <a:gd name="T6" fmla="*/ 7 w 11"/>
                    <a:gd name="T7" fmla="*/ 25 h 25"/>
                    <a:gd name="T8" fmla="*/ 7 w 11"/>
                    <a:gd name="T9" fmla="*/ 25 h 25"/>
                    <a:gd name="T10" fmla="*/ 7 w 11"/>
                    <a:gd name="T11" fmla="*/ 21 h 25"/>
                    <a:gd name="T12" fmla="*/ 11 w 11"/>
                    <a:gd name="T13" fmla="*/ 21 h 25"/>
                    <a:gd name="T14" fmla="*/ 11 w 11"/>
                    <a:gd name="T15" fmla="*/ 21 h 25"/>
                    <a:gd name="T16" fmla="*/ 11 w 11"/>
                    <a:gd name="T17" fmla="*/ 21 h 25"/>
                    <a:gd name="T18" fmla="*/ 11 w 11"/>
                    <a:gd name="T19" fmla="*/ 0 h 25"/>
                    <a:gd name="T20" fmla="*/ 7 w 11"/>
                    <a:gd name="T21" fmla="*/ 0 h 25"/>
                    <a:gd name="T22" fmla="*/ 3 w 11"/>
                    <a:gd name="T23" fmla="*/ 0 h 25"/>
                    <a:gd name="T24" fmla="*/ 0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0" y="0"/>
                      </a:moveTo>
                      <a:lnTo>
                        <a:pt x="0" y="0"/>
                      </a:lnTo>
                      <a:lnTo>
                        <a:pt x="0" y="21"/>
                      </a:lnTo>
                      <a:lnTo>
                        <a:pt x="7" y="25"/>
                      </a:lnTo>
                      <a:lnTo>
                        <a:pt x="7" y="21"/>
                      </a:lnTo>
                      <a:lnTo>
                        <a:pt x="11" y="21"/>
                      </a:lnTo>
                      <a:lnTo>
                        <a:pt x="11" y="0"/>
                      </a:lnTo>
                      <a:lnTo>
                        <a:pt x="7" y="0"/>
                      </a:lnTo>
                      <a:lnTo>
                        <a:pt x="3" y="0"/>
                      </a:lnTo>
                      <a:lnTo>
                        <a:pt x="0" y="0"/>
                      </a:lnTo>
                      <a:close/>
                    </a:path>
                  </a:pathLst>
                </a:custGeom>
                <a:solidFill>
                  <a:srgbClr val="5C241D"/>
                </a:solidFill>
                <a:ln w="6350">
                  <a:solidFill>
                    <a:srgbClr val="5C241D"/>
                  </a:solidFill>
                  <a:round/>
                  <a:headEnd/>
                  <a:tailEnd/>
                </a:ln>
              </p:spPr>
              <p:txBody>
                <a:bodyPr/>
                <a:lstStyle/>
                <a:p>
                  <a:endParaRPr lang="fa-IR"/>
                </a:p>
              </p:txBody>
            </p:sp>
            <p:sp>
              <p:nvSpPr>
                <p:cNvPr id="1194" name="Freeform 1644"/>
                <p:cNvSpPr>
                  <a:spLocks/>
                </p:cNvSpPr>
                <p:nvPr/>
              </p:nvSpPr>
              <p:spPr bwMode="auto">
                <a:xfrm>
                  <a:off x="1623" y="3426"/>
                  <a:ext cx="71" cy="153"/>
                </a:xfrm>
                <a:custGeom>
                  <a:avLst/>
                  <a:gdLst>
                    <a:gd name="T0" fmla="*/ 19 w 71"/>
                    <a:gd name="T1" fmla="*/ 64 h 153"/>
                    <a:gd name="T2" fmla="*/ 19 w 71"/>
                    <a:gd name="T3" fmla="*/ 68 h 153"/>
                    <a:gd name="T4" fmla="*/ 15 w 71"/>
                    <a:gd name="T5" fmla="*/ 72 h 153"/>
                    <a:gd name="T6" fmla="*/ 15 w 71"/>
                    <a:gd name="T7" fmla="*/ 72 h 153"/>
                    <a:gd name="T8" fmla="*/ 11 w 71"/>
                    <a:gd name="T9" fmla="*/ 76 h 153"/>
                    <a:gd name="T10" fmla="*/ 15 w 71"/>
                    <a:gd name="T11" fmla="*/ 85 h 153"/>
                    <a:gd name="T12" fmla="*/ 15 w 71"/>
                    <a:gd name="T13" fmla="*/ 85 h 153"/>
                    <a:gd name="T14" fmla="*/ 19 w 71"/>
                    <a:gd name="T15" fmla="*/ 89 h 153"/>
                    <a:gd name="T16" fmla="*/ 15 w 71"/>
                    <a:gd name="T17" fmla="*/ 93 h 153"/>
                    <a:gd name="T18" fmla="*/ 11 w 71"/>
                    <a:gd name="T19" fmla="*/ 98 h 153"/>
                    <a:gd name="T20" fmla="*/ 7 w 71"/>
                    <a:gd name="T21" fmla="*/ 106 h 153"/>
                    <a:gd name="T22" fmla="*/ 11 w 71"/>
                    <a:gd name="T23" fmla="*/ 110 h 153"/>
                    <a:gd name="T24" fmla="*/ 15 w 71"/>
                    <a:gd name="T25" fmla="*/ 110 h 153"/>
                    <a:gd name="T26" fmla="*/ 15 w 71"/>
                    <a:gd name="T27" fmla="*/ 115 h 153"/>
                    <a:gd name="T28" fmla="*/ 15 w 71"/>
                    <a:gd name="T29" fmla="*/ 119 h 153"/>
                    <a:gd name="T30" fmla="*/ 15 w 71"/>
                    <a:gd name="T31" fmla="*/ 119 h 153"/>
                    <a:gd name="T32" fmla="*/ 3 w 71"/>
                    <a:gd name="T33" fmla="*/ 123 h 153"/>
                    <a:gd name="T34" fmla="*/ 0 w 71"/>
                    <a:gd name="T35" fmla="*/ 127 h 153"/>
                    <a:gd name="T36" fmla="*/ 0 w 71"/>
                    <a:gd name="T37" fmla="*/ 132 h 153"/>
                    <a:gd name="T38" fmla="*/ 0 w 71"/>
                    <a:gd name="T39" fmla="*/ 132 h 153"/>
                    <a:gd name="T40" fmla="*/ 7 w 71"/>
                    <a:gd name="T41" fmla="*/ 136 h 153"/>
                    <a:gd name="T42" fmla="*/ 11 w 71"/>
                    <a:gd name="T43" fmla="*/ 140 h 153"/>
                    <a:gd name="T44" fmla="*/ 15 w 71"/>
                    <a:gd name="T45" fmla="*/ 144 h 153"/>
                    <a:gd name="T46" fmla="*/ 15 w 71"/>
                    <a:gd name="T47" fmla="*/ 149 h 153"/>
                    <a:gd name="T48" fmla="*/ 22 w 71"/>
                    <a:gd name="T49" fmla="*/ 149 h 153"/>
                    <a:gd name="T50" fmla="*/ 30 w 71"/>
                    <a:gd name="T51" fmla="*/ 149 h 153"/>
                    <a:gd name="T52" fmla="*/ 37 w 71"/>
                    <a:gd name="T53" fmla="*/ 153 h 153"/>
                    <a:gd name="T54" fmla="*/ 45 w 71"/>
                    <a:gd name="T55" fmla="*/ 153 h 153"/>
                    <a:gd name="T56" fmla="*/ 56 w 71"/>
                    <a:gd name="T57" fmla="*/ 144 h 153"/>
                    <a:gd name="T58" fmla="*/ 60 w 71"/>
                    <a:gd name="T59" fmla="*/ 136 h 153"/>
                    <a:gd name="T60" fmla="*/ 71 w 71"/>
                    <a:gd name="T61" fmla="*/ 136 h 153"/>
                    <a:gd name="T62" fmla="*/ 71 w 71"/>
                    <a:gd name="T63" fmla="*/ 132 h 153"/>
                    <a:gd name="T64" fmla="*/ 71 w 71"/>
                    <a:gd name="T65" fmla="*/ 132 h 153"/>
                    <a:gd name="T66" fmla="*/ 64 w 71"/>
                    <a:gd name="T67" fmla="*/ 127 h 153"/>
                    <a:gd name="T68" fmla="*/ 60 w 71"/>
                    <a:gd name="T69" fmla="*/ 127 h 153"/>
                    <a:gd name="T70" fmla="*/ 60 w 71"/>
                    <a:gd name="T71" fmla="*/ 123 h 153"/>
                    <a:gd name="T72" fmla="*/ 60 w 71"/>
                    <a:gd name="T73" fmla="*/ 119 h 153"/>
                    <a:gd name="T74" fmla="*/ 64 w 71"/>
                    <a:gd name="T75" fmla="*/ 115 h 153"/>
                    <a:gd name="T76" fmla="*/ 64 w 71"/>
                    <a:gd name="T77" fmla="*/ 110 h 153"/>
                    <a:gd name="T78" fmla="*/ 56 w 71"/>
                    <a:gd name="T79" fmla="*/ 106 h 153"/>
                    <a:gd name="T80" fmla="*/ 56 w 71"/>
                    <a:gd name="T81" fmla="*/ 98 h 153"/>
                    <a:gd name="T82" fmla="*/ 60 w 71"/>
                    <a:gd name="T83" fmla="*/ 93 h 153"/>
                    <a:gd name="T84" fmla="*/ 60 w 71"/>
                    <a:gd name="T85" fmla="*/ 89 h 153"/>
                    <a:gd name="T86" fmla="*/ 56 w 71"/>
                    <a:gd name="T87" fmla="*/ 85 h 153"/>
                    <a:gd name="T88" fmla="*/ 52 w 71"/>
                    <a:gd name="T89" fmla="*/ 76 h 153"/>
                    <a:gd name="T90" fmla="*/ 52 w 71"/>
                    <a:gd name="T91" fmla="*/ 72 h 153"/>
                    <a:gd name="T92" fmla="*/ 56 w 71"/>
                    <a:gd name="T93" fmla="*/ 68 h 153"/>
                    <a:gd name="T94" fmla="*/ 52 w 71"/>
                    <a:gd name="T95" fmla="*/ 64 h 153"/>
                    <a:gd name="T96" fmla="*/ 52 w 71"/>
                    <a:gd name="T97" fmla="*/ 55 h 153"/>
                    <a:gd name="T98" fmla="*/ 49 w 71"/>
                    <a:gd name="T99" fmla="*/ 47 h 153"/>
                    <a:gd name="T100" fmla="*/ 45 w 71"/>
                    <a:gd name="T101" fmla="*/ 38 h 153"/>
                    <a:gd name="T102" fmla="*/ 45 w 71"/>
                    <a:gd name="T103" fmla="*/ 30 h 153"/>
                    <a:gd name="T104" fmla="*/ 45 w 71"/>
                    <a:gd name="T105" fmla="*/ 21 h 153"/>
                    <a:gd name="T106" fmla="*/ 45 w 71"/>
                    <a:gd name="T107" fmla="*/ 17 h 153"/>
                    <a:gd name="T108" fmla="*/ 41 w 71"/>
                    <a:gd name="T109" fmla="*/ 17 h 153"/>
                    <a:gd name="T110" fmla="*/ 37 w 71"/>
                    <a:gd name="T111" fmla="*/ 9 h 153"/>
                    <a:gd name="T112" fmla="*/ 34 w 71"/>
                    <a:gd name="T113" fmla="*/ 0 h 153"/>
                    <a:gd name="T114" fmla="*/ 34 w 71"/>
                    <a:gd name="T115" fmla="*/ 9 h 153"/>
                    <a:gd name="T116" fmla="*/ 30 w 71"/>
                    <a:gd name="T117" fmla="*/ 26 h 153"/>
                    <a:gd name="T118" fmla="*/ 26 w 71"/>
                    <a:gd name="T119" fmla="*/ 34 h 153"/>
                    <a:gd name="T120" fmla="*/ 22 w 71"/>
                    <a:gd name="T121" fmla="*/ 47 h 153"/>
                    <a:gd name="T122" fmla="*/ 19 w 71"/>
                    <a:gd name="T123" fmla="*/ 55 h 153"/>
                    <a:gd name="T124" fmla="*/ 19 w 71"/>
                    <a:gd name="T125" fmla="*/ 59 h 1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
                    <a:gd name="T190" fmla="*/ 0 h 153"/>
                    <a:gd name="T191" fmla="*/ 71 w 71"/>
                    <a:gd name="T192" fmla="*/ 153 h 1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 h="153">
                      <a:moveTo>
                        <a:pt x="19" y="59"/>
                      </a:moveTo>
                      <a:lnTo>
                        <a:pt x="19" y="59"/>
                      </a:lnTo>
                      <a:lnTo>
                        <a:pt x="19" y="64"/>
                      </a:lnTo>
                      <a:lnTo>
                        <a:pt x="19" y="68"/>
                      </a:lnTo>
                      <a:lnTo>
                        <a:pt x="19" y="72"/>
                      </a:lnTo>
                      <a:lnTo>
                        <a:pt x="15" y="72"/>
                      </a:lnTo>
                      <a:lnTo>
                        <a:pt x="11" y="76"/>
                      </a:lnTo>
                      <a:lnTo>
                        <a:pt x="11" y="81"/>
                      </a:lnTo>
                      <a:lnTo>
                        <a:pt x="15" y="85"/>
                      </a:lnTo>
                      <a:lnTo>
                        <a:pt x="15" y="89"/>
                      </a:lnTo>
                      <a:lnTo>
                        <a:pt x="19" y="89"/>
                      </a:lnTo>
                      <a:lnTo>
                        <a:pt x="15" y="93"/>
                      </a:lnTo>
                      <a:lnTo>
                        <a:pt x="11" y="98"/>
                      </a:lnTo>
                      <a:lnTo>
                        <a:pt x="11" y="102"/>
                      </a:lnTo>
                      <a:lnTo>
                        <a:pt x="7" y="106"/>
                      </a:lnTo>
                      <a:lnTo>
                        <a:pt x="11" y="106"/>
                      </a:lnTo>
                      <a:lnTo>
                        <a:pt x="11" y="110"/>
                      </a:lnTo>
                      <a:lnTo>
                        <a:pt x="15" y="110"/>
                      </a:lnTo>
                      <a:lnTo>
                        <a:pt x="15" y="115"/>
                      </a:lnTo>
                      <a:lnTo>
                        <a:pt x="15" y="119"/>
                      </a:lnTo>
                      <a:lnTo>
                        <a:pt x="11" y="119"/>
                      </a:lnTo>
                      <a:lnTo>
                        <a:pt x="3" y="123"/>
                      </a:lnTo>
                      <a:lnTo>
                        <a:pt x="0" y="127"/>
                      </a:lnTo>
                      <a:lnTo>
                        <a:pt x="0" y="132"/>
                      </a:lnTo>
                      <a:lnTo>
                        <a:pt x="3" y="136"/>
                      </a:lnTo>
                      <a:lnTo>
                        <a:pt x="7" y="136"/>
                      </a:lnTo>
                      <a:lnTo>
                        <a:pt x="11" y="140"/>
                      </a:lnTo>
                      <a:lnTo>
                        <a:pt x="11" y="144"/>
                      </a:lnTo>
                      <a:lnTo>
                        <a:pt x="15" y="144"/>
                      </a:lnTo>
                      <a:lnTo>
                        <a:pt x="15" y="149"/>
                      </a:lnTo>
                      <a:lnTo>
                        <a:pt x="19" y="149"/>
                      </a:lnTo>
                      <a:lnTo>
                        <a:pt x="22" y="149"/>
                      </a:lnTo>
                      <a:lnTo>
                        <a:pt x="30" y="149"/>
                      </a:lnTo>
                      <a:lnTo>
                        <a:pt x="34" y="149"/>
                      </a:lnTo>
                      <a:lnTo>
                        <a:pt x="34" y="153"/>
                      </a:lnTo>
                      <a:lnTo>
                        <a:pt x="37" y="153"/>
                      </a:lnTo>
                      <a:lnTo>
                        <a:pt x="41" y="153"/>
                      </a:lnTo>
                      <a:lnTo>
                        <a:pt x="45" y="153"/>
                      </a:lnTo>
                      <a:lnTo>
                        <a:pt x="49" y="149"/>
                      </a:lnTo>
                      <a:lnTo>
                        <a:pt x="52" y="144"/>
                      </a:lnTo>
                      <a:lnTo>
                        <a:pt x="56" y="144"/>
                      </a:lnTo>
                      <a:lnTo>
                        <a:pt x="56" y="140"/>
                      </a:lnTo>
                      <a:lnTo>
                        <a:pt x="60" y="140"/>
                      </a:lnTo>
                      <a:lnTo>
                        <a:pt x="60" y="136"/>
                      </a:lnTo>
                      <a:lnTo>
                        <a:pt x="71" y="136"/>
                      </a:lnTo>
                      <a:lnTo>
                        <a:pt x="71" y="132"/>
                      </a:lnTo>
                      <a:lnTo>
                        <a:pt x="68" y="132"/>
                      </a:lnTo>
                      <a:lnTo>
                        <a:pt x="64" y="127"/>
                      </a:lnTo>
                      <a:lnTo>
                        <a:pt x="60" y="127"/>
                      </a:lnTo>
                      <a:lnTo>
                        <a:pt x="60" y="123"/>
                      </a:lnTo>
                      <a:lnTo>
                        <a:pt x="60" y="119"/>
                      </a:lnTo>
                      <a:lnTo>
                        <a:pt x="64" y="115"/>
                      </a:lnTo>
                      <a:lnTo>
                        <a:pt x="64" y="110"/>
                      </a:lnTo>
                      <a:lnTo>
                        <a:pt x="60" y="106"/>
                      </a:lnTo>
                      <a:lnTo>
                        <a:pt x="56" y="106"/>
                      </a:lnTo>
                      <a:lnTo>
                        <a:pt x="56" y="102"/>
                      </a:lnTo>
                      <a:lnTo>
                        <a:pt x="56" y="98"/>
                      </a:lnTo>
                      <a:lnTo>
                        <a:pt x="60" y="93"/>
                      </a:lnTo>
                      <a:lnTo>
                        <a:pt x="60" y="89"/>
                      </a:lnTo>
                      <a:lnTo>
                        <a:pt x="56" y="85"/>
                      </a:lnTo>
                      <a:lnTo>
                        <a:pt x="56" y="81"/>
                      </a:lnTo>
                      <a:lnTo>
                        <a:pt x="52" y="76"/>
                      </a:lnTo>
                      <a:lnTo>
                        <a:pt x="52" y="72"/>
                      </a:lnTo>
                      <a:lnTo>
                        <a:pt x="52" y="68"/>
                      </a:lnTo>
                      <a:lnTo>
                        <a:pt x="56" y="68"/>
                      </a:lnTo>
                      <a:lnTo>
                        <a:pt x="56" y="64"/>
                      </a:lnTo>
                      <a:lnTo>
                        <a:pt x="52" y="64"/>
                      </a:lnTo>
                      <a:lnTo>
                        <a:pt x="52" y="59"/>
                      </a:lnTo>
                      <a:lnTo>
                        <a:pt x="52" y="55"/>
                      </a:lnTo>
                      <a:lnTo>
                        <a:pt x="49" y="51"/>
                      </a:lnTo>
                      <a:lnTo>
                        <a:pt x="49" y="47"/>
                      </a:lnTo>
                      <a:lnTo>
                        <a:pt x="49" y="43"/>
                      </a:lnTo>
                      <a:lnTo>
                        <a:pt x="45" y="38"/>
                      </a:lnTo>
                      <a:lnTo>
                        <a:pt x="45" y="34"/>
                      </a:lnTo>
                      <a:lnTo>
                        <a:pt x="45" y="30"/>
                      </a:lnTo>
                      <a:lnTo>
                        <a:pt x="45" y="26"/>
                      </a:lnTo>
                      <a:lnTo>
                        <a:pt x="45" y="21"/>
                      </a:lnTo>
                      <a:lnTo>
                        <a:pt x="45" y="17"/>
                      </a:lnTo>
                      <a:lnTo>
                        <a:pt x="41" y="17"/>
                      </a:lnTo>
                      <a:lnTo>
                        <a:pt x="37" y="13"/>
                      </a:lnTo>
                      <a:lnTo>
                        <a:pt x="37" y="9"/>
                      </a:lnTo>
                      <a:lnTo>
                        <a:pt x="37" y="4"/>
                      </a:lnTo>
                      <a:lnTo>
                        <a:pt x="37" y="0"/>
                      </a:lnTo>
                      <a:lnTo>
                        <a:pt x="34" y="0"/>
                      </a:lnTo>
                      <a:lnTo>
                        <a:pt x="34" y="4"/>
                      </a:lnTo>
                      <a:lnTo>
                        <a:pt x="34" y="9"/>
                      </a:lnTo>
                      <a:lnTo>
                        <a:pt x="30" y="13"/>
                      </a:lnTo>
                      <a:lnTo>
                        <a:pt x="30" y="26"/>
                      </a:lnTo>
                      <a:lnTo>
                        <a:pt x="30" y="30"/>
                      </a:lnTo>
                      <a:lnTo>
                        <a:pt x="26" y="34"/>
                      </a:lnTo>
                      <a:lnTo>
                        <a:pt x="26" y="38"/>
                      </a:lnTo>
                      <a:lnTo>
                        <a:pt x="22" y="38"/>
                      </a:lnTo>
                      <a:lnTo>
                        <a:pt x="22" y="47"/>
                      </a:lnTo>
                      <a:lnTo>
                        <a:pt x="22" y="51"/>
                      </a:lnTo>
                      <a:lnTo>
                        <a:pt x="22" y="55"/>
                      </a:lnTo>
                      <a:lnTo>
                        <a:pt x="19" y="55"/>
                      </a:lnTo>
                      <a:lnTo>
                        <a:pt x="19" y="59"/>
                      </a:lnTo>
                      <a:close/>
                    </a:path>
                  </a:pathLst>
                </a:custGeom>
                <a:solidFill>
                  <a:srgbClr val="114324"/>
                </a:solidFill>
                <a:ln w="6350">
                  <a:solidFill>
                    <a:srgbClr val="114324"/>
                  </a:solidFill>
                  <a:round/>
                  <a:headEnd/>
                  <a:tailEnd/>
                </a:ln>
              </p:spPr>
              <p:txBody>
                <a:bodyPr/>
                <a:lstStyle/>
                <a:p>
                  <a:endParaRPr lang="fa-IR"/>
                </a:p>
              </p:txBody>
            </p:sp>
            <p:sp>
              <p:nvSpPr>
                <p:cNvPr id="1195" name="Freeform 1645"/>
                <p:cNvSpPr>
                  <a:spLocks/>
                </p:cNvSpPr>
                <p:nvPr/>
              </p:nvSpPr>
              <p:spPr bwMode="auto">
                <a:xfrm>
                  <a:off x="1660" y="3583"/>
                  <a:ext cx="178" cy="30"/>
                </a:xfrm>
                <a:custGeom>
                  <a:avLst/>
                  <a:gdLst>
                    <a:gd name="T0" fmla="*/ 110 w 178"/>
                    <a:gd name="T1" fmla="*/ 9 h 30"/>
                    <a:gd name="T2" fmla="*/ 102 w 178"/>
                    <a:gd name="T3" fmla="*/ 9 h 30"/>
                    <a:gd name="T4" fmla="*/ 98 w 178"/>
                    <a:gd name="T5" fmla="*/ 4 h 30"/>
                    <a:gd name="T6" fmla="*/ 95 w 178"/>
                    <a:gd name="T7" fmla="*/ 4 h 30"/>
                    <a:gd name="T8" fmla="*/ 87 w 178"/>
                    <a:gd name="T9" fmla="*/ 4 h 30"/>
                    <a:gd name="T10" fmla="*/ 80 w 178"/>
                    <a:gd name="T11" fmla="*/ 4 h 30"/>
                    <a:gd name="T12" fmla="*/ 76 w 178"/>
                    <a:gd name="T13" fmla="*/ 4 h 30"/>
                    <a:gd name="T14" fmla="*/ 65 w 178"/>
                    <a:gd name="T15" fmla="*/ 0 h 30"/>
                    <a:gd name="T16" fmla="*/ 61 w 178"/>
                    <a:gd name="T17" fmla="*/ 0 h 30"/>
                    <a:gd name="T18" fmla="*/ 57 w 178"/>
                    <a:gd name="T19" fmla="*/ 0 h 30"/>
                    <a:gd name="T20" fmla="*/ 53 w 178"/>
                    <a:gd name="T21" fmla="*/ 4 h 30"/>
                    <a:gd name="T22" fmla="*/ 49 w 178"/>
                    <a:gd name="T23" fmla="*/ 0 h 30"/>
                    <a:gd name="T24" fmla="*/ 42 w 178"/>
                    <a:gd name="T25" fmla="*/ 0 h 30"/>
                    <a:gd name="T26" fmla="*/ 34 w 178"/>
                    <a:gd name="T27" fmla="*/ 4 h 30"/>
                    <a:gd name="T28" fmla="*/ 0 w 178"/>
                    <a:gd name="T29" fmla="*/ 9 h 30"/>
                    <a:gd name="T30" fmla="*/ 0 w 178"/>
                    <a:gd name="T31" fmla="*/ 9 h 30"/>
                    <a:gd name="T32" fmla="*/ 4 w 178"/>
                    <a:gd name="T33" fmla="*/ 17 h 30"/>
                    <a:gd name="T34" fmla="*/ 15 w 178"/>
                    <a:gd name="T35" fmla="*/ 17 h 30"/>
                    <a:gd name="T36" fmla="*/ 27 w 178"/>
                    <a:gd name="T37" fmla="*/ 17 h 30"/>
                    <a:gd name="T38" fmla="*/ 27 w 178"/>
                    <a:gd name="T39" fmla="*/ 21 h 30"/>
                    <a:gd name="T40" fmla="*/ 31 w 178"/>
                    <a:gd name="T41" fmla="*/ 26 h 30"/>
                    <a:gd name="T42" fmla="*/ 53 w 178"/>
                    <a:gd name="T43" fmla="*/ 30 h 30"/>
                    <a:gd name="T44" fmla="*/ 57 w 178"/>
                    <a:gd name="T45" fmla="*/ 30 h 30"/>
                    <a:gd name="T46" fmla="*/ 65 w 178"/>
                    <a:gd name="T47" fmla="*/ 30 h 30"/>
                    <a:gd name="T48" fmla="*/ 68 w 178"/>
                    <a:gd name="T49" fmla="*/ 30 h 30"/>
                    <a:gd name="T50" fmla="*/ 72 w 178"/>
                    <a:gd name="T51" fmla="*/ 26 h 30"/>
                    <a:gd name="T52" fmla="*/ 80 w 178"/>
                    <a:gd name="T53" fmla="*/ 30 h 30"/>
                    <a:gd name="T54" fmla="*/ 87 w 178"/>
                    <a:gd name="T55" fmla="*/ 30 h 30"/>
                    <a:gd name="T56" fmla="*/ 95 w 178"/>
                    <a:gd name="T57" fmla="*/ 30 h 30"/>
                    <a:gd name="T58" fmla="*/ 102 w 178"/>
                    <a:gd name="T59" fmla="*/ 30 h 30"/>
                    <a:gd name="T60" fmla="*/ 106 w 178"/>
                    <a:gd name="T61" fmla="*/ 30 h 30"/>
                    <a:gd name="T62" fmla="*/ 110 w 178"/>
                    <a:gd name="T63" fmla="*/ 30 h 30"/>
                    <a:gd name="T64" fmla="*/ 114 w 178"/>
                    <a:gd name="T65" fmla="*/ 30 h 30"/>
                    <a:gd name="T66" fmla="*/ 129 w 178"/>
                    <a:gd name="T67" fmla="*/ 30 h 30"/>
                    <a:gd name="T68" fmla="*/ 136 w 178"/>
                    <a:gd name="T69" fmla="*/ 30 h 30"/>
                    <a:gd name="T70" fmla="*/ 147 w 178"/>
                    <a:gd name="T71" fmla="*/ 30 h 30"/>
                    <a:gd name="T72" fmla="*/ 159 w 178"/>
                    <a:gd name="T73" fmla="*/ 30 h 30"/>
                    <a:gd name="T74" fmla="*/ 166 w 178"/>
                    <a:gd name="T75" fmla="*/ 26 h 30"/>
                    <a:gd name="T76" fmla="*/ 178 w 178"/>
                    <a:gd name="T77" fmla="*/ 26 h 30"/>
                    <a:gd name="T78" fmla="*/ 170 w 178"/>
                    <a:gd name="T79" fmla="*/ 21 h 30"/>
                    <a:gd name="T80" fmla="*/ 151 w 178"/>
                    <a:gd name="T81" fmla="*/ 21 h 30"/>
                    <a:gd name="T82" fmla="*/ 140 w 178"/>
                    <a:gd name="T83" fmla="*/ 17 h 30"/>
                    <a:gd name="T84" fmla="*/ 121 w 178"/>
                    <a:gd name="T85" fmla="*/ 13 h 30"/>
                    <a:gd name="T86" fmla="*/ 117 w 178"/>
                    <a:gd name="T87" fmla="*/ 9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30"/>
                    <a:gd name="T134" fmla="*/ 178 w 178"/>
                    <a:gd name="T135" fmla="*/ 30 h 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30">
                      <a:moveTo>
                        <a:pt x="114" y="9"/>
                      </a:moveTo>
                      <a:lnTo>
                        <a:pt x="114" y="9"/>
                      </a:lnTo>
                      <a:lnTo>
                        <a:pt x="110" y="9"/>
                      </a:lnTo>
                      <a:lnTo>
                        <a:pt x="106" y="9"/>
                      </a:lnTo>
                      <a:lnTo>
                        <a:pt x="102" y="9"/>
                      </a:lnTo>
                      <a:lnTo>
                        <a:pt x="98" y="4"/>
                      </a:lnTo>
                      <a:lnTo>
                        <a:pt x="95" y="4"/>
                      </a:lnTo>
                      <a:lnTo>
                        <a:pt x="91" y="4"/>
                      </a:lnTo>
                      <a:lnTo>
                        <a:pt x="87" y="4"/>
                      </a:lnTo>
                      <a:lnTo>
                        <a:pt x="83" y="4"/>
                      </a:lnTo>
                      <a:lnTo>
                        <a:pt x="80" y="4"/>
                      </a:lnTo>
                      <a:lnTo>
                        <a:pt x="76" y="4"/>
                      </a:lnTo>
                      <a:lnTo>
                        <a:pt x="72" y="0"/>
                      </a:lnTo>
                      <a:lnTo>
                        <a:pt x="68" y="0"/>
                      </a:lnTo>
                      <a:lnTo>
                        <a:pt x="65" y="0"/>
                      </a:lnTo>
                      <a:lnTo>
                        <a:pt x="61" y="0"/>
                      </a:lnTo>
                      <a:lnTo>
                        <a:pt x="57" y="0"/>
                      </a:lnTo>
                      <a:lnTo>
                        <a:pt x="53" y="0"/>
                      </a:lnTo>
                      <a:lnTo>
                        <a:pt x="53" y="4"/>
                      </a:lnTo>
                      <a:lnTo>
                        <a:pt x="49" y="0"/>
                      </a:lnTo>
                      <a:lnTo>
                        <a:pt x="46" y="0"/>
                      </a:lnTo>
                      <a:lnTo>
                        <a:pt x="42" y="0"/>
                      </a:lnTo>
                      <a:lnTo>
                        <a:pt x="38" y="4"/>
                      </a:lnTo>
                      <a:lnTo>
                        <a:pt x="34" y="4"/>
                      </a:lnTo>
                      <a:lnTo>
                        <a:pt x="34" y="9"/>
                      </a:lnTo>
                      <a:lnTo>
                        <a:pt x="31" y="9"/>
                      </a:lnTo>
                      <a:lnTo>
                        <a:pt x="0" y="9"/>
                      </a:lnTo>
                      <a:lnTo>
                        <a:pt x="0" y="13"/>
                      </a:lnTo>
                      <a:lnTo>
                        <a:pt x="4" y="17"/>
                      </a:lnTo>
                      <a:lnTo>
                        <a:pt x="8" y="17"/>
                      </a:lnTo>
                      <a:lnTo>
                        <a:pt x="15" y="17"/>
                      </a:lnTo>
                      <a:lnTo>
                        <a:pt x="23" y="13"/>
                      </a:lnTo>
                      <a:lnTo>
                        <a:pt x="27" y="13"/>
                      </a:lnTo>
                      <a:lnTo>
                        <a:pt x="27" y="17"/>
                      </a:lnTo>
                      <a:lnTo>
                        <a:pt x="31" y="17"/>
                      </a:lnTo>
                      <a:lnTo>
                        <a:pt x="27" y="21"/>
                      </a:lnTo>
                      <a:lnTo>
                        <a:pt x="31" y="26"/>
                      </a:lnTo>
                      <a:lnTo>
                        <a:pt x="38" y="26"/>
                      </a:lnTo>
                      <a:lnTo>
                        <a:pt x="53" y="30"/>
                      </a:lnTo>
                      <a:lnTo>
                        <a:pt x="57" y="30"/>
                      </a:lnTo>
                      <a:lnTo>
                        <a:pt x="61" y="30"/>
                      </a:lnTo>
                      <a:lnTo>
                        <a:pt x="65" y="30"/>
                      </a:lnTo>
                      <a:lnTo>
                        <a:pt x="68" y="30"/>
                      </a:lnTo>
                      <a:lnTo>
                        <a:pt x="68" y="26"/>
                      </a:lnTo>
                      <a:lnTo>
                        <a:pt x="72" y="26"/>
                      </a:lnTo>
                      <a:lnTo>
                        <a:pt x="76" y="30"/>
                      </a:lnTo>
                      <a:lnTo>
                        <a:pt x="80" y="30"/>
                      </a:lnTo>
                      <a:lnTo>
                        <a:pt x="83" y="30"/>
                      </a:lnTo>
                      <a:lnTo>
                        <a:pt x="87" y="30"/>
                      </a:lnTo>
                      <a:lnTo>
                        <a:pt x="91" y="30"/>
                      </a:lnTo>
                      <a:lnTo>
                        <a:pt x="95" y="30"/>
                      </a:lnTo>
                      <a:lnTo>
                        <a:pt x="98" y="30"/>
                      </a:lnTo>
                      <a:lnTo>
                        <a:pt x="102" y="30"/>
                      </a:lnTo>
                      <a:lnTo>
                        <a:pt x="106" y="30"/>
                      </a:lnTo>
                      <a:lnTo>
                        <a:pt x="110" y="30"/>
                      </a:lnTo>
                      <a:lnTo>
                        <a:pt x="114" y="30"/>
                      </a:lnTo>
                      <a:lnTo>
                        <a:pt x="117" y="30"/>
                      </a:lnTo>
                      <a:lnTo>
                        <a:pt x="125" y="30"/>
                      </a:lnTo>
                      <a:lnTo>
                        <a:pt x="129" y="30"/>
                      </a:lnTo>
                      <a:lnTo>
                        <a:pt x="132" y="30"/>
                      </a:lnTo>
                      <a:lnTo>
                        <a:pt x="136" y="30"/>
                      </a:lnTo>
                      <a:lnTo>
                        <a:pt x="140" y="30"/>
                      </a:lnTo>
                      <a:lnTo>
                        <a:pt x="144" y="30"/>
                      </a:lnTo>
                      <a:lnTo>
                        <a:pt x="147" y="30"/>
                      </a:lnTo>
                      <a:lnTo>
                        <a:pt x="155" y="30"/>
                      </a:lnTo>
                      <a:lnTo>
                        <a:pt x="159" y="30"/>
                      </a:lnTo>
                      <a:lnTo>
                        <a:pt x="159" y="26"/>
                      </a:lnTo>
                      <a:lnTo>
                        <a:pt x="163" y="26"/>
                      </a:lnTo>
                      <a:lnTo>
                        <a:pt x="166" y="26"/>
                      </a:lnTo>
                      <a:lnTo>
                        <a:pt x="170" y="26"/>
                      </a:lnTo>
                      <a:lnTo>
                        <a:pt x="174" y="26"/>
                      </a:lnTo>
                      <a:lnTo>
                        <a:pt x="178" y="26"/>
                      </a:lnTo>
                      <a:lnTo>
                        <a:pt x="174" y="26"/>
                      </a:lnTo>
                      <a:lnTo>
                        <a:pt x="170" y="21"/>
                      </a:lnTo>
                      <a:lnTo>
                        <a:pt x="166" y="21"/>
                      </a:lnTo>
                      <a:lnTo>
                        <a:pt x="163" y="21"/>
                      </a:lnTo>
                      <a:lnTo>
                        <a:pt x="151" y="21"/>
                      </a:lnTo>
                      <a:lnTo>
                        <a:pt x="147" y="17"/>
                      </a:lnTo>
                      <a:lnTo>
                        <a:pt x="144" y="17"/>
                      </a:lnTo>
                      <a:lnTo>
                        <a:pt x="140" y="17"/>
                      </a:lnTo>
                      <a:lnTo>
                        <a:pt x="132" y="13"/>
                      </a:lnTo>
                      <a:lnTo>
                        <a:pt x="129" y="13"/>
                      </a:lnTo>
                      <a:lnTo>
                        <a:pt x="121" y="13"/>
                      </a:lnTo>
                      <a:lnTo>
                        <a:pt x="117" y="13"/>
                      </a:lnTo>
                      <a:lnTo>
                        <a:pt x="117" y="9"/>
                      </a:lnTo>
                      <a:lnTo>
                        <a:pt x="114" y="9"/>
                      </a:lnTo>
                      <a:close/>
                    </a:path>
                  </a:pathLst>
                </a:custGeom>
                <a:solidFill>
                  <a:srgbClr val="000000"/>
                </a:solidFill>
                <a:ln w="6350">
                  <a:solidFill>
                    <a:srgbClr val="000000"/>
                  </a:solidFill>
                  <a:round/>
                  <a:headEnd/>
                  <a:tailEnd/>
                </a:ln>
              </p:spPr>
              <p:txBody>
                <a:bodyPr/>
                <a:lstStyle/>
                <a:p>
                  <a:endParaRPr lang="fa-IR"/>
                </a:p>
              </p:txBody>
            </p:sp>
            <p:sp>
              <p:nvSpPr>
                <p:cNvPr id="1196" name="Freeform 1646"/>
                <p:cNvSpPr>
                  <a:spLocks/>
                </p:cNvSpPr>
                <p:nvPr/>
              </p:nvSpPr>
              <p:spPr bwMode="auto">
                <a:xfrm>
                  <a:off x="1649" y="3435"/>
                  <a:ext cx="42" cy="144"/>
                </a:xfrm>
                <a:custGeom>
                  <a:avLst/>
                  <a:gdLst>
                    <a:gd name="T0" fmla="*/ 8 w 42"/>
                    <a:gd name="T1" fmla="*/ 8 h 144"/>
                    <a:gd name="T2" fmla="*/ 4 w 42"/>
                    <a:gd name="T3" fmla="*/ 12 h 144"/>
                    <a:gd name="T4" fmla="*/ 8 w 42"/>
                    <a:gd name="T5" fmla="*/ 17 h 144"/>
                    <a:gd name="T6" fmla="*/ 4 w 42"/>
                    <a:gd name="T7" fmla="*/ 25 h 144"/>
                    <a:gd name="T8" fmla="*/ 8 w 42"/>
                    <a:gd name="T9" fmla="*/ 29 h 144"/>
                    <a:gd name="T10" fmla="*/ 4 w 42"/>
                    <a:gd name="T11" fmla="*/ 34 h 144"/>
                    <a:gd name="T12" fmla="*/ 4 w 42"/>
                    <a:gd name="T13" fmla="*/ 42 h 144"/>
                    <a:gd name="T14" fmla="*/ 0 w 42"/>
                    <a:gd name="T15" fmla="*/ 59 h 144"/>
                    <a:gd name="T16" fmla="*/ 0 w 42"/>
                    <a:gd name="T17" fmla="*/ 63 h 144"/>
                    <a:gd name="T18" fmla="*/ 0 w 42"/>
                    <a:gd name="T19" fmla="*/ 67 h 144"/>
                    <a:gd name="T20" fmla="*/ 8 w 42"/>
                    <a:gd name="T21" fmla="*/ 76 h 144"/>
                    <a:gd name="T22" fmla="*/ 11 w 42"/>
                    <a:gd name="T23" fmla="*/ 80 h 144"/>
                    <a:gd name="T24" fmla="*/ 11 w 42"/>
                    <a:gd name="T25" fmla="*/ 84 h 144"/>
                    <a:gd name="T26" fmla="*/ 11 w 42"/>
                    <a:gd name="T27" fmla="*/ 89 h 144"/>
                    <a:gd name="T28" fmla="*/ 4 w 42"/>
                    <a:gd name="T29" fmla="*/ 97 h 144"/>
                    <a:gd name="T30" fmla="*/ 4 w 42"/>
                    <a:gd name="T31" fmla="*/ 106 h 144"/>
                    <a:gd name="T32" fmla="*/ 0 w 42"/>
                    <a:gd name="T33" fmla="*/ 114 h 144"/>
                    <a:gd name="T34" fmla="*/ 4 w 42"/>
                    <a:gd name="T35" fmla="*/ 114 h 144"/>
                    <a:gd name="T36" fmla="*/ 8 w 42"/>
                    <a:gd name="T37" fmla="*/ 118 h 144"/>
                    <a:gd name="T38" fmla="*/ 8 w 42"/>
                    <a:gd name="T39" fmla="*/ 123 h 144"/>
                    <a:gd name="T40" fmla="*/ 11 w 42"/>
                    <a:gd name="T41" fmla="*/ 144 h 144"/>
                    <a:gd name="T42" fmla="*/ 15 w 42"/>
                    <a:gd name="T43" fmla="*/ 144 h 144"/>
                    <a:gd name="T44" fmla="*/ 19 w 42"/>
                    <a:gd name="T45" fmla="*/ 135 h 144"/>
                    <a:gd name="T46" fmla="*/ 26 w 42"/>
                    <a:gd name="T47" fmla="*/ 131 h 144"/>
                    <a:gd name="T48" fmla="*/ 34 w 42"/>
                    <a:gd name="T49" fmla="*/ 131 h 144"/>
                    <a:gd name="T50" fmla="*/ 34 w 42"/>
                    <a:gd name="T51" fmla="*/ 127 h 144"/>
                    <a:gd name="T52" fmla="*/ 34 w 42"/>
                    <a:gd name="T53" fmla="*/ 127 h 144"/>
                    <a:gd name="T54" fmla="*/ 42 w 42"/>
                    <a:gd name="T55" fmla="*/ 127 h 144"/>
                    <a:gd name="T56" fmla="*/ 42 w 42"/>
                    <a:gd name="T57" fmla="*/ 123 h 144"/>
                    <a:gd name="T58" fmla="*/ 38 w 42"/>
                    <a:gd name="T59" fmla="*/ 123 h 144"/>
                    <a:gd name="T60" fmla="*/ 34 w 42"/>
                    <a:gd name="T61" fmla="*/ 118 h 144"/>
                    <a:gd name="T62" fmla="*/ 34 w 42"/>
                    <a:gd name="T63" fmla="*/ 118 h 144"/>
                    <a:gd name="T64" fmla="*/ 30 w 42"/>
                    <a:gd name="T65" fmla="*/ 110 h 144"/>
                    <a:gd name="T66" fmla="*/ 26 w 42"/>
                    <a:gd name="T67" fmla="*/ 110 h 144"/>
                    <a:gd name="T68" fmla="*/ 26 w 42"/>
                    <a:gd name="T69" fmla="*/ 106 h 144"/>
                    <a:gd name="T70" fmla="*/ 23 w 42"/>
                    <a:gd name="T71" fmla="*/ 97 h 144"/>
                    <a:gd name="T72" fmla="*/ 23 w 42"/>
                    <a:gd name="T73" fmla="*/ 97 h 144"/>
                    <a:gd name="T74" fmla="*/ 23 w 42"/>
                    <a:gd name="T75" fmla="*/ 89 h 144"/>
                    <a:gd name="T76" fmla="*/ 23 w 42"/>
                    <a:gd name="T77" fmla="*/ 80 h 144"/>
                    <a:gd name="T78" fmla="*/ 23 w 42"/>
                    <a:gd name="T79" fmla="*/ 76 h 144"/>
                    <a:gd name="T80" fmla="*/ 19 w 42"/>
                    <a:gd name="T81" fmla="*/ 72 h 144"/>
                    <a:gd name="T82" fmla="*/ 19 w 42"/>
                    <a:gd name="T83" fmla="*/ 67 h 144"/>
                    <a:gd name="T84" fmla="*/ 15 w 42"/>
                    <a:gd name="T85" fmla="*/ 42 h 144"/>
                    <a:gd name="T86" fmla="*/ 11 w 42"/>
                    <a:gd name="T87" fmla="*/ 38 h 144"/>
                    <a:gd name="T88" fmla="*/ 11 w 42"/>
                    <a:gd name="T89" fmla="*/ 34 h 144"/>
                    <a:gd name="T90" fmla="*/ 8 w 42"/>
                    <a:gd name="T91" fmla="*/ 0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144"/>
                    <a:gd name="T140" fmla="*/ 42 w 42"/>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144">
                      <a:moveTo>
                        <a:pt x="8" y="0"/>
                      </a:moveTo>
                      <a:lnTo>
                        <a:pt x="8" y="0"/>
                      </a:lnTo>
                      <a:lnTo>
                        <a:pt x="8" y="8"/>
                      </a:lnTo>
                      <a:lnTo>
                        <a:pt x="8" y="12"/>
                      </a:lnTo>
                      <a:lnTo>
                        <a:pt x="4" y="12"/>
                      </a:lnTo>
                      <a:lnTo>
                        <a:pt x="4" y="17"/>
                      </a:lnTo>
                      <a:lnTo>
                        <a:pt x="8" y="17"/>
                      </a:lnTo>
                      <a:lnTo>
                        <a:pt x="8" y="21"/>
                      </a:lnTo>
                      <a:lnTo>
                        <a:pt x="4" y="25"/>
                      </a:lnTo>
                      <a:lnTo>
                        <a:pt x="8" y="25"/>
                      </a:lnTo>
                      <a:lnTo>
                        <a:pt x="8" y="29"/>
                      </a:lnTo>
                      <a:lnTo>
                        <a:pt x="8" y="34"/>
                      </a:lnTo>
                      <a:lnTo>
                        <a:pt x="4" y="34"/>
                      </a:lnTo>
                      <a:lnTo>
                        <a:pt x="4" y="38"/>
                      </a:lnTo>
                      <a:lnTo>
                        <a:pt x="4" y="42"/>
                      </a:lnTo>
                      <a:lnTo>
                        <a:pt x="4" y="59"/>
                      </a:lnTo>
                      <a:lnTo>
                        <a:pt x="0" y="59"/>
                      </a:lnTo>
                      <a:lnTo>
                        <a:pt x="0" y="63"/>
                      </a:lnTo>
                      <a:lnTo>
                        <a:pt x="0" y="67"/>
                      </a:lnTo>
                      <a:lnTo>
                        <a:pt x="4" y="72"/>
                      </a:lnTo>
                      <a:lnTo>
                        <a:pt x="8" y="72"/>
                      </a:lnTo>
                      <a:lnTo>
                        <a:pt x="8" y="76"/>
                      </a:lnTo>
                      <a:lnTo>
                        <a:pt x="11" y="76"/>
                      </a:lnTo>
                      <a:lnTo>
                        <a:pt x="11" y="80"/>
                      </a:lnTo>
                      <a:lnTo>
                        <a:pt x="11" y="84"/>
                      </a:lnTo>
                      <a:lnTo>
                        <a:pt x="11" y="89"/>
                      </a:lnTo>
                      <a:lnTo>
                        <a:pt x="8" y="93"/>
                      </a:lnTo>
                      <a:lnTo>
                        <a:pt x="8" y="97"/>
                      </a:lnTo>
                      <a:lnTo>
                        <a:pt x="4" y="97"/>
                      </a:lnTo>
                      <a:lnTo>
                        <a:pt x="4" y="101"/>
                      </a:lnTo>
                      <a:lnTo>
                        <a:pt x="4" y="106"/>
                      </a:lnTo>
                      <a:lnTo>
                        <a:pt x="0" y="110"/>
                      </a:lnTo>
                      <a:lnTo>
                        <a:pt x="0" y="114"/>
                      </a:lnTo>
                      <a:lnTo>
                        <a:pt x="4" y="114"/>
                      </a:lnTo>
                      <a:lnTo>
                        <a:pt x="4" y="118"/>
                      </a:lnTo>
                      <a:lnTo>
                        <a:pt x="8" y="118"/>
                      </a:lnTo>
                      <a:lnTo>
                        <a:pt x="8" y="123"/>
                      </a:lnTo>
                      <a:lnTo>
                        <a:pt x="8" y="127"/>
                      </a:lnTo>
                      <a:lnTo>
                        <a:pt x="8" y="140"/>
                      </a:lnTo>
                      <a:lnTo>
                        <a:pt x="11" y="144"/>
                      </a:lnTo>
                      <a:lnTo>
                        <a:pt x="15" y="144"/>
                      </a:lnTo>
                      <a:lnTo>
                        <a:pt x="15" y="140"/>
                      </a:lnTo>
                      <a:lnTo>
                        <a:pt x="19" y="140"/>
                      </a:lnTo>
                      <a:lnTo>
                        <a:pt x="19" y="135"/>
                      </a:lnTo>
                      <a:lnTo>
                        <a:pt x="23" y="131"/>
                      </a:lnTo>
                      <a:lnTo>
                        <a:pt x="26" y="131"/>
                      </a:lnTo>
                      <a:lnTo>
                        <a:pt x="30" y="131"/>
                      </a:lnTo>
                      <a:lnTo>
                        <a:pt x="34" y="131"/>
                      </a:lnTo>
                      <a:lnTo>
                        <a:pt x="34" y="127"/>
                      </a:lnTo>
                      <a:lnTo>
                        <a:pt x="38" y="127"/>
                      </a:lnTo>
                      <a:lnTo>
                        <a:pt x="42" y="127"/>
                      </a:lnTo>
                      <a:lnTo>
                        <a:pt x="42" y="123"/>
                      </a:lnTo>
                      <a:lnTo>
                        <a:pt x="38" y="123"/>
                      </a:lnTo>
                      <a:lnTo>
                        <a:pt x="34" y="118"/>
                      </a:lnTo>
                      <a:lnTo>
                        <a:pt x="34" y="114"/>
                      </a:lnTo>
                      <a:lnTo>
                        <a:pt x="30" y="114"/>
                      </a:lnTo>
                      <a:lnTo>
                        <a:pt x="30" y="110"/>
                      </a:lnTo>
                      <a:lnTo>
                        <a:pt x="26" y="110"/>
                      </a:lnTo>
                      <a:lnTo>
                        <a:pt x="26" y="106"/>
                      </a:lnTo>
                      <a:lnTo>
                        <a:pt x="26" y="101"/>
                      </a:lnTo>
                      <a:lnTo>
                        <a:pt x="23" y="97"/>
                      </a:lnTo>
                      <a:lnTo>
                        <a:pt x="23" y="93"/>
                      </a:lnTo>
                      <a:lnTo>
                        <a:pt x="23" y="89"/>
                      </a:lnTo>
                      <a:lnTo>
                        <a:pt x="23" y="84"/>
                      </a:lnTo>
                      <a:lnTo>
                        <a:pt x="23" y="80"/>
                      </a:lnTo>
                      <a:lnTo>
                        <a:pt x="23" y="76"/>
                      </a:lnTo>
                      <a:lnTo>
                        <a:pt x="19" y="72"/>
                      </a:lnTo>
                      <a:lnTo>
                        <a:pt x="19" y="67"/>
                      </a:lnTo>
                      <a:lnTo>
                        <a:pt x="19" y="63"/>
                      </a:lnTo>
                      <a:lnTo>
                        <a:pt x="19" y="42"/>
                      </a:lnTo>
                      <a:lnTo>
                        <a:pt x="15" y="42"/>
                      </a:lnTo>
                      <a:lnTo>
                        <a:pt x="15" y="38"/>
                      </a:lnTo>
                      <a:lnTo>
                        <a:pt x="11" y="38"/>
                      </a:lnTo>
                      <a:lnTo>
                        <a:pt x="11" y="34"/>
                      </a:lnTo>
                      <a:lnTo>
                        <a:pt x="8" y="0"/>
                      </a:lnTo>
                      <a:close/>
                    </a:path>
                  </a:pathLst>
                </a:custGeom>
                <a:solidFill>
                  <a:srgbClr val="005E31"/>
                </a:solidFill>
                <a:ln w="6350">
                  <a:solidFill>
                    <a:srgbClr val="005E31"/>
                  </a:solidFill>
                  <a:round/>
                  <a:headEnd/>
                  <a:tailEnd/>
                </a:ln>
              </p:spPr>
              <p:txBody>
                <a:bodyPr/>
                <a:lstStyle/>
                <a:p>
                  <a:endParaRPr lang="fa-IR"/>
                </a:p>
              </p:txBody>
            </p:sp>
          </p:grpSp>
          <p:sp>
            <p:nvSpPr>
              <p:cNvPr id="990" name="Freeform 1647"/>
              <p:cNvSpPr>
                <a:spLocks/>
              </p:cNvSpPr>
              <p:nvPr/>
            </p:nvSpPr>
            <p:spPr bwMode="auto">
              <a:xfrm>
                <a:off x="1626" y="3575"/>
                <a:ext cx="38" cy="42"/>
              </a:xfrm>
              <a:custGeom>
                <a:avLst/>
                <a:gdLst>
                  <a:gd name="T0" fmla="*/ 12 w 38"/>
                  <a:gd name="T1" fmla="*/ 12 h 42"/>
                  <a:gd name="T2" fmla="*/ 8 w 38"/>
                  <a:gd name="T3" fmla="*/ 21 h 42"/>
                  <a:gd name="T4" fmla="*/ 8 w 38"/>
                  <a:gd name="T5" fmla="*/ 25 h 42"/>
                  <a:gd name="T6" fmla="*/ 8 w 38"/>
                  <a:gd name="T7" fmla="*/ 29 h 42"/>
                  <a:gd name="T8" fmla="*/ 8 w 38"/>
                  <a:gd name="T9" fmla="*/ 34 h 42"/>
                  <a:gd name="T10" fmla="*/ 4 w 38"/>
                  <a:gd name="T11" fmla="*/ 34 h 42"/>
                  <a:gd name="T12" fmla="*/ 4 w 38"/>
                  <a:gd name="T13" fmla="*/ 34 h 42"/>
                  <a:gd name="T14" fmla="*/ 0 w 38"/>
                  <a:gd name="T15" fmla="*/ 42 h 42"/>
                  <a:gd name="T16" fmla="*/ 0 w 38"/>
                  <a:gd name="T17" fmla="*/ 42 h 42"/>
                  <a:gd name="T18" fmla="*/ 4 w 38"/>
                  <a:gd name="T19" fmla="*/ 42 h 42"/>
                  <a:gd name="T20" fmla="*/ 16 w 38"/>
                  <a:gd name="T21" fmla="*/ 42 h 42"/>
                  <a:gd name="T22" fmla="*/ 16 w 38"/>
                  <a:gd name="T23" fmla="*/ 42 h 42"/>
                  <a:gd name="T24" fmla="*/ 19 w 38"/>
                  <a:gd name="T25" fmla="*/ 42 h 42"/>
                  <a:gd name="T26" fmla="*/ 23 w 38"/>
                  <a:gd name="T27" fmla="*/ 42 h 42"/>
                  <a:gd name="T28" fmla="*/ 23 w 38"/>
                  <a:gd name="T29" fmla="*/ 42 h 42"/>
                  <a:gd name="T30" fmla="*/ 27 w 38"/>
                  <a:gd name="T31" fmla="*/ 42 h 42"/>
                  <a:gd name="T32" fmla="*/ 31 w 38"/>
                  <a:gd name="T33" fmla="*/ 42 h 42"/>
                  <a:gd name="T34" fmla="*/ 34 w 38"/>
                  <a:gd name="T35" fmla="*/ 42 h 42"/>
                  <a:gd name="T36" fmla="*/ 38 w 38"/>
                  <a:gd name="T37" fmla="*/ 42 h 42"/>
                  <a:gd name="T38" fmla="*/ 34 w 38"/>
                  <a:gd name="T39" fmla="*/ 38 h 42"/>
                  <a:gd name="T40" fmla="*/ 31 w 38"/>
                  <a:gd name="T41" fmla="*/ 38 h 42"/>
                  <a:gd name="T42" fmla="*/ 31 w 38"/>
                  <a:gd name="T43" fmla="*/ 34 h 42"/>
                  <a:gd name="T44" fmla="*/ 31 w 38"/>
                  <a:gd name="T45" fmla="*/ 34 h 42"/>
                  <a:gd name="T46" fmla="*/ 31 w 38"/>
                  <a:gd name="T47" fmla="*/ 29 h 42"/>
                  <a:gd name="T48" fmla="*/ 27 w 38"/>
                  <a:gd name="T49" fmla="*/ 29 h 42"/>
                  <a:gd name="T50" fmla="*/ 27 w 38"/>
                  <a:gd name="T51" fmla="*/ 25 h 42"/>
                  <a:gd name="T52" fmla="*/ 27 w 38"/>
                  <a:gd name="T53" fmla="*/ 25 h 42"/>
                  <a:gd name="T54" fmla="*/ 27 w 38"/>
                  <a:gd name="T55" fmla="*/ 21 h 42"/>
                  <a:gd name="T56" fmla="*/ 27 w 38"/>
                  <a:gd name="T57" fmla="*/ 21 h 42"/>
                  <a:gd name="T58" fmla="*/ 27 w 38"/>
                  <a:gd name="T59" fmla="*/ 17 h 42"/>
                  <a:gd name="T60" fmla="*/ 27 w 38"/>
                  <a:gd name="T61" fmla="*/ 17 h 42"/>
                  <a:gd name="T62" fmla="*/ 27 w 38"/>
                  <a:gd name="T63" fmla="*/ 12 h 42"/>
                  <a:gd name="T64" fmla="*/ 23 w 38"/>
                  <a:gd name="T65" fmla="*/ 12 h 42"/>
                  <a:gd name="T66" fmla="*/ 23 w 38"/>
                  <a:gd name="T67" fmla="*/ 12 h 42"/>
                  <a:gd name="T68" fmla="*/ 23 w 38"/>
                  <a:gd name="T69" fmla="*/ 8 h 42"/>
                  <a:gd name="T70" fmla="*/ 23 w 38"/>
                  <a:gd name="T71" fmla="*/ 4 h 42"/>
                  <a:gd name="T72" fmla="*/ 19 w 38"/>
                  <a:gd name="T73" fmla="*/ 4 h 42"/>
                  <a:gd name="T74" fmla="*/ 19 w 38"/>
                  <a:gd name="T75" fmla="*/ 0 h 42"/>
                  <a:gd name="T76" fmla="*/ 19 w 38"/>
                  <a:gd name="T77" fmla="*/ 4 h 42"/>
                  <a:gd name="T78" fmla="*/ 16 w 38"/>
                  <a:gd name="T79" fmla="*/ 8 h 42"/>
                  <a:gd name="T80" fmla="*/ 16 w 38"/>
                  <a:gd name="T81" fmla="*/ 8 h 42"/>
                  <a:gd name="T82" fmla="*/ 16 w 38"/>
                  <a:gd name="T83" fmla="*/ 8 h 42"/>
                  <a:gd name="T84" fmla="*/ 12 w 38"/>
                  <a:gd name="T85" fmla="*/ 12 h 42"/>
                  <a:gd name="T86" fmla="*/ 12 w 38"/>
                  <a:gd name="T87" fmla="*/ 12 h 42"/>
                  <a:gd name="T88" fmla="*/ 12 w 38"/>
                  <a:gd name="T89" fmla="*/ 12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42"/>
                  <a:gd name="T137" fmla="*/ 38 w 38"/>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42">
                    <a:moveTo>
                      <a:pt x="12" y="12"/>
                    </a:moveTo>
                    <a:lnTo>
                      <a:pt x="12" y="12"/>
                    </a:lnTo>
                    <a:lnTo>
                      <a:pt x="12" y="21"/>
                    </a:lnTo>
                    <a:lnTo>
                      <a:pt x="8" y="21"/>
                    </a:lnTo>
                    <a:lnTo>
                      <a:pt x="8" y="25"/>
                    </a:lnTo>
                    <a:lnTo>
                      <a:pt x="8" y="29"/>
                    </a:lnTo>
                    <a:lnTo>
                      <a:pt x="8" y="34"/>
                    </a:lnTo>
                    <a:lnTo>
                      <a:pt x="4" y="34"/>
                    </a:lnTo>
                    <a:lnTo>
                      <a:pt x="4" y="38"/>
                    </a:lnTo>
                    <a:lnTo>
                      <a:pt x="0" y="42"/>
                    </a:lnTo>
                    <a:lnTo>
                      <a:pt x="4" y="42"/>
                    </a:lnTo>
                    <a:lnTo>
                      <a:pt x="8" y="42"/>
                    </a:lnTo>
                    <a:lnTo>
                      <a:pt x="16" y="42"/>
                    </a:lnTo>
                    <a:lnTo>
                      <a:pt x="19" y="42"/>
                    </a:lnTo>
                    <a:lnTo>
                      <a:pt x="23" y="42"/>
                    </a:lnTo>
                    <a:lnTo>
                      <a:pt x="27" y="42"/>
                    </a:lnTo>
                    <a:lnTo>
                      <a:pt x="31" y="42"/>
                    </a:lnTo>
                    <a:lnTo>
                      <a:pt x="34" y="42"/>
                    </a:lnTo>
                    <a:lnTo>
                      <a:pt x="38" y="42"/>
                    </a:lnTo>
                    <a:lnTo>
                      <a:pt x="34" y="38"/>
                    </a:lnTo>
                    <a:lnTo>
                      <a:pt x="31" y="38"/>
                    </a:lnTo>
                    <a:lnTo>
                      <a:pt x="31" y="34"/>
                    </a:lnTo>
                    <a:lnTo>
                      <a:pt x="31" y="29"/>
                    </a:lnTo>
                    <a:lnTo>
                      <a:pt x="27" y="29"/>
                    </a:lnTo>
                    <a:lnTo>
                      <a:pt x="27" y="25"/>
                    </a:lnTo>
                    <a:lnTo>
                      <a:pt x="27" y="21"/>
                    </a:lnTo>
                    <a:lnTo>
                      <a:pt x="27" y="17"/>
                    </a:lnTo>
                    <a:lnTo>
                      <a:pt x="27" y="12"/>
                    </a:lnTo>
                    <a:lnTo>
                      <a:pt x="23" y="12"/>
                    </a:lnTo>
                    <a:lnTo>
                      <a:pt x="23" y="8"/>
                    </a:lnTo>
                    <a:lnTo>
                      <a:pt x="23" y="4"/>
                    </a:lnTo>
                    <a:lnTo>
                      <a:pt x="19" y="4"/>
                    </a:lnTo>
                    <a:lnTo>
                      <a:pt x="19" y="0"/>
                    </a:lnTo>
                    <a:lnTo>
                      <a:pt x="19" y="4"/>
                    </a:lnTo>
                    <a:lnTo>
                      <a:pt x="16" y="8"/>
                    </a:lnTo>
                    <a:lnTo>
                      <a:pt x="16" y="12"/>
                    </a:lnTo>
                    <a:lnTo>
                      <a:pt x="12" y="12"/>
                    </a:lnTo>
                    <a:close/>
                  </a:path>
                </a:pathLst>
              </a:custGeom>
              <a:solidFill>
                <a:srgbClr val="005E31"/>
              </a:solidFill>
              <a:ln w="6350">
                <a:solidFill>
                  <a:srgbClr val="005E31"/>
                </a:solidFill>
                <a:round/>
                <a:headEnd/>
                <a:tailEnd/>
              </a:ln>
            </p:spPr>
            <p:txBody>
              <a:bodyPr/>
              <a:lstStyle/>
              <a:p>
                <a:endParaRPr lang="fa-IR"/>
              </a:p>
            </p:txBody>
          </p:sp>
          <p:sp>
            <p:nvSpPr>
              <p:cNvPr id="991" name="Freeform 1648"/>
              <p:cNvSpPr>
                <a:spLocks/>
              </p:cNvSpPr>
              <p:nvPr/>
            </p:nvSpPr>
            <p:spPr bwMode="auto">
              <a:xfrm>
                <a:off x="2056" y="3668"/>
                <a:ext cx="136" cy="199"/>
              </a:xfrm>
              <a:custGeom>
                <a:avLst/>
                <a:gdLst>
                  <a:gd name="T0" fmla="*/ 0 w 136"/>
                  <a:gd name="T1" fmla="*/ 199 h 199"/>
                  <a:gd name="T2" fmla="*/ 12 w 136"/>
                  <a:gd name="T3" fmla="*/ 191 h 199"/>
                  <a:gd name="T4" fmla="*/ 15 w 136"/>
                  <a:gd name="T5" fmla="*/ 187 h 199"/>
                  <a:gd name="T6" fmla="*/ 19 w 136"/>
                  <a:gd name="T7" fmla="*/ 182 h 199"/>
                  <a:gd name="T8" fmla="*/ 23 w 136"/>
                  <a:gd name="T9" fmla="*/ 178 h 199"/>
                  <a:gd name="T10" fmla="*/ 31 w 136"/>
                  <a:gd name="T11" fmla="*/ 174 h 199"/>
                  <a:gd name="T12" fmla="*/ 38 w 136"/>
                  <a:gd name="T13" fmla="*/ 170 h 199"/>
                  <a:gd name="T14" fmla="*/ 57 w 136"/>
                  <a:gd name="T15" fmla="*/ 161 h 199"/>
                  <a:gd name="T16" fmla="*/ 57 w 136"/>
                  <a:gd name="T17" fmla="*/ 157 h 199"/>
                  <a:gd name="T18" fmla="*/ 61 w 136"/>
                  <a:gd name="T19" fmla="*/ 153 h 199"/>
                  <a:gd name="T20" fmla="*/ 64 w 136"/>
                  <a:gd name="T21" fmla="*/ 148 h 199"/>
                  <a:gd name="T22" fmla="*/ 72 w 136"/>
                  <a:gd name="T23" fmla="*/ 144 h 199"/>
                  <a:gd name="T24" fmla="*/ 80 w 136"/>
                  <a:gd name="T25" fmla="*/ 136 h 199"/>
                  <a:gd name="T26" fmla="*/ 91 w 136"/>
                  <a:gd name="T27" fmla="*/ 131 h 199"/>
                  <a:gd name="T28" fmla="*/ 95 w 136"/>
                  <a:gd name="T29" fmla="*/ 127 h 199"/>
                  <a:gd name="T30" fmla="*/ 98 w 136"/>
                  <a:gd name="T31" fmla="*/ 123 h 199"/>
                  <a:gd name="T32" fmla="*/ 98 w 136"/>
                  <a:gd name="T33" fmla="*/ 119 h 199"/>
                  <a:gd name="T34" fmla="*/ 98 w 136"/>
                  <a:gd name="T35" fmla="*/ 114 h 199"/>
                  <a:gd name="T36" fmla="*/ 102 w 136"/>
                  <a:gd name="T37" fmla="*/ 110 h 199"/>
                  <a:gd name="T38" fmla="*/ 106 w 136"/>
                  <a:gd name="T39" fmla="*/ 106 h 199"/>
                  <a:gd name="T40" fmla="*/ 110 w 136"/>
                  <a:gd name="T41" fmla="*/ 102 h 199"/>
                  <a:gd name="T42" fmla="*/ 114 w 136"/>
                  <a:gd name="T43" fmla="*/ 93 h 199"/>
                  <a:gd name="T44" fmla="*/ 117 w 136"/>
                  <a:gd name="T45" fmla="*/ 81 h 199"/>
                  <a:gd name="T46" fmla="*/ 117 w 136"/>
                  <a:gd name="T47" fmla="*/ 64 h 199"/>
                  <a:gd name="T48" fmla="*/ 117 w 136"/>
                  <a:gd name="T49" fmla="*/ 59 h 199"/>
                  <a:gd name="T50" fmla="*/ 117 w 136"/>
                  <a:gd name="T51" fmla="*/ 55 h 199"/>
                  <a:gd name="T52" fmla="*/ 117 w 136"/>
                  <a:gd name="T53" fmla="*/ 51 h 199"/>
                  <a:gd name="T54" fmla="*/ 117 w 136"/>
                  <a:gd name="T55" fmla="*/ 47 h 199"/>
                  <a:gd name="T56" fmla="*/ 117 w 136"/>
                  <a:gd name="T57" fmla="*/ 42 h 199"/>
                  <a:gd name="T58" fmla="*/ 121 w 136"/>
                  <a:gd name="T59" fmla="*/ 38 h 199"/>
                  <a:gd name="T60" fmla="*/ 125 w 136"/>
                  <a:gd name="T61" fmla="*/ 30 h 199"/>
                  <a:gd name="T62" fmla="*/ 132 w 136"/>
                  <a:gd name="T63" fmla="*/ 21 h 199"/>
                  <a:gd name="T64" fmla="*/ 132 w 136"/>
                  <a:gd name="T65" fmla="*/ 8 h 199"/>
                  <a:gd name="T66" fmla="*/ 136 w 136"/>
                  <a:gd name="T67" fmla="*/ 0 h 199"/>
                  <a:gd name="T68" fmla="*/ 68 w 136"/>
                  <a:gd name="T69" fmla="*/ 38 h 199"/>
                  <a:gd name="T70" fmla="*/ 8 w 136"/>
                  <a:gd name="T71" fmla="*/ 72 h 199"/>
                  <a:gd name="T72" fmla="*/ 0 w 136"/>
                  <a:gd name="T73" fmla="*/ 106 h 199"/>
                  <a:gd name="T74" fmla="*/ 0 w 136"/>
                  <a:gd name="T75" fmla="*/ 187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99"/>
                  <a:gd name="T116" fmla="*/ 136 w 136"/>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99">
                    <a:moveTo>
                      <a:pt x="0" y="199"/>
                    </a:moveTo>
                    <a:lnTo>
                      <a:pt x="0" y="199"/>
                    </a:lnTo>
                    <a:lnTo>
                      <a:pt x="8" y="195"/>
                    </a:lnTo>
                    <a:lnTo>
                      <a:pt x="12" y="191"/>
                    </a:lnTo>
                    <a:lnTo>
                      <a:pt x="15" y="191"/>
                    </a:lnTo>
                    <a:lnTo>
                      <a:pt x="15" y="187"/>
                    </a:lnTo>
                    <a:lnTo>
                      <a:pt x="19" y="187"/>
                    </a:lnTo>
                    <a:lnTo>
                      <a:pt x="19" y="182"/>
                    </a:lnTo>
                    <a:lnTo>
                      <a:pt x="23" y="182"/>
                    </a:lnTo>
                    <a:lnTo>
                      <a:pt x="23" y="178"/>
                    </a:lnTo>
                    <a:lnTo>
                      <a:pt x="27" y="178"/>
                    </a:lnTo>
                    <a:lnTo>
                      <a:pt x="31" y="174"/>
                    </a:lnTo>
                    <a:lnTo>
                      <a:pt x="34" y="170"/>
                    </a:lnTo>
                    <a:lnTo>
                      <a:pt x="38" y="170"/>
                    </a:lnTo>
                    <a:lnTo>
                      <a:pt x="49" y="161"/>
                    </a:lnTo>
                    <a:lnTo>
                      <a:pt x="57" y="161"/>
                    </a:lnTo>
                    <a:lnTo>
                      <a:pt x="57" y="157"/>
                    </a:lnTo>
                    <a:lnTo>
                      <a:pt x="61" y="157"/>
                    </a:lnTo>
                    <a:lnTo>
                      <a:pt x="61" y="153"/>
                    </a:lnTo>
                    <a:lnTo>
                      <a:pt x="64" y="148"/>
                    </a:lnTo>
                    <a:lnTo>
                      <a:pt x="68" y="148"/>
                    </a:lnTo>
                    <a:lnTo>
                      <a:pt x="72" y="144"/>
                    </a:lnTo>
                    <a:lnTo>
                      <a:pt x="76" y="140"/>
                    </a:lnTo>
                    <a:lnTo>
                      <a:pt x="80" y="136"/>
                    </a:lnTo>
                    <a:lnTo>
                      <a:pt x="91" y="131"/>
                    </a:lnTo>
                    <a:lnTo>
                      <a:pt x="95" y="131"/>
                    </a:lnTo>
                    <a:lnTo>
                      <a:pt x="95" y="127"/>
                    </a:lnTo>
                    <a:lnTo>
                      <a:pt x="98" y="123"/>
                    </a:lnTo>
                    <a:lnTo>
                      <a:pt x="98" y="119"/>
                    </a:lnTo>
                    <a:lnTo>
                      <a:pt x="98" y="114"/>
                    </a:lnTo>
                    <a:lnTo>
                      <a:pt x="102" y="110"/>
                    </a:lnTo>
                    <a:lnTo>
                      <a:pt x="106" y="106"/>
                    </a:lnTo>
                    <a:lnTo>
                      <a:pt x="110" y="106"/>
                    </a:lnTo>
                    <a:lnTo>
                      <a:pt x="110" y="102"/>
                    </a:lnTo>
                    <a:lnTo>
                      <a:pt x="114" y="97"/>
                    </a:lnTo>
                    <a:lnTo>
                      <a:pt x="114" y="93"/>
                    </a:lnTo>
                    <a:lnTo>
                      <a:pt x="114" y="89"/>
                    </a:lnTo>
                    <a:lnTo>
                      <a:pt x="117" y="81"/>
                    </a:lnTo>
                    <a:lnTo>
                      <a:pt x="117" y="68"/>
                    </a:lnTo>
                    <a:lnTo>
                      <a:pt x="117" y="64"/>
                    </a:lnTo>
                    <a:lnTo>
                      <a:pt x="117" y="59"/>
                    </a:lnTo>
                    <a:lnTo>
                      <a:pt x="117" y="55"/>
                    </a:lnTo>
                    <a:lnTo>
                      <a:pt x="117" y="51"/>
                    </a:lnTo>
                    <a:lnTo>
                      <a:pt x="117" y="47"/>
                    </a:lnTo>
                    <a:lnTo>
                      <a:pt x="117" y="42"/>
                    </a:lnTo>
                    <a:lnTo>
                      <a:pt x="121" y="42"/>
                    </a:lnTo>
                    <a:lnTo>
                      <a:pt x="121" y="38"/>
                    </a:lnTo>
                    <a:lnTo>
                      <a:pt x="125" y="34"/>
                    </a:lnTo>
                    <a:lnTo>
                      <a:pt x="125" y="30"/>
                    </a:lnTo>
                    <a:lnTo>
                      <a:pt x="129" y="25"/>
                    </a:lnTo>
                    <a:lnTo>
                      <a:pt x="132" y="21"/>
                    </a:lnTo>
                    <a:lnTo>
                      <a:pt x="132" y="17"/>
                    </a:lnTo>
                    <a:lnTo>
                      <a:pt x="132" y="8"/>
                    </a:lnTo>
                    <a:lnTo>
                      <a:pt x="136" y="4"/>
                    </a:lnTo>
                    <a:lnTo>
                      <a:pt x="136" y="0"/>
                    </a:lnTo>
                    <a:lnTo>
                      <a:pt x="114" y="13"/>
                    </a:lnTo>
                    <a:lnTo>
                      <a:pt x="68" y="38"/>
                    </a:lnTo>
                    <a:lnTo>
                      <a:pt x="23" y="64"/>
                    </a:lnTo>
                    <a:lnTo>
                      <a:pt x="8" y="72"/>
                    </a:lnTo>
                    <a:lnTo>
                      <a:pt x="0" y="76"/>
                    </a:lnTo>
                    <a:lnTo>
                      <a:pt x="0" y="106"/>
                    </a:lnTo>
                    <a:lnTo>
                      <a:pt x="0" y="148"/>
                    </a:lnTo>
                    <a:lnTo>
                      <a:pt x="0" y="187"/>
                    </a:lnTo>
                    <a:lnTo>
                      <a:pt x="0" y="199"/>
                    </a:lnTo>
                    <a:close/>
                  </a:path>
                </a:pathLst>
              </a:custGeom>
              <a:solidFill>
                <a:srgbClr val="007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92" name="Freeform 1649"/>
              <p:cNvSpPr>
                <a:spLocks/>
              </p:cNvSpPr>
              <p:nvPr/>
            </p:nvSpPr>
            <p:spPr bwMode="auto">
              <a:xfrm>
                <a:off x="1906" y="3710"/>
                <a:ext cx="150" cy="162"/>
              </a:xfrm>
              <a:custGeom>
                <a:avLst/>
                <a:gdLst>
                  <a:gd name="T0" fmla="*/ 0 w 150"/>
                  <a:gd name="T1" fmla="*/ 0 h 162"/>
                  <a:gd name="T2" fmla="*/ 7 w 150"/>
                  <a:gd name="T3" fmla="*/ 9 h 162"/>
                  <a:gd name="T4" fmla="*/ 15 w 150"/>
                  <a:gd name="T5" fmla="*/ 13 h 162"/>
                  <a:gd name="T6" fmla="*/ 22 w 150"/>
                  <a:gd name="T7" fmla="*/ 17 h 162"/>
                  <a:gd name="T8" fmla="*/ 26 w 150"/>
                  <a:gd name="T9" fmla="*/ 22 h 162"/>
                  <a:gd name="T10" fmla="*/ 30 w 150"/>
                  <a:gd name="T11" fmla="*/ 22 h 162"/>
                  <a:gd name="T12" fmla="*/ 33 w 150"/>
                  <a:gd name="T13" fmla="*/ 30 h 162"/>
                  <a:gd name="T14" fmla="*/ 33 w 150"/>
                  <a:gd name="T15" fmla="*/ 34 h 162"/>
                  <a:gd name="T16" fmla="*/ 33 w 150"/>
                  <a:gd name="T17" fmla="*/ 39 h 162"/>
                  <a:gd name="T18" fmla="*/ 37 w 150"/>
                  <a:gd name="T19" fmla="*/ 43 h 162"/>
                  <a:gd name="T20" fmla="*/ 41 w 150"/>
                  <a:gd name="T21" fmla="*/ 51 h 162"/>
                  <a:gd name="T22" fmla="*/ 45 w 150"/>
                  <a:gd name="T23" fmla="*/ 55 h 162"/>
                  <a:gd name="T24" fmla="*/ 49 w 150"/>
                  <a:gd name="T25" fmla="*/ 64 h 162"/>
                  <a:gd name="T26" fmla="*/ 52 w 150"/>
                  <a:gd name="T27" fmla="*/ 68 h 162"/>
                  <a:gd name="T28" fmla="*/ 49 w 150"/>
                  <a:gd name="T29" fmla="*/ 72 h 162"/>
                  <a:gd name="T30" fmla="*/ 49 w 150"/>
                  <a:gd name="T31" fmla="*/ 81 h 162"/>
                  <a:gd name="T32" fmla="*/ 49 w 150"/>
                  <a:gd name="T33" fmla="*/ 85 h 162"/>
                  <a:gd name="T34" fmla="*/ 52 w 150"/>
                  <a:gd name="T35" fmla="*/ 89 h 162"/>
                  <a:gd name="T36" fmla="*/ 56 w 150"/>
                  <a:gd name="T37" fmla="*/ 94 h 162"/>
                  <a:gd name="T38" fmla="*/ 67 w 150"/>
                  <a:gd name="T39" fmla="*/ 102 h 162"/>
                  <a:gd name="T40" fmla="*/ 71 w 150"/>
                  <a:gd name="T41" fmla="*/ 102 h 162"/>
                  <a:gd name="T42" fmla="*/ 79 w 150"/>
                  <a:gd name="T43" fmla="*/ 106 h 162"/>
                  <a:gd name="T44" fmla="*/ 86 w 150"/>
                  <a:gd name="T45" fmla="*/ 106 h 162"/>
                  <a:gd name="T46" fmla="*/ 94 w 150"/>
                  <a:gd name="T47" fmla="*/ 111 h 162"/>
                  <a:gd name="T48" fmla="*/ 98 w 150"/>
                  <a:gd name="T49" fmla="*/ 111 h 162"/>
                  <a:gd name="T50" fmla="*/ 101 w 150"/>
                  <a:gd name="T51" fmla="*/ 115 h 162"/>
                  <a:gd name="T52" fmla="*/ 105 w 150"/>
                  <a:gd name="T53" fmla="*/ 123 h 162"/>
                  <a:gd name="T54" fmla="*/ 109 w 150"/>
                  <a:gd name="T55" fmla="*/ 136 h 162"/>
                  <a:gd name="T56" fmla="*/ 113 w 150"/>
                  <a:gd name="T57" fmla="*/ 145 h 162"/>
                  <a:gd name="T58" fmla="*/ 113 w 150"/>
                  <a:gd name="T59" fmla="*/ 145 h 162"/>
                  <a:gd name="T60" fmla="*/ 113 w 150"/>
                  <a:gd name="T61" fmla="*/ 145 h 162"/>
                  <a:gd name="T62" fmla="*/ 116 w 150"/>
                  <a:gd name="T63" fmla="*/ 149 h 162"/>
                  <a:gd name="T64" fmla="*/ 120 w 150"/>
                  <a:gd name="T65" fmla="*/ 149 h 162"/>
                  <a:gd name="T66" fmla="*/ 128 w 150"/>
                  <a:gd name="T67" fmla="*/ 149 h 162"/>
                  <a:gd name="T68" fmla="*/ 147 w 150"/>
                  <a:gd name="T69" fmla="*/ 162 h 162"/>
                  <a:gd name="T70" fmla="*/ 147 w 150"/>
                  <a:gd name="T71" fmla="*/ 162 h 162"/>
                  <a:gd name="T72" fmla="*/ 150 w 150"/>
                  <a:gd name="T73" fmla="*/ 162 h 162"/>
                  <a:gd name="T74" fmla="*/ 150 w 150"/>
                  <a:gd name="T75" fmla="*/ 162 h 162"/>
                  <a:gd name="T76" fmla="*/ 150 w 150"/>
                  <a:gd name="T77" fmla="*/ 157 h 162"/>
                  <a:gd name="T78" fmla="*/ 75 w 150"/>
                  <a:gd name="T79" fmla="*/ 17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62"/>
                  <a:gd name="T122" fmla="*/ 150 w 150"/>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62">
                    <a:moveTo>
                      <a:pt x="0" y="0"/>
                    </a:moveTo>
                    <a:lnTo>
                      <a:pt x="0" y="0"/>
                    </a:lnTo>
                    <a:lnTo>
                      <a:pt x="3" y="5"/>
                    </a:lnTo>
                    <a:lnTo>
                      <a:pt x="7" y="9"/>
                    </a:lnTo>
                    <a:lnTo>
                      <a:pt x="11" y="9"/>
                    </a:lnTo>
                    <a:lnTo>
                      <a:pt x="15" y="13"/>
                    </a:lnTo>
                    <a:lnTo>
                      <a:pt x="18" y="17"/>
                    </a:lnTo>
                    <a:lnTo>
                      <a:pt x="22" y="17"/>
                    </a:lnTo>
                    <a:lnTo>
                      <a:pt x="22" y="22"/>
                    </a:lnTo>
                    <a:lnTo>
                      <a:pt x="26" y="22"/>
                    </a:lnTo>
                    <a:lnTo>
                      <a:pt x="30" y="22"/>
                    </a:lnTo>
                    <a:lnTo>
                      <a:pt x="30" y="26"/>
                    </a:lnTo>
                    <a:lnTo>
                      <a:pt x="33" y="30"/>
                    </a:lnTo>
                    <a:lnTo>
                      <a:pt x="33" y="34"/>
                    </a:lnTo>
                    <a:lnTo>
                      <a:pt x="33" y="39"/>
                    </a:lnTo>
                    <a:lnTo>
                      <a:pt x="37" y="43"/>
                    </a:lnTo>
                    <a:lnTo>
                      <a:pt x="37" y="47"/>
                    </a:lnTo>
                    <a:lnTo>
                      <a:pt x="41" y="51"/>
                    </a:lnTo>
                    <a:lnTo>
                      <a:pt x="45" y="51"/>
                    </a:lnTo>
                    <a:lnTo>
                      <a:pt x="45" y="55"/>
                    </a:lnTo>
                    <a:lnTo>
                      <a:pt x="49" y="60"/>
                    </a:lnTo>
                    <a:lnTo>
                      <a:pt x="49" y="64"/>
                    </a:lnTo>
                    <a:lnTo>
                      <a:pt x="52" y="64"/>
                    </a:lnTo>
                    <a:lnTo>
                      <a:pt x="52" y="68"/>
                    </a:lnTo>
                    <a:lnTo>
                      <a:pt x="49" y="72"/>
                    </a:lnTo>
                    <a:lnTo>
                      <a:pt x="49" y="77"/>
                    </a:lnTo>
                    <a:lnTo>
                      <a:pt x="49" y="81"/>
                    </a:lnTo>
                    <a:lnTo>
                      <a:pt x="49" y="85"/>
                    </a:lnTo>
                    <a:lnTo>
                      <a:pt x="52" y="85"/>
                    </a:lnTo>
                    <a:lnTo>
                      <a:pt x="52" y="89"/>
                    </a:lnTo>
                    <a:lnTo>
                      <a:pt x="56" y="94"/>
                    </a:lnTo>
                    <a:lnTo>
                      <a:pt x="60" y="98"/>
                    </a:lnTo>
                    <a:lnTo>
                      <a:pt x="67" y="102"/>
                    </a:lnTo>
                    <a:lnTo>
                      <a:pt x="71" y="102"/>
                    </a:lnTo>
                    <a:lnTo>
                      <a:pt x="79" y="106"/>
                    </a:lnTo>
                    <a:lnTo>
                      <a:pt x="83" y="106"/>
                    </a:lnTo>
                    <a:lnTo>
                      <a:pt x="86" y="106"/>
                    </a:lnTo>
                    <a:lnTo>
                      <a:pt x="90" y="106"/>
                    </a:lnTo>
                    <a:lnTo>
                      <a:pt x="94" y="111"/>
                    </a:lnTo>
                    <a:lnTo>
                      <a:pt x="98" y="111"/>
                    </a:lnTo>
                    <a:lnTo>
                      <a:pt x="101" y="115"/>
                    </a:lnTo>
                    <a:lnTo>
                      <a:pt x="101" y="119"/>
                    </a:lnTo>
                    <a:lnTo>
                      <a:pt x="105" y="123"/>
                    </a:lnTo>
                    <a:lnTo>
                      <a:pt x="105" y="132"/>
                    </a:lnTo>
                    <a:lnTo>
                      <a:pt x="109" y="136"/>
                    </a:lnTo>
                    <a:lnTo>
                      <a:pt x="109" y="140"/>
                    </a:lnTo>
                    <a:lnTo>
                      <a:pt x="113" y="145"/>
                    </a:lnTo>
                    <a:lnTo>
                      <a:pt x="116" y="145"/>
                    </a:lnTo>
                    <a:lnTo>
                      <a:pt x="116" y="149"/>
                    </a:lnTo>
                    <a:lnTo>
                      <a:pt x="120" y="149"/>
                    </a:lnTo>
                    <a:lnTo>
                      <a:pt x="124" y="149"/>
                    </a:lnTo>
                    <a:lnTo>
                      <a:pt x="128" y="149"/>
                    </a:lnTo>
                    <a:lnTo>
                      <a:pt x="132" y="157"/>
                    </a:lnTo>
                    <a:lnTo>
                      <a:pt x="147" y="162"/>
                    </a:lnTo>
                    <a:lnTo>
                      <a:pt x="150" y="162"/>
                    </a:lnTo>
                    <a:lnTo>
                      <a:pt x="150" y="157"/>
                    </a:lnTo>
                    <a:lnTo>
                      <a:pt x="150" y="34"/>
                    </a:lnTo>
                    <a:lnTo>
                      <a:pt x="75" y="17"/>
                    </a:lnTo>
                    <a:lnTo>
                      <a:pt x="0" y="0"/>
                    </a:lnTo>
                    <a:close/>
                  </a:path>
                </a:pathLst>
              </a:custGeom>
              <a:solidFill>
                <a:srgbClr val="47C3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93" name="Freeform 1650"/>
              <p:cNvSpPr>
                <a:spLocks/>
              </p:cNvSpPr>
              <p:nvPr/>
            </p:nvSpPr>
            <p:spPr bwMode="auto">
              <a:xfrm>
                <a:off x="1819" y="3600"/>
                <a:ext cx="19" cy="38"/>
              </a:xfrm>
              <a:custGeom>
                <a:avLst/>
                <a:gdLst>
                  <a:gd name="T0" fmla="*/ 4 w 19"/>
                  <a:gd name="T1" fmla="*/ 13 h 38"/>
                  <a:gd name="T2" fmla="*/ 4 w 19"/>
                  <a:gd name="T3" fmla="*/ 21 h 38"/>
                  <a:gd name="T4" fmla="*/ 4 w 19"/>
                  <a:gd name="T5" fmla="*/ 21 h 38"/>
                  <a:gd name="T6" fmla="*/ 4 w 19"/>
                  <a:gd name="T7" fmla="*/ 25 h 38"/>
                  <a:gd name="T8" fmla="*/ 4 w 19"/>
                  <a:gd name="T9" fmla="*/ 30 h 38"/>
                  <a:gd name="T10" fmla="*/ 4 w 19"/>
                  <a:gd name="T11" fmla="*/ 30 h 38"/>
                  <a:gd name="T12" fmla="*/ 4 w 19"/>
                  <a:gd name="T13" fmla="*/ 34 h 38"/>
                  <a:gd name="T14" fmla="*/ 0 w 19"/>
                  <a:gd name="T15" fmla="*/ 38 h 38"/>
                  <a:gd name="T16" fmla="*/ 0 w 19"/>
                  <a:gd name="T17" fmla="*/ 38 h 38"/>
                  <a:gd name="T18" fmla="*/ 4 w 19"/>
                  <a:gd name="T19" fmla="*/ 38 h 38"/>
                  <a:gd name="T20" fmla="*/ 7 w 19"/>
                  <a:gd name="T21" fmla="*/ 38 h 38"/>
                  <a:gd name="T22" fmla="*/ 7 w 19"/>
                  <a:gd name="T23" fmla="*/ 38 h 38"/>
                  <a:gd name="T24" fmla="*/ 11 w 19"/>
                  <a:gd name="T25" fmla="*/ 38 h 38"/>
                  <a:gd name="T26" fmla="*/ 11 w 19"/>
                  <a:gd name="T27" fmla="*/ 38 h 38"/>
                  <a:gd name="T28" fmla="*/ 11 w 19"/>
                  <a:gd name="T29" fmla="*/ 38 h 38"/>
                  <a:gd name="T30" fmla="*/ 15 w 19"/>
                  <a:gd name="T31" fmla="*/ 38 h 38"/>
                  <a:gd name="T32" fmla="*/ 19 w 19"/>
                  <a:gd name="T33" fmla="*/ 38 h 38"/>
                  <a:gd name="T34" fmla="*/ 19 w 19"/>
                  <a:gd name="T35" fmla="*/ 38 h 38"/>
                  <a:gd name="T36" fmla="*/ 15 w 19"/>
                  <a:gd name="T37" fmla="*/ 34 h 38"/>
                  <a:gd name="T38" fmla="*/ 15 w 19"/>
                  <a:gd name="T39" fmla="*/ 30 h 38"/>
                  <a:gd name="T40" fmla="*/ 15 w 19"/>
                  <a:gd name="T41" fmla="*/ 30 h 38"/>
                  <a:gd name="T42" fmla="*/ 15 w 19"/>
                  <a:gd name="T43" fmla="*/ 25 h 38"/>
                  <a:gd name="T44" fmla="*/ 11 w 19"/>
                  <a:gd name="T45" fmla="*/ 21 h 38"/>
                  <a:gd name="T46" fmla="*/ 15 w 19"/>
                  <a:gd name="T47" fmla="*/ 21 h 38"/>
                  <a:gd name="T48" fmla="*/ 11 w 19"/>
                  <a:gd name="T49" fmla="*/ 17 h 38"/>
                  <a:gd name="T50" fmla="*/ 11 w 19"/>
                  <a:gd name="T51" fmla="*/ 13 h 38"/>
                  <a:gd name="T52" fmla="*/ 11 w 19"/>
                  <a:gd name="T53" fmla="*/ 13 h 38"/>
                  <a:gd name="T54" fmla="*/ 11 w 19"/>
                  <a:gd name="T55" fmla="*/ 9 h 38"/>
                  <a:gd name="T56" fmla="*/ 11 w 19"/>
                  <a:gd name="T57" fmla="*/ 9 h 38"/>
                  <a:gd name="T58" fmla="*/ 11 w 19"/>
                  <a:gd name="T59" fmla="*/ 4 h 38"/>
                  <a:gd name="T60" fmla="*/ 11 w 19"/>
                  <a:gd name="T61" fmla="*/ 0 h 38"/>
                  <a:gd name="T62" fmla="*/ 7 w 19"/>
                  <a:gd name="T63" fmla="*/ 0 h 38"/>
                  <a:gd name="T64" fmla="*/ 7 w 19"/>
                  <a:gd name="T65" fmla="*/ 0 h 38"/>
                  <a:gd name="T66" fmla="*/ 7 w 19"/>
                  <a:gd name="T67" fmla="*/ 4 h 38"/>
                  <a:gd name="T68" fmla="*/ 7 w 19"/>
                  <a:gd name="T69" fmla="*/ 4 h 38"/>
                  <a:gd name="T70" fmla="*/ 7 w 19"/>
                  <a:gd name="T71" fmla="*/ 9 h 38"/>
                  <a:gd name="T72" fmla="*/ 4 w 19"/>
                  <a:gd name="T73" fmla="*/ 13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8"/>
                  <a:gd name="T113" fmla="*/ 19 w 19"/>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8">
                    <a:moveTo>
                      <a:pt x="4" y="13"/>
                    </a:moveTo>
                    <a:lnTo>
                      <a:pt x="4" y="13"/>
                    </a:lnTo>
                    <a:lnTo>
                      <a:pt x="4" y="17"/>
                    </a:lnTo>
                    <a:lnTo>
                      <a:pt x="4" y="21"/>
                    </a:lnTo>
                    <a:lnTo>
                      <a:pt x="4" y="25"/>
                    </a:lnTo>
                    <a:lnTo>
                      <a:pt x="4" y="30"/>
                    </a:lnTo>
                    <a:lnTo>
                      <a:pt x="4" y="34"/>
                    </a:lnTo>
                    <a:lnTo>
                      <a:pt x="0" y="38"/>
                    </a:lnTo>
                    <a:lnTo>
                      <a:pt x="4" y="38"/>
                    </a:lnTo>
                    <a:lnTo>
                      <a:pt x="7" y="38"/>
                    </a:lnTo>
                    <a:lnTo>
                      <a:pt x="11" y="38"/>
                    </a:lnTo>
                    <a:lnTo>
                      <a:pt x="15" y="38"/>
                    </a:lnTo>
                    <a:lnTo>
                      <a:pt x="19" y="38"/>
                    </a:lnTo>
                    <a:lnTo>
                      <a:pt x="15" y="34"/>
                    </a:lnTo>
                    <a:lnTo>
                      <a:pt x="15" y="30"/>
                    </a:lnTo>
                    <a:lnTo>
                      <a:pt x="15" y="25"/>
                    </a:lnTo>
                    <a:lnTo>
                      <a:pt x="11" y="21"/>
                    </a:lnTo>
                    <a:lnTo>
                      <a:pt x="15" y="21"/>
                    </a:lnTo>
                    <a:lnTo>
                      <a:pt x="15" y="17"/>
                    </a:lnTo>
                    <a:lnTo>
                      <a:pt x="11" y="17"/>
                    </a:lnTo>
                    <a:lnTo>
                      <a:pt x="11" y="13"/>
                    </a:lnTo>
                    <a:lnTo>
                      <a:pt x="11" y="9"/>
                    </a:lnTo>
                    <a:lnTo>
                      <a:pt x="11" y="4"/>
                    </a:lnTo>
                    <a:lnTo>
                      <a:pt x="11" y="0"/>
                    </a:lnTo>
                    <a:lnTo>
                      <a:pt x="7" y="0"/>
                    </a:lnTo>
                    <a:lnTo>
                      <a:pt x="7" y="4"/>
                    </a:lnTo>
                    <a:lnTo>
                      <a:pt x="7" y="9"/>
                    </a:lnTo>
                    <a:lnTo>
                      <a:pt x="4" y="13"/>
                    </a:lnTo>
                    <a:close/>
                  </a:path>
                </a:pathLst>
              </a:custGeom>
              <a:solidFill>
                <a:srgbClr val="114324"/>
              </a:solidFill>
              <a:ln w="6350">
                <a:solidFill>
                  <a:srgbClr val="114324"/>
                </a:solidFill>
                <a:round/>
                <a:headEnd/>
                <a:tailEnd/>
              </a:ln>
            </p:spPr>
            <p:txBody>
              <a:bodyPr/>
              <a:lstStyle/>
              <a:p>
                <a:endParaRPr lang="fa-IR"/>
              </a:p>
            </p:txBody>
          </p:sp>
          <p:sp>
            <p:nvSpPr>
              <p:cNvPr id="994" name="Freeform 1651"/>
              <p:cNvSpPr>
                <a:spLocks/>
              </p:cNvSpPr>
              <p:nvPr/>
            </p:nvSpPr>
            <p:spPr bwMode="auto">
              <a:xfrm>
                <a:off x="1774" y="3566"/>
                <a:ext cx="41" cy="76"/>
              </a:xfrm>
              <a:custGeom>
                <a:avLst/>
                <a:gdLst>
                  <a:gd name="T0" fmla="*/ 11 w 41"/>
                  <a:gd name="T1" fmla="*/ 21 h 76"/>
                  <a:gd name="T2" fmla="*/ 11 w 41"/>
                  <a:gd name="T3" fmla="*/ 34 h 76"/>
                  <a:gd name="T4" fmla="*/ 7 w 41"/>
                  <a:gd name="T5" fmla="*/ 47 h 76"/>
                  <a:gd name="T6" fmla="*/ 7 w 41"/>
                  <a:gd name="T7" fmla="*/ 47 h 76"/>
                  <a:gd name="T8" fmla="*/ 7 w 41"/>
                  <a:gd name="T9" fmla="*/ 55 h 76"/>
                  <a:gd name="T10" fmla="*/ 7 w 41"/>
                  <a:gd name="T11" fmla="*/ 55 h 76"/>
                  <a:gd name="T12" fmla="*/ 3 w 41"/>
                  <a:gd name="T13" fmla="*/ 59 h 76"/>
                  <a:gd name="T14" fmla="*/ 3 w 41"/>
                  <a:gd name="T15" fmla="*/ 59 h 76"/>
                  <a:gd name="T16" fmla="*/ 3 w 41"/>
                  <a:gd name="T17" fmla="*/ 64 h 76"/>
                  <a:gd name="T18" fmla="*/ 0 w 41"/>
                  <a:gd name="T19" fmla="*/ 72 h 76"/>
                  <a:gd name="T20" fmla="*/ 0 w 41"/>
                  <a:gd name="T21" fmla="*/ 76 h 76"/>
                  <a:gd name="T22" fmla="*/ 0 w 41"/>
                  <a:gd name="T23" fmla="*/ 76 h 76"/>
                  <a:gd name="T24" fmla="*/ 7 w 41"/>
                  <a:gd name="T25" fmla="*/ 76 h 76"/>
                  <a:gd name="T26" fmla="*/ 15 w 41"/>
                  <a:gd name="T27" fmla="*/ 72 h 76"/>
                  <a:gd name="T28" fmla="*/ 15 w 41"/>
                  <a:gd name="T29" fmla="*/ 72 h 76"/>
                  <a:gd name="T30" fmla="*/ 18 w 41"/>
                  <a:gd name="T31" fmla="*/ 72 h 76"/>
                  <a:gd name="T32" fmla="*/ 22 w 41"/>
                  <a:gd name="T33" fmla="*/ 72 h 76"/>
                  <a:gd name="T34" fmla="*/ 22 w 41"/>
                  <a:gd name="T35" fmla="*/ 72 h 76"/>
                  <a:gd name="T36" fmla="*/ 30 w 41"/>
                  <a:gd name="T37" fmla="*/ 72 h 76"/>
                  <a:gd name="T38" fmla="*/ 30 w 41"/>
                  <a:gd name="T39" fmla="*/ 72 h 76"/>
                  <a:gd name="T40" fmla="*/ 33 w 41"/>
                  <a:gd name="T41" fmla="*/ 76 h 76"/>
                  <a:gd name="T42" fmla="*/ 41 w 41"/>
                  <a:gd name="T43" fmla="*/ 76 h 76"/>
                  <a:gd name="T44" fmla="*/ 41 w 41"/>
                  <a:gd name="T45" fmla="*/ 76 h 76"/>
                  <a:gd name="T46" fmla="*/ 37 w 41"/>
                  <a:gd name="T47" fmla="*/ 72 h 76"/>
                  <a:gd name="T48" fmla="*/ 33 w 41"/>
                  <a:gd name="T49" fmla="*/ 64 h 76"/>
                  <a:gd name="T50" fmla="*/ 33 w 41"/>
                  <a:gd name="T51" fmla="*/ 59 h 76"/>
                  <a:gd name="T52" fmla="*/ 33 w 41"/>
                  <a:gd name="T53" fmla="*/ 55 h 76"/>
                  <a:gd name="T54" fmla="*/ 33 w 41"/>
                  <a:gd name="T55" fmla="*/ 51 h 76"/>
                  <a:gd name="T56" fmla="*/ 30 w 41"/>
                  <a:gd name="T57" fmla="*/ 47 h 76"/>
                  <a:gd name="T58" fmla="*/ 30 w 41"/>
                  <a:gd name="T59" fmla="*/ 43 h 76"/>
                  <a:gd name="T60" fmla="*/ 30 w 41"/>
                  <a:gd name="T61" fmla="*/ 43 h 76"/>
                  <a:gd name="T62" fmla="*/ 30 w 41"/>
                  <a:gd name="T63" fmla="*/ 38 h 76"/>
                  <a:gd name="T64" fmla="*/ 30 w 41"/>
                  <a:gd name="T65" fmla="*/ 34 h 76"/>
                  <a:gd name="T66" fmla="*/ 30 w 41"/>
                  <a:gd name="T67" fmla="*/ 30 h 76"/>
                  <a:gd name="T68" fmla="*/ 26 w 41"/>
                  <a:gd name="T69" fmla="*/ 26 h 76"/>
                  <a:gd name="T70" fmla="*/ 30 w 41"/>
                  <a:gd name="T71" fmla="*/ 26 h 76"/>
                  <a:gd name="T72" fmla="*/ 26 w 41"/>
                  <a:gd name="T73" fmla="*/ 21 h 76"/>
                  <a:gd name="T74" fmla="*/ 26 w 41"/>
                  <a:gd name="T75" fmla="*/ 17 h 76"/>
                  <a:gd name="T76" fmla="*/ 26 w 41"/>
                  <a:gd name="T77" fmla="*/ 13 h 76"/>
                  <a:gd name="T78" fmla="*/ 22 w 41"/>
                  <a:gd name="T79" fmla="*/ 9 h 76"/>
                  <a:gd name="T80" fmla="*/ 22 w 41"/>
                  <a:gd name="T81" fmla="*/ 4 h 76"/>
                  <a:gd name="T82" fmla="*/ 22 w 41"/>
                  <a:gd name="T83" fmla="*/ 0 h 76"/>
                  <a:gd name="T84" fmla="*/ 18 w 41"/>
                  <a:gd name="T85" fmla="*/ 0 h 76"/>
                  <a:gd name="T86" fmla="*/ 18 w 41"/>
                  <a:gd name="T87" fmla="*/ 4 h 76"/>
                  <a:gd name="T88" fmla="*/ 18 w 41"/>
                  <a:gd name="T89" fmla="*/ 4 h 76"/>
                  <a:gd name="T90" fmla="*/ 18 w 41"/>
                  <a:gd name="T91" fmla="*/ 9 h 76"/>
                  <a:gd name="T92" fmla="*/ 15 w 41"/>
                  <a:gd name="T93" fmla="*/ 13 h 76"/>
                  <a:gd name="T94" fmla="*/ 15 w 41"/>
                  <a:gd name="T95" fmla="*/ 13 h 76"/>
                  <a:gd name="T96" fmla="*/ 15 w 41"/>
                  <a:gd name="T97" fmla="*/ 17 h 76"/>
                  <a:gd name="T98" fmla="*/ 15 w 41"/>
                  <a:gd name="T99" fmla="*/ 17 h 76"/>
                  <a:gd name="T100" fmla="*/ 11 w 41"/>
                  <a:gd name="T101" fmla="*/ 21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76"/>
                  <a:gd name="T155" fmla="*/ 41 w 41"/>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76">
                    <a:moveTo>
                      <a:pt x="11" y="21"/>
                    </a:moveTo>
                    <a:lnTo>
                      <a:pt x="11" y="21"/>
                    </a:lnTo>
                    <a:lnTo>
                      <a:pt x="11" y="34"/>
                    </a:lnTo>
                    <a:lnTo>
                      <a:pt x="7" y="38"/>
                    </a:lnTo>
                    <a:lnTo>
                      <a:pt x="7" y="47"/>
                    </a:lnTo>
                    <a:lnTo>
                      <a:pt x="7" y="55"/>
                    </a:lnTo>
                    <a:lnTo>
                      <a:pt x="3" y="59"/>
                    </a:lnTo>
                    <a:lnTo>
                      <a:pt x="3" y="64"/>
                    </a:lnTo>
                    <a:lnTo>
                      <a:pt x="0" y="72"/>
                    </a:lnTo>
                    <a:lnTo>
                      <a:pt x="0" y="76"/>
                    </a:lnTo>
                    <a:lnTo>
                      <a:pt x="3" y="76"/>
                    </a:lnTo>
                    <a:lnTo>
                      <a:pt x="7" y="76"/>
                    </a:lnTo>
                    <a:lnTo>
                      <a:pt x="15" y="76"/>
                    </a:lnTo>
                    <a:lnTo>
                      <a:pt x="15" y="72"/>
                    </a:lnTo>
                    <a:lnTo>
                      <a:pt x="18" y="72"/>
                    </a:lnTo>
                    <a:lnTo>
                      <a:pt x="22" y="72"/>
                    </a:lnTo>
                    <a:lnTo>
                      <a:pt x="30" y="72"/>
                    </a:lnTo>
                    <a:lnTo>
                      <a:pt x="33" y="76"/>
                    </a:lnTo>
                    <a:lnTo>
                      <a:pt x="37" y="76"/>
                    </a:lnTo>
                    <a:lnTo>
                      <a:pt x="41" y="76"/>
                    </a:lnTo>
                    <a:lnTo>
                      <a:pt x="37" y="72"/>
                    </a:lnTo>
                    <a:lnTo>
                      <a:pt x="37" y="68"/>
                    </a:lnTo>
                    <a:lnTo>
                      <a:pt x="33" y="64"/>
                    </a:lnTo>
                    <a:lnTo>
                      <a:pt x="33" y="59"/>
                    </a:lnTo>
                    <a:lnTo>
                      <a:pt x="33" y="55"/>
                    </a:lnTo>
                    <a:lnTo>
                      <a:pt x="33" y="51"/>
                    </a:lnTo>
                    <a:lnTo>
                      <a:pt x="30" y="51"/>
                    </a:lnTo>
                    <a:lnTo>
                      <a:pt x="30" y="47"/>
                    </a:lnTo>
                    <a:lnTo>
                      <a:pt x="30" y="43"/>
                    </a:lnTo>
                    <a:lnTo>
                      <a:pt x="30" y="38"/>
                    </a:lnTo>
                    <a:lnTo>
                      <a:pt x="30" y="34"/>
                    </a:lnTo>
                    <a:lnTo>
                      <a:pt x="30" y="30"/>
                    </a:lnTo>
                    <a:lnTo>
                      <a:pt x="26" y="30"/>
                    </a:lnTo>
                    <a:lnTo>
                      <a:pt x="26" y="26"/>
                    </a:lnTo>
                    <a:lnTo>
                      <a:pt x="30" y="26"/>
                    </a:lnTo>
                    <a:lnTo>
                      <a:pt x="30" y="21"/>
                    </a:lnTo>
                    <a:lnTo>
                      <a:pt x="26" y="21"/>
                    </a:lnTo>
                    <a:lnTo>
                      <a:pt x="26" y="17"/>
                    </a:lnTo>
                    <a:lnTo>
                      <a:pt x="26" y="13"/>
                    </a:lnTo>
                    <a:lnTo>
                      <a:pt x="26" y="9"/>
                    </a:lnTo>
                    <a:lnTo>
                      <a:pt x="22" y="9"/>
                    </a:lnTo>
                    <a:lnTo>
                      <a:pt x="22" y="4"/>
                    </a:lnTo>
                    <a:lnTo>
                      <a:pt x="22" y="0"/>
                    </a:lnTo>
                    <a:lnTo>
                      <a:pt x="18" y="0"/>
                    </a:lnTo>
                    <a:lnTo>
                      <a:pt x="18" y="4"/>
                    </a:lnTo>
                    <a:lnTo>
                      <a:pt x="18" y="9"/>
                    </a:lnTo>
                    <a:lnTo>
                      <a:pt x="15" y="13"/>
                    </a:lnTo>
                    <a:lnTo>
                      <a:pt x="15" y="17"/>
                    </a:lnTo>
                    <a:lnTo>
                      <a:pt x="11" y="21"/>
                    </a:lnTo>
                    <a:close/>
                  </a:path>
                </a:pathLst>
              </a:custGeom>
              <a:solidFill>
                <a:srgbClr val="005E31"/>
              </a:solidFill>
              <a:ln w="6350">
                <a:solidFill>
                  <a:srgbClr val="005E31"/>
                </a:solidFill>
                <a:round/>
                <a:headEnd/>
                <a:tailEnd/>
              </a:ln>
            </p:spPr>
            <p:txBody>
              <a:bodyPr/>
              <a:lstStyle/>
              <a:p>
                <a:endParaRPr lang="fa-IR"/>
              </a:p>
            </p:txBody>
          </p:sp>
          <p:sp>
            <p:nvSpPr>
              <p:cNvPr id="995" name="Freeform 1652"/>
              <p:cNvSpPr>
                <a:spLocks/>
              </p:cNvSpPr>
              <p:nvPr/>
            </p:nvSpPr>
            <p:spPr bwMode="auto">
              <a:xfrm>
                <a:off x="1751" y="3528"/>
                <a:ext cx="41" cy="55"/>
              </a:xfrm>
              <a:custGeom>
                <a:avLst/>
                <a:gdLst>
                  <a:gd name="T0" fmla="*/ 11 w 41"/>
                  <a:gd name="T1" fmla="*/ 17 h 55"/>
                  <a:gd name="T2" fmla="*/ 7 w 41"/>
                  <a:gd name="T3" fmla="*/ 25 h 55"/>
                  <a:gd name="T4" fmla="*/ 7 w 41"/>
                  <a:gd name="T5" fmla="*/ 30 h 55"/>
                  <a:gd name="T6" fmla="*/ 7 w 41"/>
                  <a:gd name="T7" fmla="*/ 34 h 55"/>
                  <a:gd name="T8" fmla="*/ 7 w 41"/>
                  <a:gd name="T9" fmla="*/ 38 h 55"/>
                  <a:gd name="T10" fmla="*/ 4 w 41"/>
                  <a:gd name="T11" fmla="*/ 38 h 55"/>
                  <a:gd name="T12" fmla="*/ 4 w 41"/>
                  <a:gd name="T13" fmla="*/ 42 h 55"/>
                  <a:gd name="T14" fmla="*/ 4 w 41"/>
                  <a:gd name="T15" fmla="*/ 42 h 55"/>
                  <a:gd name="T16" fmla="*/ 4 w 41"/>
                  <a:gd name="T17" fmla="*/ 47 h 55"/>
                  <a:gd name="T18" fmla="*/ 0 w 41"/>
                  <a:gd name="T19" fmla="*/ 51 h 55"/>
                  <a:gd name="T20" fmla="*/ 0 w 41"/>
                  <a:gd name="T21" fmla="*/ 55 h 55"/>
                  <a:gd name="T22" fmla="*/ 0 w 41"/>
                  <a:gd name="T23" fmla="*/ 55 h 55"/>
                  <a:gd name="T24" fmla="*/ 4 w 41"/>
                  <a:gd name="T25" fmla="*/ 55 h 55"/>
                  <a:gd name="T26" fmla="*/ 15 w 41"/>
                  <a:gd name="T27" fmla="*/ 55 h 55"/>
                  <a:gd name="T28" fmla="*/ 15 w 41"/>
                  <a:gd name="T29" fmla="*/ 51 h 55"/>
                  <a:gd name="T30" fmla="*/ 19 w 41"/>
                  <a:gd name="T31" fmla="*/ 51 h 55"/>
                  <a:gd name="T32" fmla="*/ 23 w 41"/>
                  <a:gd name="T33" fmla="*/ 51 h 55"/>
                  <a:gd name="T34" fmla="*/ 23 w 41"/>
                  <a:gd name="T35" fmla="*/ 51 h 55"/>
                  <a:gd name="T36" fmla="*/ 30 w 41"/>
                  <a:gd name="T37" fmla="*/ 51 h 55"/>
                  <a:gd name="T38" fmla="*/ 34 w 41"/>
                  <a:gd name="T39" fmla="*/ 55 h 55"/>
                  <a:gd name="T40" fmla="*/ 41 w 41"/>
                  <a:gd name="T41" fmla="*/ 55 h 55"/>
                  <a:gd name="T42" fmla="*/ 41 w 41"/>
                  <a:gd name="T43" fmla="*/ 55 h 55"/>
                  <a:gd name="T44" fmla="*/ 34 w 41"/>
                  <a:gd name="T45" fmla="*/ 47 h 55"/>
                  <a:gd name="T46" fmla="*/ 34 w 41"/>
                  <a:gd name="T47" fmla="*/ 42 h 55"/>
                  <a:gd name="T48" fmla="*/ 34 w 41"/>
                  <a:gd name="T49" fmla="*/ 42 h 55"/>
                  <a:gd name="T50" fmla="*/ 34 w 41"/>
                  <a:gd name="T51" fmla="*/ 38 h 55"/>
                  <a:gd name="T52" fmla="*/ 30 w 41"/>
                  <a:gd name="T53" fmla="*/ 38 h 55"/>
                  <a:gd name="T54" fmla="*/ 30 w 41"/>
                  <a:gd name="T55" fmla="*/ 34 h 55"/>
                  <a:gd name="T56" fmla="*/ 30 w 41"/>
                  <a:gd name="T57" fmla="*/ 30 h 55"/>
                  <a:gd name="T58" fmla="*/ 30 w 41"/>
                  <a:gd name="T59" fmla="*/ 30 h 55"/>
                  <a:gd name="T60" fmla="*/ 30 w 41"/>
                  <a:gd name="T61" fmla="*/ 25 h 55"/>
                  <a:gd name="T62" fmla="*/ 30 w 41"/>
                  <a:gd name="T63" fmla="*/ 21 h 55"/>
                  <a:gd name="T64" fmla="*/ 26 w 41"/>
                  <a:gd name="T65" fmla="*/ 21 h 55"/>
                  <a:gd name="T66" fmla="*/ 26 w 41"/>
                  <a:gd name="T67" fmla="*/ 17 h 55"/>
                  <a:gd name="T68" fmla="*/ 26 w 41"/>
                  <a:gd name="T69" fmla="*/ 17 h 55"/>
                  <a:gd name="T70" fmla="*/ 26 w 41"/>
                  <a:gd name="T71" fmla="*/ 13 h 55"/>
                  <a:gd name="T72" fmla="*/ 26 w 41"/>
                  <a:gd name="T73" fmla="*/ 13 h 55"/>
                  <a:gd name="T74" fmla="*/ 23 w 41"/>
                  <a:gd name="T75" fmla="*/ 8 h 55"/>
                  <a:gd name="T76" fmla="*/ 23 w 41"/>
                  <a:gd name="T77" fmla="*/ 4 h 55"/>
                  <a:gd name="T78" fmla="*/ 23 w 41"/>
                  <a:gd name="T79" fmla="*/ 0 h 55"/>
                  <a:gd name="T80" fmla="*/ 19 w 41"/>
                  <a:gd name="T81" fmla="*/ 0 h 55"/>
                  <a:gd name="T82" fmla="*/ 19 w 41"/>
                  <a:gd name="T83" fmla="*/ 0 h 55"/>
                  <a:gd name="T84" fmla="*/ 19 w 41"/>
                  <a:gd name="T85" fmla="*/ 4 h 55"/>
                  <a:gd name="T86" fmla="*/ 19 w 41"/>
                  <a:gd name="T87" fmla="*/ 4 h 55"/>
                  <a:gd name="T88" fmla="*/ 15 w 41"/>
                  <a:gd name="T89" fmla="*/ 8 h 55"/>
                  <a:gd name="T90" fmla="*/ 15 w 41"/>
                  <a:gd name="T91" fmla="*/ 8 h 55"/>
                  <a:gd name="T92" fmla="*/ 15 w 41"/>
                  <a:gd name="T93" fmla="*/ 13 h 55"/>
                  <a:gd name="T94" fmla="*/ 11 w 41"/>
                  <a:gd name="T95" fmla="*/ 13 h 55"/>
                  <a:gd name="T96" fmla="*/ 11 w 41"/>
                  <a:gd name="T97" fmla="*/ 1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55"/>
                  <a:gd name="T149" fmla="*/ 41 w 41"/>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55">
                    <a:moveTo>
                      <a:pt x="11" y="17"/>
                    </a:moveTo>
                    <a:lnTo>
                      <a:pt x="11" y="17"/>
                    </a:lnTo>
                    <a:lnTo>
                      <a:pt x="11" y="25"/>
                    </a:lnTo>
                    <a:lnTo>
                      <a:pt x="7" y="25"/>
                    </a:lnTo>
                    <a:lnTo>
                      <a:pt x="7" y="30"/>
                    </a:lnTo>
                    <a:lnTo>
                      <a:pt x="7" y="34"/>
                    </a:lnTo>
                    <a:lnTo>
                      <a:pt x="7" y="38"/>
                    </a:lnTo>
                    <a:lnTo>
                      <a:pt x="4" y="38"/>
                    </a:lnTo>
                    <a:lnTo>
                      <a:pt x="4" y="42"/>
                    </a:lnTo>
                    <a:lnTo>
                      <a:pt x="4" y="47"/>
                    </a:lnTo>
                    <a:lnTo>
                      <a:pt x="0" y="51"/>
                    </a:lnTo>
                    <a:lnTo>
                      <a:pt x="0" y="55"/>
                    </a:lnTo>
                    <a:lnTo>
                      <a:pt x="4" y="55"/>
                    </a:lnTo>
                    <a:lnTo>
                      <a:pt x="7" y="55"/>
                    </a:lnTo>
                    <a:lnTo>
                      <a:pt x="15" y="55"/>
                    </a:lnTo>
                    <a:lnTo>
                      <a:pt x="15" y="51"/>
                    </a:lnTo>
                    <a:lnTo>
                      <a:pt x="19" y="51"/>
                    </a:lnTo>
                    <a:lnTo>
                      <a:pt x="23" y="51"/>
                    </a:lnTo>
                    <a:lnTo>
                      <a:pt x="30" y="51"/>
                    </a:lnTo>
                    <a:lnTo>
                      <a:pt x="34" y="55"/>
                    </a:lnTo>
                    <a:lnTo>
                      <a:pt x="38" y="55"/>
                    </a:lnTo>
                    <a:lnTo>
                      <a:pt x="41" y="55"/>
                    </a:lnTo>
                    <a:lnTo>
                      <a:pt x="38" y="51"/>
                    </a:lnTo>
                    <a:lnTo>
                      <a:pt x="34" y="47"/>
                    </a:lnTo>
                    <a:lnTo>
                      <a:pt x="34" y="42"/>
                    </a:lnTo>
                    <a:lnTo>
                      <a:pt x="30" y="42"/>
                    </a:lnTo>
                    <a:lnTo>
                      <a:pt x="34" y="42"/>
                    </a:lnTo>
                    <a:lnTo>
                      <a:pt x="34" y="38"/>
                    </a:lnTo>
                    <a:lnTo>
                      <a:pt x="30" y="38"/>
                    </a:lnTo>
                    <a:lnTo>
                      <a:pt x="30" y="34"/>
                    </a:lnTo>
                    <a:lnTo>
                      <a:pt x="30" y="30"/>
                    </a:lnTo>
                    <a:lnTo>
                      <a:pt x="30" y="25"/>
                    </a:lnTo>
                    <a:lnTo>
                      <a:pt x="30" y="21"/>
                    </a:lnTo>
                    <a:lnTo>
                      <a:pt x="26" y="21"/>
                    </a:lnTo>
                    <a:lnTo>
                      <a:pt x="26" y="17"/>
                    </a:lnTo>
                    <a:lnTo>
                      <a:pt x="26" y="13"/>
                    </a:lnTo>
                    <a:lnTo>
                      <a:pt x="26" y="8"/>
                    </a:lnTo>
                    <a:lnTo>
                      <a:pt x="23" y="8"/>
                    </a:lnTo>
                    <a:lnTo>
                      <a:pt x="23" y="4"/>
                    </a:lnTo>
                    <a:lnTo>
                      <a:pt x="23" y="0"/>
                    </a:lnTo>
                    <a:lnTo>
                      <a:pt x="19" y="0"/>
                    </a:lnTo>
                    <a:lnTo>
                      <a:pt x="19" y="4"/>
                    </a:lnTo>
                    <a:lnTo>
                      <a:pt x="15" y="8"/>
                    </a:lnTo>
                    <a:lnTo>
                      <a:pt x="15" y="13"/>
                    </a:lnTo>
                    <a:lnTo>
                      <a:pt x="11" y="13"/>
                    </a:lnTo>
                    <a:lnTo>
                      <a:pt x="11" y="17"/>
                    </a:lnTo>
                    <a:close/>
                  </a:path>
                </a:pathLst>
              </a:custGeom>
              <a:solidFill>
                <a:srgbClr val="005E31"/>
              </a:solidFill>
              <a:ln w="6350">
                <a:solidFill>
                  <a:srgbClr val="005E31"/>
                </a:solidFill>
                <a:round/>
                <a:headEnd/>
                <a:tailEnd/>
              </a:ln>
            </p:spPr>
            <p:txBody>
              <a:bodyPr/>
              <a:lstStyle/>
              <a:p>
                <a:endParaRPr lang="fa-IR"/>
              </a:p>
            </p:txBody>
          </p:sp>
          <p:sp>
            <p:nvSpPr>
              <p:cNvPr id="996" name="Freeform 1653"/>
              <p:cNvSpPr>
                <a:spLocks/>
              </p:cNvSpPr>
              <p:nvPr/>
            </p:nvSpPr>
            <p:spPr bwMode="auto">
              <a:xfrm>
                <a:off x="1675" y="3091"/>
                <a:ext cx="577" cy="573"/>
              </a:xfrm>
              <a:custGeom>
                <a:avLst/>
                <a:gdLst>
                  <a:gd name="T0" fmla="*/ 0 w 577"/>
                  <a:gd name="T1" fmla="*/ 0 h 573"/>
                  <a:gd name="T2" fmla="*/ 8 w 577"/>
                  <a:gd name="T3" fmla="*/ 17 h 573"/>
                  <a:gd name="T4" fmla="*/ 19 w 577"/>
                  <a:gd name="T5" fmla="*/ 38 h 573"/>
                  <a:gd name="T6" fmla="*/ 34 w 577"/>
                  <a:gd name="T7" fmla="*/ 59 h 573"/>
                  <a:gd name="T8" fmla="*/ 50 w 577"/>
                  <a:gd name="T9" fmla="*/ 85 h 573"/>
                  <a:gd name="T10" fmla="*/ 65 w 577"/>
                  <a:gd name="T11" fmla="*/ 106 h 573"/>
                  <a:gd name="T12" fmla="*/ 80 w 577"/>
                  <a:gd name="T13" fmla="*/ 127 h 573"/>
                  <a:gd name="T14" fmla="*/ 91 w 577"/>
                  <a:gd name="T15" fmla="*/ 136 h 573"/>
                  <a:gd name="T16" fmla="*/ 102 w 577"/>
                  <a:gd name="T17" fmla="*/ 148 h 573"/>
                  <a:gd name="T18" fmla="*/ 114 w 577"/>
                  <a:gd name="T19" fmla="*/ 157 h 573"/>
                  <a:gd name="T20" fmla="*/ 144 w 577"/>
                  <a:gd name="T21" fmla="*/ 178 h 573"/>
                  <a:gd name="T22" fmla="*/ 170 w 577"/>
                  <a:gd name="T23" fmla="*/ 199 h 573"/>
                  <a:gd name="T24" fmla="*/ 189 w 577"/>
                  <a:gd name="T25" fmla="*/ 216 h 573"/>
                  <a:gd name="T26" fmla="*/ 223 w 577"/>
                  <a:gd name="T27" fmla="*/ 246 h 573"/>
                  <a:gd name="T28" fmla="*/ 234 w 577"/>
                  <a:gd name="T29" fmla="*/ 259 h 573"/>
                  <a:gd name="T30" fmla="*/ 242 w 577"/>
                  <a:gd name="T31" fmla="*/ 267 h 573"/>
                  <a:gd name="T32" fmla="*/ 249 w 577"/>
                  <a:gd name="T33" fmla="*/ 276 h 573"/>
                  <a:gd name="T34" fmla="*/ 257 w 577"/>
                  <a:gd name="T35" fmla="*/ 284 h 573"/>
                  <a:gd name="T36" fmla="*/ 272 w 577"/>
                  <a:gd name="T37" fmla="*/ 314 h 573"/>
                  <a:gd name="T38" fmla="*/ 283 w 577"/>
                  <a:gd name="T39" fmla="*/ 331 h 573"/>
                  <a:gd name="T40" fmla="*/ 295 w 577"/>
                  <a:gd name="T41" fmla="*/ 348 h 573"/>
                  <a:gd name="T42" fmla="*/ 340 w 577"/>
                  <a:gd name="T43" fmla="*/ 403 h 573"/>
                  <a:gd name="T44" fmla="*/ 366 w 577"/>
                  <a:gd name="T45" fmla="*/ 433 h 573"/>
                  <a:gd name="T46" fmla="*/ 389 w 577"/>
                  <a:gd name="T47" fmla="*/ 454 h 573"/>
                  <a:gd name="T48" fmla="*/ 408 w 577"/>
                  <a:gd name="T49" fmla="*/ 475 h 573"/>
                  <a:gd name="T50" fmla="*/ 430 w 577"/>
                  <a:gd name="T51" fmla="*/ 492 h 573"/>
                  <a:gd name="T52" fmla="*/ 487 w 577"/>
                  <a:gd name="T53" fmla="*/ 539 h 573"/>
                  <a:gd name="T54" fmla="*/ 525 w 577"/>
                  <a:gd name="T55" fmla="*/ 573 h 573"/>
                  <a:gd name="T56" fmla="*/ 528 w 577"/>
                  <a:gd name="T57" fmla="*/ 573 h 573"/>
                  <a:gd name="T58" fmla="*/ 532 w 577"/>
                  <a:gd name="T59" fmla="*/ 573 h 573"/>
                  <a:gd name="T60" fmla="*/ 551 w 577"/>
                  <a:gd name="T61" fmla="*/ 560 h 573"/>
                  <a:gd name="T62" fmla="*/ 577 w 577"/>
                  <a:gd name="T63" fmla="*/ 547 h 573"/>
                  <a:gd name="T64" fmla="*/ 562 w 577"/>
                  <a:gd name="T65" fmla="*/ 539 h 573"/>
                  <a:gd name="T66" fmla="*/ 536 w 577"/>
                  <a:gd name="T67" fmla="*/ 526 h 573"/>
                  <a:gd name="T68" fmla="*/ 502 w 577"/>
                  <a:gd name="T69" fmla="*/ 505 h 573"/>
                  <a:gd name="T70" fmla="*/ 464 w 577"/>
                  <a:gd name="T71" fmla="*/ 479 h 573"/>
                  <a:gd name="T72" fmla="*/ 434 w 577"/>
                  <a:gd name="T73" fmla="*/ 454 h 573"/>
                  <a:gd name="T74" fmla="*/ 415 w 577"/>
                  <a:gd name="T75" fmla="*/ 437 h 573"/>
                  <a:gd name="T76" fmla="*/ 396 w 577"/>
                  <a:gd name="T77" fmla="*/ 420 h 573"/>
                  <a:gd name="T78" fmla="*/ 381 w 577"/>
                  <a:gd name="T79" fmla="*/ 403 h 573"/>
                  <a:gd name="T80" fmla="*/ 374 w 577"/>
                  <a:gd name="T81" fmla="*/ 394 h 573"/>
                  <a:gd name="T82" fmla="*/ 366 w 577"/>
                  <a:gd name="T83" fmla="*/ 386 h 573"/>
                  <a:gd name="T84" fmla="*/ 355 w 577"/>
                  <a:gd name="T85" fmla="*/ 369 h 573"/>
                  <a:gd name="T86" fmla="*/ 347 w 577"/>
                  <a:gd name="T87" fmla="*/ 361 h 573"/>
                  <a:gd name="T88" fmla="*/ 336 w 577"/>
                  <a:gd name="T89" fmla="*/ 339 h 573"/>
                  <a:gd name="T90" fmla="*/ 325 w 577"/>
                  <a:gd name="T91" fmla="*/ 322 h 573"/>
                  <a:gd name="T92" fmla="*/ 317 w 577"/>
                  <a:gd name="T93" fmla="*/ 305 h 573"/>
                  <a:gd name="T94" fmla="*/ 306 w 577"/>
                  <a:gd name="T95" fmla="*/ 293 h 573"/>
                  <a:gd name="T96" fmla="*/ 295 w 577"/>
                  <a:gd name="T97" fmla="*/ 280 h 573"/>
                  <a:gd name="T98" fmla="*/ 283 w 577"/>
                  <a:gd name="T99" fmla="*/ 267 h 573"/>
                  <a:gd name="T100" fmla="*/ 272 w 577"/>
                  <a:gd name="T101" fmla="*/ 254 h 573"/>
                  <a:gd name="T102" fmla="*/ 257 w 577"/>
                  <a:gd name="T103" fmla="*/ 242 h 573"/>
                  <a:gd name="T104" fmla="*/ 234 w 577"/>
                  <a:gd name="T105" fmla="*/ 221 h 573"/>
                  <a:gd name="T106" fmla="*/ 219 w 577"/>
                  <a:gd name="T107" fmla="*/ 208 h 573"/>
                  <a:gd name="T108" fmla="*/ 178 w 577"/>
                  <a:gd name="T109" fmla="*/ 174 h 573"/>
                  <a:gd name="T110" fmla="*/ 140 w 577"/>
                  <a:gd name="T111" fmla="*/ 144 h 573"/>
                  <a:gd name="T112" fmla="*/ 121 w 577"/>
                  <a:gd name="T113" fmla="*/ 127 h 573"/>
                  <a:gd name="T114" fmla="*/ 99 w 577"/>
                  <a:gd name="T115" fmla="*/ 106 h 573"/>
                  <a:gd name="T116" fmla="*/ 76 w 577"/>
                  <a:gd name="T117" fmla="*/ 81 h 573"/>
                  <a:gd name="T118" fmla="*/ 53 w 577"/>
                  <a:gd name="T119" fmla="*/ 55 h 573"/>
                  <a:gd name="T120" fmla="*/ 19 w 577"/>
                  <a:gd name="T121" fmla="*/ 17 h 573"/>
                  <a:gd name="T122" fmla="*/ 0 w 577"/>
                  <a:gd name="T123" fmla="*/ 0 h 5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7"/>
                  <a:gd name="T187" fmla="*/ 0 h 573"/>
                  <a:gd name="T188" fmla="*/ 577 w 577"/>
                  <a:gd name="T189" fmla="*/ 573 h 5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7" h="573">
                    <a:moveTo>
                      <a:pt x="0" y="0"/>
                    </a:moveTo>
                    <a:lnTo>
                      <a:pt x="0" y="0"/>
                    </a:lnTo>
                    <a:lnTo>
                      <a:pt x="4" y="4"/>
                    </a:lnTo>
                    <a:lnTo>
                      <a:pt x="8" y="17"/>
                    </a:lnTo>
                    <a:lnTo>
                      <a:pt x="16" y="25"/>
                    </a:lnTo>
                    <a:lnTo>
                      <a:pt x="19" y="38"/>
                    </a:lnTo>
                    <a:lnTo>
                      <a:pt x="27" y="47"/>
                    </a:lnTo>
                    <a:lnTo>
                      <a:pt x="34" y="59"/>
                    </a:lnTo>
                    <a:lnTo>
                      <a:pt x="42" y="72"/>
                    </a:lnTo>
                    <a:lnTo>
                      <a:pt x="50" y="85"/>
                    </a:lnTo>
                    <a:lnTo>
                      <a:pt x="61" y="102"/>
                    </a:lnTo>
                    <a:lnTo>
                      <a:pt x="65" y="106"/>
                    </a:lnTo>
                    <a:lnTo>
                      <a:pt x="68" y="114"/>
                    </a:lnTo>
                    <a:lnTo>
                      <a:pt x="80" y="127"/>
                    </a:lnTo>
                    <a:lnTo>
                      <a:pt x="87" y="131"/>
                    </a:lnTo>
                    <a:lnTo>
                      <a:pt x="91" y="136"/>
                    </a:lnTo>
                    <a:lnTo>
                      <a:pt x="95" y="144"/>
                    </a:lnTo>
                    <a:lnTo>
                      <a:pt x="102" y="148"/>
                    </a:lnTo>
                    <a:lnTo>
                      <a:pt x="106" y="153"/>
                    </a:lnTo>
                    <a:lnTo>
                      <a:pt x="114" y="157"/>
                    </a:lnTo>
                    <a:lnTo>
                      <a:pt x="129" y="170"/>
                    </a:lnTo>
                    <a:lnTo>
                      <a:pt x="144" y="178"/>
                    </a:lnTo>
                    <a:lnTo>
                      <a:pt x="155" y="191"/>
                    </a:lnTo>
                    <a:lnTo>
                      <a:pt x="170" y="199"/>
                    </a:lnTo>
                    <a:lnTo>
                      <a:pt x="182" y="208"/>
                    </a:lnTo>
                    <a:lnTo>
                      <a:pt x="189" y="216"/>
                    </a:lnTo>
                    <a:lnTo>
                      <a:pt x="208" y="233"/>
                    </a:lnTo>
                    <a:lnTo>
                      <a:pt x="223" y="246"/>
                    </a:lnTo>
                    <a:lnTo>
                      <a:pt x="227" y="250"/>
                    </a:lnTo>
                    <a:lnTo>
                      <a:pt x="234" y="259"/>
                    </a:lnTo>
                    <a:lnTo>
                      <a:pt x="238" y="263"/>
                    </a:lnTo>
                    <a:lnTo>
                      <a:pt x="242" y="267"/>
                    </a:lnTo>
                    <a:lnTo>
                      <a:pt x="246" y="271"/>
                    </a:lnTo>
                    <a:lnTo>
                      <a:pt x="249" y="276"/>
                    </a:lnTo>
                    <a:lnTo>
                      <a:pt x="253" y="280"/>
                    </a:lnTo>
                    <a:lnTo>
                      <a:pt x="257" y="284"/>
                    </a:lnTo>
                    <a:lnTo>
                      <a:pt x="261" y="297"/>
                    </a:lnTo>
                    <a:lnTo>
                      <a:pt x="272" y="314"/>
                    </a:lnTo>
                    <a:lnTo>
                      <a:pt x="280" y="322"/>
                    </a:lnTo>
                    <a:lnTo>
                      <a:pt x="283" y="331"/>
                    </a:lnTo>
                    <a:lnTo>
                      <a:pt x="287" y="335"/>
                    </a:lnTo>
                    <a:lnTo>
                      <a:pt x="295" y="348"/>
                    </a:lnTo>
                    <a:lnTo>
                      <a:pt x="306" y="361"/>
                    </a:lnTo>
                    <a:lnTo>
                      <a:pt x="340" y="403"/>
                    </a:lnTo>
                    <a:lnTo>
                      <a:pt x="355" y="420"/>
                    </a:lnTo>
                    <a:lnTo>
                      <a:pt x="366" y="433"/>
                    </a:lnTo>
                    <a:lnTo>
                      <a:pt x="378" y="445"/>
                    </a:lnTo>
                    <a:lnTo>
                      <a:pt x="389" y="454"/>
                    </a:lnTo>
                    <a:lnTo>
                      <a:pt x="396" y="467"/>
                    </a:lnTo>
                    <a:lnTo>
                      <a:pt x="408" y="475"/>
                    </a:lnTo>
                    <a:lnTo>
                      <a:pt x="419" y="484"/>
                    </a:lnTo>
                    <a:lnTo>
                      <a:pt x="430" y="492"/>
                    </a:lnTo>
                    <a:lnTo>
                      <a:pt x="453" y="513"/>
                    </a:lnTo>
                    <a:lnTo>
                      <a:pt x="487" y="539"/>
                    </a:lnTo>
                    <a:lnTo>
                      <a:pt x="525" y="573"/>
                    </a:lnTo>
                    <a:lnTo>
                      <a:pt x="528" y="573"/>
                    </a:lnTo>
                    <a:lnTo>
                      <a:pt x="532" y="573"/>
                    </a:lnTo>
                    <a:lnTo>
                      <a:pt x="540" y="568"/>
                    </a:lnTo>
                    <a:lnTo>
                      <a:pt x="551" y="560"/>
                    </a:lnTo>
                    <a:lnTo>
                      <a:pt x="570" y="551"/>
                    </a:lnTo>
                    <a:lnTo>
                      <a:pt x="577" y="547"/>
                    </a:lnTo>
                    <a:lnTo>
                      <a:pt x="570" y="543"/>
                    </a:lnTo>
                    <a:lnTo>
                      <a:pt x="562" y="539"/>
                    </a:lnTo>
                    <a:lnTo>
                      <a:pt x="551" y="534"/>
                    </a:lnTo>
                    <a:lnTo>
                      <a:pt x="536" y="526"/>
                    </a:lnTo>
                    <a:lnTo>
                      <a:pt x="521" y="513"/>
                    </a:lnTo>
                    <a:lnTo>
                      <a:pt x="502" y="505"/>
                    </a:lnTo>
                    <a:lnTo>
                      <a:pt x="483" y="492"/>
                    </a:lnTo>
                    <a:lnTo>
                      <a:pt x="464" y="479"/>
                    </a:lnTo>
                    <a:lnTo>
                      <a:pt x="445" y="462"/>
                    </a:lnTo>
                    <a:lnTo>
                      <a:pt x="434" y="454"/>
                    </a:lnTo>
                    <a:lnTo>
                      <a:pt x="427" y="445"/>
                    </a:lnTo>
                    <a:lnTo>
                      <a:pt x="415" y="437"/>
                    </a:lnTo>
                    <a:lnTo>
                      <a:pt x="408" y="428"/>
                    </a:lnTo>
                    <a:lnTo>
                      <a:pt x="396" y="420"/>
                    </a:lnTo>
                    <a:lnTo>
                      <a:pt x="389" y="411"/>
                    </a:lnTo>
                    <a:lnTo>
                      <a:pt x="381" y="403"/>
                    </a:lnTo>
                    <a:lnTo>
                      <a:pt x="378" y="399"/>
                    </a:lnTo>
                    <a:lnTo>
                      <a:pt x="374" y="394"/>
                    </a:lnTo>
                    <a:lnTo>
                      <a:pt x="370" y="390"/>
                    </a:lnTo>
                    <a:lnTo>
                      <a:pt x="366" y="386"/>
                    </a:lnTo>
                    <a:lnTo>
                      <a:pt x="359" y="378"/>
                    </a:lnTo>
                    <a:lnTo>
                      <a:pt x="355" y="369"/>
                    </a:lnTo>
                    <a:lnTo>
                      <a:pt x="351" y="365"/>
                    </a:lnTo>
                    <a:lnTo>
                      <a:pt x="347" y="361"/>
                    </a:lnTo>
                    <a:lnTo>
                      <a:pt x="347" y="356"/>
                    </a:lnTo>
                    <a:lnTo>
                      <a:pt x="336" y="339"/>
                    </a:lnTo>
                    <a:lnTo>
                      <a:pt x="332" y="331"/>
                    </a:lnTo>
                    <a:lnTo>
                      <a:pt x="325" y="322"/>
                    </a:lnTo>
                    <a:lnTo>
                      <a:pt x="321" y="314"/>
                    </a:lnTo>
                    <a:lnTo>
                      <a:pt x="317" y="305"/>
                    </a:lnTo>
                    <a:lnTo>
                      <a:pt x="310" y="301"/>
                    </a:lnTo>
                    <a:lnTo>
                      <a:pt x="306" y="293"/>
                    </a:lnTo>
                    <a:lnTo>
                      <a:pt x="298" y="284"/>
                    </a:lnTo>
                    <a:lnTo>
                      <a:pt x="295" y="280"/>
                    </a:lnTo>
                    <a:lnTo>
                      <a:pt x="287" y="271"/>
                    </a:lnTo>
                    <a:lnTo>
                      <a:pt x="283" y="267"/>
                    </a:lnTo>
                    <a:lnTo>
                      <a:pt x="276" y="259"/>
                    </a:lnTo>
                    <a:lnTo>
                      <a:pt x="272" y="254"/>
                    </a:lnTo>
                    <a:lnTo>
                      <a:pt x="264" y="246"/>
                    </a:lnTo>
                    <a:lnTo>
                      <a:pt x="257" y="242"/>
                    </a:lnTo>
                    <a:lnTo>
                      <a:pt x="246" y="229"/>
                    </a:lnTo>
                    <a:lnTo>
                      <a:pt x="234" y="221"/>
                    </a:lnTo>
                    <a:lnTo>
                      <a:pt x="227" y="212"/>
                    </a:lnTo>
                    <a:lnTo>
                      <a:pt x="219" y="208"/>
                    </a:lnTo>
                    <a:lnTo>
                      <a:pt x="204" y="195"/>
                    </a:lnTo>
                    <a:lnTo>
                      <a:pt x="178" y="174"/>
                    </a:lnTo>
                    <a:lnTo>
                      <a:pt x="144" y="148"/>
                    </a:lnTo>
                    <a:lnTo>
                      <a:pt x="140" y="144"/>
                    </a:lnTo>
                    <a:lnTo>
                      <a:pt x="132" y="140"/>
                    </a:lnTo>
                    <a:lnTo>
                      <a:pt x="121" y="127"/>
                    </a:lnTo>
                    <a:lnTo>
                      <a:pt x="110" y="119"/>
                    </a:lnTo>
                    <a:lnTo>
                      <a:pt x="99" y="106"/>
                    </a:lnTo>
                    <a:lnTo>
                      <a:pt x="87" y="93"/>
                    </a:lnTo>
                    <a:lnTo>
                      <a:pt x="76" y="81"/>
                    </a:lnTo>
                    <a:lnTo>
                      <a:pt x="65" y="68"/>
                    </a:lnTo>
                    <a:lnTo>
                      <a:pt x="53" y="55"/>
                    </a:lnTo>
                    <a:lnTo>
                      <a:pt x="34" y="34"/>
                    </a:lnTo>
                    <a:lnTo>
                      <a:pt x="19" y="17"/>
                    </a:lnTo>
                    <a:lnTo>
                      <a:pt x="8" y="0"/>
                    </a:lnTo>
                    <a:lnTo>
                      <a:pt x="0" y="0"/>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97" name="Freeform 1654"/>
              <p:cNvSpPr>
                <a:spLocks/>
              </p:cNvSpPr>
              <p:nvPr/>
            </p:nvSpPr>
            <p:spPr bwMode="auto">
              <a:xfrm>
                <a:off x="1679" y="3087"/>
                <a:ext cx="577" cy="555"/>
              </a:xfrm>
              <a:custGeom>
                <a:avLst/>
                <a:gdLst>
                  <a:gd name="T0" fmla="*/ 0 w 577"/>
                  <a:gd name="T1" fmla="*/ 0 h 555"/>
                  <a:gd name="T2" fmla="*/ 8 w 577"/>
                  <a:gd name="T3" fmla="*/ 12 h 555"/>
                  <a:gd name="T4" fmla="*/ 27 w 577"/>
                  <a:gd name="T5" fmla="*/ 34 h 555"/>
                  <a:gd name="T6" fmla="*/ 42 w 577"/>
                  <a:gd name="T7" fmla="*/ 55 h 555"/>
                  <a:gd name="T8" fmla="*/ 57 w 577"/>
                  <a:gd name="T9" fmla="*/ 76 h 555"/>
                  <a:gd name="T10" fmla="*/ 76 w 577"/>
                  <a:gd name="T11" fmla="*/ 97 h 555"/>
                  <a:gd name="T12" fmla="*/ 98 w 577"/>
                  <a:gd name="T13" fmla="*/ 114 h 555"/>
                  <a:gd name="T14" fmla="*/ 121 w 577"/>
                  <a:gd name="T15" fmla="*/ 140 h 555"/>
                  <a:gd name="T16" fmla="*/ 151 w 577"/>
                  <a:gd name="T17" fmla="*/ 161 h 555"/>
                  <a:gd name="T18" fmla="*/ 200 w 577"/>
                  <a:gd name="T19" fmla="*/ 199 h 555"/>
                  <a:gd name="T20" fmla="*/ 215 w 577"/>
                  <a:gd name="T21" fmla="*/ 212 h 555"/>
                  <a:gd name="T22" fmla="*/ 238 w 577"/>
                  <a:gd name="T23" fmla="*/ 229 h 555"/>
                  <a:gd name="T24" fmla="*/ 260 w 577"/>
                  <a:gd name="T25" fmla="*/ 250 h 555"/>
                  <a:gd name="T26" fmla="*/ 272 w 577"/>
                  <a:gd name="T27" fmla="*/ 263 h 555"/>
                  <a:gd name="T28" fmla="*/ 287 w 577"/>
                  <a:gd name="T29" fmla="*/ 280 h 555"/>
                  <a:gd name="T30" fmla="*/ 298 w 577"/>
                  <a:gd name="T31" fmla="*/ 292 h 555"/>
                  <a:gd name="T32" fmla="*/ 310 w 577"/>
                  <a:gd name="T33" fmla="*/ 309 h 555"/>
                  <a:gd name="T34" fmla="*/ 321 w 577"/>
                  <a:gd name="T35" fmla="*/ 326 h 555"/>
                  <a:gd name="T36" fmla="*/ 328 w 577"/>
                  <a:gd name="T37" fmla="*/ 343 h 555"/>
                  <a:gd name="T38" fmla="*/ 336 w 577"/>
                  <a:gd name="T39" fmla="*/ 356 h 555"/>
                  <a:gd name="T40" fmla="*/ 347 w 577"/>
                  <a:gd name="T41" fmla="*/ 373 h 555"/>
                  <a:gd name="T42" fmla="*/ 362 w 577"/>
                  <a:gd name="T43" fmla="*/ 390 h 555"/>
                  <a:gd name="T44" fmla="*/ 377 w 577"/>
                  <a:gd name="T45" fmla="*/ 411 h 555"/>
                  <a:gd name="T46" fmla="*/ 396 w 577"/>
                  <a:gd name="T47" fmla="*/ 428 h 555"/>
                  <a:gd name="T48" fmla="*/ 415 w 577"/>
                  <a:gd name="T49" fmla="*/ 445 h 555"/>
                  <a:gd name="T50" fmla="*/ 438 w 577"/>
                  <a:gd name="T51" fmla="*/ 462 h 555"/>
                  <a:gd name="T52" fmla="*/ 457 w 577"/>
                  <a:gd name="T53" fmla="*/ 479 h 555"/>
                  <a:gd name="T54" fmla="*/ 479 w 577"/>
                  <a:gd name="T55" fmla="*/ 496 h 555"/>
                  <a:gd name="T56" fmla="*/ 506 w 577"/>
                  <a:gd name="T57" fmla="*/ 513 h 555"/>
                  <a:gd name="T58" fmla="*/ 524 w 577"/>
                  <a:gd name="T59" fmla="*/ 526 h 555"/>
                  <a:gd name="T60" fmla="*/ 551 w 577"/>
                  <a:gd name="T61" fmla="*/ 543 h 555"/>
                  <a:gd name="T62" fmla="*/ 570 w 577"/>
                  <a:gd name="T63" fmla="*/ 555 h 555"/>
                  <a:gd name="T64" fmla="*/ 570 w 577"/>
                  <a:gd name="T65" fmla="*/ 547 h 555"/>
                  <a:gd name="T66" fmla="*/ 547 w 577"/>
                  <a:gd name="T67" fmla="*/ 534 h 555"/>
                  <a:gd name="T68" fmla="*/ 521 w 577"/>
                  <a:gd name="T69" fmla="*/ 517 h 555"/>
                  <a:gd name="T70" fmla="*/ 483 w 577"/>
                  <a:gd name="T71" fmla="*/ 492 h 555"/>
                  <a:gd name="T72" fmla="*/ 445 w 577"/>
                  <a:gd name="T73" fmla="*/ 462 h 555"/>
                  <a:gd name="T74" fmla="*/ 426 w 577"/>
                  <a:gd name="T75" fmla="*/ 445 h 555"/>
                  <a:gd name="T76" fmla="*/ 408 w 577"/>
                  <a:gd name="T77" fmla="*/ 428 h 555"/>
                  <a:gd name="T78" fmla="*/ 389 w 577"/>
                  <a:gd name="T79" fmla="*/ 411 h 555"/>
                  <a:gd name="T80" fmla="*/ 374 w 577"/>
                  <a:gd name="T81" fmla="*/ 394 h 555"/>
                  <a:gd name="T82" fmla="*/ 359 w 577"/>
                  <a:gd name="T83" fmla="*/ 373 h 555"/>
                  <a:gd name="T84" fmla="*/ 347 w 577"/>
                  <a:gd name="T85" fmla="*/ 356 h 555"/>
                  <a:gd name="T86" fmla="*/ 332 w 577"/>
                  <a:gd name="T87" fmla="*/ 331 h 555"/>
                  <a:gd name="T88" fmla="*/ 317 w 577"/>
                  <a:gd name="T89" fmla="*/ 305 h 555"/>
                  <a:gd name="T90" fmla="*/ 306 w 577"/>
                  <a:gd name="T91" fmla="*/ 292 h 555"/>
                  <a:gd name="T92" fmla="*/ 294 w 577"/>
                  <a:gd name="T93" fmla="*/ 280 h 555"/>
                  <a:gd name="T94" fmla="*/ 283 w 577"/>
                  <a:gd name="T95" fmla="*/ 267 h 555"/>
                  <a:gd name="T96" fmla="*/ 272 w 577"/>
                  <a:gd name="T97" fmla="*/ 254 h 555"/>
                  <a:gd name="T98" fmla="*/ 245 w 577"/>
                  <a:gd name="T99" fmla="*/ 229 h 555"/>
                  <a:gd name="T100" fmla="*/ 234 w 577"/>
                  <a:gd name="T101" fmla="*/ 216 h 555"/>
                  <a:gd name="T102" fmla="*/ 219 w 577"/>
                  <a:gd name="T103" fmla="*/ 208 h 555"/>
                  <a:gd name="T104" fmla="*/ 178 w 577"/>
                  <a:gd name="T105" fmla="*/ 174 h 555"/>
                  <a:gd name="T106" fmla="*/ 132 w 577"/>
                  <a:gd name="T107" fmla="*/ 135 h 555"/>
                  <a:gd name="T108" fmla="*/ 110 w 577"/>
                  <a:gd name="T109" fmla="*/ 114 h 555"/>
                  <a:gd name="T110" fmla="*/ 87 w 577"/>
                  <a:gd name="T111" fmla="*/ 93 h 555"/>
                  <a:gd name="T112" fmla="*/ 53 w 577"/>
                  <a:gd name="T113" fmla="*/ 59 h 555"/>
                  <a:gd name="T114" fmla="*/ 23 w 577"/>
                  <a:gd name="T115" fmla="*/ 25 h 555"/>
                  <a:gd name="T116" fmla="*/ 0 w 577"/>
                  <a:gd name="T117" fmla="*/ 0 h 5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7"/>
                  <a:gd name="T178" fmla="*/ 0 h 555"/>
                  <a:gd name="T179" fmla="*/ 577 w 577"/>
                  <a:gd name="T180" fmla="*/ 555 h 5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7" h="555">
                    <a:moveTo>
                      <a:pt x="0" y="0"/>
                    </a:moveTo>
                    <a:lnTo>
                      <a:pt x="0" y="0"/>
                    </a:lnTo>
                    <a:lnTo>
                      <a:pt x="4" y="4"/>
                    </a:lnTo>
                    <a:lnTo>
                      <a:pt x="8" y="12"/>
                    </a:lnTo>
                    <a:lnTo>
                      <a:pt x="19" y="29"/>
                    </a:lnTo>
                    <a:lnTo>
                      <a:pt x="27" y="34"/>
                    </a:lnTo>
                    <a:lnTo>
                      <a:pt x="34" y="46"/>
                    </a:lnTo>
                    <a:lnTo>
                      <a:pt x="42" y="55"/>
                    </a:lnTo>
                    <a:lnTo>
                      <a:pt x="49" y="63"/>
                    </a:lnTo>
                    <a:lnTo>
                      <a:pt x="57" y="76"/>
                    </a:lnTo>
                    <a:lnTo>
                      <a:pt x="68" y="85"/>
                    </a:lnTo>
                    <a:lnTo>
                      <a:pt x="76" y="97"/>
                    </a:lnTo>
                    <a:lnTo>
                      <a:pt x="87" y="106"/>
                    </a:lnTo>
                    <a:lnTo>
                      <a:pt x="98" y="114"/>
                    </a:lnTo>
                    <a:lnTo>
                      <a:pt x="106" y="127"/>
                    </a:lnTo>
                    <a:lnTo>
                      <a:pt x="121" y="140"/>
                    </a:lnTo>
                    <a:lnTo>
                      <a:pt x="136" y="152"/>
                    </a:lnTo>
                    <a:lnTo>
                      <a:pt x="151" y="161"/>
                    </a:lnTo>
                    <a:lnTo>
                      <a:pt x="170" y="174"/>
                    </a:lnTo>
                    <a:lnTo>
                      <a:pt x="200" y="199"/>
                    </a:lnTo>
                    <a:lnTo>
                      <a:pt x="208" y="203"/>
                    </a:lnTo>
                    <a:lnTo>
                      <a:pt x="215" y="212"/>
                    </a:lnTo>
                    <a:lnTo>
                      <a:pt x="230" y="225"/>
                    </a:lnTo>
                    <a:lnTo>
                      <a:pt x="238" y="229"/>
                    </a:lnTo>
                    <a:lnTo>
                      <a:pt x="245" y="237"/>
                    </a:lnTo>
                    <a:lnTo>
                      <a:pt x="260" y="250"/>
                    </a:lnTo>
                    <a:lnTo>
                      <a:pt x="268" y="258"/>
                    </a:lnTo>
                    <a:lnTo>
                      <a:pt x="272" y="263"/>
                    </a:lnTo>
                    <a:lnTo>
                      <a:pt x="279" y="271"/>
                    </a:lnTo>
                    <a:lnTo>
                      <a:pt x="287" y="280"/>
                    </a:lnTo>
                    <a:lnTo>
                      <a:pt x="294" y="284"/>
                    </a:lnTo>
                    <a:lnTo>
                      <a:pt x="298" y="292"/>
                    </a:lnTo>
                    <a:lnTo>
                      <a:pt x="306" y="301"/>
                    </a:lnTo>
                    <a:lnTo>
                      <a:pt x="310" y="309"/>
                    </a:lnTo>
                    <a:lnTo>
                      <a:pt x="317" y="318"/>
                    </a:lnTo>
                    <a:lnTo>
                      <a:pt x="321" y="326"/>
                    </a:lnTo>
                    <a:lnTo>
                      <a:pt x="325" y="335"/>
                    </a:lnTo>
                    <a:lnTo>
                      <a:pt x="328" y="343"/>
                    </a:lnTo>
                    <a:lnTo>
                      <a:pt x="336" y="352"/>
                    </a:lnTo>
                    <a:lnTo>
                      <a:pt x="336" y="356"/>
                    </a:lnTo>
                    <a:lnTo>
                      <a:pt x="340" y="360"/>
                    </a:lnTo>
                    <a:lnTo>
                      <a:pt x="347" y="373"/>
                    </a:lnTo>
                    <a:lnTo>
                      <a:pt x="355" y="382"/>
                    </a:lnTo>
                    <a:lnTo>
                      <a:pt x="362" y="390"/>
                    </a:lnTo>
                    <a:lnTo>
                      <a:pt x="370" y="398"/>
                    </a:lnTo>
                    <a:lnTo>
                      <a:pt x="377" y="411"/>
                    </a:lnTo>
                    <a:lnTo>
                      <a:pt x="389" y="420"/>
                    </a:lnTo>
                    <a:lnTo>
                      <a:pt x="396" y="428"/>
                    </a:lnTo>
                    <a:lnTo>
                      <a:pt x="408" y="437"/>
                    </a:lnTo>
                    <a:lnTo>
                      <a:pt x="415" y="445"/>
                    </a:lnTo>
                    <a:lnTo>
                      <a:pt x="426" y="454"/>
                    </a:lnTo>
                    <a:lnTo>
                      <a:pt x="438" y="462"/>
                    </a:lnTo>
                    <a:lnTo>
                      <a:pt x="449" y="471"/>
                    </a:lnTo>
                    <a:lnTo>
                      <a:pt x="457" y="479"/>
                    </a:lnTo>
                    <a:lnTo>
                      <a:pt x="468" y="488"/>
                    </a:lnTo>
                    <a:lnTo>
                      <a:pt x="479" y="496"/>
                    </a:lnTo>
                    <a:lnTo>
                      <a:pt x="487" y="500"/>
                    </a:lnTo>
                    <a:lnTo>
                      <a:pt x="506" y="513"/>
                    </a:lnTo>
                    <a:lnTo>
                      <a:pt x="517" y="522"/>
                    </a:lnTo>
                    <a:lnTo>
                      <a:pt x="524" y="526"/>
                    </a:lnTo>
                    <a:lnTo>
                      <a:pt x="540" y="534"/>
                    </a:lnTo>
                    <a:lnTo>
                      <a:pt x="551" y="543"/>
                    </a:lnTo>
                    <a:lnTo>
                      <a:pt x="562" y="551"/>
                    </a:lnTo>
                    <a:lnTo>
                      <a:pt x="570" y="555"/>
                    </a:lnTo>
                    <a:lnTo>
                      <a:pt x="577" y="551"/>
                    </a:lnTo>
                    <a:lnTo>
                      <a:pt x="570" y="547"/>
                    </a:lnTo>
                    <a:lnTo>
                      <a:pt x="562" y="543"/>
                    </a:lnTo>
                    <a:lnTo>
                      <a:pt x="547" y="534"/>
                    </a:lnTo>
                    <a:lnTo>
                      <a:pt x="536" y="526"/>
                    </a:lnTo>
                    <a:lnTo>
                      <a:pt x="521" y="517"/>
                    </a:lnTo>
                    <a:lnTo>
                      <a:pt x="502" y="505"/>
                    </a:lnTo>
                    <a:lnTo>
                      <a:pt x="483" y="492"/>
                    </a:lnTo>
                    <a:lnTo>
                      <a:pt x="464" y="479"/>
                    </a:lnTo>
                    <a:lnTo>
                      <a:pt x="445" y="462"/>
                    </a:lnTo>
                    <a:lnTo>
                      <a:pt x="434" y="454"/>
                    </a:lnTo>
                    <a:lnTo>
                      <a:pt x="426" y="445"/>
                    </a:lnTo>
                    <a:lnTo>
                      <a:pt x="415" y="437"/>
                    </a:lnTo>
                    <a:lnTo>
                      <a:pt x="408" y="428"/>
                    </a:lnTo>
                    <a:lnTo>
                      <a:pt x="396" y="420"/>
                    </a:lnTo>
                    <a:lnTo>
                      <a:pt x="389" y="411"/>
                    </a:lnTo>
                    <a:lnTo>
                      <a:pt x="381" y="403"/>
                    </a:lnTo>
                    <a:lnTo>
                      <a:pt x="374" y="394"/>
                    </a:lnTo>
                    <a:lnTo>
                      <a:pt x="366" y="386"/>
                    </a:lnTo>
                    <a:lnTo>
                      <a:pt x="359" y="373"/>
                    </a:lnTo>
                    <a:lnTo>
                      <a:pt x="351" y="365"/>
                    </a:lnTo>
                    <a:lnTo>
                      <a:pt x="347" y="356"/>
                    </a:lnTo>
                    <a:lnTo>
                      <a:pt x="336" y="339"/>
                    </a:lnTo>
                    <a:lnTo>
                      <a:pt x="332" y="331"/>
                    </a:lnTo>
                    <a:lnTo>
                      <a:pt x="325" y="322"/>
                    </a:lnTo>
                    <a:lnTo>
                      <a:pt x="317" y="305"/>
                    </a:lnTo>
                    <a:lnTo>
                      <a:pt x="310" y="297"/>
                    </a:lnTo>
                    <a:lnTo>
                      <a:pt x="306" y="292"/>
                    </a:lnTo>
                    <a:lnTo>
                      <a:pt x="298" y="284"/>
                    </a:lnTo>
                    <a:lnTo>
                      <a:pt x="294" y="280"/>
                    </a:lnTo>
                    <a:lnTo>
                      <a:pt x="287" y="271"/>
                    </a:lnTo>
                    <a:lnTo>
                      <a:pt x="283" y="267"/>
                    </a:lnTo>
                    <a:lnTo>
                      <a:pt x="276" y="258"/>
                    </a:lnTo>
                    <a:lnTo>
                      <a:pt x="272" y="254"/>
                    </a:lnTo>
                    <a:lnTo>
                      <a:pt x="257" y="242"/>
                    </a:lnTo>
                    <a:lnTo>
                      <a:pt x="245" y="229"/>
                    </a:lnTo>
                    <a:lnTo>
                      <a:pt x="238" y="225"/>
                    </a:lnTo>
                    <a:lnTo>
                      <a:pt x="234" y="216"/>
                    </a:lnTo>
                    <a:lnTo>
                      <a:pt x="227" y="212"/>
                    </a:lnTo>
                    <a:lnTo>
                      <a:pt x="219" y="208"/>
                    </a:lnTo>
                    <a:lnTo>
                      <a:pt x="204" y="195"/>
                    </a:lnTo>
                    <a:lnTo>
                      <a:pt x="178" y="174"/>
                    </a:lnTo>
                    <a:lnTo>
                      <a:pt x="144" y="148"/>
                    </a:lnTo>
                    <a:lnTo>
                      <a:pt x="132" y="135"/>
                    </a:lnTo>
                    <a:lnTo>
                      <a:pt x="121" y="127"/>
                    </a:lnTo>
                    <a:lnTo>
                      <a:pt x="110" y="114"/>
                    </a:lnTo>
                    <a:lnTo>
                      <a:pt x="98" y="106"/>
                    </a:lnTo>
                    <a:lnTo>
                      <a:pt x="87" y="93"/>
                    </a:lnTo>
                    <a:lnTo>
                      <a:pt x="76" y="80"/>
                    </a:lnTo>
                    <a:lnTo>
                      <a:pt x="53" y="59"/>
                    </a:lnTo>
                    <a:lnTo>
                      <a:pt x="38" y="42"/>
                    </a:lnTo>
                    <a:lnTo>
                      <a:pt x="23" y="25"/>
                    </a:lnTo>
                    <a:lnTo>
                      <a:pt x="12" y="12"/>
                    </a:lnTo>
                    <a:lnTo>
                      <a:pt x="0"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998" name="Freeform 1655"/>
              <p:cNvSpPr>
                <a:spLocks/>
              </p:cNvSpPr>
              <p:nvPr/>
            </p:nvSpPr>
            <p:spPr bwMode="auto">
              <a:xfrm>
                <a:off x="2162" y="3460"/>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1 w 19"/>
                  <a:gd name="T19" fmla="*/ 17 h 17"/>
                  <a:gd name="T20" fmla="*/ 11 w 19"/>
                  <a:gd name="T21" fmla="*/ 17 h 17"/>
                  <a:gd name="T22" fmla="*/ 11 w 19"/>
                  <a:gd name="T23" fmla="*/ 17 h 17"/>
                  <a:gd name="T24" fmla="*/ 15 w 19"/>
                  <a:gd name="T25" fmla="*/ 13 h 17"/>
                  <a:gd name="T26" fmla="*/ 15 w 19"/>
                  <a:gd name="T27" fmla="*/ 13 h 17"/>
                  <a:gd name="T28" fmla="*/ 15 w 19"/>
                  <a:gd name="T29" fmla="*/ 13 h 17"/>
                  <a:gd name="T30" fmla="*/ 15 w 19"/>
                  <a:gd name="T31" fmla="*/ 9 h 17"/>
                  <a:gd name="T32" fmla="*/ 19 w 19"/>
                  <a:gd name="T33" fmla="*/ 9 h 17"/>
                  <a:gd name="T34" fmla="*/ 19 w 19"/>
                  <a:gd name="T35" fmla="*/ 9 h 17"/>
                  <a:gd name="T36" fmla="*/ 15 w 19"/>
                  <a:gd name="T37" fmla="*/ 9 h 17"/>
                  <a:gd name="T38" fmla="*/ 15 w 19"/>
                  <a:gd name="T39" fmla="*/ 4 h 17"/>
                  <a:gd name="T40" fmla="*/ 15 w 19"/>
                  <a:gd name="T41" fmla="*/ 4 h 17"/>
                  <a:gd name="T42" fmla="*/ 15 w 19"/>
                  <a:gd name="T43" fmla="*/ 4 h 17"/>
                  <a:gd name="T44" fmla="*/ 15 w 19"/>
                  <a:gd name="T45" fmla="*/ 4 h 17"/>
                  <a:gd name="T46" fmla="*/ 11 w 19"/>
                  <a:gd name="T47" fmla="*/ 0 h 17"/>
                  <a:gd name="T48" fmla="*/ 11 w 19"/>
                  <a:gd name="T49" fmla="*/ 0 h 17"/>
                  <a:gd name="T50" fmla="*/ 8 w 19"/>
                  <a:gd name="T51" fmla="*/ 0 h 17"/>
                  <a:gd name="T52" fmla="*/ 8 w 19"/>
                  <a:gd name="T53" fmla="*/ 0 h 17"/>
                  <a:gd name="T54" fmla="*/ 4 w 19"/>
                  <a:gd name="T55" fmla="*/ 0 h 17"/>
                  <a:gd name="T56" fmla="*/ 4 w 19"/>
                  <a:gd name="T57" fmla="*/ 0 h 17"/>
                  <a:gd name="T58" fmla="*/ 4 w 19"/>
                  <a:gd name="T59" fmla="*/ 0 h 17"/>
                  <a:gd name="T60" fmla="*/ 0 w 19"/>
                  <a:gd name="T61" fmla="*/ 0 h 17"/>
                  <a:gd name="T62" fmla="*/ 0 w 19"/>
                  <a:gd name="T63" fmla="*/ 4 h 17"/>
                  <a:gd name="T64" fmla="*/ 0 w 19"/>
                  <a:gd name="T65" fmla="*/ 4 h 17"/>
                  <a:gd name="T66" fmla="*/ 0 w 19"/>
                  <a:gd name="T67" fmla="*/ 4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4" y="17"/>
                    </a:lnTo>
                    <a:lnTo>
                      <a:pt x="8" y="17"/>
                    </a:lnTo>
                    <a:lnTo>
                      <a:pt x="11" y="17"/>
                    </a:lnTo>
                    <a:lnTo>
                      <a:pt x="15" y="13"/>
                    </a:lnTo>
                    <a:lnTo>
                      <a:pt x="15" y="9"/>
                    </a:lnTo>
                    <a:lnTo>
                      <a:pt x="19" y="9"/>
                    </a:lnTo>
                    <a:lnTo>
                      <a:pt x="15" y="9"/>
                    </a:lnTo>
                    <a:lnTo>
                      <a:pt x="15" y="4"/>
                    </a:lnTo>
                    <a:lnTo>
                      <a:pt x="11" y="0"/>
                    </a:lnTo>
                    <a:lnTo>
                      <a:pt x="8" y="0"/>
                    </a:lnTo>
                    <a:lnTo>
                      <a:pt x="4" y="0"/>
                    </a:lnTo>
                    <a:lnTo>
                      <a:pt x="0" y="0"/>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999" name="Group 1656"/>
              <p:cNvGrpSpPr>
                <a:grpSpLocks/>
              </p:cNvGrpSpPr>
              <p:nvPr/>
            </p:nvGrpSpPr>
            <p:grpSpPr bwMode="auto">
              <a:xfrm>
                <a:off x="1985" y="3205"/>
                <a:ext cx="49" cy="51"/>
                <a:chOff x="1985" y="3205"/>
                <a:chExt cx="49" cy="51"/>
              </a:xfrm>
            </p:grpSpPr>
            <p:sp>
              <p:nvSpPr>
                <p:cNvPr id="1191" name="Line 1657"/>
                <p:cNvSpPr>
                  <a:spLocks noChangeShapeType="1"/>
                </p:cNvSpPr>
                <p:nvPr/>
              </p:nvSpPr>
              <p:spPr bwMode="auto">
                <a:xfrm>
                  <a:off x="2007" y="3231"/>
                  <a:ext cx="1" cy="25"/>
                </a:xfrm>
                <a:prstGeom prst="line">
                  <a:avLst/>
                </a:prstGeom>
                <a:noFill/>
                <a:ln w="6350">
                  <a:solidFill>
                    <a:srgbClr val="783F3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92" name="Freeform 1658"/>
                <p:cNvSpPr>
                  <a:spLocks/>
                </p:cNvSpPr>
                <p:nvPr/>
              </p:nvSpPr>
              <p:spPr bwMode="auto">
                <a:xfrm>
                  <a:off x="1985" y="3205"/>
                  <a:ext cx="49" cy="30"/>
                </a:xfrm>
                <a:custGeom>
                  <a:avLst/>
                  <a:gdLst>
                    <a:gd name="T0" fmla="*/ 0 w 49"/>
                    <a:gd name="T1" fmla="*/ 9 h 30"/>
                    <a:gd name="T2" fmla="*/ 0 w 49"/>
                    <a:gd name="T3" fmla="*/ 9 h 30"/>
                    <a:gd name="T4" fmla="*/ 0 w 49"/>
                    <a:gd name="T5" fmla="*/ 13 h 30"/>
                    <a:gd name="T6" fmla="*/ 4 w 49"/>
                    <a:gd name="T7" fmla="*/ 17 h 30"/>
                    <a:gd name="T8" fmla="*/ 4 w 49"/>
                    <a:gd name="T9" fmla="*/ 17 h 30"/>
                    <a:gd name="T10" fmla="*/ 4 w 49"/>
                    <a:gd name="T11" fmla="*/ 22 h 30"/>
                    <a:gd name="T12" fmla="*/ 4 w 49"/>
                    <a:gd name="T13" fmla="*/ 22 h 30"/>
                    <a:gd name="T14" fmla="*/ 7 w 49"/>
                    <a:gd name="T15" fmla="*/ 22 h 30"/>
                    <a:gd name="T16" fmla="*/ 7 w 49"/>
                    <a:gd name="T17" fmla="*/ 26 h 30"/>
                    <a:gd name="T18" fmla="*/ 11 w 49"/>
                    <a:gd name="T19" fmla="*/ 26 h 30"/>
                    <a:gd name="T20" fmla="*/ 11 w 49"/>
                    <a:gd name="T21" fmla="*/ 26 h 30"/>
                    <a:gd name="T22" fmla="*/ 15 w 49"/>
                    <a:gd name="T23" fmla="*/ 26 h 30"/>
                    <a:gd name="T24" fmla="*/ 15 w 49"/>
                    <a:gd name="T25" fmla="*/ 30 h 30"/>
                    <a:gd name="T26" fmla="*/ 19 w 49"/>
                    <a:gd name="T27" fmla="*/ 30 h 30"/>
                    <a:gd name="T28" fmla="*/ 22 w 49"/>
                    <a:gd name="T29" fmla="*/ 30 h 30"/>
                    <a:gd name="T30" fmla="*/ 26 w 49"/>
                    <a:gd name="T31" fmla="*/ 30 h 30"/>
                    <a:gd name="T32" fmla="*/ 26 w 49"/>
                    <a:gd name="T33" fmla="*/ 30 h 30"/>
                    <a:gd name="T34" fmla="*/ 34 w 49"/>
                    <a:gd name="T35" fmla="*/ 30 h 30"/>
                    <a:gd name="T36" fmla="*/ 37 w 49"/>
                    <a:gd name="T37" fmla="*/ 26 h 30"/>
                    <a:gd name="T38" fmla="*/ 41 w 49"/>
                    <a:gd name="T39" fmla="*/ 26 h 30"/>
                    <a:gd name="T40" fmla="*/ 45 w 49"/>
                    <a:gd name="T41" fmla="*/ 22 h 30"/>
                    <a:gd name="T42" fmla="*/ 45 w 49"/>
                    <a:gd name="T43" fmla="*/ 22 h 30"/>
                    <a:gd name="T44" fmla="*/ 49 w 49"/>
                    <a:gd name="T45" fmla="*/ 22 h 30"/>
                    <a:gd name="T46" fmla="*/ 49 w 49"/>
                    <a:gd name="T47" fmla="*/ 17 h 30"/>
                    <a:gd name="T48" fmla="*/ 49 w 49"/>
                    <a:gd name="T49" fmla="*/ 17 h 30"/>
                    <a:gd name="T50" fmla="*/ 49 w 49"/>
                    <a:gd name="T51" fmla="*/ 17 h 30"/>
                    <a:gd name="T52" fmla="*/ 49 w 49"/>
                    <a:gd name="T53" fmla="*/ 13 h 30"/>
                    <a:gd name="T54" fmla="*/ 49 w 49"/>
                    <a:gd name="T55" fmla="*/ 13 h 30"/>
                    <a:gd name="T56" fmla="*/ 49 w 49"/>
                    <a:gd name="T57" fmla="*/ 13 h 30"/>
                    <a:gd name="T58" fmla="*/ 49 w 49"/>
                    <a:gd name="T59" fmla="*/ 9 h 30"/>
                    <a:gd name="T60" fmla="*/ 49 w 49"/>
                    <a:gd name="T61" fmla="*/ 9 h 30"/>
                    <a:gd name="T62" fmla="*/ 49 w 49"/>
                    <a:gd name="T63" fmla="*/ 9 h 30"/>
                    <a:gd name="T64" fmla="*/ 49 w 49"/>
                    <a:gd name="T65" fmla="*/ 9 h 30"/>
                    <a:gd name="T66" fmla="*/ 45 w 49"/>
                    <a:gd name="T67" fmla="*/ 9 h 30"/>
                    <a:gd name="T68" fmla="*/ 45 w 49"/>
                    <a:gd name="T69" fmla="*/ 5 h 30"/>
                    <a:gd name="T70" fmla="*/ 41 w 49"/>
                    <a:gd name="T71" fmla="*/ 5 h 30"/>
                    <a:gd name="T72" fmla="*/ 37 w 49"/>
                    <a:gd name="T73" fmla="*/ 5 h 30"/>
                    <a:gd name="T74" fmla="*/ 34 w 49"/>
                    <a:gd name="T75" fmla="*/ 0 h 30"/>
                    <a:gd name="T76" fmla="*/ 30 w 49"/>
                    <a:gd name="T77" fmla="*/ 0 h 30"/>
                    <a:gd name="T78" fmla="*/ 26 w 49"/>
                    <a:gd name="T79" fmla="*/ 0 h 30"/>
                    <a:gd name="T80" fmla="*/ 19 w 49"/>
                    <a:gd name="T81" fmla="*/ 0 h 30"/>
                    <a:gd name="T82" fmla="*/ 15 w 49"/>
                    <a:gd name="T83" fmla="*/ 0 h 30"/>
                    <a:gd name="T84" fmla="*/ 11 w 49"/>
                    <a:gd name="T85" fmla="*/ 5 h 30"/>
                    <a:gd name="T86" fmla="*/ 7 w 49"/>
                    <a:gd name="T87" fmla="*/ 5 h 30"/>
                    <a:gd name="T88" fmla="*/ 4 w 49"/>
                    <a:gd name="T89" fmla="*/ 5 h 30"/>
                    <a:gd name="T90" fmla="*/ 4 w 49"/>
                    <a:gd name="T91" fmla="*/ 5 h 30"/>
                    <a:gd name="T92" fmla="*/ 4 w 49"/>
                    <a:gd name="T93" fmla="*/ 9 h 30"/>
                    <a:gd name="T94" fmla="*/ 0 w 49"/>
                    <a:gd name="T95" fmla="*/ 9 h 30"/>
                    <a:gd name="T96" fmla="*/ 0 w 49"/>
                    <a:gd name="T97" fmla="*/ 9 h 30"/>
                    <a:gd name="T98" fmla="*/ 0 w 49"/>
                    <a:gd name="T99" fmla="*/ 9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30"/>
                    <a:gd name="T152" fmla="*/ 49 w 49"/>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30">
                      <a:moveTo>
                        <a:pt x="0" y="9"/>
                      </a:moveTo>
                      <a:lnTo>
                        <a:pt x="0" y="9"/>
                      </a:lnTo>
                      <a:lnTo>
                        <a:pt x="0" y="13"/>
                      </a:lnTo>
                      <a:lnTo>
                        <a:pt x="4" y="17"/>
                      </a:lnTo>
                      <a:lnTo>
                        <a:pt x="4" y="22"/>
                      </a:lnTo>
                      <a:lnTo>
                        <a:pt x="7" y="22"/>
                      </a:lnTo>
                      <a:lnTo>
                        <a:pt x="7" y="26"/>
                      </a:lnTo>
                      <a:lnTo>
                        <a:pt x="11" y="26"/>
                      </a:lnTo>
                      <a:lnTo>
                        <a:pt x="15" y="26"/>
                      </a:lnTo>
                      <a:lnTo>
                        <a:pt x="15" y="30"/>
                      </a:lnTo>
                      <a:lnTo>
                        <a:pt x="19" y="30"/>
                      </a:lnTo>
                      <a:lnTo>
                        <a:pt x="22" y="30"/>
                      </a:lnTo>
                      <a:lnTo>
                        <a:pt x="26" y="30"/>
                      </a:lnTo>
                      <a:lnTo>
                        <a:pt x="34" y="30"/>
                      </a:lnTo>
                      <a:lnTo>
                        <a:pt x="37" y="26"/>
                      </a:lnTo>
                      <a:lnTo>
                        <a:pt x="41" y="26"/>
                      </a:lnTo>
                      <a:lnTo>
                        <a:pt x="45" y="22"/>
                      </a:lnTo>
                      <a:lnTo>
                        <a:pt x="49" y="22"/>
                      </a:lnTo>
                      <a:lnTo>
                        <a:pt x="49" y="17"/>
                      </a:lnTo>
                      <a:lnTo>
                        <a:pt x="49" y="13"/>
                      </a:lnTo>
                      <a:lnTo>
                        <a:pt x="49" y="9"/>
                      </a:lnTo>
                      <a:lnTo>
                        <a:pt x="45" y="9"/>
                      </a:lnTo>
                      <a:lnTo>
                        <a:pt x="45" y="5"/>
                      </a:lnTo>
                      <a:lnTo>
                        <a:pt x="41" y="5"/>
                      </a:lnTo>
                      <a:lnTo>
                        <a:pt x="37" y="5"/>
                      </a:lnTo>
                      <a:lnTo>
                        <a:pt x="34" y="0"/>
                      </a:lnTo>
                      <a:lnTo>
                        <a:pt x="30" y="0"/>
                      </a:lnTo>
                      <a:lnTo>
                        <a:pt x="26" y="0"/>
                      </a:lnTo>
                      <a:lnTo>
                        <a:pt x="19" y="0"/>
                      </a:lnTo>
                      <a:lnTo>
                        <a:pt x="15" y="0"/>
                      </a:lnTo>
                      <a:lnTo>
                        <a:pt x="11" y="5"/>
                      </a:lnTo>
                      <a:lnTo>
                        <a:pt x="7" y="5"/>
                      </a:lnTo>
                      <a:lnTo>
                        <a:pt x="4" y="5"/>
                      </a:lnTo>
                      <a:lnTo>
                        <a:pt x="4" y="9"/>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000" name="Freeform 1659"/>
              <p:cNvSpPr>
                <a:spLocks/>
              </p:cNvSpPr>
              <p:nvPr/>
            </p:nvSpPr>
            <p:spPr bwMode="auto">
              <a:xfrm>
                <a:off x="1849" y="3222"/>
                <a:ext cx="106" cy="34"/>
              </a:xfrm>
              <a:custGeom>
                <a:avLst/>
                <a:gdLst>
                  <a:gd name="T0" fmla="*/ 0 w 106"/>
                  <a:gd name="T1" fmla="*/ 34 h 34"/>
                  <a:gd name="T2" fmla="*/ 8 w 106"/>
                  <a:gd name="T3" fmla="*/ 30 h 34"/>
                  <a:gd name="T4" fmla="*/ 11 w 106"/>
                  <a:gd name="T5" fmla="*/ 26 h 34"/>
                  <a:gd name="T6" fmla="*/ 19 w 106"/>
                  <a:gd name="T7" fmla="*/ 26 h 34"/>
                  <a:gd name="T8" fmla="*/ 23 w 106"/>
                  <a:gd name="T9" fmla="*/ 22 h 34"/>
                  <a:gd name="T10" fmla="*/ 26 w 106"/>
                  <a:gd name="T11" fmla="*/ 22 h 34"/>
                  <a:gd name="T12" fmla="*/ 30 w 106"/>
                  <a:gd name="T13" fmla="*/ 22 h 34"/>
                  <a:gd name="T14" fmla="*/ 34 w 106"/>
                  <a:gd name="T15" fmla="*/ 17 h 34"/>
                  <a:gd name="T16" fmla="*/ 41 w 106"/>
                  <a:gd name="T17" fmla="*/ 17 h 34"/>
                  <a:gd name="T18" fmla="*/ 49 w 106"/>
                  <a:gd name="T19" fmla="*/ 17 h 34"/>
                  <a:gd name="T20" fmla="*/ 53 w 106"/>
                  <a:gd name="T21" fmla="*/ 17 h 34"/>
                  <a:gd name="T22" fmla="*/ 57 w 106"/>
                  <a:gd name="T23" fmla="*/ 17 h 34"/>
                  <a:gd name="T24" fmla="*/ 60 w 106"/>
                  <a:gd name="T25" fmla="*/ 17 h 34"/>
                  <a:gd name="T26" fmla="*/ 68 w 106"/>
                  <a:gd name="T27" fmla="*/ 17 h 34"/>
                  <a:gd name="T28" fmla="*/ 72 w 106"/>
                  <a:gd name="T29" fmla="*/ 13 h 34"/>
                  <a:gd name="T30" fmla="*/ 75 w 106"/>
                  <a:gd name="T31" fmla="*/ 13 h 34"/>
                  <a:gd name="T32" fmla="*/ 79 w 106"/>
                  <a:gd name="T33" fmla="*/ 9 h 34"/>
                  <a:gd name="T34" fmla="*/ 83 w 106"/>
                  <a:gd name="T35" fmla="*/ 9 h 34"/>
                  <a:gd name="T36" fmla="*/ 87 w 106"/>
                  <a:gd name="T37" fmla="*/ 5 h 34"/>
                  <a:gd name="T38" fmla="*/ 90 w 106"/>
                  <a:gd name="T39" fmla="*/ 0 h 34"/>
                  <a:gd name="T40" fmla="*/ 98 w 106"/>
                  <a:gd name="T41" fmla="*/ 0 h 34"/>
                  <a:gd name="T42" fmla="*/ 102 w 106"/>
                  <a:gd name="T43" fmla="*/ 0 h 34"/>
                  <a:gd name="T44" fmla="*/ 106 w 106"/>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34"/>
                  <a:gd name="T71" fmla="*/ 106 w 106"/>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34">
                    <a:moveTo>
                      <a:pt x="0" y="34"/>
                    </a:moveTo>
                    <a:lnTo>
                      <a:pt x="8" y="30"/>
                    </a:lnTo>
                    <a:lnTo>
                      <a:pt x="11" y="26"/>
                    </a:lnTo>
                    <a:lnTo>
                      <a:pt x="19" y="26"/>
                    </a:lnTo>
                    <a:lnTo>
                      <a:pt x="23" y="22"/>
                    </a:lnTo>
                    <a:lnTo>
                      <a:pt x="26" y="22"/>
                    </a:lnTo>
                    <a:lnTo>
                      <a:pt x="30" y="22"/>
                    </a:lnTo>
                    <a:lnTo>
                      <a:pt x="34" y="17"/>
                    </a:lnTo>
                    <a:lnTo>
                      <a:pt x="41" y="17"/>
                    </a:lnTo>
                    <a:lnTo>
                      <a:pt x="49" y="17"/>
                    </a:lnTo>
                    <a:lnTo>
                      <a:pt x="53" y="17"/>
                    </a:lnTo>
                    <a:lnTo>
                      <a:pt x="57" y="17"/>
                    </a:lnTo>
                    <a:lnTo>
                      <a:pt x="60" y="17"/>
                    </a:lnTo>
                    <a:lnTo>
                      <a:pt x="68" y="17"/>
                    </a:lnTo>
                    <a:lnTo>
                      <a:pt x="72" y="13"/>
                    </a:lnTo>
                    <a:lnTo>
                      <a:pt x="75" y="13"/>
                    </a:lnTo>
                    <a:lnTo>
                      <a:pt x="79" y="9"/>
                    </a:lnTo>
                    <a:lnTo>
                      <a:pt x="83" y="9"/>
                    </a:lnTo>
                    <a:lnTo>
                      <a:pt x="87" y="5"/>
                    </a:lnTo>
                    <a:lnTo>
                      <a:pt x="90" y="0"/>
                    </a:lnTo>
                    <a:lnTo>
                      <a:pt x="98" y="0"/>
                    </a:lnTo>
                    <a:lnTo>
                      <a:pt x="102" y="0"/>
                    </a:lnTo>
                    <a:lnTo>
                      <a:pt x="106"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001" name="Freeform 1660"/>
              <p:cNvSpPr>
                <a:spLocks/>
              </p:cNvSpPr>
              <p:nvPr/>
            </p:nvSpPr>
            <p:spPr bwMode="auto">
              <a:xfrm>
                <a:off x="2019" y="3435"/>
                <a:ext cx="128" cy="38"/>
              </a:xfrm>
              <a:custGeom>
                <a:avLst/>
                <a:gdLst>
                  <a:gd name="T0" fmla="*/ 0 w 128"/>
                  <a:gd name="T1" fmla="*/ 25 h 38"/>
                  <a:gd name="T2" fmla="*/ 0 w 128"/>
                  <a:gd name="T3" fmla="*/ 25 h 38"/>
                  <a:gd name="T4" fmla="*/ 19 w 128"/>
                  <a:gd name="T5" fmla="*/ 17 h 38"/>
                  <a:gd name="T6" fmla="*/ 49 w 128"/>
                  <a:gd name="T7" fmla="*/ 17 h 38"/>
                  <a:gd name="T8" fmla="*/ 52 w 128"/>
                  <a:gd name="T9" fmla="*/ 17 h 38"/>
                  <a:gd name="T10" fmla="*/ 56 w 128"/>
                  <a:gd name="T11" fmla="*/ 12 h 38"/>
                  <a:gd name="T12" fmla="*/ 60 w 128"/>
                  <a:gd name="T13" fmla="*/ 8 h 38"/>
                  <a:gd name="T14" fmla="*/ 64 w 128"/>
                  <a:gd name="T15" fmla="*/ 8 h 38"/>
                  <a:gd name="T16" fmla="*/ 68 w 128"/>
                  <a:gd name="T17" fmla="*/ 4 h 38"/>
                  <a:gd name="T18" fmla="*/ 71 w 128"/>
                  <a:gd name="T19" fmla="*/ 4 h 38"/>
                  <a:gd name="T20" fmla="*/ 75 w 128"/>
                  <a:gd name="T21" fmla="*/ 0 h 38"/>
                  <a:gd name="T22" fmla="*/ 113 w 128"/>
                  <a:gd name="T23" fmla="*/ 0 h 38"/>
                  <a:gd name="T24" fmla="*/ 113 w 128"/>
                  <a:gd name="T25" fmla="*/ 0 h 38"/>
                  <a:gd name="T26" fmla="*/ 113 w 128"/>
                  <a:gd name="T27" fmla="*/ 0 h 38"/>
                  <a:gd name="T28" fmla="*/ 113 w 128"/>
                  <a:gd name="T29" fmla="*/ 0 h 38"/>
                  <a:gd name="T30" fmla="*/ 117 w 128"/>
                  <a:gd name="T31" fmla="*/ 0 h 38"/>
                  <a:gd name="T32" fmla="*/ 117 w 128"/>
                  <a:gd name="T33" fmla="*/ 0 h 38"/>
                  <a:gd name="T34" fmla="*/ 120 w 128"/>
                  <a:gd name="T35" fmla="*/ 4 h 38"/>
                  <a:gd name="T36" fmla="*/ 124 w 128"/>
                  <a:gd name="T37" fmla="*/ 8 h 38"/>
                  <a:gd name="T38" fmla="*/ 128 w 128"/>
                  <a:gd name="T39" fmla="*/ 8 h 38"/>
                  <a:gd name="T40" fmla="*/ 128 w 128"/>
                  <a:gd name="T41" fmla="*/ 12 h 38"/>
                  <a:gd name="T42" fmla="*/ 128 w 128"/>
                  <a:gd name="T43" fmla="*/ 12 h 38"/>
                  <a:gd name="T44" fmla="*/ 90 w 128"/>
                  <a:gd name="T45" fmla="*/ 12 h 38"/>
                  <a:gd name="T46" fmla="*/ 86 w 128"/>
                  <a:gd name="T47" fmla="*/ 12 h 38"/>
                  <a:gd name="T48" fmla="*/ 83 w 128"/>
                  <a:gd name="T49" fmla="*/ 17 h 38"/>
                  <a:gd name="T50" fmla="*/ 79 w 128"/>
                  <a:gd name="T51" fmla="*/ 17 h 38"/>
                  <a:gd name="T52" fmla="*/ 79 w 128"/>
                  <a:gd name="T53" fmla="*/ 21 h 38"/>
                  <a:gd name="T54" fmla="*/ 71 w 128"/>
                  <a:gd name="T55" fmla="*/ 21 h 38"/>
                  <a:gd name="T56" fmla="*/ 64 w 128"/>
                  <a:gd name="T57" fmla="*/ 25 h 38"/>
                  <a:gd name="T58" fmla="*/ 52 w 128"/>
                  <a:gd name="T59" fmla="*/ 29 h 38"/>
                  <a:gd name="T60" fmla="*/ 45 w 128"/>
                  <a:gd name="T61" fmla="*/ 29 h 38"/>
                  <a:gd name="T62" fmla="*/ 41 w 128"/>
                  <a:gd name="T63" fmla="*/ 34 h 38"/>
                  <a:gd name="T64" fmla="*/ 30 w 128"/>
                  <a:gd name="T65" fmla="*/ 38 h 38"/>
                  <a:gd name="T66" fmla="*/ 26 w 128"/>
                  <a:gd name="T67" fmla="*/ 38 h 38"/>
                  <a:gd name="T68" fmla="*/ 22 w 128"/>
                  <a:gd name="T69" fmla="*/ 38 h 38"/>
                  <a:gd name="T70" fmla="*/ 19 w 128"/>
                  <a:gd name="T71" fmla="*/ 38 h 38"/>
                  <a:gd name="T72" fmla="*/ 19 w 128"/>
                  <a:gd name="T73" fmla="*/ 38 h 38"/>
                  <a:gd name="T74" fmla="*/ 15 w 128"/>
                  <a:gd name="T75" fmla="*/ 38 h 38"/>
                  <a:gd name="T76" fmla="*/ 11 w 128"/>
                  <a:gd name="T77" fmla="*/ 38 h 38"/>
                  <a:gd name="T78" fmla="*/ 11 w 128"/>
                  <a:gd name="T79" fmla="*/ 38 h 38"/>
                  <a:gd name="T80" fmla="*/ 7 w 128"/>
                  <a:gd name="T81" fmla="*/ 38 h 38"/>
                  <a:gd name="T82" fmla="*/ 7 w 128"/>
                  <a:gd name="T83" fmla="*/ 34 h 38"/>
                  <a:gd name="T84" fmla="*/ 3 w 128"/>
                  <a:gd name="T85" fmla="*/ 34 h 38"/>
                  <a:gd name="T86" fmla="*/ 3 w 128"/>
                  <a:gd name="T87" fmla="*/ 34 h 38"/>
                  <a:gd name="T88" fmla="*/ 3 w 128"/>
                  <a:gd name="T89" fmla="*/ 29 h 38"/>
                  <a:gd name="T90" fmla="*/ 0 w 128"/>
                  <a:gd name="T91" fmla="*/ 25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38"/>
                  <a:gd name="T140" fmla="*/ 128 w 12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38">
                    <a:moveTo>
                      <a:pt x="0" y="25"/>
                    </a:moveTo>
                    <a:lnTo>
                      <a:pt x="0" y="25"/>
                    </a:lnTo>
                    <a:lnTo>
                      <a:pt x="19" y="17"/>
                    </a:lnTo>
                    <a:lnTo>
                      <a:pt x="49" y="17"/>
                    </a:lnTo>
                    <a:lnTo>
                      <a:pt x="52" y="17"/>
                    </a:lnTo>
                    <a:lnTo>
                      <a:pt x="56" y="12"/>
                    </a:lnTo>
                    <a:lnTo>
                      <a:pt x="60" y="8"/>
                    </a:lnTo>
                    <a:lnTo>
                      <a:pt x="64" y="8"/>
                    </a:lnTo>
                    <a:lnTo>
                      <a:pt x="68" y="4"/>
                    </a:lnTo>
                    <a:lnTo>
                      <a:pt x="71" y="4"/>
                    </a:lnTo>
                    <a:lnTo>
                      <a:pt x="75" y="0"/>
                    </a:lnTo>
                    <a:lnTo>
                      <a:pt x="113" y="0"/>
                    </a:lnTo>
                    <a:lnTo>
                      <a:pt x="117" y="0"/>
                    </a:lnTo>
                    <a:lnTo>
                      <a:pt x="120" y="4"/>
                    </a:lnTo>
                    <a:lnTo>
                      <a:pt x="124" y="8"/>
                    </a:lnTo>
                    <a:lnTo>
                      <a:pt x="128" y="8"/>
                    </a:lnTo>
                    <a:lnTo>
                      <a:pt x="128" y="12"/>
                    </a:lnTo>
                    <a:lnTo>
                      <a:pt x="90" y="12"/>
                    </a:lnTo>
                    <a:lnTo>
                      <a:pt x="86" y="12"/>
                    </a:lnTo>
                    <a:lnTo>
                      <a:pt x="83" y="17"/>
                    </a:lnTo>
                    <a:lnTo>
                      <a:pt x="79" y="17"/>
                    </a:lnTo>
                    <a:lnTo>
                      <a:pt x="79" y="21"/>
                    </a:lnTo>
                    <a:lnTo>
                      <a:pt x="71" y="21"/>
                    </a:lnTo>
                    <a:lnTo>
                      <a:pt x="64" y="25"/>
                    </a:lnTo>
                    <a:lnTo>
                      <a:pt x="52" y="29"/>
                    </a:lnTo>
                    <a:lnTo>
                      <a:pt x="45" y="29"/>
                    </a:lnTo>
                    <a:lnTo>
                      <a:pt x="41" y="34"/>
                    </a:lnTo>
                    <a:lnTo>
                      <a:pt x="30" y="38"/>
                    </a:lnTo>
                    <a:lnTo>
                      <a:pt x="26" y="38"/>
                    </a:lnTo>
                    <a:lnTo>
                      <a:pt x="22" y="38"/>
                    </a:lnTo>
                    <a:lnTo>
                      <a:pt x="19" y="38"/>
                    </a:lnTo>
                    <a:lnTo>
                      <a:pt x="15" y="38"/>
                    </a:lnTo>
                    <a:lnTo>
                      <a:pt x="11" y="38"/>
                    </a:lnTo>
                    <a:lnTo>
                      <a:pt x="7" y="38"/>
                    </a:lnTo>
                    <a:lnTo>
                      <a:pt x="7" y="34"/>
                    </a:lnTo>
                    <a:lnTo>
                      <a:pt x="3" y="34"/>
                    </a:lnTo>
                    <a:lnTo>
                      <a:pt x="3" y="29"/>
                    </a:lnTo>
                    <a:lnTo>
                      <a:pt x="0" y="25"/>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2" name="Freeform 1661"/>
              <p:cNvSpPr>
                <a:spLocks/>
              </p:cNvSpPr>
              <p:nvPr/>
            </p:nvSpPr>
            <p:spPr bwMode="auto">
              <a:xfrm>
                <a:off x="2026" y="3435"/>
                <a:ext cx="106" cy="21"/>
              </a:xfrm>
              <a:custGeom>
                <a:avLst/>
                <a:gdLst>
                  <a:gd name="T0" fmla="*/ 0 w 106"/>
                  <a:gd name="T1" fmla="*/ 21 h 21"/>
                  <a:gd name="T2" fmla="*/ 4 w 106"/>
                  <a:gd name="T3" fmla="*/ 21 h 21"/>
                  <a:gd name="T4" fmla="*/ 15 w 106"/>
                  <a:gd name="T5" fmla="*/ 21 h 21"/>
                  <a:gd name="T6" fmla="*/ 30 w 106"/>
                  <a:gd name="T7" fmla="*/ 17 h 21"/>
                  <a:gd name="T8" fmla="*/ 38 w 106"/>
                  <a:gd name="T9" fmla="*/ 17 h 21"/>
                  <a:gd name="T10" fmla="*/ 42 w 106"/>
                  <a:gd name="T11" fmla="*/ 17 h 21"/>
                  <a:gd name="T12" fmla="*/ 49 w 106"/>
                  <a:gd name="T13" fmla="*/ 12 h 21"/>
                  <a:gd name="T14" fmla="*/ 53 w 106"/>
                  <a:gd name="T15" fmla="*/ 12 h 21"/>
                  <a:gd name="T16" fmla="*/ 61 w 106"/>
                  <a:gd name="T17" fmla="*/ 8 h 21"/>
                  <a:gd name="T18" fmla="*/ 64 w 106"/>
                  <a:gd name="T19" fmla="*/ 4 h 21"/>
                  <a:gd name="T20" fmla="*/ 68 w 106"/>
                  <a:gd name="T21" fmla="*/ 4 h 21"/>
                  <a:gd name="T22" fmla="*/ 72 w 106"/>
                  <a:gd name="T23" fmla="*/ 0 h 21"/>
                  <a:gd name="T24" fmla="*/ 76 w 106"/>
                  <a:gd name="T25" fmla="*/ 0 h 21"/>
                  <a:gd name="T26" fmla="*/ 79 w 106"/>
                  <a:gd name="T27" fmla="*/ 0 h 21"/>
                  <a:gd name="T28" fmla="*/ 83 w 106"/>
                  <a:gd name="T29" fmla="*/ 0 h 21"/>
                  <a:gd name="T30" fmla="*/ 91 w 106"/>
                  <a:gd name="T31" fmla="*/ 0 h 21"/>
                  <a:gd name="T32" fmla="*/ 94 w 106"/>
                  <a:gd name="T33" fmla="*/ 0 h 21"/>
                  <a:gd name="T34" fmla="*/ 102 w 106"/>
                  <a:gd name="T35" fmla="*/ 0 h 21"/>
                  <a:gd name="T36" fmla="*/ 106 w 106"/>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21"/>
                  <a:gd name="T59" fmla="*/ 106 w 10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21">
                    <a:moveTo>
                      <a:pt x="0" y="21"/>
                    </a:moveTo>
                    <a:lnTo>
                      <a:pt x="4" y="21"/>
                    </a:lnTo>
                    <a:lnTo>
                      <a:pt x="15" y="21"/>
                    </a:lnTo>
                    <a:lnTo>
                      <a:pt x="30" y="17"/>
                    </a:lnTo>
                    <a:lnTo>
                      <a:pt x="38" y="17"/>
                    </a:lnTo>
                    <a:lnTo>
                      <a:pt x="42" y="17"/>
                    </a:lnTo>
                    <a:lnTo>
                      <a:pt x="49" y="12"/>
                    </a:lnTo>
                    <a:lnTo>
                      <a:pt x="53" y="12"/>
                    </a:lnTo>
                    <a:lnTo>
                      <a:pt x="61" y="8"/>
                    </a:lnTo>
                    <a:lnTo>
                      <a:pt x="64" y="4"/>
                    </a:lnTo>
                    <a:lnTo>
                      <a:pt x="68" y="4"/>
                    </a:lnTo>
                    <a:lnTo>
                      <a:pt x="72" y="0"/>
                    </a:lnTo>
                    <a:lnTo>
                      <a:pt x="76" y="0"/>
                    </a:lnTo>
                    <a:lnTo>
                      <a:pt x="79" y="0"/>
                    </a:lnTo>
                    <a:lnTo>
                      <a:pt x="83" y="0"/>
                    </a:lnTo>
                    <a:lnTo>
                      <a:pt x="91" y="0"/>
                    </a:lnTo>
                    <a:lnTo>
                      <a:pt x="94" y="0"/>
                    </a:lnTo>
                    <a:lnTo>
                      <a:pt x="102" y="0"/>
                    </a:lnTo>
                    <a:lnTo>
                      <a:pt x="106"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003" name="Freeform 1662"/>
              <p:cNvSpPr>
                <a:spLocks/>
              </p:cNvSpPr>
              <p:nvPr/>
            </p:nvSpPr>
            <p:spPr bwMode="auto">
              <a:xfrm>
                <a:off x="2038" y="3447"/>
                <a:ext cx="113" cy="26"/>
              </a:xfrm>
              <a:custGeom>
                <a:avLst/>
                <a:gdLst>
                  <a:gd name="T0" fmla="*/ 0 w 113"/>
                  <a:gd name="T1" fmla="*/ 26 h 26"/>
                  <a:gd name="T2" fmla="*/ 7 w 113"/>
                  <a:gd name="T3" fmla="*/ 26 h 26"/>
                  <a:gd name="T4" fmla="*/ 15 w 113"/>
                  <a:gd name="T5" fmla="*/ 22 h 26"/>
                  <a:gd name="T6" fmla="*/ 30 w 113"/>
                  <a:gd name="T7" fmla="*/ 22 h 26"/>
                  <a:gd name="T8" fmla="*/ 33 w 113"/>
                  <a:gd name="T9" fmla="*/ 17 h 26"/>
                  <a:gd name="T10" fmla="*/ 41 w 113"/>
                  <a:gd name="T11" fmla="*/ 17 h 26"/>
                  <a:gd name="T12" fmla="*/ 45 w 113"/>
                  <a:gd name="T13" fmla="*/ 13 h 26"/>
                  <a:gd name="T14" fmla="*/ 49 w 113"/>
                  <a:gd name="T15" fmla="*/ 13 h 26"/>
                  <a:gd name="T16" fmla="*/ 56 w 113"/>
                  <a:gd name="T17" fmla="*/ 9 h 26"/>
                  <a:gd name="T18" fmla="*/ 60 w 113"/>
                  <a:gd name="T19" fmla="*/ 9 h 26"/>
                  <a:gd name="T20" fmla="*/ 64 w 113"/>
                  <a:gd name="T21" fmla="*/ 5 h 26"/>
                  <a:gd name="T22" fmla="*/ 67 w 113"/>
                  <a:gd name="T23" fmla="*/ 5 h 26"/>
                  <a:gd name="T24" fmla="*/ 71 w 113"/>
                  <a:gd name="T25" fmla="*/ 0 h 26"/>
                  <a:gd name="T26" fmla="*/ 75 w 113"/>
                  <a:gd name="T27" fmla="*/ 0 h 26"/>
                  <a:gd name="T28" fmla="*/ 79 w 113"/>
                  <a:gd name="T29" fmla="*/ 0 h 26"/>
                  <a:gd name="T30" fmla="*/ 82 w 113"/>
                  <a:gd name="T31" fmla="*/ 0 h 26"/>
                  <a:gd name="T32" fmla="*/ 90 w 113"/>
                  <a:gd name="T33" fmla="*/ 0 h 26"/>
                  <a:gd name="T34" fmla="*/ 98 w 113"/>
                  <a:gd name="T35" fmla="*/ 0 h 26"/>
                  <a:gd name="T36" fmla="*/ 109 w 113"/>
                  <a:gd name="T37" fmla="*/ 0 h 26"/>
                  <a:gd name="T38" fmla="*/ 113 w 113"/>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26"/>
                  <a:gd name="T62" fmla="*/ 113 w 11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26">
                    <a:moveTo>
                      <a:pt x="0" y="26"/>
                    </a:moveTo>
                    <a:lnTo>
                      <a:pt x="7" y="26"/>
                    </a:lnTo>
                    <a:lnTo>
                      <a:pt x="15" y="22"/>
                    </a:lnTo>
                    <a:lnTo>
                      <a:pt x="30" y="22"/>
                    </a:lnTo>
                    <a:lnTo>
                      <a:pt x="33" y="17"/>
                    </a:lnTo>
                    <a:lnTo>
                      <a:pt x="41" y="17"/>
                    </a:lnTo>
                    <a:lnTo>
                      <a:pt x="45" y="13"/>
                    </a:lnTo>
                    <a:lnTo>
                      <a:pt x="49" y="13"/>
                    </a:lnTo>
                    <a:lnTo>
                      <a:pt x="56" y="9"/>
                    </a:lnTo>
                    <a:lnTo>
                      <a:pt x="60" y="9"/>
                    </a:lnTo>
                    <a:lnTo>
                      <a:pt x="64" y="5"/>
                    </a:lnTo>
                    <a:lnTo>
                      <a:pt x="67" y="5"/>
                    </a:lnTo>
                    <a:lnTo>
                      <a:pt x="71" y="0"/>
                    </a:lnTo>
                    <a:lnTo>
                      <a:pt x="75" y="0"/>
                    </a:lnTo>
                    <a:lnTo>
                      <a:pt x="79" y="0"/>
                    </a:lnTo>
                    <a:lnTo>
                      <a:pt x="82" y="0"/>
                    </a:lnTo>
                    <a:lnTo>
                      <a:pt x="90" y="0"/>
                    </a:lnTo>
                    <a:lnTo>
                      <a:pt x="98" y="0"/>
                    </a:lnTo>
                    <a:lnTo>
                      <a:pt x="109" y="0"/>
                    </a:lnTo>
                    <a:lnTo>
                      <a:pt x="113"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004" name="Freeform 1663"/>
              <p:cNvSpPr>
                <a:spLocks/>
              </p:cNvSpPr>
              <p:nvPr/>
            </p:nvSpPr>
            <p:spPr bwMode="auto">
              <a:xfrm>
                <a:off x="1962" y="3452"/>
                <a:ext cx="15" cy="21"/>
              </a:xfrm>
              <a:custGeom>
                <a:avLst/>
                <a:gdLst>
                  <a:gd name="T0" fmla="*/ 0 w 15"/>
                  <a:gd name="T1" fmla="*/ 4 h 21"/>
                  <a:gd name="T2" fmla="*/ 0 w 15"/>
                  <a:gd name="T3" fmla="*/ 4 h 21"/>
                  <a:gd name="T4" fmla="*/ 0 w 15"/>
                  <a:gd name="T5" fmla="*/ 4 h 21"/>
                  <a:gd name="T6" fmla="*/ 0 w 15"/>
                  <a:gd name="T7" fmla="*/ 4 h 21"/>
                  <a:gd name="T8" fmla="*/ 0 w 15"/>
                  <a:gd name="T9" fmla="*/ 8 h 21"/>
                  <a:gd name="T10" fmla="*/ 0 w 15"/>
                  <a:gd name="T11" fmla="*/ 8 h 21"/>
                  <a:gd name="T12" fmla="*/ 0 w 15"/>
                  <a:gd name="T13" fmla="*/ 12 h 21"/>
                  <a:gd name="T14" fmla="*/ 0 w 15"/>
                  <a:gd name="T15" fmla="*/ 12 h 21"/>
                  <a:gd name="T16" fmla="*/ 4 w 15"/>
                  <a:gd name="T17" fmla="*/ 17 h 21"/>
                  <a:gd name="T18" fmla="*/ 4 w 15"/>
                  <a:gd name="T19" fmla="*/ 17 h 21"/>
                  <a:gd name="T20" fmla="*/ 4 w 15"/>
                  <a:gd name="T21" fmla="*/ 17 h 21"/>
                  <a:gd name="T22" fmla="*/ 8 w 15"/>
                  <a:gd name="T23" fmla="*/ 21 h 21"/>
                  <a:gd name="T24" fmla="*/ 11 w 15"/>
                  <a:gd name="T25" fmla="*/ 21 h 21"/>
                  <a:gd name="T26" fmla="*/ 11 w 15"/>
                  <a:gd name="T27" fmla="*/ 21 h 21"/>
                  <a:gd name="T28" fmla="*/ 15 w 15"/>
                  <a:gd name="T29" fmla="*/ 21 h 21"/>
                  <a:gd name="T30" fmla="*/ 15 w 15"/>
                  <a:gd name="T31" fmla="*/ 21 h 21"/>
                  <a:gd name="T32" fmla="*/ 15 w 15"/>
                  <a:gd name="T33" fmla="*/ 21 h 21"/>
                  <a:gd name="T34" fmla="*/ 15 w 15"/>
                  <a:gd name="T35" fmla="*/ 17 h 21"/>
                  <a:gd name="T36" fmla="*/ 15 w 15"/>
                  <a:gd name="T37" fmla="*/ 17 h 21"/>
                  <a:gd name="T38" fmla="*/ 15 w 15"/>
                  <a:gd name="T39" fmla="*/ 12 h 21"/>
                  <a:gd name="T40" fmla="*/ 15 w 15"/>
                  <a:gd name="T41" fmla="*/ 12 h 21"/>
                  <a:gd name="T42" fmla="*/ 15 w 15"/>
                  <a:gd name="T43" fmla="*/ 8 h 21"/>
                  <a:gd name="T44" fmla="*/ 15 w 15"/>
                  <a:gd name="T45" fmla="*/ 8 h 21"/>
                  <a:gd name="T46" fmla="*/ 11 w 15"/>
                  <a:gd name="T47" fmla="*/ 4 h 21"/>
                  <a:gd name="T48" fmla="*/ 11 w 15"/>
                  <a:gd name="T49" fmla="*/ 4 h 21"/>
                  <a:gd name="T50" fmla="*/ 11 w 15"/>
                  <a:gd name="T51" fmla="*/ 4 h 21"/>
                  <a:gd name="T52" fmla="*/ 8 w 15"/>
                  <a:gd name="T53" fmla="*/ 0 h 21"/>
                  <a:gd name="T54" fmla="*/ 8 w 15"/>
                  <a:gd name="T55" fmla="*/ 0 h 21"/>
                  <a:gd name="T56" fmla="*/ 8 w 15"/>
                  <a:gd name="T57" fmla="*/ 0 h 21"/>
                  <a:gd name="T58" fmla="*/ 4 w 15"/>
                  <a:gd name="T59" fmla="*/ 0 h 21"/>
                  <a:gd name="T60" fmla="*/ 4 w 15"/>
                  <a:gd name="T61" fmla="*/ 0 h 21"/>
                  <a:gd name="T62" fmla="*/ 0 w 15"/>
                  <a:gd name="T63" fmla="*/ 0 h 21"/>
                  <a:gd name="T64" fmla="*/ 0 w 15"/>
                  <a:gd name="T65" fmla="*/ 0 h 21"/>
                  <a:gd name="T66" fmla="*/ 0 w 15"/>
                  <a:gd name="T67" fmla="*/ 4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1"/>
                  <a:gd name="T104" fmla="*/ 15 w 15"/>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1">
                    <a:moveTo>
                      <a:pt x="0" y="4"/>
                    </a:moveTo>
                    <a:lnTo>
                      <a:pt x="0" y="4"/>
                    </a:lnTo>
                    <a:lnTo>
                      <a:pt x="0" y="8"/>
                    </a:lnTo>
                    <a:lnTo>
                      <a:pt x="0" y="12"/>
                    </a:lnTo>
                    <a:lnTo>
                      <a:pt x="4" y="17"/>
                    </a:lnTo>
                    <a:lnTo>
                      <a:pt x="8" y="21"/>
                    </a:lnTo>
                    <a:lnTo>
                      <a:pt x="11" y="21"/>
                    </a:lnTo>
                    <a:lnTo>
                      <a:pt x="15" y="21"/>
                    </a:lnTo>
                    <a:lnTo>
                      <a:pt x="15" y="17"/>
                    </a:lnTo>
                    <a:lnTo>
                      <a:pt x="15" y="12"/>
                    </a:lnTo>
                    <a:lnTo>
                      <a:pt x="15" y="8"/>
                    </a:lnTo>
                    <a:lnTo>
                      <a:pt x="11"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5" name="Freeform 1664"/>
              <p:cNvSpPr>
                <a:spLocks/>
              </p:cNvSpPr>
              <p:nvPr/>
            </p:nvSpPr>
            <p:spPr bwMode="auto">
              <a:xfrm>
                <a:off x="1973" y="3469"/>
                <a:ext cx="19" cy="25"/>
              </a:xfrm>
              <a:custGeom>
                <a:avLst/>
                <a:gdLst>
                  <a:gd name="T0" fmla="*/ 0 w 19"/>
                  <a:gd name="T1" fmla="*/ 4 h 25"/>
                  <a:gd name="T2" fmla="*/ 0 w 19"/>
                  <a:gd name="T3" fmla="*/ 4 h 25"/>
                  <a:gd name="T4" fmla="*/ 0 w 19"/>
                  <a:gd name="T5" fmla="*/ 8 h 25"/>
                  <a:gd name="T6" fmla="*/ 0 w 19"/>
                  <a:gd name="T7" fmla="*/ 8 h 25"/>
                  <a:gd name="T8" fmla="*/ 0 w 19"/>
                  <a:gd name="T9" fmla="*/ 12 h 25"/>
                  <a:gd name="T10" fmla="*/ 0 w 19"/>
                  <a:gd name="T11" fmla="*/ 12 h 25"/>
                  <a:gd name="T12" fmla="*/ 0 w 19"/>
                  <a:gd name="T13" fmla="*/ 16 h 25"/>
                  <a:gd name="T14" fmla="*/ 0 w 19"/>
                  <a:gd name="T15" fmla="*/ 16 h 25"/>
                  <a:gd name="T16" fmla="*/ 4 w 19"/>
                  <a:gd name="T17" fmla="*/ 16 h 25"/>
                  <a:gd name="T18" fmla="*/ 4 w 19"/>
                  <a:gd name="T19" fmla="*/ 21 h 25"/>
                  <a:gd name="T20" fmla="*/ 8 w 19"/>
                  <a:gd name="T21" fmla="*/ 21 h 25"/>
                  <a:gd name="T22" fmla="*/ 8 w 19"/>
                  <a:gd name="T23" fmla="*/ 25 h 25"/>
                  <a:gd name="T24" fmla="*/ 12 w 19"/>
                  <a:gd name="T25" fmla="*/ 25 h 25"/>
                  <a:gd name="T26" fmla="*/ 12 w 19"/>
                  <a:gd name="T27" fmla="*/ 25 h 25"/>
                  <a:gd name="T28" fmla="*/ 16 w 19"/>
                  <a:gd name="T29" fmla="*/ 25 h 25"/>
                  <a:gd name="T30" fmla="*/ 16 w 19"/>
                  <a:gd name="T31" fmla="*/ 25 h 25"/>
                  <a:gd name="T32" fmla="*/ 16 w 19"/>
                  <a:gd name="T33" fmla="*/ 25 h 25"/>
                  <a:gd name="T34" fmla="*/ 19 w 19"/>
                  <a:gd name="T35" fmla="*/ 21 h 25"/>
                  <a:gd name="T36" fmla="*/ 19 w 19"/>
                  <a:gd name="T37" fmla="*/ 16 h 25"/>
                  <a:gd name="T38" fmla="*/ 16 w 19"/>
                  <a:gd name="T39" fmla="*/ 16 h 25"/>
                  <a:gd name="T40" fmla="*/ 16 w 19"/>
                  <a:gd name="T41" fmla="*/ 12 h 25"/>
                  <a:gd name="T42" fmla="*/ 16 w 19"/>
                  <a:gd name="T43" fmla="*/ 12 h 25"/>
                  <a:gd name="T44" fmla="*/ 16 w 19"/>
                  <a:gd name="T45" fmla="*/ 8 h 25"/>
                  <a:gd name="T46" fmla="*/ 16 w 19"/>
                  <a:gd name="T47" fmla="*/ 8 h 25"/>
                  <a:gd name="T48" fmla="*/ 12 w 19"/>
                  <a:gd name="T49" fmla="*/ 8 h 25"/>
                  <a:gd name="T50" fmla="*/ 12 w 19"/>
                  <a:gd name="T51" fmla="*/ 4 h 25"/>
                  <a:gd name="T52" fmla="*/ 8 w 19"/>
                  <a:gd name="T53" fmla="*/ 4 h 25"/>
                  <a:gd name="T54" fmla="*/ 8 w 19"/>
                  <a:gd name="T55" fmla="*/ 4 h 25"/>
                  <a:gd name="T56" fmla="*/ 8 w 19"/>
                  <a:gd name="T57" fmla="*/ 4 h 25"/>
                  <a:gd name="T58" fmla="*/ 4 w 19"/>
                  <a:gd name="T59" fmla="*/ 0 h 25"/>
                  <a:gd name="T60" fmla="*/ 4 w 19"/>
                  <a:gd name="T61" fmla="*/ 4 h 25"/>
                  <a:gd name="T62" fmla="*/ 0 w 19"/>
                  <a:gd name="T63" fmla="*/ 4 h 25"/>
                  <a:gd name="T64" fmla="*/ 0 w 19"/>
                  <a:gd name="T65" fmla="*/ 4 h 25"/>
                  <a:gd name="T66" fmla="*/ 0 w 19"/>
                  <a:gd name="T67" fmla="*/ 4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5"/>
                  <a:gd name="T104" fmla="*/ 19 w 19"/>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5">
                    <a:moveTo>
                      <a:pt x="0" y="4"/>
                    </a:moveTo>
                    <a:lnTo>
                      <a:pt x="0" y="4"/>
                    </a:lnTo>
                    <a:lnTo>
                      <a:pt x="0" y="8"/>
                    </a:lnTo>
                    <a:lnTo>
                      <a:pt x="0" y="12"/>
                    </a:lnTo>
                    <a:lnTo>
                      <a:pt x="0" y="16"/>
                    </a:lnTo>
                    <a:lnTo>
                      <a:pt x="4" y="16"/>
                    </a:lnTo>
                    <a:lnTo>
                      <a:pt x="4" y="21"/>
                    </a:lnTo>
                    <a:lnTo>
                      <a:pt x="8" y="21"/>
                    </a:lnTo>
                    <a:lnTo>
                      <a:pt x="8" y="25"/>
                    </a:lnTo>
                    <a:lnTo>
                      <a:pt x="12" y="25"/>
                    </a:lnTo>
                    <a:lnTo>
                      <a:pt x="16" y="25"/>
                    </a:lnTo>
                    <a:lnTo>
                      <a:pt x="19" y="21"/>
                    </a:lnTo>
                    <a:lnTo>
                      <a:pt x="19" y="16"/>
                    </a:lnTo>
                    <a:lnTo>
                      <a:pt x="16" y="16"/>
                    </a:lnTo>
                    <a:lnTo>
                      <a:pt x="16" y="12"/>
                    </a:lnTo>
                    <a:lnTo>
                      <a:pt x="16" y="8"/>
                    </a:lnTo>
                    <a:lnTo>
                      <a:pt x="12" y="8"/>
                    </a:lnTo>
                    <a:lnTo>
                      <a:pt x="12" y="4"/>
                    </a:lnTo>
                    <a:lnTo>
                      <a:pt x="8" y="4"/>
                    </a:lnTo>
                    <a:lnTo>
                      <a:pt x="4" y="0"/>
                    </a:lnTo>
                    <a:lnTo>
                      <a:pt x="4" y="4"/>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6" name="Freeform 1665"/>
              <p:cNvSpPr>
                <a:spLocks/>
              </p:cNvSpPr>
              <p:nvPr/>
            </p:nvSpPr>
            <p:spPr bwMode="auto">
              <a:xfrm>
                <a:off x="1947" y="3430"/>
                <a:ext cx="19" cy="17"/>
              </a:xfrm>
              <a:custGeom>
                <a:avLst/>
                <a:gdLst>
                  <a:gd name="T0" fmla="*/ 0 w 19"/>
                  <a:gd name="T1" fmla="*/ 9 h 17"/>
                  <a:gd name="T2" fmla="*/ 0 w 19"/>
                  <a:gd name="T3" fmla="*/ 9 h 17"/>
                  <a:gd name="T4" fmla="*/ 4 w 19"/>
                  <a:gd name="T5" fmla="*/ 13 h 17"/>
                  <a:gd name="T6" fmla="*/ 4 w 19"/>
                  <a:gd name="T7" fmla="*/ 13 h 17"/>
                  <a:gd name="T8" fmla="*/ 4 w 19"/>
                  <a:gd name="T9" fmla="*/ 13 h 17"/>
                  <a:gd name="T10" fmla="*/ 4 w 19"/>
                  <a:gd name="T11" fmla="*/ 17 h 17"/>
                  <a:gd name="T12" fmla="*/ 8 w 19"/>
                  <a:gd name="T13" fmla="*/ 17 h 17"/>
                  <a:gd name="T14" fmla="*/ 8 w 19"/>
                  <a:gd name="T15" fmla="*/ 17 h 17"/>
                  <a:gd name="T16" fmla="*/ 8 w 19"/>
                  <a:gd name="T17" fmla="*/ 17 h 17"/>
                  <a:gd name="T18" fmla="*/ 11 w 19"/>
                  <a:gd name="T19" fmla="*/ 17 h 17"/>
                  <a:gd name="T20" fmla="*/ 11 w 19"/>
                  <a:gd name="T21" fmla="*/ 17 h 17"/>
                  <a:gd name="T22" fmla="*/ 11 w 19"/>
                  <a:gd name="T23" fmla="*/ 17 h 17"/>
                  <a:gd name="T24" fmla="*/ 15 w 19"/>
                  <a:gd name="T25" fmla="*/ 17 h 17"/>
                  <a:gd name="T26" fmla="*/ 15 w 19"/>
                  <a:gd name="T27" fmla="*/ 13 h 17"/>
                  <a:gd name="T28" fmla="*/ 19 w 19"/>
                  <a:gd name="T29" fmla="*/ 13 h 17"/>
                  <a:gd name="T30" fmla="*/ 19 w 19"/>
                  <a:gd name="T31" fmla="*/ 13 h 17"/>
                  <a:gd name="T32" fmla="*/ 19 w 19"/>
                  <a:gd name="T33" fmla="*/ 9 h 17"/>
                  <a:gd name="T34" fmla="*/ 19 w 19"/>
                  <a:gd name="T35" fmla="*/ 9 h 17"/>
                  <a:gd name="T36" fmla="*/ 19 w 19"/>
                  <a:gd name="T37" fmla="*/ 9 h 17"/>
                  <a:gd name="T38" fmla="*/ 19 w 19"/>
                  <a:gd name="T39" fmla="*/ 9 h 17"/>
                  <a:gd name="T40" fmla="*/ 15 w 19"/>
                  <a:gd name="T41" fmla="*/ 5 h 17"/>
                  <a:gd name="T42" fmla="*/ 15 w 19"/>
                  <a:gd name="T43" fmla="*/ 5 h 17"/>
                  <a:gd name="T44" fmla="*/ 15 w 19"/>
                  <a:gd name="T45" fmla="*/ 5 h 17"/>
                  <a:gd name="T46" fmla="*/ 15 w 19"/>
                  <a:gd name="T47" fmla="*/ 5 h 17"/>
                  <a:gd name="T48" fmla="*/ 11 w 19"/>
                  <a:gd name="T49" fmla="*/ 5 h 17"/>
                  <a:gd name="T50" fmla="*/ 11 w 19"/>
                  <a:gd name="T51" fmla="*/ 0 h 17"/>
                  <a:gd name="T52" fmla="*/ 8 w 19"/>
                  <a:gd name="T53" fmla="*/ 0 h 17"/>
                  <a:gd name="T54" fmla="*/ 8 w 19"/>
                  <a:gd name="T55" fmla="*/ 0 h 17"/>
                  <a:gd name="T56" fmla="*/ 4 w 19"/>
                  <a:gd name="T57" fmla="*/ 0 h 17"/>
                  <a:gd name="T58" fmla="*/ 4 w 19"/>
                  <a:gd name="T59" fmla="*/ 5 h 17"/>
                  <a:gd name="T60" fmla="*/ 4 w 19"/>
                  <a:gd name="T61" fmla="*/ 5 h 17"/>
                  <a:gd name="T62" fmla="*/ 4 w 19"/>
                  <a:gd name="T63" fmla="*/ 5 h 17"/>
                  <a:gd name="T64" fmla="*/ 0 w 19"/>
                  <a:gd name="T65" fmla="*/ 5 h 17"/>
                  <a:gd name="T66" fmla="*/ 0 w 19"/>
                  <a:gd name="T67" fmla="*/ 9 h 17"/>
                  <a:gd name="T68" fmla="*/ 0 w 19"/>
                  <a:gd name="T69" fmla="*/ 9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9"/>
                    </a:moveTo>
                    <a:lnTo>
                      <a:pt x="0" y="9"/>
                    </a:lnTo>
                    <a:lnTo>
                      <a:pt x="4" y="13"/>
                    </a:lnTo>
                    <a:lnTo>
                      <a:pt x="4" y="17"/>
                    </a:lnTo>
                    <a:lnTo>
                      <a:pt x="8" y="17"/>
                    </a:lnTo>
                    <a:lnTo>
                      <a:pt x="11" y="17"/>
                    </a:lnTo>
                    <a:lnTo>
                      <a:pt x="15" y="17"/>
                    </a:lnTo>
                    <a:lnTo>
                      <a:pt x="15" y="13"/>
                    </a:lnTo>
                    <a:lnTo>
                      <a:pt x="19" y="13"/>
                    </a:lnTo>
                    <a:lnTo>
                      <a:pt x="19" y="9"/>
                    </a:lnTo>
                    <a:lnTo>
                      <a:pt x="15" y="5"/>
                    </a:lnTo>
                    <a:lnTo>
                      <a:pt x="11" y="5"/>
                    </a:lnTo>
                    <a:lnTo>
                      <a:pt x="11" y="0"/>
                    </a:lnTo>
                    <a:lnTo>
                      <a:pt x="8" y="0"/>
                    </a:lnTo>
                    <a:lnTo>
                      <a:pt x="4" y="0"/>
                    </a:lnTo>
                    <a:lnTo>
                      <a:pt x="4" y="5"/>
                    </a:lnTo>
                    <a:lnTo>
                      <a:pt x="0" y="5"/>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7" name="Freeform 1666"/>
              <p:cNvSpPr>
                <a:spLocks/>
              </p:cNvSpPr>
              <p:nvPr/>
            </p:nvSpPr>
            <p:spPr bwMode="auto">
              <a:xfrm>
                <a:off x="1913" y="3371"/>
                <a:ext cx="11" cy="13"/>
              </a:xfrm>
              <a:custGeom>
                <a:avLst/>
                <a:gdLst>
                  <a:gd name="T0" fmla="*/ 0 w 11"/>
                  <a:gd name="T1" fmla="*/ 4 h 13"/>
                  <a:gd name="T2" fmla="*/ 0 w 11"/>
                  <a:gd name="T3" fmla="*/ 4 h 13"/>
                  <a:gd name="T4" fmla="*/ 0 w 11"/>
                  <a:gd name="T5" fmla="*/ 8 h 13"/>
                  <a:gd name="T6" fmla="*/ 0 w 11"/>
                  <a:gd name="T7" fmla="*/ 8 h 13"/>
                  <a:gd name="T8" fmla="*/ 0 w 11"/>
                  <a:gd name="T9" fmla="*/ 8 h 13"/>
                  <a:gd name="T10" fmla="*/ 0 w 11"/>
                  <a:gd name="T11" fmla="*/ 8 h 13"/>
                  <a:gd name="T12" fmla="*/ 0 w 11"/>
                  <a:gd name="T13" fmla="*/ 13 h 13"/>
                  <a:gd name="T14" fmla="*/ 4 w 11"/>
                  <a:gd name="T15" fmla="*/ 13 h 13"/>
                  <a:gd name="T16" fmla="*/ 4 w 11"/>
                  <a:gd name="T17" fmla="*/ 13 h 13"/>
                  <a:gd name="T18" fmla="*/ 4 w 11"/>
                  <a:gd name="T19" fmla="*/ 13 h 13"/>
                  <a:gd name="T20" fmla="*/ 8 w 11"/>
                  <a:gd name="T21" fmla="*/ 13 h 13"/>
                  <a:gd name="T22" fmla="*/ 8 w 11"/>
                  <a:gd name="T23" fmla="*/ 13 h 13"/>
                  <a:gd name="T24" fmla="*/ 8 w 11"/>
                  <a:gd name="T25" fmla="*/ 8 h 13"/>
                  <a:gd name="T26" fmla="*/ 8 w 11"/>
                  <a:gd name="T27" fmla="*/ 8 h 13"/>
                  <a:gd name="T28" fmla="*/ 8 w 11"/>
                  <a:gd name="T29" fmla="*/ 8 h 13"/>
                  <a:gd name="T30" fmla="*/ 11 w 11"/>
                  <a:gd name="T31" fmla="*/ 8 h 13"/>
                  <a:gd name="T32" fmla="*/ 11 w 11"/>
                  <a:gd name="T33" fmla="*/ 4 h 13"/>
                  <a:gd name="T34" fmla="*/ 11 w 11"/>
                  <a:gd name="T35" fmla="*/ 4 h 13"/>
                  <a:gd name="T36" fmla="*/ 8 w 11"/>
                  <a:gd name="T37" fmla="*/ 4 h 13"/>
                  <a:gd name="T38" fmla="*/ 8 w 11"/>
                  <a:gd name="T39" fmla="*/ 4 h 13"/>
                  <a:gd name="T40" fmla="*/ 8 w 11"/>
                  <a:gd name="T41" fmla="*/ 4 h 13"/>
                  <a:gd name="T42" fmla="*/ 8 w 11"/>
                  <a:gd name="T43" fmla="*/ 0 h 13"/>
                  <a:gd name="T44" fmla="*/ 4 w 11"/>
                  <a:gd name="T45" fmla="*/ 0 h 13"/>
                  <a:gd name="T46" fmla="*/ 4 w 11"/>
                  <a:gd name="T47" fmla="*/ 0 h 13"/>
                  <a:gd name="T48" fmla="*/ 0 w 11"/>
                  <a:gd name="T49" fmla="*/ 4 h 13"/>
                  <a:gd name="T50" fmla="*/ 0 w 11"/>
                  <a:gd name="T51" fmla="*/ 4 h 13"/>
                  <a:gd name="T52" fmla="*/ 0 w 11"/>
                  <a:gd name="T53" fmla="*/ 4 h 13"/>
                  <a:gd name="T54" fmla="*/ 0 w 11"/>
                  <a:gd name="T55" fmla="*/ 4 h 13"/>
                  <a:gd name="T56" fmla="*/ 0 w 11"/>
                  <a:gd name="T57" fmla="*/ 4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3"/>
                  <a:gd name="T89" fmla="*/ 11 w 11"/>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3">
                    <a:moveTo>
                      <a:pt x="0" y="4"/>
                    </a:moveTo>
                    <a:lnTo>
                      <a:pt x="0" y="4"/>
                    </a:lnTo>
                    <a:lnTo>
                      <a:pt x="0" y="8"/>
                    </a:lnTo>
                    <a:lnTo>
                      <a:pt x="0" y="13"/>
                    </a:lnTo>
                    <a:lnTo>
                      <a:pt x="4" y="13"/>
                    </a:lnTo>
                    <a:lnTo>
                      <a:pt x="8" y="13"/>
                    </a:lnTo>
                    <a:lnTo>
                      <a:pt x="8" y="8"/>
                    </a:lnTo>
                    <a:lnTo>
                      <a:pt x="11" y="8"/>
                    </a:lnTo>
                    <a:lnTo>
                      <a:pt x="11" y="4"/>
                    </a:lnTo>
                    <a:lnTo>
                      <a:pt x="8" y="4"/>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8" name="Freeform 1667"/>
              <p:cNvSpPr>
                <a:spLocks/>
              </p:cNvSpPr>
              <p:nvPr/>
            </p:nvSpPr>
            <p:spPr bwMode="auto">
              <a:xfrm>
                <a:off x="1890" y="3350"/>
                <a:ext cx="19" cy="25"/>
              </a:xfrm>
              <a:custGeom>
                <a:avLst/>
                <a:gdLst>
                  <a:gd name="T0" fmla="*/ 4 w 19"/>
                  <a:gd name="T1" fmla="*/ 4 h 25"/>
                  <a:gd name="T2" fmla="*/ 4 w 19"/>
                  <a:gd name="T3" fmla="*/ 4 h 25"/>
                  <a:gd name="T4" fmla="*/ 0 w 19"/>
                  <a:gd name="T5" fmla="*/ 4 h 25"/>
                  <a:gd name="T6" fmla="*/ 0 w 19"/>
                  <a:gd name="T7" fmla="*/ 4 h 25"/>
                  <a:gd name="T8" fmla="*/ 0 w 19"/>
                  <a:gd name="T9" fmla="*/ 4 h 25"/>
                  <a:gd name="T10" fmla="*/ 0 w 19"/>
                  <a:gd name="T11" fmla="*/ 8 h 25"/>
                  <a:gd name="T12" fmla="*/ 0 w 19"/>
                  <a:gd name="T13" fmla="*/ 8 h 25"/>
                  <a:gd name="T14" fmla="*/ 0 w 19"/>
                  <a:gd name="T15" fmla="*/ 8 h 25"/>
                  <a:gd name="T16" fmla="*/ 4 w 19"/>
                  <a:gd name="T17" fmla="*/ 8 h 25"/>
                  <a:gd name="T18" fmla="*/ 4 w 19"/>
                  <a:gd name="T19" fmla="*/ 12 h 25"/>
                  <a:gd name="T20" fmla="*/ 8 w 19"/>
                  <a:gd name="T21" fmla="*/ 17 h 25"/>
                  <a:gd name="T22" fmla="*/ 8 w 19"/>
                  <a:gd name="T23" fmla="*/ 21 h 25"/>
                  <a:gd name="T24" fmla="*/ 12 w 19"/>
                  <a:gd name="T25" fmla="*/ 21 h 25"/>
                  <a:gd name="T26" fmla="*/ 12 w 19"/>
                  <a:gd name="T27" fmla="*/ 25 h 25"/>
                  <a:gd name="T28" fmla="*/ 12 w 19"/>
                  <a:gd name="T29" fmla="*/ 25 h 25"/>
                  <a:gd name="T30" fmla="*/ 12 w 19"/>
                  <a:gd name="T31" fmla="*/ 25 h 25"/>
                  <a:gd name="T32" fmla="*/ 16 w 19"/>
                  <a:gd name="T33" fmla="*/ 25 h 25"/>
                  <a:gd name="T34" fmla="*/ 16 w 19"/>
                  <a:gd name="T35" fmla="*/ 25 h 25"/>
                  <a:gd name="T36" fmla="*/ 16 w 19"/>
                  <a:gd name="T37" fmla="*/ 25 h 25"/>
                  <a:gd name="T38" fmla="*/ 19 w 19"/>
                  <a:gd name="T39" fmla="*/ 25 h 25"/>
                  <a:gd name="T40" fmla="*/ 19 w 19"/>
                  <a:gd name="T41" fmla="*/ 21 h 25"/>
                  <a:gd name="T42" fmla="*/ 19 w 19"/>
                  <a:gd name="T43" fmla="*/ 21 h 25"/>
                  <a:gd name="T44" fmla="*/ 19 w 19"/>
                  <a:gd name="T45" fmla="*/ 21 h 25"/>
                  <a:gd name="T46" fmla="*/ 19 w 19"/>
                  <a:gd name="T47" fmla="*/ 17 h 25"/>
                  <a:gd name="T48" fmla="*/ 19 w 19"/>
                  <a:gd name="T49" fmla="*/ 17 h 25"/>
                  <a:gd name="T50" fmla="*/ 19 w 19"/>
                  <a:gd name="T51" fmla="*/ 12 h 25"/>
                  <a:gd name="T52" fmla="*/ 16 w 19"/>
                  <a:gd name="T53" fmla="*/ 12 h 25"/>
                  <a:gd name="T54" fmla="*/ 16 w 19"/>
                  <a:gd name="T55" fmla="*/ 8 h 25"/>
                  <a:gd name="T56" fmla="*/ 12 w 19"/>
                  <a:gd name="T57" fmla="*/ 8 h 25"/>
                  <a:gd name="T58" fmla="*/ 12 w 19"/>
                  <a:gd name="T59" fmla="*/ 4 h 25"/>
                  <a:gd name="T60" fmla="*/ 8 w 19"/>
                  <a:gd name="T61" fmla="*/ 4 h 25"/>
                  <a:gd name="T62" fmla="*/ 8 w 19"/>
                  <a:gd name="T63" fmla="*/ 4 h 25"/>
                  <a:gd name="T64" fmla="*/ 4 w 19"/>
                  <a:gd name="T65" fmla="*/ 4 h 25"/>
                  <a:gd name="T66" fmla="*/ 4 w 19"/>
                  <a:gd name="T67" fmla="*/ 0 h 25"/>
                  <a:gd name="T68" fmla="*/ 4 w 19"/>
                  <a:gd name="T69" fmla="*/ 0 h 25"/>
                  <a:gd name="T70" fmla="*/ 4 w 19"/>
                  <a:gd name="T71" fmla="*/ 4 h 25"/>
                  <a:gd name="T72" fmla="*/ 4 w 19"/>
                  <a:gd name="T73" fmla="*/ 4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25"/>
                  <a:gd name="T113" fmla="*/ 19 w 19"/>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25">
                    <a:moveTo>
                      <a:pt x="4" y="4"/>
                    </a:moveTo>
                    <a:lnTo>
                      <a:pt x="4" y="4"/>
                    </a:lnTo>
                    <a:lnTo>
                      <a:pt x="0" y="4"/>
                    </a:lnTo>
                    <a:lnTo>
                      <a:pt x="0" y="8"/>
                    </a:lnTo>
                    <a:lnTo>
                      <a:pt x="4" y="8"/>
                    </a:lnTo>
                    <a:lnTo>
                      <a:pt x="4" y="12"/>
                    </a:lnTo>
                    <a:lnTo>
                      <a:pt x="8" y="17"/>
                    </a:lnTo>
                    <a:lnTo>
                      <a:pt x="8" y="21"/>
                    </a:lnTo>
                    <a:lnTo>
                      <a:pt x="12" y="21"/>
                    </a:lnTo>
                    <a:lnTo>
                      <a:pt x="12" y="25"/>
                    </a:lnTo>
                    <a:lnTo>
                      <a:pt x="16" y="25"/>
                    </a:lnTo>
                    <a:lnTo>
                      <a:pt x="19" y="25"/>
                    </a:lnTo>
                    <a:lnTo>
                      <a:pt x="19" y="21"/>
                    </a:lnTo>
                    <a:lnTo>
                      <a:pt x="19" y="17"/>
                    </a:lnTo>
                    <a:lnTo>
                      <a:pt x="19" y="12"/>
                    </a:lnTo>
                    <a:lnTo>
                      <a:pt x="16" y="12"/>
                    </a:lnTo>
                    <a:lnTo>
                      <a:pt x="16" y="8"/>
                    </a:lnTo>
                    <a:lnTo>
                      <a:pt x="12" y="8"/>
                    </a:lnTo>
                    <a:lnTo>
                      <a:pt x="12" y="4"/>
                    </a:lnTo>
                    <a:lnTo>
                      <a:pt x="8" y="4"/>
                    </a:lnTo>
                    <a:lnTo>
                      <a:pt x="4" y="4"/>
                    </a:lnTo>
                    <a:lnTo>
                      <a:pt x="4" y="0"/>
                    </a:lnTo>
                    <a:lnTo>
                      <a:pt x="4"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09" name="Freeform 1668"/>
              <p:cNvSpPr>
                <a:spLocks/>
              </p:cNvSpPr>
              <p:nvPr/>
            </p:nvSpPr>
            <p:spPr bwMode="auto">
              <a:xfrm>
                <a:off x="1989" y="3490"/>
                <a:ext cx="26" cy="38"/>
              </a:xfrm>
              <a:custGeom>
                <a:avLst/>
                <a:gdLst>
                  <a:gd name="T0" fmla="*/ 0 w 26"/>
                  <a:gd name="T1" fmla="*/ 4 h 38"/>
                  <a:gd name="T2" fmla="*/ 0 w 26"/>
                  <a:gd name="T3" fmla="*/ 4 h 38"/>
                  <a:gd name="T4" fmla="*/ 0 w 26"/>
                  <a:gd name="T5" fmla="*/ 4 h 38"/>
                  <a:gd name="T6" fmla="*/ 0 w 26"/>
                  <a:gd name="T7" fmla="*/ 4 h 38"/>
                  <a:gd name="T8" fmla="*/ 0 w 26"/>
                  <a:gd name="T9" fmla="*/ 8 h 38"/>
                  <a:gd name="T10" fmla="*/ 0 w 26"/>
                  <a:gd name="T11" fmla="*/ 8 h 38"/>
                  <a:gd name="T12" fmla="*/ 0 w 26"/>
                  <a:gd name="T13" fmla="*/ 8 h 38"/>
                  <a:gd name="T14" fmla="*/ 0 w 26"/>
                  <a:gd name="T15" fmla="*/ 12 h 38"/>
                  <a:gd name="T16" fmla="*/ 0 w 26"/>
                  <a:gd name="T17" fmla="*/ 12 h 38"/>
                  <a:gd name="T18" fmla="*/ 3 w 26"/>
                  <a:gd name="T19" fmla="*/ 17 h 38"/>
                  <a:gd name="T20" fmla="*/ 3 w 26"/>
                  <a:gd name="T21" fmla="*/ 21 h 38"/>
                  <a:gd name="T22" fmla="*/ 7 w 26"/>
                  <a:gd name="T23" fmla="*/ 25 h 38"/>
                  <a:gd name="T24" fmla="*/ 11 w 26"/>
                  <a:gd name="T25" fmla="*/ 29 h 38"/>
                  <a:gd name="T26" fmla="*/ 11 w 26"/>
                  <a:gd name="T27" fmla="*/ 34 h 38"/>
                  <a:gd name="T28" fmla="*/ 15 w 26"/>
                  <a:gd name="T29" fmla="*/ 34 h 38"/>
                  <a:gd name="T30" fmla="*/ 15 w 26"/>
                  <a:gd name="T31" fmla="*/ 34 h 38"/>
                  <a:gd name="T32" fmla="*/ 15 w 26"/>
                  <a:gd name="T33" fmla="*/ 38 h 38"/>
                  <a:gd name="T34" fmla="*/ 18 w 26"/>
                  <a:gd name="T35" fmla="*/ 38 h 38"/>
                  <a:gd name="T36" fmla="*/ 18 w 26"/>
                  <a:gd name="T37" fmla="*/ 38 h 38"/>
                  <a:gd name="T38" fmla="*/ 22 w 26"/>
                  <a:gd name="T39" fmla="*/ 34 h 38"/>
                  <a:gd name="T40" fmla="*/ 22 w 26"/>
                  <a:gd name="T41" fmla="*/ 34 h 38"/>
                  <a:gd name="T42" fmla="*/ 22 w 26"/>
                  <a:gd name="T43" fmla="*/ 34 h 38"/>
                  <a:gd name="T44" fmla="*/ 22 w 26"/>
                  <a:gd name="T45" fmla="*/ 34 h 38"/>
                  <a:gd name="T46" fmla="*/ 26 w 26"/>
                  <a:gd name="T47" fmla="*/ 34 h 38"/>
                  <a:gd name="T48" fmla="*/ 26 w 26"/>
                  <a:gd name="T49" fmla="*/ 29 h 38"/>
                  <a:gd name="T50" fmla="*/ 26 w 26"/>
                  <a:gd name="T51" fmla="*/ 29 h 38"/>
                  <a:gd name="T52" fmla="*/ 22 w 26"/>
                  <a:gd name="T53" fmla="*/ 25 h 38"/>
                  <a:gd name="T54" fmla="*/ 22 w 26"/>
                  <a:gd name="T55" fmla="*/ 21 h 38"/>
                  <a:gd name="T56" fmla="*/ 22 w 26"/>
                  <a:gd name="T57" fmla="*/ 21 h 38"/>
                  <a:gd name="T58" fmla="*/ 22 w 26"/>
                  <a:gd name="T59" fmla="*/ 17 h 38"/>
                  <a:gd name="T60" fmla="*/ 22 w 26"/>
                  <a:gd name="T61" fmla="*/ 17 h 38"/>
                  <a:gd name="T62" fmla="*/ 18 w 26"/>
                  <a:gd name="T63" fmla="*/ 12 h 38"/>
                  <a:gd name="T64" fmla="*/ 18 w 26"/>
                  <a:gd name="T65" fmla="*/ 8 h 38"/>
                  <a:gd name="T66" fmla="*/ 15 w 26"/>
                  <a:gd name="T67" fmla="*/ 8 h 38"/>
                  <a:gd name="T68" fmla="*/ 15 w 26"/>
                  <a:gd name="T69" fmla="*/ 8 h 38"/>
                  <a:gd name="T70" fmla="*/ 11 w 26"/>
                  <a:gd name="T71" fmla="*/ 4 h 38"/>
                  <a:gd name="T72" fmla="*/ 11 w 26"/>
                  <a:gd name="T73" fmla="*/ 4 h 38"/>
                  <a:gd name="T74" fmla="*/ 7 w 26"/>
                  <a:gd name="T75" fmla="*/ 4 h 38"/>
                  <a:gd name="T76" fmla="*/ 7 w 26"/>
                  <a:gd name="T77" fmla="*/ 4 h 38"/>
                  <a:gd name="T78" fmla="*/ 3 w 26"/>
                  <a:gd name="T79" fmla="*/ 0 h 38"/>
                  <a:gd name="T80" fmla="*/ 3 w 26"/>
                  <a:gd name="T81" fmla="*/ 0 h 38"/>
                  <a:gd name="T82" fmla="*/ 0 w 26"/>
                  <a:gd name="T83" fmla="*/ 4 h 38"/>
                  <a:gd name="T84" fmla="*/ 0 w 26"/>
                  <a:gd name="T85" fmla="*/ 4 h 38"/>
                  <a:gd name="T86" fmla="*/ 0 w 26"/>
                  <a:gd name="T87" fmla="*/ 4 h 38"/>
                  <a:gd name="T88" fmla="*/ 0 w 26"/>
                  <a:gd name="T89" fmla="*/ 4 h 38"/>
                  <a:gd name="T90" fmla="*/ 0 w 26"/>
                  <a:gd name="T91" fmla="*/ 4 h 38"/>
                  <a:gd name="T92" fmla="*/ 0 w 26"/>
                  <a:gd name="T93" fmla="*/ 4 h 38"/>
                  <a:gd name="T94" fmla="*/ 0 w 26"/>
                  <a:gd name="T95" fmla="*/ 4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
                  <a:gd name="T145" fmla="*/ 0 h 38"/>
                  <a:gd name="T146" fmla="*/ 26 w 26"/>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 h="38">
                    <a:moveTo>
                      <a:pt x="0" y="4"/>
                    </a:moveTo>
                    <a:lnTo>
                      <a:pt x="0" y="4"/>
                    </a:lnTo>
                    <a:lnTo>
                      <a:pt x="0" y="8"/>
                    </a:lnTo>
                    <a:lnTo>
                      <a:pt x="0" y="12"/>
                    </a:lnTo>
                    <a:lnTo>
                      <a:pt x="3" y="17"/>
                    </a:lnTo>
                    <a:lnTo>
                      <a:pt x="3" y="21"/>
                    </a:lnTo>
                    <a:lnTo>
                      <a:pt x="7" y="25"/>
                    </a:lnTo>
                    <a:lnTo>
                      <a:pt x="11" y="29"/>
                    </a:lnTo>
                    <a:lnTo>
                      <a:pt x="11" y="34"/>
                    </a:lnTo>
                    <a:lnTo>
                      <a:pt x="15" y="34"/>
                    </a:lnTo>
                    <a:lnTo>
                      <a:pt x="15" y="38"/>
                    </a:lnTo>
                    <a:lnTo>
                      <a:pt x="18" y="38"/>
                    </a:lnTo>
                    <a:lnTo>
                      <a:pt x="22" y="34"/>
                    </a:lnTo>
                    <a:lnTo>
                      <a:pt x="26" y="34"/>
                    </a:lnTo>
                    <a:lnTo>
                      <a:pt x="26" y="29"/>
                    </a:lnTo>
                    <a:lnTo>
                      <a:pt x="22" y="25"/>
                    </a:lnTo>
                    <a:lnTo>
                      <a:pt x="22" y="21"/>
                    </a:lnTo>
                    <a:lnTo>
                      <a:pt x="22" y="17"/>
                    </a:lnTo>
                    <a:lnTo>
                      <a:pt x="18" y="12"/>
                    </a:lnTo>
                    <a:lnTo>
                      <a:pt x="18" y="8"/>
                    </a:lnTo>
                    <a:lnTo>
                      <a:pt x="15" y="8"/>
                    </a:lnTo>
                    <a:lnTo>
                      <a:pt x="11" y="4"/>
                    </a:lnTo>
                    <a:lnTo>
                      <a:pt x="7" y="4"/>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0" name="Freeform 1669"/>
              <p:cNvSpPr>
                <a:spLocks/>
              </p:cNvSpPr>
              <p:nvPr/>
            </p:nvSpPr>
            <p:spPr bwMode="auto">
              <a:xfrm>
                <a:off x="1883" y="3341"/>
                <a:ext cx="11" cy="13"/>
              </a:xfrm>
              <a:custGeom>
                <a:avLst/>
                <a:gdLst>
                  <a:gd name="T0" fmla="*/ 0 w 11"/>
                  <a:gd name="T1" fmla="*/ 4 h 13"/>
                  <a:gd name="T2" fmla="*/ 0 w 11"/>
                  <a:gd name="T3" fmla="*/ 4 h 13"/>
                  <a:gd name="T4" fmla="*/ 0 w 11"/>
                  <a:gd name="T5" fmla="*/ 4 h 13"/>
                  <a:gd name="T6" fmla="*/ 4 w 11"/>
                  <a:gd name="T7" fmla="*/ 9 h 13"/>
                  <a:gd name="T8" fmla="*/ 4 w 11"/>
                  <a:gd name="T9" fmla="*/ 9 h 13"/>
                  <a:gd name="T10" fmla="*/ 4 w 11"/>
                  <a:gd name="T11" fmla="*/ 9 h 13"/>
                  <a:gd name="T12" fmla="*/ 4 w 11"/>
                  <a:gd name="T13" fmla="*/ 9 h 13"/>
                  <a:gd name="T14" fmla="*/ 4 w 11"/>
                  <a:gd name="T15" fmla="*/ 9 h 13"/>
                  <a:gd name="T16" fmla="*/ 4 w 11"/>
                  <a:gd name="T17" fmla="*/ 9 h 13"/>
                  <a:gd name="T18" fmla="*/ 7 w 11"/>
                  <a:gd name="T19" fmla="*/ 13 h 13"/>
                  <a:gd name="T20" fmla="*/ 7 w 11"/>
                  <a:gd name="T21" fmla="*/ 13 h 13"/>
                  <a:gd name="T22" fmla="*/ 7 w 11"/>
                  <a:gd name="T23" fmla="*/ 9 h 13"/>
                  <a:gd name="T24" fmla="*/ 11 w 11"/>
                  <a:gd name="T25" fmla="*/ 9 h 13"/>
                  <a:gd name="T26" fmla="*/ 11 w 11"/>
                  <a:gd name="T27" fmla="*/ 9 h 13"/>
                  <a:gd name="T28" fmla="*/ 11 w 11"/>
                  <a:gd name="T29" fmla="*/ 9 h 13"/>
                  <a:gd name="T30" fmla="*/ 11 w 11"/>
                  <a:gd name="T31" fmla="*/ 4 h 13"/>
                  <a:gd name="T32" fmla="*/ 11 w 11"/>
                  <a:gd name="T33" fmla="*/ 4 h 13"/>
                  <a:gd name="T34" fmla="*/ 11 w 11"/>
                  <a:gd name="T35" fmla="*/ 4 h 13"/>
                  <a:gd name="T36" fmla="*/ 11 w 11"/>
                  <a:gd name="T37" fmla="*/ 0 h 13"/>
                  <a:gd name="T38" fmla="*/ 11 w 11"/>
                  <a:gd name="T39" fmla="*/ 0 h 13"/>
                  <a:gd name="T40" fmla="*/ 7 w 11"/>
                  <a:gd name="T41" fmla="*/ 0 h 13"/>
                  <a:gd name="T42" fmla="*/ 7 w 11"/>
                  <a:gd name="T43" fmla="*/ 0 h 13"/>
                  <a:gd name="T44" fmla="*/ 7 w 11"/>
                  <a:gd name="T45" fmla="*/ 0 h 13"/>
                  <a:gd name="T46" fmla="*/ 4 w 11"/>
                  <a:gd name="T47" fmla="*/ 0 h 13"/>
                  <a:gd name="T48" fmla="*/ 4 w 11"/>
                  <a:gd name="T49" fmla="*/ 0 h 13"/>
                  <a:gd name="T50" fmla="*/ 4 w 11"/>
                  <a:gd name="T51" fmla="*/ 0 h 13"/>
                  <a:gd name="T52" fmla="*/ 4 w 11"/>
                  <a:gd name="T53" fmla="*/ 0 h 13"/>
                  <a:gd name="T54" fmla="*/ 0 w 11"/>
                  <a:gd name="T55" fmla="*/ 0 h 13"/>
                  <a:gd name="T56" fmla="*/ 0 w 11"/>
                  <a:gd name="T57" fmla="*/ 0 h 13"/>
                  <a:gd name="T58" fmla="*/ 0 w 11"/>
                  <a:gd name="T59" fmla="*/ 4 h 13"/>
                  <a:gd name="T60" fmla="*/ 0 w 11"/>
                  <a:gd name="T61" fmla="*/ 4 h 13"/>
                  <a:gd name="T62" fmla="*/ 0 w 11"/>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3"/>
                  <a:gd name="T98" fmla="*/ 11 w 11"/>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3">
                    <a:moveTo>
                      <a:pt x="0" y="4"/>
                    </a:moveTo>
                    <a:lnTo>
                      <a:pt x="0" y="4"/>
                    </a:lnTo>
                    <a:lnTo>
                      <a:pt x="4" y="9"/>
                    </a:lnTo>
                    <a:lnTo>
                      <a:pt x="7" y="13"/>
                    </a:lnTo>
                    <a:lnTo>
                      <a:pt x="7" y="9"/>
                    </a:lnTo>
                    <a:lnTo>
                      <a:pt x="11" y="9"/>
                    </a:lnTo>
                    <a:lnTo>
                      <a:pt x="11"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1" name="Freeform 1670"/>
              <p:cNvSpPr>
                <a:spLocks/>
              </p:cNvSpPr>
              <p:nvPr/>
            </p:nvSpPr>
            <p:spPr bwMode="auto">
              <a:xfrm>
                <a:off x="1830" y="3295"/>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4 w 11"/>
                  <a:gd name="T11" fmla="*/ 8 h 8"/>
                  <a:gd name="T12" fmla="*/ 4 w 11"/>
                  <a:gd name="T13" fmla="*/ 8 h 8"/>
                  <a:gd name="T14" fmla="*/ 8 w 11"/>
                  <a:gd name="T15" fmla="*/ 8 h 8"/>
                  <a:gd name="T16" fmla="*/ 8 w 11"/>
                  <a:gd name="T17" fmla="*/ 8 h 8"/>
                  <a:gd name="T18" fmla="*/ 11 w 11"/>
                  <a:gd name="T19" fmla="*/ 8 h 8"/>
                  <a:gd name="T20" fmla="*/ 11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8 w 11"/>
                  <a:gd name="T37" fmla="*/ 0 h 8"/>
                  <a:gd name="T38" fmla="*/ 8 w 11"/>
                  <a:gd name="T39" fmla="*/ 0 h 8"/>
                  <a:gd name="T40" fmla="*/ 8 w 11"/>
                  <a:gd name="T41" fmla="*/ 0 h 8"/>
                  <a:gd name="T42" fmla="*/ 4 w 11"/>
                  <a:gd name="T43" fmla="*/ 0 h 8"/>
                  <a:gd name="T44" fmla="*/ 4 w 11"/>
                  <a:gd name="T45" fmla="*/ 0 h 8"/>
                  <a:gd name="T46" fmla="*/ 4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w 11"/>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8"/>
                  <a:gd name="T92" fmla="*/ 11 w 11"/>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8">
                    <a:moveTo>
                      <a:pt x="0" y="4"/>
                    </a:moveTo>
                    <a:lnTo>
                      <a:pt x="0" y="4"/>
                    </a:lnTo>
                    <a:lnTo>
                      <a:pt x="0" y="8"/>
                    </a:lnTo>
                    <a:lnTo>
                      <a:pt x="4" y="8"/>
                    </a:lnTo>
                    <a:lnTo>
                      <a:pt x="8" y="8"/>
                    </a:lnTo>
                    <a:lnTo>
                      <a:pt x="11" y="8"/>
                    </a:lnTo>
                    <a:lnTo>
                      <a:pt x="11"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2" name="Freeform 1671"/>
              <p:cNvSpPr>
                <a:spLocks/>
              </p:cNvSpPr>
              <p:nvPr/>
            </p:nvSpPr>
            <p:spPr bwMode="auto">
              <a:xfrm>
                <a:off x="1868" y="3329"/>
                <a:ext cx="15" cy="8"/>
              </a:xfrm>
              <a:custGeom>
                <a:avLst/>
                <a:gdLst>
                  <a:gd name="T0" fmla="*/ 4 w 15"/>
                  <a:gd name="T1" fmla="*/ 4 h 8"/>
                  <a:gd name="T2" fmla="*/ 4 w 15"/>
                  <a:gd name="T3" fmla="*/ 4 h 8"/>
                  <a:gd name="T4" fmla="*/ 4 w 15"/>
                  <a:gd name="T5" fmla="*/ 4 h 8"/>
                  <a:gd name="T6" fmla="*/ 4 w 15"/>
                  <a:gd name="T7" fmla="*/ 4 h 8"/>
                  <a:gd name="T8" fmla="*/ 4 w 15"/>
                  <a:gd name="T9" fmla="*/ 8 h 8"/>
                  <a:gd name="T10" fmla="*/ 4 w 15"/>
                  <a:gd name="T11" fmla="*/ 8 h 8"/>
                  <a:gd name="T12" fmla="*/ 4 w 15"/>
                  <a:gd name="T13" fmla="*/ 8 h 8"/>
                  <a:gd name="T14" fmla="*/ 4 w 15"/>
                  <a:gd name="T15" fmla="*/ 8 h 8"/>
                  <a:gd name="T16" fmla="*/ 7 w 15"/>
                  <a:gd name="T17" fmla="*/ 8 h 8"/>
                  <a:gd name="T18" fmla="*/ 7 w 15"/>
                  <a:gd name="T19" fmla="*/ 8 h 8"/>
                  <a:gd name="T20" fmla="*/ 7 w 15"/>
                  <a:gd name="T21" fmla="*/ 8 h 8"/>
                  <a:gd name="T22" fmla="*/ 11 w 15"/>
                  <a:gd name="T23" fmla="*/ 8 h 8"/>
                  <a:gd name="T24" fmla="*/ 11 w 15"/>
                  <a:gd name="T25" fmla="*/ 8 h 8"/>
                  <a:gd name="T26" fmla="*/ 11 w 15"/>
                  <a:gd name="T27" fmla="*/ 8 h 8"/>
                  <a:gd name="T28" fmla="*/ 11 w 15"/>
                  <a:gd name="T29" fmla="*/ 4 h 8"/>
                  <a:gd name="T30" fmla="*/ 15 w 15"/>
                  <a:gd name="T31" fmla="*/ 4 h 8"/>
                  <a:gd name="T32" fmla="*/ 15 w 15"/>
                  <a:gd name="T33" fmla="*/ 4 h 8"/>
                  <a:gd name="T34" fmla="*/ 11 w 15"/>
                  <a:gd name="T35" fmla="*/ 0 h 8"/>
                  <a:gd name="T36" fmla="*/ 11 w 15"/>
                  <a:gd name="T37" fmla="*/ 0 h 8"/>
                  <a:gd name="T38" fmla="*/ 11 w 15"/>
                  <a:gd name="T39" fmla="*/ 0 h 8"/>
                  <a:gd name="T40" fmla="*/ 11 w 15"/>
                  <a:gd name="T41" fmla="*/ 0 h 8"/>
                  <a:gd name="T42" fmla="*/ 7 w 15"/>
                  <a:gd name="T43" fmla="*/ 0 h 8"/>
                  <a:gd name="T44" fmla="*/ 7 w 15"/>
                  <a:gd name="T45" fmla="*/ 0 h 8"/>
                  <a:gd name="T46" fmla="*/ 7 w 15"/>
                  <a:gd name="T47" fmla="*/ 0 h 8"/>
                  <a:gd name="T48" fmla="*/ 4 w 15"/>
                  <a:gd name="T49" fmla="*/ 0 h 8"/>
                  <a:gd name="T50" fmla="*/ 4 w 15"/>
                  <a:gd name="T51" fmla="*/ 0 h 8"/>
                  <a:gd name="T52" fmla="*/ 4 w 15"/>
                  <a:gd name="T53" fmla="*/ 0 h 8"/>
                  <a:gd name="T54" fmla="*/ 4 w 15"/>
                  <a:gd name="T55" fmla="*/ 0 h 8"/>
                  <a:gd name="T56" fmla="*/ 4 w 15"/>
                  <a:gd name="T57" fmla="*/ 0 h 8"/>
                  <a:gd name="T58" fmla="*/ 0 w 15"/>
                  <a:gd name="T59" fmla="*/ 0 h 8"/>
                  <a:gd name="T60" fmla="*/ 0 w 15"/>
                  <a:gd name="T61" fmla="*/ 4 h 8"/>
                  <a:gd name="T62" fmla="*/ 4 w 15"/>
                  <a:gd name="T63" fmla="*/ 4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8"/>
                  <a:gd name="T98" fmla="*/ 15 w 15"/>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8">
                    <a:moveTo>
                      <a:pt x="4" y="4"/>
                    </a:moveTo>
                    <a:lnTo>
                      <a:pt x="4" y="4"/>
                    </a:lnTo>
                    <a:lnTo>
                      <a:pt x="4" y="8"/>
                    </a:lnTo>
                    <a:lnTo>
                      <a:pt x="7" y="8"/>
                    </a:lnTo>
                    <a:lnTo>
                      <a:pt x="11" y="8"/>
                    </a:lnTo>
                    <a:lnTo>
                      <a:pt x="11" y="4"/>
                    </a:lnTo>
                    <a:lnTo>
                      <a:pt x="15" y="4"/>
                    </a:lnTo>
                    <a:lnTo>
                      <a:pt x="11" y="0"/>
                    </a:lnTo>
                    <a:lnTo>
                      <a:pt x="7" y="0"/>
                    </a:lnTo>
                    <a:lnTo>
                      <a:pt x="4" y="0"/>
                    </a:lnTo>
                    <a:lnTo>
                      <a:pt x="0" y="0"/>
                    </a:lnTo>
                    <a:lnTo>
                      <a:pt x="0"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3" name="Freeform 1672"/>
              <p:cNvSpPr>
                <a:spLocks/>
              </p:cNvSpPr>
              <p:nvPr/>
            </p:nvSpPr>
            <p:spPr bwMode="auto">
              <a:xfrm>
                <a:off x="1857" y="3312"/>
                <a:ext cx="11" cy="17"/>
              </a:xfrm>
              <a:custGeom>
                <a:avLst/>
                <a:gdLst>
                  <a:gd name="T0" fmla="*/ 3 w 11"/>
                  <a:gd name="T1" fmla="*/ 0 h 17"/>
                  <a:gd name="T2" fmla="*/ 3 w 11"/>
                  <a:gd name="T3" fmla="*/ 0 h 17"/>
                  <a:gd name="T4" fmla="*/ 3 w 11"/>
                  <a:gd name="T5" fmla="*/ 0 h 17"/>
                  <a:gd name="T6" fmla="*/ 3 w 11"/>
                  <a:gd name="T7" fmla="*/ 0 h 17"/>
                  <a:gd name="T8" fmla="*/ 7 w 11"/>
                  <a:gd name="T9" fmla="*/ 0 h 17"/>
                  <a:gd name="T10" fmla="*/ 7 w 11"/>
                  <a:gd name="T11" fmla="*/ 0 h 17"/>
                  <a:gd name="T12" fmla="*/ 11 w 11"/>
                  <a:gd name="T13" fmla="*/ 4 h 17"/>
                  <a:gd name="T14" fmla="*/ 11 w 11"/>
                  <a:gd name="T15" fmla="*/ 4 h 17"/>
                  <a:gd name="T16" fmla="*/ 11 w 11"/>
                  <a:gd name="T17" fmla="*/ 4 h 17"/>
                  <a:gd name="T18" fmla="*/ 11 w 11"/>
                  <a:gd name="T19" fmla="*/ 8 h 17"/>
                  <a:gd name="T20" fmla="*/ 11 w 11"/>
                  <a:gd name="T21" fmla="*/ 8 h 17"/>
                  <a:gd name="T22" fmla="*/ 11 w 11"/>
                  <a:gd name="T23" fmla="*/ 12 h 17"/>
                  <a:gd name="T24" fmla="*/ 11 w 11"/>
                  <a:gd name="T25" fmla="*/ 12 h 17"/>
                  <a:gd name="T26" fmla="*/ 11 w 11"/>
                  <a:gd name="T27" fmla="*/ 12 h 17"/>
                  <a:gd name="T28" fmla="*/ 11 w 11"/>
                  <a:gd name="T29" fmla="*/ 17 h 17"/>
                  <a:gd name="T30" fmla="*/ 11 w 11"/>
                  <a:gd name="T31" fmla="*/ 17 h 17"/>
                  <a:gd name="T32" fmla="*/ 11 w 11"/>
                  <a:gd name="T33" fmla="*/ 17 h 17"/>
                  <a:gd name="T34" fmla="*/ 7 w 11"/>
                  <a:gd name="T35" fmla="*/ 17 h 17"/>
                  <a:gd name="T36" fmla="*/ 7 w 11"/>
                  <a:gd name="T37" fmla="*/ 17 h 17"/>
                  <a:gd name="T38" fmla="*/ 7 w 11"/>
                  <a:gd name="T39" fmla="*/ 17 h 17"/>
                  <a:gd name="T40" fmla="*/ 3 w 11"/>
                  <a:gd name="T41" fmla="*/ 17 h 17"/>
                  <a:gd name="T42" fmla="*/ 3 w 11"/>
                  <a:gd name="T43" fmla="*/ 17 h 17"/>
                  <a:gd name="T44" fmla="*/ 3 w 11"/>
                  <a:gd name="T45" fmla="*/ 12 h 17"/>
                  <a:gd name="T46" fmla="*/ 0 w 11"/>
                  <a:gd name="T47" fmla="*/ 12 h 17"/>
                  <a:gd name="T48" fmla="*/ 0 w 11"/>
                  <a:gd name="T49" fmla="*/ 12 h 17"/>
                  <a:gd name="T50" fmla="*/ 0 w 11"/>
                  <a:gd name="T51" fmla="*/ 12 h 17"/>
                  <a:gd name="T52" fmla="*/ 0 w 11"/>
                  <a:gd name="T53" fmla="*/ 8 h 17"/>
                  <a:gd name="T54" fmla="*/ 0 w 11"/>
                  <a:gd name="T55" fmla="*/ 8 h 17"/>
                  <a:gd name="T56" fmla="*/ 0 w 11"/>
                  <a:gd name="T57" fmla="*/ 4 h 17"/>
                  <a:gd name="T58" fmla="*/ 0 w 11"/>
                  <a:gd name="T59" fmla="*/ 0 h 17"/>
                  <a:gd name="T60" fmla="*/ 3 w 11"/>
                  <a:gd name="T61" fmla="*/ 0 h 17"/>
                  <a:gd name="T62" fmla="*/ 3 w 11"/>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7"/>
                  <a:gd name="T98" fmla="*/ 11 w 11"/>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7">
                    <a:moveTo>
                      <a:pt x="3" y="0"/>
                    </a:moveTo>
                    <a:lnTo>
                      <a:pt x="3" y="0"/>
                    </a:lnTo>
                    <a:lnTo>
                      <a:pt x="7" y="0"/>
                    </a:lnTo>
                    <a:lnTo>
                      <a:pt x="11" y="4"/>
                    </a:lnTo>
                    <a:lnTo>
                      <a:pt x="11" y="8"/>
                    </a:lnTo>
                    <a:lnTo>
                      <a:pt x="11" y="12"/>
                    </a:lnTo>
                    <a:lnTo>
                      <a:pt x="11" y="17"/>
                    </a:lnTo>
                    <a:lnTo>
                      <a:pt x="7" y="17"/>
                    </a:lnTo>
                    <a:lnTo>
                      <a:pt x="3" y="17"/>
                    </a:lnTo>
                    <a:lnTo>
                      <a:pt x="3" y="12"/>
                    </a:lnTo>
                    <a:lnTo>
                      <a:pt x="0" y="12"/>
                    </a:lnTo>
                    <a:lnTo>
                      <a:pt x="0" y="8"/>
                    </a:lnTo>
                    <a:lnTo>
                      <a:pt x="0" y="4"/>
                    </a:lnTo>
                    <a:lnTo>
                      <a:pt x="0" y="0"/>
                    </a:lnTo>
                    <a:lnTo>
                      <a:pt x="3"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4" name="Freeform 1673"/>
              <p:cNvSpPr>
                <a:spLocks/>
              </p:cNvSpPr>
              <p:nvPr/>
            </p:nvSpPr>
            <p:spPr bwMode="auto">
              <a:xfrm>
                <a:off x="2015" y="3524"/>
                <a:ext cx="15" cy="12"/>
              </a:xfrm>
              <a:custGeom>
                <a:avLst/>
                <a:gdLst>
                  <a:gd name="T0" fmla="*/ 0 w 15"/>
                  <a:gd name="T1" fmla="*/ 4 h 12"/>
                  <a:gd name="T2" fmla="*/ 0 w 15"/>
                  <a:gd name="T3" fmla="*/ 4 h 12"/>
                  <a:gd name="T4" fmla="*/ 0 w 15"/>
                  <a:gd name="T5" fmla="*/ 8 h 12"/>
                  <a:gd name="T6" fmla="*/ 0 w 15"/>
                  <a:gd name="T7" fmla="*/ 8 h 12"/>
                  <a:gd name="T8" fmla="*/ 4 w 15"/>
                  <a:gd name="T9" fmla="*/ 12 h 12"/>
                  <a:gd name="T10" fmla="*/ 4 w 15"/>
                  <a:gd name="T11" fmla="*/ 12 h 12"/>
                  <a:gd name="T12" fmla="*/ 4 w 15"/>
                  <a:gd name="T13" fmla="*/ 12 h 12"/>
                  <a:gd name="T14" fmla="*/ 7 w 15"/>
                  <a:gd name="T15" fmla="*/ 12 h 12"/>
                  <a:gd name="T16" fmla="*/ 7 w 15"/>
                  <a:gd name="T17" fmla="*/ 12 h 12"/>
                  <a:gd name="T18" fmla="*/ 11 w 15"/>
                  <a:gd name="T19" fmla="*/ 12 h 12"/>
                  <a:gd name="T20" fmla="*/ 11 w 15"/>
                  <a:gd name="T21" fmla="*/ 12 h 12"/>
                  <a:gd name="T22" fmla="*/ 11 w 15"/>
                  <a:gd name="T23" fmla="*/ 12 h 12"/>
                  <a:gd name="T24" fmla="*/ 15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5 w 15"/>
                  <a:gd name="T41" fmla="*/ 0 h 12"/>
                  <a:gd name="T42" fmla="*/ 15 w 15"/>
                  <a:gd name="T43" fmla="*/ 0 h 12"/>
                  <a:gd name="T44" fmla="*/ 11 w 15"/>
                  <a:gd name="T45" fmla="*/ 0 h 12"/>
                  <a:gd name="T46" fmla="*/ 7 w 15"/>
                  <a:gd name="T47" fmla="*/ 0 h 12"/>
                  <a:gd name="T48" fmla="*/ 7 w 15"/>
                  <a:gd name="T49" fmla="*/ 0 h 12"/>
                  <a:gd name="T50" fmla="*/ 4 w 15"/>
                  <a:gd name="T51" fmla="*/ 0 h 12"/>
                  <a:gd name="T52" fmla="*/ 4 w 15"/>
                  <a:gd name="T53" fmla="*/ 0 h 12"/>
                  <a:gd name="T54" fmla="*/ 4 w 15"/>
                  <a:gd name="T55" fmla="*/ 0 h 12"/>
                  <a:gd name="T56" fmla="*/ 4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4" y="12"/>
                    </a:lnTo>
                    <a:lnTo>
                      <a:pt x="7" y="12"/>
                    </a:lnTo>
                    <a:lnTo>
                      <a:pt x="11" y="12"/>
                    </a:lnTo>
                    <a:lnTo>
                      <a:pt x="15" y="12"/>
                    </a:lnTo>
                    <a:lnTo>
                      <a:pt x="15" y="8"/>
                    </a:lnTo>
                    <a:lnTo>
                      <a:pt x="15" y="4"/>
                    </a:lnTo>
                    <a:lnTo>
                      <a:pt x="15" y="0"/>
                    </a:lnTo>
                    <a:lnTo>
                      <a:pt x="11" y="0"/>
                    </a:lnTo>
                    <a:lnTo>
                      <a:pt x="7"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5" name="Freeform 1674"/>
              <p:cNvSpPr>
                <a:spLocks/>
              </p:cNvSpPr>
              <p:nvPr/>
            </p:nvSpPr>
            <p:spPr bwMode="auto">
              <a:xfrm>
                <a:off x="2022" y="3435"/>
                <a:ext cx="16" cy="12"/>
              </a:xfrm>
              <a:custGeom>
                <a:avLst/>
                <a:gdLst>
                  <a:gd name="T0" fmla="*/ 0 w 16"/>
                  <a:gd name="T1" fmla="*/ 4 h 12"/>
                  <a:gd name="T2" fmla="*/ 0 w 16"/>
                  <a:gd name="T3" fmla="*/ 4 h 12"/>
                  <a:gd name="T4" fmla="*/ 0 w 16"/>
                  <a:gd name="T5" fmla="*/ 4 h 12"/>
                  <a:gd name="T6" fmla="*/ 0 w 16"/>
                  <a:gd name="T7" fmla="*/ 8 h 12"/>
                  <a:gd name="T8" fmla="*/ 4 w 16"/>
                  <a:gd name="T9" fmla="*/ 8 h 12"/>
                  <a:gd name="T10" fmla="*/ 4 w 16"/>
                  <a:gd name="T11" fmla="*/ 12 h 12"/>
                  <a:gd name="T12" fmla="*/ 4 w 16"/>
                  <a:gd name="T13" fmla="*/ 12 h 12"/>
                  <a:gd name="T14" fmla="*/ 8 w 16"/>
                  <a:gd name="T15" fmla="*/ 12 h 12"/>
                  <a:gd name="T16" fmla="*/ 8 w 16"/>
                  <a:gd name="T17" fmla="*/ 12 h 12"/>
                  <a:gd name="T18" fmla="*/ 8 w 16"/>
                  <a:gd name="T19" fmla="*/ 12 h 12"/>
                  <a:gd name="T20" fmla="*/ 12 w 16"/>
                  <a:gd name="T21" fmla="*/ 12 h 12"/>
                  <a:gd name="T22" fmla="*/ 12 w 16"/>
                  <a:gd name="T23" fmla="*/ 12 h 12"/>
                  <a:gd name="T24" fmla="*/ 16 w 16"/>
                  <a:gd name="T25" fmla="*/ 12 h 12"/>
                  <a:gd name="T26" fmla="*/ 16 w 16"/>
                  <a:gd name="T27" fmla="*/ 8 h 12"/>
                  <a:gd name="T28" fmla="*/ 16 w 16"/>
                  <a:gd name="T29" fmla="*/ 8 h 12"/>
                  <a:gd name="T30" fmla="*/ 16 w 16"/>
                  <a:gd name="T31" fmla="*/ 8 h 12"/>
                  <a:gd name="T32" fmla="*/ 16 w 16"/>
                  <a:gd name="T33" fmla="*/ 4 h 12"/>
                  <a:gd name="T34" fmla="*/ 16 w 16"/>
                  <a:gd name="T35" fmla="*/ 4 h 12"/>
                  <a:gd name="T36" fmla="*/ 16 w 16"/>
                  <a:gd name="T37" fmla="*/ 4 h 12"/>
                  <a:gd name="T38" fmla="*/ 16 w 16"/>
                  <a:gd name="T39" fmla="*/ 0 h 12"/>
                  <a:gd name="T40" fmla="*/ 16 w 16"/>
                  <a:gd name="T41" fmla="*/ 0 h 12"/>
                  <a:gd name="T42" fmla="*/ 12 w 16"/>
                  <a:gd name="T43" fmla="*/ 0 h 12"/>
                  <a:gd name="T44" fmla="*/ 12 w 16"/>
                  <a:gd name="T45" fmla="*/ 0 h 12"/>
                  <a:gd name="T46" fmla="*/ 8 w 16"/>
                  <a:gd name="T47" fmla="*/ 0 h 12"/>
                  <a:gd name="T48" fmla="*/ 8 w 16"/>
                  <a:gd name="T49" fmla="*/ 0 h 12"/>
                  <a:gd name="T50" fmla="*/ 4 w 16"/>
                  <a:gd name="T51" fmla="*/ 0 h 12"/>
                  <a:gd name="T52" fmla="*/ 4 w 16"/>
                  <a:gd name="T53" fmla="*/ 0 h 12"/>
                  <a:gd name="T54" fmla="*/ 4 w 16"/>
                  <a:gd name="T55" fmla="*/ 0 h 12"/>
                  <a:gd name="T56" fmla="*/ 0 w 16"/>
                  <a:gd name="T57" fmla="*/ 0 h 12"/>
                  <a:gd name="T58" fmla="*/ 0 w 16"/>
                  <a:gd name="T59" fmla="*/ 0 h 12"/>
                  <a:gd name="T60" fmla="*/ 0 w 16"/>
                  <a:gd name="T61" fmla="*/ 4 h 12"/>
                  <a:gd name="T62" fmla="*/ 0 w 16"/>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0" y="4"/>
                    </a:moveTo>
                    <a:lnTo>
                      <a:pt x="0" y="4"/>
                    </a:lnTo>
                    <a:lnTo>
                      <a:pt x="0" y="8"/>
                    </a:lnTo>
                    <a:lnTo>
                      <a:pt x="4" y="8"/>
                    </a:lnTo>
                    <a:lnTo>
                      <a:pt x="4" y="12"/>
                    </a:lnTo>
                    <a:lnTo>
                      <a:pt x="8" y="12"/>
                    </a:lnTo>
                    <a:lnTo>
                      <a:pt x="12" y="12"/>
                    </a:lnTo>
                    <a:lnTo>
                      <a:pt x="16" y="12"/>
                    </a:lnTo>
                    <a:lnTo>
                      <a:pt x="16" y="8"/>
                    </a:lnTo>
                    <a:lnTo>
                      <a:pt x="16" y="4"/>
                    </a:lnTo>
                    <a:lnTo>
                      <a:pt x="16"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6" name="Freeform 1675"/>
              <p:cNvSpPr>
                <a:spLocks/>
              </p:cNvSpPr>
              <p:nvPr/>
            </p:nvSpPr>
            <p:spPr bwMode="auto">
              <a:xfrm>
                <a:off x="2038" y="3545"/>
                <a:ext cx="18" cy="13"/>
              </a:xfrm>
              <a:custGeom>
                <a:avLst/>
                <a:gdLst>
                  <a:gd name="T0" fmla="*/ 0 w 18"/>
                  <a:gd name="T1" fmla="*/ 4 h 13"/>
                  <a:gd name="T2" fmla="*/ 0 w 18"/>
                  <a:gd name="T3" fmla="*/ 4 h 13"/>
                  <a:gd name="T4" fmla="*/ 0 w 18"/>
                  <a:gd name="T5" fmla="*/ 8 h 13"/>
                  <a:gd name="T6" fmla="*/ 3 w 18"/>
                  <a:gd name="T7" fmla="*/ 8 h 13"/>
                  <a:gd name="T8" fmla="*/ 3 w 18"/>
                  <a:gd name="T9" fmla="*/ 13 h 13"/>
                  <a:gd name="T10" fmla="*/ 3 w 18"/>
                  <a:gd name="T11" fmla="*/ 13 h 13"/>
                  <a:gd name="T12" fmla="*/ 3 w 18"/>
                  <a:gd name="T13" fmla="*/ 13 h 13"/>
                  <a:gd name="T14" fmla="*/ 7 w 18"/>
                  <a:gd name="T15" fmla="*/ 13 h 13"/>
                  <a:gd name="T16" fmla="*/ 7 w 18"/>
                  <a:gd name="T17" fmla="*/ 13 h 13"/>
                  <a:gd name="T18" fmla="*/ 11 w 18"/>
                  <a:gd name="T19" fmla="*/ 13 h 13"/>
                  <a:gd name="T20" fmla="*/ 11 w 18"/>
                  <a:gd name="T21" fmla="*/ 13 h 13"/>
                  <a:gd name="T22" fmla="*/ 11 w 18"/>
                  <a:gd name="T23" fmla="*/ 13 h 13"/>
                  <a:gd name="T24" fmla="*/ 15 w 18"/>
                  <a:gd name="T25" fmla="*/ 13 h 13"/>
                  <a:gd name="T26" fmla="*/ 15 w 18"/>
                  <a:gd name="T27" fmla="*/ 13 h 13"/>
                  <a:gd name="T28" fmla="*/ 15 w 18"/>
                  <a:gd name="T29" fmla="*/ 8 h 13"/>
                  <a:gd name="T30" fmla="*/ 18 w 18"/>
                  <a:gd name="T31" fmla="*/ 8 h 13"/>
                  <a:gd name="T32" fmla="*/ 18 w 18"/>
                  <a:gd name="T33" fmla="*/ 8 h 13"/>
                  <a:gd name="T34" fmla="*/ 15 w 18"/>
                  <a:gd name="T35" fmla="*/ 4 h 13"/>
                  <a:gd name="T36" fmla="*/ 15 w 18"/>
                  <a:gd name="T37" fmla="*/ 4 h 13"/>
                  <a:gd name="T38" fmla="*/ 15 w 18"/>
                  <a:gd name="T39" fmla="*/ 4 h 13"/>
                  <a:gd name="T40" fmla="*/ 15 w 18"/>
                  <a:gd name="T41" fmla="*/ 0 h 13"/>
                  <a:gd name="T42" fmla="*/ 15 w 18"/>
                  <a:gd name="T43" fmla="*/ 0 h 13"/>
                  <a:gd name="T44" fmla="*/ 11 w 18"/>
                  <a:gd name="T45" fmla="*/ 0 h 13"/>
                  <a:gd name="T46" fmla="*/ 7 w 18"/>
                  <a:gd name="T47" fmla="*/ 0 h 13"/>
                  <a:gd name="T48" fmla="*/ 7 w 18"/>
                  <a:gd name="T49" fmla="*/ 0 h 13"/>
                  <a:gd name="T50" fmla="*/ 7 w 18"/>
                  <a:gd name="T51" fmla="*/ 0 h 13"/>
                  <a:gd name="T52" fmla="*/ 3 w 18"/>
                  <a:gd name="T53" fmla="*/ 0 h 13"/>
                  <a:gd name="T54" fmla="*/ 3 w 18"/>
                  <a:gd name="T55" fmla="*/ 0 h 13"/>
                  <a:gd name="T56" fmla="*/ 3 w 18"/>
                  <a:gd name="T57" fmla="*/ 0 h 13"/>
                  <a:gd name="T58" fmla="*/ 0 w 18"/>
                  <a:gd name="T59" fmla="*/ 4 h 13"/>
                  <a:gd name="T60" fmla="*/ 0 w 18"/>
                  <a:gd name="T61" fmla="*/ 4 h 13"/>
                  <a:gd name="T62" fmla="*/ 0 w 18"/>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3"/>
                  <a:gd name="T98" fmla="*/ 18 w 18"/>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3">
                    <a:moveTo>
                      <a:pt x="0" y="4"/>
                    </a:moveTo>
                    <a:lnTo>
                      <a:pt x="0" y="4"/>
                    </a:lnTo>
                    <a:lnTo>
                      <a:pt x="0" y="8"/>
                    </a:lnTo>
                    <a:lnTo>
                      <a:pt x="3" y="8"/>
                    </a:lnTo>
                    <a:lnTo>
                      <a:pt x="3" y="13"/>
                    </a:lnTo>
                    <a:lnTo>
                      <a:pt x="7" y="13"/>
                    </a:lnTo>
                    <a:lnTo>
                      <a:pt x="11" y="13"/>
                    </a:lnTo>
                    <a:lnTo>
                      <a:pt x="15" y="13"/>
                    </a:lnTo>
                    <a:lnTo>
                      <a:pt x="15" y="8"/>
                    </a:lnTo>
                    <a:lnTo>
                      <a:pt x="18" y="8"/>
                    </a:lnTo>
                    <a:lnTo>
                      <a:pt x="15" y="4"/>
                    </a:lnTo>
                    <a:lnTo>
                      <a:pt x="15" y="0"/>
                    </a:lnTo>
                    <a:lnTo>
                      <a:pt x="11" y="0"/>
                    </a:lnTo>
                    <a:lnTo>
                      <a:pt x="7" y="0"/>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7" name="Freeform 1676"/>
              <p:cNvSpPr>
                <a:spLocks/>
              </p:cNvSpPr>
              <p:nvPr/>
            </p:nvSpPr>
            <p:spPr bwMode="auto">
              <a:xfrm>
                <a:off x="2045" y="3558"/>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0 w 15"/>
                  <a:gd name="T11" fmla="*/ 12 h 12"/>
                  <a:gd name="T12" fmla="*/ 4 w 15"/>
                  <a:gd name="T13" fmla="*/ 12 h 12"/>
                  <a:gd name="T14" fmla="*/ 4 w 15"/>
                  <a:gd name="T15" fmla="*/ 12 h 12"/>
                  <a:gd name="T16" fmla="*/ 4 w 15"/>
                  <a:gd name="T17" fmla="*/ 12 h 12"/>
                  <a:gd name="T18" fmla="*/ 8 w 15"/>
                  <a:gd name="T19" fmla="*/ 12 h 12"/>
                  <a:gd name="T20" fmla="*/ 8 w 15"/>
                  <a:gd name="T21" fmla="*/ 12 h 12"/>
                  <a:gd name="T22" fmla="*/ 11 w 15"/>
                  <a:gd name="T23" fmla="*/ 12 h 12"/>
                  <a:gd name="T24" fmla="*/ 11 w 15"/>
                  <a:gd name="T25" fmla="*/ 12 h 12"/>
                  <a:gd name="T26" fmla="*/ 11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1 w 15"/>
                  <a:gd name="T39" fmla="*/ 4 h 12"/>
                  <a:gd name="T40" fmla="*/ 11 w 15"/>
                  <a:gd name="T41" fmla="*/ 4 h 12"/>
                  <a:gd name="T42" fmla="*/ 11 w 15"/>
                  <a:gd name="T43" fmla="*/ 0 h 12"/>
                  <a:gd name="T44" fmla="*/ 8 w 15"/>
                  <a:gd name="T45" fmla="*/ 0 h 12"/>
                  <a:gd name="T46" fmla="*/ 4 w 15"/>
                  <a:gd name="T47" fmla="*/ 0 h 12"/>
                  <a:gd name="T48" fmla="*/ 4 w 15"/>
                  <a:gd name="T49" fmla="*/ 0 h 12"/>
                  <a:gd name="T50" fmla="*/ 4 w 15"/>
                  <a:gd name="T51" fmla="*/ 0 h 12"/>
                  <a:gd name="T52" fmla="*/ 0 w 15"/>
                  <a:gd name="T53" fmla="*/ 0 h 12"/>
                  <a:gd name="T54" fmla="*/ 0 w 15"/>
                  <a:gd name="T55" fmla="*/ 0 h 12"/>
                  <a:gd name="T56" fmla="*/ 0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4" y="12"/>
                    </a:lnTo>
                    <a:lnTo>
                      <a:pt x="8" y="12"/>
                    </a:lnTo>
                    <a:lnTo>
                      <a:pt x="11" y="12"/>
                    </a:lnTo>
                    <a:lnTo>
                      <a:pt x="15" y="8"/>
                    </a:lnTo>
                    <a:lnTo>
                      <a:pt x="15" y="4"/>
                    </a:lnTo>
                    <a:lnTo>
                      <a:pt x="11" y="4"/>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8" name="Freeform 1677"/>
              <p:cNvSpPr>
                <a:spLocks/>
              </p:cNvSpPr>
              <p:nvPr/>
            </p:nvSpPr>
            <p:spPr bwMode="auto">
              <a:xfrm>
                <a:off x="2060" y="3566"/>
                <a:ext cx="19" cy="13"/>
              </a:xfrm>
              <a:custGeom>
                <a:avLst/>
                <a:gdLst>
                  <a:gd name="T0" fmla="*/ 0 w 19"/>
                  <a:gd name="T1" fmla="*/ 4 h 13"/>
                  <a:gd name="T2" fmla="*/ 0 w 19"/>
                  <a:gd name="T3" fmla="*/ 4 h 13"/>
                  <a:gd name="T4" fmla="*/ 0 w 19"/>
                  <a:gd name="T5" fmla="*/ 9 h 13"/>
                  <a:gd name="T6" fmla="*/ 4 w 19"/>
                  <a:gd name="T7" fmla="*/ 9 h 13"/>
                  <a:gd name="T8" fmla="*/ 4 w 19"/>
                  <a:gd name="T9" fmla="*/ 13 h 13"/>
                  <a:gd name="T10" fmla="*/ 4 w 19"/>
                  <a:gd name="T11" fmla="*/ 13 h 13"/>
                  <a:gd name="T12" fmla="*/ 4 w 19"/>
                  <a:gd name="T13" fmla="*/ 13 h 13"/>
                  <a:gd name="T14" fmla="*/ 8 w 19"/>
                  <a:gd name="T15" fmla="*/ 13 h 13"/>
                  <a:gd name="T16" fmla="*/ 8 w 19"/>
                  <a:gd name="T17" fmla="*/ 13 h 13"/>
                  <a:gd name="T18" fmla="*/ 11 w 19"/>
                  <a:gd name="T19" fmla="*/ 13 h 13"/>
                  <a:gd name="T20" fmla="*/ 11 w 19"/>
                  <a:gd name="T21" fmla="*/ 13 h 13"/>
                  <a:gd name="T22" fmla="*/ 15 w 19"/>
                  <a:gd name="T23" fmla="*/ 13 h 13"/>
                  <a:gd name="T24" fmla="*/ 15 w 19"/>
                  <a:gd name="T25" fmla="*/ 13 h 13"/>
                  <a:gd name="T26" fmla="*/ 15 w 19"/>
                  <a:gd name="T27" fmla="*/ 13 h 13"/>
                  <a:gd name="T28" fmla="*/ 15 w 19"/>
                  <a:gd name="T29" fmla="*/ 9 h 13"/>
                  <a:gd name="T30" fmla="*/ 19 w 19"/>
                  <a:gd name="T31" fmla="*/ 9 h 13"/>
                  <a:gd name="T32" fmla="*/ 19 w 19"/>
                  <a:gd name="T33" fmla="*/ 9 h 13"/>
                  <a:gd name="T34" fmla="*/ 19 w 19"/>
                  <a:gd name="T35" fmla="*/ 4 h 13"/>
                  <a:gd name="T36" fmla="*/ 15 w 19"/>
                  <a:gd name="T37" fmla="*/ 4 h 13"/>
                  <a:gd name="T38" fmla="*/ 15 w 19"/>
                  <a:gd name="T39" fmla="*/ 4 h 13"/>
                  <a:gd name="T40" fmla="*/ 15 w 19"/>
                  <a:gd name="T41" fmla="*/ 4 h 13"/>
                  <a:gd name="T42" fmla="*/ 15 w 19"/>
                  <a:gd name="T43" fmla="*/ 0 h 13"/>
                  <a:gd name="T44" fmla="*/ 11 w 19"/>
                  <a:gd name="T45" fmla="*/ 0 h 13"/>
                  <a:gd name="T46" fmla="*/ 8 w 19"/>
                  <a:gd name="T47" fmla="*/ 0 h 13"/>
                  <a:gd name="T48" fmla="*/ 8 w 19"/>
                  <a:gd name="T49" fmla="*/ 0 h 13"/>
                  <a:gd name="T50" fmla="*/ 8 w 19"/>
                  <a:gd name="T51" fmla="*/ 0 h 13"/>
                  <a:gd name="T52" fmla="*/ 4 w 19"/>
                  <a:gd name="T53" fmla="*/ 0 h 13"/>
                  <a:gd name="T54" fmla="*/ 4 w 19"/>
                  <a:gd name="T55" fmla="*/ 0 h 13"/>
                  <a:gd name="T56" fmla="*/ 4 w 19"/>
                  <a:gd name="T57" fmla="*/ 0 h 13"/>
                  <a:gd name="T58" fmla="*/ 4 w 19"/>
                  <a:gd name="T59" fmla="*/ 4 h 13"/>
                  <a:gd name="T60" fmla="*/ 0 w 19"/>
                  <a:gd name="T61" fmla="*/ 4 h 13"/>
                  <a:gd name="T62" fmla="*/ 0 w 19"/>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3"/>
                  <a:gd name="T98" fmla="*/ 19 w 19"/>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3">
                    <a:moveTo>
                      <a:pt x="0" y="4"/>
                    </a:moveTo>
                    <a:lnTo>
                      <a:pt x="0" y="4"/>
                    </a:lnTo>
                    <a:lnTo>
                      <a:pt x="0" y="9"/>
                    </a:lnTo>
                    <a:lnTo>
                      <a:pt x="4" y="9"/>
                    </a:lnTo>
                    <a:lnTo>
                      <a:pt x="4" y="13"/>
                    </a:lnTo>
                    <a:lnTo>
                      <a:pt x="8" y="13"/>
                    </a:lnTo>
                    <a:lnTo>
                      <a:pt x="11" y="13"/>
                    </a:lnTo>
                    <a:lnTo>
                      <a:pt x="15" y="13"/>
                    </a:lnTo>
                    <a:lnTo>
                      <a:pt x="15" y="9"/>
                    </a:lnTo>
                    <a:lnTo>
                      <a:pt x="19" y="9"/>
                    </a:lnTo>
                    <a:lnTo>
                      <a:pt x="19" y="4"/>
                    </a:lnTo>
                    <a:lnTo>
                      <a:pt x="15" y="4"/>
                    </a:lnTo>
                    <a:lnTo>
                      <a:pt x="15" y="0"/>
                    </a:lnTo>
                    <a:lnTo>
                      <a:pt x="11" y="0"/>
                    </a:lnTo>
                    <a:lnTo>
                      <a:pt x="8" y="0"/>
                    </a:lnTo>
                    <a:lnTo>
                      <a:pt x="4" y="0"/>
                    </a:lnTo>
                    <a:lnTo>
                      <a:pt x="4" y="4"/>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19" name="Freeform 1678"/>
              <p:cNvSpPr>
                <a:spLocks/>
              </p:cNvSpPr>
              <p:nvPr/>
            </p:nvSpPr>
            <p:spPr bwMode="auto">
              <a:xfrm>
                <a:off x="2064" y="3570"/>
                <a:ext cx="19" cy="17"/>
              </a:xfrm>
              <a:custGeom>
                <a:avLst/>
                <a:gdLst>
                  <a:gd name="T0" fmla="*/ 0 w 19"/>
                  <a:gd name="T1" fmla="*/ 5 h 17"/>
                  <a:gd name="T2" fmla="*/ 0 w 19"/>
                  <a:gd name="T3" fmla="*/ 5 h 17"/>
                  <a:gd name="T4" fmla="*/ 0 w 19"/>
                  <a:gd name="T5" fmla="*/ 9 h 17"/>
                  <a:gd name="T6" fmla="*/ 0 w 19"/>
                  <a:gd name="T7" fmla="*/ 9 h 17"/>
                  <a:gd name="T8" fmla="*/ 0 w 19"/>
                  <a:gd name="T9" fmla="*/ 9 h 17"/>
                  <a:gd name="T10" fmla="*/ 4 w 19"/>
                  <a:gd name="T11" fmla="*/ 13 h 17"/>
                  <a:gd name="T12" fmla="*/ 4 w 19"/>
                  <a:gd name="T13" fmla="*/ 13 h 17"/>
                  <a:gd name="T14" fmla="*/ 4 w 19"/>
                  <a:gd name="T15" fmla="*/ 13 h 17"/>
                  <a:gd name="T16" fmla="*/ 4 w 19"/>
                  <a:gd name="T17" fmla="*/ 17 h 17"/>
                  <a:gd name="T18" fmla="*/ 7 w 19"/>
                  <a:gd name="T19" fmla="*/ 17 h 17"/>
                  <a:gd name="T20" fmla="*/ 7 w 19"/>
                  <a:gd name="T21" fmla="*/ 17 h 17"/>
                  <a:gd name="T22" fmla="*/ 11 w 19"/>
                  <a:gd name="T23" fmla="*/ 17 h 17"/>
                  <a:gd name="T24" fmla="*/ 11 w 19"/>
                  <a:gd name="T25" fmla="*/ 17 h 17"/>
                  <a:gd name="T26" fmla="*/ 15 w 19"/>
                  <a:gd name="T27" fmla="*/ 17 h 17"/>
                  <a:gd name="T28" fmla="*/ 15 w 19"/>
                  <a:gd name="T29" fmla="*/ 13 h 17"/>
                  <a:gd name="T30" fmla="*/ 19 w 19"/>
                  <a:gd name="T31" fmla="*/ 13 h 17"/>
                  <a:gd name="T32" fmla="*/ 19 w 19"/>
                  <a:gd name="T33" fmla="*/ 13 h 17"/>
                  <a:gd name="T34" fmla="*/ 19 w 19"/>
                  <a:gd name="T35" fmla="*/ 9 h 17"/>
                  <a:gd name="T36" fmla="*/ 19 w 19"/>
                  <a:gd name="T37" fmla="*/ 9 h 17"/>
                  <a:gd name="T38" fmla="*/ 19 w 19"/>
                  <a:gd name="T39" fmla="*/ 5 h 17"/>
                  <a:gd name="T40" fmla="*/ 19 w 19"/>
                  <a:gd name="T41" fmla="*/ 5 h 17"/>
                  <a:gd name="T42" fmla="*/ 19 w 19"/>
                  <a:gd name="T43" fmla="*/ 5 h 17"/>
                  <a:gd name="T44" fmla="*/ 15 w 19"/>
                  <a:gd name="T45" fmla="*/ 0 h 17"/>
                  <a:gd name="T46" fmla="*/ 15 w 19"/>
                  <a:gd name="T47" fmla="*/ 0 h 17"/>
                  <a:gd name="T48" fmla="*/ 15 w 19"/>
                  <a:gd name="T49" fmla="*/ 0 h 17"/>
                  <a:gd name="T50" fmla="*/ 11 w 19"/>
                  <a:gd name="T51" fmla="*/ 0 h 17"/>
                  <a:gd name="T52" fmla="*/ 7 w 19"/>
                  <a:gd name="T53" fmla="*/ 0 h 17"/>
                  <a:gd name="T54" fmla="*/ 7 w 19"/>
                  <a:gd name="T55" fmla="*/ 0 h 17"/>
                  <a:gd name="T56" fmla="*/ 7 w 19"/>
                  <a:gd name="T57" fmla="*/ 0 h 17"/>
                  <a:gd name="T58" fmla="*/ 4 w 19"/>
                  <a:gd name="T59" fmla="*/ 0 h 17"/>
                  <a:gd name="T60" fmla="*/ 0 w 19"/>
                  <a:gd name="T61" fmla="*/ 0 h 17"/>
                  <a:gd name="T62" fmla="*/ 0 w 19"/>
                  <a:gd name="T63" fmla="*/ 5 h 17"/>
                  <a:gd name="T64" fmla="*/ 0 w 19"/>
                  <a:gd name="T65" fmla="*/ 5 h 17"/>
                  <a:gd name="T66" fmla="*/ 0 w 19"/>
                  <a:gd name="T67" fmla="*/ 5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5"/>
                    </a:moveTo>
                    <a:lnTo>
                      <a:pt x="0" y="5"/>
                    </a:lnTo>
                    <a:lnTo>
                      <a:pt x="0" y="9"/>
                    </a:lnTo>
                    <a:lnTo>
                      <a:pt x="4" y="13"/>
                    </a:lnTo>
                    <a:lnTo>
                      <a:pt x="4" y="17"/>
                    </a:lnTo>
                    <a:lnTo>
                      <a:pt x="7" y="17"/>
                    </a:lnTo>
                    <a:lnTo>
                      <a:pt x="11" y="17"/>
                    </a:lnTo>
                    <a:lnTo>
                      <a:pt x="15" y="17"/>
                    </a:lnTo>
                    <a:lnTo>
                      <a:pt x="15" y="13"/>
                    </a:lnTo>
                    <a:lnTo>
                      <a:pt x="19" y="13"/>
                    </a:lnTo>
                    <a:lnTo>
                      <a:pt x="19" y="9"/>
                    </a:lnTo>
                    <a:lnTo>
                      <a:pt x="19" y="5"/>
                    </a:lnTo>
                    <a:lnTo>
                      <a:pt x="15" y="0"/>
                    </a:lnTo>
                    <a:lnTo>
                      <a:pt x="11" y="0"/>
                    </a:lnTo>
                    <a:lnTo>
                      <a:pt x="7" y="0"/>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0" name="Freeform 1679"/>
              <p:cNvSpPr>
                <a:spLocks/>
              </p:cNvSpPr>
              <p:nvPr/>
            </p:nvSpPr>
            <p:spPr bwMode="auto">
              <a:xfrm>
                <a:off x="2079" y="3583"/>
                <a:ext cx="19" cy="17"/>
              </a:xfrm>
              <a:custGeom>
                <a:avLst/>
                <a:gdLst>
                  <a:gd name="T0" fmla="*/ 0 w 19"/>
                  <a:gd name="T1" fmla="*/ 4 h 17"/>
                  <a:gd name="T2" fmla="*/ 0 w 19"/>
                  <a:gd name="T3" fmla="*/ 4 h 17"/>
                  <a:gd name="T4" fmla="*/ 0 w 19"/>
                  <a:gd name="T5" fmla="*/ 9 h 17"/>
                  <a:gd name="T6" fmla="*/ 0 w 19"/>
                  <a:gd name="T7" fmla="*/ 9 h 17"/>
                  <a:gd name="T8" fmla="*/ 0 w 19"/>
                  <a:gd name="T9" fmla="*/ 13 h 17"/>
                  <a:gd name="T10" fmla="*/ 0 w 19"/>
                  <a:gd name="T11" fmla="*/ 13 h 17"/>
                  <a:gd name="T12" fmla="*/ 0 w 19"/>
                  <a:gd name="T13" fmla="*/ 13 h 17"/>
                  <a:gd name="T14" fmla="*/ 4 w 19"/>
                  <a:gd name="T15" fmla="*/ 13 h 17"/>
                  <a:gd name="T16" fmla="*/ 4 w 19"/>
                  <a:gd name="T17" fmla="*/ 17 h 17"/>
                  <a:gd name="T18" fmla="*/ 4 w 19"/>
                  <a:gd name="T19" fmla="*/ 17 h 17"/>
                  <a:gd name="T20" fmla="*/ 8 w 19"/>
                  <a:gd name="T21" fmla="*/ 17 h 17"/>
                  <a:gd name="T22" fmla="*/ 11 w 19"/>
                  <a:gd name="T23" fmla="*/ 17 h 17"/>
                  <a:gd name="T24" fmla="*/ 11 w 19"/>
                  <a:gd name="T25" fmla="*/ 17 h 17"/>
                  <a:gd name="T26" fmla="*/ 11 w 19"/>
                  <a:gd name="T27" fmla="*/ 17 h 17"/>
                  <a:gd name="T28" fmla="*/ 15 w 19"/>
                  <a:gd name="T29" fmla="*/ 13 h 17"/>
                  <a:gd name="T30" fmla="*/ 15 w 19"/>
                  <a:gd name="T31" fmla="*/ 13 h 17"/>
                  <a:gd name="T32" fmla="*/ 19 w 19"/>
                  <a:gd name="T33" fmla="*/ 13 h 17"/>
                  <a:gd name="T34" fmla="*/ 19 w 19"/>
                  <a:gd name="T35" fmla="*/ 9 h 17"/>
                  <a:gd name="T36" fmla="*/ 19 w 19"/>
                  <a:gd name="T37" fmla="*/ 9 h 17"/>
                  <a:gd name="T38" fmla="*/ 19 w 19"/>
                  <a:gd name="T39" fmla="*/ 4 h 17"/>
                  <a:gd name="T40" fmla="*/ 19 w 19"/>
                  <a:gd name="T41" fmla="*/ 4 h 17"/>
                  <a:gd name="T42" fmla="*/ 15 w 19"/>
                  <a:gd name="T43" fmla="*/ 4 h 17"/>
                  <a:gd name="T44" fmla="*/ 15 w 19"/>
                  <a:gd name="T45" fmla="*/ 0 h 17"/>
                  <a:gd name="T46" fmla="*/ 15 w 19"/>
                  <a:gd name="T47" fmla="*/ 0 h 17"/>
                  <a:gd name="T48" fmla="*/ 11 w 19"/>
                  <a:gd name="T49" fmla="*/ 0 h 17"/>
                  <a:gd name="T50" fmla="*/ 11 w 19"/>
                  <a:gd name="T51" fmla="*/ 0 h 17"/>
                  <a:gd name="T52" fmla="*/ 8 w 19"/>
                  <a:gd name="T53" fmla="*/ 0 h 17"/>
                  <a:gd name="T54" fmla="*/ 8 w 19"/>
                  <a:gd name="T55" fmla="*/ 0 h 17"/>
                  <a:gd name="T56" fmla="*/ 4 w 19"/>
                  <a:gd name="T57" fmla="*/ 0 h 17"/>
                  <a:gd name="T58" fmla="*/ 0 w 19"/>
                  <a:gd name="T59" fmla="*/ 0 h 17"/>
                  <a:gd name="T60" fmla="*/ 0 w 19"/>
                  <a:gd name="T61" fmla="*/ 0 h 17"/>
                  <a:gd name="T62" fmla="*/ 0 w 19"/>
                  <a:gd name="T63" fmla="*/ 4 h 17"/>
                  <a:gd name="T64" fmla="*/ 0 w 19"/>
                  <a:gd name="T65" fmla="*/ 4 h 17"/>
                  <a:gd name="T66" fmla="*/ 0 w 19"/>
                  <a:gd name="T67" fmla="*/ 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4"/>
                    </a:moveTo>
                    <a:lnTo>
                      <a:pt x="0" y="4"/>
                    </a:lnTo>
                    <a:lnTo>
                      <a:pt x="0" y="9"/>
                    </a:lnTo>
                    <a:lnTo>
                      <a:pt x="0" y="13"/>
                    </a:lnTo>
                    <a:lnTo>
                      <a:pt x="4" y="13"/>
                    </a:lnTo>
                    <a:lnTo>
                      <a:pt x="4" y="17"/>
                    </a:lnTo>
                    <a:lnTo>
                      <a:pt x="8" y="17"/>
                    </a:lnTo>
                    <a:lnTo>
                      <a:pt x="11" y="17"/>
                    </a:lnTo>
                    <a:lnTo>
                      <a:pt x="15" y="13"/>
                    </a:lnTo>
                    <a:lnTo>
                      <a:pt x="19" y="13"/>
                    </a:lnTo>
                    <a:lnTo>
                      <a:pt x="19" y="9"/>
                    </a:lnTo>
                    <a:lnTo>
                      <a:pt x="19" y="4"/>
                    </a:lnTo>
                    <a:lnTo>
                      <a:pt x="15" y="4"/>
                    </a:lnTo>
                    <a:lnTo>
                      <a:pt x="15" y="0"/>
                    </a:lnTo>
                    <a:lnTo>
                      <a:pt x="11"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1" name="Freeform 1680"/>
              <p:cNvSpPr>
                <a:spLocks/>
              </p:cNvSpPr>
              <p:nvPr/>
            </p:nvSpPr>
            <p:spPr bwMode="auto">
              <a:xfrm>
                <a:off x="2090" y="3600"/>
                <a:ext cx="27" cy="21"/>
              </a:xfrm>
              <a:custGeom>
                <a:avLst/>
                <a:gdLst>
                  <a:gd name="T0" fmla="*/ 0 w 27"/>
                  <a:gd name="T1" fmla="*/ 4 h 21"/>
                  <a:gd name="T2" fmla="*/ 0 w 27"/>
                  <a:gd name="T3" fmla="*/ 4 h 21"/>
                  <a:gd name="T4" fmla="*/ 0 w 27"/>
                  <a:gd name="T5" fmla="*/ 9 h 21"/>
                  <a:gd name="T6" fmla="*/ 0 w 27"/>
                  <a:gd name="T7" fmla="*/ 9 h 21"/>
                  <a:gd name="T8" fmla="*/ 0 w 27"/>
                  <a:gd name="T9" fmla="*/ 13 h 21"/>
                  <a:gd name="T10" fmla="*/ 4 w 27"/>
                  <a:gd name="T11" fmla="*/ 17 h 21"/>
                  <a:gd name="T12" fmla="*/ 4 w 27"/>
                  <a:gd name="T13" fmla="*/ 17 h 21"/>
                  <a:gd name="T14" fmla="*/ 8 w 27"/>
                  <a:gd name="T15" fmla="*/ 21 h 21"/>
                  <a:gd name="T16" fmla="*/ 8 w 27"/>
                  <a:gd name="T17" fmla="*/ 21 h 21"/>
                  <a:gd name="T18" fmla="*/ 12 w 27"/>
                  <a:gd name="T19" fmla="*/ 21 h 21"/>
                  <a:gd name="T20" fmla="*/ 12 w 27"/>
                  <a:gd name="T21" fmla="*/ 21 h 21"/>
                  <a:gd name="T22" fmla="*/ 15 w 27"/>
                  <a:gd name="T23" fmla="*/ 21 h 21"/>
                  <a:gd name="T24" fmla="*/ 19 w 27"/>
                  <a:gd name="T25" fmla="*/ 21 h 21"/>
                  <a:gd name="T26" fmla="*/ 19 w 27"/>
                  <a:gd name="T27" fmla="*/ 21 h 21"/>
                  <a:gd name="T28" fmla="*/ 23 w 27"/>
                  <a:gd name="T29" fmla="*/ 17 h 21"/>
                  <a:gd name="T30" fmla="*/ 23 w 27"/>
                  <a:gd name="T31" fmla="*/ 17 h 21"/>
                  <a:gd name="T32" fmla="*/ 27 w 27"/>
                  <a:gd name="T33" fmla="*/ 13 h 21"/>
                  <a:gd name="T34" fmla="*/ 27 w 27"/>
                  <a:gd name="T35" fmla="*/ 13 h 21"/>
                  <a:gd name="T36" fmla="*/ 27 w 27"/>
                  <a:gd name="T37" fmla="*/ 13 h 21"/>
                  <a:gd name="T38" fmla="*/ 27 w 27"/>
                  <a:gd name="T39" fmla="*/ 9 h 21"/>
                  <a:gd name="T40" fmla="*/ 27 w 27"/>
                  <a:gd name="T41" fmla="*/ 4 h 21"/>
                  <a:gd name="T42" fmla="*/ 27 w 27"/>
                  <a:gd name="T43" fmla="*/ 4 h 21"/>
                  <a:gd name="T44" fmla="*/ 27 w 27"/>
                  <a:gd name="T45" fmla="*/ 4 h 21"/>
                  <a:gd name="T46" fmla="*/ 23 w 27"/>
                  <a:gd name="T47" fmla="*/ 0 h 21"/>
                  <a:gd name="T48" fmla="*/ 23 w 27"/>
                  <a:gd name="T49" fmla="*/ 0 h 21"/>
                  <a:gd name="T50" fmla="*/ 19 w 27"/>
                  <a:gd name="T51" fmla="*/ 0 h 21"/>
                  <a:gd name="T52" fmla="*/ 19 w 27"/>
                  <a:gd name="T53" fmla="*/ 0 h 21"/>
                  <a:gd name="T54" fmla="*/ 15 w 27"/>
                  <a:gd name="T55" fmla="*/ 0 h 21"/>
                  <a:gd name="T56" fmla="*/ 12 w 27"/>
                  <a:gd name="T57" fmla="*/ 0 h 21"/>
                  <a:gd name="T58" fmla="*/ 12 w 27"/>
                  <a:gd name="T59" fmla="*/ 0 h 21"/>
                  <a:gd name="T60" fmla="*/ 8 w 27"/>
                  <a:gd name="T61" fmla="*/ 0 h 21"/>
                  <a:gd name="T62" fmla="*/ 8 w 27"/>
                  <a:gd name="T63" fmla="*/ 0 h 21"/>
                  <a:gd name="T64" fmla="*/ 4 w 27"/>
                  <a:gd name="T65" fmla="*/ 0 h 21"/>
                  <a:gd name="T66" fmla="*/ 4 w 27"/>
                  <a:gd name="T67" fmla="*/ 0 h 21"/>
                  <a:gd name="T68" fmla="*/ 0 w 27"/>
                  <a:gd name="T69" fmla="*/ 4 h 21"/>
                  <a:gd name="T70" fmla="*/ 0 w 27"/>
                  <a:gd name="T71" fmla="*/ 4 h 21"/>
                  <a:gd name="T72" fmla="*/ 0 w 27"/>
                  <a:gd name="T73" fmla="*/ 4 h 21"/>
                  <a:gd name="T74" fmla="*/ 0 w 27"/>
                  <a:gd name="T75" fmla="*/ 4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1"/>
                  <a:gd name="T116" fmla="*/ 27 w 27"/>
                  <a:gd name="T117" fmla="*/ 21 h 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1">
                    <a:moveTo>
                      <a:pt x="0" y="4"/>
                    </a:moveTo>
                    <a:lnTo>
                      <a:pt x="0" y="4"/>
                    </a:lnTo>
                    <a:lnTo>
                      <a:pt x="0" y="9"/>
                    </a:lnTo>
                    <a:lnTo>
                      <a:pt x="0" y="13"/>
                    </a:lnTo>
                    <a:lnTo>
                      <a:pt x="4" y="17"/>
                    </a:lnTo>
                    <a:lnTo>
                      <a:pt x="8" y="21"/>
                    </a:lnTo>
                    <a:lnTo>
                      <a:pt x="12" y="21"/>
                    </a:lnTo>
                    <a:lnTo>
                      <a:pt x="15" y="21"/>
                    </a:lnTo>
                    <a:lnTo>
                      <a:pt x="19" y="21"/>
                    </a:lnTo>
                    <a:lnTo>
                      <a:pt x="23" y="17"/>
                    </a:lnTo>
                    <a:lnTo>
                      <a:pt x="27" y="13"/>
                    </a:lnTo>
                    <a:lnTo>
                      <a:pt x="27" y="9"/>
                    </a:lnTo>
                    <a:lnTo>
                      <a:pt x="27" y="4"/>
                    </a:lnTo>
                    <a:lnTo>
                      <a:pt x="23" y="0"/>
                    </a:lnTo>
                    <a:lnTo>
                      <a:pt x="19" y="0"/>
                    </a:lnTo>
                    <a:lnTo>
                      <a:pt x="15" y="0"/>
                    </a:lnTo>
                    <a:lnTo>
                      <a:pt x="12" y="0"/>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2" name="Freeform 1681"/>
              <p:cNvSpPr>
                <a:spLocks/>
              </p:cNvSpPr>
              <p:nvPr/>
            </p:nvSpPr>
            <p:spPr bwMode="auto">
              <a:xfrm>
                <a:off x="2120" y="3617"/>
                <a:ext cx="19" cy="17"/>
              </a:xfrm>
              <a:custGeom>
                <a:avLst/>
                <a:gdLst>
                  <a:gd name="T0" fmla="*/ 0 w 19"/>
                  <a:gd name="T1" fmla="*/ 4 h 17"/>
                  <a:gd name="T2" fmla="*/ 0 w 19"/>
                  <a:gd name="T3" fmla="*/ 4 h 17"/>
                  <a:gd name="T4" fmla="*/ 0 w 19"/>
                  <a:gd name="T5" fmla="*/ 8 h 17"/>
                  <a:gd name="T6" fmla="*/ 0 w 19"/>
                  <a:gd name="T7" fmla="*/ 8 h 17"/>
                  <a:gd name="T8" fmla="*/ 0 w 19"/>
                  <a:gd name="T9" fmla="*/ 13 h 17"/>
                  <a:gd name="T10" fmla="*/ 4 w 19"/>
                  <a:gd name="T11" fmla="*/ 13 h 17"/>
                  <a:gd name="T12" fmla="*/ 4 w 19"/>
                  <a:gd name="T13" fmla="*/ 13 h 17"/>
                  <a:gd name="T14" fmla="*/ 4 w 19"/>
                  <a:gd name="T15" fmla="*/ 17 h 17"/>
                  <a:gd name="T16" fmla="*/ 4 w 19"/>
                  <a:gd name="T17" fmla="*/ 17 h 17"/>
                  <a:gd name="T18" fmla="*/ 8 w 19"/>
                  <a:gd name="T19" fmla="*/ 17 h 17"/>
                  <a:gd name="T20" fmla="*/ 8 w 19"/>
                  <a:gd name="T21" fmla="*/ 17 h 17"/>
                  <a:gd name="T22" fmla="*/ 12 w 19"/>
                  <a:gd name="T23" fmla="*/ 17 h 17"/>
                  <a:gd name="T24" fmla="*/ 12 w 19"/>
                  <a:gd name="T25" fmla="*/ 17 h 17"/>
                  <a:gd name="T26" fmla="*/ 16 w 19"/>
                  <a:gd name="T27" fmla="*/ 17 h 17"/>
                  <a:gd name="T28" fmla="*/ 16 w 19"/>
                  <a:gd name="T29" fmla="*/ 17 h 17"/>
                  <a:gd name="T30" fmla="*/ 19 w 19"/>
                  <a:gd name="T31" fmla="*/ 13 h 17"/>
                  <a:gd name="T32" fmla="*/ 19 w 19"/>
                  <a:gd name="T33" fmla="*/ 13 h 17"/>
                  <a:gd name="T34" fmla="*/ 19 w 19"/>
                  <a:gd name="T35" fmla="*/ 8 h 17"/>
                  <a:gd name="T36" fmla="*/ 19 w 19"/>
                  <a:gd name="T37" fmla="*/ 8 h 17"/>
                  <a:gd name="T38" fmla="*/ 19 w 19"/>
                  <a:gd name="T39" fmla="*/ 4 h 17"/>
                  <a:gd name="T40" fmla="*/ 19 w 19"/>
                  <a:gd name="T41" fmla="*/ 4 h 17"/>
                  <a:gd name="T42" fmla="*/ 19 w 19"/>
                  <a:gd name="T43" fmla="*/ 4 h 17"/>
                  <a:gd name="T44" fmla="*/ 16 w 19"/>
                  <a:gd name="T45" fmla="*/ 4 h 17"/>
                  <a:gd name="T46" fmla="*/ 16 w 19"/>
                  <a:gd name="T47" fmla="*/ 0 h 17"/>
                  <a:gd name="T48" fmla="*/ 16 w 19"/>
                  <a:gd name="T49" fmla="*/ 0 h 17"/>
                  <a:gd name="T50" fmla="*/ 12 w 19"/>
                  <a:gd name="T51" fmla="*/ 0 h 17"/>
                  <a:gd name="T52" fmla="*/ 8 w 19"/>
                  <a:gd name="T53" fmla="*/ 0 h 17"/>
                  <a:gd name="T54" fmla="*/ 8 w 19"/>
                  <a:gd name="T55" fmla="*/ 0 h 17"/>
                  <a:gd name="T56" fmla="*/ 4 w 19"/>
                  <a:gd name="T57" fmla="*/ 0 h 17"/>
                  <a:gd name="T58" fmla="*/ 4 w 19"/>
                  <a:gd name="T59" fmla="*/ 0 h 17"/>
                  <a:gd name="T60" fmla="*/ 0 w 19"/>
                  <a:gd name="T61" fmla="*/ 4 h 17"/>
                  <a:gd name="T62" fmla="*/ 0 w 19"/>
                  <a:gd name="T63" fmla="*/ 4 h 17"/>
                  <a:gd name="T64" fmla="*/ 0 w 19"/>
                  <a:gd name="T65" fmla="*/ 4 h 17"/>
                  <a:gd name="T66" fmla="*/ 0 w 19"/>
                  <a:gd name="T67" fmla="*/ 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0" y="4"/>
                    </a:moveTo>
                    <a:lnTo>
                      <a:pt x="0" y="4"/>
                    </a:lnTo>
                    <a:lnTo>
                      <a:pt x="0" y="8"/>
                    </a:lnTo>
                    <a:lnTo>
                      <a:pt x="0" y="13"/>
                    </a:lnTo>
                    <a:lnTo>
                      <a:pt x="4" y="13"/>
                    </a:lnTo>
                    <a:lnTo>
                      <a:pt x="4" y="17"/>
                    </a:lnTo>
                    <a:lnTo>
                      <a:pt x="8" y="17"/>
                    </a:lnTo>
                    <a:lnTo>
                      <a:pt x="12" y="17"/>
                    </a:lnTo>
                    <a:lnTo>
                      <a:pt x="16" y="17"/>
                    </a:lnTo>
                    <a:lnTo>
                      <a:pt x="19" y="13"/>
                    </a:lnTo>
                    <a:lnTo>
                      <a:pt x="19" y="8"/>
                    </a:lnTo>
                    <a:lnTo>
                      <a:pt x="19" y="4"/>
                    </a:lnTo>
                    <a:lnTo>
                      <a:pt x="16" y="4"/>
                    </a:lnTo>
                    <a:lnTo>
                      <a:pt x="16" y="0"/>
                    </a:lnTo>
                    <a:lnTo>
                      <a:pt x="12"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3" name="Freeform 1682"/>
              <p:cNvSpPr>
                <a:spLocks/>
              </p:cNvSpPr>
              <p:nvPr/>
            </p:nvSpPr>
            <p:spPr bwMode="auto">
              <a:xfrm>
                <a:off x="2222" y="3596"/>
                <a:ext cx="30" cy="29"/>
              </a:xfrm>
              <a:custGeom>
                <a:avLst/>
                <a:gdLst>
                  <a:gd name="T0" fmla="*/ 0 w 30"/>
                  <a:gd name="T1" fmla="*/ 8 h 29"/>
                  <a:gd name="T2" fmla="*/ 0 w 30"/>
                  <a:gd name="T3" fmla="*/ 8 h 29"/>
                  <a:gd name="T4" fmla="*/ 0 w 30"/>
                  <a:gd name="T5" fmla="*/ 13 h 29"/>
                  <a:gd name="T6" fmla="*/ 0 w 30"/>
                  <a:gd name="T7" fmla="*/ 13 h 29"/>
                  <a:gd name="T8" fmla="*/ 0 w 30"/>
                  <a:gd name="T9" fmla="*/ 13 h 29"/>
                  <a:gd name="T10" fmla="*/ 0 w 30"/>
                  <a:gd name="T11" fmla="*/ 17 h 29"/>
                  <a:gd name="T12" fmla="*/ 0 w 30"/>
                  <a:gd name="T13" fmla="*/ 17 h 29"/>
                  <a:gd name="T14" fmla="*/ 4 w 30"/>
                  <a:gd name="T15" fmla="*/ 21 h 29"/>
                  <a:gd name="T16" fmla="*/ 4 w 30"/>
                  <a:gd name="T17" fmla="*/ 21 h 29"/>
                  <a:gd name="T18" fmla="*/ 4 w 30"/>
                  <a:gd name="T19" fmla="*/ 21 h 29"/>
                  <a:gd name="T20" fmla="*/ 4 w 30"/>
                  <a:gd name="T21" fmla="*/ 25 h 29"/>
                  <a:gd name="T22" fmla="*/ 8 w 30"/>
                  <a:gd name="T23" fmla="*/ 25 h 29"/>
                  <a:gd name="T24" fmla="*/ 8 w 30"/>
                  <a:gd name="T25" fmla="*/ 25 h 29"/>
                  <a:gd name="T26" fmla="*/ 12 w 30"/>
                  <a:gd name="T27" fmla="*/ 25 h 29"/>
                  <a:gd name="T28" fmla="*/ 15 w 30"/>
                  <a:gd name="T29" fmla="*/ 29 h 29"/>
                  <a:gd name="T30" fmla="*/ 15 w 30"/>
                  <a:gd name="T31" fmla="*/ 29 h 29"/>
                  <a:gd name="T32" fmla="*/ 19 w 30"/>
                  <a:gd name="T33" fmla="*/ 29 h 29"/>
                  <a:gd name="T34" fmla="*/ 19 w 30"/>
                  <a:gd name="T35" fmla="*/ 25 h 29"/>
                  <a:gd name="T36" fmla="*/ 23 w 30"/>
                  <a:gd name="T37" fmla="*/ 25 h 29"/>
                  <a:gd name="T38" fmla="*/ 23 w 30"/>
                  <a:gd name="T39" fmla="*/ 25 h 29"/>
                  <a:gd name="T40" fmla="*/ 27 w 30"/>
                  <a:gd name="T41" fmla="*/ 25 h 29"/>
                  <a:gd name="T42" fmla="*/ 27 w 30"/>
                  <a:gd name="T43" fmla="*/ 21 h 29"/>
                  <a:gd name="T44" fmla="*/ 30 w 30"/>
                  <a:gd name="T45" fmla="*/ 21 h 29"/>
                  <a:gd name="T46" fmla="*/ 30 w 30"/>
                  <a:gd name="T47" fmla="*/ 21 h 29"/>
                  <a:gd name="T48" fmla="*/ 30 w 30"/>
                  <a:gd name="T49" fmla="*/ 17 h 29"/>
                  <a:gd name="T50" fmla="*/ 30 w 30"/>
                  <a:gd name="T51" fmla="*/ 17 h 29"/>
                  <a:gd name="T52" fmla="*/ 30 w 30"/>
                  <a:gd name="T53" fmla="*/ 13 h 29"/>
                  <a:gd name="T54" fmla="*/ 30 w 30"/>
                  <a:gd name="T55" fmla="*/ 13 h 29"/>
                  <a:gd name="T56" fmla="*/ 30 w 30"/>
                  <a:gd name="T57" fmla="*/ 13 h 29"/>
                  <a:gd name="T58" fmla="*/ 30 w 30"/>
                  <a:gd name="T59" fmla="*/ 8 h 29"/>
                  <a:gd name="T60" fmla="*/ 30 w 30"/>
                  <a:gd name="T61" fmla="*/ 8 h 29"/>
                  <a:gd name="T62" fmla="*/ 30 w 30"/>
                  <a:gd name="T63" fmla="*/ 8 h 29"/>
                  <a:gd name="T64" fmla="*/ 30 w 30"/>
                  <a:gd name="T65" fmla="*/ 4 h 29"/>
                  <a:gd name="T66" fmla="*/ 27 w 30"/>
                  <a:gd name="T67" fmla="*/ 4 h 29"/>
                  <a:gd name="T68" fmla="*/ 27 w 30"/>
                  <a:gd name="T69" fmla="*/ 0 h 29"/>
                  <a:gd name="T70" fmla="*/ 23 w 30"/>
                  <a:gd name="T71" fmla="*/ 0 h 29"/>
                  <a:gd name="T72" fmla="*/ 19 w 30"/>
                  <a:gd name="T73" fmla="*/ 0 h 29"/>
                  <a:gd name="T74" fmla="*/ 19 w 30"/>
                  <a:gd name="T75" fmla="*/ 0 h 29"/>
                  <a:gd name="T76" fmla="*/ 15 w 30"/>
                  <a:gd name="T77" fmla="*/ 0 h 29"/>
                  <a:gd name="T78" fmla="*/ 12 w 30"/>
                  <a:gd name="T79" fmla="*/ 0 h 29"/>
                  <a:gd name="T80" fmla="*/ 8 w 30"/>
                  <a:gd name="T81" fmla="*/ 0 h 29"/>
                  <a:gd name="T82" fmla="*/ 8 w 30"/>
                  <a:gd name="T83" fmla="*/ 0 h 29"/>
                  <a:gd name="T84" fmla="*/ 4 w 30"/>
                  <a:gd name="T85" fmla="*/ 0 h 29"/>
                  <a:gd name="T86" fmla="*/ 4 w 30"/>
                  <a:gd name="T87" fmla="*/ 4 h 29"/>
                  <a:gd name="T88" fmla="*/ 0 w 30"/>
                  <a:gd name="T89" fmla="*/ 4 h 29"/>
                  <a:gd name="T90" fmla="*/ 0 w 30"/>
                  <a:gd name="T91" fmla="*/ 8 h 29"/>
                  <a:gd name="T92" fmla="*/ 0 w 30"/>
                  <a:gd name="T93" fmla="*/ 8 h 29"/>
                  <a:gd name="T94" fmla="*/ 0 w 30"/>
                  <a:gd name="T95" fmla="*/ 8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29"/>
                  <a:gd name="T146" fmla="*/ 30 w 30"/>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29">
                    <a:moveTo>
                      <a:pt x="0" y="8"/>
                    </a:moveTo>
                    <a:lnTo>
                      <a:pt x="0" y="8"/>
                    </a:lnTo>
                    <a:lnTo>
                      <a:pt x="0" y="13"/>
                    </a:lnTo>
                    <a:lnTo>
                      <a:pt x="0" y="17"/>
                    </a:lnTo>
                    <a:lnTo>
                      <a:pt x="4" y="21"/>
                    </a:lnTo>
                    <a:lnTo>
                      <a:pt x="4" y="25"/>
                    </a:lnTo>
                    <a:lnTo>
                      <a:pt x="8" y="25"/>
                    </a:lnTo>
                    <a:lnTo>
                      <a:pt x="12" y="25"/>
                    </a:lnTo>
                    <a:lnTo>
                      <a:pt x="15" y="29"/>
                    </a:lnTo>
                    <a:lnTo>
                      <a:pt x="19" y="29"/>
                    </a:lnTo>
                    <a:lnTo>
                      <a:pt x="19" y="25"/>
                    </a:lnTo>
                    <a:lnTo>
                      <a:pt x="23" y="25"/>
                    </a:lnTo>
                    <a:lnTo>
                      <a:pt x="27" y="25"/>
                    </a:lnTo>
                    <a:lnTo>
                      <a:pt x="27" y="21"/>
                    </a:lnTo>
                    <a:lnTo>
                      <a:pt x="30" y="21"/>
                    </a:lnTo>
                    <a:lnTo>
                      <a:pt x="30" y="17"/>
                    </a:lnTo>
                    <a:lnTo>
                      <a:pt x="30" y="13"/>
                    </a:lnTo>
                    <a:lnTo>
                      <a:pt x="30" y="8"/>
                    </a:lnTo>
                    <a:lnTo>
                      <a:pt x="30" y="4"/>
                    </a:lnTo>
                    <a:lnTo>
                      <a:pt x="27" y="4"/>
                    </a:lnTo>
                    <a:lnTo>
                      <a:pt x="27" y="0"/>
                    </a:lnTo>
                    <a:lnTo>
                      <a:pt x="23" y="0"/>
                    </a:lnTo>
                    <a:lnTo>
                      <a:pt x="19" y="0"/>
                    </a:lnTo>
                    <a:lnTo>
                      <a:pt x="15" y="0"/>
                    </a:lnTo>
                    <a:lnTo>
                      <a:pt x="12" y="0"/>
                    </a:lnTo>
                    <a:lnTo>
                      <a:pt x="8" y="0"/>
                    </a:lnTo>
                    <a:lnTo>
                      <a:pt x="4"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4" name="Freeform 1683"/>
              <p:cNvSpPr>
                <a:spLocks/>
              </p:cNvSpPr>
              <p:nvPr/>
            </p:nvSpPr>
            <p:spPr bwMode="auto">
              <a:xfrm>
                <a:off x="2192" y="3570"/>
                <a:ext cx="30" cy="30"/>
              </a:xfrm>
              <a:custGeom>
                <a:avLst/>
                <a:gdLst>
                  <a:gd name="T0" fmla="*/ 0 w 30"/>
                  <a:gd name="T1" fmla="*/ 13 h 30"/>
                  <a:gd name="T2" fmla="*/ 0 w 30"/>
                  <a:gd name="T3" fmla="*/ 13 h 30"/>
                  <a:gd name="T4" fmla="*/ 0 w 30"/>
                  <a:gd name="T5" fmla="*/ 13 h 30"/>
                  <a:gd name="T6" fmla="*/ 0 w 30"/>
                  <a:gd name="T7" fmla="*/ 13 h 30"/>
                  <a:gd name="T8" fmla="*/ 0 w 30"/>
                  <a:gd name="T9" fmla="*/ 17 h 30"/>
                  <a:gd name="T10" fmla="*/ 0 w 30"/>
                  <a:gd name="T11" fmla="*/ 17 h 30"/>
                  <a:gd name="T12" fmla="*/ 0 w 30"/>
                  <a:gd name="T13" fmla="*/ 22 h 30"/>
                  <a:gd name="T14" fmla="*/ 0 w 30"/>
                  <a:gd name="T15" fmla="*/ 22 h 30"/>
                  <a:gd name="T16" fmla="*/ 4 w 30"/>
                  <a:gd name="T17" fmla="*/ 26 h 30"/>
                  <a:gd name="T18" fmla="*/ 4 w 30"/>
                  <a:gd name="T19" fmla="*/ 26 h 30"/>
                  <a:gd name="T20" fmla="*/ 4 w 30"/>
                  <a:gd name="T21" fmla="*/ 26 h 30"/>
                  <a:gd name="T22" fmla="*/ 8 w 30"/>
                  <a:gd name="T23" fmla="*/ 26 h 30"/>
                  <a:gd name="T24" fmla="*/ 8 w 30"/>
                  <a:gd name="T25" fmla="*/ 30 h 30"/>
                  <a:gd name="T26" fmla="*/ 11 w 30"/>
                  <a:gd name="T27" fmla="*/ 30 h 30"/>
                  <a:gd name="T28" fmla="*/ 15 w 30"/>
                  <a:gd name="T29" fmla="*/ 30 h 30"/>
                  <a:gd name="T30" fmla="*/ 15 w 30"/>
                  <a:gd name="T31" fmla="*/ 30 h 30"/>
                  <a:gd name="T32" fmla="*/ 15 w 30"/>
                  <a:gd name="T33" fmla="*/ 30 h 30"/>
                  <a:gd name="T34" fmla="*/ 19 w 30"/>
                  <a:gd name="T35" fmla="*/ 30 h 30"/>
                  <a:gd name="T36" fmla="*/ 23 w 30"/>
                  <a:gd name="T37" fmla="*/ 30 h 30"/>
                  <a:gd name="T38" fmla="*/ 23 w 30"/>
                  <a:gd name="T39" fmla="*/ 26 h 30"/>
                  <a:gd name="T40" fmla="*/ 27 w 30"/>
                  <a:gd name="T41" fmla="*/ 26 h 30"/>
                  <a:gd name="T42" fmla="*/ 27 w 30"/>
                  <a:gd name="T43" fmla="*/ 26 h 30"/>
                  <a:gd name="T44" fmla="*/ 27 w 30"/>
                  <a:gd name="T45" fmla="*/ 26 h 30"/>
                  <a:gd name="T46" fmla="*/ 30 w 30"/>
                  <a:gd name="T47" fmla="*/ 22 h 30"/>
                  <a:gd name="T48" fmla="*/ 30 w 30"/>
                  <a:gd name="T49" fmla="*/ 22 h 30"/>
                  <a:gd name="T50" fmla="*/ 30 w 30"/>
                  <a:gd name="T51" fmla="*/ 17 h 30"/>
                  <a:gd name="T52" fmla="*/ 30 w 30"/>
                  <a:gd name="T53" fmla="*/ 17 h 30"/>
                  <a:gd name="T54" fmla="*/ 30 w 30"/>
                  <a:gd name="T55" fmla="*/ 13 h 30"/>
                  <a:gd name="T56" fmla="*/ 30 w 30"/>
                  <a:gd name="T57" fmla="*/ 13 h 30"/>
                  <a:gd name="T58" fmla="*/ 30 w 30"/>
                  <a:gd name="T59" fmla="*/ 13 h 30"/>
                  <a:gd name="T60" fmla="*/ 30 w 30"/>
                  <a:gd name="T61" fmla="*/ 9 h 30"/>
                  <a:gd name="T62" fmla="*/ 30 w 30"/>
                  <a:gd name="T63" fmla="*/ 9 h 30"/>
                  <a:gd name="T64" fmla="*/ 27 w 30"/>
                  <a:gd name="T65" fmla="*/ 9 h 30"/>
                  <a:gd name="T66" fmla="*/ 27 w 30"/>
                  <a:gd name="T67" fmla="*/ 5 h 30"/>
                  <a:gd name="T68" fmla="*/ 23 w 30"/>
                  <a:gd name="T69" fmla="*/ 5 h 30"/>
                  <a:gd name="T70" fmla="*/ 23 w 30"/>
                  <a:gd name="T71" fmla="*/ 5 h 30"/>
                  <a:gd name="T72" fmla="*/ 19 w 30"/>
                  <a:gd name="T73" fmla="*/ 5 h 30"/>
                  <a:gd name="T74" fmla="*/ 15 w 30"/>
                  <a:gd name="T75" fmla="*/ 0 h 30"/>
                  <a:gd name="T76" fmla="*/ 15 w 30"/>
                  <a:gd name="T77" fmla="*/ 0 h 30"/>
                  <a:gd name="T78" fmla="*/ 11 w 30"/>
                  <a:gd name="T79" fmla="*/ 0 h 30"/>
                  <a:gd name="T80" fmla="*/ 8 w 30"/>
                  <a:gd name="T81" fmla="*/ 0 h 30"/>
                  <a:gd name="T82" fmla="*/ 4 w 30"/>
                  <a:gd name="T83" fmla="*/ 5 h 30"/>
                  <a:gd name="T84" fmla="*/ 4 w 30"/>
                  <a:gd name="T85" fmla="*/ 5 h 30"/>
                  <a:gd name="T86" fmla="*/ 0 w 30"/>
                  <a:gd name="T87" fmla="*/ 5 h 30"/>
                  <a:gd name="T88" fmla="*/ 0 w 30"/>
                  <a:gd name="T89" fmla="*/ 9 h 30"/>
                  <a:gd name="T90" fmla="*/ 0 w 30"/>
                  <a:gd name="T91" fmla="*/ 9 h 30"/>
                  <a:gd name="T92" fmla="*/ 0 w 30"/>
                  <a:gd name="T93" fmla="*/ 9 h 30"/>
                  <a:gd name="T94" fmla="*/ 0 w 30"/>
                  <a:gd name="T95" fmla="*/ 13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
                  <a:gd name="T145" fmla="*/ 0 h 30"/>
                  <a:gd name="T146" fmla="*/ 30 w 30"/>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 h="30">
                    <a:moveTo>
                      <a:pt x="0" y="13"/>
                    </a:moveTo>
                    <a:lnTo>
                      <a:pt x="0" y="13"/>
                    </a:lnTo>
                    <a:lnTo>
                      <a:pt x="0" y="17"/>
                    </a:lnTo>
                    <a:lnTo>
                      <a:pt x="0" y="22"/>
                    </a:lnTo>
                    <a:lnTo>
                      <a:pt x="4" y="26"/>
                    </a:lnTo>
                    <a:lnTo>
                      <a:pt x="8" y="26"/>
                    </a:lnTo>
                    <a:lnTo>
                      <a:pt x="8" y="30"/>
                    </a:lnTo>
                    <a:lnTo>
                      <a:pt x="11" y="30"/>
                    </a:lnTo>
                    <a:lnTo>
                      <a:pt x="15" y="30"/>
                    </a:lnTo>
                    <a:lnTo>
                      <a:pt x="19" y="30"/>
                    </a:lnTo>
                    <a:lnTo>
                      <a:pt x="23" y="30"/>
                    </a:lnTo>
                    <a:lnTo>
                      <a:pt x="23" y="26"/>
                    </a:lnTo>
                    <a:lnTo>
                      <a:pt x="27" y="26"/>
                    </a:lnTo>
                    <a:lnTo>
                      <a:pt x="30" y="22"/>
                    </a:lnTo>
                    <a:lnTo>
                      <a:pt x="30" y="17"/>
                    </a:lnTo>
                    <a:lnTo>
                      <a:pt x="30" y="13"/>
                    </a:lnTo>
                    <a:lnTo>
                      <a:pt x="30" y="9"/>
                    </a:lnTo>
                    <a:lnTo>
                      <a:pt x="27" y="9"/>
                    </a:lnTo>
                    <a:lnTo>
                      <a:pt x="27" y="5"/>
                    </a:lnTo>
                    <a:lnTo>
                      <a:pt x="23" y="5"/>
                    </a:lnTo>
                    <a:lnTo>
                      <a:pt x="19" y="5"/>
                    </a:lnTo>
                    <a:lnTo>
                      <a:pt x="15" y="0"/>
                    </a:lnTo>
                    <a:lnTo>
                      <a:pt x="11" y="0"/>
                    </a:lnTo>
                    <a:lnTo>
                      <a:pt x="8" y="0"/>
                    </a:lnTo>
                    <a:lnTo>
                      <a:pt x="4" y="5"/>
                    </a:lnTo>
                    <a:lnTo>
                      <a:pt x="0" y="5"/>
                    </a:lnTo>
                    <a:lnTo>
                      <a:pt x="0" y="9"/>
                    </a:lnTo>
                    <a:lnTo>
                      <a:pt x="0" y="13"/>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5" name="Freeform 1684"/>
              <p:cNvSpPr>
                <a:spLocks/>
              </p:cNvSpPr>
              <p:nvPr/>
            </p:nvSpPr>
            <p:spPr bwMode="auto">
              <a:xfrm>
                <a:off x="2158" y="3549"/>
                <a:ext cx="38" cy="38"/>
              </a:xfrm>
              <a:custGeom>
                <a:avLst/>
                <a:gdLst>
                  <a:gd name="T0" fmla="*/ 8 w 38"/>
                  <a:gd name="T1" fmla="*/ 21 h 38"/>
                  <a:gd name="T2" fmla="*/ 8 w 38"/>
                  <a:gd name="T3" fmla="*/ 21 h 38"/>
                  <a:gd name="T4" fmla="*/ 12 w 38"/>
                  <a:gd name="T5" fmla="*/ 26 h 38"/>
                  <a:gd name="T6" fmla="*/ 15 w 38"/>
                  <a:gd name="T7" fmla="*/ 30 h 38"/>
                  <a:gd name="T8" fmla="*/ 15 w 38"/>
                  <a:gd name="T9" fmla="*/ 30 h 38"/>
                  <a:gd name="T10" fmla="*/ 23 w 38"/>
                  <a:gd name="T11" fmla="*/ 34 h 38"/>
                  <a:gd name="T12" fmla="*/ 27 w 38"/>
                  <a:gd name="T13" fmla="*/ 34 h 38"/>
                  <a:gd name="T14" fmla="*/ 27 w 38"/>
                  <a:gd name="T15" fmla="*/ 38 h 38"/>
                  <a:gd name="T16" fmla="*/ 30 w 38"/>
                  <a:gd name="T17" fmla="*/ 38 h 38"/>
                  <a:gd name="T18" fmla="*/ 30 w 38"/>
                  <a:gd name="T19" fmla="*/ 38 h 38"/>
                  <a:gd name="T20" fmla="*/ 34 w 38"/>
                  <a:gd name="T21" fmla="*/ 38 h 38"/>
                  <a:gd name="T22" fmla="*/ 34 w 38"/>
                  <a:gd name="T23" fmla="*/ 34 h 38"/>
                  <a:gd name="T24" fmla="*/ 34 w 38"/>
                  <a:gd name="T25" fmla="*/ 34 h 38"/>
                  <a:gd name="T26" fmla="*/ 38 w 38"/>
                  <a:gd name="T27" fmla="*/ 34 h 38"/>
                  <a:gd name="T28" fmla="*/ 38 w 38"/>
                  <a:gd name="T29" fmla="*/ 34 h 38"/>
                  <a:gd name="T30" fmla="*/ 38 w 38"/>
                  <a:gd name="T31" fmla="*/ 34 h 38"/>
                  <a:gd name="T32" fmla="*/ 38 w 38"/>
                  <a:gd name="T33" fmla="*/ 30 h 38"/>
                  <a:gd name="T34" fmla="*/ 38 w 38"/>
                  <a:gd name="T35" fmla="*/ 26 h 38"/>
                  <a:gd name="T36" fmla="*/ 38 w 38"/>
                  <a:gd name="T37" fmla="*/ 21 h 38"/>
                  <a:gd name="T38" fmla="*/ 34 w 38"/>
                  <a:gd name="T39" fmla="*/ 17 h 38"/>
                  <a:gd name="T40" fmla="*/ 30 w 38"/>
                  <a:gd name="T41" fmla="*/ 13 h 38"/>
                  <a:gd name="T42" fmla="*/ 30 w 38"/>
                  <a:gd name="T43" fmla="*/ 9 h 38"/>
                  <a:gd name="T44" fmla="*/ 27 w 38"/>
                  <a:gd name="T45" fmla="*/ 9 h 38"/>
                  <a:gd name="T46" fmla="*/ 27 w 38"/>
                  <a:gd name="T47" fmla="*/ 4 h 38"/>
                  <a:gd name="T48" fmla="*/ 23 w 38"/>
                  <a:gd name="T49" fmla="*/ 4 h 38"/>
                  <a:gd name="T50" fmla="*/ 19 w 38"/>
                  <a:gd name="T51" fmla="*/ 4 h 38"/>
                  <a:gd name="T52" fmla="*/ 15 w 38"/>
                  <a:gd name="T53" fmla="*/ 0 h 38"/>
                  <a:gd name="T54" fmla="*/ 15 w 38"/>
                  <a:gd name="T55" fmla="*/ 0 h 38"/>
                  <a:gd name="T56" fmla="*/ 12 w 38"/>
                  <a:gd name="T57" fmla="*/ 0 h 38"/>
                  <a:gd name="T58" fmla="*/ 12 w 38"/>
                  <a:gd name="T59" fmla="*/ 0 h 38"/>
                  <a:gd name="T60" fmla="*/ 8 w 38"/>
                  <a:gd name="T61" fmla="*/ 4 h 38"/>
                  <a:gd name="T62" fmla="*/ 4 w 38"/>
                  <a:gd name="T63" fmla="*/ 4 h 38"/>
                  <a:gd name="T64" fmla="*/ 4 w 38"/>
                  <a:gd name="T65" fmla="*/ 4 h 38"/>
                  <a:gd name="T66" fmla="*/ 4 w 38"/>
                  <a:gd name="T67" fmla="*/ 4 h 38"/>
                  <a:gd name="T68" fmla="*/ 4 w 38"/>
                  <a:gd name="T69" fmla="*/ 9 h 38"/>
                  <a:gd name="T70" fmla="*/ 4 w 38"/>
                  <a:gd name="T71" fmla="*/ 9 h 38"/>
                  <a:gd name="T72" fmla="*/ 0 w 38"/>
                  <a:gd name="T73" fmla="*/ 9 h 38"/>
                  <a:gd name="T74" fmla="*/ 4 w 38"/>
                  <a:gd name="T75" fmla="*/ 13 h 38"/>
                  <a:gd name="T76" fmla="*/ 4 w 38"/>
                  <a:gd name="T77" fmla="*/ 17 h 38"/>
                  <a:gd name="T78" fmla="*/ 4 w 38"/>
                  <a:gd name="T79" fmla="*/ 17 h 38"/>
                  <a:gd name="T80" fmla="*/ 8 w 38"/>
                  <a:gd name="T81" fmla="*/ 21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8"/>
                  <a:gd name="T125" fmla="*/ 38 w 38"/>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8">
                    <a:moveTo>
                      <a:pt x="8" y="21"/>
                    </a:moveTo>
                    <a:lnTo>
                      <a:pt x="8" y="21"/>
                    </a:lnTo>
                    <a:lnTo>
                      <a:pt x="12" y="26"/>
                    </a:lnTo>
                    <a:lnTo>
                      <a:pt x="15" y="30"/>
                    </a:lnTo>
                    <a:lnTo>
                      <a:pt x="23" y="34"/>
                    </a:lnTo>
                    <a:lnTo>
                      <a:pt x="27" y="34"/>
                    </a:lnTo>
                    <a:lnTo>
                      <a:pt x="27" y="38"/>
                    </a:lnTo>
                    <a:lnTo>
                      <a:pt x="30" y="38"/>
                    </a:lnTo>
                    <a:lnTo>
                      <a:pt x="34" y="38"/>
                    </a:lnTo>
                    <a:lnTo>
                      <a:pt x="34" y="34"/>
                    </a:lnTo>
                    <a:lnTo>
                      <a:pt x="38" y="34"/>
                    </a:lnTo>
                    <a:lnTo>
                      <a:pt x="38" y="30"/>
                    </a:lnTo>
                    <a:lnTo>
                      <a:pt x="38" y="26"/>
                    </a:lnTo>
                    <a:lnTo>
                      <a:pt x="38" y="21"/>
                    </a:lnTo>
                    <a:lnTo>
                      <a:pt x="34" y="17"/>
                    </a:lnTo>
                    <a:lnTo>
                      <a:pt x="30" y="13"/>
                    </a:lnTo>
                    <a:lnTo>
                      <a:pt x="30" y="9"/>
                    </a:lnTo>
                    <a:lnTo>
                      <a:pt x="27" y="9"/>
                    </a:lnTo>
                    <a:lnTo>
                      <a:pt x="27" y="4"/>
                    </a:lnTo>
                    <a:lnTo>
                      <a:pt x="23" y="4"/>
                    </a:lnTo>
                    <a:lnTo>
                      <a:pt x="19" y="4"/>
                    </a:lnTo>
                    <a:lnTo>
                      <a:pt x="15" y="0"/>
                    </a:lnTo>
                    <a:lnTo>
                      <a:pt x="12" y="0"/>
                    </a:lnTo>
                    <a:lnTo>
                      <a:pt x="8" y="4"/>
                    </a:lnTo>
                    <a:lnTo>
                      <a:pt x="4" y="4"/>
                    </a:lnTo>
                    <a:lnTo>
                      <a:pt x="4" y="9"/>
                    </a:lnTo>
                    <a:lnTo>
                      <a:pt x="0" y="9"/>
                    </a:lnTo>
                    <a:lnTo>
                      <a:pt x="4" y="13"/>
                    </a:lnTo>
                    <a:lnTo>
                      <a:pt x="4" y="17"/>
                    </a:lnTo>
                    <a:lnTo>
                      <a:pt x="8" y="21"/>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6" name="Freeform 1685"/>
              <p:cNvSpPr>
                <a:spLocks/>
              </p:cNvSpPr>
              <p:nvPr/>
            </p:nvSpPr>
            <p:spPr bwMode="auto">
              <a:xfrm>
                <a:off x="2143" y="3549"/>
                <a:ext cx="15" cy="17"/>
              </a:xfrm>
              <a:custGeom>
                <a:avLst/>
                <a:gdLst>
                  <a:gd name="T0" fmla="*/ 0 w 15"/>
                  <a:gd name="T1" fmla="*/ 4 h 17"/>
                  <a:gd name="T2" fmla="*/ 0 w 15"/>
                  <a:gd name="T3" fmla="*/ 4 h 17"/>
                  <a:gd name="T4" fmla="*/ 0 w 15"/>
                  <a:gd name="T5" fmla="*/ 9 h 17"/>
                  <a:gd name="T6" fmla="*/ 0 w 15"/>
                  <a:gd name="T7" fmla="*/ 9 h 17"/>
                  <a:gd name="T8" fmla="*/ 0 w 15"/>
                  <a:gd name="T9" fmla="*/ 13 h 17"/>
                  <a:gd name="T10" fmla="*/ 4 w 15"/>
                  <a:gd name="T11" fmla="*/ 13 h 17"/>
                  <a:gd name="T12" fmla="*/ 4 w 15"/>
                  <a:gd name="T13" fmla="*/ 13 h 17"/>
                  <a:gd name="T14" fmla="*/ 8 w 15"/>
                  <a:gd name="T15" fmla="*/ 13 h 17"/>
                  <a:gd name="T16" fmla="*/ 8 w 15"/>
                  <a:gd name="T17" fmla="*/ 17 h 17"/>
                  <a:gd name="T18" fmla="*/ 8 w 15"/>
                  <a:gd name="T19" fmla="*/ 17 h 17"/>
                  <a:gd name="T20" fmla="*/ 11 w 15"/>
                  <a:gd name="T21" fmla="*/ 13 h 17"/>
                  <a:gd name="T22" fmla="*/ 11 w 15"/>
                  <a:gd name="T23" fmla="*/ 13 h 17"/>
                  <a:gd name="T24" fmla="*/ 15 w 15"/>
                  <a:gd name="T25" fmla="*/ 13 h 17"/>
                  <a:gd name="T26" fmla="*/ 15 w 15"/>
                  <a:gd name="T27" fmla="*/ 13 h 17"/>
                  <a:gd name="T28" fmla="*/ 15 w 15"/>
                  <a:gd name="T29" fmla="*/ 13 h 17"/>
                  <a:gd name="T30" fmla="*/ 15 w 15"/>
                  <a:gd name="T31" fmla="*/ 9 h 17"/>
                  <a:gd name="T32" fmla="*/ 15 w 15"/>
                  <a:gd name="T33" fmla="*/ 9 h 17"/>
                  <a:gd name="T34" fmla="*/ 15 w 15"/>
                  <a:gd name="T35" fmla="*/ 4 h 17"/>
                  <a:gd name="T36" fmla="*/ 15 w 15"/>
                  <a:gd name="T37" fmla="*/ 4 h 17"/>
                  <a:gd name="T38" fmla="*/ 15 w 15"/>
                  <a:gd name="T39" fmla="*/ 4 h 17"/>
                  <a:gd name="T40" fmla="*/ 15 w 15"/>
                  <a:gd name="T41" fmla="*/ 4 h 17"/>
                  <a:gd name="T42" fmla="*/ 11 w 15"/>
                  <a:gd name="T43" fmla="*/ 4 h 17"/>
                  <a:gd name="T44" fmla="*/ 11 w 15"/>
                  <a:gd name="T45" fmla="*/ 0 h 17"/>
                  <a:gd name="T46" fmla="*/ 8 w 15"/>
                  <a:gd name="T47" fmla="*/ 0 h 17"/>
                  <a:gd name="T48" fmla="*/ 8 w 15"/>
                  <a:gd name="T49" fmla="*/ 0 h 17"/>
                  <a:gd name="T50" fmla="*/ 4 w 15"/>
                  <a:gd name="T51" fmla="*/ 0 h 17"/>
                  <a:gd name="T52" fmla="*/ 4 w 15"/>
                  <a:gd name="T53" fmla="*/ 0 h 17"/>
                  <a:gd name="T54" fmla="*/ 4 w 15"/>
                  <a:gd name="T55" fmla="*/ 0 h 17"/>
                  <a:gd name="T56" fmla="*/ 0 w 15"/>
                  <a:gd name="T57" fmla="*/ 4 h 17"/>
                  <a:gd name="T58" fmla="*/ 0 w 15"/>
                  <a:gd name="T59" fmla="*/ 4 h 17"/>
                  <a:gd name="T60" fmla="*/ 0 w 15"/>
                  <a:gd name="T61" fmla="*/ 4 h 17"/>
                  <a:gd name="T62" fmla="*/ 0 w 15"/>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7"/>
                  <a:gd name="T98" fmla="*/ 15 w 15"/>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7">
                    <a:moveTo>
                      <a:pt x="0" y="4"/>
                    </a:moveTo>
                    <a:lnTo>
                      <a:pt x="0" y="4"/>
                    </a:lnTo>
                    <a:lnTo>
                      <a:pt x="0" y="9"/>
                    </a:lnTo>
                    <a:lnTo>
                      <a:pt x="0" y="13"/>
                    </a:lnTo>
                    <a:lnTo>
                      <a:pt x="4" y="13"/>
                    </a:lnTo>
                    <a:lnTo>
                      <a:pt x="8" y="13"/>
                    </a:lnTo>
                    <a:lnTo>
                      <a:pt x="8" y="17"/>
                    </a:lnTo>
                    <a:lnTo>
                      <a:pt x="11" y="13"/>
                    </a:lnTo>
                    <a:lnTo>
                      <a:pt x="15" y="13"/>
                    </a:lnTo>
                    <a:lnTo>
                      <a:pt x="15" y="9"/>
                    </a:lnTo>
                    <a:lnTo>
                      <a:pt x="15" y="4"/>
                    </a:lnTo>
                    <a:lnTo>
                      <a:pt x="11" y="4"/>
                    </a:lnTo>
                    <a:lnTo>
                      <a:pt x="11" y="0"/>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7" name="Freeform 1686"/>
              <p:cNvSpPr>
                <a:spLocks/>
              </p:cNvSpPr>
              <p:nvPr/>
            </p:nvSpPr>
            <p:spPr bwMode="auto">
              <a:xfrm>
                <a:off x="2124" y="3532"/>
                <a:ext cx="23" cy="21"/>
              </a:xfrm>
              <a:custGeom>
                <a:avLst/>
                <a:gdLst>
                  <a:gd name="T0" fmla="*/ 0 w 23"/>
                  <a:gd name="T1" fmla="*/ 9 h 21"/>
                  <a:gd name="T2" fmla="*/ 0 w 23"/>
                  <a:gd name="T3" fmla="*/ 9 h 21"/>
                  <a:gd name="T4" fmla="*/ 0 w 23"/>
                  <a:gd name="T5" fmla="*/ 9 h 21"/>
                  <a:gd name="T6" fmla="*/ 0 w 23"/>
                  <a:gd name="T7" fmla="*/ 13 h 21"/>
                  <a:gd name="T8" fmla="*/ 4 w 23"/>
                  <a:gd name="T9" fmla="*/ 17 h 21"/>
                  <a:gd name="T10" fmla="*/ 4 w 23"/>
                  <a:gd name="T11" fmla="*/ 17 h 21"/>
                  <a:gd name="T12" fmla="*/ 8 w 23"/>
                  <a:gd name="T13" fmla="*/ 17 h 21"/>
                  <a:gd name="T14" fmla="*/ 8 w 23"/>
                  <a:gd name="T15" fmla="*/ 21 h 21"/>
                  <a:gd name="T16" fmla="*/ 12 w 23"/>
                  <a:gd name="T17" fmla="*/ 21 h 21"/>
                  <a:gd name="T18" fmla="*/ 12 w 23"/>
                  <a:gd name="T19" fmla="*/ 21 h 21"/>
                  <a:gd name="T20" fmla="*/ 15 w 23"/>
                  <a:gd name="T21" fmla="*/ 21 h 21"/>
                  <a:gd name="T22" fmla="*/ 19 w 23"/>
                  <a:gd name="T23" fmla="*/ 17 h 21"/>
                  <a:gd name="T24" fmla="*/ 19 w 23"/>
                  <a:gd name="T25" fmla="*/ 17 h 21"/>
                  <a:gd name="T26" fmla="*/ 19 w 23"/>
                  <a:gd name="T27" fmla="*/ 17 h 21"/>
                  <a:gd name="T28" fmla="*/ 23 w 23"/>
                  <a:gd name="T29" fmla="*/ 17 h 21"/>
                  <a:gd name="T30" fmla="*/ 23 w 23"/>
                  <a:gd name="T31" fmla="*/ 13 h 21"/>
                  <a:gd name="T32" fmla="*/ 23 w 23"/>
                  <a:gd name="T33" fmla="*/ 13 h 21"/>
                  <a:gd name="T34" fmla="*/ 23 w 23"/>
                  <a:gd name="T35" fmla="*/ 13 h 21"/>
                  <a:gd name="T36" fmla="*/ 23 w 23"/>
                  <a:gd name="T37" fmla="*/ 9 h 21"/>
                  <a:gd name="T38" fmla="*/ 23 w 23"/>
                  <a:gd name="T39" fmla="*/ 9 h 21"/>
                  <a:gd name="T40" fmla="*/ 23 w 23"/>
                  <a:gd name="T41" fmla="*/ 4 h 21"/>
                  <a:gd name="T42" fmla="*/ 23 w 23"/>
                  <a:gd name="T43" fmla="*/ 4 h 21"/>
                  <a:gd name="T44" fmla="*/ 19 w 23"/>
                  <a:gd name="T45" fmla="*/ 4 h 21"/>
                  <a:gd name="T46" fmla="*/ 19 w 23"/>
                  <a:gd name="T47" fmla="*/ 4 h 21"/>
                  <a:gd name="T48" fmla="*/ 15 w 23"/>
                  <a:gd name="T49" fmla="*/ 0 h 21"/>
                  <a:gd name="T50" fmla="*/ 12 w 23"/>
                  <a:gd name="T51" fmla="*/ 0 h 21"/>
                  <a:gd name="T52" fmla="*/ 12 w 23"/>
                  <a:gd name="T53" fmla="*/ 0 h 21"/>
                  <a:gd name="T54" fmla="*/ 8 w 23"/>
                  <a:gd name="T55" fmla="*/ 0 h 21"/>
                  <a:gd name="T56" fmla="*/ 8 w 23"/>
                  <a:gd name="T57" fmla="*/ 0 h 21"/>
                  <a:gd name="T58" fmla="*/ 4 w 23"/>
                  <a:gd name="T59" fmla="*/ 0 h 21"/>
                  <a:gd name="T60" fmla="*/ 4 w 23"/>
                  <a:gd name="T61" fmla="*/ 0 h 21"/>
                  <a:gd name="T62" fmla="*/ 4 w 23"/>
                  <a:gd name="T63" fmla="*/ 4 h 21"/>
                  <a:gd name="T64" fmla="*/ 0 w 23"/>
                  <a:gd name="T65" fmla="*/ 4 h 21"/>
                  <a:gd name="T66" fmla="*/ 0 w 23"/>
                  <a:gd name="T67" fmla="*/ 4 h 21"/>
                  <a:gd name="T68" fmla="*/ 0 w 23"/>
                  <a:gd name="T69" fmla="*/ 9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21"/>
                  <a:gd name="T107" fmla="*/ 23 w 23"/>
                  <a:gd name="T108" fmla="*/ 21 h 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21">
                    <a:moveTo>
                      <a:pt x="0" y="9"/>
                    </a:moveTo>
                    <a:lnTo>
                      <a:pt x="0" y="9"/>
                    </a:lnTo>
                    <a:lnTo>
                      <a:pt x="0" y="13"/>
                    </a:lnTo>
                    <a:lnTo>
                      <a:pt x="4" y="17"/>
                    </a:lnTo>
                    <a:lnTo>
                      <a:pt x="8" y="17"/>
                    </a:lnTo>
                    <a:lnTo>
                      <a:pt x="8" y="21"/>
                    </a:lnTo>
                    <a:lnTo>
                      <a:pt x="12" y="21"/>
                    </a:lnTo>
                    <a:lnTo>
                      <a:pt x="15" y="21"/>
                    </a:lnTo>
                    <a:lnTo>
                      <a:pt x="19" y="17"/>
                    </a:lnTo>
                    <a:lnTo>
                      <a:pt x="23" y="17"/>
                    </a:lnTo>
                    <a:lnTo>
                      <a:pt x="23" y="13"/>
                    </a:lnTo>
                    <a:lnTo>
                      <a:pt x="23" y="9"/>
                    </a:lnTo>
                    <a:lnTo>
                      <a:pt x="23" y="4"/>
                    </a:lnTo>
                    <a:lnTo>
                      <a:pt x="19" y="4"/>
                    </a:lnTo>
                    <a:lnTo>
                      <a:pt x="15" y="0"/>
                    </a:lnTo>
                    <a:lnTo>
                      <a:pt x="12" y="0"/>
                    </a:lnTo>
                    <a:lnTo>
                      <a:pt x="8" y="0"/>
                    </a:lnTo>
                    <a:lnTo>
                      <a:pt x="4" y="0"/>
                    </a:lnTo>
                    <a:lnTo>
                      <a:pt x="4" y="4"/>
                    </a:lnTo>
                    <a:lnTo>
                      <a:pt x="0" y="4"/>
                    </a:lnTo>
                    <a:lnTo>
                      <a:pt x="0"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8" name="Freeform 1687"/>
              <p:cNvSpPr>
                <a:spLocks/>
              </p:cNvSpPr>
              <p:nvPr/>
            </p:nvSpPr>
            <p:spPr bwMode="auto">
              <a:xfrm>
                <a:off x="2105" y="3515"/>
                <a:ext cx="19" cy="17"/>
              </a:xfrm>
              <a:custGeom>
                <a:avLst/>
                <a:gdLst>
                  <a:gd name="T0" fmla="*/ 0 w 19"/>
                  <a:gd name="T1" fmla="*/ 9 h 17"/>
                  <a:gd name="T2" fmla="*/ 0 w 19"/>
                  <a:gd name="T3" fmla="*/ 9 h 17"/>
                  <a:gd name="T4" fmla="*/ 0 w 19"/>
                  <a:gd name="T5" fmla="*/ 9 h 17"/>
                  <a:gd name="T6" fmla="*/ 4 w 19"/>
                  <a:gd name="T7" fmla="*/ 13 h 17"/>
                  <a:gd name="T8" fmla="*/ 4 w 19"/>
                  <a:gd name="T9" fmla="*/ 13 h 17"/>
                  <a:gd name="T10" fmla="*/ 4 w 19"/>
                  <a:gd name="T11" fmla="*/ 13 h 17"/>
                  <a:gd name="T12" fmla="*/ 4 w 19"/>
                  <a:gd name="T13" fmla="*/ 17 h 17"/>
                  <a:gd name="T14" fmla="*/ 8 w 19"/>
                  <a:gd name="T15" fmla="*/ 17 h 17"/>
                  <a:gd name="T16" fmla="*/ 8 w 19"/>
                  <a:gd name="T17" fmla="*/ 17 h 17"/>
                  <a:gd name="T18" fmla="*/ 12 w 19"/>
                  <a:gd name="T19" fmla="*/ 17 h 17"/>
                  <a:gd name="T20" fmla="*/ 12 w 19"/>
                  <a:gd name="T21" fmla="*/ 17 h 17"/>
                  <a:gd name="T22" fmla="*/ 12 w 19"/>
                  <a:gd name="T23" fmla="*/ 13 h 17"/>
                  <a:gd name="T24" fmla="*/ 15 w 19"/>
                  <a:gd name="T25" fmla="*/ 13 h 17"/>
                  <a:gd name="T26" fmla="*/ 15 w 19"/>
                  <a:gd name="T27" fmla="*/ 13 h 17"/>
                  <a:gd name="T28" fmla="*/ 15 w 19"/>
                  <a:gd name="T29" fmla="*/ 13 h 17"/>
                  <a:gd name="T30" fmla="*/ 19 w 19"/>
                  <a:gd name="T31" fmla="*/ 9 h 17"/>
                  <a:gd name="T32" fmla="*/ 19 w 19"/>
                  <a:gd name="T33" fmla="*/ 9 h 17"/>
                  <a:gd name="T34" fmla="*/ 19 w 19"/>
                  <a:gd name="T35" fmla="*/ 9 h 17"/>
                  <a:gd name="T36" fmla="*/ 15 w 19"/>
                  <a:gd name="T37" fmla="*/ 4 h 17"/>
                  <a:gd name="T38" fmla="*/ 15 w 19"/>
                  <a:gd name="T39" fmla="*/ 4 h 17"/>
                  <a:gd name="T40" fmla="*/ 15 w 19"/>
                  <a:gd name="T41" fmla="*/ 4 h 17"/>
                  <a:gd name="T42" fmla="*/ 15 w 19"/>
                  <a:gd name="T43" fmla="*/ 4 h 17"/>
                  <a:gd name="T44" fmla="*/ 12 w 19"/>
                  <a:gd name="T45" fmla="*/ 4 h 17"/>
                  <a:gd name="T46" fmla="*/ 8 w 19"/>
                  <a:gd name="T47" fmla="*/ 0 h 17"/>
                  <a:gd name="T48" fmla="*/ 8 w 19"/>
                  <a:gd name="T49" fmla="*/ 0 h 17"/>
                  <a:gd name="T50" fmla="*/ 8 w 19"/>
                  <a:gd name="T51" fmla="*/ 0 h 17"/>
                  <a:gd name="T52" fmla="*/ 4 w 19"/>
                  <a:gd name="T53" fmla="*/ 4 h 17"/>
                  <a:gd name="T54" fmla="*/ 4 w 19"/>
                  <a:gd name="T55" fmla="*/ 4 h 17"/>
                  <a:gd name="T56" fmla="*/ 4 w 19"/>
                  <a:gd name="T57" fmla="*/ 4 h 17"/>
                  <a:gd name="T58" fmla="*/ 0 w 19"/>
                  <a:gd name="T59" fmla="*/ 4 h 17"/>
                  <a:gd name="T60" fmla="*/ 0 w 19"/>
                  <a:gd name="T61" fmla="*/ 4 h 17"/>
                  <a:gd name="T62" fmla="*/ 0 w 19"/>
                  <a:gd name="T63" fmla="*/ 9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7"/>
                  <a:gd name="T98" fmla="*/ 19 w 19"/>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7">
                    <a:moveTo>
                      <a:pt x="0" y="9"/>
                    </a:moveTo>
                    <a:lnTo>
                      <a:pt x="0" y="9"/>
                    </a:lnTo>
                    <a:lnTo>
                      <a:pt x="4" y="13"/>
                    </a:lnTo>
                    <a:lnTo>
                      <a:pt x="4" y="17"/>
                    </a:lnTo>
                    <a:lnTo>
                      <a:pt x="8" y="17"/>
                    </a:lnTo>
                    <a:lnTo>
                      <a:pt x="12" y="17"/>
                    </a:lnTo>
                    <a:lnTo>
                      <a:pt x="12" y="13"/>
                    </a:lnTo>
                    <a:lnTo>
                      <a:pt x="15" y="13"/>
                    </a:lnTo>
                    <a:lnTo>
                      <a:pt x="19" y="9"/>
                    </a:lnTo>
                    <a:lnTo>
                      <a:pt x="15" y="4"/>
                    </a:lnTo>
                    <a:lnTo>
                      <a:pt x="12" y="4"/>
                    </a:lnTo>
                    <a:lnTo>
                      <a:pt x="8" y="0"/>
                    </a:lnTo>
                    <a:lnTo>
                      <a:pt x="4" y="4"/>
                    </a:lnTo>
                    <a:lnTo>
                      <a:pt x="0" y="4"/>
                    </a:lnTo>
                    <a:lnTo>
                      <a:pt x="0" y="9"/>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29" name="Freeform 1688"/>
              <p:cNvSpPr>
                <a:spLocks/>
              </p:cNvSpPr>
              <p:nvPr/>
            </p:nvSpPr>
            <p:spPr bwMode="auto">
              <a:xfrm>
                <a:off x="2102" y="3502"/>
                <a:ext cx="18" cy="17"/>
              </a:xfrm>
              <a:custGeom>
                <a:avLst/>
                <a:gdLst>
                  <a:gd name="T0" fmla="*/ 0 w 18"/>
                  <a:gd name="T1" fmla="*/ 5 h 17"/>
                  <a:gd name="T2" fmla="*/ 0 w 18"/>
                  <a:gd name="T3" fmla="*/ 5 h 17"/>
                  <a:gd name="T4" fmla="*/ 0 w 18"/>
                  <a:gd name="T5" fmla="*/ 9 h 17"/>
                  <a:gd name="T6" fmla="*/ 3 w 18"/>
                  <a:gd name="T7" fmla="*/ 13 h 17"/>
                  <a:gd name="T8" fmla="*/ 3 w 18"/>
                  <a:gd name="T9" fmla="*/ 13 h 17"/>
                  <a:gd name="T10" fmla="*/ 3 w 18"/>
                  <a:gd name="T11" fmla="*/ 13 h 17"/>
                  <a:gd name="T12" fmla="*/ 7 w 18"/>
                  <a:gd name="T13" fmla="*/ 17 h 17"/>
                  <a:gd name="T14" fmla="*/ 7 w 18"/>
                  <a:gd name="T15" fmla="*/ 17 h 17"/>
                  <a:gd name="T16" fmla="*/ 7 w 18"/>
                  <a:gd name="T17" fmla="*/ 17 h 17"/>
                  <a:gd name="T18" fmla="*/ 11 w 18"/>
                  <a:gd name="T19" fmla="*/ 17 h 17"/>
                  <a:gd name="T20" fmla="*/ 11 w 18"/>
                  <a:gd name="T21" fmla="*/ 17 h 17"/>
                  <a:gd name="T22" fmla="*/ 15 w 18"/>
                  <a:gd name="T23" fmla="*/ 13 h 17"/>
                  <a:gd name="T24" fmla="*/ 15 w 18"/>
                  <a:gd name="T25" fmla="*/ 13 h 17"/>
                  <a:gd name="T26" fmla="*/ 15 w 18"/>
                  <a:gd name="T27" fmla="*/ 13 h 17"/>
                  <a:gd name="T28" fmla="*/ 15 w 18"/>
                  <a:gd name="T29" fmla="*/ 13 h 17"/>
                  <a:gd name="T30" fmla="*/ 18 w 18"/>
                  <a:gd name="T31" fmla="*/ 9 h 17"/>
                  <a:gd name="T32" fmla="*/ 18 w 18"/>
                  <a:gd name="T33" fmla="*/ 9 h 17"/>
                  <a:gd name="T34" fmla="*/ 18 w 18"/>
                  <a:gd name="T35" fmla="*/ 5 h 17"/>
                  <a:gd name="T36" fmla="*/ 15 w 18"/>
                  <a:gd name="T37" fmla="*/ 5 h 17"/>
                  <a:gd name="T38" fmla="*/ 15 w 18"/>
                  <a:gd name="T39" fmla="*/ 5 h 17"/>
                  <a:gd name="T40" fmla="*/ 15 w 18"/>
                  <a:gd name="T41" fmla="*/ 5 h 17"/>
                  <a:gd name="T42" fmla="*/ 15 w 18"/>
                  <a:gd name="T43" fmla="*/ 5 h 17"/>
                  <a:gd name="T44" fmla="*/ 11 w 18"/>
                  <a:gd name="T45" fmla="*/ 0 h 17"/>
                  <a:gd name="T46" fmla="*/ 7 w 18"/>
                  <a:gd name="T47" fmla="*/ 0 h 17"/>
                  <a:gd name="T48" fmla="*/ 7 w 18"/>
                  <a:gd name="T49" fmla="*/ 0 h 17"/>
                  <a:gd name="T50" fmla="*/ 7 w 18"/>
                  <a:gd name="T51" fmla="*/ 0 h 17"/>
                  <a:gd name="T52" fmla="*/ 3 w 18"/>
                  <a:gd name="T53" fmla="*/ 5 h 17"/>
                  <a:gd name="T54" fmla="*/ 3 w 18"/>
                  <a:gd name="T55" fmla="*/ 5 h 17"/>
                  <a:gd name="T56" fmla="*/ 3 w 18"/>
                  <a:gd name="T57" fmla="*/ 5 h 17"/>
                  <a:gd name="T58" fmla="*/ 3 w 18"/>
                  <a:gd name="T59" fmla="*/ 5 h 17"/>
                  <a:gd name="T60" fmla="*/ 0 w 18"/>
                  <a:gd name="T61" fmla="*/ 5 h 17"/>
                  <a:gd name="T62" fmla="*/ 0 w 18"/>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7"/>
                  <a:gd name="T98" fmla="*/ 18 w 18"/>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7">
                    <a:moveTo>
                      <a:pt x="0" y="5"/>
                    </a:moveTo>
                    <a:lnTo>
                      <a:pt x="0" y="5"/>
                    </a:lnTo>
                    <a:lnTo>
                      <a:pt x="0" y="9"/>
                    </a:lnTo>
                    <a:lnTo>
                      <a:pt x="3" y="13"/>
                    </a:lnTo>
                    <a:lnTo>
                      <a:pt x="7" y="17"/>
                    </a:lnTo>
                    <a:lnTo>
                      <a:pt x="11" y="17"/>
                    </a:lnTo>
                    <a:lnTo>
                      <a:pt x="15" y="13"/>
                    </a:lnTo>
                    <a:lnTo>
                      <a:pt x="18" y="9"/>
                    </a:lnTo>
                    <a:lnTo>
                      <a:pt x="18" y="5"/>
                    </a:lnTo>
                    <a:lnTo>
                      <a:pt x="15" y="5"/>
                    </a:lnTo>
                    <a:lnTo>
                      <a:pt x="11" y="0"/>
                    </a:lnTo>
                    <a:lnTo>
                      <a:pt x="7" y="0"/>
                    </a:lnTo>
                    <a:lnTo>
                      <a:pt x="3"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0" name="Freeform 1689"/>
              <p:cNvSpPr>
                <a:spLocks/>
              </p:cNvSpPr>
              <p:nvPr/>
            </p:nvSpPr>
            <p:spPr bwMode="auto">
              <a:xfrm>
                <a:off x="2060" y="3485"/>
                <a:ext cx="27" cy="26"/>
              </a:xfrm>
              <a:custGeom>
                <a:avLst/>
                <a:gdLst>
                  <a:gd name="T0" fmla="*/ 4 w 27"/>
                  <a:gd name="T1" fmla="*/ 0 h 26"/>
                  <a:gd name="T2" fmla="*/ 4 w 27"/>
                  <a:gd name="T3" fmla="*/ 0 h 26"/>
                  <a:gd name="T4" fmla="*/ 4 w 27"/>
                  <a:gd name="T5" fmla="*/ 0 h 26"/>
                  <a:gd name="T6" fmla="*/ 4 w 27"/>
                  <a:gd name="T7" fmla="*/ 0 h 26"/>
                  <a:gd name="T8" fmla="*/ 0 w 27"/>
                  <a:gd name="T9" fmla="*/ 5 h 26"/>
                  <a:gd name="T10" fmla="*/ 0 w 27"/>
                  <a:gd name="T11" fmla="*/ 5 h 26"/>
                  <a:gd name="T12" fmla="*/ 4 w 27"/>
                  <a:gd name="T13" fmla="*/ 5 h 26"/>
                  <a:gd name="T14" fmla="*/ 4 w 27"/>
                  <a:gd name="T15" fmla="*/ 9 h 26"/>
                  <a:gd name="T16" fmla="*/ 8 w 27"/>
                  <a:gd name="T17" fmla="*/ 13 h 26"/>
                  <a:gd name="T18" fmla="*/ 11 w 27"/>
                  <a:gd name="T19" fmla="*/ 17 h 26"/>
                  <a:gd name="T20" fmla="*/ 11 w 27"/>
                  <a:gd name="T21" fmla="*/ 17 h 26"/>
                  <a:gd name="T22" fmla="*/ 15 w 27"/>
                  <a:gd name="T23" fmla="*/ 22 h 26"/>
                  <a:gd name="T24" fmla="*/ 15 w 27"/>
                  <a:gd name="T25" fmla="*/ 22 h 26"/>
                  <a:gd name="T26" fmla="*/ 15 w 27"/>
                  <a:gd name="T27" fmla="*/ 22 h 26"/>
                  <a:gd name="T28" fmla="*/ 19 w 27"/>
                  <a:gd name="T29" fmla="*/ 22 h 26"/>
                  <a:gd name="T30" fmla="*/ 19 w 27"/>
                  <a:gd name="T31" fmla="*/ 26 h 26"/>
                  <a:gd name="T32" fmla="*/ 23 w 27"/>
                  <a:gd name="T33" fmla="*/ 22 h 26"/>
                  <a:gd name="T34" fmla="*/ 23 w 27"/>
                  <a:gd name="T35" fmla="*/ 22 h 26"/>
                  <a:gd name="T36" fmla="*/ 23 w 27"/>
                  <a:gd name="T37" fmla="*/ 22 h 26"/>
                  <a:gd name="T38" fmla="*/ 23 w 27"/>
                  <a:gd name="T39" fmla="*/ 22 h 26"/>
                  <a:gd name="T40" fmla="*/ 27 w 27"/>
                  <a:gd name="T41" fmla="*/ 22 h 26"/>
                  <a:gd name="T42" fmla="*/ 27 w 27"/>
                  <a:gd name="T43" fmla="*/ 22 h 26"/>
                  <a:gd name="T44" fmla="*/ 27 w 27"/>
                  <a:gd name="T45" fmla="*/ 17 h 26"/>
                  <a:gd name="T46" fmla="*/ 27 w 27"/>
                  <a:gd name="T47" fmla="*/ 17 h 26"/>
                  <a:gd name="T48" fmla="*/ 27 w 27"/>
                  <a:gd name="T49" fmla="*/ 13 h 26"/>
                  <a:gd name="T50" fmla="*/ 23 w 27"/>
                  <a:gd name="T51" fmla="*/ 9 h 26"/>
                  <a:gd name="T52" fmla="*/ 23 w 27"/>
                  <a:gd name="T53" fmla="*/ 9 h 26"/>
                  <a:gd name="T54" fmla="*/ 23 w 27"/>
                  <a:gd name="T55" fmla="*/ 5 h 26"/>
                  <a:gd name="T56" fmla="*/ 23 w 27"/>
                  <a:gd name="T57" fmla="*/ 5 h 26"/>
                  <a:gd name="T58" fmla="*/ 19 w 27"/>
                  <a:gd name="T59" fmla="*/ 0 h 26"/>
                  <a:gd name="T60" fmla="*/ 19 w 27"/>
                  <a:gd name="T61" fmla="*/ 0 h 26"/>
                  <a:gd name="T62" fmla="*/ 15 w 27"/>
                  <a:gd name="T63" fmla="*/ 0 h 26"/>
                  <a:gd name="T64" fmla="*/ 11 w 27"/>
                  <a:gd name="T65" fmla="*/ 0 h 26"/>
                  <a:gd name="T66" fmla="*/ 8 w 27"/>
                  <a:gd name="T67" fmla="*/ 0 h 26"/>
                  <a:gd name="T68" fmla="*/ 4 w 27"/>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26"/>
                  <a:gd name="T107" fmla="*/ 27 w 27"/>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26">
                    <a:moveTo>
                      <a:pt x="4" y="0"/>
                    </a:moveTo>
                    <a:lnTo>
                      <a:pt x="4" y="0"/>
                    </a:lnTo>
                    <a:lnTo>
                      <a:pt x="0" y="5"/>
                    </a:lnTo>
                    <a:lnTo>
                      <a:pt x="4" y="5"/>
                    </a:lnTo>
                    <a:lnTo>
                      <a:pt x="4" y="9"/>
                    </a:lnTo>
                    <a:lnTo>
                      <a:pt x="8" y="13"/>
                    </a:lnTo>
                    <a:lnTo>
                      <a:pt x="11" y="17"/>
                    </a:lnTo>
                    <a:lnTo>
                      <a:pt x="15" y="22"/>
                    </a:lnTo>
                    <a:lnTo>
                      <a:pt x="19" y="22"/>
                    </a:lnTo>
                    <a:lnTo>
                      <a:pt x="19" y="26"/>
                    </a:lnTo>
                    <a:lnTo>
                      <a:pt x="23" y="22"/>
                    </a:lnTo>
                    <a:lnTo>
                      <a:pt x="27" y="22"/>
                    </a:lnTo>
                    <a:lnTo>
                      <a:pt x="27" y="17"/>
                    </a:lnTo>
                    <a:lnTo>
                      <a:pt x="27" y="13"/>
                    </a:lnTo>
                    <a:lnTo>
                      <a:pt x="23" y="9"/>
                    </a:lnTo>
                    <a:lnTo>
                      <a:pt x="23" y="5"/>
                    </a:lnTo>
                    <a:lnTo>
                      <a:pt x="19" y="0"/>
                    </a:lnTo>
                    <a:lnTo>
                      <a:pt x="15" y="0"/>
                    </a:lnTo>
                    <a:lnTo>
                      <a:pt x="11" y="0"/>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1" name="Freeform 1690"/>
              <p:cNvSpPr>
                <a:spLocks/>
              </p:cNvSpPr>
              <p:nvPr/>
            </p:nvSpPr>
            <p:spPr bwMode="auto">
              <a:xfrm>
                <a:off x="2087" y="3498"/>
                <a:ext cx="15" cy="13"/>
              </a:xfrm>
              <a:custGeom>
                <a:avLst/>
                <a:gdLst>
                  <a:gd name="T0" fmla="*/ 0 w 15"/>
                  <a:gd name="T1" fmla="*/ 4 h 13"/>
                  <a:gd name="T2" fmla="*/ 0 w 15"/>
                  <a:gd name="T3" fmla="*/ 4 h 13"/>
                  <a:gd name="T4" fmla="*/ 0 w 15"/>
                  <a:gd name="T5" fmla="*/ 9 h 13"/>
                  <a:gd name="T6" fmla="*/ 0 w 15"/>
                  <a:gd name="T7" fmla="*/ 9 h 13"/>
                  <a:gd name="T8" fmla="*/ 0 w 15"/>
                  <a:gd name="T9" fmla="*/ 13 h 13"/>
                  <a:gd name="T10" fmla="*/ 0 w 15"/>
                  <a:gd name="T11" fmla="*/ 13 h 13"/>
                  <a:gd name="T12" fmla="*/ 3 w 15"/>
                  <a:gd name="T13" fmla="*/ 13 h 13"/>
                  <a:gd name="T14" fmla="*/ 3 w 15"/>
                  <a:gd name="T15" fmla="*/ 13 h 13"/>
                  <a:gd name="T16" fmla="*/ 3 w 15"/>
                  <a:gd name="T17" fmla="*/ 13 h 13"/>
                  <a:gd name="T18" fmla="*/ 7 w 15"/>
                  <a:gd name="T19" fmla="*/ 13 h 13"/>
                  <a:gd name="T20" fmla="*/ 7 w 15"/>
                  <a:gd name="T21" fmla="*/ 13 h 13"/>
                  <a:gd name="T22" fmla="*/ 11 w 15"/>
                  <a:gd name="T23" fmla="*/ 13 h 13"/>
                  <a:gd name="T24" fmla="*/ 11 w 15"/>
                  <a:gd name="T25" fmla="*/ 13 h 13"/>
                  <a:gd name="T26" fmla="*/ 11 w 15"/>
                  <a:gd name="T27" fmla="*/ 13 h 13"/>
                  <a:gd name="T28" fmla="*/ 15 w 15"/>
                  <a:gd name="T29" fmla="*/ 9 h 13"/>
                  <a:gd name="T30" fmla="*/ 15 w 15"/>
                  <a:gd name="T31" fmla="*/ 9 h 13"/>
                  <a:gd name="T32" fmla="*/ 15 w 15"/>
                  <a:gd name="T33" fmla="*/ 9 h 13"/>
                  <a:gd name="T34" fmla="*/ 15 w 15"/>
                  <a:gd name="T35" fmla="*/ 4 h 13"/>
                  <a:gd name="T36" fmla="*/ 15 w 15"/>
                  <a:gd name="T37" fmla="*/ 4 h 13"/>
                  <a:gd name="T38" fmla="*/ 11 w 15"/>
                  <a:gd name="T39" fmla="*/ 4 h 13"/>
                  <a:gd name="T40" fmla="*/ 11 w 15"/>
                  <a:gd name="T41" fmla="*/ 4 h 13"/>
                  <a:gd name="T42" fmla="*/ 11 w 15"/>
                  <a:gd name="T43" fmla="*/ 0 h 13"/>
                  <a:gd name="T44" fmla="*/ 7 w 15"/>
                  <a:gd name="T45" fmla="*/ 0 h 13"/>
                  <a:gd name="T46" fmla="*/ 7 w 15"/>
                  <a:gd name="T47" fmla="*/ 0 h 13"/>
                  <a:gd name="T48" fmla="*/ 3 w 15"/>
                  <a:gd name="T49" fmla="*/ 0 h 13"/>
                  <a:gd name="T50" fmla="*/ 3 w 15"/>
                  <a:gd name="T51" fmla="*/ 0 h 13"/>
                  <a:gd name="T52" fmla="*/ 0 w 15"/>
                  <a:gd name="T53" fmla="*/ 0 h 13"/>
                  <a:gd name="T54" fmla="*/ 0 w 15"/>
                  <a:gd name="T55" fmla="*/ 0 h 13"/>
                  <a:gd name="T56" fmla="*/ 0 w 15"/>
                  <a:gd name="T57" fmla="*/ 4 h 13"/>
                  <a:gd name="T58" fmla="*/ 0 w 15"/>
                  <a:gd name="T59" fmla="*/ 4 h 13"/>
                  <a:gd name="T60" fmla="*/ 0 w 15"/>
                  <a:gd name="T61" fmla="*/ 4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9"/>
                    </a:lnTo>
                    <a:lnTo>
                      <a:pt x="0" y="13"/>
                    </a:lnTo>
                    <a:lnTo>
                      <a:pt x="3" y="13"/>
                    </a:lnTo>
                    <a:lnTo>
                      <a:pt x="7" y="13"/>
                    </a:lnTo>
                    <a:lnTo>
                      <a:pt x="11" y="13"/>
                    </a:lnTo>
                    <a:lnTo>
                      <a:pt x="15" y="9"/>
                    </a:lnTo>
                    <a:lnTo>
                      <a:pt x="15" y="4"/>
                    </a:lnTo>
                    <a:lnTo>
                      <a:pt x="11" y="4"/>
                    </a:lnTo>
                    <a:lnTo>
                      <a:pt x="11" y="0"/>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2" name="Freeform 1691"/>
              <p:cNvSpPr>
                <a:spLocks/>
              </p:cNvSpPr>
              <p:nvPr/>
            </p:nvSpPr>
            <p:spPr bwMode="auto">
              <a:xfrm>
                <a:off x="1815" y="3282"/>
                <a:ext cx="15" cy="8"/>
              </a:xfrm>
              <a:custGeom>
                <a:avLst/>
                <a:gdLst>
                  <a:gd name="T0" fmla="*/ 0 w 15"/>
                  <a:gd name="T1" fmla="*/ 4 h 8"/>
                  <a:gd name="T2" fmla="*/ 0 w 15"/>
                  <a:gd name="T3" fmla="*/ 4 h 8"/>
                  <a:gd name="T4" fmla="*/ 0 w 15"/>
                  <a:gd name="T5" fmla="*/ 4 h 8"/>
                  <a:gd name="T6" fmla="*/ 0 w 15"/>
                  <a:gd name="T7" fmla="*/ 4 h 8"/>
                  <a:gd name="T8" fmla="*/ 4 w 15"/>
                  <a:gd name="T9" fmla="*/ 4 h 8"/>
                  <a:gd name="T10" fmla="*/ 4 w 15"/>
                  <a:gd name="T11" fmla="*/ 8 h 8"/>
                  <a:gd name="T12" fmla="*/ 4 w 15"/>
                  <a:gd name="T13" fmla="*/ 8 h 8"/>
                  <a:gd name="T14" fmla="*/ 8 w 15"/>
                  <a:gd name="T15" fmla="*/ 8 h 8"/>
                  <a:gd name="T16" fmla="*/ 11 w 15"/>
                  <a:gd name="T17" fmla="*/ 8 h 8"/>
                  <a:gd name="T18" fmla="*/ 11 w 15"/>
                  <a:gd name="T19" fmla="*/ 8 h 8"/>
                  <a:gd name="T20" fmla="*/ 11 w 15"/>
                  <a:gd name="T21" fmla="*/ 8 h 8"/>
                  <a:gd name="T22" fmla="*/ 15 w 15"/>
                  <a:gd name="T23" fmla="*/ 8 h 8"/>
                  <a:gd name="T24" fmla="*/ 15 w 15"/>
                  <a:gd name="T25" fmla="*/ 8 h 8"/>
                  <a:gd name="T26" fmla="*/ 15 w 15"/>
                  <a:gd name="T27" fmla="*/ 8 h 8"/>
                  <a:gd name="T28" fmla="*/ 15 w 15"/>
                  <a:gd name="T29" fmla="*/ 4 h 8"/>
                  <a:gd name="T30" fmla="*/ 15 w 15"/>
                  <a:gd name="T31" fmla="*/ 4 h 8"/>
                  <a:gd name="T32" fmla="*/ 15 w 15"/>
                  <a:gd name="T33" fmla="*/ 4 h 8"/>
                  <a:gd name="T34" fmla="*/ 11 w 15"/>
                  <a:gd name="T35" fmla="*/ 4 h 8"/>
                  <a:gd name="T36" fmla="*/ 11 w 15"/>
                  <a:gd name="T37" fmla="*/ 0 h 8"/>
                  <a:gd name="T38" fmla="*/ 8 w 15"/>
                  <a:gd name="T39" fmla="*/ 0 h 8"/>
                  <a:gd name="T40" fmla="*/ 8 w 15"/>
                  <a:gd name="T41" fmla="*/ 0 h 8"/>
                  <a:gd name="T42" fmla="*/ 8 w 15"/>
                  <a:gd name="T43" fmla="*/ 0 h 8"/>
                  <a:gd name="T44" fmla="*/ 4 w 15"/>
                  <a:gd name="T45" fmla="*/ 0 h 8"/>
                  <a:gd name="T46" fmla="*/ 4 w 15"/>
                  <a:gd name="T47" fmla="*/ 0 h 8"/>
                  <a:gd name="T48" fmla="*/ 4 w 15"/>
                  <a:gd name="T49" fmla="*/ 0 h 8"/>
                  <a:gd name="T50" fmla="*/ 0 w 15"/>
                  <a:gd name="T51" fmla="*/ 0 h 8"/>
                  <a:gd name="T52" fmla="*/ 0 w 15"/>
                  <a:gd name="T53" fmla="*/ 0 h 8"/>
                  <a:gd name="T54" fmla="*/ 0 w 15"/>
                  <a:gd name="T55" fmla="*/ 0 h 8"/>
                  <a:gd name="T56" fmla="*/ 0 w 15"/>
                  <a:gd name="T57" fmla="*/ 0 h 8"/>
                  <a:gd name="T58" fmla="*/ 0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0" y="4"/>
                    </a:moveTo>
                    <a:lnTo>
                      <a:pt x="0" y="4"/>
                    </a:lnTo>
                    <a:lnTo>
                      <a:pt x="4" y="4"/>
                    </a:lnTo>
                    <a:lnTo>
                      <a:pt x="4" y="8"/>
                    </a:lnTo>
                    <a:lnTo>
                      <a:pt x="8" y="8"/>
                    </a:lnTo>
                    <a:lnTo>
                      <a:pt x="11" y="8"/>
                    </a:lnTo>
                    <a:lnTo>
                      <a:pt x="15" y="8"/>
                    </a:lnTo>
                    <a:lnTo>
                      <a:pt x="15" y="4"/>
                    </a:lnTo>
                    <a:lnTo>
                      <a:pt x="11" y="4"/>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3" name="Freeform 1692"/>
              <p:cNvSpPr>
                <a:spLocks/>
              </p:cNvSpPr>
              <p:nvPr/>
            </p:nvSpPr>
            <p:spPr bwMode="auto">
              <a:xfrm>
                <a:off x="1792" y="3256"/>
                <a:ext cx="12" cy="13"/>
              </a:xfrm>
              <a:custGeom>
                <a:avLst/>
                <a:gdLst>
                  <a:gd name="T0" fmla="*/ 0 w 12"/>
                  <a:gd name="T1" fmla="*/ 5 h 13"/>
                  <a:gd name="T2" fmla="*/ 0 w 12"/>
                  <a:gd name="T3" fmla="*/ 5 h 13"/>
                  <a:gd name="T4" fmla="*/ 0 w 12"/>
                  <a:gd name="T5" fmla="*/ 9 h 13"/>
                  <a:gd name="T6" fmla="*/ 0 w 12"/>
                  <a:gd name="T7" fmla="*/ 9 h 13"/>
                  <a:gd name="T8" fmla="*/ 0 w 12"/>
                  <a:gd name="T9" fmla="*/ 9 h 13"/>
                  <a:gd name="T10" fmla="*/ 4 w 12"/>
                  <a:gd name="T11" fmla="*/ 9 h 13"/>
                  <a:gd name="T12" fmla="*/ 4 w 12"/>
                  <a:gd name="T13" fmla="*/ 13 h 13"/>
                  <a:gd name="T14" fmla="*/ 8 w 12"/>
                  <a:gd name="T15" fmla="*/ 13 h 13"/>
                  <a:gd name="T16" fmla="*/ 8 w 12"/>
                  <a:gd name="T17" fmla="*/ 13 h 13"/>
                  <a:gd name="T18" fmla="*/ 12 w 12"/>
                  <a:gd name="T19" fmla="*/ 13 h 13"/>
                  <a:gd name="T20" fmla="*/ 12 w 12"/>
                  <a:gd name="T21" fmla="*/ 13 h 13"/>
                  <a:gd name="T22" fmla="*/ 12 w 12"/>
                  <a:gd name="T23" fmla="*/ 13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8 w 12"/>
                  <a:gd name="T37" fmla="*/ 5 h 13"/>
                  <a:gd name="T38" fmla="*/ 8 w 12"/>
                  <a:gd name="T39" fmla="*/ 5 h 13"/>
                  <a:gd name="T40" fmla="*/ 8 w 12"/>
                  <a:gd name="T41" fmla="*/ 0 h 13"/>
                  <a:gd name="T42" fmla="*/ 4 w 12"/>
                  <a:gd name="T43" fmla="*/ 0 h 13"/>
                  <a:gd name="T44" fmla="*/ 4 w 12"/>
                  <a:gd name="T45" fmla="*/ 0 h 13"/>
                  <a:gd name="T46" fmla="*/ 4 w 12"/>
                  <a:gd name="T47" fmla="*/ 0 h 13"/>
                  <a:gd name="T48" fmla="*/ 0 w 12"/>
                  <a:gd name="T49" fmla="*/ 0 h 13"/>
                  <a:gd name="T50" fmla="*/ 0 w 12"/>
                  <a:gd name="T51" fmla="*/ 0 h 13"/>
                  <a:gd name="T52" fmla="*/ 0 w 12"/>
                  <a:gd name="T53" fmla="*/ 5 h 13"/>
                  <a:gd name="T54" fmla="*/ 0 w 12"/>
                  <a:gd name="T55" fmla="*/ 5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9"/>
                    </a:lnTo>
                    <a:lnTo>
                      <a:pt x="4" y="13"/>
                    </a:lnTo>
                    <a:lnTo>
                      <a:pt x="8" y="13"/>
                    </a:lnTo>
                    <a:lnTo>
                      <a:pt x="12" y="13"/>
                    </a:lnTo>
                    <a:lnTo>
                      <a:pt x="12" y="9"/>
                    </a:lnTo>
                    <a:lnTo>
                      <a:pt x="12" y="5"/>
                    </a:lnTo>
                    <a:lnTo>
                      <a:pt x="8" y="5"/>
                    </a:lnTo>
                    <a:lnTo>
                      <a:pt x="8" y="0"/>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4" name="Freeform 1693"/>
              <p:cNvSpPr>
                <a:spLocks/>
              </p:cNvSpPr>
              <p:nvPr/>
            </p:nvSpPr>
            <p:spPr bwMode="auto">
              <a:xfrm>
                <a:off x="1732" y="3201"/>
                <a:ext cx="11" cy="9"/>
              </a:xfrm>
              <a:custGeom>
                <a:avLst/>
                <a:gdLst>
                  <a:gd name="T0" fmla="*/ 0 w 11"/>
                  <a:gd name="T1" fmla="*/ 4 h 9"/>
                  <a:gd name="T2" fmla="*/ 0 w 11"/>
                  <a:gd name="T3" fmla="*/ 4 h 9"/>
                  <a:gd name="T4" fmla="*/ 0 w 11"/>
                  <a:gd name="T5" fmla="*/ 4 h 9"/>
                  <a:gd name="T6" fmla="*/ 0 w 11"/>
                  <a:gd name="T7" fmla="*/ 4 h 9"/>
                  <a:gd name="T8" fmla="*/ 0 w 11"/>
                  <a:gd name="T9" fmla="*/ 9 h 9"/>
                  <a:gd name="T10" fmla="*/ 0 w 11"/>
                  <a:gd name="T11" fmla="*/ 9 h 9"/>
                  <a:gd name="T12" fmla="*/ 4 w 11"/>
                  <a:gd name="T13" fmla="*/ 9 h 9"/>
                  <a:gd name="T14" fmla="*/ 8 w 11"/>
                  <a:gd name="T15" fmla="*/ 9 h 9"/>
                  <a:gd name="T16" fmla="*/ 8 w 11"/>
                  <a:gd name="T17" fmla="*/ 9 h 9"/>
                  <a:gd name="T18" fmla="*/ 11 w 11"/>
                  <a:gd name="T19" fmla="*/ 9 h 9"/>
                  <a:gd name="T20" fmla="*/ 11 w 11"/>
                  <a:gd name="T21" fmla="*/ 9 h 9"/>
                  <a:gd name="T22" fmla="*/ 11 w 11"/>
                  <a:gd name="T23" fmla="*/ 9 h 9"/>
                  <a:gd name="T24" fmla="*/ 11 w 11"/>
                  <a:gd name="T25" fmla="*/ 9 h 9"/>
                  <a:gd name="T26" fmla="*/ 11 w 11"/>
                  <a:gd name="T27" fmla="*/ 9 h 9"/>
                  <a:gd name="T28" fmla="*/ 11 w 11"/>
                  <a:gd name="T29" fmla="*/ 4 h 9"/>
                  <a:gd name="T30" fmla="*/ 11 w 11"/>
                  <a:gd name="T31" fmla="*/ 4 h 9"/>
                  <a:gd name="T32" fmla="*/ 11 w 11"/>
                  <a:gd name="T33" fmla="*/ 4 h 9"/>
                  <a:gd name="T34" fmla="*/ 11 w 11"/>
                  <a:gd name="T35" fmla="*/ 4 h 9"/>
                  <a:gd name="T36" fmla="*/ 8 w 11"/>
                  <a:gd name="T37" fmla="*/ 0 h 9"/>
                  <a:gd name="T38" fmla="*/ 8 w 11"/>
                  <a:gd name="T39" fmla="*/ 0 h 9"/>
                  <a:gd name="T40" fmla="*/ 4 w 11"/>
                  <a:gd name="T41" fmla="*/ 0 h 9"/>
                  <a:gd name="T42" fmla="*/ 4 w 11"/>
                  <a:gd name="T43" fmla="*/ 0 h 9"/>
                  <a:gd name="T44" fmla="*/ 4 w 11"/>
                  <a:gd name="T45" fmla="*/ 0 h 9"/>
                  <a:gd name="T46" fmla="*/ 0 w 11"/>
                  <a:gd name="T47" fmla="*/ 0 h 9"/>
                  <a:gd name="T48" fmla="*/ 0 w 11"/>
                  <a:gd name="T49" fmla="*/ 0 h 9"/>
                  <a:gd name="T50" fmla="*/ 0 w 11"/>
                  <a:gd name="T51" fmla="*/ 0 h 9"/>
                  <a:gd name="T52" fmla="*/ 0 w 11"/>
                  <a:gd name="T53" fmla="*/ 0 h 9"/>
                  <a:gd name="T54" fmla="*/ 0 w 11"/>
                  <a:gd name="T55" fmla="*/ 0 h 9"/>
                  <a:gd name="T56" fmla="*/ 0 w 11"/>
                  <a:gd name="T57" fmla="*/ 0 h 9"/>
                  <a:gd name="T58" fmla="*/ 0 w 11"/>
                  <a:gd name="T59" fmla="*/ 4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9"/>
                  <a:gd name="T92" fmla="*/ 11 w 11"/>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9">
                    <a:moveTo>
                      <a:pt x="0" y="4"/>
                    </a:moveTo>
                    <a:lnTo>
                      <a:pt x="0" y="4"/>
                    </a:lnTo>
                    <a:lnTo>
                      <a:pt x="0" y="9"/>
                    </a:lnTo>
                    <a:lnTo>
                      <a:pt x="4" y="9"/>
                    </a:lnTo>
                    <a:lnTo>
                      <a:pt x="8" y="9"/>
                    </a:lnTo>
                    <a:lnTo>
                      <a:pt x="11" y="9"/>
                    </a:lnTo>
                    <a:lnTo>
                      <a:pt x="11"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5" name="Freeform 1694"/>
              <p:cNvSpPr>
                <a:spLocks/>
              </p:cNvSpPr>
              <p:nvPr/>
            </p:nvSpPr>
            <p:spPr bwMode="auto">
              <a:xfrm>
                <a:off x="2038" y="3545"/>
                <a:ext cx="18" cy="13"/>
              </a:xfrm>
              <a:custGeom>
                <a:avLst/>
                <a:gdLst>
                  <a:gd name="T0" fmla="*/ 0 w 18"/>
                  <a:gd name="T1" fmla="*/ 4 h 13"/>
                  <a:gd name="T2" fmla="*/ 0 w 18"/>
                  <a:gd name="T3" fmla="*/ 4 h 13"/>
                  <a:gd name="T4" fmla="*/ 0 w 18"/>
                  <a:gd name="T5" fmla="*/ 8 h 13"/>
                  <a:gd name="T6" fmla="*/ 3 w 18"/>
                  <a:gd name="T7" fmla="*/ 8 h 13"/>
                  <a:gd name="T8" fmla="*/ 3 w 18"/>
                  <a:gd name="T9" fmla="*/ 13 h 13"/>
                  <a:gd name="T10" fmla="*/ 3 w 18"/>
                  <a:gd name="T11" fmla="*/ 13 h 13"/>
                  <a:gd name="T12" fmla="*/ 3 w 18"/>
                  <a:gd name="T13" fmla="*/ 13 h 13"/>
                  <a:gd name="T14" fmla="*/ 7 w 18"/>
                  <a:gd name="T15" fmla="*/ 13 h 13"/>
                  <a:gd name="T16" fmla="*/ 7 w 18"/>
                  <a:gd name="T17" fmla="*/ 13 h 13"/>
                  <a:gd name="T18" fmla="*/ 11 w 18"/>
                  <a:gd name="T19" fmla="*/ 13 h 13"/>
                  <a:gd name="T20" fmla="*/ 11 w 18"/>
                  <a:gd name="T21" fmla="*/ 13 h 13"/>
                  <a:gd name="T22" fmla="*/ 11 w 18"/>
                  <a:gd name="T23" fmla="*/ 13 h 13"/>
                  <a:gd name="T24" fmla="*/ 15 w 18"/>
                  <a:gd name="T25" fmla="*/ 13 h 13"/>
                  <a:gd name="T26" fmla="*/ 15 w 18"/>
                  <a:gd name="T27" fmla="*/ 13 h 13"/>
                  <a:gd name="T28" fmla="*/ 15 w 18"/>
                  <a:gd name="T29" fmla="*/ 8 h 13"/>
                  <a:gd name="T30" fmla="*/ 18 w 18"/>
                  <a:gd name="T31" fmla="*/ 8 h 13"/>
                  <a:gd name="T32" fmla="*/ 18 w 18"/>
                  <a:gd name="T33" fmla="*/ 8 h 13"/>
                  <a:gd name="T34" fmla="*/ 15 w 18"/>
                  <a:gd name="T35" fmla="*/ 4 h 13"/>
                  <a:gd name="T36" fmla="*/ 15 w 18"/>
                  <a:gd name="T37" fmla="*/ 4 h 13"/>
                  <a:gd name="T38" fmla="*/ 15 w 18"/>
                  <a:gd name="T39" fmla="*/ 4 h 13"/>
                  <a:gd name="T40" fmla="*/ 15 w 18"/>
                  <a:gd name="T41" fmla="*/ 0 h 13"/>
                  <a:gd name="T42" fmla="*/ 15 w 18"/>
                  <a:gd name="T43" fmla="*/ 0 h 13"/>
                  <a:gd name="T44" fmla="*/ 11 w 18"/>
                  <a:gd name="T45" fmla="*/ 0 h 13"/>
                  <a:gd name="T46" fmla="*/ 7 w 18"/>
                  <a:gd name="T47" fmla="*/ 0 h 13"/>
                  <a:gd name="T48" fmla="*/ 7 w 18"/>
                  <a:gd name="T49" fmla="*/ 0 h 13"/>
                  <a:gd name="T50" fmla="*/ 7 w 18"/>
                  <a:gd name="T51" fmla="*/ 0 h 13"/>
                  <a:gd name="T52" fmla="*/ 3 w 18"/>
                  <a:gd name="T53" fmla="*/ 0 h 13"/>
                  <a:gd name="T54" fmla="*/ 3 w 18"/>
                  <a:gd name="T55" fmla="*/ 0 h 13"/>
                  <a:gd name="T56" fmla="*/ 3 w 18"/>
                  <a:gd name="T57" fmla="*/ 0 h 13"/>
                  <a:gd name="T58" fmla="*/ 0 w 18"/>
                  <a:gd name="T59" fmla="*/ 4 h 13"/>
                  <a:gd name="T60" fmla="*/ 0 w 18"/>
                  <a:gd name="T61" fmla="*/ 4 h 13"/>
                  <a:gd name="T62" fmla="*/ 0 w 18"/>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3"/>
                  <a:gd name="T98" fmla="*/ 18 w 18"/>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3">
                    <a:moveTo>
                      <a:pt x="0" y="4"/>
                    </a:moveTo>
                    <a:lnTo>
                      <a:pt x="0" y="4"/>
                    </a:lnTo>
                    <a:lnTo>
                      <a:pt x="0" y="8"/>
                    </a:lnTo>
                    <a:lnTo>
                      <a:pt x="3" y="8"/>
                    </a:lnTo>
                    <a:lnTo>
                      <a:pt x="3" y="13"/>
                    </a:lnTo>
                    <a:lnTo>
                      <a:pt x="7" y="13"/>
                    </a:lnTo>
                    <a:lnTo>
                      <a:pt x="11" y="13"/>
                    </a:lnTo>
                    <a:lnTo>
                      <a:pt x="15" y="13"/>
                    </a:lnTo>
                    <a:lnTo>
                      <a:pt x="15" y="8"/>
                    </a:lnTo>
                    <a:lnTo>
                      <a:pt x="18" y="8"/>
                    </a:lnTo>
                    <a:lnTo>
                      <a:pt x="15" y="4"/>
                    </a:lnTo>
                    <a:lnTo>
                      <a:pt x="15" y="0"/>
                    </a:lnTo>
                    <a:lnTo>
                      <a:pt x="11" y="0"/>
                    </a:lnTo>
                    <a:lnTo>
                      <a:pt x="7" y="0"/>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6" name="Freeform 1695"/>
              <p:cNvSpPr>
                <a:spLocks/>
              </p:cNvSpPr>
              <p:nvPr/>
            </p:nvSpPr>
            <p:spPr bwMode="auto">
              <a:xfrm>
                <a:off x="1985" y="3379"/>
                <a:ext cx="11" cy="9"/>
              </a:xfrm>
              <a:custGeom>
                <a:avLst/>
                <a:gdLst>
                  <a:gd name="T0" fmla="*/ 0 w 11"/>
                  <a:gd name="T1" fmla="*/ 0 h 9"/>
                  <a:gd name="T2" fmla="*/ 0 w 11"/>
                  <a:gd name="T3" fmla="*/ 0 h 9"/>
                  <a:gd name="T4" fmla="*/ 0 w 11"/>
                  <a:gd name="T5" fmla="*/ 5 h 9"/>
                  <a:gd name="T6" fmla="*/ 4 w 11"/>
                  <a:gd name="T7" fmla="*/ 5 h 9"/>
                  <a:gd name="T8" fmla="*/ 4 w 11"/>
                  <a:gd name="T9" fmla="*/ 5 h 9"/>
                  <a:gd name="T10" fmla="*/ 4 w 11"/>
                  <a:gd name="T11" fmla="*/ 9 h 9"/>
                  <a:gd name="T12" fmla="*/ 4 w 11"/>
                  <a:gd name="T13" fmla="*/ 9 h 9"/>
                  <a:gd name="T14" fmla="*/ 4 w 11"/>
                  <a:gd name="T15" fmla="*/ 9 h 9"/>
                  <a:gd name="T16" fmla="*/ 7 w 11"/>
                  <a:gd name="T17" fmla="*/ 9 h 9"/>
                  <a:gd name="T18" fmla="*/ 7 w 11"/>
                  <a:gd name="T19" fmla="*/ 9 h 9"/>
                  <a:gd name="T20" fmla="*/ 7 w 11"/>
                  <a:gd name="T21" fmla="*/ 9 h 9"/>
                  <a:gd name="T22" fmla="*/ 11 w 11"/>
                  <a:gd name="T23" fmla="*/ 9 h 9"/>
                  <a:gd name="T24" fmla="*/ 11 w 11"/>
                  <a:gd name="T25" fmla="*/ 9 h 9"/>
                  <a:gd name="T26" fmla="*/ 11 w 11"/>
                  <a:gd name="T27" fmla="*/ 5 h 9"/>
                  <a:gd name="T28" fmla="*/ 11 w 11"/>
                  <a:gd name="T29" fmla="*/ 5 h 9"/>
                  <a:gd name="T30" fmla="*/ 11 w 11"/>
                  <a:gd name="T31" fmla="*/ 5 h 9"/>
                  <a:gd name="T32" fmla="*/ 11 w 11"/>
                  <a:gd name="T33" fmla="*/ 5 h 9"/>
                  <a:gd name="T34" fmla="*/ 11 w 11"/>
                  <a:gd name="T35" fmla="*/ 0 h 9"/>
                  <a:gd name="T36" fmla="*/ 11 w 11"/>
                  <a:gd name="T37" fmla="*/ 0 h 9"/>
                  <a:gd name="T38" fmla="*/ 11 w 11"/>
                  <a:gd name="T39" fmla="*/ 0 h 9"/>
                  <a:gd name="T40" fmla="*/ 11 w 11"/>
                  <a:gd name="T41" fmla="*/ 0 h 9"/>
                  <a:gd name="T42" fmla="*/ 7 w 11"/>
                  <a:gd name="T43" fmla="*/ 0 h 9"/>
                  <a:gd name="T44" fmla="*/ 7 w 11"/>
                  <a:gd name="T45" fmla="*/ 0 h 9"/>
                  <a:gd name="T46" fmla="*/ 4 w 11"/>
                  <a:gd name="T47" fmla="*/ 0 h 9"/>
                  <a:gd name="T48" fmla="*/ 4 w 11"/>
                  <a:gd name="T49" fmla="*/ 0 h 9"/>
                  <a:gd name="T50" fmla="*/ 4 w 11"/>
                  <a:gd name="T51" fmla="*/ 0 h 9"/>
                  <a:gd name="T52" fmla="*/ 4 w 11"/>
                  <a:gd name="T53" fmla="*/ 0 h 9"/>
                  <a:gd name="T54" fmla="*/ 0 w 11"/>
                  <a:gd name="T55" fmla="*/ 0 h 9"/>
                  <a:gd name="T56" fmla="*/ 0 w 11"/>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9"/>
                  <a:gd name="T89" fmla="*/ 11 w 11"/>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9">
                    <a:moveTo>
                      <a:pt x="0" y="0"/>
                    </a:moveTo>
                    <a:lnTo>
                      <a:pt x="0" y="0"/>
                    </a:lnTo>
                    <a:lnTo>
                      <a:pt x="0" y="5"/>
                    </a:lnTo>
                    <a:lnTo>
                      <a:pt x="4" y="5"/>
                    </a:lnTo>
                    <a:lnTo>
                      <a:pt x="4" y="9"/>
                    </a:lnTo>
                    <a:lnTo>
                      <a:pt x="7" y="9"/>
                    </a:lnTo>
                    <a:lnTo>
                      <a:pt x="11" y="9"/>
                    </a:lnTo>
                    <a:lnTo>
                      <a:pt x="11" y="5"/>
                    </a:lnTo>
                    <a:lnTo>
                      <a:pt x="11" y="0"/>
                    </a:lnTo>
                    <a:lnTo>
                      <a:pt x="7"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7" name="Freeform 1696"/>
              <p:cNvSpPr>
                <a:spLocks/>
              </p:cNvSpPr>
              <p:nvPr/>
            </p:nvSpPr>
            <p:spPr bwMode="auto">
              <a:xfrm>
                <a:off x="1706" y="3167"/>
                <a:ext cx="11" cy="9"/>
              </a:xfrm>
              <a:custGeom>
                <a:avLst/>
                <a:gdLst>
                  <a:gd name="T0" fmla="*/ 0 w 11"/>
                  <a:gd name="T1" fmla="*/ 5 h 9"/>
                  <a:gd name="T2" fmla="*/ 0 w 11"/>
                  <a:gd name="T3" fmla="*/ 5 h 9"/>
                  <a:gd name="T4" fmla="*/ 0 w 11"/>
                  <a:gd name="T5" fmla="*/ 5 h 9"/>
                  <a:gd name="T6" fmla="*/ 0 w 11"/>
                  <a:gd name="T7" fmla="*/ 9 h 9"/>
                  <a:gd name="T8" fmla="*/ 0 w 11"/>
                  <a:gd name="T9" fmla="*/ 9 h 9"/>
                  <a:gd name="T10" fmla="*/ 0 w 11"/>
                  <a:gd name="T11" fmla="*/ 9 h 9"/>
                  <a:gd name="T12" fmla="*/ 0 w 11"/>
                  <a:gd name="T13" fmla="*/ 9 h 9"/>
                  <a:gd name="T14" fmla="*/ 3 w 11"/>
                  <a:gd name="T15" fmla="*/ 9 h 9"/>
                  <a:gd name="T16" fmla="*/ 3 w 11"/>
                  <a:gd name="T17" fmla="*/ 9 h 9"/>
                  <a:gd name="T18" fmla="*/ 3 w 11"/>
                  <a:gd name="T19" fmla="*/ 9 h 9"/>
                  <a:gd name="T20" fmla="*/ 3 w 11"/>
                  <a:gd name="T21" fmla="*/ 9 h 9"/>
                  <a:gd name="T22" fmla="*/ 7 w 11"/>
                  <a:gd name="T23" fmla="*/ 9 h 9"/>
                  <a:gd name="T24" fmla="*/ 7 w 11"/>
                  <a:gd name="T25" fmla="*/ 9 h 9"/>
                  <a:gd name="T26" fmla="*/ 7 w 11"/>
                  <a:gd name="T27" fmla="*/ 9 h 9"/>
                  <a:gd name="T28" fmla="*/ 11 w 11"/>
                  <a:gd name="T29" fmla="*/ 9 h 9"/>
                  <a:gd name="T30" fmla="*/ 11 w 11"/>
                  <a:gd name="T31" fmla="*/ 5 h 9"/>
                  <a:gd name="T32" fmla="*/ 11 w 11"/>
                  <a:gd name="T33" fmla="*/ 5 h 9"/>
                  <a:gd name="T34" fmla="*/ 11 w 11"/>
                  <a:gd name="T35" fmla="*/ 5 h 9"/>
                  <a:gd name="T36" fmla="*/ 7 w 11"/>
                  <a:gd name="T37" fmla="*/ 0 h 9"/>
                  <a:gd name="T38" fmla="*/ 7 w 11"/>
                  <a:gd name="T39" fmla="*/ 0 h 9"/>
                  <a:gd name="T40" fmla="*/ 7 w 11"/>
                  <a:gd name="T41" fmla="*/ 0 h 9"/>
                  <a:gd name="T42" fmla="*/ 3 w 11"/>
                  <a:gd name="T43" fmla="*/ 0 h 9"/>
                  <a:gd name="T44" fmla="*/ 3 w 11"/>
                  <a:gd name="T45" fmla="*/ 0 h 9"/>
                  <a:gd name="T46" fmla="*/ 3 w 11"/>
                  <a:gd name="T47" fmla="*/ 0 h 9"/>
                  <a:gd name="T48" fmla="*/ 3 w 11"/>
                  <a:gd name="T49" fmla="*/ 0 h 9"/>
                  <a:gd name="T50" fmla="*/ 0 w 11"/>
                  <a:gd name="T51" fmla="*/ 0 h 9"/>
                  <a:gd name="T52" fmla="*/ 0 w 11"/>
                  <a:gd name="T53" fmla="*/ 0 h 9"/>
                  <a:gd name="T54" fmla="*/ 0 w 11"/>
                  <a:gd name="T55" fmla="*/ 0 h 9"/>
                  <a:gd name="T56" fmla="*/ 0 w 11"/>
                  <a:gd name="T57" fmla="*/ 0 h 9"/>
                  <a:gd name="T58" fmla="*/ 0 w 11"/>
                  <a:gd name="T59" fmla="*/ 5 h 9"/>
                  <a:gd name="T60" fmla="*/ 0 w 11"/>
                  <a:gd name="T61" fmla="*/ 5 h 9"/>
                  <a:gd name="T62" fmla="*/ 0 w 11"/>
                  <a:gd name="T63" fmla="*/ 5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9"/>
                  <a:gd name="T98" fmla="*/ 11 w 11"/>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9">
                    <a:moveTo>
                      <a:pt x="0" y="5"/>
                    </a:moveTo>
                    <a:lnTo>
                      <a:pt x="0" y="5"/>
                    </a:lnTo>
                    <a:lnTo>
                      <a:pt x="0" y="9"/>
                    </a:lnTo>
                    <a:lnTo>
                      <a:pt x="3" y="9"/>
                    </a:lnTo>
                    <a:lnTo>
                      <a:pt x="7" y="9"/>
                    </a:lnTo>
                    <a:lnTo>
                      <a:pt x="11" y="9"/>
                    </a:lnTo>
                    <a:lnTo>
                      <a:pt x="11" y="5"/>
                    </a:lnTo>
                    <a:lnTo>
                      <a:pt x="7" y="0"/>
                    </a:lnTo>
                    <a:lnTo>
                      <a:pt x="3"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8" name="Freeform 1697"/>
              <p:cNvSpPr>
                <a:spLocks/>
              </p:cNvSpPr>
              <p:nvPr/>
            </p:nvSpPr>
            <p:spPr bwMode="auto">
              <a:xfrm>
                <a:off x="1860" y="3256"/>
                <a:ext cx="12" cy="13"/>
              </a:xfrm>
              <a:custGeom>
                <a:avLst/>
                <a:gdLst>
                  <a:gd name="T0" fmla="*/ 0 w 12"/>
                  <a:gd name="T1" fmla="*/ 5 h 13"/>
                  <a:gd name="T2" fmla="*/ 0 w 12"/>
                  <a:gd name="T3" fmla="*/ 5 h 13"/>
                  <a:gd name="T4" fmla="*/ 0 w 12"/>
                  <a:gd name="T5" fmla="*/ 5 h 13"/>
                  <a:gd name="T6" fmla="*/ 0 w 12"/>
                  <a:gd name="T7" fmla="*/ 9 h 13"/>
                  <a:gd name="T8" fmla="*/ 0 w 12"/>
                  <a:gd name="T9" fmla="*/ 9 h 13"/>
                  <a:gd name="T10" fmla="*/ 4 w 12"/>
                  <a:gd name="T11" fmla="*/ 9 h 13"/>
                  <a:gd name="T12" fmla="*/ 4 w 12"/>
                  <a:gd name="T13" fmla="*/ 9 h 13"/>
                  <a:gd name="T14" fmla="*/ 8 w 12"/>
                  <a:gd name="T15" fmla="*/ 13 h 13"/>
                  <a:gd name="T16" fmla="*/ 8 w 12"/>
                  <a:gd name="T17" fmla="*/ 13 h 13"/>
                  <a:gd name="T18" fmla="*/ 12 w 12"/>
                  <a:gd name="T19" fmla="*/ 9 h 13"/>
                  <a:gd name="T20" fmla="*/ 12 w 12"/>
                  <a:gd name="T21" fmla="*/ 9 h 13"/>
                  <a:gd name="T22" fmla="*/ 12 w 12"/>
                  <a:gd name="T23" fmla="*/ 9 h 13"/>
                  <a:gd name="T24" fmla="*/ 12 w 12"/>
                  <a:gd name="T25" fmla="*/ 9 h 13"/>
                  <a:gd name="T26" fmla="*/ 12 w 12"/>
                  <a:gd name="T27" fmla="*/ 9 h 13"/>
                  <a:gd name="T28" fmla="*/ 12 w 12"/>
                  <a:gd name="T29" fmla="*/ 9 h 13"/>
                  <a:gd name="T30" fmla="*/ 12 w 12"/>
                  <a:gd name="T31" fmla="*/ 5 h 13"/>
                  <a:gd name="T32" fmla="*/ 12 w 12"/>
                  <a:gd name="T33" fmla="*/ 5 h 13"/>
                  <a:gd name="T34" fmla="*/ 12 w 12"/>
                  <a:gd name="T35" fmla="*/ 5 h 13"/>
                  <a:gd name="T36" fmla="*/ 8 w 12"/>
                  <a:gd name="T37" fmla="*/ 0 h 13"/>
                  <a:gd name="T38" fmla="*/ 8 w 12"/>
                  <a:gd name="T39" fmla="*/ 0 h 13"/>
                  <a:gd name="T40" fmla="*/ 8 w 12"/>
                  <a:gd name="T41" fmla="*/ 0 h 13"/>
                  <a:gd name="T42" fmla="*/ 4 w 12"/>
                  <a:gd name="T43" fmla="*/ 0 h 13"/>
                  <a:gd name="T44" fmla="*/ 4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9"/>
                    </a:lnTo>
                    <a:lnTo>
                      <a:pt x="8" y="13"/>
                    </a:lnTo>
                    <a:lnTo>
                      <a:pt x="12" y="9"/>
                    </a:lnTo>
                    <a:lnTo>
                      <a:pt x="12" y="5"/>
                    </a:lnTo>
                    <a:lnTo>
                      <a:pt x="8" y="0"/>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9" name="Freeform 1698"/>
              <p:cNvSpPr>
                <a:spLocks/>
              </p:cNvSpPr>
              <p:nvPr/>
            </p:nvSpPr>
            <p:spPr bwMode="auto">
              <a:xfrm>
                <a:off x="1875" y="3261"/>
                <a:ext cx="12" cy="12"/>
              </a:xfrm>
              <a:custGeom>
                <a:avLst/>
                <a:gdLst>
                  <a:gd name="T0" fmla="*/ 0 w 12"/>
                  <a:gd name="T1" fmla="*/ 4 h 12"/>
                  <a:gd name="T2" fmla="*/ 0 w 12"/>
                  <a:gd name="T3" fmla="*/ 4 h 12"/>
                  <a:gd name="T4" fmla="*/ 0 w 12"/>
                  <a:gd name="T5" fmla="*/ 4 h 12"/>
                  <a:gd name="T6" fmla="*/ 0 w 12"/>
                  <a:gd name="T7" fmla="*/ 8 h 12"/>
                  <a:gd name="T8" fmla="*/ 0 w 12"/>
                  <a:gd name="T9" fmla="*/ 8 h 12"/>
                  <a:gd name="T10" fmla="*/ 4 w 12"/>
                  <a:gd name="T11" fmla="*/ 8 h 12"/>
                  <a:gd name="T12" fmla="*/ 4 w 12"/>
                  <a:gd name="T13" fmla="*/ 8 h 12"/>
                  <a:gd name="T14" fmla="*/ 4 w 12"/>
                  <a:gd name="T15" fmla="*/ 12 h 12"/>
                  <a:gd name="T16" fmla="*/ 4 w 12"/>
                  <a:gd name="T17" fmla="*/ 12 h 12"/>
                  <a:gd name="T18" fmla="*/ 8 w 12"/>
                  <a:gd name="T19" fmla="*/ 12 h 12"/>
                  <a:gd name="T20" fmla="*/ 8 w 12"/>
                  <a:gd name="T21" fmla="*/ 8 h 12"/>
                  <a:gd name="T22" fmla="*/ 8 w 12"/>
                  <a:gd name="T23" fmla="*/ 8 h 12"/>
                  <a:gd name="T24" fmla="*/ 12 w 12"/>
                  <a:gd name="T25" fmla="*/ 8 h 12"/>
                  <a:gd name="T26" fmla="*/ 12 w 12"/>
                  <a:gd name="T27" fmla="*/ 8 h 12"/>
                  <a:gd name="T28" fmla="*/ 12 w 12"/>
                  <a:gd name="T29" fmla="*/ 8 h 12"/>
                  <a:gd name="T30" fmla="*/ 12 w 12"/>
                  <a:gd name="T31" fmla="*/ 8 h 12"/>
                  <a:gd name="T32" fmla="*/ 12 w 12"/>
                  <a:gd name="T33" fmla="*/ 4 h 12"/>
                  <a:gd name="T34" fmla="*/ 12 w 12"/>
                  <a:gd name="T35" fmla="*/ 4 h 12"/>
                  <a:gd name="T36" fmla="*/ 12 w 12"/>
                  <a:gd name="T37" fmla="*/ 4 h 12"/>
                  <a:gd name="T38" fmla="*/ 12 w 12"/>
                  <a:gd name="T39" fmla="*/ 4 h 12"/>
                  <a:gd name="T40" fmla="*/ 8 w 12"/>
                  <a:gd name="T41" fmla="*/ 0 h 12"/>
                  <a:gd name="T42" fmla="*/ 8 w 12"/>
                  <a:gd name="T43" fmla="*/ 0 h 12"/>
                  <a:gd name="T44" fmla="*/ 4 w 12"/>
                  <a:gd name="T45" fmla="*/ 0 h 12"/>
                  <a:gd name="T46" fmla="*/ 4 w 12"/>
                  <a:gd name="T47" fmla="*/ 0 h 12"/>
                  <a:gd name="T48" fmla="*/ 4 w 12"/>
                  <a:gd name="T49" fmla="*/ 0 h 12"/>
                  <a:gd name="T50" fmla="*/ 0 w 12"/>
                  <a:gd name="T51" fmla="*/ 4 h 12"/>
                  <a:gd name="T52" fmla="*/ 0 w 12"/>
                  <a:gd name="T53" fmla="*/ 4 h 12"/>
                  <a:gd name="T54" fmla="*/ 0 w 12"/>
                  <a:gd name="T55" fmla="*/ 4 h 12"/>
                  <a:gd name="T56" fmla="*/ 0 w 12"/>
                  <a:gd name="T57" fmla="*/ 4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2"/>
                  <a:gd name="T89" fmla="*/ 12 w 12"/>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2">
                    <a:moveTo>
                      <a:pt x="0" y="4"/>
                    </a:moveTo>
                    <a:lnTo>
                      <a:pt x="0" y="4"/>
                    </a:lnTo>
                    <a:lnTo>
                      <a:pt x="0" y="8"/>
                    </a:lnTo>
                    <a:lnTo>
                      <a:pt x="4" y="8"/>
                    </a:lnTo>
                    <a:lnTo>
                      <a:pt x="4" y="12"/>
                    </a:lnTo>
                    <a:lnTo>
                      <a:pt x="8" y="12"/>
                    </a:lnTo>
                    <a:lnTo>
                      <a:pt x="8" y="8"/>
                    </a:lnTo>
                    <a:lnTo>
                      <a:pt x="12" y="8"/>
                    </a:lnTo>
                    <a:lnTo>
                      <a:pt x="12" y="4"/>
                    </a:lnTo>
                    <a:lnTo>
                      <a:pt x="8" y="0"/>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0" name="Freeform 1699"/>
              <p:cNvSpPr>
                <a:spLocks/>
              </p:cNvSpPr>
              <p:nvPr/>
            </p:nvSpPr>
            <p:spPr bwMode="auto">
              <a:xfrm>
                <a:off x="1698" y="3104"/>
                <a:ext cx="8" cy="4"/>
              </a:xfrm>
              <a:custGeom>
                <a:avLst/>
                <a:gdLst>
                  <a:gd name="T0" fmla="*/ 0 w 8"/>
                  <a:gd name="T1" fmla="*/ 0 h 4"/>
                  <a:gd name="T2" fmla="*/ 0 w 8"/>
                  <a:gd name="T3" fmla="*/ 0 h 4"/>
                  <a:gd name="T4" fmla="*/ 0 w 8"/>
                  <a:gd name="T5" fmla="*/ 4 h 4"/>
                  <a:gd name="T6" fmla="*/ 0 w 8"/>
                  <a:gd name="T7" fmla="*/ 4 h 4"/>
                  <a:gd name="T8" fmla="*/ 0 w 8"/>
                  <a:gd name="T9" fmla="*/ 4 h 4"/>
                  <a:gd name="T10" fmla="*/ 0 w 8"/>
                  <a:gd name="T11" fmla="*/ 4 h 4"/>
                  <a:gd name="T12" fmla="*/ 4 w 8"/>
                  <a:gd name="T13" fmla="*/ 4 h 4"/>
                  <a:gd name="T14" fmla="*/ 4 w 8"/>
                  <a:gd name="T15" fmla="*/ 4 h 4"/>
                  <a:gd name="T16" fmla="*/ 4 w 8"/>
                  <a:gd name="T17" fmla="*/ 4 h 4"/>
                  <a:gd name="T18" fmla="*/ 4 w 8"/>
                  <a:gd name="T19" fmla="*/ 4 h 4"/>
                  <a:gd name="T20" fmla="*/ 8 w 8"/>
                  <a:gd name="T21" fmla="*/ 4 h 4"/>
                  <a:gd name="T22" fmla="*/ 8 w 8"/>
                  <a:gd name="T23" fmla="*/ 4 h 4"/>
                  <a:gd name="T24" fmla="*/ 8 w 8"/>
                  <a:gd name="T25" fmla="*/ 4 h 4"/>
                  <a:gd name="T26" fmla="*/ 8 w 8"/>
                  <a:gd name="T27" fmla="*/ 4 h 4"/>
                  <a:gd name="T28" fmla="*/ 8 w 8"/>
                  <a:gd name="T29" fmla="*/ 0 h 4"/>
                  <a:gd name="T30" fmla="*/ 8 w 8"/>
                  <a:gd name="T31" fmla="*/ 0 h 4"/>
                  <a:gd name="T32" fmla="*/ 8 w 8"/>
                  <a:gd name="T33" fmla="*/ 0 h 4"/>
                  <a:gd name="T34" fmla="*/ 4 w 8"/>
                  <a:gd name="T35" fmla="*/ 0 h 4"/>
                  <a:gd name="T36" fmla="*/ 4 w 8"/>
                  <a:gd name="T37" fmla="*/ 0 h 4"/>
                  <a:gd name="T38" fmla="*/ 4 w 8"/>
                  <a:gd name="T39" fmla="*/ 0 h 4"/>
                  <a:gd name="T40" fmla="*/ 0 w 8"/>
                  <a:gd name="T41" fmla="*/ 0 h 4"/>
                  <a:gd name="T42" fmla="*/ 0 w 8"/>
                  <a:gd name="T43" fmla="*/ 0 h 4"/>
                  <a:gd name="T44" fmla="*/ 0 w 8"/>
                  <a:gd name="T45" fmla="*/ 0 h 4"/>
                  <a:gd name="T46" fmla="*/ 0 w 8"/>
                  <a:gd name="T47" fmla="*/ 0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4"/>
                  <a:gd name="T74" fmla="*/ 8 w 8"/>
                  <a:gd name="T75" fmla="*/ 4 h 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1" name="Freeform 1700"/>
              <p:cNvSpPr>
                <a:spLocks/>
              </p:cNvSpPr>
              <p:nvPr/>
            </p:nvSpPr>
            <p:spPr bwMode="auto">
              <a:xfrm>
                <a:off x="1706" y="3108"/>
                <a:ext cx="7" cy="8"/>
              </a:xfrm>
              <a:custGeom>
                <a:avLst/>
                <a:gdLst>
                  <a:gd name="T0" fmla="*/ 0 w 7"/>
                  <a:gd name="T1" fmla="*/ 4 h 8"/>
                  <a:gd name="T2" fmla="*/ 0 w 7"/>
                  <a:gd name="T3" fmla="*/ 4 h 8"/>
                  <a:gd name="T4" fmla="*/ 0 w 7"/>
                  <a:gd name="T5" fmla="*/ 8 h 8"/>
                  <a:gd name="T6" fmla="*/ 0 w 7"/>
                  <a:gd name="T7" fmla="*/ 8 h 8"/>
                  <a:gd name="T8" fmla="*/ 0 w 7"/>
                  <a:gd name="T9" fmla="*/ 8 h 8"/>
                  <a:gd name="T10" fmla="*/ 0 w 7"/>
                  <a:gd name="T11" fmla="*/ 8 h 8"/>
                  <a:gd name="T12" fmla="*/ 3 w 7"/>
                  <a:gd name="T13" fmla="*/ 8 h 8"/>
                  <a:gd name="T14" fmla="*/ 3 w 7"/>
                  <a:gd name="T15" fmla="*/ 8 h 8"/>
                  <a:gd name="T16" fmla="*/ 3 w 7"/>
                  <a:gd name="T17" fmla="*/ 8 h 8"/>
                  <a:gd name="T18" fmla="*/ 3 w 7"/>
                  <a:gd name="T19" fmla="*/ 8 h 8"/>
                  <a:gd name="T20" fmla="*/ 7 w 7"/>
                  <a:gd name="T21" fmla="*/ 8 h 8"/>
                  <a:gd name="T22" fmla="*/ 7 w 7"/>
                  <a:gd name="T23" fmla="*/ 4 h 8"/>
                  <a:gd name="T24" fmla="*/ 7 w 7"/>
                  <a:gd name="T25" fmla="*/ 4 h 8"/>
                  <a:gd name="T26" fmla="*/ 7 w 7"/>
                  <a:gd name="T27" fmla="*/ 4 h 8"/>
                  <a:gd name="T28" fmla="*/ 3 w 7"/>
                  <a:gd name="T29" fmla="*/ 4 h 8"/>
                  <a:gd name="T30" fmla="*/ 3 w 7"/>
                  <a:gd name="T31" fmla="*/ 4 h 8"/>
                  <a:gd name="T32" fmla="*/ 3 w 7"/>
                  <a:gd name="T33" fmla="*/ 0 h 8"/>
                  <a:gd name="T34" fmla="*/ 0 w 7"/>
                  <a:gd name="T35" fmla="*/ 0 h 8"/>
                  <a:gd name="T36" fmla="*/ 0 w 7"/>
                  <a:gd name="T37" fmla="*/ 0 h 8"/>
                  <a:gd name="T38" fmla="*/ 0 w 7"/>
                  <a:gd name="T39" fmla="*/ 0 h 8"/>
                  <a:gd name="T40" fmla="*/ 0 w 7"/>
                  <a:gd name="T41" fmla="*/ 4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3" y="8"/>
                    </a:lnTo>
                    <a:lnTo>
                      <a:pt x="7" y="8"/>
                    </a:lnTo>
                    <a:lnTo>
                      <a:pt x="7" y="4"/>
                    </a:lnTo>
                    <a:lnTo>
                      <a:pt x="3" y="4"/>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2" name="Freeform 1701"/>
              <p:cNvSpPr>
                <a:spLocks/>
              </p:cNvSpPr>
              <p:nvPr/>
            </p:nvSpPr>
            <p:spPr bwMode="auto">
              <a:xfrm>
                <a:off x="1709" y="3116"/>
                <a:ext cx="8" cy="9"/>
              </a:xfrm>
              <a:custGeom>
                <a:avLst/>
                <a:gdLst>
                  <a:gd name="T0" fmla="*/ 4 w 8"/>
                  <a:gd name="T1" fmla="*/ 0 h 9"/>
                  <a:gd name="T2" fmla="*/ 4 w 8"/>
                  <a:gd name="T3" fmla="*/ 0 h 9"/>
                  <a:gd name="T4" fmla="*/ 4 w 8"/>
                  <a:gd name="T5" fmla="*/ 0 h 9"/>
                  <a:gd name="T6" fmla="*/ 4 w 8"/>
                  <a:gd name="T7" fmla="*/ 5 h 9"/>
                  <a:gd name="T8" fmla="*/ 0 w 8"/>
                  <a:gd name="T9" fmla="*/ 5 h 9"/>
                  <a:gd name="T10" fmla="*/ 0 w 8"/>
                  <a:gd name="T11" fmla="*/ 5 h 9"/>
                  <a:gd name="T12" fmla="*/ 0 w 8"/>
                  <a:gd name="T13" fmla="*/ 9 h 9"/>
                  <a:gd name="T14" fmla="*/ 0 w 8"/>
                  <a:gd name="T15" fmla="*/ 9 h 9"/>
                  <a:gd name="T16" fmla="*/ 4 w 8"/>
                  <a:gd name="T17" fmla="*/ 9 h 9"/>
                  <a:gd name="T18" fmla="*/ 4 w 8"/>
                  <a:gd name="T19" fmla="*/ 9 h 9"/>
                  <a:gd name="T20" fmla="*/ 4 w 8"/>
                  <a:gd name="T21" fmla="*/ 9 h 9"/>
                  <a:gd name="T22" fmla="*/ 4 w 8"/>
                  <a:gd name="T23" fmla="*/ 9 h 9"/>
                  <a:gd name="T24" fmla="*/ 8 w 8"/>
                  <a:gd name="T25" fmla="*/ 9 h 9"/>
                  <a:gd name="T26" fmla="*/ 8 w 8"/>
                  <a:gd name="T27" fmla="*/ 9 h 9"/>
                  <a:gd name="T28" fmla="*/ 8 w 8"/>
                  <a:gd name="T29" fmla="*/ 9 h 9"/>
                  <a:gd name="T30" fmla="*/ 8 w 8"/>
                  <a:gd name="T31" fmla="*/ 5 h 9"/>
                  <a:gd name="T32" fmla="*/ 8 w 8"/>
                  <a:gd name="T33" fmla="*/ 5 h 9"/>
                  <a:gd name="T34" fmla="*/ 8 w 8"/>
                  <a:gd name="T35" fmla="*/ 5 h 9"/>
                  <a:gd name="T36" fmla="*/ 8 w 8"/>
                  <a:gd name="T37" fmla="*/ 5 h 9"/>
                  <a:gd name="T38" fmla="*/ 8 w 8"/>
                  <a:gd name="T39" fmla="*/ 0 h 9"/>
                  <a:gd name="T40" fmla="*/ 8 w 8"/>
                  <a:gd name="T41" fmla="*/ 0 h 9"/>
                  <a:gd name="T42" fmla="*/ 8 w 8"/>
                  <a:gd name="T43" fmla="*/ 0 h 9"/>
                  <a:gd name="T44" fmla="*/ 4 w 8"/>
                  <a:gd name="T45" fmla="*/ 0 h 9"/>
                  <a:gd name="T46" fmla="*/ 4 w 8"/>
                  <a:gd name="T47" fmla="*/ 0 h 9"/>
                  <a:gd name="T48" fmla="*/ 4 w 8"/>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9"/>
                  <a:gd name="T77" fmla="*/ 8 w 8"/>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9">
                    <a:moveTo>
                      <a:pt x="4" y="0"/>
                    </a:moveTo>
                    <a:lnTo>
                      <a:pt x="4" y="0"/>
                    </a:lnTo>
                    <a:lnTo>
                      <a:pt x="4" y="5"/>
                    </a:lnTo>
                    <a:lnTo>
                      <a:pt x="0" y="5"/>
                    </a:lnTo>
                    <a:lnTo>
                      <a:pt x="0" y="9"/>
                    </a:lnTo>
                    <a:lnTo>
                      <a:pt x="4" y="9"/>
                    </a:lnTo>
                    <a:lnTo>
                      <a:pt x="8" y="9"/>
                    </a:lnTo>
                    <a:lnTo>
                      <a:pt x="8" y="5"/>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3" name="Freeform 1702"/>
              <p:cNvSpPr>
                <a:spLocks/>
              </p:cNvSpPr>
              <p:nvPr/>
            </p:nvSpPr>
            <p:spPr bwMode="auto">
              <a:xfrm>
                <a:off x="1717" y="3125"/>
                <a:ext cx="8" cy="8"/>
              </a:xfrm>
              <a:custGeom>
                <a:avLst/>
                <a:gdLst>
                  <a:gd name="T0" fmla="*/ 4 w 8"/>
                  <a:gd name="T1" fmla="*/ 0 h 8"/>
                  <a:gd name="T2" fmla="*/ 4 w 8"/>
                  <a:gd name="T3" fmla="*/ 0 h 8"/>
                  <a:gd name="T4" fmla="*/ 4 w 8"/>
                  <a:gd name="T5" fmla="*/ 0 h 8"/>
                  <a:gd name="T6" fmla="*/ 4 w 8"/>
                  <a:gd name="T7" fmla="*/ 0 h 8"/>
                  <a:gd name="T8" fmla="*/ 0 w 8"/>
                  <a:gd name="T9" fmla="*/ 4 h 8"/>
                  <a:gd name="T10" fmla="*/ 0 w 8"/>
                  <a:gd name="T11" fmla="*/ 4 h 8"/>
                  <a:gd name="T12" fmla="*/ 0 w 8"/>
                  <a:gd name="T13" fmla="*/ 4 h 8"/>
                  <a:gd name="T14" fmla="*/ 4 w 8"/>
                  <a:gd name="T15" fmla="*/ 8 h 8"/>
                  <a:gd name="T16" fmla="*/ 4 w 8"/>
                  <a:gd name="T17" fmla="*/ 8 h 8"/>
                  <a:gd name="T18" fmla="*/ 4 w 8"/>
                  <a:gd name="T19" fmla="*/ 8 h 8"/>
                  <a:gd name="T20" fmla="*/ 4 w 8"/>
                  <a:gd name="T21" fmla="*/ 8 h 8"/>
                  <a:gd name="T22" fmla="*/ 4 w 8"/>
                  <a:gd name="T23" fmla="*/ 8 h 8"/>
                  <a:gd name="T24" fmla="*/ 8 w 8"/>
                  <a:gd name="T25" fmla="*/ 8 h 8"/>
                  <a:gd name="T26" fmla="*/ 8 w 8"/>
                  <a:gd name="T27" fmla="*/ 8 h 8"/>
                  <a:gd name="T28" fmla="*/ 8 w 8"/>
                  <a:gd name="T29" fmla="*/ 4 h 8"/>
                  <a:gd name="T30" fmla="*/ 8 w 8"/>
                  <a:gd name="T31" fmla="*/ 4 h 8"/>
                  <a:gd name="T32" fmla="*/ 8 w 8"/>
                  <a:gd name="T33" fmla="*/ 4 h 8"/>
                  <a:gd name="T34" fmla="*/ 8 w 8"/>
                  <a:gd name="T35" fmla="*/ 0 h 8"/>
                  <a:gd name="T36" fmla="*/ 8 w 8"/>
                  <a:gd name="T37" fmla="*/ 0 h 8"/>
                  <a:gd name="T38" fmla="*/ 8 w 8"/>
                  <a:gd name="T39" fmla="*/ 0 h 8"/>
                  <a:gd name="T40" fmla="*/ 8 w 8"/>
                  <a:gd name="T41" fmla="*/ 0 h 8"/>
                  <a:gd name="T42" fmla="*/ 8 w 8"/>
                  <a:gd name="T43" fmla="*/ 0 h 8"/>
                  <a:gd name="T44" fmla="*/ 8 w 8"/>
                  <a:gd name="T45" fmla="*/ 0 h 8"/>
                  <a:gd name="T46" fmla="*/ 4 w 8"/>
                  <a:gd name="T47" fmla="*/ 0 h 8"/>
                  <a:gd name="T48" fmla="*/ 4 w 8"/>
                  <a:gd name="T49" fmla="*/ 0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8"/>
                  <a:gd name="T77" fmla="*/ 8 w 8"/>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8">
                    <a:moveTo>
                      <a:pt x="4" y="0"/>
                    </a:moveTo>
                    <a:lnTo>
                      <a:pt x="4" y="0"/>
                    </a:lnTo>
                    <a:lnTo>
                      <a:pt x="0" y="4"/>
                    </a:lnTo>
                    <a:lnTo>
                      <a:pt x="4" y="8"/>
                    </a:lnTo>
                    <a:lnTo>
                      <a:pt x="8" y="8"/>
                    </a:lnTo>
                    <a:lnTo>
                      <a:pt x="8" y="4"/>
                    </a:lnTo>
                    <a:lnTo>
                      <a:pt x="8" y="0"/>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4" name="Freeform 1703"/>
              <p:cNvSpPr>
                <a:spLocks/>
              </p:cNvSpPr>
              <p:nvPr/>
            </p:nvSpPr>
            <p:spPr bwMode="auto">
              <a:xfrm>
                <a:off x="1728" y="3138"/>
                <a:ext cx="8" cy="4"/>
              </a:xfrm>
              <a:custGeom>
                <a:avLst/>
                <a:gdLst>
                  <a:gd name="T0" fmla="*/ 0 w 8"/>
                  <a:gd name="T1" fmla="*/ 0 h 4"/>
                  <a:gd name="T2" fmla="*/ 0 w 8"/>
                  <a:gd name="T3" fmla="*/ 0 h 4"/>
                  <a:gd name="T4" fmla="*/ 0 w 8"/>
                  <a:gd name="T5" fmla="*/ 4 h 4"/>
                  <a:gd name="T6" fmla="*/ 0 w 8"/>
                  <a:gd name="T7" fmla="*/ 4 h 4"/>
                  <a:gd name="T8" fmla="*/ 4 w 8"/>
                  <a:gd name="T9" fmla="*/ 4 h 4"/>
                  <a:gd name="T10" fmla="*/ 4 w 8"/>
                  <a:gd name="T11" fmla="*/ 4 h 4"/>
                  <a:gd name="T12" fmla="*/ 8 w 8"/>
                  <a:gd name="T13" fmla="*/ 4 h 4"/>
                  <a:gd name="T14" fmla="*/ 8 w 8"/>
                  <a:gd name="T15" fmla="*/ 4 h 4"/>
                  <a:gd name="T16" fmla="*/ 8 w 8"/>
                  <a:gd name="T17" fmla="*/ 4 h 4"/>
                  <a:gd name="T18" fmla="*/ 8 w 8"/>
                  <a:gd name="T19" fmla="*/ 4 h 4"/>
                  <a:gd name="T20" fmla="*/ 8 w 8"/>
                  <a:gd name="T21" fmla="*/ 4 h 4"/>
                  <a:gd name="T22" fmla="*/ 8 w 8"/>
                  <a:gd name="T23" fmla="*/ 4 h 4"/>
                  <a:gd name="T24" fmla="*/ 8 w 8"/>
                  <a:gd name="T25" fmla="*/ 4 h 4"/>
                  <a:gd name="T26" fmla="*/ 8 w 8"/>
                  <a:gd name="T27" fmla="*/ 0 h 4"/>
                  <a:gd name="T28" fmla="*/ 8 w 8"/>
                  <a:gd name="T29" fmla="*/ 0 h 4"/>
                  <a:gd name="T30" fmla="*/ 4 w 8"/>
                  <a:gd name="T31" fmla="*/ 0 h 4"/>
                  <a:gd name="T32" fmla="*/ 4 w 8"/>
                  <a:gd name="T33" fmla="*/ 0 h 4"/>
                  <a:gd name="T34" fmla="*/ 0 w 8"/>
                  <a:gd name="T35" fmla="*/ 0 h 4"/>
                  <a:gd name="T36" fmla="*/ 0 w 8"/>
                  <a:gd name="T37" fmla="*/ 0 h 4"/>
                  <a:gd name="T38" fmla="*/ 0 w 8"/>
                  <a:gd name="T39" fmla="*/ 0 h 4"/>
                  <a:gd name="T40" fmla="*/ 0 w 8"/>
                  <a:gd name="T41" fmla="*/ 0 h 4"/>
                  <a:gd name="T42" fmla="*/ 0 w 8"/>
                  <a:gd name="T43" fmla="*/ 0 h 4"/>
                  <a:gd name="T44" fmla="*/ 0 w 8"/>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4"/>
                  <a:gd name="T71" fmla="*/ 8 w 8"/>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5" name="Freeform 1704"/>
              <p:cNvSpPr>
                <a:spLocks/>
              </p:cNvSpPr>
              <p:nvPr/>
            </p:nvSpPr>
            <p:spPr bwMode="auto">
              <a:xfrm>
                <a:off x="1740" y="3142"/>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3 w 11"/>
                  <a:gd name="T11" fmla="*/ 8 h 8"/>
                  <a:gd name="T12" fmla="*/ 3 w 11"/>
                  <a:gd name="T13" fmla="*/ 8 h 8"/>
                  <a:gd name="T14" fmla="*/ 7 w 11"/>
                  <a:gd name="T15" fmla="*/ 8 h 8"/>
                  <a:gd name="T16" fmla="*/ 7 w 11"/>
                  <a:gd name="T17" fmla="*/ 8 h 8"/>
                  <a:gd name="T18" fmla="*/ 11 w 11"/>
                  <a:gd name="T19" fmla="*/ 8 h 8"/>
                  <a:gd name="T20" fmla="*/ 11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7 w 11"/>
                  <a:gd name="T37" fmla="*/ 0 h 8"/>
                  <a:gd name="T38" fmla="*/ 7 w 11"/>
                  <a:gd name="T39" fmla="*/ 0 h 8"/>
                  <a:gd name="T40" fmla="*/ 7 w 11"/>
                  <a:gd name="T41" fmla="*/ 0 h 8"/>
                  <a:gd name="T42" fmla="*/ 3 w 11"/>
                  <a:gd name="T43" fmla="*/ 0 h 8"/>
                  <a:gd name="T44" fmla="*/ 3 w 11"/>
                  <a:gd name="T45" fmla="*/ 0 h 8"/>
                  <a:gd name="T46" fmla="*/ 3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w 11"/>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8"/>
                  <a:gd name="T92" fmla="*/ 11 w 11"/>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8">
                    <a:moveTo>
                      <a:pt x="0" y="4"/>
                    </a:moveTo>
                    <a:lnTo>
                      <a:pt x="0" y="4"/>
                    </a:lnTo>
                    <a:lnTo>
                      <a:pt x="0" y="8"/>
                    </a:lnTo>
                    <a:lnTo>
                      <a:pt x="3" y="8"/>
                    </a:lnTo>
                    <a:lnTo>
                      <a:pt x="7" y="8"/>
                    </a:lnTo>
                    <a:lnTo>
                      <a:pt x="11" y="8"/>
                    </a:lnTo>
                    <a:lnTo>
                      <a:pt x="11" y="4"/>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6" name="Freeform 1705"/>
              <p:cNvSpPr>
                <a:spLocks/>
              </p:cNvSpPr>
              <p:nvPr/>
            </p:nvSpPr>
            <p:spPr bwMode="auto">
              <a:xfrm>
                <a:off x="1743" y="3155"/>
                <a:ext cx="15" cy="12"/>
              </a:xfrm>
              <a:custGeom>
                <a:avLst/>
                <a:gdLst>
                  <a:gd name="T0" fmla="*/ 0 w 15"/>
                  <a:gd name="T1" fmla="*/ 4 h 12"/>
                  <a:gd name="T2" fmla="*/ 0 w 15"/>
                  <a:gd name="T3" fmla="*/ 4 h 12"/>
                  <a:gd name="T4" fmla="*/ 4 w 15"/>
                  <a:gd name="T5" fmla="*/ 4 h 12"/>
                  <a:gd name="T6" fmla="*/ 4 w 15"/>
                  <a:gd name="T7" fmla="*/ 8 h 12"/>
                  <a:gd name="T8" fmla="*/ 4 w 15"/>
                  <a:gd name="T9" fmla="*/ 8 h 12"/>
                  <a:gd name="T10" fmla="*/ 4 w 15"/>
                  <a:gd name="T11" fmla="*/ 8 h 12"/>
                  <a:gd name="T12" fmla="*/ 8 w 15"/>
                  <a:gd name="T13" fmla="*/ 8 h 12"/>
                  <a:gd name="T14" fmla="*/ 8 w 15"/>
                  <a:gd name="T15" fmla="*/ 12 h 12"/>
                  <a:gd name="T16" fmla="*/ 12 w 15"/>
                  <a:gd name="T17" fmla="*/ 12 h 12"/>
                  <a:gd name="T18" fmla="*/ 12 w 15"/>
                  <a:gd name="T19" fmla="*/ 8 h 12"/>
                  <a:gd name="T20" fmla="*/ 15 w 15"/>
                  <a:gd name="T21" fmla="*/ 8 h 12"/>
                  <a:gd name="T22" fmla="*/ 15 w 15"/>
                  <a:gd name="T23" fmla="*/ 8 h 12"/>
                  <a:gd name="T24" fmla="*/ 15 w 15"/>
                  <a:gd name="T25" fmla="*/ 8 h 12"/>
                  <a:gd name="T26" fmla="*/ 15 w 15"/>
                  <a:gd name="T27" fmla="*/ 8 h 12"/>
                  <a:gd name="T28" fmla="*/ 15 w 15"/>
                  <a:gd name="T29" fmla="*/ 8 h 12"/>
                  <a:gd name="T30" fmla="*/ 15 w 15"/>
                  <a:gd name="T31" fmla="*/ 4 h 12"/>
                  <a:gd name="T32" fmla="*/ 15 w 15"/>
                  <a:gd name="T33" fmla="*/ 4 h 12"/>
                  <a:gd name="T34" fmla="*/ 15 w 15"/>
                  <a:gd name="T35" fmla="*/ 4 h 12"/>
                  <a:gd name="T36" fmla="*/ 12 w 15"/>
                  <a:gd name="T37" fmla="*/ 0 h 12"/>
                  <a:gd name="T38" fmla="*/ 12 w 15"/>
                  <a:gd name="T39" fmla="*/ 0 h 12"/>
                  <a:gd name="T40" fmla="*/ 8 w 15"/>
                  <a:gd name="T41" fmla="*/ 0 h 12"/>
                  <a:gd name="T42" fmla="*/ 8 w 15"/>
                  <a:gd name="T43" fmla="*/ 0 h 12"/>
                  <a:gd name="T44" fmla="*/ 4 w 15"/>
                  <a:gd name="T45" fmla="*/ 0 h 12"/>
                  <a:gd name="T46" fmla="*/ 4 w 15"/>
                  <a:gd name="T47" fmla="*/ 0 h 12"/>
                  <a:gd name="T48" fmla="*/ 4 w 15"/>
                  <a:gd name="T49" fmla="*/ 0 h 12"/>
                  <a:gd name="T50" fmla="*/ 4 w 15"/>
                  <a:gd name="T51" fmla="*/ 0 h 12"/>
                  <a:gd name="T52" fmla="*/ 4 w 15"/>
                  <a:gd name="T53" fmla="*/ 0 h 12"/>
                  <a:gd name="T54" fmla="*/ 0 w 15"/>
                  <a:gd name="T55" fmla="*/ 0 h 12"/>
                  <a:gd name="T56" fmla="*/ 0 w 15"/>
                  <a:gd name="T57" fmla="*/ 4 h 12"/>
                  <a:gd name="T58" fmla="*/ 0 w 15"/>
                  <a:gd name="T59" fmla="*/ 4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2"/>
                  <a:gd name="T92" fmla="*/ 15 w 15"/>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2">
                    <a:moveTo>
                      <a:pt x="0" y="4"/>
                    </a:moveTo>
                    <a:lnTo>
                      <a:pt x="0" y="4"/>
                    </a:lnTo>
                    <a:lnTo>
                      <a:pt x="4" y="4"/>
                    </a:lnTo>
                    <a:lnTo>
                      <a:pt x="4" y="8"/>
                    </a:lnTo>
                    <a:lnTo>
                      <a:pt x="8" y="8"/>
                    </a:lnTo>
                    <a:lnTo>
                      <a:pt x="8" y="12"/>
                    </a:lnTo>
                    <a:lnTo>
                      <a:pt x="12" y="12"/>
                    </a:lnTo>
                    <a:lnTo>
                      <a:pt x="12" y="8"/>
                    </a:lnTo>
                    <a:lnTo>
                      <a:pt x="15" y="8"/>
                    </a:lnTo>
                    <a:lnTo>
                      <a:pt x="15"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7" name="Freeform 1706"/>
              <p:cNvSpPr>
                <a:spLocks/>
              </p:cNvSpPr>
              <p:nvPr/>
            </p:nvSpPr>
            <p:spPr bwMode="auto">
              <a:xfrm>
                <a:off x="1879" y="3273"/>
                <a:ext cx="11" cy="9"/>
              </a:xfrm>
              <a:custGeom>
                <a:avLst/>
                <a:gdLst>
                  <a:gd name="T0" fmla="*/ 0 w 11"/>
                  <a:gd name="T1" fmla="*/ 5 h 9"/>
                  <a:gd name="T2" fmla="*/ 0 w 11"/>
                  <a:gd name="T3" fmla="*/ 5 h 9"/>
                  <a:gd name="T4" fmla="*/ 0 w 11"/>
                  <a:gd name="T5" fmla="*/ 5 h 9"/>
                  <a:gd name="T6" fmla="*/ 4 w 11"/>
                  <a:gd name="T7" fmla="*/ 5 h 9"/>
                  <a:gd name="T8" fmla="*/ 4 w 11"/>
                  <a:gd name="T9" fmla="*/ 9 h 9"/>
                  <a:gd name="T10" fmla="*/ 4 w 11"/>
                  <a:gd name="T11" fmla="*/ 9 h 9"/>
                  <a:gd name="T12" fmla="*/ 4 w 11"/>
                  <a:gd name="T13" fmla="*/ 9 h 9"/>
                  <a:gd name="T14" fmla="*/ 4 w 11"/>
                  <a:gd name="T15" fmla="*/ 9 h 9"/>
                  <a:gd name="T16" fmla="*/ 8 w 11"/>
                  <a:gd name="T17" fmla="*/ 9 h 9"/>
                  <a:gd name="T18" fmla="*/ 8 w 11"/>
                  <a:gd name="T19" fmla="*/ 9 h 9"/>
                  <a:gd name="T20" fmla="*/ 8 w 11"/>
                  <a:gd name="T21" fmla="*/ 9 h 9"/>
                  <a:gd name="T22" fmla="*/ 11 w 11"/>
                  <a:gd name="T23" fmla="*/ 9 h 9"/>
                  <a:gd name="T24" fmla="*/ 11 w 11"/>
                  <a:gd name="T25" fmla="*/ 9 h 9"/>
                  <a:gd name="T26" fmla="*/ 11 w 11"/>
                  <a:gd name="T27" fmla="*/ 9 h 9"/>
                  <a:gd name="T28" fmla="*/ 11 w 11"/>
                  <a:gd name="T29" fmla="*/ 5 h 9"/>
                  <a:gd name="T30" fmla="*/ 11 w 11"/>
                  <a:gd name="T31" fmla="*/ 5 h 9"/>
                  <a:gd name="T32" fmla="*/ 11 w 11"/>
                  <a:gd name="T33" fmla="*/ 5 h 9"/>
                  <a:gd name="T34" fmla="*/ 11 w 11"/>
                  <a:gd name="T35" fmla="*/ 5 h 9"/>
                  <a:gd name="T36" fmla="*/ 11 w 11"/>
                  <a:gd name="T37" fmla="*/ 0 h 9"/>
                  <a:gd name="T38" fmla="*/ 11 w 11"/>
                  <a:gd name="T39" fmla="*/ 0 h 9"/>
                  <a:gd name="T40" fmla="*/ 11 w 11"/>
                  <a:gd name="T41" fmla="*/ 0 h 9"/>
                  <a:gd name="T42" fmla="*/ 8 w 11"/>
                  <a:gd name="T43" fmla="*/ 0 h 9"/>
                  <a:gd name="T44" fmla="*/ 8 w 11"/>
                  <a:gd name="T45" fmla="*/ 0 h 9"/>
                  <a:gd name="T46" fmla="*/ 4 w 11"/>
                  <a:gd name="T47" fmla="*/ 0 h 9"/>
                  <a:gd name="T48" fmla="*/ 4 w 11"/>
                  <a:gd name="T49" fmla="*/ 0 h 9"/>
                  <a:gd name="T50" fmla="*/ 0 w 11"/>
                  <a:gd name="T51" fmla="*/ 0 h 9"/>
                  <a:gd name="T52" fmla="*/ 0 w 11"/>
                  <a:gd name="T53" fmla="*/ 0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4" y="5"/>
                    </a:lnTo>
                    <a:lnTo>
                      <a:pt x="4" y="9"/>
                    </a:lnTo>
                    <a:lnTo>
                      <a:pt x="8" y="9"/>
                    </a:lnTo>
                    <a:lnTo>
                      <a:pt x="11" y="9"/>
                    </a:lnTo>
                    <a:lnTo>
                      <a:pt x="11" y="5"/>
                    </a:lnTo>
                    <a:lnTo>
                      <a:pt x="11" y="0"/>
                    </a:lnTo>
                    <a:lnTo>
                      <a:pt x="8" y="0"/>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8" name="Freeform 1707"/>
              <p:cNvSpPr>
                <a:spLocks/>
              </p:cNvSpPr>
              <p:nvPr/>
            </p:nvSpPr>
            <p:spPr bwMode="auto">
              <a:xfrm>
                <a:off x="1887" y="3282"/>
                <a:ext cx="11" cy="8"/>
              </a:xfrm>
              <a:custGeom>
                <a:avLst/>
                <a:gdLst>
                  <a:gd name="T0" fmla="*/ 0 w 11"/>
                  <a:gd name="T1" fmla="*/ 0 h 8"/>
                  <a:gd name="T2" fmla="*/ 0 w 11"/>
                  <a:gd name="T3" fmla="*/ 0 h 8"/>
                  <a:gd name="T4" fmla="*/ 3 w 11"/>
                  <a:gd name="T5" fmla="*/ 4 h 8"/>
                  <a:gd name="T6" fmla="*/ 3 w 11"/>
                  <a:gd name="T7" fmla="*/ 4 h 8"/>
                  <a:gd name="T8" fmla="*/ 3 w 11"/>
                  <a:gd name="T9" fmla="*/ 4 h 8"/>
                  <a:gd name="T10" fmla="*/ 3 w 11"/>
                  <a:gd name="T11" fmla="*/ 8 h 8"/>
                  <a:gd name="T12" fmla="*/ 3 w 11"/>
                  <a:gd name="T13" fmla="*/ 8 h 8"/>
                  <a:gd name="T14" fmla="*/ 7 w 11"/>
                  <a:gd name="T15" fmla="*/ 8 h 8"/>
                  <a:gd name="T16" fmla="*/ 7 w 11"/>
                  <a:gd name="T17" fmla="*/ 8 h 8"/>
                  <a:gd name="T18" fmla="*/ 7 w 11"/>
                  <a:gd name="T19" fmla="*/ 8 h 8"/>
                  <a:gd name="T20" fmla="*/ 7 w 11"/>
                  <a:gd name="T21" fmla="*/ 8 h 8"/>
                  <a:gd name="T22" fmla="*/ 11 w 11"/>
                  <a:gd name="T23" fmla="*/ 8 h 8"/>
                  <a:gd name="T24" fmla="*/ 11 w 11"/>
                  <a:gd name="T25" fmla="*/ 8 h 8"/>
                  <a:gd name="T26" fmla="*/ 11 w 11"/>
                  <a:gd name="T27" fmla="*/ 4 h 8"/>
                  <a:gd name="T28" fmla="*/ 11 w 11"/>
                  <a:gd name="T29" fmla="*/ 4 h 8"/>
                  <a:gd name="T30" fmla="*/ 11 w 11"/>
                  <a:gd name="T31" fmla="*/ 4 h 8"/>
                  <a:gd name="T32" fmla="*/ 11 w 11"/>
                  <a:gd name="T33" fmla="*/ 4 h 8"/>
                  <a:gd name="T34" fmla="*/ 11 w 11"/>
                  <a:gd name="T35" fmla="*/ 0 h 8"/>
                  <a:gd name="T36" fmla="*/ 11 w 11"/>
                  <a:gd name="T37" fmla="*/ 0 h 8"/>
                  <a:gd name="T38" fmla="*/ 11 w 11"/>
                  <a:gd name="T39" fmla="*/ 0 h 8"/>
                  <a:gd name="T40" fmla="*/ 11 w 11"/>
                  <a:gd name="T41" fmla="*/ 0 h 8"/>
                  <a:gd name="T42" fmla="*/ 7 w 11"/>
                  <a:gd name="T43" fmla="*/ 0 h 8"/>
                  <a:gd name="T44" fmla="*/ 7 w 11"/>
                  <a:gd name="T45" fmla="*/ 0 h 8"/>
                  <a:gd name="T46" fmla="*/ 3 w 11"/>
                  <a:gd name="T47" fmla="*/ 0 h 8"/>
                  <a:gd name="T48" fmla="*/ 3 w 11"/>
                  <a:gd name="T49" fmla="*/ 0 h 8"/>
                  <a:gd name="T50" fmla="*/ 3 w 11"/>
                  <a:gd name="T51" fmla="*/ 0 h 8"/>
                  <a:gd name="T52" fmla="*/ 3 w 11"/>
                  <a:gd name="T53" fmla="*/ 0 h 8"/>
                  <a:gd name="T54" fmla="*/ 0 w 11"/>
                  <a:gd name="T55" fmla="*/ 0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0"/>
                    </a:moveTo>
                    <a:lnTo>
                      <a:pt x="0" y="0"/>
                    </a:lnTo>
                    <a:lnTo>
                      <a:pt x="3" y="4"/>
                    </a:lnTo>
                    <a:lnTo>
                      <a:pt x="3" y="8"/>
                    </a:lnTo>
                    <a:lnTo>
                      <a:pt x="7" y="8"/>
                    </a:lnTo>
                    <a:lnTo>
                      <a:pt x="11" y="8"/>
                    </a:lnTo>
                    <a:lnTo>
                      <a:pt x="11" y="4"/>
                    </a:lnTo>
                    <a:lnTo>
                      <a:pt x="11" y="0"/>
                    </a:lnTo>
                    <a:lnTo>
                      <a:pt x="7" y="0"/>
                    </a:lnTo>
                    <a:lnTo>
                      <a:pt x="3"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9" name="Freeform 1708"/>
              <p:cNvSpPr>
                <a:spLocks/>
              </p:cNvSpPr>
              <p:nvPr/>
            </p:nvSpPr>
            <p:spPr bwMode="auto">
              <a:xfrm>
                <a:off x="1902" y="3286"/>
                <a:ext cx="11" cy="9"/>
              </a:xfrm>
              <a:custGeom>
                <a:avLst/>
                <a:gdLst>
                  <a:gd name="T0" fmla="*/ 0 w 11"/>
                  <a:gd name="T1" fmla="*/ 0 h 9"/>
                  <a:gd name="T2" fmla="*/ 0 w 11"/>
                  <a:gd name="T3" fmla="*/ 0 h 9"/>
                  <a:gd name="T4" fmla="*/ 0 w 11"/>
                  <a:gd name="T5" fmla="*/ 4 h 9"/>
                  <a:gd name="T6" fmla="*/ 0 w 11"/>
                  <a:gd name="T7" fmla="*/ 4 h 9"/>
                  <a:gd name="T8" fmla="*/ 0 w 11"/>
                  <a:gd name="T9" fmla="*/ 9 h 9"/>
                  <a:gd name="T10" fmla="*/ 4 w 11"/>
                  <a:gd name="T11" fmla="*/ 9 h 9"/>
                  <a:gd name="T12" fmla="*/ 4 w 11"/>
                  <a:gd name="T13" fmla="*/ 9 h 9"/>
                  <a:gd name="T14" fmla="*/ 4 w 11"/>
                  <a:gd name="T15" fmla="*/ 9 h 9"/>
                  <a:gd name="T16" fmla="*/ 4 w 11"/>
                  <a:gd name="T17" fmla="*/ 9 h 9"/>
                  <a:gd name="T18" fmla="*/ 7 w 11"/>
                  <a:gd name="T19" fmla="*/ 9 h 9"/>
                  <a:gd name="T20" fmla="*/ 7 w 11"/>
                  <a:gd name="T21" fmla="*/ 9 h 9"/>
                  <a:gd name="T22" fmla="*/ 7 w 11"/>
                  <a:gd name="T23" fmla="*/ 9 h 9"/>
                  <a:gd name="T24" fmla="*/ 11 w 11"/>
                  <a:gd name="T25" fmla="*/ 9 h 9"/>
                  <a:gd name="T26" fmla="*/ 11 w 11"/>
                  <a:gd name="T27" fmla="*/ 9 h 9"/>
                  <a:gd name="T28" fmla="*/ 11 w 11"/>
                  <a:gd name="T29" fmla="*/ 4 h 9"/>
                  <a:gd name="T30" fmla="*/ 11 w 11"/>
                  <a:gd name="T31" fmla="*/ 4 h 9"/>
                  <a:gd name="T32" fmla="*/ 11 w 11"/>
                  <a:gd name="T33" fmla="*/ 4 h 9"/>
                  <a:gd name="T34" fmla="*/ 11 w 11"/>
                  <a:gd name="T35" fmla="*/ 0 h 9"/>
                  <a:gd name="T36" fmla="*/ 11 w 11"/>
                  <a:gd name="T37" fmla="*/ 0 h 9"/>
                  <a:gd name="T38" fmla="*/ 11 w 11"/>
                  <a:gd name="T39" fmla="*/ 0 h 9"/>
                  <a:gd name="T40" fmla="*/ 7 w 11"/>
                  <a:gd name="T41" fmla="*/ 0 h 9"/>
                  <a:gd name="T42" fmla="*/ 7 w 11"/>
                  <a:gd name="T43" fmla="*/ 0 h 9"/>
                  <a:gd name="T44" fmla="*/ 4 w 11"/>
                  <a:gd name="T45" fmla="*/ 0 h 9"/>
                  <a:gd name="T46" fmla="*/ 4 w 11"/>
                  <a:gd name="T47" fmla="*/ 0 h 9"/>
                  <a:gd name="T48" fmla="*/ 4 w 11"/>
                  <a:gd name="T49" fmla="*/ 0 h 9"/>
                  <a:gd name="T50" fmla="*/ 0 w 11"/>
                  <a:gd name="T51" fmla="*/ 0 h 9"/>
                  <a:gd name="T52" fmla="*/ 0 w 11"/>
                  <a:gd name="T53" fmla="*/ 0 h 9"/>
                  <a:gd name="T54" fmla="*/ 0 w 11"/>
                  <a:gd name="T55" fmla="*/ 0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0"/>
                    </a:moveTo>
                    <a:lnTo>
                      <a:pt x="0" y="0"/>
                    </a:lnTo>
                    <a:lnTo>
                      <a:pt x="0" y="4"/>
                    </a:lnTo>
                    <a:lnTo>
                      <a:pt x="0" y="9"/>
                    </a:lnTo>
                    <a:lnTo>
                      <a:pt x="4" y="9"/>
                    </a:lnTo>
                    <a:lnTo>
                      <a:pt x="7" y="9"/>
                    </a:lnTo>
                    <a:lnTo>
                      <a:pt x="11" y="9"/>
                    </a:lnTo>
                    <a:lnTo>
                      <a:pt x="11" y="4"/>
                    </a:lnTo>
                    <a:lnTo>
                      <a:pt x="11" y="0"/>
                    </a:lnTo>
                    <a:lnTo>
                      <a:pt x="7" y="0"/>
                    </a:lnTo>
                    <a:lnTo>
                      <a:pt x="4"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0" name="Freeform 1709"/>
              <p:cNvSpPr>
                <a:spLocks/>
              </p:cNvSpPr>
              <p:nvPr/>
            </p:nvSpPr>
            <p:spPr bwMode="auto">
              <a:xfrm>
                <a:off x="1909" y="3295"/>
                <a:ext cx="12" cy="8"/>
              </a:xfrm>
              <a:custGeom>
                <a:avLst/>
                <a:gdLst>
                  <a:gd name="T0" fmla="*/ 0 w 12"/>
                  <a:gd name="T1" fmla="*/ 4 h 8"/>
                  <a:gd name="T2" fmla="*/ 0 w 12"/>
                  <a:gd name="T3" fmla="*/ 4 h 8"/>
                  <a:gd name="T4" fmla="*/ 0 w 12"/>
                  <a:gd name="T5" fmla="*/ 4 h 8"/>
                  <a:gd name="T6" fmla="*/ 0 w 12"/>
                  <a:gd name="T7" fmla="*/ 8 h 8"/>
                  <a:gd name="T8" fmla="*/ 0 w 12"/>
                  <a:gd name="T9" fmla="*/ 8 h 8"/>
                  <a:gd name="T10" fmla="*/ 0 w 12"/>
                  <a:gd name="T11" fmla="*/ 8 h 8"/>
                  <a:gd name="T12" fmla="*/ 4 w 12"/>
                  <a:gd name="T13" fmla="*/ 8 h 8"/>
                  <a:gd name="T14" fmla="*/ 4 w 12"/>
                  <a:gd name="T15" fmla="*/ 8 h 8"/>
                  <a:gd name="T16" fmla="*/ 4 w 12"/>
                  <a:gd name="T17" fmla="*/ 8 h 8"/>
                  <a:gd name="T18" fmla="*/ 4 w 12"/>
                  <a:gd name="T19" fmla="*/ 8 h 8"/>
                  <a:gd name="T20" fmla="*/ 8 w 12"/>
                  <a:gd name="T21" fmla="*/ 8 h 8"/>
                  <a:gd name="T22" fmla="*/ 8 w 12"/>
                  <a:gd name="T23" fmla="*/ 8 h 8"/>
                  <a:gd name="T24" fmla="*/ 8 w 12"/>
                  <a:gd name="T25" fmla="*/ 8 h 8"/>
                  <a:gd name="T26" fmla="*/ 8 w 12"/>
                  <a:gd name="T27" fmla="*/ 8 h 8"/>
                  <a:gd name="T28" fmla="*/ 12 w 12"/>
                  <a:gd name="T29" fmla="*/ 8 h 8"/>
                  <a:gd name="T30" fmla="*/ 12 w 12"/>
                  <a:gd name="T31" fmla="*/ 4 h 8"/>
                  <a:gd name="T32" fmla="*/ 12 w 12"/>
                  <a:gd name="T33" fmla="*/ 4 h 8"/>
                  <a:gd name="T34" fmla="*/ 12 w 12"/>
                  <a:gd name="T35" fmla="*/ 4 h 8"/>
                  <a:gd name="T36" fmla="*/ 12 w 12"/>
                  <a:gd name="T37" fmla="*/ 4 h 8"/>
                  <a:gd name="T38" fmla="*/ 12 w 12"/>
                  <a:gd name="T39" fmla="*/ 0 h 8"/>
                  <a:gd name="T40" fmla="*/ 8 w 12"/>
                  <a:gd name="T41" fmla="*/ 0 h 8"/>
                  <a:gd name="T42" fmla="*/ 8 w 12"/>
                  <a:gd name="T43" fmla="*/ 0 h 8"/>
                  <a:gd name="T44" fmla="*/ 4 w 12"/>
                  <a:gd name="T45" fmla="*/ 0 h 8"/>
                  <a:gd name="T46" fmla="*/ 4 w 12"/>
                  <a:gd name="T47" fmla="*/ 0 h 8"/>
                  <a:gd name="T48" fmla="*/ 0 w 12"/>
                  <a:gd name="T49" fmla="*/ 0 h 8"/>
                  <a:gd name="T50" fmla="*/ 0 w 12"/>
                  <a:gd name="T51" fmla="*/ 0 h 8"/>
                  <a:gd name="T52" fmla="*/ 0 w 12"/>
                  <a:gd name="T53" fmla="*/ 0 h 8"/>
                  <a:gd name="T54" fmla="*/ 0 w 12"/>
                  <a:gd name="T55" fmla="*/ 4 h 8"/>
                  <a:gd name="T56" fmla="*/ 0 w 12"/>
                  <a:gd name="T57" fmla="*/ 4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8"/>
                  <a:gd name="T89" fmla="*/ 12 w 12"/>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8">
                    <a:moveTo>
                      <a:pt x="0" y="4"/>
                    </a:moveTo>
                    <a:lnTo>
                      <a:pt x="0" y="4"/>
                    </a:lnTo>
                    <a:lnTo>
                      <a:pt x="0" y="8"/>
                    </a:lnTo>
                    <a:lnTo>
                      <a:pt x="4" y="8"/>
                    </a:lnTo>
                    <a:lnTo>
                      <a:pt x="8" y="8"/>
                    </a:lnTo>
                    <a:lnTo>
                      <a:pt x="12" y="8"/>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1" name="Freeform 1710"/>
              <p:cNvSpPr>
                <a:spLocks/>
              </p:cNvSpPr>
              <p:nvPr/>
            </p:nvSpPr>
            <p:spPr bwMode="auto">
              <a:xfrm>
                <a:off x="1917" y="3303"/>
                <a:ext cx="15" cy="13"/>
              </a:xfrm>
              <a:custGeom>
                <a:avLst/>
                <a:gdLst>
                  <a:gd name="T0" fmla="*/ 0 w 15"/>
                  <a:gd name="T1" fmla="*/ 4 h 13"/>
                  <a:gd name="T2" fmla="*/ 0 w 15"/>
                  <a:gd name="T3" fmla="*/ 4 h 13"/>
                  <a:gd name="T4" fmla="*/ 0 w 15"/>
                  <a:gd name="T5" fmla="*/ 9 h 13"/>
                  <a:gd name="T6" fmla="*/ 0 w 15"/>
                  <a:gd name="T7" fmla="*/ 9 h 13"/>
                  <a:gd name="T8" fmla="*/ 4 w 15"/>
                  <a:gd name="T9" fmla="*/ 9 h 13"/>
                  <a:gd name="T10" fmla="*/ 4 w 15"/>
                  <a:gd name="T11" fmla="*/ 13 h 13"/>
                  <a:gd name="T12" fmla="*/ 4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13 h 13"/>
                  <a:gd name="T26" fmla="*/ 15 w 15"/>
                  <a:gd name="T27" fmla="*/ 9 h 13"/>
                  <a:gd name="T28" fmla="*/ 15 w 15"/>
                  <a:gd name="T29" fmla="*/ 9 h 13"/>
                  <a:gd name="T30" fmla="*/ 15 w 15"/>
                  <a:gd name="T31" fmla="*/ 9 h 13"/>
                  <a:gd name="T32" fmla="*/ 11 w 15"/>
                  <a:gd name="T33" fmla="*/ 9 h 13"/>
                  <a:gd name="T34" fmla="*/ 11 w 15"/>
                  <a:gd name="T35" fmla="*/ 4 h 13"/>
                  <a:gd name="T36" fmla="*/ 11 w 15"/>
                  <a:gd name="T37" fmla="*/ 4 h 13"/>
                  <a:gd name="T38" fmla="*/ 7 w 15"/>
                  <a:gd name="T39" fmla="*/ 4 h 13"/>
                  <a:gd name="T40" fmla="*/ 7 w 15"/>
                  <a:gd name="T41" fmla="*/ 4 h 13"/>
                  <a:gd name="T42" fmla="*/ 4 w 15"/>
                  <a:gd name="T43" fmla="*/ 4 h 13"/>
                  <a:gd name="T44" fmla="*/ 4 w 15"/>
                  <a:gd name="T45" fmla="*/ 0 h 13"/>
                  <a:gd name="T46" fmla="*/ 4 w 15"/>
                  <a:gd name="T47" fmla="*/ 0 h 13"/>
                  <a:gd name="T48" fmla="*/ 0 w 15"/>
                  <a:gd name="T49" fmla="*/ 4 h 13"/>
                  <a:gd name="T50" fmla="*/ 0 w 15"/>
                  <a:gd name="T51" fmla="*/ 4 h 13"/>
                  <a:gd name="T52" fmla="*/ 0 w 15"/>
                  <a:gd name="T53" fmla="*/ 4 h 13"/>
                  <a:gd name="T54" fmla="*/ 0 w 15"/>
                  <a:gd name="T55" fmla="*/ 4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0" y="9"/>
                    </a:lnTo>
                    <a:lnTo>
                      <a:pt x="4" y="9"/>
                    </a:lnTo>
                    <a:lnTo>
                      <a:pt x="4" y="13"/>
                    </a:lnTo>
                    <a:lnTo>
                      <a:pt x="7" y="13"/>
                    </a:lnTo>
                    <a:lnTo>
                      <a:pt x="11" y="13"/>
                    </a:lnTo>
                    <a:lnTo>
                      <a:pt x="15" y="13"/>
                    </a:lnTo>
                    <a:lnTo>
                      <a:pt x="15" y="9"/>
                    </a:lnTo>
                    <a:lnTo>
                      <a:pt x="11" y="9"/>
                    </a:lnTo>
                    <a:lnTo>
                      <a:pt x="11" y="4"/>
                    </a:lnTo>
                    <a:lnTo>
                      <a:pt x="7" y="4"/>
                    </a:lnTo>
                    <a:lnTo>
                      <a:pt x="4" y="4"/>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2" name="Freeform 1711"/>
              <p:cNvSpPr>
                <a:spLocks/>
              </p:cNvSpPr>
              <p:nvPr/>
            </p:nvSpPr>
            <p:spPr bwMode="auto">
              <a:xfrm>
                <a:off x="1924" y="3320"/>
                <a:ext cx="15" cy="9"/>
              </a:xfrm>
              <a:custGeom>
                <a:avLst/>
                <a:gdLst>
                  <a:gd name="T0" fmla="*/ 0 w 15"/>
                  <a:gd name="T1" fmla="*/ 4 h 9"/>
                  <a:gd name="T2" fmla="*/ 0 w 15"/>
                  <a:gd name="T3" fmla="*/ 4 h 9"/>
                  <a:gd name="T4" fmla="*/ 0 w 15"/>
                  <a:gd name="T5" fmla="*/ 4 h 9"/>
                  <a:gd name="T6" fmla="*/ 0 w 15"/>
                  <a:gd name="T7" fmla="*/ 4 h 9"/>
                  <a:gd name="T8" fmla="*/ 4 w 15"/>
                  <a:gd name="T9" fmla="*/ 4 h 9"/>
                  <a:gd name="T10" fmla="*/ 4 w 15"/>
                  <a:gd name="T11" fmla="*/ 9 h 9"/>
                  <a:gd name="T12" fmla="*/ 4 w 15"/>
                  <a:gd name="T13" fmla="*/ 9 h 9"/>
                  <a:gd name="T14" fmla="*/ 8 w 15"/>
                  <a:gd name="T15" fmla="*/ 9 h 9"/>
                  <a:gd name="T16" fmla="*/ 12 w 15"/>
                  <a:gd name="T17" fmla="*/ 9 h 9"/>
                  <a:gd name="T18" fmla="*/ 12 w 15"/>
                  <a:gd name="T19" fmla="*/ 9 h 9"/>
                  <a:gd name="T20" fmla="*/ 12 w 15"/>
                  <a:gd name="T21" fmla="*/ 9 h 9"/>
                  <a:gd name="T22" fmla="*/ 15 w 15"/>
                  <a:gd name="T23" fmla="*/ 9 h 9"/>
                  <a:gd name="T24" fmla="*/ 15 w 15"/>
                  <a:gd name="T25" fmla="*/ 9 h 9"/>
                  <a:gd name="T26" fmla="*/ 15 w 15"/>
                  <a:gd name="T27" fmla="*/ 9 h 9"/>
                  <a:gd name="T28" fmla="*/ 15 w 15"/>
                  <a:gd name="T29" fmla="*/ 4 h 9"/>
                  <a:gd name="T30" fmla="*/ 15 w 15"/>
                  <a:gd name="T31" fmla="*/ 4 h 9"/>
                  <a:gd name="T32" fmla="*/ 15 w 15"/>
                  <a:gd name="T33" fmla="*/ 4 h 9"/>
                  <a:gd name="T34" fmla="*/ 12 w 15"/>
                  <a:gd name="T35" fmla="*/ 4 h 9"/>
                  <a:gd name="T36" fmla="*/ 12 w 15"/>
                  <a:gd name="T37" fmla="*/ 0 h 9"/>
                  <a:gd name="T38" fmla="*/ 8 w 15"/>
                  <a:gd name="T39" fmla="*/ 0 h 9"/>
                  <a:gd name="T40" fmla="*/ 8 w 15"/>
                  <a:gd name="T41" fmla="*/ 0 h 9"/>
                  <a:gd name="T42" fmla="*/ 8 w 15"/>
                  <a:gd name="T43" fmla="*/ 0 h 9"/>
                  <a:gd name="T44" fmla="*/ 4 w 15"/>
                  <a:gd name="T45" fmla="*/ 0 h 9"/>
                  <a:gd name="T46" fmla="*/ 4 w 15"/>
                  <a:gd name="T47" fmla="*/ 0 h 9"/>
                  <a:gd name="T48" fmla="*/ 4 w 15"/>
                  <a:gd name="T49" fmla="*/ 0 h 9"/>
                  <a:gd name="T50" fmla="*/ 0 w 15"/>
                  <a:gd name="T51" fmla="*/ 0 h 9"/>
                  <a:gd name="T52" fmla="*/ 0 w 15"/>
                  <a:gd name="T53" fmla="*/ 0 h 9"/>
                  <a:gd name="T54" fmla="*/ 0 w 15"/>
                  <a:gd name="T55" fmla="*/ 0 h 9"/>
                  <a:gd name="T56" fmla="*/ 0 w 15"/>
                  <a:gd name="T57" fmla="*/ 0 h 9"/>
                  <a:gd name="T58" fmla="*/ 0 w 15"/>
                  <a:gd name="T59" fmla="*/ 4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0" y="4"/>
                    </a:moveTo>
                    <a:lnTo>
                      <a:pt x="0" y="4"/>
                    </a:lnTo>
                    <a:lnTo>
                      <a:pt x="4" y="4"/>
                    </a:lnTo>
                    <a:lnTo>
                      <a:pt x="4" y="9"/>
                    </a:lnTo>
                    <a:lnTo>
                      <a:pt x="8" y="9"/>
                    </a:lnTo>
                    <a:lnTo>
                      <a:pt x="12" y="9"/>
                    </a:lnTo>
                    <a:lnTo>
                      <a:pt x="15" y="9"/>
                    </a:lnTo>
                    <a:lnTo>
                      <a:pt x="15" y="4"/>
                    </a:lnTo>
                    <a:lnTo>
                      <a:pt x="12" y="4"/>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3" name="Freeform 1712"/>
              <p:cNvSpPr>
                <a:spLocks/>
              </p:cNvSpPr>
              <p:nvPr/>
            </p:nvSpPr>
            <p:spPr bwMode="auto">
              <a:xfrm>
                <a:off x="1936" y="3324"/>
                <a:ext cx="11" cy="9"/>
              </a:xfrm>
              <a:custGeom>
                <a:avLst/>
                <a:gdLst>
                  <a:gd name="T0" fmla="*/ 0 w 11"/>
                  <a:gd name="T1" fmla="*/ 5 h 9"/>
                  <a:gd name="T2" fmla="*/ 0 w 11"/>
                  <a:gd name="T3" fmla="*/ 5 h 9"/>
                  <a:gd name="T4" fmla="*/ 0 w 11"/>
                  <a:gd name="T5" fmla="*/ 5 h 9"/>
                  <a:gd name="T6" fmla="*/ 3 w 11"/>
                  <a:gd name="T7" fmla="*/ 9 h 9"/>
                  <a:gd name="T8" fmla="*/ 3 w 11"/>
                  <a:gd name="T9" fmla="*/ 9 h 9"/>
                  <a:gd name="T10" fmla="*/ 3 w 11"/>
                  <a:gd name="T11" fmla="*/ 9 h 9"/>
                  <a:gd name="T12" fmla="*/ 3 w 11"/>
                  <a:gd name="T13" fmla="*/ 9 h 9"/>
                  <a:gd name="T14" fmla="*/ 3 w 11"/>
                  <a:gd name="T15" fmla="*/ 9 h 9"/>
                  <a:gd name="T16" fmla="*/ 7 w 11"/>
                  <a:gd name="T17" fmla="*/ 9 h 9"/>
                  <a:gd name="T18" fmla="*/ 7 w 11"/>
                  <a:gd name="T19" fmla="*/ 9 h 9"/>
                  <a:gd name="T20" fmla="*/ 7 w 11"/>
                  <a:gd name="T21" fmla="*/ 9 h 9"/>
                  <a:gd name="T22" fmla="*/ 11 w 11"/>
                  <a:gd name="T23" fmla="*/ 9 h 9"/>
                  <a:gd name="T24" fmla="*/ 11 w 11"/>
                  <a:gd name="T25" fmla="*/ 9 h 9"/>
                  <a:gd name="T26" fmla="*/ 11 w 11"/>
                  <a:gd name="T27" fmla="*/ 9 h 9"/>
                  <a:gd name="T28" fmla="*/ 11 w 11"/>
                  <a:gd name="T29" fmla="*/ 9 h 9"/>
                  <a:gd name="T30" fmla="*/ 11 w 11"/>
                  <a:gd name="T31" fmla="*/ 5 h 9"/>
                  <a:gd name="T32" fmla="*/ 11 w 11"/>
                  <a:gd name="T33" fmla="*/ 5 h 9"/>
                  <a:gd name="T34" fmla="*/ 11 w 11"/>
                  <a:gd name="T35" fmla="*/ 5 h 9"/>
                  <a:gd name="T36" fmla="*/ 11 w 11"/>
                  <a:gd name="T37" fmla="*/ 5 h 9"/>
                  <a:gd name="T38" fmla="*/ 11 w 11"/>
                  <a:gd name="T39" fmla="*/ 0 h 9"/>
                  <a:gd name="T40" fmla="*/ 11 w 11"/>
                  <a:gd name="T41" fmla="*/ 0 h 9"/>
                  <a:gd name="T42" fmla="*/ 7 w 11"/>
                  <a:gd name="T43" fmla="*/ 0 h 9"/>
                  <a:gd name="T44" fmla="*/ 7 w 11"/>
                  <a:gd name="T45" fmla="*/ 0 h 9"/>
                  <a:gd name="T46" fmla="*/ 3 w 11"/>
                  <a:gd name="T47" fmla="*/ 0 h 9"/>
                  <a:gd name="T48" fmla="*/ 3 w 11"/>
                  <a:gd name="T49" fmla="*/ 0 h 9"/>
                  <a:gd name="T50" fmla="*/ 3 w 11"/>
                  <a:gd name="T51" fmla="*/ 0 h 9"/>
                  <a:gd name="T52" fmla="*/ 0 w 11"/>
                  <a:gd name="T53" fmla="*/ 5 h 9"/>
                  <a:gd name="T54" fmla="*/ 0 w 11"/>
                  <a:gd name="T55" fmla="*/ 5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9"/>
                  <a:gd name="T86" fmla="*/ 11 w 11"/>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9">
                    <a:moveTo>
                      <a:pt x="0" y="5"/>
                    </a:moveTo>
                    <a:lnTo>
                      <a:pt x="0" y="5"/>
                    </a:lnTo>
                    <a:lnTo>
                      <a:pt x="3" y="9"/>
                    </a:lnTo>
                    <a:lnTo>
                      <a:pt x="7" y="9"/>
                    </a:lnTo>
                    <a:lnTo>
                      <a:pt x="11" y="9"/>
                    </a:lnTo>
                    <a:lnTo>
                      <a:pt x="11" y="5"/>
                    </a:lnTo>
                    <a:lnTo>
                      <a:pt x="11" y="0"/>
                    </a:lnTo>
                    <a:lnTo>
                      <a:pt x="7" y="0"/>
                    </a:lnTo>
                    <a:lnTo>
                      <a:pt x="3"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4" name="Freeform 1713"/>
              <p:cNvSpPr>
                <a:spLocks/>
              </p:cNvSpPr>
              <p:nvPr/>
            </p:nvSpPr>
            <p:spPr bwMode="auto">
              <a:xfrm>
                <a:off x="1951" y="3333"/>
                <a:ext cx="11" cy="8"/>
              </a:xfrm>
              <a:custGeom>
                <a:avLst/>
                <a:gdLst>
                  <a:gd name="T0" fmla="*/ 0 w 11"/>
                  <a:gd name="T1" fmla="*/ 4 h 8"/>
                  <a:gd name="T2" fmla="*/ 0 w 11"/>
                  <a:gd name="T3" fmla="*/ 4 h 8"/>
                  <a:gd name="T4" fmla="*/ 0 w 11"/>
                  <a:gd name="T5" fmla="*/ 4 h 8"/>
                  <a:gd name="T6" fmla="*/ 0 w 11"/>
                  <a:gd name="T7" fmla="*/ 4 h 8"/>
                  <a:gd name="T8" fmla="*/ 0 w 11"/>
                  <a:gd name="T9" fmla="*/ 8 h 8"/>
                  <a:gd name="T10" fmla="*/ 0 w 11"/>
                  <a:gd name="T11" fmla="*/ 8 h 8"/>
                  <a:gd name="T12" fmla="*/ 4 w 11"/>
                  <a:gd name="T13" fmla="*/ 8 h 8"/>
                  <a:gd name="T14" fmla="*/ 4 w 11"/>
                  <a:gd name="T15" fmla="*/ 8 h 8"/>
                  <a:gd name="T16" fmla="*/ 4 w 11"/>
                  <a:gd name="T17" fmla="*/ 8 h 8"/>
                  <a:gd name="T18" fmla="*/ 4 w 11"/>
                  <a:gd name="T19" fmla="*/ 8 h 8"/>
                  <a:gd name="T20" fmla="*/ 7 w 11"/>
                  <a:gd name="T21" fmla="*/ 8 h 8"/>
                  <a:gd name="T22" fmla="*/ 7 w 11"/>
                  <a:gd name="T23" fmla="*/ 8 h 8"/>
                  <a:gd name="T24" fmla="*/ 7 w 11"/>
                  <a:gd name="T25" fmla="*/ 8 h 8"/>
                  <a:gd name="T26" fmla="*/ 7 w 11"/>
                  <a:gd name="T27" fmla="*/ 8 h 8"/>
                  <a:gd name="T28" fmla="*/ 11 w 11"/>
                  <a:gd name="T29" fmla="*/ 4 h 8"/>
                  <a:gd name="T30" fmla="*/ 11 w 11"/>
                  <a:gd name="T31" fmla="*/ 4 h 8"/>
                  <a:gd name="T32" fmla="*/ 11 w 11"/>
                  <a:gd name="T33" fmla="*/ 4 h 8"/>
                  <a:gd name="T34" fmla="*/ 11 w 11"/>
                  <a:gd name="T35" fmla="*/ 4 h 8"/>
                  <a:gd name="T36" fmla="*/ 11 w 11"/>
                  <a:gd name="T37" fmla="*/ 0 h 8"/>
                  <a:gd name="T38" fmla="*/ 11 w 11"/>
                  <a:gd name="T39" fmla="*/ 0 h 8"/>
                  <a:gd name="T40" fmla="*/ 7 w 11"/>
                  <a:gd name="T41" fmla="*/ 0 h 8"/>
                  <a:gd name="T42" fmla="*/ 7 w 11"/>
                  <a:gd name="T43" fmla="*/ 0 h 8"/>
                  <a:gd name="T44" fmla="*/ 4 w 11"/>
                  <a:gd name="T45" fmla="*/ 0 h 8"/>
                  <a:gd name="T46" fmla="*/ 4 w 11"/>
                  <a:gd name="T47" fmla="*/ 0 h 8"/>
                  <a:gd name="T48" fmla="*/ 0 w 11"/>
                  <a:gd name="T49" fmla="*/ 0 h 8"/>
                  <a:gd name="T50" fmla="*/ 0 w 11"/>
                  <a:gd name="T51" fmla="*/ 0 h 8"/>
                  <a:gd name="T52" fmla="*/ 0 w 11"/>
                  <a:gd name="T53" fmla="*/ 0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0" y="8"/>
                    </a:lnTo>
                    <a:lnTo>
                      <a:pt x="4" y="8"/>
                    </a:lnTo>
                    <a:lnTo>
                      <a:pt x="7" y="8"/>
                    </a:lnTo>
                    <a:lnTo>
                      <a:pt x="11" y="4"/>
                    </a:lnTo>
                    <a:lnTo>
                      <a:pt x="11" y="0"/>
                    </a:lnTo>
                    <a:lnTo>
                      <a:pt x="7"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5" name="Freeform 1714"/>
              <p:cNvSpPr>
                <a:spLocks/>
              </p:cNvSpPr>
              <p:nvPr/>
            </p:nvSpPr>
            <p:spPr bwMode="auto">
              <a:xfrm>
                <a:off x="1770" y="3176"/>
                <a:ext cx="7" cy="8"/>
              </a:xfrm>
              <a:custGeom>
                <a:avLst/>
                <a:gdLst>
                  <a:gd name="T0" fmla="*/ 0 w 7"/>
                  <a:gd name="T1" fmla="*/ 4 h 8"/>
                  <a:gd name="T2" fmla="*/ 0 w 7"/>
                  <a:gd name="T3" fmla="*/ 4 h 8"/>
                  <a:gd name="T4" fmla="*/ 0 w 7"/>
                  <a:gd name="T5" fmla="*/ 4 h 8"/>
                  <a:gd name="T6" fmla="*/ 0 w 7"/>
                  <a:gd name="T7" fmla="*/ 8 h 8"/>
                  <a:gd name="T8" fmla="*/ 4 w 7"/>
                  <a:gd name="T9" fmla="*/ 8 h 8"/>
                  <a:gd name="T10" fmla="*/ 4 w 7"/>
                  <a:gd name="T11" fmla="*/ 8 h 8"/>
                  <a:gd name="T12" fmla="*/ 7 w 7"/>
                  <a:gd name="T13" fmla="*/ 8 h 8"/>
                  <a:gd name="T14" fmla="*/ 7 w 7"/>
                  <a:gd name="T15" fmla="*/ 8 h 8"/>
                  <a:gd name="T16" fmla="*/ 7 w 7"/>
                  <a:gd name="T17" fmla="*/ 8 h 8"/>
                  <a:gd name="T18" fmla="*/ 7 w 7"/>
                  <a:gd name="T19" fmla="*/ 8 h 8"/>
                  <a:gd name="T20" fmla="*/ 7 w 7"/>
                  <a:gd name="T21" fmla="*/ 8 h 8"/>
                  <a:gd name="T22" fmla="*/ 7 w 7"/>
                  <a:gd name="T23" fmla="*/ 4 h 8"/>
                  <a:gd name="T24" fmla="*/ 7 w 7"/>
                  <a:gd name="T25" fmla="*/ 4 h 8"/>
                  <a:gd name="T26" fmla="*/ 7 w 7"/>
                  <a:gd name="T27" fmla="*/ 4 h 8"/>
                  <a:gd name="T28" fmla="*/ 7 w 7"/>
                  <a:gd name="T29" fmla="*/ 4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4" y="8"/>
                    </a:lnTo>
                    <a:lnTo>
                      <a:pt x="7" y="8"/>
                    </a:lnTo>
                    <a:lnTo>
                      <a:pt x="7"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6" name="Freeform 1715"/>
              <p:cNvSpPr>
                <a:spLocks/>
              </p:cNvSpPr>
              <p:nvPr/>
            </p:nvSpPr>
            <p:spPr bwMode="auto">
              <a:xfrm>
                <a:off x="1755" y="3167"/>
                <a:ext cx="15" cy="9"/>
              </a:xfrm>
              <a:custGeom>
                <a:avLst/>
                <a:gdLst>
                  <a:gd name="T0" fmla="*/ 0 w 15"/>
                  <a:gd name="T1" fmla="*/ 5 h 9"/>
                  <a:gd name="T2" fmla="*/ 0 w 15"/>
                  <a:gd name="T3" fmla="*/ 5 h 9"/>
                  <a:gd name="T4" fmla="*/ 0 w 15"/>
                  <a:gd name="T5" fmla="*/ 5 h 9"/>
                  <a:gd name="T6" fmla="*/ 3 w 15"/>
                  <a:gd name="T7" fmla="*/ 5 h 9"/>
                  <a:gd name="T8" fmla="*/ 3 w 15"/>
                  <a:gd name="T9" fmla="*/ 9 h 9"/>
                  <a:gd name="T10" fmla="*/ 3 w 15"/>
                  <a:gd name="T11" fmla="*/ 9 h 9"/>
                  <a:gd name="T12" fmla="*/ 3 w 15"/>
                  <a:gd name="T13" fmla="*/ 9 h 9"/>
                  <a:gd name="T14" fmla="*/ 7 w 15"/>
                  <a:gd name="T15" fmla="*/ 9 h 9"/>
                  <a:gd name="T16" fmla="*/ 11 w 15"/>
                  <a:gd name="T17" fmla="*/ 9 h 9"/>
                  <a:gd name="T18" fmla="*/ 11 w 15"/>
                  <a:gd name="T19" fmla="*/ 9 h 9"/>
                  <a:gd name="T20" fmla="*/ 11 w 15"/>
                  <a:gd name="T21" fmla="*/ 9 h 9"/>
                  <a:gd name="T22" fmla="*/ 15 w 15"/>
                  <a:gd name="T23" fmla="*/ 9 h 9"/>
                  <a:gd name="T24" fmla="*/ 15 w 15"/>
                  <a:gd name="T25" fmla="*/ 9 h 9"/>
                  <a:gd name="T26" fmla="*/ 15 w 15"/>
                  <a:gd name="T27" fmla="*/ 9 h 9"/>
                  <a:gd name="T28" fmla="*/ 15 w 15"/>
                  <a:gd name="T29" fmla="*/ 5 h 9"/>
                  <a:gd name="T30" fmla="*/ 15 w 15"/>
                  <a:gd name="T31" fmla="*/ 5 h 9"/>
                  <a:gd name="T32" fmla="*/ 15 w 15"/>
                  <a:gd name="T33" fmla="*/ 5 h 9"/>
                  <a:gd name="T34" fmla="*/ 11 w 15"/>
                  <a:gd name="T35" fmla="*/ 5 h 9"/>
                  <a:gd name="T36" fmla="*/ 11 w 15"/>
                  <a:gd name="T37" fmla="*/ 0 h 9"/>
                  <a:gd name="T38" fmla="*/ 7 w 15"/>
                  <a:gd name="T39" fmla="*/ 0 h 9"/>
                  <a:gd name="T40" fmla="*/ 7 w 15"/>
                  <a:gd name="T41" fmla="*/ 0 h 9"/>
                  <a:gd name="T42" fmla="*/ 7 w 15"/>
                  <a:gd name="T43" fmla="*/ 0 h 9"/>
                  <a:gd name="T44" fmla="*/ 3 w 15"/>
                  <a:gd name="T45" fmla="*/ 0 h 9"/>
                  <a:gd name="T46" fmla="*/ 3 w 15"/>
                  <a:gd name="T47" fmla="*/ 0 h 9"/>
                  <a:gd name="T48" fmla="*/ 3 w 15"/>
                  <a:gd name="T49" fmla="*/ 0 h 9"/>
                  <a:gd name="T50" fmla="*/ 0 w 15"/>
                  <a:gd name="T51" fmla="*/ 0 h 9"/>
                  <a:gd name="T52" fmla="*/ 0 w 15"/>
                  <a:gd name="T53" fmla="*/ 0 h 9"/>
                  <a:gd name="T54" fmla="*/ 0 w 15"/>
                  <a:gd name="T55" fmla="*/ 0 h 9"/>
                  <a:gd name="T56" fmla="*/ 0 w 15"/>
                  <a:gd name="T57" fmla="*/ 0 h 9"/>
                  <a:gd name="T58" fmla="*/ 0 w 15"/>
                  <a:gd name="T59" fmla="*/ 5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0" y="5"/>
                    </a:moveTo>
                    <a:lnTo>
                      <a:pt x="0" y="5"/>
                    </a:lnTo>
                    <a:lnTo>
                      <a:pt x="3" y="5"/>
                    </a:lnTo>
                    <a:lnTo>
                      <a:pt x="3" y="9"/>
                    </a:lnTo>
                    <a:lnTo>
                      <a:pt x="7" y="9"/>
                    </a:lnTo>
                    <a:lnTo>
                      <a:pt x="11" y="9"/>
                    </a:lnTo>
                    <a:lnTo>
                      <a:pt x="15" y="9"/>
                    </a:lnTo>
                    <a:lnTo>
                      <a:pt x="15" y="5"/>
                    </a:lnTo>
                    <a:lnTo>
                      <a:pt x="11" y="5"/>
                    </a:lnTo>
                    <a:lnTo>
                      <a:pt x="11" y="0"/>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7" name="Freeform 1716"/>
              <p:cNvSpPr>
                <a:spLocks/>
              </p:cNvSpPr>
              <p:nvPr/>
            </p:nvSpPr>
            <p:spPr bwMode="auto">
              <a:xfrm>
                <a:off x="1777" y="3184"/>
                <a:ext cx="15" cy="13"/>
              </a:xfrm>
              <a:custGeom>
                <a:avLst/>
                <a:gdLst>
                  <a:gd name="T0" fmla="*/ 0 w 15"/>
                  <a:gd name="T1" fmla="*/ 5 h 13"/>
                  <a:gd name="T2" fmla="*/ 0 w 15"/>
                  <a:gd name="T3" fmla="*/ 5 h 13"/>
                  <a:gd name="T4" fmla="*/ 4 w 15"/>
                  <a:gd name="T5" fmla="*/ 9 h 13"/>
                  <a:gd name="T6" fmla="*/ 4 w 15"/>
                  <a:gd name="T7" fmla="*/ 9 h 13"/>
                  <a:gd name="T8" fmla="*/ 4 w 15"/>
                  <a:gd name="T9" fmla="*/ 9 h 13"/>
                  <a:gd name="T10" fmla="*/ 4 w 15"/>
                  <a:gd name="T11" fmla="*/ 13 h 13"/>
                  <a:gd name="T12" fmla="*/ 8 w 15"/>
                  <a:gd name="T13" fmla="*/ 13 h 13"/>
                  <a:gd name="T14" fmla="*/ 8 w 15"/>
                  <a:gd name="T15" fmla="*/ 13 h 13"/>
                  <a:gd name="T16" fmla="*/ 12 w 15"/>
                  <a:gd name="T17" fmla="*/ 13 h 13"/>
                  <a:gd name="T18" fmla="*/ 12 w 15"/>
                  <a:gd name="T19" fmla="*/ 13 h 13"/>
                  <a:gd name="T20" fmla="*/ 15 w 15"/>
                  <a:gd name="T21" fmla="*/ 13 h 13"/>
                  <a:gd name="T22" fmla="*/ 15 w 15"/>
                  <a:gd name="T23" fmla="*/ 13 h 13"/>
                  <a:gd name="T24" fmla="*/ 15 w 15"/>
                  <a:gd name="T25" fmla="*/ 13 h 13"/>
                  <a:gd name="T26" fmla="*/ 15 w 15"/>
                  <a:gd name="T27" fmla="*/ 9 h 13"/>
                  <a:gd name="T28" fmla="*/ 15 w 15"/>
                  <a:gd name="T29" fmla="*/ 9 h 13"/>
                  <a:gd name="T30" fmla="*/ 15 w 15"/>
                  <a:gd name="T31" fmla="*/ 9 h 13"/>
                  <a:gd name="T32" fmla="*/ 15 w 15"/>
                  <a:gd name="T33" fmla="*/ 9 h 13"/>
                  <a:gd name="T34" fmla="*/ 15 w 15"/>
                  <a:gd name="T35" fmla="*/ 5 h 13"/>
                  <a:gd name="T36" fmla="*/ 12 w 15"/>
                  <a:gd name="T37" fmla="*/ 5 h 13"/>
                  <a:gd name="T38" fmla="*/ 12 w 15"/>
                  <a:gd name="T39" fmla="*/ 5 h 13"/>
                  <a:gd name="T40" fmla="*/ 8 w 15"/>
                  <a:gd name="T41" fmla="*/ 5 h 13"/>
                  <a:gd name="T42" fmla="*/ 8 w 15"/>
                  <a:gd name="T43" fmla="*/ 5 h 13"/>
                  <a:gd name="T44" fmla="*/ 4 w 15"/>
                  <a:gd name="T45" fmla="*/ 0 h 13"/>
                  <a:gd name="T46" fmla="*/ 4 w 15"/>
                  <a:gd name="T47" fmla="*/ 0 h 13"/>
                  <a:gd name="T48" fmla="*/ 4 w 15"/>
                  <a:gd name="T49" fmla="*/ 5 h 13"/>
                  <a:gd name="T50" fmla="*/ 4 w 15"/>
                  <a:gd name="T51" fmla="*/ 5 h 13"/>
                  <a:gd name="T52" fmla="*/ 4 w 15"/>
                  <a:gd name="T53" fmla="*/ 5 h 13"/>
                  <a:gd name="T54" fmla="*/ 0 w 15"/>
                  <a:gd name="T55" fmla="*/ 5 h 13"/>
                  <a:gd name="T56" fmla="*/ 0 w 15"/>
                  <a:gd name="T57" fmla="*/ 5 h 13"/>
                  <a:gd name="T58" fmla="*/ 0 w 15"/>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5"/>
                    </a:moveTo>
                    <a:lnTo>
                      <a:pt x="0" y="5"/>
                    </a:lnTo>
                    <a:lnTo>
                      <a:pt x="4" y="9"/>
                    </a:lnTo>
                    <a:lnTo>
                      <a:pt x="4" y="13"/>
                    </a:lnTo>
                    <a:lnTo>
                      <a:pt x="8" y="13"/>
                    </a:lnTo>
                    <a:lnTo>
                      <a:pt x="12" y="13"/>
                    </a:lnTo>
                    <a:lnTo>
                      <a:pt x="15" y="13"/>
                    </a:lnTo>
                    <a:lnTo>
                      <a:pt x="15" y="9"/>
                    </a:lnTo>
                    <a:lnTo>
                      <a:pt x="15" y="5"/>
                    </a:lnTo>
                    <a:lnTo>
                      <a:pt x="12" y="5"/>
                    </a:lnTo>
                    <a:lnTo>
                      <a:pt x="8" y="5"/>
                    </a:lnTo>
                    <a:lnTo>
                      <a:pt x="4" y="0"/>
                    </a:lnTo>
                    <a:lnTo>
                      <a:pt x="4" y="5"/>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8" name="Freeform 1717"/>
              <p:cNvSpPr>
                <a:spLocks/>
              </p:cNvSpPr>
              <p:nvPr/>
            </p:nvSpPr>
            <p:spPr bwMode="auto">
              <a:xfrm>
                <a:off x="1679" y="3108"/>
                <a:ext cx="8" cy="8"/>
              </a:xfrm>
              <a:custGeom>
                <a:avLst/>
                <a:gdLst>
                  <a:gd name="T0" fmla="*/ 0 w 8"/>
                  <a:gd name="T1" fmla="*/ 4 h 8"/>
                  <a:gd name="T2" fmla="*/ 0 w 8"/>
                  <a:gd name="T3" fmla="*/ 4 h 8"/>
                  <a:gd name="T4" fmla="*/ 0 w 8"/>
                  <a:gd name="T5" fmla="*/ 4 h 8"/>
                  <a:gd name="T6" fmla="*/ 0 w 8"/>
                  <a:gd name="T7" fmla="*/ 4 h 8"/>
                  <a:gd name="T8" fmla="*/ 0 w 8"/>
                  <a:gd name="T9" fmla="*/ 8 h 8"/>
                  <a:gd name="T10" fmla="*/ 0 w 8"/>
                  <a:gd name="T11" fmla="*/ 8 h 8"/>
                  <a:gd name="T12" fmla="*/ 4 w 8"/>
                  <a:gd name="T13" fmla="*/ 8 h 8"/>
                  <a:gd name="T14" fmla="*/ 4 w 8"/>
                  <a:gd name="T15" fmla="*/ 8 h 8"/>
                  <a:gd name="T16" fmla="*/ 4 w 8"/>
                  <a:gd name="T17" fmla="*/ 8 h 8"/>
                  <a:gd name="T18" fmla="*/ 4 w 8"/>
                  <a:gd name="T19" fmla="*/ 8 h 8"/>
                  <a:gd name="T20" fmla="*/ 8 w 8"/>
                  <a:gd name="T21" fmla="*/ 8 h 8"/>
                  <a:gd name="T22" fmla="*/ 8 w 8"/>
                  <a:gd name="T23" fmla="*/ 8 h 8"/>
                  <a:gd name="T24" fmla="*/ 8 w 8"/>
                  <a:gd name="T25" fmla="*/ 8 h 8"/>
                  <a:gd name="T26" fmla="*/ 8 w 8"/>
                  <a:gd name="T27" fmla="*/ 4 h 8"/>
                  <a:gd name="T28" fmla="*/ 8 w 8"/>
                  <a:gd name="T29" fmla="*/ 4 h 8"/>
                  <a:gd name="T30" fmla="*/ 8 w 8"/>
                  <a:gd name="T31" fmla="*/ 4 h 8"/>
                  <a:gd name="T32" fmla="*/ 8 w 8"/>
                  <a:gd name="T33" fmla="*/ 4 h 8"/>
                  <a:gd name="T34" fmla="*/ 4 w 8"/>
                  <a:gd name="T35" fmla="*/ 0 h 8"/>
                  <a:gd name="T36" fmla="*/ 4 w 8"/>
                  <a:gd name="T37" fmla="*/ 0 h 8"/>
                  <a:gd name="T38" fmla="*/ 4 w 8"/>
                  <a:gd name="T39" fmla="*/ 0 h 8"/>
                  <a:gd name="T40" fmla="*/ 0 w 8"/>
                  <a:gd name="T41" fmla="*/ 4 h 8"/>
                  <a:gd name="T42" fmla="*/ 0 w 8"/>
                  <a:gd name="T43" fmla="*/ 4 h 8"/>
                  <a:gd name="T44" fmla="*/ 0 w 8"/>
                  <a:gd name="T45" fmla="*/ 4 h 8"/>
                  <a:gd name="T46" fmla="*/ 0 w 8"/>
                  <a:gd name="T47" fmla="*/ 4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8"/>
                  <a:gd name="T74" fmla="*/ 8 w 8"/>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8">
                    <a:moveTo>
                      <a:pt x="0" y="4"/>
                    </a:moveTo>
                    <a:lnTo>
                      <a:pt x="0" y="4"/>
                    </a:lnTo>
                    <a:lnTo>
                      <a:pt x="0" y="8"/>
                    </a:lnTo>
                    <a:lnTo>
                      <a:pt x="4" y="8"/>
                    </a:lnTo>
                    <a:lnTo>
                      <a:pt x="8" y="8"/>
                    </a:lnTo>
                    <a:lnTo>
                      <a:pt x="8" y="4"/>
                    </a:lnTo>
                    <a:lnTo>
                      <a:pt x="4"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9" name="Freeform 1718"/>
              <p:cNvSpPr>
                <a:spLocks/>
              </p:cNvSpPr>
              <p:nvPr/>
            </p:nvSpPr>
            <p:spPr bwMode="auto">
              <a:xfrm>
                <a:off x="1683" y="3121"/>
                <a:ext cx="8" cy="8"/>
              </a:xfrm>
              <a:custGeom>
                <a:avLst/>
                <a:gdLst>
                  <a:gd name="T0" fmla="*/ 0 w 8"/>
                  <a:gd name="T1" fmla="*/ 4 h 8"/>
                  <a:gd name="T2" fmla="*/ 0 w 8"/>
                  <a:gd name="T3" fmla="*/ 4 h 8"/>
                  <a:gd name="T4" fmla="*/ 0 w 8"/>
                  <a:gd name="T5" fmla="*/ 4 h 8"/>
                  <a:gd name="T6" fmla="*/ 4 w 8"/>
                  <a:gd name="T7" fmla="*/ 8 h 8"/>
                  <a:gd name="T8" fmla="*/ 4 w 8"/>
                  <a:gd name="T9" fmla="*/ 8 h 8"/>
                  <a:gd name="T10" fmla="*/ 4 w 8"/>
                  <a:gd name="T11" fmla="*/ 8 h 8"/>
                  <a:gd name="T12" fmla="*/ 4 w 8"/>
                  <a:gd name="T13" fmla="*/ 8 h 8"/>
                  <a:gd name="T14" fmla="*/ 8 w 8"/>
                  <a:gd name="T15" fmla="*/ 8 h 8"/>
                  <a:gd name="T16" fmla="*/ 8 w 8"/>
                  <a:gd name="T17" fmla="*/ 8 h 8"/>
                  <a:gd name="T18" fmla="*/ 8 w 8"/>
                  <a:gd name="T19" fmla="*/ 4 h 8"/>
                  <a:gd name="T20" fmla="*/ 8 w 8"/>
                  <a:gd name="T21" fmla="*/ 4 h 8"/>
                  <a:gd name="T22" fmla="*/ 8 w 8"/>
                  <a:gd name="T23" fmla="*/ 4 h 8"/>
                  <a:gd name="T24" fmla="*/ 8 w 8"/>
                  <a:gd name="T25" fmla="*/ 4 h 8"/>
                  <a:gd name="T26" fmla="*/ 8 w 8"/>
                  <a:gd name="T27" fmla="*/ 4 h 8"/>
                  <a:gd name="T28" fmla="*/ 8 w 8"/>
                  <a:gd name="T29" fmla="*/ 0 h 8"/>
                  <a:gd name="T30" fmla="*/ 8 w 8"/>
                  <a:gd name="T31" fmla="*/ 0 h 8"/>
                  <a:gd name="T32" fmla="*/ 4 w 8"/>
                  <a:gd name="T33" fmla="*/ 0 h 8"/>
                  <a:gd name="T34" fmla="*/ 4 w 8"/>
                  <a:gd name="T35" fmla="*/ 0 h 8"/>
                  <a:gd name="T36" fmla="*/ 4 w 8"/>
                  <a:gd name="T37" fmla="*/ 0 h 8"/>
                  <a:gd name="T38" fmla="*/ 0 w 8"/>
                  <a:gd name="T39" fmla="*/ 0 h 8"/>
                  <a:gd name="T40" fmla="*/ 0 w 8"/>
                  <a:gd name="T41" fmla="*/ 0 h 8"/>
                  <a:gd name="T42" fmla="*/ 0 w 8"/>
                  <a:gd name="T43" fmla="*/ 0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4" y="8"/>
                    </a:lnTo>
                    <a:lnTo>
                      <a:pt x="8" y="8"/>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0" name="Freeform 1719"/>
              <p:cNvSpPr>
                <a:spLocks/>
              </p:cNvSpPr>
              <p:nvPr/>
            </p:nvSpPr>
            <p:spPr bwMode="auto">
              <a:xfrm>
                <a:off x="1687" y="3129"/>
                <a:ext cx="7" cy="13"/>
              </a:xfrm>
              <a:custGeom>
                <a:avLst/>
                <a:gdLst>
                  <a:gd name="T0" fmla="*/ 4 w 7"/>
                  <a:gd name="T1" fmla="*/ 0 h 13"/>
                  <a:gd name="T2" fmla="*/ 4 w 7"/>
                  <a:gd name="T3" fmla="*/ 0 h 13"/>
                  <a:gd name="T4" fmla="*/ 0 w 7"/>
                  <a:gd name="T5" fmla="*/ 4 h 13"/>
                  <a:gd name="T6" fmla="*/ 0 w 7"/>
                  <a:gd name="T7" fmla="*/ 4 h 13"/>
                  <a:gd name="T8" fmla="*/ 0 w 7"/>
                  <a:gd name="T9" fmla="*/ 4 h 13"/>
                  <a:gd name="T10" fmla="*/ 0 w 7"/>
                  <a:gd name="T11" fmla="*/ 9 h 13"/>
                  <a:gd name="T12" fmla="*/ 0 w 7"/>
                  <a:gd name="T13" fmla="*/ 9 h 13"/>
                  <a:gd name="T14" fmla="*/ 0 w 7"/>
                  <a:gd name="T15" fmla="*/ 9 h 13"/>
                  <a:gd name="T16" fmla="*/ 0 w 7"/>
                  <a:gd name="T17" fmla="*/ 9 h 13"/>
                  <a:gd name="T18" fmla="*/ 4 w 7"/>
                  <a:gd name="T19" fmla="*/ 13 h 13"/>
                  <a:gd name="T20" fmla="*/ 4 w 7"/>
                  <a:gd name="T21" fmla="*/ 13 h 13"/>
                  <a:gd name="T22" fmla="*/ 4 w 7"/>
                  <a:gd name="T23" fmla="*/ 13 h 13"/>
                  <a:gd name="T24" fmla="*/ 4 w 7"/>
                  <a:gd name="T25" fmla="*/ 9 h 13"/>
                  <a:gd name="T26" fmla="*/ 7 w 7"/>
                  <a:gd name="T27" fmla="*/ 9 h 13"/>
                  <a:gd name="T28" fmla="*/ 7 w 7"/>
                  <a:gd name="T29" fmla="*/ 9 h 13"/>
                  <a:gd name="T30" fmla="*/ 7 w 7"/>
                  <a:gd name="T31" fmla="*/ 9 h 13"/>
                  <a:gd name="T32" fmla="*/ 7 w 7"/>
                  <a:gd name="T33" fmla="*/ 4 h 13"/>
                  <a:gd name="T34" fmla="*/ 7 w 7"/>
                  <a:gd name="T35" fmla="*/ 4 h 13"/>
                  <a:gd name="T36" fmla="*/ 7 w 7"/>
                  <a:gd name="T37" fmla="*/ 4 h 13"/>
                  <a:gd name="T38" fmla="*/ 7 w 7"/>
                  <a:gd name="T39" fmla="*/ 4 h 13"/>
                  <a:gd name="T40" fmla="*/ 4 w 7"/>
                  <a:gd name="T41" fmla="*/ 0 h 13"/>
                  <a:gd name="T42" fmla="*/ 4 w 7"/>
                  <a:gd name="T43" fmla="*/ 0 h 13"/>
                  <a:gd name="T44" fmla="*/ 4 w 7"/>
                  <a:gd name="T45" fmla="*/ 0 h 13"/>
                  <a:gd name="T46" fmla="*/ 4 w 7"/>
                  <a:gd name="T47" fmla="*/ 0 h 13"/>
                  <a:gd name="T48" fmla="*/ 4 w 7"/>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3"/>
                  <a:gd name="T77" fmla="*/ 7 w 7"/>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3">
                    <a:moveTo>
                      <a:pt x="4" y="0"/>
                    </a:moveTo>
                    <a:lnTo>
                      <a:pt x="4" y="0"/>
                    </a:lnTo>
                    <a:lnTo>
                      <a:pt x="0" y="4"/>
                    </a:lnTo>
                    <a:lnTo>
                      <a:pt x="0" y="9"/>
                    </a:lnTo>
                    <a:lnTo>
                      <a:pt x="4" y="13"/>
                    </a:lnTo>
                    <a:lnTo>
                      <a:pt x="4" y="9"/>
                    </a:lnTo>
                    <a:lnTo>
                      <a:pt x="7" y="9"/>
                    </a:lnTo>
                    <a:lnTo>
                      <a:pt x="7" y="4"/>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1" name="Freeform 1720"/>
              <p:cNvSpPr>
                <a:spLocks/>
              </p:cNvSpPr>
              <p:nvPr/>
            </p:nvSpPr>
            <p:spPr bwMode="auto">
              <a:xfrm>
                <a:off x="1694" y="3142"/>
                <a:ext cx="8" cy="8"/>
              </a:xfrm>
              <a:custGeom>
                <a:avLst/>
                <a:gdLst>
                  <a:gd name="T0" fmla="*/ 0 w 8"/>
                  <a:gd name="T1" fmla="*/ 4 h 8"/>
                  <a:gd name="T2" fmla="*/ 0 w 8"/>
                  <a:gd name="T3" fmla="*/ 4 h 8"/>
                  <a:gd name="T4" fmla="*/ 0 w 8"/>
                  <a:gd name="T5" fmla="*/ 4 h 8"/>
                  <a:gd name="T6" fmla="*/ 0 w 8"/>
                  <a:gd name="T7" fmla="*/ 8 h 8"/>
                  <a:gd name="T8" fmla="*/ 4 w 8"/>
                  <a:gd name="T9" fmla="*/ 8 h 8"/>
                  <a:gd name="T10" fmla="*/ 4 w 8"/>
                  <a:gd name="T11" fmla="*/ 8 h 8"/>
                  <a:gd name="T12" fmla="*/ 8 w 8"/>
                  <a:gd name="T13" fmla="*/ 8 h 8"/>
                  <a:gd name="T14" fmla="*/ 8 w 8"/>
                  <a:gd name="T15" fmla="*/ 8 h 8"/>
                  <a:gd name="T16" fmla="*/ 8 w 8"/>
                  <a:gd name="T17" fmla="*/ 8 h 8"/>
                  <a:gd name="T18" fmla="*/ 8 w 8"/>
                  <a:gd name="T19" fmla="*/ 8 h 8"/>
                  <a:gd name="T20" fmla="*/ 8 w 8"/>
                  <a:gd name="T21" fmla="*/ 8 h 8"/>
                  <a:gd name="T22" fmla="*/ 8 w 8"/>
                  <a:gd name="T23" fmla="*/ 8 h 8"/>
                  <a:gd name="T24" fmla="*/ 8 w 8"/>
                  <a:gd name="T25" fmla="*/ 4 h 8"/>
                  <a:gd name="T26" fmla="*/ 8 w 8"/>
                  <a:gd name="T27" fmla="*/ 4 h 8"/>
                  <a:gd name="T28" fmla="*/ 8 w 8"/>
                  <a:gd name="T29" fmla="*/ 4 h 8"/>
                  <a:gd name="T30" fmla="*/ 4 w 8"/>
                  <a:gd name="T31" fmla="*/ 0 h 8"/>
                  <a:gd name="T32" fmla="*/ 4 w 8"/>
                  <a:gd name="T33" fmla="*/ 0 h 8"/>
                  <a:gd name="T34" fmla="*/ 0 w 8"/>
                  <a:gd name="T35" fmla="*/ 0 h 8"/>
                  <a:gd name="T36" fmla="*/ 0 w 8"/>
                  <a:gd name="T37" fmla="*/ 0 h 8"/>
                  <a:gd name="T38" fmla="*/ 0 w 8"/>
                  <a:gd name="T39" fmla="*/ 0 h 8"/>
                  <a:gd name="T40" fmla="*/ 0 w 8"/>
                  <a:gd name="T41" fmla="*/ 4 h 8"/>
                  <a:gd name="T42" fmla="*/ 0 w 8"/>
                  <a:gd name="T43" fmla="*/ 4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0" y="8"/>
                    </a:lnTo>
                    <a:lnTo>
                      <a:pt x="4" y="8"/>
                    </a:lnTo>
                    <a:lnTo>
                      <a:pt x="8" y="8"/>
                    </a:lnTo>
                    <a:lnTo>
                      <a:pt x="8"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2" name="Freeform 1721"/>
              <p:cNvSpPr>
                <a:spLocks/>
              </p:cNvSpPr>
              <p:nvPr/>
            </p:nvSpPr>
            <p:spPr bwMode="auto">
              <a:xfrm>
                <a:off x="1698" y="3155"/>
                <a:ext cx="8" cy="8"/>
              </a:xfrm>
              <a:custGeom>
                <a:avLst/>
                <a:gdLst>
                  <a:gd name="T0" fmla="*/ 0 w 8"/>
                  <a:gd name="T1" fmla="*/ 4 h 8"/>
                  <a:gd name="T2" fmla="*/ 0 w 8"/>
                  <a:gd name="T3" fmla="*/ 4 h 8"/>
                  <a:gd name="T4" fmla="*/ 0 w 8"/>
                  <a:gd name="T5" fmla="*/ 4 h 8"/>
                  <a:gd name="T6" fmla="*/ 0 w 8"/>
                  <a:gd name="T7" fmla="*/ 8 h 8"/>
                  <a:gd name="T8" fmla="*/ 0 w 8"/>
                  <a:gd name="T9" fmla="*/ 8 h 8"/>
                  <a:gd name="T10" fmla="*/ 4 w 8"/>
                  <a:gd name="T11" fmla="*/ 8 h 8"/>
                  <a:gd name="T12" fmla="*/ 4 w 8"/>
                  <a:gd name="T13" fmla="*/ 8 h 8"/>
                  <a:gd name="T14" fmla="*/ 8 w 8"/>
                  <a:gd name="T15" fmla="*/ 8 h 8"/>
                  <a:gd name="T16" fmla="*/ 8 w 8"/>
                  <a:gd name="T17" fmla="*/ 8 h 8"/>
                  <a:gd name="T18" fmla="*/ 8 w 8"/>
                  <a:gd name="T19" fmla="*/ 8 h 8"/>
                  <a:gd name="T20" fmla="*/ 8 w 8"/>
                  <a:gd name="T21" fmla="*/ 8 h 8"/>
                  <a:gd name="T22" fmla="*/ 8 w 8"/>
                  <a:gd name="T23" fmla="*/ 4 h 8"/>
                  <a:gd name="T24" fmla="*/ 8 w 8"/>
                  <a:gd name="T25" fmla="*/ 4 h 8"/>
                  <a:gd name="T26" fmla="*/ 8 w 8"/>
                  <a:gd name="T27" fmla="*/ 4 h 8"/>
                  <a:gd name="T28" fmla="*/ 4 w 8"/>
                  <a:gd name="T29" fmla="*/ 4 h 8"/>
                  <a:gd name="T30" fmla="*/ 4 w 8"/>
                  <a:gd name="T31" fmla="*/ 0 h 8"/>
                  <a:gd name="T32" fmla="*/ 0 w 8"/>
                  <a:gd name="T33" fmla="*/ 0 h 8"/>
                  <a:gd name="T34" fmla="*/ 0 w 8"/>
                  <a:gd name="T35" fmla="*/ 0 h 8"/>
                  <a:gd name="T36" fmla="*/ 0 w 8"/>
                  <a:gd name="T37" fmla="*/ 0 h 8"/>
                  <a:gd name="T38" fmla="*/ 0 w 8"/>
                  <a:gd name="T39" fmla="*/ 0 h 8"/>
                  <a:gd name="T40" fmla="*/ 0 w 8"/>
                  <a:gd name="T41" fmla="*/ 0 h 8"/>
                  <a:gd name="T42" fmla="*/ 0 w 8"/>
                  <a:gd name="T43" fmla="*/ 4 h 8"/>
                  <a:gd name="T44" fmla="*/ 0 w 8"/>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8"/>
                  <a:gd name="T71" fmla="*/ 8 w 8"/>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8">
                    <a:moveTo>
                      <a:pt x="0" y="4"/>
                    </a:moveTo>
                    <a:lnTo>
                      <a:pt x="0" y="4"/>
                    </a:lnTo>
                    <a:lnTo>
                      <a:pt x="0" y="8"/>
                    </a:lnTo>
                    <a:lnTo>
                      <a:pt x="4" y="8"/>
                    </a:lnTo>
                    <a:lnTo>
                      <a:pt x="8" y="8"/>
                    </a:lnTo>
                    <a:lnTo>
                      <a:pt x="8" y="4"/>
                    </a:lnTo>
                    <a:lnTo>
                      <a:pt x="4" y="4"/>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3" name="Freeform 1722"/>
              <p:cNvSpPr>
                <a:spLocks/>
              </p:cNvSpPr>
              <p:nvPr/>
            </p:nvSpPr>
            <p:spPr bwMode="auto">
              <a:xfrm>
                <a:off x="1672" y="3099"/>
                <a:ext cx="7" cy="9"/>
              </a:xfrm>
              <a:custGeom>
                <a:avLst/>
                <a:gdLst>
                  <a:gd name="T0" fmla="*/ 0 w 7"/>
                  <a:gd name="T1" fmla="*/ 5 h 9"/>
                  <a:gd name="T2" fmla="*/ 0 w 7"/>
                  <a:gd name="T3" fmla="*/ 5 h 9"/>
                  <a:gd name="T4" fmla="*/ 0 w 7"/>
                  <a:gd name="T5" fmla="*/ 5 h 9"/>
                  <a:gd name="T6" fmla="*/ 0 w 7"/>
                  <a:gd name="T7" fmla="*/ 9 h 9"/>
                  <a:gd name="T8" fmla="*/ 0 w 7"/>
                  <a:gd name="T9" fmla="*/ 9 h 9"/>
                  <a:gd name="T10" fmla="*/ 3 w 7"/>
                  <a:gd name="T11" fmla="*/ 9 h 9"/>
                  <a:gd name="T12" fmla="*/ 3 w 7"/>
                  <a:gd name="T13" fmla="*/ 9 h 9"/>
                  <a:gd name="T14" fmla="*/ 7 w 7"/>
                  <a:gd name="T15" fmla="*/ 9 h 9"/>
                  <a:gd name="T16" fmla="*/ 7 w 7"/>
                  <a:gd name="T17" fmla="*/ 9 h 9"/>
                  <a:gd name="T18" fmla="*/ 7 w 7"/>
                  <a:gd name="T19" fmla="*/ 9 h 9"/>
                  <a:gd name="T20" fmla="*/ 7 w 7"/>
                  <a:gd name="T21" fmla="*/ 9 h 9"/>
                  <a:gd name="T22" fmla="*/ 7 w 7"/>
                  <a:gd name="T23" fmla="*/ 5 h 9"/>
                  <a:gd name="T24" fmla="*/ 7 w 7"/>
                  <a:gd name="T25" fmla="*/ 5 h 9"/>
                  <a:gd name="T26" fmla="*/ 7 w 7"/>
                  <a:gd name="T27" fmla="*/ 5 h 9"/>
                  <a:gd name="T28" fmla="*/ 3 w 7"/>
                  <a:gd name="T29" fmla="*/ 5 h 9"/>
                  <a:gd name="T30" fmla="*/ 3 w 7"/>
                  <a:gd name="T31" fmla="*/ 0 h 9"/>
                  <a:gd name="T32" fmla="*/ 0 w 7"/>
                  <a:gd name="T33" fmla="*/ 0 h 9"/>
                  <a:gd name="T34" fmla="*/ 0 w 7"/>
                  <a:gd name="T35" fmla="*/ 0 h 9"/>
                  <a:gd name="T36" fmla="*/ 0 w 7"/>
                  <a:gd name="T37" fmla="*/ 0 h 9"/>
                  <a:gd name="T38" fmla="*/ 0 w 7"/>
                  <a:gd name="T39" fmla="*/ 0 h 9"/>
                  <a:gd name="T40" fmla="*/ 0 w 7"/>
                  <a:gd name="T41" fmla="*/ 0 h 9"/>
                  <a:gd name="T42" fmla="*/ 0 w 7"/>
                  <a:gd name="T43" fmla="*/ 5 h 9"/>
                  <a:gd name="T44" fmla="*/ 0 w 7"/>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0" y="5"/>
                    </a:moveTo>
                    <a:lnTo>
                      <a:pt x="0" y="5"/>
                    </a:lnTo>
                    <a:lnTo>
                      <a:pt x="0" y="9"/>
                    </a:lnTo>
                    <a:lnTo>
                      <a:pt x="3" y="9"/>
                    </a:lnTo>
                    <a:lnTo>
                      <a:pt x="7" y="9"/>
                    </a:lnTo>
                    <a:lnTo>
                      <a:pt x="7" y="5"/>
                    </a:lnTo>
                    <a:lnTo>
                      <a:pt x="3" y="5"/>
                    </a:lnTo>
                    <a:lnTo>
                      <a:pt x="3"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4" name="Freeform 1723"/>
              <p:cNvSpPr>
                <a:spLocks/>
              </p:cNvSpPr>
              <p:nvPr/>
            </p:nvSpPr>
            <p:spPr bwMode="auto">
              <a:xfrm>
                <a:off x="1713" y="3180"/>
                <a:ext cx="12" cy="13"/>
              </a:xfrm>
              <a:custGeom>
                <a:avLst/>
                <a:gdLst>
                  <a:gd name="T0" fmla="*/ 8 w 12"/>
                  <a:gd name="T1" fmla="*/ 0 h 13"/>
                  <a:gd name="T2" fmla="*/ 8 w 12"/>
                  <a:gd name="T3" fmla="*/ 0 h 13"/>
                  <a:gd name="T4" fmla="*/ 8 w 12"/>
                  <a:gd name="T5" fmla="*/ 0 h 13"/>
                  <a:gd name="T6" fmla="*/ 8 w 12"/>
                  <a:gd name="T7" fmla="*/ 0 h 13"/>
                  <a:gd name="T8" fmla="*/ 8 w 12"/>
                  <a:gd name="T9" fmla="*/ 4 h 13"/>
                  <a:gd name="T10" fmla="*/ 12 w 12"/>
                  <a:gd name="T11" fmla="*/ 4 h 13"/>
                  <a:gd name="T12" fmla="*/ 12 w 12"/>
                  <a:gd name="T13" fmla="*/ 4 h 13"/>
                  <a:gd name="T14" fmla="*/ 12 w 12"/>
                  <a:gd name="T15" fmla="*/ 9 h 13"/>
                  <a:gd name="T16" fmla="*/ 12 w 12"/>
                  <a:gd name="T17" fmla="*/ 9 h 13"/>
                  <a:gd name="T18" fmla="*/ 12 w 12"/>
                  <a:gd name="T19" fmla="*/ 9 h 13"/>
                  <a:gd name="T20" fmla="*/ 12 w 12"/>
                  <a:gd name="T21" fmla="*/ 9 h 13"/>
                  <a:gd name="T22" fmla="*/ 12 w 12"/>
                  <a:gd name="T23" fmla="*/ 13 h 13"/>
                  <a:gd name="T24" fmla="*/ 8 w 12"/>
                  <a:gd name="T25" fmla="*/ 13 h 13"/>
                  <a:gd name="T26" fmla="*/ 8 w 12"/>
                  <a:gd name="T27" fmla="*/ 13 h 13"/>
                  <a:gd name="T28" fmla="*/ 8 w 12"/>
                  <a:gd name="T29" fmla="*/ 13 h 13"/>
                  <a:gd name="T30" fmla="*/ 4 w 12"/>
                  <a:gd name="T31" fmla="*/ 13 h 13"/>
                  <a:gd name="T32" fmla="*/ 4 w 12"/>
                  <a:gd name="T33" fmla="*/ 9 h 13"/>
                  <a:gd name="T34" fmla="*/ 4 w 12"/>
                  <a:gd name="T35" fmla="*/ 9 h 13"/>
                  <a:gd name="T36" fmla="*/ 4 w 12"/>
                  <a:gd name="T37" fmla="*/ 9 h 13"/>
                  <a:gd name="T38" fmla="*/ 0 w 12"/>
                  <a:gd name="T39" fmla="*/ 4 h 13"/>
                  <a:gd name="T40" fmla="*/ 0 w 12"/>
                  <a:gd name="T41" fmla="*/ 4 h 13"/>
                  <a:gd name="T42" fmla="*/ 4 w 12"/>
                  <a:gd name="T43" fmla="*/ 4 h 13"/>
                  <a:gd name="T44" fmla="*/ 4 w 12"/>
                  <a:gd name="T45" fmla="*/ 4 h 13"/>
                  <a:gd name="T46" fmla="*/ 4 w 12"/>
                  <a:gd name="T47" fmla="*/ 0 h 13"/>
                  <a:gd name="T48" fmla="*/ 4 w 12"/>
                  <a:gd name="T49" fmla="*/ 0 h 13"/>
                  <a:gd name="T50" fmla="*/ 4 w 12"/>
                  <a:gd name="T51" fmla="*/ 0 h 13"/>
                  <a:gd name="T52" fmla="*/ 8 w 12"/>
                  <a:gd name="T53" fmla="*/ 0 h 13"/>
                  <a:gd name="T54" fmla="*/ 8 w 12"/>
                  <a:gd name="T55" fmla="*/ 0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3"/>
                  <a:gd name="T86" fmla="*/ 12 w 1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3">
                    <a:moveTo>
                      <a:pt x="8" y="0"/>
                    </a:moveTo>
                    <a:lnTo>
                      <a:pt x="8" y="0"/>
                    </a:lnTo>
                    <a:lnTo>
                      <a:pt x="8" y="4"/>
                    </a:lnTo>
                    <a:lnTo>
                      <a:pt x="12" y="4"/>
                    </a:lnTo>
                    <a:lnTo>
                      <a:pt x="12" y="9"/>
                    </a:lnTo>
                    <a:lnTo>
                      <a:pt x="12" y="13"/>
                    </a:lnTo>
                    <a:lnTo>
                      <a:pt x="8" y="13"/>
                    </a:lnTo>
                    <a:lnTo>
                      <a:pt x="4" y="13"/>
                    </a:lnTo>
                    <a:lnTo>
                      <a:pt x="4" y="9"/>
                    </a:lnTo>
                    <a:lnTo>
                      <a:pt x="0" y="4"/>
                    </a:lnTo>
                    <a:lnTo>
                      <a:pt x="4" y="4"/>
                    </a:lnTo>
                    <a:lnTo>
                      <a:pt x="4" y="0"/>
                    </a:lnTo>
                    <a:lnTo>
                      <a:pt x="8"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5" name="Freeform 1724"/>
              <p:cNvSpPr>
                <a:spLocks/>
              </p:cNvSpPr>
              <p:nvPr/>
            </p:nvSpPr>
            <p:spPr bwMode="auto">
              <a:xfrm>
                <a:off x="1728" y="3189"/>
                <a:ext cx="12" cy="12"/>
              </a:xfrm>
              <a:custGeom>
                <a:avLst/>
                <a:gdLst>
                  <a:gd name="T0" fmla="*/ 4 w 12"/>
                  <a:gd name="T1" fmla="*/ 0 h 12"/>
                  <a:gd name="T2" fmla="*/ 4 w 12"/>
                  <a:gd name="T3" fmla="*/ 0 h 12"/>
                  <a:gd name="T4" fmla="*/ 8 w 12"/>
                  <a:gd name="T5" fmla="*/ 0 h 12"/>
                  <a:gd name="T6" fmla="*/ 8 w 12"/>
                  <a:gd name="T7" fmla="*/ 0 h 12"/>
                  <a:gd name="T8" fmla="*/ 8 w 12"/>
                  <a:gd name="T9" fmla="*/ 0 h 12"/>
                  <a:gd name="T10" fmla="*/ 12 w 12"/>
                  <a:gd name="T11" fmla="*/ 4 h 12"/>
                  <a:gd name="T12" fmla="*/ 12 w 12"/>
                  <a:gd name="T13" fmla="*/ 4 h 12"/>
                  <a:gd name="T14" fmla="*/ 12 w 12"/>
                  <a:gd name="T15" fmla="*/ 4 h 12"/>
                  <a:gd name="T16" fmla="*/ 12 w 12"/>
                  <a:gd name="T17" fmla="*/ 4 h 12"/>
                  <a:gd name="T18" fmla="*/ 12 w 12"/>
                  <a:gd name="T19" fmla="*/ 8 h 12"/>
                  <a:gd name="T20" fmla="*/ 12 w 12"/>
                  <a:gd name="T21" fmla="*/ 8 h 12"/>
                  <a:gd name="T22" fmla="*/ 8 w 12"/>
                  <a:gd name="T23" fmla="*/ 8 h 12"/>
                  <a:gd name="T24" fmla="*/ 8 w 12"/>
                  <a:gd name="T25" fmla="*/ 12 h 12"/>
                  <a:gd name="T26" fmla="*/ 4 w 12"/>
                  <a:gd name="T27" fmla="*/ 12 h 12"/>
                  <a:gd name="T28" fmla="*/ 4 w 12"/>
                  <a:gd name="T29" fmla="*/ 8 h 12"/>
                  <a:gd name="T30" fmla="*/ 4 w 12"/>
                  <a:gd name="T31" fmla="*/ 8 h 12"/>
                  <a:gd name="T32" fmla="*/ 0 w 12"/>
                  <a:gd name="T33" fmla="*/ 8 h 12"/>
                  <a:gd name="T34" fmla="*/ 0 w 12"/>
                  <a:gd name="T35" fmla="*/ 8 h 12"/>
                  <a:gd name="T36" fmla="*/ 0 w 12"/>
                  <a:gd name="T37" fmla="*/ 4 h 12"/>
                  <a:gd name="T38" fmla="*/ 0 w 12"/>
                  <a:gd name="T39" fmla="*/ 4 h 12"/>
                  <a:gd name="T40" fmla="*/ 0 w 12"/>
                  <a:gd name="T41" fmla="*/ 4 h 12"/>
                  <a:gd name="T42" fmla="*/ 0 w 12"/>
                  <a:gd name="T43" fmla="*/ 4 h 12"/>
                  <a:gd name="T44" fmla="*/ 0 w 12"/>
                  <a:gd name="T45" fmla="*/ 0 h 12"/>
                  <a:gd name="T46" fmla="*/ 0 w 12"/>
                  <a:gd name="T47" fmla="*/ 0 h 12"/>
                  <a:gd name="T48" fmla="*/ 0 w 12"/>
                  <a:gd name="T49" fmla="*/ 0 h 12"/>
                  <a:gd name="T50" fmla="*/ 4 w 12"/>
                  <a:gd name="T51" fmla="*/ 0 h 12"/>
                  <a:gd name="T52" fmla="*/ 4 w 12"/>
                  <a:gd name="T53" fmla="*/ 0 h 12"/>
                  <a:gd name="T54" fmla="*/ 4 w 12"/>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2"/>
                  <a:gd name="T86" fmla="*/ 12 w 12"/>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2">
                    <a:moveTo>
                      <a:pt x="4" y="0"/>
                    </a:moveTo>
                    <a:lnTo>
                      <a:pt x="4" y="0"/>
                    </a:lnTo>
                    <a:lnTo>
                      <a:pt x="8" y="0"/>
                    </a:lnTo>
                    <a:lnTo>
                      <a:pt x="12" y="4"/>
                    </a:lnTo>
                    <a:lnTo>
                      <a:pt x="12" y="8"/>
                    </a:lnTo>
                    <a:lnTo>
                      <a:pt x="8" y="8"/>
                    </a:lnTo>
                    <a:lnTo>
                      <a:pt x="8" y="12"/>
                    </a:lnTo>
                    <a:lnTo>
                      <a:pt x="4" y="12"/>
                    </a:lnTo>
                    <a:lnTo>
                      <a:pt x="4" y="8"/>
                    </a:lnTo>
                    <a:lnTo>
                      <a:pt x="0" y="8"/>
                    </a:lnTo>
                    <a:lnTo>
                      <a:pt x="0" y="4"/>
                    </a:lnTo>
                    <a:lnTo>
                      <a:pt x="0"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6" name="Freeform 1725"/>
              <p:cNvSpPr>
                <a:spLocks/>
              </p:cNvSpPr>
              <p:nvPr/>
            </p:nvSpPr>
            <p:spPr bwMode="auto">
              <a:xfrm>
                <a:off x="1687" y="3095"/>
                <a:ext cx="7" cy="9"/>
              </a:xfrm>
              <a:custGeom>
                <a:avLst/>
                <a:gdLst>
                  <a:gd name="T0" fmla="*/ 0 w 7"/>
                  <a:gd name="T1" fmla="*/ 4 h 9"/>
                  <a:gd name="T2" fmla="*/ 0 w 7"/>
                  <a:gd name="T3" fmla="*/ 4 h 9"/>
                  <a:gd name="T4" fmla="*/ 0 w 7"/>
                  <a:gd name="T5" fmla="*/ 4 h 9"/>
                  <a:gd name="T6" fmla="*/ 0 w 7"/>
                  <a:gd name="T7" fmla="*/ 4 h 9"/>
                  <a:gd name="T8" fmla="*/ 4 w 7"/>
                  <a:gd name="T9" fmla="*/ 4 h 9"/>
                  <a:gd name="T10" fmla="*/ 4 w 7"/>
                  <a:gd name="T11" fmla="*/ 4 h 9"/>
                  <a:gd name="T12" fmla="*/ 4 w 7"/>
                  <a:gd name="T13" fmla="*/ 9 h 9"/>
                  <a:gd name="T14" fmla="*/ 4 w 7"/>
                  <a:gd name="T15" fmla="*/ 9 h 9"/>
                  <a:gd name="T16" fmla="*/ 4 w 7"/>
                  <a:gd name="T17" fmla="*/ 9 h 9"/>
                  <a:gd name="T18" fmla="*/ 7 w 7"/>
                  <a:gd name="T19" fmla="*/ 9 h 9"/>
                  <a:gd name="T20" fmla="*/ 7 w 7"/>
                  <a:gd name="T21" fmla="*/ 4 h 9"/>
                  <a:gd name="T22" fmla="*/ 7 w 7"/>
                  <a:gd name="T23" fmla="*/ 4 h 9"/>
                  <a:gd name="T24" fmla="*/ 7 w 7"/>
                  <a:gd name="T25" fmla="*/ 4 h 9"/>
                  <a:gd name="T26" fmla="*/ 7 w 7"/>
                  <a:gd name="T27" fmla="*/ 4 h 9"/>
                  <a:gd name="T28" fmla="*/ 7 w 7"/>
                  <a:gd name="T29" fmla="*/ 4 h 9"/>
                  <a:gd name="T30" fmla="*/ 7 w 7"/>
                  <a:gd name="T31" fmla="*/ 0 h 9"/>
                  <a:gd name="T32" fmla="*/ 7 w 7"/>
                  <a:gd name="T33" fmla="*/ 0 h 9"/>
                  <a:gd name="T34" fmla="*/ 7 w 7"/>
                  <a:gd name="T35" fmla="*/ 0 h 9"/>
                  <a:gd name="T36" fmla="*/ 4 w 7"/>
                  <a:gd name="T37" fmla="*/ 0 h 9"/>
                  <a:gd name="T38" fmla="*/ 4 w 7"/>
                  <a:gd name="T39" fmla="*/ 0 h 9"/>
                  <a:gd name="T40" fmla="*/ 4 w 7"/>
                  <a:gd name="T41" fmla="*/ 0 h 9"/>
                  <a:gd name="T42" fmla="*/ 0 w 7"/>
                  <a:gd name="T43" fmla="*/ 0 h 9"/>
                  <a:gd name="T44" fmla="*/ 0 w 7"/>
                  <a:gd name="T45" fmla="*/ 0 h 9"/>
                  <a:gd name="T46" fmla="*/ 0 w 7"/>
                  <a:gd name="T47" fmla="*/ 4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9"/>
                  <a:gd name="T74" fmla="*/ 7 w 7"/>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9">
                    <a:moveTo>
                      <a:pt x="0" y="4"/>
                    </a:moveTo>
                    <a:lnTo>
                      <a:pt x="0" y="4"/>
                    </a:lnTo>
                    <a:lnTo>
                      <a:pt x="4" y="4"/>
                    </a:lnTo>
                    <a:lnTo>
                      <a:pt x="4" y="9"/>
                    </a:lnTo>
                    <a:lnTo>
                      <a:pt x="7" y="9"/>
                    </a:lnTo>
                    <a:lnTo>
                      <a:pt x="7" y="4"/>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7" name="Freeform 1726"/>
              <p:cNvSpPr>
                <a:spLocks/>
              </p:cNvSpPr>
              <p:nvPr/>
            </p:nvSpPr>
            <p:spPr bwMode="auto">
              <a:xfrm>
                <a:off x="1958" y="3341"/>
                <a:ext cx="12" cy="9"/>
              </a:xfrm>
              <a:custGeom>
                <a:avLst/>
                <a:gdLst>
                  <a:gd name="T0" fmla="*/ 0 w 12"/>
                  <a:gd name="T1" fmla="*/ 4 h 9"/>
                  <a:gd name="T2" fmla="*/ 0 w 12"/>
                  <a:gd name="T3" fmla="*/ 4 h 9"/>
                  <a:gd name="T4" fmla="*/ 0 w 12"/>
                  <a:gd name="T5" fmla="*/ 4 h 9"/>
                  <a:gd name="T6" fmla="*/ 0 w 12"/>
                  <a:gd name="T7" fmla="*/ 4 h 9"/>
                  <a:gd name="T8" fmla="*/ 0 w 12"/>
                  <a:gd name="T9" fmla="*/ 9 h 9"/>
                  <a:gd name="T10" fmla="*/ 0 w 12"/>
                  <a:gd name="T11" fmla="*/ 9 h 9"/>
                  <a:gd name="T12" fmla="*/ 4 w 12"/>
                  <a:gd name="T13" fmla="*/ 9 h 9"/>
                  <a:gd name="T14" fmla="*/ 4 w 12"/>
                  <a:gd name="T15" fmla="*/ 9 h 9"/>
                  <a:gd name="T16" fmla="*/ 4 w 12"/>
                  <a:gd name="T17" fmla="*/ 9 h 9"/>
                  <a:gd name="T18" fmla="*/ 8 w 12"/>
                  <a:gd name="T19" fmla="*/ 9 h 9"/>
                  <a:gd name="T20" fmla="*/ 8 w 12"/>
                  <a:gd name="T21" fmla="*/ 9 h 9"/>
                  <a:gd name="T22" fmla="*/ 8 w 12"/>
                  <a:gd name="T23" fmla="*/ 9 h 9"/>
                  <a:gd name="T24" fmla="*/ 8 w 12"/>
                  <a:gd name="T25" fmla="*/ 9 h 9"/>
                  <a:gd name="T26" fmla="*/ 12 w 12"/>
                  <a:gd name="T27" fmla="*/ 9 h 9"/>
                  <a:gd name="T28" fmla="*/ 12 w 12"/>
                  <a:gd name="T29" fmla="*/ 4 h 9"/>
                  <a:gd name="T30" fmla="*/ 12 w 12"/>
                  <a:gd name="T31" fmla="*/ 4 h 9"/>
                  <a:gd name="T32" fmla="*/ 12 w 12"/>
                  <a:gd name="T33" fmla="*/ 4 h 9"/>
                  <a:gd name="T34" fmla="*/ 12 w 12"/>
                  <a:gd name="T35" fmla="*/ 4 h 9"/>
                  <a:gd name="T36" fmla="*/ 12 w 12"/>
                  <a:gd name="T37" fmla="*/ 0 h 9"/>
                  <a:gd name="T38" fmla="*/ 12 w 12"/>
                  <a:gd name="T39" fmla="*/ 0 h 9"/>
                  <a:gd name="T40" fmla="*/ 8 w 12"/>
                  <a:gd name="T41" fmla="*/ 0 h 9"/>
                  <a:gd name="T42" fmla="*/ 8 w 12"/>
                  <a:gd name="T43" fmla="*/ 0 h 9"/>
                  <a:gd name="T44" fmla="*/ 4 w 12"/>
                  <a:gd name="T45" fmla="*/ 0 h 9"/>
                  <a:gd name="T46" fmla="*/ 4 w 12"/>
                  <a:gd name="T47" fmla="*/ 0 h 9"/>
                  <a:gd name="T48" fmla="*/ 0 w 12"/>
                  <a:gd name="T49" fmla="*/ 0 h 9"/>
                  <a:gd name="T50" fmla="*/ 0 w 12"/>
                  <a:gd name="T51" fmla="*/ 0 h 9"/>
                  <a:gd name="T52" fmla="*/ 0 w 12"/>
                  <a:gd name="T53" fmla="*/ 0 h 9"/>
                  <a:gd name="T54" fmla="*/ 0 w 12"/>
                  <a:gd name="T55" fmla="*/ 4 h 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9"/>
                  <a:gd name="T86" fmla="*/ 12 w 12"/>
                  <a:gd name="T87" fmla="*/ 9 h 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9">
                    <a:moveTo>
                      <a:pt x="0" y="4"/>
                    </a:moveTo>
                    <a:lnTo>
                      <a:pt x="0" y="4"/>
                    </a:lnTo>
                    <a:lnTo>
                      <a:pt x="0" y="9"/>
                    </a:lnTo>
                    <a:lnTo>
                      <a:pt x="4" y="9"/>
                    </a:lnTo>
                    <a:lnTo>
                      <a:pt x="8" y="9"/>
                    </a:lnTo>
                    <a:lnTo>
                      <a:pt x="12" y="9"/>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8" name="Freeform 1727"/>
              <p:cNvSpPr>
                <a:spLocks/>
              </p:cNvSpPr>
              <p:nvPr/>
            </p:nvSpPr>
            <p:spPr bwMode="auto">
              <a:xfrm>
                <a:off x="1962" y="3350"/>
                <a:ext cx="11" cy="8"/>
              </a:xfrm>
              <a:custGeom>
                <a:avLst/>
                <a:gdLst>
                  <a:gd name="T0" fmla="*/ 0 w 11"/>
                  <a:gd name="T1" fmla="*/ 4 h 8"/>
                  <a:gd name="T2" fmla="*/ 0 w 11"/>
                  <a:gd name="T3" fmla="*/ 4 h 8"/>
                  <a:gd name="T4" fmla="*/ 0 w 11"/>
                  <a:gd name="T5" fmla="*/ 4 h 8"/>
                  <a:gd name="T6" fmla="*/ 4 w 11"/>
                  <a:gd name="T7" fmla="*/ 8 h 8"/>
                  <a:gd name="T8" fmla="*/ 4 w 11"/>
                  <a:gd name="T9" fmla="*/ 8 h 8"/>
                  <a:gd name="T10" fmla="*/ 4 w 11"/>
                  <a:gd name="T11" fmla="*/ 8 h 8"/>
                  <a:gd name="T12" fmla="*/ 4 w 11"/>
                  <a:gd name="T13" fmla="*/ 8 h 8"/>
                  <a:gd name="T14" fmla="*/ 8 w 11"/>
                  <a:gd name="T15" fmla="*/ 8 h 8"/>
                  <a:gd name="T16" fmla="*/ 8 w 11"/>
                  <a:gd name="T17" fmla="*/ 8 h 8"/>
                  <a:gd name="T18" fmla="*/ 8 w 11"/>
                  <a:gd name="T19" fmla="*/ 8 h 8"/>
                  <a:gd name="T20" fmla="*/ 8 w 11"/>
                  <a:gd name="T21" fmla="*/ 8 h 8"/>
                  <a:gd name="T22" fmla="*/ 11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11 w 11"/>
                  <a:gd name="T37" fmla="*/ 4 h 8"/>
                  <a:gd name="T38" fmla="*/ 11 w 11"/>
                  <a:gd name="T39" fmla="*/ 4 h 8"/>
                  <a:gd name="T40" fmla="*/ 11 w 11"/>
                  <a:gd name="T41" fmla="*/ 0 h 8"/>
                  <a:gd name="T42" fmla="*/ 8 w 11"/>
                  <a:gd name="T43" fmla="*/ 0 h 8"/>
                  <a:gd name="T44" fmla="*/ 8 w 11"/>
                  <a:gd name="T45" fmla="*/ 0 h 8"/>
                  <a:gd name="T46" fmla="*/ 4 w 11"/>
                  <a:gd name="T47" fmla="*/ 0 h 8"/>
                  <a:gd name="T48" fmla="*/ 4 w 11"/>
                  <a:gd name="T49" fmla="*/ 0 h 8"/>
                  <a:gd name="T50" fmla="*/ 4 w 11"/>
                  <a:gd name="T51" fmla="*/ 0 h 8"/>
                  <a:gd name="T52" fmla="*/ 0 w 11"/>
                  <a:gd name="T53" fmla="*/ 4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4" y="8"/>
                    </a:lnTo>
                    <a:lnTo>
                      <a:pt x="8" y="8"/>
                    </a:lnTo>
                    <a:lnTo>
                      <a:pt x="11" y="8"/>
                    </a:lnTo>
                    <a:lnTo>
                      <a:pt x="11" y="4"/>
                    </a:lnTo>
                    <a:lnTo>
                      <a:pt x="11" y="0"/>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69" name="Freeform 1728"/>
              <p:cNvSpPr>
                <a:spLocks/>
              </p:cNvSpPr>
              <p:nvPr/>
            </p:nvSpPr>
            <p:spPr bwMode="auto">
              <a:xfrm>
                <a:off x="1981" y="3367"/>
                <a:ext cx="11" cy="8"/>
              </a:xfrm>
              <a:custGeom>
                <a:avLst/>
                <a:gdLst>
                  <a:gd name="T0" fmla="*/ 0 w 11"/>
                  <a:gd name="T1" fmla="*/ 4 h 8"/>
                  <a:gd name="T2" fmla="*/ 0 w 11"/>
                  <a:gd name="T3" fmla="*/ 4 h 8"/>
                  <a:gd name="T4" fmla="*/ 0 w 11"/>
                  <a:gd name="T5" fmla="*/ 4 h 8"/>
                  <a:gd name="T6" fmla="*/ 0 w 11"/>
                  <a:gd name="T7" fmla="*/ 4 h 8"/>
                  <a:gd name="T8" fmla="*/ 4 w 11"/>
                  <a:gd name="T9" fmla="*/ 8 h 8"/>
                  <a:gd name="T10" fmla="*/ 4 w 11"/>
                  <a:gd name="T11" fmla="*/ 8 h 8"/>
                  <a:gd name="T12" fmla="*/ 4 w 11"/>
                  <a:gd name="T13" fmla="*/ 8 h 8"/>
                  <a:gd name="T14" fmla="*/ 4 w 11"/>
                  <a:gd name="T15" fmla="*/ 8 h 8"/>
                  <a:gd name="T16" fmla="*/ 8 w 11"/>
                  <a:gd name="T17" fmla="*/ 8 h 8"/>
                  <a:gd name="T18" fmla="*/ 8 w 11"/>
                  <a:gd name="T19" fmla="*/ 8 h 8"/>
                  <a:gd name="T20" fmla="*/ 8 w 11"/>
                  <a:gd name="T21" fmla="*/ 8 h 8"/>
                  <a:gd name="T22" fmla="*/ 8 w 11"/>
                  <a:gd name="T23" fmla="*/ 8 h 8"/>
                  <a:gd name="T24" fmla="*/ 11 w 11"/>
                  <a:gd name="T25" fmla="*/ 8 h 8"/>
                  <a:gd name="T26" fmla="*/ 11 w 11"/>
                  <a:gd name="T27" fmla="*/ 8 h 8"/>
                  <a:gd name="T28" fmla="*/ 11 w 11"/>
                  <a:gd name="T29" fmla="*/ 8 h 8"/>
                  <a:gd name="T30" fmla="*/ 11 w 11"/>
                  <a:gd name="T31" fmla="*/ 4 h 8"/>
                  <a:gd name="T32" fmla="*/ 11 w 11"/>
                  <a:gd name="T33" fmla="*/ 4 h 8"/>
                  <a:gd name="T34" fmla="*/ 11 w 11"/>
                  <a:gd name="T35" fmla="*/ 4 h 8"/>
                  <a:gd name="T36" fmla="*/ 11 w 11"/>
                  <a:gd name="T37" fmla="*/ 4 h 8"/>
                  <a:gd name="T38" fmla="*/ 11 w 11"/>
                  <a:gd name="T39" fmla="*/ 0 h 8"/>
                  <a:gd name="T40" fmla="*/ 11 w 11"/>
                  <a:gd name="T41" fmla="*/ 0 h 8"/>
                  <a:gd name="T42" fmla="*/ 8 w 11"/>
                  <a:gd name="T43" fmla="*/ 0 h 8"/>
                  <a:gd name="T44" fmla="*/ 8 w 11"/>
                  <a:gd name="T45" fmla="*/ 0 h 8"/>
                  <a:gd name="T46" fmla="*/ 4 w 11"/>
                  <a:gd name="T47" fmla="*/ 0 h 8"/>
                  <a:gd name="T48" fmla="*/ 4 w 11"/>
                  <a:gd name="T49" fmla="*/ 0 h 8"/>
                  <a:gd name="T50" fmla="*/ 4 w 11"/>
                  <a:gd name="T51" fmla="*/ 0 h 8"/>
                  <a:gd name="T52" fmla="*/ 0 w 11"/>
                  <a:gd name="T53" fmla="*/ 0 h 8"/>
                  <a:gd name="T54" fmla="*/ 0 w 11"/>
                  <a:gd name="T55" fmla="*/ 4 h 8"/>
                  <a:gd name="T56" fmla="*/ 0 w 11"/>
                  <a:gd name="T57" fmla="*/ 4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8"/>
                  <a:gd name="T89" fmla="*/ 11 w 1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8">
                    <a:moveTo>
                      <a:pt x="0" y="4"/>
                    </a:moveTo>
                    <a:lnTo>
                      <a:pt x="0" y="4"/>
                    </a:lnTo>
                    <a:lnTo>
                      <a:pt x="4" y="8"/>
                    </a:lnTo>
                    <a:lnTo>
                      <a:pt x="8" y="8"/>
                    </a:lnTo>
                    <a:lnTo>
                      <a:pt x="11" y="8"/>
                    </a:lnTo>
                    <a:lnTo>
                      <a:pt x="11" y="4"/>
                    </a:lnTo>
                    <a:lnTo>
                      <a:pt x="11"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0" name="Freeform 1729"/>
              <p:cNvSpPr>
                <a:spLocks/>
              </p:cNvSpPr>
              <p:nvPr/>
            </p:nvSpPr>
            <p:spPr bwMode="auto">
              <a:xfrm>
                <a:off x="1841" y="3303"/>
                <a:ext cx="12" cy="9"/>
              </a:xfrm>
              <a:custGeom>
                <a:avLst/>
                <a:gdLst>
                  <a:gd name="T0" fmla="*/ 0 w 12"/>
                  <a:gd name="T1" fmla="*/ 0 h 9"/>
                  <a:gd name="T2" fmla="*/ 0 w 12"/>
                  <a:gd name="T3" fmla="*/ 0 h 9"/>
                  <a:gd name="T4" fmla="*/ 0 w 12"/>
                  <a:gd name="T5" fmla="*/ 4 h 9"/>
                  <a:gd name="T6" fmla="*/ 0 w 12"/>
                  <a:gd name="T7" fmla="*/ 4 h 9"/>
                  <a:gd name="T8" fmla="*/ 4 w 12"/>
                  <a:gd name="T9" fmla="*/ 4 h 9"/>
                  <a:gd name="T10" fmla="*/ 4 w 12"/>
                  <a:gd name="T11" fmla="*/ 9 h 9"/>
                  <a:gd name="T12" fmla="*/ 4 w 12"/>
                  <a:gd name="T13" fmla="*/ 9 h 9"/>
                  <a:gd name="T14" fmla="*/ 4 w 12"/>
                  <a:gd name="T15" fmla="*/ 9 h 9"/>
                  <a:gd name="T16" fmla="*/ 8 w 12"/>
                  <a:gd name="T17" fmla="*/ 9 h 9"/>
                  <a:gd name="T18" fmla="*/ 8 w 12"/>
                  <a:gd name="T19" fmla="*/ 9 h 9"/>
                  <a:gd name="T20" fmla="*/ 8 w 12"/>
                  <a:gd name="T21" fmla="*/ 9 h 9"/>
                  <a:gd name="T22" fmla="*/ 8 w 12"/>
                  <a:gd name="T23" fmla="*/ 9 h 9"/>
                  <a:gd name="T24" fmla="*/ 12 w 12"/>
                  <a:gd name="T25" fmla="*/ 9 h 9"/>
                  <a:gd name="T26" fmla="*/ 12 w 12"/>
                  <a:gd name="T27" fmla="*/ 4 h 9"/>
                  <a:gd name="T28" fmla="*/ 12 w 12"/>
                  <a:gd name="T29" fmla="*/ 4 h 9"/>
                  <a:gd name="T30" fmla="*/ 12 w 12"/>
                  <a:gd name="T31" fmla="*/ 4 h 9"/>
                  <a:gd name="T32" fmla="*/ 12 w 12"/>
                  <a:gd name="T33" fmla="*/ 4 h 9"/>
                  <a:gd name="T34" fmla="*/ 12 w 12"/>
                  <a:gd name="T35" fmla="*/ 0 h 9"/>
                  <a:gd name="T36" fmla="*/ 12 w 12"/>
                  <a:gd name="T37" fmla="*/ 0 h 9"/>
                  <a:gd name="T38" fmla="*/ 12 w 12"/>
                  <a:gd name="T39" fmla="*/ 0 h 9"/>
                  <a:gd name="T40" fmla="*/ 12 w 12"/>
                  <a:gd name="T41" fmla="*/ 0 h 9"/>
                  <a:gd name="T42" fmla="*/ 8 w 12"/>
                  <a:gd name="T43" fmla="*/ 0 h 9"/>
                  <a:gd name="T44" fmla="*/ 8 w 12"/>
                  <a:gd name="T45" fmla="*/ 0 h 9"/>
                  <a:gd name="T46" fmla="*/ 4 w 12"/>
                  <a:gd name="T47" fmla="*/ 0 h 9"/>
                  <a:gd name="T48" fmla="*/ 4 w 12"/>
                  <a:gd name="T49" fmla="*/ 0 h 9"/>
                  <a:gd name="T50" fmla="*/ 0 w 12"/>
                  <a:gd name="T51" fmla="*/ 0 h 9"/>
                  <a:gd name="T52" fmla="*/ 0 w 12"/>
                  <a:gd name="T53" fmla="*/ 0 h 9"/>
                  <a:gd name="T54" fmla="*/ 0 w 12"/>
                  <a:gd name="T55" fmla="*/ 0 h 9"/>
                  <a:gd name="T56" fmla="*/ 0 w 12"/>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9"/>
                  <a:gd name="T89" fmla="*/ 12 w 12"/>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9">
                    <a:moveTo>
                      <a:pt x="0" y="0"/>
                    </a:moveTo>
                    <a:lnTo>
                      <a:pt x="0" y="0"/>
                    </a:lnTo>
                    <a:lnTo>
                      <a:pt x="0" y="4"/>
                    </a:lnTo>
                    <a:lnTo>
                      <a:pt x="4" y="4"/>
                    </a:lnTo>
                    <a:lnTo>
                      <a:pt x="4" y="9"/>
                    </a:lnTo>
                    <a:lnTo>
                      <a:pt x="8" y="9"/>
                    </a:lnTo>
                    <a:lnTo>
                      <a:pt x="12" y="9"/>
                    </a:lnTo>
                    <a:lnTo>
                      <a:pt x="12" y="4"/>
                    </a:lnTo>
                    <a:lnTo>
                      <a:pt x="12" y="0"/>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1" name="Freeform 1730"/>
              <p:cNvSpPr>
                <a:spLocks/>
              </p:cNvSpPr>
              <p:nvPr/>
            </p:nvSpPr>
            <p:spPr bwMode="auto">
              <a:xfrm>
                <a:off x="1774" y="3248"/>
                <a:ext cx="15" cy="13"/>
              </a:xfrm>
              <a:custGeom>
                <a:avLst/>
                <a:gdLst>
                  <a:gd name="T0" fmla="*/ 0 w 15"/>
                  <a:gd name="T1" fmla="*/ 4 h 13"/>
                  <a:gd name="T2" fmla="*/ 0 w 15"/>
                  <a:gd name="T3" fmla="*/ 4 h 13"/>
                  <a:gd name="T4" fmla="*/ 0 w 15"/>
                  <a:gd name="T5" fmla="*/ 4 h 13"/>
                  <a:gd name="T6" fmla="*/ 0 w 15"/>
                  <a:gd name="T7" fmla="*/ 8 h 13"/>
                  <a:gd name="T8" fmla="*/ 3 w 15"/>
                  <a:gd name="T9" fmla="*/ 8 h 13"/>
                  <a:gd name="T10" fmla="*/ 3 w 15"/>
                  <a:gd name="T11" fmla="*/ 8 h 13"/>
                  <a:gd name="T12" fmla="*/ 3 w 15"/>
                  <a:gd name="T13" fmla="*/ 8 h 13"/>
                  <a:gd name="T14" fmla="*/ 7 w 15"/>
                  <a:gd name="T15" fmla="*/ 13 h 13"/>
                  <a:gd name="T16" fmla="*/ 7 w 15"/>
                  <a:gd name="T17" fmla="*/ 13 h 13"/>
                  <a:gd name="T18" fmla="*/ 11 w 15"/>
                  <a:gd name="T19" fmla="*/ 13 h 13"/>
                  <a:gd name="T20" fmla="*/ 11 w 15"/>
                  <a:gd name="T21" fmla="*/ 8 h 13"/>
                  <a:gd name="T22" fmla="*/ 11 w 15"/>
                  <a:gd name="T23" fmla="*/ 8 h 13"/>
                  <a:gd name="T24" fmla="*/ 15 w 15"/>
                  <a:gd name="T25" fmla="*/ 8 h 13"/>
                  <a:gd name="T26" fmla="*/ 15 w 15"/>
                  <a:gd name="T27" fmla="*/ 8 h 13"/>
                  <a:gd name="T28" fmla="*/ 15 w 15"/>
                  <a:gd name="T29" fmla="*/ 8 h 13"/>
                  <a:gd name="T30" fmla="*/ 15 w 15"/>
                  <a:gd name="T31" fmla="*/ 8 h 13"/>
                  <a:gd name="T32" fmla="*/ 11 w 15"/>
                  <a:gd name="T33" fmla="*/ 4 h 13"/>
                  <a:gd name="T34" fmla="*/ 11 w 15"/>
                  <a:gd name="T35" fmla="*/ 4 h 13"/>
                  <a:gd name="T36" fmla="*/ 11 w 15"/>
                  <a:gd name="T37" fmla="*/ 4 h 13"/>
                  <a:gd name="T38" fmla="*/ 7 w 15"/>
                  <a:gd name="T39" fmla="*/ 0 h 13"/>
                  <a:gd name="T40" fmla="*/ 7 w 15"/>
                  <a:gd name="T41" fmla="*/ 0 h 13"/>
                  <a:gd name="T42" fmla="*/ 3 w 15"/>
                  <a:gd name="T43" fmla="*/ 0 h 13"/>
                  <a:gd name="T44" fmla="*/ 3 w 15"/>
                  <a:gd name="T45" fmla="*/ 0 h 13"/>
                  <a:gd name="T46" fmla="*/ 3 w 15"/>
                  <a:gd name="T47" fmla="*/ 0 h 13"/>
                  <a:gd name="T48" fmla="*/ 0 w 15"/>
                  <a:gd name="T49" fmla="*/ 0 h 13"/>
                  <a:gd name="T50" fmla="*/ 0 w 15"/>
                  <a:gd name="T51" fmla="*/ 0 h 13"/>
                  <a:gd name="T52" fmla="*/ 0 w 15"/>
                  <a:gd name="T53" fmla="*/ 0 h 13"/>
                  <a:gd name="T54" fmla="*/ 0 w 15"/>
                  <a:gd name="T55" fmla="*/ 0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0" y="8"/>
                    </a:lnTo>
                    <a:lnTo>
                      <a:pt x="3" y="8"/>
                    </a:lnTo>
                    <a:lnTo>
                      <a:pt x="7" y="13"/>
                    </a:lnTo>
                    <a:lnTo>
                      <a:pt x="11" y="13"/>
                    </a:lnTo>
                    <a:lnTo>
                      <a:pt x="11" y="8"/>
                    </a:lnTo>
                    <a:lnTo>
                      <a:pt x="15" y="8"/>
                    </a:lnTo>
                    <a:lnTo>
                      <a:pt x="11" y="4"/>
                    </a:lnTo>
                    <a:lnTo>
                      <a:pt x="7" y="0"/>
                    </a:lnTo>
                    <a:lnTo>
                      <a:pt x="3"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2" name="Freeform 1731"/>
              <p:cNvSpPr>
                <a:spLocks/>
              </p:cNvSpPr>
              <p:nvPr/>
            </p:nvSpPr>
            <p:spPr bwMode="auto">
              <a:xfrm>
                <a:off x="1747" y="3214"/>
                <a:ext cx="11" cy="13"/>
              </a:xfrm>
              <a:custGeom>
                <a:avLst/>
                <a:gdLst>
                  <a:gd name="T0" fmla="*/ 0 w 11"/>
                  <a:gd name="T1" fmla="*/ 4 h 13"/>
                  <a:gd name="T2" fmla="*/ 0 w 11"/>
                  <a:gd name="T3" fmla="*/ 4 h 13"/>
                  <a:gd name="T4" fmla="*/ 0 w 11"/>
                  <a:gd name="T5" fmla="*/ 8 h 13"/>
                  <a:gd name="T6" fmla="*/ 0 w 11"/>
                  <a:gd name="T7" fmla="*/ 8 h 13"/>
                  <a:gd name="T8" fmla="*/ 4 w 11"/>
                  <a:gd name="T9" fmla="*/ 8 h 13"/>
                  <a:gd name="T10" fmla="*/ 4 w 11"/>
                  <a:gd name="T11" fmla="*/ 8 h 13"/>
                  <a:gd name="T12" fmla="*/ 4 w 11"/>
                  <a:gd name="T13" fmla="*/ 13 h 13"/>
                  <a:gd name="T14" fmla="*/ 4 w 11"/>
                  <a:gd name="T15" fmla="*/ 13 h 13"/>
                  <a:gd name="T16" fmla="*/ 4 w 11"/>
                  <a:gd name="T17" fmla="*/ 13 h 13"/>
                  <a:gd name="T18" fmla="*/ 4 w 11"/>
                  <a:gd name="T19" fmla="*/ 13 h 13"/>
                  <a:gd name="T20" fmla="*/ 8 w 11"/>
                  <a:gd name="T21" fmla="*/ 13 h 13"/>
                  <a:gd name="T22" fmla="*/ 8 w 11"/>
                  <a:gd name="T23" fmla="*/ 13 h 13"/>
                  <a:gd name="T24" fmla="*/ 11 w 11"/>
                  <a:gd name="T25" fmla="*/ 8 h 13"/>
                  <a:gd name="T26" fmla="*/ 11 w 11"/>
                  <a:gd name="T27" fmla="*/ 8 h 13"/>
                  <a:gd name="T28" fmla="*/ 11 w 11"/>
                  <a:gd name="T29" fmla="*/ 8 h 13"/>
                  <a:gd name="T30" fmla="*/ 11 w 11"/>
                  <a:gd name="T31" fmla="*/ 8 h 13"/>
                  <a:gd name="T32" fmla="*/ 11 w 11"/>
                  <a:gd name="T33" fmla="*/ 4 h 13"/>
                  <a:gd name="T34" fmla="*/ 11 w 11"/>
                  <a:gd name="T35" fmla="*/ 4 h 13"/>
                  <a:gd name="T36" fmla="*/ 11 w 11"/>
                  <a:gd name="T37" fmla="*/ 4 h 13"/>
                  <a:gd name="T38" fmla="*/ 8 w 11"/>
                  <a:gd name="T39" fmla="*/ 4 h 13"/>
                  <a:gd name="T40" fmla="*/ 8 w 11"/>
                  <a:gd name="T41" fmla="*/ 0 h 13"/>
                  <a:gd name="T42" fmla="*/ 8 w 11"/>
                  <a:gd name="T43" fmla="*/ 0 h 13"/>
                  <a:gd name="T44" fmla="*/ 8 w 11"/>
                  <a:gd name="T45" fmla="*/ 0 h 13"/>
                  <a:gd name="T46" fmla="*/ 4 w 11"/>
                  <a:gd name="T47" fmla="*/ 0 h 13"/>
                  <a:gd name="T48" fmla="*/ 4 w 11"/>
                  <a:gd name="T49" fmla="*/ 0 h 13"/>
                  <a:gd name="T50" fmla="*/ 4 w 11"/>
                  <a:gd name="T51" fmla="*/ 0 h 13"/>
                  <a:gd name="T52" fmla="*/ 0 w 11"/>
                  <a:gd name="T53" fmla="*/ 0 h 13"/>
                  <a:gd name="T54" fmla="*/ 0 w 11"/>
                  <a:gd name="T55" fmla="*/ 0 h 13"/>
                  <a:gd name="T56" fmla="*/ 0 w 11"/>
                  <a:gd name="T57" fmla="*/ 4 h 13"/>
                  <a:gd name="T58" fmla="*/ 0 w 11"/>
                  <a:gd name="T59" fmla="*/ 4 h 13"/>
                  <a:gd name="T60" fmla="*/ 0 w 11"/>
                  <a:gd name="T61" fmla="*/ 4 h 13"/>
                  <a:gd name="T62" fmla="*/ 0 w 11"/>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3"/>
                  <a:gd name="T98" fmla="*/ 11 w 11"/>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3">
                    <a:moveTo>
                      <a:pt x="0" y="4"/>
                    </a:moveTo>
                    <a:lnTo>
                      <a:pt x="0" y="4"/>
                    </a:lnTo>
                    <a:lnTo>
                      <a:pt x="0" y="8"/>
                    </a:lnTo>
                    <a:lnTo>
                      <a:pt x="4" y="8"/>
                    </a:lnTo>
                    <a:lnTo>
                      <a:pt x="4" y="13"/>
                    </a:lnTo>
                    <a:lnTo>
                      <a:pt x="8" y="13"/>
                    </a:lnTo>
                    <a:lnTo>
                      <a:pt x="11" y="8"/>
                    </a:lnTo>
                    <a:lnTo>
                      <a:pt x="11" y="4"/>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3" name="Freeform 1732"/>
              <p:cNvSpPr>
                <a:spLocks/>
              </p:cNvSpPr>
              <p:nvPr/>
            </p:nvSpPr>
            <p:spPr bwMode="auto">
              <a:xfrm>
                <a:off x="1792" y="3197"/>
                <a:ext cx="15" cy="8"/>
              </a:xfrm>
              <a:custGeom>
                <a:avLst/>
                <a:gdLst>
                  <a:gd name="T0" fmla="*/ 0 w 15"/>
                  <a:gd name="T1" fmla="*/ 4 h 8"/>
                  <a:gd name="T2" fmla="*/ 0 w 15"/>
                  <a:gd name="T3" fmla="*/ 4 h 8"/>
                  <a:gd name="T4" fmla="*/ 4 w 15"/>
                  <a:gd name="T5" fmla="*/ 4 h 8"/>
                  <a:gd name="T6" fmla="*/ 4 w 15"/>
                  <a:gd name="T7" fmla="*/ 4 h 8"/>
                  <a:gd name="T8" fmla="*/ 4 w 15"/>
                  <a:gd name="T9" fmla="*/ 8 h 8"/>
                  <a:gd name="T10" fmla="*/ 4 w 15"/>
                  <a:gd name="T11" fmla="*/ 8 h 8"/>
                  <a:gd name="T12" fmla="*/ 8 w 15"/>
                  <a:gd name="T13" fmla="*/ 8 h 8"/>
                  <a:gd name="T14" fmla="*/ 8 w 15"/>
                  <a:gd name="T15" fmla="*/ 8 h 8"/>
                  <a:gd name="T16" fmla="*/ 12 w 15"/>
                  <a:gd name="T17" fmla="*/ 8 h 8"/>
                  <a:gd name="T18" fmla="*/ 12 w 15"/>
                  <a:gd name="T19" fmla="*/ 8 h 8"/>
                  <a:gd name="T20" fmla="*/ 15 w 15"/>
                  <a:gd name="T21" fmla="*/ 8 h 8"/>
                  <a:gd name="T22" fmla="*/ 15 w 15"/>
                  <a:gd name="T23" fmla="*/ 8 h 8"/>
                  <a:gd name="T24" fmla="*/ 15 w 15"/>
                  <a:gd name="T25" fmla="*/ 8 h 8"/>
                  <a:gd name="T26" fmla="*/ 15 w 15"/>
                  <a:gd name="T27" fmla="*/ 8 h 8"/>
                  <a:gd name="T28" fmla="*/ 15 w 15"/>
                  <a:gd name="T29" fmla="*/ 8 h 8"/>
                  <a:gd name="T30" fmla="*/ 15 w 15"/>
                  <a:gd name="T31" fmla="*/ 4 h 8"/>
                  <a:gd name="T32" fmla="*/ 15 w 15"/>
                  <a:gd name="T33" fmla="*/ 4 h 8"/>
                  <a:gd name="T34" fmla="*/ 12 w 15"/>
                  <a:gd name="T35" fmla="*/ 4 h 8"/>
                  <a:gd name="T36" fmla="*/ 12 w 15"/>
                  <a:gd name="T37" fmla="*/ 0 h 8"/>
                  <a:gd name="T38" fmla="*/ 12 w 15"/>
                  <a:gd name="T39" fmla="*/ 0 h 8"/>
                  <a:gd name="T40" fmla="*/ 8 w 15"/>
                  <a:gd name="T41" fmla="*/ 0 h 8"/>
                  <a:gd name="T42" fmla="*/ 8 w 15"/>
                  <a:gd name="T43" fmla="*/ 0 h 8"/>
                  <a:gd name="T44" fmla="*/ 4 w 15"/>
                  <a:gd name="T45" fmla="*/ 0 h 8"/>
                  <a:gd name="T46" fmla="*/ 4 w 15"/>
                  <a:gd name="T47" fmla="*/ 0 h 8"/>
                  <a:gd name="T48" fmla="*/ 4 w 15"/>
                  <a:gd name="T49" fmla="*/ 0 h 8"/>
                  <a:gd name="T50" fmla="*/ 4 w 15"/>
                  <a:gd name="T51" fmla="*/ 0 h 8"/>
                  <a:gd name="T52" fmla="*/ 0 w 15"/>
                  <a:gd name="T53" fmla="*/ 0 h 8"/>
                  <a:gd name="T54" fmla="*/ 0 w 15"/>
                  <a:gd name="T55" fmla="*/ 0 h 8"/>
                  <a:gd name="T56" fmla="*/ 0 w 15"/>
                  <a:gd name="T57" fmla="*/ 0 h 8"/>
                  <a:gd name="T58" fmla="*/ 0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0" y="4"/>
                    </a:moveTo>
                    <a:lnTo>
                      <a:pt x="0" y="4"/>
                    </a:lnTo>
                    <a:lnTo>
                      <a:pt x="4" y="4"/>
                    </a:lnTo>
                    <a:lnTo>
                      <a:pt x="4" y="8"/>
                    </a:lnTo>
                    <a:lnTo>
                      <a:pt x="8" y="8"/>
                    </a:lnTo>
                    <a:lnTo>
                      <a:pt x="12" y="8"/>
                    </a:lnTo>
                    <a:lnTo>
                      <a:pt x="15" y="8"/>
                    </a:lnTo>
                    <a:lnTo>
                      <a:pt x="15" y="4"/>
                    </a:lnTo>
                    <a:lnTo>
                      <a:pt x="12" y="4"/>
                    </a:lnTo>
                    <a:lnTo>
                      <a:pt x="12" y="0"/>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4" name="Freeform 1733"/>
              <p:cNvSpPr>
                <a:spLocks/>
              </p:cNvSpPr>
              <p:nvPr/>
            </p:nvSpPr>
            <p:spPr bwMode="auto">
              <a:xfrm>
                <a:off x="1758" y="3227"/>
                <a:ext cx="12" cy="12"/>
              </a:xfrm>
              <a:custGeom>
                <a:avLst/>
                <a:gdLst>
                  <a:gd name="T0" fmla="*/ 4 w 12"/>
                  <a:gd name="T1" fmla="*/ 0 h 12"/>
                  <a:gd name="T2" fmla="*/ 4 w 12"/>
                  <a:gd name="T3" fmla="*/ 0 h 12"/>
                  <a:gd name="T4" fmla="*/ 8 w 12"/>
                  <a:gd name="T5" fmla="*/ 0 h 12"/>
                  <a:gd name="T6" fmla="*/ 8 w 12"/>
                  <a:gd name="T7" fmla="*/ 4 h 12"/>
                  <a:gd name="T8" fmla="*/ 8 w 12"/>
                  <a:gd name="T9" fmla="*/ 4 h 12"/>
                  <a:gd name="T10" fmla="*/ 12 w 12"/>
                  <a:gd name="T11" fmla="*/ 4 h 12"/>
                  <a:gd name="T12" fmla="*/ 12 w 12"/>
                  <a:gd name="T13" fmla="*/ 8 h 12"/>
                  <a:gd name="T14" fmla="*/ 12 w 12"/>
                  <a:gd name="T15" fmla="*/ 8 h 12"/>
                  <a:gd name="T16" fmla="*/ 12 w 12"/>
                  <a:gd name="T17" fmla="*/ 8 h 12"/>
                  <a:gd name="T18" fmla="*/ 12 w 12"/>
                  <a:gd name="T19" fmla="*/ 8 h 12"/>
                  <a:gd name="T20" fmla="*/ 8 w 12"/>
                  <a:gd name="T21" fmla="*/ 12 h 12"/>
                  <a:gd name="T22" fmla="*/ 8 w 12"/>
                  <a:gd name="T23" fmla="*/ 12 h 12"/>
                  <a:gd name="T24" fmla="*/ 8 w 12"/>
                  <a:gd name="T25" fmla="*/ 12 h 12"/>
                  <a:gd name="T26" fmla="*/ 4 w 12"/>
                  <a:gd name="T27" fmla="*/ 12 h 12"/>
                  <a:gd name="T28" fmla="*/ 4 w 12"/>
                  <a:gd name="T29" fmla="*/ 12 h 12"/>
                  <a:gd name="T30" fmla="*/ 4 w 12"/>
                  <a:gd name="T31" fmla="*/ 12 h 12"/>
                  <a:gd name="T32" fmla="*/ 0 w 12"/>
                  <a:gd name="T33" fmla="*/ 12 h 12"/>
                  <a:gd name="T34" fmla="*/ 0 w 12"/>
                  <a:gd name="T35" fmla="*/ 8 h 12"/>
                  <a:gd name="T36" fmla="*/ 0 w 12"/>
                  <a:gd name="T37" fmla="*/ 8 h 12"/>
                  <a:gd name="T38" fmla="*/ 0 w 12"/>
                  <a:gd name="T39" fmla="*/ 8 h 12"/>
                  <a:gd name="T40" fmla="*/ 0 w 12"/>
                  <a:gd name="T41" fmla="*/ 4 h 12"/>
                  <a:gd name="T42" fmla="*/ 0 w 12"/>
                  <a:gd name="T43" fmla="*/ 4 h 12"/>
                  <a:gd name="T44" fmla="*/ 0 w 12"/>
                  <a:gd name="T45" fmla="*/ 4 h 12"/>
                  <a:gd name="T46" fmla="*/ 0 w 12"/>
                  <a:gd name="T47" fmla="*/ 4 h 12"/>
                  <a:gd name="T48" fmla="*/ 0 w 12"/>
                  <a:gd name="T49" fmla="*/ 4 h 12"/>
                  <a:gd name="T50" fmla="*/ 4 w 12"/>
                  <a:gd name="T51" fmla="*/ 4 h 12"/>
                  <a:gd name="T52" fmla="*/ 4 w 12"/>
                  <a:gd name="T53" fmla="*/ 0 h 12"/>
                  <a:gd name="T54" fmla="*/ 4 w 12"/>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12"/>
                  <a:gd name="T86" fmla="*/ 12 w 12"/>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12">
                    <a:moveTo>
                      <a:pt x="4" y="0"/>
                    </a:moveTo>
                    <a:lnTo>
                      <a:pt x="4" y="0"/>
                    </a:lnTo>
                    <a:lnTo>
                      <a:pt x="8" y="0"/>
                    </a:lnTo>
                    <a:lnTo>
                      <a:pt x="8" y="4"/>
                    </a:lnTo>
                    <a:lnTo>
                      <a:pt x="12" y="4"/>
                    </a:lnTo>
                    <a:lnTo>
                      <a:pt x="12" y="8"/>
                    </a:lnTo>
                    <a:lnTo>
                      <a:pt x="8" y="12"/>
                    </a:lnTo>
                    <a:lnTo>
                      <a:pt x="4" y="12"/>
                    </a:lnTo>
                    <a:lnTo>
                      <a:pt x="0" y="12"/>
                    </a:lnTo>
                    <a:lnTo>
                      <a:pt x="0" y="8"/>
                    </a:lnTo>
                    <a:lnTo>
                      <a:pt x="0" y="4"/>
                    </a:lnTo>
                    <a:lnTo>
                      <a:pt x="4" y="4"/>
                    </a:lnTo>
                    <a:lnTo>
                      <a:pt x="4"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5" name="Freeform 1734"/>
              <p:cNvSpPr>
                <a:spLocks/>
              </p:cNvSpPr>
              <p:nvPr/>
            </p:nvSpPr>
            <p:spPr bwMode="auto">
              <a:xfrm>
                <a:off x="1770" y="3235"/>
                <a:ext cx="11" cy="13"/>
              </a:xfrm>
              <a:custGeom>
                <a:avLst/>
                <a:gdLst>
                  <a:gd name="T0" fmla="*/ 7 w 11"/>
                  <a:gd name="T1" fmla="*/ 0 h 13"/>
                  <a:gd name="T2" fmla="*/ 7 w 11"/>
                  <a:gd name="T3" fmla="*/ 0 h 13"/>
                  <a:gd name="T4" fmla="*/ 7 w 11"/>
                  <a:gd name="T5" fmla="*/ 0 h 13"/>
                  <a:gd name="T6" fmla="*/ 7 w 11"/>
                  <a:gd name="T7" fmla="*/ 0 h 13"/>
                  <a:gd name="T8" fmla="*/ 7 w 11"/>
                  <a:gd name="T9" fmla="*/ 4 h 13"/>
                  <a:gd name="T10" fmla="*/ 11 w 11"/>
                  <a:gd name="T11" fmla="*/ 4 h 13"/>
                  <a:gd name="T12" fmla="*/ 11 w 11"/>
                  <a:gd name="T13" fmla="*/ 4 h 13"/>
                  <a:gd name="T14" fmla="*/ 11 w 11"/>
                  <a:gd name="T15" fmla="*/ 9 h 13"/>
                  <a:gd name="T16" fmla="*/ 11 w 11"/>
                  <a:gd name="T17" fmla="*/ 9 h 13"/>
                  <a:gd name="T18" fmla="*/ 11 w 11"/>
                  <a:gd name="T19" fmla="*/ 9 h 13"/>
                  <a:gd name="T20" fmla="*/ 11 w 11"/>
                  <a:gd name="T21" fmla="*/ 9 h 13"/>
                  <a:gd name="T22" fmla="*/ 7 w 11"/>
                  <a:gd name="T23" fmla="*/ 13 h 13"/>
                  <a:gd name="T24" fmla="*/ 7 w 11"/>
                  <a:gd name="T25" fmla="*/ 13 h 13"/>
                  <a:gd name="T26" fmla="*/ 7 w 11"/>
                  <a:gd name="T27" fmla="*/ 13 h 13"/>
                  <a:gd name="T28" fmla="*/ 4 w 11"/>
                  <a:gd name="T29" fmla="*/ 13 h 13"/>
                  <a:gd name="T30" fmla="*/ 4 w 11"/>
                  <a:gd name="T31" fmla="*/ 9 h 13"/>
                  <a:gd name="T32" fmla="*/ 4 w 11"/>
                  <a:gd name="T33" fmla="*/ 9 h 13"/>
                  <a:gd name="T34" fmla="*/ 4 w 11"/>
                  <a:gd name="T35" fmla="*/ 9 h 13"/>
                  <a:gd name="T36" fmla="*/ 0 w 11"/>
                  <a:gd name="T37" fmla="*/ 9 h 13"/>
                  <a:gd name="T38" fmla="*/ 0 w 11"/>
                  <a:gd name="T39" fmla="*/ 4 h 13"/>
                  <a:gd name="T40" fmla="*/ 0 w 11"/>
                  <a:gd name="T41" fmla="*/ 4 h 13"/>
                  <a:gd name="T42" fmla="*/ 0 w 11"/>
                  <a:gd name="T43" fmla="*/ 4 h 13"/>
                  <a:gd name="T44" fmla="*/ 4 w 11"/>
                  <a:gd name="T45" fmla="*/ 4 h 13"/>
                  <a:gd name="T46" fmla="*/ 4 w 11"/>
                  <a:gd name="T47" fmla="*/ 0 h 13"/>
                  <a:gd name="T48" fmla="*/ 4 w 11"/>
                  <a:gd name="T49" fmla="*/ 0 h 13"/>
                  <a:gd name="T50" fmla="*/ 4 w 11"/>
                  <a:gd name="T51" fmla="*/ 0 h 13"/>
                  <a:gd name="T52" fmla="*/ 4 w 11"/>
                  <a:gd name="T53" fmla="*/ 0 h 13"/>
                  <a:gd name="T54" fmla="*/ 7 w 11"/>
                  <a:gd name="T55" fmla="*/ 0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13"/>
                  <a:gd name="T86" fmla="*/ 11 w 11"/>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13">
                    <a:moveTo>
                      <a:pt x="7" y="0"/>
                    </a:moveTo>
                    <a:lnTo>
                      <a:pt x="7" y="0"/>
                    </a:lnTo>
                    <a:lnTo>
                      <a:pt x="7" y="4"/>
                    </a:lnTo>
                    <a:lnTo>
                      <a:pt x="11" y="4"/>
                    </a:lnTo>
                    <a:lnTo>
                      <a:pt x="11" y="9"/>
                    </a:lnTo>
                    <a:lnTo>
                      <a:pt x="7" y="13"/>
                    </a:lnTo>
                    <a:lnTo>
                      <a:pt x="4" y="13"/>
                    </a:lnTo>
                    <a:lnTo>
                      <a:pt x="4" y="9"/>
                    </a:lnTo>
                    <a:lnTo>
                      <a:pt x="0" y="9"/>
                    </a:lnTo>
                    <a:lnTo>
                      <a:pt x="0" y="4"/>
                    </a:lnTo>
                    <a:lnTo>
                      <a:pt x="4" y="4"/>
                    </a:lnTo>
                    <a:lnTo>
                      <a:pt x="4" y="0"/>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6" name="Freeform 1735"/>
              <p:cNvSpPr>
                <a:spLocks/>
              </p:cNvSpPr>
              <p:nvPr/>
            </p:nvSpPr>
            <p:spPr bwMode="auto">
              <a:xfrm>
                <a:off x="1804" y="3210"/>
                <a:ext cx="7" cy="8"/>
              </a:xfrm>
              <a:custGeom>
                <a:avLst/>
                <a:gdLst>
                  <a:gd name="T0" fmla="*/ 0 w 7"/>
                  <a:gd name="T1" fmla="*/ 4 h 8"/>
                  <a:gd name="T2" fmla="*/ 0 w 7"/>
                  <a:gd name="T3" fmla="*/ 4 h 8"/>
                  <a:gd name="T4" fmla="*/ 0 w 7"/>
                  <a:gd name="T5" fmla="*/ 4 h 8"/>
                  <a:gd name="T6" fmla="*/ 3 w 7"/>
                  <a:gd name="T7" fmla="*/ 8 h 8"/>
                  <a:gd name="T8" fmla="*/ 3 w 7"/>
                  <a:gd name="T9" fmla="*/ 8 h 8"/>
                  <a:gd name="T10" fmla="*/ 3 w 7"/>
                  <a:gd name="T11" fmla="*/ 8 h 8"/>
                  <a:gd name="T12" fmla="*/ 7 w 7"/>
                  <a:gd name="T13" fmla="*/ 8 h 8"/>
                  <a:gd name="T14" fmla="*/ 7 w 7"/>
                  <a:gd name="T15" fmla="*/ 8 h 8"/>
                  <a:gd name="T16" fmla="*/ 7 w 7"/>
                  <a:gd name="T17" fmla="*/ 8 h 8"/>
                  <a:gd name="T18" fmla="*/ 7 w 7"/>
                  <a:gd name="T19" fmla="*/ 8 h 8"/>
                  <a:gd name="T20" fmla="*/ 7 w 7"/>
                  <a:gd name="T21" fmla="*/ 8 h 8"/>
                  <a:gd name="T22" fmla="*/ 7 w 7"/>
                  <a:gd name="T23" fmla="*/ 4 h 8"/>
                  <a:gd name="T24" fmla="*/ 7 w 7"/>
                  <a:gd name="T25" fmla="*/ 4 h 8"/>
                  <a:gd name="T26" fmla="*/ 7 w 7"/>
                  <a:gd name="T27" fmla="*/ 4 h 8"/>
                  <a:gd name="T28" fmla="*/ 7 w 7"/>
                  <a:gd name="T29" fmla="*/ 4 h 8"/>
                  <a:gd name="T30" fmla="*/ 3 w 7"/>
                  <a:gd name="T31" fmla="*/ 0 h 8"/>
                  <a:gd name="T32" fmla="*/ 3 w 7"/>
                  <a:gd name="T33" fmla="*/ 0 h 8"/>
                  <a:gd name="T34" fmla="*/ 0 w 7"/>
                  <a:gd name="T35" fmla="*/ 0 h 8"/>
                  <a:gd name="T36" fmla="*/ 0 w 7"/>
                  <a:gd name="T37" fmla="*/ 0 h 8"/>
                  <a:gd name="T38" fmla="*/ 0 w 7"/>
                  <a:gd name="T39" fmla="*/ 0 h 8"/>
                  <a:gd name="T40" fmla="*/ 0 w 7"/>
                  <a:gd name="T41" fmla="*/ 0 h 8"/>
                  <a:gd name="T42" fmla="*/ 0 w 7"/>
                  <a:gd name="T43" fmla="*/ 4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3" y="8"/>
                    </a:lnTo>
                    <a:lnTo>
                      <a:pt x="7" y="8"/>
                    </a:lnTo>
                    <a:lnTo>
                      <a:pt x="7" y="4"/>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7" name="Freeform 1736"/>
              <p:cNvSpPr>
                <a:spLocks/>
              </p:cNvSpPr>
              <p:nvPr/>
            </p:nvSpPr>
            <p:spPr bwMode="auto">
              <a:xfrm>
                <a:off x="1807" y="3205"/>
                <a:ext cx="16" cy="9"/>
              </a:xfrm>
              <a:custGeom>
                <a:avLst/>
                <a:gdLst>
                  <a:gd name="T0" fmla="*/ 0 w 16"/>
                  <a:gd name="T1" fmla="*/ 0 h 9"/>
                  <a:gd name="T2" fmla="*/ 0 w 16"/>
                  <a:gd name="T3" fmla="*/ 0 h 9"/>
                  <a:gd name="T4" fmla="*/ 0 w 16"/>
                  <a:gd name="T5" fmla="*/ 5 h 9"/>
                  <a:gd name="T6" fmla="*/ 4 w 16"/>
                  <a:gd name="T7" fmla="*/ 5 h 9"/>
                  <a:gd name="T8" fmla="*/ 4 w 16"/>
                  <a:gd name="T9" fmla="*/ 5 h 9"/>
                  <a:gd name="T10" fmla="*/ 4 w 16"/>
                  <a:gd name="T11" fmla="*/ 9 h 9"/>
                  <a:gd name="T12" fmla="*/ 8 w 16"/>
                  <a:gd name="T13" fmla="*/ 9 h 9"/>
                  <a:gd name="T14" fmla="*/ 8 w 16"/>
                  <a:gd name="T15" fmla="*/ 9 h 9"/>
                  <a:gd name="T16" fmla="*/ 12 w 16"/>
                  <a:gd name="T17" fmla="*/ 9 h 9"/>
                  <a:gd name="T18" fmla="*/ 12 w 16"/>
                  <a:gd name="T19" fmla="*/ 9 h 9"/>
                  <a:gd name="T20" fmla="*/ 16 w 16"/>
                  <a:gd name="T21" fmla="*/ 9 h 9"/>
                  <a:gd name="T22" fmla="*/ 16 w 16"/>
                  <a:gd name="T23" fmla="*/ 9 h 9"/>
                  <a:gd name="T24" fmla="*/ 16 w 16"/>
                  <a:gd name="T25" fmla="*/ 9 h 9"/>
                  <a:gd name="T26" fmla="*/ 16 w 16"/>
                  <a:gd name="T27" fmla="*/ 5 h 9"/>
                  <a:gd name="T28" fmla="*/ 16 w 16"/>
                  <a:gd name="T29" fmla="*/ 5 h 9"/>
                  <a:gd name="T30" fmla="*/ 16 w 16"/>
                  <a:gd name="T31" fmla="*/ 5 h 9"/>
                  <a:gd name="T32" fmla="*/ 16 w 16"/>
                  <a:gd name="T33" fmla="*/ 5 h 9"/>
                  <a:gd name="T34" fmla="*/ 12 w 16"/>
                  <a:gd name="T35" fmla="*/ 0 h 9"/>
                  <a:gd name="T36" fmla="*/ 12 w 16"/>
                  <a:gd name="T37" fmla="*/ 0 h 9"/>
                  <a:gd name="T38" fmla="*/ 8 w 16"/>
                  <a:gd name="T39" fmla="*/ 0 h 9"/>
                  <a:gd name="T40" fmla="*/ 8 w 16"/>
                  <a:gd name="T41" fmla="*/ 0 h 9"/>
                  <a:gd name="T42" fmla="*/ 8 w 16"/>
                  <a:gd name="T43" fmla="*/ 0 h 9"/>
                  <a:gd name="T44" fmla="*/ 4 w 16"/>
                  <a:gd name="T45" fmla="*/ 0 h 9"/>
                  <a:gd name="T46" fmla="*/ 4 w 16"/>
                  <a:gd name="T47" fmla="*/ 0 h 9"/>
                  <a:gd name="T48" fmla="*/ 4 w 16"/>
                  <a:gd name="T49" fmla="*/ 0 h 9"/>
                  <a:gd name="T50" fmla="*/ 4 w 16"/>
                  <a:gd name="T51" fmla="*/ 0 h 9"/>
                  <a:gd name="T52" fmla="*/ 0 w 16"/>
                  <a:gd name="T53" fmla="*/ 0 h 9"/>
                  <a:gd name="T54" fmla="*/ 0 w 16"/>
                  <a:gd name="T55" fmla="*/ 0 h 9"/>
                  <a:gd name="T56" fmla="*/ 0 w 16"/>
                  <a:gd name="T57" fmla="*/ 0 h 9"/>
                  <a:gd name="T58" fmla="*/ 0 w 16"/>
                  <a:gd name="T59" fmla="*/ 0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9"/>
                  <a:gd name="T92" fmla="*/ 16 w 16"/>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9">
                    <a:moveTo>
                      <a:pt x="0" y="0"/>
                    </a:moveTo>
                    <a:lnTo>
                      <a:pt x="0" y="0"/>
                    </a:lnTo>
                    <a:lnTo>
                      <a:pt x="0" y="5"/>
                    </a:lnTo>
                    <a:lnTo>
                      <a:pt x="4" y="5"/>
                    </a:lnTo>
                    <a:lnTo>
                      <a:pt x="4" y="9"/>
                    </a:lnTo>
                    <a:lnTo>
                      <a:pt x="8" y="9"/>
                    </a:lnTo>
                    <a:lnTo>
                      <a:pt x="12" y="9"/>
                    </a:lnTo>
                    <a:lnTo>
                      <a:pt x="16" y="9"/>
                    </a:lnTo>
                    <a:lnTo>
                      <a:pt x="16" y="5"/>
                    </a:lnTo>
                    <a:lnTo>
                      <a:pt x="12" y="0"/>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8" name="Freeform 1737"/>
              <p:cNvSpPr>
                <a:spLocks/>
              </p:cNvSpPr>
              <p:nvPr/>
            </p:nvSpPr>
            <p:spPr bwMode="auto">
              <a:xfrm>
                <a:off x="1815" y="3218"/>
                <a:ext cx="11" cy="13"/>
              </a:xfrm>
              <a:custGeom>
                <a:avLst/>
                <a:gdLst>
                  <a:gd name="T0" fmla="*/ 0 w 11"/>
                  <a:gd name="T1" fmla="*/ 4 h 13"/>
                  <a:gd name="T2" fmla="*/ 0 w 11"/>
                  <a:gd name="T3" fmla="*/ 4 h 13"/>
                  <a:gd name="T4" fmla="*/ 0 w 11"/>
                  <a:gd name="T5" fmla="*/ 9 h 13"/>
                  <a:gd name="T6" fmla="*/ 0 w 11"/>
                  <a:gd name="T7" fmla="*/ 9 h 13"/>
                  <a:gd name="T8" fmla="*/ 0 w 11"/>
                  <a:gd name="T9" fmla="*/ 9 h 13"/>
                  <a:gd name="T10" fmla="*/ 0 w 11"/>
                  <a:gd name="T11" fmla="*/ 9 h 13"/>
                  <a:gd name="T12" fmla="*/ 4 w 11"/>
                  <a:gd name="T13" fmla="*/ 13 h 13"/>
                  <a:gd name="T14" fmla="*/ 4 w 11"/>
                  <a:gd name="T15" fmla="*/ 13 h 13"/>
                  <a:gd name="T16" fmla="*/ 8 w 11"/>
                  <a:gd name="T17" fmla="*/ 13 h 13"/>
                  <a:gd name="T18" fmla="*/ 8 w 11"/>
                  <a:gd name="T19" fmla="*/ 13 h 13"/>
                  <a:gd name="T20" fmla="*/ 11 w 11"/>
                  <a:gd name="T21" fmla="*/ 13 h 13"/>
                  <a:gd name="T22" fmla="*/ 11 w 11"/>
                  <a:gd name="T23" fmla="*/ 13 h 13"/>
                  <a:gd name="T24" fmla="*/ 11 w 11"/>
                  <a:gd name="T25" fmla="*/ 9 h 13"/>
                  <a:gd name="T26" fmla="*/ 11 w 11"/>
                  <a:gd name="T27" fmla="*/ 9 h 13"/>
                  <a:gd name="T28" fmla="*/ 11 w 11"/>
                  <a:gd name="T29" fmla="*/ 9 h 13"/>
                  <a:gd name="T30" fmla="*/ 11 w 11"/>
                  <a:gd name="T31" fmla="*/ 9 h 13"/>
                  <a:gd name="T32" fmla="*/ 11 w 11"/>
                  <a:gd name="T33" fmla="*/ 9 h 13"/>
                  <a:gd name="T34" fmla="*/ 11 w 11"/>
                  <a:gd name="T35" fmla="*/ 4 h 13"/>
                  <a:gd name="T36" fmla="*/ 8 w 11"/>
                  <a:gd name="T37" fmla="*/ 4 h 13"/>
                  <a:gd name="T38" fmla="*/ 8 w 11"/>
                  <a:gd name="T39" fmla="*/ 4 h 13"/>
                  <a:gd name="T40" fmla="*/ 4 w 11"/>
                  <a:gd name="T41" fmla="*/ 4 h 13"/>
                  <a:gd name="T42" fmla="*/ 4 w 11"/>
                  <a:gd name="T43" fmla="*/ 0 h 13"/>
                  <a:gd name="T44" fmla="*/ 4 w 11"/>
                  <a:gd name="T45" fmla="*/ 0 h 13"/>
                  <a:gd name="T46" fmla="*/ 0 w 11"/>
                  <a:gd name="T47" fmla="*/ 0 h 13"/>
                  <a:gd name="T48" fmla="*/ 0 w 11"/>
                  <a:gd name="T49" fmla="*/ 0 h 13"/>
                  <a:gd name="T50" fmla="*/ 0 w 11"/>
                  <a:gd name="T51" fmla="*/ 4 h 13"/>
                  <a:gd name="T52" fmla="*/ 0 w 11"/>
                  <a:gd name="T53" fmla="*/ 4 h 13"/>
                  <a:gd name="T54" fmla="*/ 0 w 11"/>
                  <a:gd name="T55" fmla="*/ 4 h 13"/>
                  <a:gd name="T56" fmla="*/ 0 w 11"/>
                  <a:gd name="T57" fmla="*/ 4 h 13"/>
                  <a:gd name="T58" fmla="*/ 0 w 11"/>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3"/>
                  <a:gd name="T92" fmla="*/ 11 w 11"/>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3">
                    <a:moveTo>
                      <a:pt x="0" y="4"/>
                    </a:moveTo>
                    <a:lnTo>
                      <a:pt x="0" y="4"/>
                    </a:lnTo>
                    <a:lnTo>
                      <a:pt x="0" y="9"/>
                    </a:lnTo>
                    <a:lnTo>
                      <a:pt x="4" y="13"/>
                    </a:lnTo>
                    <a:lnTo>
                      <a:pt x="8" y="13"/>
                    </a:lnTo>
                    <a:lnTo>
                      <a:pt x="11" y="13"/>
                    </a:lnTo>
                    <a:lnTo>
                      <a:pt x="11" y="9"/>
                    </a:lnTo>
                    <a:lnTo>
                      <a:pt x="11" y="4"/>
                    </a:lnTo>
                    <a:lnTo>
                      <a:pt x="8" y="4"/>
                    </a:lnTo>
                    <a:lnTo>
                      <a:pt x="4" y="4"/>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79" name="Freeform 1738"/>
              <p:cNvSpPr>
                <a:spLocks/>
              </p:cNvSpPr>
              <p:nvPr/>
            </p:nvSpPr>
            <p:spPr bwMode="auto">
              <a:xfrm>
                <a:off x="1823" y="3231"/>
                <a:ext cx="15" cy="8"/>
              </a:xfrm>
              <a:custGeom>
                <a:avLst/>
                <a:gdLst>
                  <a:gd name="T0" fmla="*/ 15 w 15"/>
                  <a:gd name="T1" fmla="*/ 4 h 8"/>
                  <a:gd name="T2" fmla="*/ 15 w 15"/>
                  <a:gd name="T3" fmla="*/ 4 h 8"/>
                  <a:gd name="T4" fmla="*/ 15 w 15"/>
                  <a:gd name="T5" fmla="*/ 4 h 8"/>
                  <a:gd name="T6" fmla="*/ 15 w 15"/>
                  <a:gd name="T7" fmla="*/ 4 h 8"/>
                  <a:gd name="T8" fmla="*/ 11 w 15"/>
                  <a:gd name="T9" fmla="*/ 0 h 8"/>
                  <a:gd name="T10" fmla="*/ 11 w 15"/>
                  <a:gd name="T11" fmla="*/ 0 h 8"/>
                  <a:gd name="T12" fmla="*/ 7 w 15"/>
                  <a:gd name="T13" fmla="*/ 0 h 8"/>
                  <a:gd name="T14" fmla="*/ 3 w 15"/>
                  <a:gd name="T15" fmla="*/ 0 h 8"/>
                  <a:gd name="T16" fmla="*/ 3 w 15"/>
                  <a:gd name="T17" fmla="*/ 0 h 8"/>
                  <a:gd name="T18" fmla="*/ 3 w 15"/>
                  <a:gd name="T19" fmla="*/ 0 h 8"/>
                  <a:gd name="T20" fmla="*/ 3 w 15"/>
                  <a:gd name="T21" fmla="*/ 0 h 8"/>
                  <a:gd name="T22" fmla="*/ 0 w 15"/>
                  <a:gd name="T23" fmla="*/ 4 h 8"/>
                  <a:gd name="T24" fmla="*/ 0 w 15"/>
                  <a:gd name="T25" fmla="*/ 4 h 8"/>
                  <a:gd name="T26" fmla="*/ 0 w 15"/>
                  <a:gd name="T27" fmla="*/ 4 h 8"/>
                  <a:gd name="T28" fmla="*/ 0 w 15"/>
                  <a:gd name="T29" fmla="*/ 4 h 8"/>
                  <a:gd name="T30" fmla="*/ 3 w 15"/>
                  <a:gd name="T31" fmla="*/ 8 h 8"/>
                  <a:gd name="T32" fmla="*/ 3 w 15"/>
                  <a:gd name="T33" fmla="*/ 8 h 8"/>
                  <a:gd name="T34" fmla="*/ 3 w 15"/>
                  <a:gd name="T35" fmla="*/ 8 h 8"/>
                  <a:gd name="T36" fmla="*/ 7 w 15"/>
                  <a:gd name="T37" fmla="*/ 8 h 8"/>
                  <a:gd name="T38" fmla="*/ 7 w 15"/>
                  <a:gd name="T39" fmla="*/ 8 h 8"/>
                  <a:gd name="T40" fmla="*/ 7 w 15"/>
                  <a:gd name="T41" fmla="*/ 8 h 8"/>
                  <a:gd name="T42" fmla="*/ 11 w 15"/>
                  <a:gd name="T43" fmla="*/ 8 h 8"/>
                  <a:gd name="T44" fmla="*/ 11 w 15"/>
                  <a:gd name="T45" fmla="*/ 8 h 8"/>
                  <a:gd name="T46" fmla="*/ 11 w 15"/>
                  <a:gd name="T47" fmla="*/ 8 h 8"/>
                  <a:gd name="T48" fmla="*/ 15 w 15"/>
                  <a:gd name="T49" fmla="*/ 8 h 8"/>
                  <a:gd name="T50" fmla="*/ 15 w 15"/>
                  <a:gd name="T51" fmla="*/ 8 h 8"/>
                  <a:gd name="T52" fmla="*/ 15 w 15"/>
                  <a:gd name="T53" fmla="*/ 8 h 8"/>
                  <a:gd name="T54" fmla="*/ 15 w 15"/>
                  <a:gd name="T55" fmla="*/ 4 h 8"/>
                  <a:gd name="T56" fmla="*/ 15 w 15"/>
                  <a:gd name="T57" fmla="*/ 4 h 8"/>
                  <a:gd name="T58" fmla="*/ 15 w 15"/>
                  <a:gd name="T59" fmla="*/ 4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8"/>
                  <a:gd name="T92" fmla="*/ 15 w 15"/>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8">
                    <a:moveTo>
                      <a:pt x="15" y="4"/>
                    </a:moveTo>
                    <a:lnTo>
                      <a:pt x="15" y="4"/>
                    </a:lnTo>
                    <a:lnTo>
                      <a:pt x="11" y="0"/>
                    </a:lnTo>
                    <a:lnTo>
                      <a:pt x="7" y="0"/>
                    </a:lnTo>
                    <a:lnTo>
                      <a:pt x="3" y="0"/>
                    </a:lnTo>
                    <a:lnTo>
                      <a:pt x="0" y="4"/>
                    </a:lnTo>
                    <a:lnTo>
                      <a:pt x="3" y="8"/>
                    </a:lnTo>
                    <a:lnTo>
                      <a:pt x="7" y="8"/>
                    </a:lnTo>
                    <a:lnTo>
                      <a:pt x="11" y="8"/>
                    </a:lnTo>
                    <a:lnTo>
                      <a:pt x="15" y="8"/>
                    </a:lnTo>
                    <a:lnTo>
                      <a:pt x="15"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0" name="Freeform 1739"/>
              <p:cNvSpPr>
                <a:spLocks/>
              </p:cNvSpPr>
              <p:nvPr/>
            </p:nvSpPr>
            <p:spPr bwMode="auto">
              <a:xfrm>
                <a:off x="1830" y="3222"/>
                <a:ext cx="15" cy="9"/>
              </a:xfrm>
              <a:custGeom>
                <a:avLst/>
                <a:gdLst>
                  <a:gd name="T0" fmla="*/ 15 w 15"/>
                  <a:gd name="T1" fmla="*/ 5 h 9"/>
                  <a:gd name="T2" fmla="*/ 15 w 15"/>
                  <a:gd name="T3" fmla="*/ 5 h 9"/>
                  <a:gd name="T4" fmla="*/ 15 w 15"/>
                  <a:gd name="T5" fmla="*/ 0 h 9"/>
                  <a:gd name="T6" fmla="*/ 11 w 15"/>
                  <a:gd name="T7" fmla="*/ 0 h 9"/>
                  <a:gd name="T8" fmla="*/ 11 w 15"/>
                  <a:gd name="T9" fmla="*/ 0 h 9"/>
                  <a:gd name="T10" fmla="*/ 11 w 15"/>
                  <a:gd name="T11" fmla="*/ 0 h 9"/>
                  <a:gd name="T12" fmla="*/ 8 w 15"/>
                  <a:gd name="T13" fmla="*/ 0 h 9"/>
                  <a:gd name="T14" fmla="*/ 4 w 15"/>
                  <a:gd name="T15" fmla="*/ 0 h 9"/>
                  <a:gd name="T16" fmla="*/ 4 w 15"/>
                  <a:gd name="T17" fmla="*/ 0 h 9"/>
                  <a:gd name="T18" fmla="*/ 4 w 15"/>
                  <a:gd name="T19" fmla="*/ 0 h 9"/>
                  <a:gd name="T20" fmla="*/ 0 w 15"/>
                  <a:gd name="T21" fmla="*/ 0 h 9"/>
                  <a:gd name="T22" fmla="*/ 0 w 15"/>
                  <a:gd name="T23" fmla="*/ 0 h 9"/>
                  <a:gd name="T24" fmla="*/ 0 w 15"/>
                  <a:gd name="T25" fmla="*/ 5 h 9"/>
                  <a:gd name="T26" fmla="*/ 0 w 15"/>
                  <a:gd name="T27" fmla="*/ 5 h 9"/>
                  <a:gd name="T28" fmla="*/ 0 w 15"/>
                  <a:gd name="T29" fmla="*/ 5 h 9"/>
                  <a:gd name="T30" fmla="*/ 0 w 15"/>
                  <a:gd name="T31" fmla="*/ 5 h 9"/>
                  <a:gd name="T32" fmla="*/ 4 w 15"/>
                  <a:gd name="T33" fmla="*/ 9 h 9"/>
                  <a:gd name="T34" fmla="*/ 4 w 15"/>
                  <a:gd name="T35" fmla="*/ 9 h 9"/>
                  <a:gd name="T36" fmla="*/ 4 w 15"/>
                  <a:gd name="T37" fmla="*/ 9 h 9"/>
                  <a:gd name="T38" fmla="*/ 8 w 15"/>
                  <a:gd name="T39" fmla="*/ 9 h 9"/>
                  <a:gd name="T40" fmla="*/ 8 w 15"/>
                  <a:gd name="T41" fmla="*/ 9 h 9"/>
                  <a:gd name="T42" fmla="*/ 11 w 15"/>
                  <a:gd name="T43" fmla="*/ 9 h 9"/>
                  <a:gd name="T44" fmla="*/ 11 w 15"/>
                  <a:gd name="T45" fmla="*/ 9 h 9"/>
                  <a:gd name="T46" fmla="*/ 11 w 15"/>
                  <a:gd name="T47" fmla="*/ 9 h 9"/>
                  <a:gd name="T48" fmla="*/ 15 w 15"/>
                  <a:gd name="T49" fmla="*/ 9 h 9"/>
                  <a:gd name="T50" fmla="*/ 15 w 15"/>
                  <a:gd name="T51" fmla="*/ 9 h 9"/>
                  <a:gd name="T52" fmla="*/ 15 w 15"/>
                  <a:gd name="T53" fmla="*/ 5 h 9"/>
                  <a:gd name="T54" fmla="*/ 15 w 15"/>
                  <a:gd name="T55" fmla="*/ 5 h 9"/>
                  <a:gd name="T56" fmla="*/ 15 w 15"/>
                  <a:gd name="T57" fmla="*/ 5 h 9"/>
                  <a:gd name="T58" fmla="*/ 15 w 15"/>
                  <a:gd name="T59" fmla="*/ 5 h 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9"/>
                  <a:gd name="T92" fmla="*/ 15 w 15"/>
                  <a:gd name="T93" fmla="*/ 9 h 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9">
                    <a:moveTo>
                      <a:pt x="15" y="5"/>
                    </a:moveTo>
                    <a:lnTo>
                      <a:pt x="15" y="5"/>
                    </a:lnTo>
                    <a:lnTo>
                      <a:pt x="15" y="0"/>
                    </a:lnTo>
                    <a:lnTo>
                      <a:pt x="11" y="0"/>
                    </a:lnTo>
                    <a:lnTo>
                      <a:pt x="8" y="0"/>
                    </a:lnTo>
                    <a:lnTo>
                      <a:pt x="4" y="0"/>
                    </a:lnTo>
                    <a:lnTo>
                      <a:pt x="0" y="0"/>
                    </a:lnTo>
                    <a:lnTo>
                      <a:pt x="0" y="5"/>
                    </a:lnTo>
                    <a:lnTo>
                      <a:pt x="4" y="9"/>
                    </a:lnTo>
                    <a:lnTo>
                      <a:pt x="8" y="9"/>
                    </a:lnTo>
                    <a:lnTo>
                      <a:pt x="11" y="9"/>
                    </a:lnTo>
                    <a:lnTo>
                      <a:pt x="15" y="9"/>
                    </a:lnTo>
                    <a:lnTo>
                      <a:pt x="15"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1" name="Freeform 1740"/>
              <p:cNvSpPr>
                <a:spLocks/>
              </p:cNvSpPr>
              <p:nvPr/>
            </p:nvSpPr>
            <p:spPr bwMode="auto">
              <a:xfrm>
                <a:off x="1864" y="3222"/>
                <a:ext cx="11" cy="5"/>
              </a:xfrm>
              <a:custGeom>
                <a:avLst/>
                <a:gdLst>
                  <a:gd name="T0" fmla="*/ 8 w 11"/>
                  <a:gd name="T1" fmla="*/ 0 h 5"/>
                  <a:gd name="T2" fmla="*/ 8 w 11"/>
                  <a:gd name="T3" fmla="*/ 0 h 5"/>
                  <a:gd name="T4" fmla="*/ 8 w 11"/>
                  <a:gd name="T5" fmla="*/ 0 h 5"/>
                  <a:gd name="T6" fmla="*/ 4 w 11"/>
                  <a:gd name="T7" fmla="*/ 0 h 5"/>
                  <a:gd name="T8" fmla="*/ 4 w 11"/>
                  <a:gd name="T9" fmla="*/ 0 h 5"/>
                  <a:gd name="T10" fmla="*/ 0 w 11"/>
                  <a:gd name="T11" fmla="*/ 0 h 5"/>
                  <a:gd name="T12" fmla="*/ 0 w 11"/>
                  <a:gd name="T13" fmla="*/ 0 h 5"/>
                  <a:gd name="T14" fmla="*/ 0 w 11"/>
                  <a:gd name="T15" fmla="*/ 0 h 5"/>
                  <a:gd name="T16" fmla="*/ 0 w 11"/>
                  <a:gd name="T17" fmla="*/ 0 h 5"/>
                  <a:gd name="T18" fmla="*/ 0 w 11"/>
                  <a:gd name="T19" fmla="*/ 5 h 5"/>
                  <a:gd name="T20" fmla="*/ 0 w 11"/>
                  <a:gd name="T21" fmla="*/ 5 h 5"/>
                  <a:gd name="T22" fmla="*/ 0 w 11"/>
                  <a:gd name="T23" fmla="*/ 5 h 5"/>
                  <a:gd name="T24" fmla="*/ 4 w 11"/>
                  <a:gd name="T25" fmla="*/ 5 h 5"/>
                  <a:gd name="T26" fmla="*/ 4 w 11"/>
                  <a:gd name="T27" fmla="*/ 5 h 5"/>
                  <a:gd name="T28" fmla="*/ 8 w 11"/>
                  <a:gd name="T29" fmla="*/ 5 h 5"/>
                  <a:gd name="T30" fmla="*/ 8 w 11"/>
                  <a:gd name="T31" fmla="*/ 5 h 5"/>
                  <a:gd name="T32" fmla="*/ 11 w 11"/>
                  <a:gd name="T33" fmla="*/ 0 h 5"/>
                  <a:gd name="T34" fmla="*/ 11 w 11"/>
                  <a:gd name="T35" fmla="*/ 0 h 5"/>
                  <a:gd name="T36" fmla="*/ 11 w 11"/>
                  <a:gd name="T37" fmla="*/ 0 h 5"/>
                  <a:gd name="T38" fmla="*/ 11 w 11"/>
                  <a:gd name="T39" fmla="*/ 0 h 5"/>
                  <a:gd name="T40" fmla="*/ 8 w 11"/>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8" y="0"/>
                    </a:moveTo>
                    <a:lnTo>
                      <a:pt x="8" y="0"/>
                    </a:lnTo>
                    <a:lnTo>
                      <a:pt x="4" y="0"/>
                    </a:lnTo>
                    <a:lnTo>
                      <a:pt x="0" y="0"/>
                    </a:lnTo>
                    <a:lnTo>
                      <a:pt x="0" y="5"/>
                    </a:lnTo>
                    <a:lnTo>
                      <a:pt x="4" y="5"/>
                    </a:lnTo>
                    <a:lnTo>
                      <a:pt x="8" y="5"/>
                    </a:lnTo>
                    <a:lnTo>
                      <a:pt x="11" y="0"/>
                    </a:lnTo>
                    <a:lnTo>
                      <a:pt x="8"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2" name="Freeform 1741"/>
              <p:cNvSpPr>
                <a:spLocks/>
              </p:cNvSpPr>
              <p:nvPr/>
            </p:nvSpPr>
            <p:spPr bwMode="auto">
              <a:xfrm>
                <a:off x="1853" y="3222"/>
                <a:ext cx="11" cy="9"/>
              </a:xfrm>
              <a:custGeom>
                <a:avLst/>
                <a:gdLst>
                  <a:gd name="T0" fmla="*/ 0 w 11"/>
                  <a:gd name="T1" fmla="*/ 5 h 9"/>
                  <a:gd name="T2" fmla="*/ 0 w 11"/>
                  <a:gd name="T3" fmla="*/ 5 h 9"/>
                  <a:gd name="T4" fmla="*/ 0 w 11"/>
                  <a:gd name="T5" fmla="*/ 5 h 9"/>
                  <a:gd name="T6" fmla="*/ 4 w 11"/>
                  <a:gd name="T7" fmla="*/ 9 h 9"/>
                  <a:gd name="T8" fmla="*/ 4 w 11"/>
                  <a:gd name="T9" fmla="*/ 9 h 9"/>
                  <a:gd name="T10" fmla="*/ 4 w 11"/>
                  <a:gd name="T11" fmla="*/ 9 h 9"/>
                  <a:gd name="T12" fmla="*/ 7 w 11"/>
                  <a:gd name="T13" fmla="*/ 9 h 9"/>
                  <a:gd name="T14" fmla="*/ 7 w 11"/>
                  <a:gd name="T15" fmla="*/ 9 h 9"/>
                  <a:gd name="T16" fmla="*/ 7 w 11"/>
                  <a:gd name="T17" fmla="*/ 9 h 9"/>
                  <a:gd name="T18" fmla="*/ 7 w 11"/>
                  <a:gd name="T19" fmla="*/ 9 h 9"/>
                  <a:gd name="T20" fmla="*/ 11 w 11"/>
                  <a:gd name="T21" fmla="*/ 9 h 9"/>
                  <a:gd name="T22" fmla="*/ 11 w 11"/>
                  <a:gd name="T23" fmla="*/ 9 h 9"/>
                  <a:gd name="T24" fmla="*/ 7 w 11"/>
                  <a:gd name="T25" fmla="*/ 5 h 9"/>
                  <a:gd name="T26" fmla="*/ 7 w 11"/>
                  <a:gd name="T27" fmla="*/ 5 h 9"/>
                  <a:gd name="T28" fmla="*/ 7 w 11"/>
                  <a:gd name="T29" fmla="*/ 5 h 9"/>
                  <a:gd name="T30" fmla="*/ 4 w 11"/>
                  <a:gd name="T31" fmla="*/ 0 h 9"/>
                  <a:gd name="T32" fmla="*/ 4 w 11"/>
                  <a:gd name="T33" fmla="*/ 0 h 9"/>
                  <a:gd name="T34" fmla="*/ 0 w 11"/>
                  <a:gd name="T35" fmla="*/ 0 h 9"/>
                  <a:gd name="T36" fmla="*/ 0 w 11"/>
                  <a:gd name="T37" fmla="*/ 0 h 9"/>
                  <a:gd name="T38" fmla="*/ 0 w 11"/>
                  <a:gd name="T39" fmla="*/ 5 h 9"/>
                  <a:gd name="T40" fmla="*/ 0 w 11"/>
                  <a:gd name="T41" fmla="*/ 5 h 9"/>
                  <a:gd name="T42" fmla="*/ 0 w 11"/>
                  <a:gd name="T43" fmla="*/ 5 h 9"/>
                  <a:gd name="T44" fmla="*/ 0 w 11"/>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5"/>
                    </a:moveTo>
                    <a:lnTo>
                      <a:pt x="0" y="5"/>
                    </a:lnTo>
                    <a:lnTo>
                      <a:pt x="4" y="9"/>
                    </a:lnTo>
                    <a:lnTo>
                      <a:pt x="7" y="9"/>
                    </a:lnTo>
                    <a:lnTo>
                      <a:pt x="11" y="9"/>
                    </a:lnTo>
                    <a:lnTo>
                      <a:pt x="7" y="5"/>
                    </a:lnTo>
                    <a:lnTo>
                      <a:pt x="4"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3" name="Freeform 1742"/>
              <p:cNvSpPr>
                <a:spLocks/>
              </p:cNvSpPr>
              <p:nvPr/>
            </p:nvSpPr>
            <p:spPr bwMode="auto">
              <a:xfrm>
                <a:off x="1879" y="3218"/>
                <a:ext cx="11" cy="9"/>
              </a:xfrm>
              <a:custGeom>
                <a:avLst/>
                <a:gdLst>
                  <a:gd name="T0" fmla="*/ 8 w 11"/>
                  <a:gd name="T1" fmla="*/ 4 h 9"/>
                  <a:gd name="T2" fmla="*/ 8 w 11"/>
                  <a:gd name="T3" fmla="*/ 4 h 9"/>
                  <a:gd name="T4" fmla="*/ 8 w 11"/>
                  <a:gd name="T5" fmla="*/ 0 h 9"/>
                  <a:gd name="T6" fmla="*/ 4 w 11"/>
                  <a:gd name="T7" fmla="*/ 0 h 9"/>
                  <a:gd name="T8" fmla="*/ 4 w 11"/>
                  <a:gd name="T9" fmla="*/ 0 h 9"/>
                  <a:gd name="T10" fmla="*/ 0 w 11"/>
                  <a:gd name="T11" fmla="*/ 4 h 9"/>
                  <a:gd name="T12" fmla="*/ 0 w 11"/>
                  <a:gd name="T13" fmla="*/ 4 h 9"/>
                  <a:gd name="T14" fmla="*/ 0 w 11"/>
                  <a:gd name="T15" fmla="*/ 4 h 9"/>
                  <a:gd name="T16" fmla="*/ 0 w 11"/>
                  <a:gd name="T17" fmla="*/ 4 h 9"/>
                  <a:gd name="T18" fmla="*/ 0 w 11"/>
                  <a:gd name="T19" fmla="*/ 4 h 9"/>
                  <a:gd name="T20" fmla="*/ 0 w 11"/>
                  <a:gd name="T21" fmla="*/ 9 h 9"/>
                  <a:gd name="T22" fmla="*/ 0 w 11"/>
                  <a:gd name="T23" fmla="*/ 9 h 9"/>
                  <a:gd name="T24" fmla="*/ 4 w 11"/>
                  <a:gd name="T25" fmla="*/ 9 h 9"/>
                  <a:gd name="T26" fmla="*/ 4 w 11"/>
                  <a:gd name="T27" fmla="*/ 9 h 9"/>
                  <a:gd name="T28" fmla="*/ 8 w 11"/>
                  <a:gd name="T29" fmla="*/ 9 h 9"/>
                  <a:gd name="T30" fmla="*/ 8 w 11"/>
                  <a:gd name="T31" fmla="*/ 9 h 9"/>
                  <a:gd name="T32" fmla="*/ 11 w 11"/>
                  <a:gd name="T33" fmla="*/ 4 h 9"/>
                  <a:gd name="T34" fmla="*/ 11 w 11"/>
                  <a:gd name="T35" fmla="*/ 4 h 9"/>
                  <a:gd name="T36" fmla="*/ 11 w 11"/>
                  <a:gd name="T37" fmla="*/ 4 h 9"/>
                  <a:gd name="T38" fmla="*/ 8 w 11"/>
                  <a:gd name="T39" fmla="*/ 4 h 9"/>
                  <a:gd name="T40" fmla="*/ 8 w 11"/>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9"/>
                  <a:gd name="T65" fmla="*/ 11 w 1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9">
                    <a:moveTo>
                      <a:pt x="8" y="4"/>
                    </a:moveTo>
                    <a:lnTo>
                      <a:pt x="8" y="4"/>
                    </a:lnTo>
                    <a:lnTo>
                      <a:pt x="8" y="0"/>
                    </a:lnTo>
                    <a:lnTo>
                      <a:pt x="4" y="0"/>
                    </a:lnTo>
                    <a:lnTo>
                      <a:pt x="0" y="4"/>
                    </a:lnTo>
                    <a:lnTo>
                      <a:pt x="0" y="9"/>
                    </a:lnTo>
                    <a:lnTo>
                      <a:pt x="4" y="9"/>
                    </a:lnTo>
                    <a:lnTo>
                      <a:pt x="8" y="9"/>
                    </a:lnTo>
                    <a:lnTo>
                      <a:pt x="11" y="4"/>
                    </a:lnTo>
                    <a:lnTo>
                      <a:pt x="8"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4" name="Freeform 1743"/>
              <p:cNvSpPr>
                <a:spLocks/>
              </p:cNvSpPr>
              <p:nvPr/>
            </p:nvSpPr>
            <p:spPr bwMode="auto">
              <a:xfrm>
                <a:off x="1894" y="3218"/>
                <a:ext cx="12" cy="9"/>
              </a:xfrm>
              <a:custGeom>
                <a:avLst/>
                <a:gdLst>
                  <a:gd name="T0" fmla="*/ 8 w 12"/>
                  <a:gd name="T1" fmla="*/ 4 h 9"/>
                  <a:gd name="T2" fmla="*/ 8 w 12"/>
                  <a:gd name="T3" fmla="*/ 4 h 9"/>
                  <a:gd name="T4" fmla="*/ 8 w 12"/>
                  <a:gd name="T5" fmla="*/ 0 h 9"/>
                  <a:gd name="T6" fmla="*/ 4 w 12"/>
                  <a:gd name="T7" fmla="*/ 0 h 9"/>
                  <a:gd name="T8" fmla="*/ 4 w 12"/>
                  <a:gd name="T9" fmla="*/ 0 h 9"/>
                  <a:gd name="T10" fmla="*/ 0 w 12"/>
                  <a:gd name="T11" fmla="*/ 0 h 9"/>
                  <a:gd name="T12" fmla="*/ 0 w 12"/>
                  <a:gd name="T13" fmla="*/ 4 h 9"/>
                  <a:gd name="T14" fmla="*/ 0 w 12"/>
                  <a:gd name="T15" fmla="*/ 4 h 9"/>
                  <a:gd name="T16" fmla="*/ 0 w 12"/>
                  <a:gd name="T17" fmla="*/ 4 h 9"/>
                  <a:gd name="T18" fmla="*/ 0 w 12"/>
                  <a:gd name="T19" fmla="*/ 4 h 9"/>
                  <a:gd name="T20" fmla="*/ 0 w 12"/>
                  <a:gd name="T21" fmla="*/ 4 h 9"/>
                  <a:gd name="T22" fmla="*/ 0 w 12"/>
                  <a:gd name="T23" fmla="*/ 9 h 9"/>
                  <a:gd name="T24" fmla="*/ 4 w 12"/>
                  <a:gd name="T25" fmla="*/ 9 h 9"/>
                  <a:gd name="T26" fmla="*/ 4 w 12"/>
                  <a:gd name="T27" fmla="*/ 9 h 9"/>
                  <a:gd name="T28" fmla="*/ 8 w 12"/>
                  <a:gd name="T29" fmla="*/ 9 h 9"/>
                  <a:gd name="T30" fmla="*/ 8 w 12"/>
                  <a:gd name="T31" fmla="*/ 4 h 9"/>
                  <a:gd name="T32" fmla="*/ 8 w 12"/>
                  <a:gd name="T33" fmla="*/ 4 h 9"/>
                  <a:gd name="T34" fmla="*/ 12 w 12"/>
                  <a:gd name="T35" fmla="*/ 4 h 9"/>
                  <a:gd name="T36" fmla="*/ 12 w 12"/>
                  <a:gd name="T37" fmla="*/ 4 h 9"/>
                  <a:gd name="T38" fmla="*/ 8 w 12"/>
                  <a:gd name="T39" fmla="*/ 4 h 9"/>
                  <a:gd name="T40" fmla="*/ 8 w 12"/>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9"/>
                  <a:gd name="T65" fmla="*/ 12 w 12"/>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9">
                    <a:moveTo>
                      <a:pt x="8" y="4"/>
                    </a:moveTo>
                    <a:lnTo>
                      <a:pt x="8" y="4"/>
                    </a:lnTo>
                    <a:lnTo>
                      <a:pt x="8" y="0"/>
                    </a:lnTo>
                    <a:lnTo>
                      <a:pt x="4" y="0"/>
                    </a:lnTo>
                    <a:lnTo>
                      <a:pt x="0" y="0"/>
                    </a:lnTo>
                    <a:lnTo>
                      <a:pt x="0" y="4"/>
                    </a:lnTo>
                    <a:lnTo>
                      <a:pt x="0" y="9"/>
                    </a:lnTo>
                    <a:lnTo>
                      <a:pt x="4" y="9"/>
                    </a:lnTo>
                    <a:lnTo>
                      <a:pt x="8" y="9"/>
                    </a:lnTo>
                    <a:lnTo>
                      <a:pt x="8" y="4"/>
                    </a:lnTo>
                    <a:lnTo>
                      <a:pt x="12" y="4"/>
                    </a:lnTo>
                    <a:lnTo>
                      <a:pt x="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5" name="Freeform 1744"/>
              <p:cNvSpPr>
                <a:spLocks/>
              </p:cNvSpPr>
              <p:nvPr/>
            </p:nvSpPr>
            <p:spPr bwMode="auto">
              <a:xfrm>
                <a:off x="1906" y="3214"/>
                <a:ext cx="7" cy="4"/>
              </a:xfrm>
              <a:custGeom>
                <a:avLst/>
                <a:gdLst>
                  <a:gd name="T0" fmla="*/ 7 w 7"/>
                  <a:gd name="T1" fmla="*/ 0 h 4"/>
                  <a:gd name="T2" fmla="*/ 7 w 7"/>
                  <a:gd name="T3" fmla="*/ 0 h 4"/>
                  <a:gd name="T4" fmla="*/ 3 w 7"/>
                  <a:gd name="T5" fmla="*/ 0 h 4"/>
                  <a:gd name="T6" fmla="*/ 3 w 7"/>
                  <a:gd name="T7" fmla="*/ 0 h 4"/>
                  <a:gd name="T8" fmla="*/ 3 w 7"/>
                  <a:gd name="T9" fmla="*/ 0 h 4"/>
                  <a:gd name="T10" fmla="*/ 0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3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6" name="Freeform 1745"/>
              <p:cNvSpPr>
                <a:spLocks/>
              </p:cNvSpPr>
              <p:nvPr/>
            </p:nvSpPr>
            <p:spPr bwMode="auto">
              <a:xfrm>
                <a:off x="1913" y="3218"/>
                <a:ext cx="8" cy="4"/>
              </a:xfrm>
              <a:custGeom>
                <a:avLst/>
                <a:gdLst>
                  <a:gd name="T0" fmla="*/ 4 w 8"/>
                  <a:gd name="T1" fmla="*/ 4 h 4"/>
                  <a:gd name="T2" fmla="*/ 4 w 8"/>
                  <a:gd name="T3" fmla="*/ 4 h 4"/>
                  <a:gd name="T4" fmla="*/ 4 w 8"/>
                  <a:gd name="T5" fmla="*/ 0 h 4"/>
                  <a:gd name="T6" fmla="*/ 4 w 8"/>
                  <a:gd name="T7" fmla="*/ 0 h 4"/>
                  <a:gd name="T8" fmla="*/ 0 w 8"/>
                  <a:gd name="T9" fmla="*/ 0 h 4"/>
                  <a:gd name="T10" fmla="*/ 0 w 8"/>
                  <a:gd name="T11" fmla="*/ 0 h 4"/>
                  <a:gd name="T12" fmla="*/ 0 w 8"/>
                  <a:gd name="T13" fmla="*/ 4 h 4"/>
                  <a:gd name="T14" fmla="*/ 0 w 8"/>
                  <a:gd name="T15" fmla="*/ 4 h 4"/>
                  <a:gd name="T16" fmla="*/ 0 w 8"/>
                  <a:gd name="T17" fmla="*/ 4 h 4"/>
                  <a:gd name="T18" fmla="*/ 0 w 8"/>
                  <a:gd name="T19" fmla="*/ 4 h 4"/>
                  <a:gd name="T20" fmla="*/ 0 w 8"/>
                  <a:gd name="T21" fmla="*/ 4 h 4"/>
                  <a:gd name="T22" fmla="*/ 0 w 8"/>
                  <a:gd name="T23" fmla="*/ 4 h 4"/>
                  <a:gd name="T24" fmla="*/ 4 w 8"/>
                  <a:gd name="T25" fmla="*/ 4 h 4"/>
                  <a:gd name="T26" fmla="*/ 4 w 8"/>
                  <a:gd name="T27" fmla="*/ 4 h 4"/>
                  <a:gd name="T28" fmla="*/ 4 w 8"/>
                  <a:gd name="T29" fmla="*/ 4 h 4"/>
                  <a:gd name="T30" fmla="*/ 4 w 8"/>
                  <a:gd name="T31" fmla="*/ 4 h 4"/>
                  <a:gd name="T32" fmla="*/ 8 w 8"/>
                  <a:gd name="T33" fmla="*/ 4 h 4"/>
                  <a:gd name="T34" fmla="*/ 8 w 8"/>
                  <a:gd name="T35" fmla="*/ 4 h 4"/>
                  <a:gd name="T36" fmla="*/ 4 w 8"/>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4" y="4"/>
                    </a:moveTo>
                    <a:lnTo>
                      <a:pt x="4" y="4"/>
                    </a:lnTo>
                    <a:lnTo>
                      <a:pt x="4" y="0"/>
                    </a:lnTo>
                    <a:lnTo>
                      <a:pt x="0" y="0"/>
                    </a:lnTo>
                    <a:lnTo>
                      <a:pt x="0" y="4"/>
                    </a:lnTo>
                    <a:lnTo>
                      <a:pt x="4" y="4"/>
                    </a:lnTo>
                    <a:lnTo>
                      <a:pt x="8" y="4"/>
                    </a:lnTo>
                    <a:lnTo>
                      <a:pt x="4"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7" name="Freeform 1746"/>
              <p:cNvSpPr>
                <a:spLocks/>
              </p:cNvSpPr>
              <p:nvPr/>
            </p:nvSpPr>
            <p:spPr bwMode="auto">
              <a:xfrm>
                <a:off x="1917" y="3214"/>
                <a:ext cx="7" cy="4"/>
              </a:xfrm>
              <a:custGeom>
                <a:avLst/>
                <a:gdLst>
                  <a:gd name="T0" fmla="*/ 7 w 7"/>
                  <a:gd name="T1" fmla="*/ 0 h 4"/>
                  <a:gd name="T2" fmla="*/ 7 w 7"/>
                  <a:gd name="T3" fmla="*/ 0 h 4"/>
                  <a:gd name="T4" fmla="*/ 4 w 7"/>
                  <a:gd name="T5" fmla="*/ 0 h 4"/>
                  <a:gd name="T6" fmla="*/ 4 w 7"/>
                  <a:gd name="T7" fmla="*/ 0 h 4"/>
                  <a:gd name="T8" fmla="*/ 4 w 7"/>
                  <a:gd name="T9" fmla="*/ 0 h 4"/>
                  <a:gd name="T10" fmla="*/ 4 w 7"/>
                  <a:gd name="T11" fmla="*/ 0 h 4"/>
                  <a:gd name="T12" fmla="*/ 0 w 7"/>
                  <a:gd name="T13" fmla="*/ 0 h 4"/>
                  <a:gd name="T14" fmla="*/ 0 w 7"/>
                  <a:gd name="T15" fmla="*/ 0 h 4"/>
                  <a:gd name="T16" fmla="*/ 0 w 7"/>
                  <a:gd name="T17" fmla="*/ 0 h 4"/>
                  <a:gd name="T18" fmla="*/ 0 w 7"/>
                  <a:gd name="T19" fmla="*/ 0 h 4"/>
                  <a:gd name="T20" fmla="*/ 0 w 7"/>
                  <a:gd name="T21" fmla="*/ 4 h 4"/>
                  <a:gd name="T22" fmla="*/ 4 w 7"/>
                  <a:gd name="T23" fmla="*/ 4 h 4"/>
                  <a:gd name="T24" fmla="*/ 4 w 7"/>
                  <a:gd name="T25" fmla="*/ 4 h 4"/>
                  <a:gd name="T26" fmla="*/ 4 w 7"/>
                  <a:gd name="T27" fmla="*/ 4 h 4"/>
                  <a:gd name="T28" fmla="*/ 7 w 7"/>
                  <a:gd name="T29" fmla="*/ 0 h 4"/>
                  <a:gd name="T30" fmla="*/ 7 w 7"/>
                  <a:gd name="T31" fmla="*/ 0 h 4"/>
                  <a:gd name="T32" fmla="*/ 7 w 7"/>
                  <a:gd name="T33" fmla="*/ 0 h 4"/>
                  <a:gd name="T34" fmla="*/ 7 w 7"/>
                  <a:gd name="T35" fmla="*/ 0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4" y="0"/>
                    </a:lnTo>
                    <a:lnTo>
                      <a:pt x="0" y="0"/>
                    </a:lnTo>
                    <a:lnTo>
                      <a:pt x="0" y="4"/>
                    </a:lnTo>
                    <a:lnTo>
                      <a:pt x="4" y="4"/>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8" name="Freeform 1747"/>
              <p:cNvSpPr>
                <a:spLocks/>
              </p:cNvSpPr>
              <p:nvPr/>
            </p:nvSpPr>
            <p:spPr bwMode="auto">
              <a:xfrm>
                <a:off x="1924" y="3205"/>
                <a:ext cx="8" cy="5"/>
              </a:xfrm>
              <a:custGeom>
                <a:avLst/>
                <a:gdLst>
                  <a:gd name="T0" fmla="*/ 4 w 8"/>
                  <a:gd name="T1" fmla="*/ 0 h 5"/>
                  <a:gd name="T2" fmla="*/ 4 w 8"/>
                  <a:gd name="T3" fmla="*/ 0 h 5"/>
                  <a:gd name="T4" fmla="*/ 4 w 8"/>
                  <a:gd name="T5" fmla="*/ 0 h 5"/>
                  <a:gd name="T6" fmla="*/ 4 w 8"/>
                  <a:gd name="T7" fmla="*/ 0 h 5"/>
                  <a:gd name="T8" fmla="*/ 0 w 8"/>
                  <a:gd name="T9" fmla="*/ 0 h 5"/>
                  <a:gd name="T10" fmla="*/ 0 w 8"/>
                  <a:gd name="T11" fmla="*/ 0 h 5"/>
                  <a:gd name="T12" fmla="*/ 0 w 8"/>
                  <a:gd name="T13" fmla="*/ 0 h 5"/>
                  <a:gd name="T14" fmla="*/ 0 w 8"/>
                  <a:gd name="T15" fmla="*/ 0 h 5"/>
                  <a:gd name="T16" fmla="*/ 0 w 8"/>
                  <a:gd name="T17" fmla="*/ 0 h 5"/>
                  <a:gd name="T18" fmla="*/ 0 w 8"/>
                  <a:gd name="T19" fmla="*/ 5 h 5"/>
                  <a:gd name="T20" fmla="*/ 0 w 8"/>
                  <a:gd name="T21" fmla="*/ 5 h 5"/>
                  <a:gd name="T22" fmla="*/ 0 w 8"/>
                  <a:gd name="T23" fmla="*/ 5 h 5"/>
                  <a:gd name="T24" fmla="*/ 4 w 8"/>
                  <a:gd name="T25" fmla="*/ 5 h 5"/>
                  <a:gd name="T26" fmla="*/ 4 w 8"/>
                  <a:gd name="T27" fmla="*/ 5 h 5"/>
                  <a:gd name="T28" fmla="*/ 4 w 8"/>
                  <a:gd name="T29" fmla="*/ 5 h 5"/>
                  <a:gd name="T30" fmla="*/ 8 w 8"/>
                  <a:gd name="T31" fmla="*/ 5 h 5"/>
                  <a:gd name="T32" fmla="*/ 8 w 8"/>
                  <a:gd name="T33" fmla="*/ 0 h 5"/>
                  <a:gd name="T34" fmla="*/ 8 w 8"/>
                  <a:gd name="T35" fmla="*/ 0 h 5"/>
                  <a:gd name="T36" fmla="*/ 4 w 8"/>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5"/>
                  <a:gd name="T59" fmla="*/ 8 w 8"/>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5">
                    <a:moveTo>
                      <a:pt x="4" y="0"/>
                    </a:moveTo>
                    <a:lnTo>
                      <a:pt x="4" y="0"/>
                    </a:lnTo>
                    <a:lnTo>
                      <a:pt x="0" y="0"/>
                    </a:lnTo>
                    <a:lnTo>
                      <a:pt x="0" y="5"/>
                    </a:lnTo>
                    <a:lnTo>
                      <a:pt x="4" y="5"/>
                    </a:lnTo>
                    <a:lnTo>
                      <a:pt x="8" y="5"/>
                    </a:lnTo>
                    <a:lnTo>
                      <a:pt x="8"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89" name="Freeform 1748"/>
              <p:cNvSpPr>
                <a:spLocks/>
              </p:cNvSpPr>
              <p:nvPr/>
            </p:nvSpPr>
            <p:spPr bwMode="auto">
              <a:xfrm>
                <a:off x="1932" y="3201"/>
                <a:ext cx="7" cy="4"/>
              </a:xfrm>
              <a:custGeom>
                <a:avLst/>
                <a:gdLst>
                  <a:gd name="T0" fmla="*/ 7 w 7"/>
                  <a:gd name="T1" fmla="*/ 4 h 4"/>
                  <a:gd name="T2" fmla="*/ 7 w 7"/>
                  <a:gd name="T3" fmla="*/ 4 h 4"/>
                  <a:gd name="T4" fmla="*/ 4 w 7"/>
                  <a:gd name="T5" fmla="*/ 0 h 4"/>
                  <a:gd name="T6" fmla="*/ 4 w 7"/>
                  <a:gd name="T7" fmla="*/ 0 h 4"/>
                  <a:gd name="T8" fmla="*/ 4 w 7"/>
                  <a:gd name="T9" fmla="*/ 0 h 4"/>
                  <a:gd name="T10" fmla="*/ 0 w 7"/>
                  <a:gd name="T11" fmla="*/ 0 h 4"/>
                  <a:gd name="T12" fmla="*/ 0 w 7"/>
                  <a:gd name="T13" fmla="*/ 4 h 4"/>
                  <a:gd name="T14" fmla="*/ 0 w 7"/>
                  <a:gd name="T15" fmla="*/ 4 h 4"/>
                  <a:gd name="T16" fmla="*/ 0 w 7"/>
                  <a:gd name="T17" fmla="*/ 4 h 4"/>
                  <a:gd name="T18" fmla="*/ 0 w 7"/>
                  <a:gd name="T19" fmla="*/ 4 h 4"/>
                  <a:gd name="T20" fmla="*/ 0 w 7"/>
                  <a:gd name="T21" fmla="*/ 4 h 4"/>
                  <a:gd name="T22" fmla="*/ 4 w 7"/>
                  <a:gd name="T23" fmla="*/ 4 h 4"/>
                  <a:gd name="T24" fmla="*/ 4 w 7"/>
                  <a:gd name="T25" fmla="*/ 4 h 4"/>
                  <a:gd name="T26" fmla="*/ 4 w 7"/>
                  <a:gd name="T27" fmla="*/ 4 h 4"/>
                  <a:gd name="T28" fmla="*/ 7 w 7"/>
                  <a:gd name="T29" fmla="*/ 4 h 4"/>
                  <a:gd name="T30" fmla="*/ 7 w 7"/>
                  <a:gd name="T31" fmla="*/ 4 h 4"/>
                  <a:gd name="T32" fmla="*/ 7 w 7"/>
                  <a:gd name="T33" fmla="*/ 4 h 4"/>
                  <a:gd name="T34" fmla="*/ 7 w 7"/>
                  <a:gd name="T35" fmla="*/ 4 h 4"/>
                  <a:gd name="T36" fmla="*/ 7 w 7"/>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4"/>
                    </a:moveTo>
                    <a:lnTo>
                      <a:pt x="7" y="4"/>
                    </a:lnTo>
                    <a:lnTo>
                      <a:pt x="4" y="0"/>
                    </a:lnTo>
                    <a:lnTo>
                      <a:pt x="0" y="0"/>
                    </a:lnTo>
                    <a:lnTo>
                      <a:pt x="0" y="4"/>
                    </a:lnTo>
                    <a:lnTo>
                      <a:pt x="4"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0" name="Freeform 1749"/>
              <p:cNvSpPr>
                <a:spLocks/>
              </p:cNvSpPr>
              <p:nvPr/>
            </p:nvSpPr>
            <p:spPr bwMode="auto">
              <a:xfrm>
                <a:off x="1857" y="3248"/>
                <a:ext cx="11" cy="8"/>
              </a:xfrm>
              <a:custGeom>
                <a:avLst/>
                <a:gdLst>
                  <a:gd name="T0" fmla="*/ 11 w 11"/>
                  <a:gd name="T1" fmla="*/ 0 h 8"/>
                  <a:gd name="T2" fmla="*/ 11 w 11"/>
                  <a:gd name="T3" fmla="*/ 0 h 8"/>
                  <a:gd name="T4" fmla="*/ 7 w 11"/>
                  <a:gd name="T5" fmla="*/ 0 h 8"/>
                  <a:gd name="T6" fmla="*/ 7 w 11"/>
                  <a:gd name="T7" fmla="*/ 0 h 8"/>
                  <a:gd name="T8" fmla="*/ 3 w 11"/>
                  <a:gd name="T9" fmla="*/ 0 h 8"/>
                  <a:gd name="T10" fmla="*/ 3 w 11"/>
                  <a:gd name="T11" fmla="*/ 0 h 8"/>
                  <a:gd name="T12" fmla="*/ 3 w 11"/>
                  <a:gd name="T13" fmla="*/ 0 h 8"/>
                  <a:gd name="T14" fmla="*/ 3 w 11"/>
                  <a:gd name="T15" fmla="*/ 4 h 8"/>
                  <a:gd name="T16" fmla="*/ 0 w 11"/>
                  <a:gd name="T17" fmla="*/ 4 h 8"/>
                  <a:gd name="T18" fmla="*/ 0 w 11"/>
                  <a:gd name="T19" fmla="*/ 4 h 8"/>
                  <a:gd name="T20" fmla="*/ 3 w 11"/>
                  <a:gd name="T21" fmla="*/ 4 h 8"/>
                  <a:gd name="T22" fmla="*/ 3 w 11"/>
                  <a:gd name="T23" fmla="*/ 4 h 8"/>
                  <a:gd name="T24" fmla="*/ 3 w 11"/>
                  <a:gd name="T25" fmla="*/ 8 h 8"/>
                  <a:gd name="T26" fmla="*/ 7 w 11"/>
                  <a:gd name="T27" fmla="*/ 8 h 8"/>
                  <a:gd name="T28" fmla="*/ 7 w 11"/>
                  <a:gd name="T29" fmla="*/ 4 h 8"/>
                  <a:gd name="T30" fmla="*/ 11 w 11"/>
                  <a:gd name="T31" fmla="*/ 4 h 8"/>
                  <a:gd name="T32" fmla="*/ 11 w 11"/>
                  <a:gd name="T33" fmla="*/ 4 h 8"/>
                  <a:gd name="T34" fmla="*/ 11 w 11"/>
                  <a:gd name="T35" fmla="*/ 4 h 8"/>
                  <a:gd name="T36" fmla="*/ 11 w 11"/>
                  <a:gd name="T37" fmla="*/ 4 h 8"/>
                  <a:gd name="T38" fmla="*/ 11 w 11"/>
                  <a:gd name="T39" fmla="*/ 4 h 8"/>
                  <a:gd name="T40" fmla="*/ 11 w 11"/>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11" y="0"/>
                    </a:moveTo>
                    <a:lnTo>
                      <a:pt x="11" y="0"/>
                    </a:lnTo>
                    <a:lnTo>
                      <a:pt x="7" y="0"/>
                    </a:lnTo>
                    <a:lnTo>
                      <a:pt x="3" y="0"/>
                    </a:lnTo>
                    <a:lnTo>
                      <a:pt x="3" y="4"/>
                    </a:lnTo>
                    <a:lnTo>
                      <a:pt x="0" y="4"/>
                    </a:lnTo>
                    <a:lnTo>
                      <a:pt x="3" y="4"/>
                    </a:lnTo>
                    <a:lnTo>
                      <a:pt x="3" y="8"/>
                    </a:lnTo>
                    <a:lnTo>
                      <a:pt x="7" y="8"/>
                    </a:lnTo>
                    <a:lnTo>
                      <a:pt x="7" y="4"/>
                    </a:lnTo>
                    <a:lnTo>
                      <a:pt x="11" y="4"/>
                    </a:lnTo>
                    <a:lnTo>
                      <a:pt x="11"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1" name="Freeform 1750"/>
              <p:cNvSpPr>
                <a:spLocks/>
              </p:cNvSpPr>
              <p:nvPr/>
            </p:nvSpPr>
            <p:spPr bwMode="auto">
              <a:xfrm>
                <a:off x="1875" y="3244"/>
                <a:ext cx="12" cy="8"/>
              </a:xfrm>
              <a:custGeom>
                <a:avLst/>
                <a:gdLst>
                  <a:gd name="T0" fmla="*/ 8 w 12"/>
                  <a:gd name="T1" fmla="*/ 4 h 8"/>
                  <a:gd name="T2" fmla="*/ 8 w 12"/>
                  <a:gd name="T3" fmla="*/ 4 h 8"/>
                  <a:gd name="T4" fmla="*/ 8 w 12"/>
                  <a:gd name="T5" fmla="*/ 0 h 8"/>
                  <a:gd name="T6" fmla="*/ 4 w 12"/>
                  <a:gd name="T7" fmla="*/ 0 h 8"/>
                  <a:gd name="T8" fmla="*/ 4 w 12"/>
                  <a:gd name="T9" fmla="*/ 0 h 8"/>
                  <a:gd name="T10" fmla="*/ 0 w 12"/>
                  <a:gd name="T11" fmla="*/ 0 h 8"/>
                  <a:gd name="T12" fmla="*/ 0 w 12"/>
                  <a:gd name="T13" fmla="*/ 4 h 8"/>
                  <a:gd name="T14" fmla="*/ 0 w 12"/>
                  <a:gd name="T15" fmla="*/ 4 h 8"/>
                  <a:gd name="T16" fmla="*/ 0 w 12"/>
                  <a:gd name="T17" fmla="*/ 4 h 8"/>
                  <a:gd name="T18" fmla="*/ 0 w 12"/>
                  <a:gd name="T19" fmla="*/ 4 h 8"/>
                  <a:gd name="T20" fmla="*/ 0 w 12"/>
                  <a:gd name="T21" fmla="*/ 8 h 8"/>
                  <a:gd name="T22" fmla="*/ 0 w 12"/>
                  <a:gd name="T23" fmla="*/ 8 h 8"/>
                  <a:gd name="T24" fmla="*/ 4 w 12"/>
                  <a:gd name="T25" fmla="*/ 8 h 8"/>
                  <a:gd name="T26" fmla="*/ 4 w 12"/>
                  <a:gd name="T27" fmla="*/ 8 h 8"/>
                  <a:gd name="T28" fmla="*/ 8 w 12"/>
                  <a:gd name="T29" fmla="*/ 8 h 8"/>
                  <a:gd name="T30" fmla="*/ 8 w 12"/>
                  <a:gd name="T31" fmla="*/ 8 h 8"/>
                  <a:gd name="T32" fmla="*/ 8 w 12"/>
                  <a:gd name="T33" fmla="*/ 4 h 8"/>
                  <a:gd name="T34" fmla="*/ 12 w 12"/>
                  <a:gd name="T35" fmla="*/ 4 h 8"/>
                  <a:gd name="T36" fmla="*/ 12 w 12"/>
                  <a:gd name="T37" fmla="*/ 4 h 8"/>
                  <a:gd name="T38" fmla="*/ 8 w 12"/>
                  <a:gd name="T39" fmla="*/ 4 h 8"/>
                  <a:gd name="T40" fmla="*/ 8 w 12"/>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8" y="4"/>
                    </a:moveTo>
                    <a:lnTo>
                      <a:pt x="8" y="4"/>
                    </a:lnTo>
                    <a:lnTo>
                      <a:pt x="8" y="0"/>
                    </a:lnTo>
                    <a:lnTo>
                      <a:pt x="4" y="0"/>
                    </a:lnTo>
                    <a:lnTo>
                      <a:pt x="0" y="0"/>
                    </a:lnTo>
                    <a:lnTo>
                      <a:pt x="0" y="4"/>
                    </a:lnTo>
                    <a:lnTo>
                      <a:pt x="0" y="8"/>
                    </a:lnTo>
                    <a:lnTo>
                      <a:pt x="4" y="8"/>
                    </a:lnTo>
                    <a:lnTo>
                      <a:pt x="8" y="8"/>
                    </a:lnTo>
                    <a:lnTo>
                      <a:pt x="8" y="4"/>
                    </a:lnTo>
                    <a:lnTo>
                      <a:pt x="12" y="4"/>
                    </a:lnTo>
                    <a:lnTo>
                      <a:pt x="8"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2" name="Freeform 1751"/>
              <p:cNvSpPr>
                <a:spLocks/>
              </p:cNvSpPr>
              <p:nvPr/>
            </p:nvSpPr>
            <p:spPr bwMode="auto">
              <a:xfrm>
                <a:off x="1807" y="3273"/>
                <a:ext cx="12" cy="9"/>
              </a:xfrm>
              <a:custGeom>
                <a:avLst/>
                <a:gdLst>
                  <a:gd name="T0" fmla="*/ 12 w 12"/>
                  <a:gd name="T1" fmla="*/ 5 h 9"/>
                  <a:gd name="T2" fmla="*/ 12 w 12"/>
                  <a:gd name="T3" fmla="*/ 5 h 9"/>
                  <a:gd name="T4" fmla="*/ 8 w 12"/>
                  <a:gd name="T5" fmla="*/ 0 h 9"/>
                  <a:gd name="T6" fmla="*/ 8 w 12"/>
                  <a:gd name="T7" fmla="*/ 0 h 9"/>
                  <a:gd name="T8" fmla="*/ 4 w 12"/>
                  <a:gd name="T9" fmla="*/ 0 h 9"/>
                  <a:gd name="T10" fmla="*/ 4 w 12"/>
                  <a:gd name="T11" fmla="*/ 0 h 9"/>
                  <a:gd name="T12" fmla="*/ 4 w 12"/>
                  <a:gd name="T13" fmla="*/ 5 h 9"/>
                  <a:gd name="T14" fmla="*/ 0 w 12"/>
                  <a:gd name="T15" fmla="*/ 5 h 9"/>
                  <a:gd name="T16" fmla="*/ 0 w 12"/>
                  <a:gd name="T17" fmla="*/ 5 h 9"/>
                  <a:gd name="T18" fmla="*/ 0 w 12"/>
                  <a:gd name="T19" fmla="*/ 5 h 9"/>
                  <a:gd name="T20" fmla="*/ 0 w 12"/>
                  <a:gd name="T21" fmla="*/ 5 h 9"/>
                  <a:gd name="T22" fmla="*/ 4 w 12"/>
                  <a:gd name="T23" fmla="*/ 9 h 9"/>
                  <a:gd name="T24" fmla="*/ 4 w 12"/>
                  <a:gd name="T25" fmla="*/ 9 h 9"/>
                  <a:gd name="T26" fmla="*/ 8 w 12"/>
                  <a:gd name="T27" fmla="*/ 9 h 9"/>
                  <a:gd name="T28" fmla="*/ 8 w 12"/>
                  <a:gd name="T29" fmla="*/ 9 h 9"/>
                  <a:gd name="T30" fmla="*/ 12 w 12"/>
                  <a:gd name="T31" fmla="*/ 5 h 9"/>
                  <a:gd name="T32" fmla="*/ 12 w 12"/>
                  <a:gd name="T33" fmla="*/ 5 h 9"/>
                  <a:gd name="T34" fmla="*/ 12 w 12"/>
                  <a:gd name="T35" fmla="*/ 5 h 9"/>
                  <a:gd name="T36" fmla="*/ 12 w 12"/>
                  <a:gd name="T37" fmla="*/ 5 h 9"/>
                  <a:gd name="T38" fmla="*/ 12 w 12"/>
                  <a:gd name="T39" fmla="*/ 5 h 9"/>
                  <a:gd name="T40" fmla="*/ 12 w 12"/>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9"/>
                  <a:gd name="T65" fmla="*/ 12 w 12"/>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9">
                    <a:moveTo>
                      <a:pt x="12" y="5"/>
                    </a:moveTo>
                    <a:lnTo>
                      <a:pt x="12" y="5"/>
                    </a:lnTo>
                    <a:lnTo>
                      <a:pt x="8" y="0"/>
                    </a:lnTo>
                    <a:lnTo>
                      <a:pt x="4" y="0"/>
                    </a:lnTo>
                    <a:lnTo>
                      <a:pt x="4" y="5"/>
                    </a:lnTo>
                    <a:lnTo>
                      <a:pt x="0" y="5"/>
                    </a:lnTo>
                    <a:lnTo>
                      <a:pt x="4" y="9"/>
                    </a:lnTo>
                    <a:lnTo>
                      <a:pt x="8" y="9"/>
                    </a:lnTo>
                    <a:lnTo>
                      <a:pt x="12"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3" name="Freeform 1752"/>
              <p:cNvSpPr>
                <a:spLocks/>
              </p:cNvSpPr>
              <p:nvPr/>
            </p:nvSpPr>
            <p:spPr bwMode="auto">
              <a:xfrm>
                <a:off x="1800" y="3265"/>
                <a:ext cx="11" cy="8"/>
              </a:xfrm>
              <a:custGeom>
                <a:avLst/>
                <a:gdLst>
                  <a:gd name="T0" fmla="*/ 7 w 11"/>
                  <a:gd name="T1" fmla="*/ 4 h 8"/>
                  <a:gd name="T2" fmla="*/ 7 w 11"/>
                  <a:gd name="T3" fmla="*/ 4 h 8"/>
                  <a:gd name="T4" fmla="*/ 7 w 11"/>
                  <a:gd name="T5" fmla="*/ 0 h 8"/>
                  <a:gd name="T6" fmla="*/ 4 w 11"/>
                  <a:gd name="T7" fmla="*/ 0 h 8"/>
                  <a:gd name="T8" fmla="*/ 4 w 11"/>
                  <a:gd name="T9" fmla="*/ 0 h 8"/>
                  <a:gd name="T10" fmla="*/ 0 w 11"/>
                  <a:gd name="T11" fmla="*/ 4 h 8"/>
                  <a:gd name="T12" fmla="*/ 0 w 11"/>
                  <a:gd name="T13" fmla="*/ 4 h 8"/>
                  <a:gd name="T14" fmla="*/ 0 w 11"/>
                  <a:gd name="T15" fmla="*/ 4 h 8"/>
                  <a:gd name="T16" fmla="*/ 0 w 11"/>
                  <a:gd name="T17" fmla="*/ 4 h 8"/>
                  <a:gd name="T18" fmla="*/ 0 w 11"/>
                  <a:gd name="T19" fmla="*/ 4 h 8"/>
                  <a:gd name="T20" fmla="*/ 0 w 11"/>
                  <a:gd name="T21" fmla="*/ 8 h 8"/>
                  <a:gd name="T22" fmla="*/ 0 w 11"/>
                  <a:gd name="T23" fmla="*/ 8 h 8"/>
                  <a:gd name="T24" fmla="*/ 4 w 11"/>
                  <a:gd name="T25" fmla="*/ 8 h 8"/>
                  <a:gd name="T26" fmla="*/ 4 w 11"/>
                  <a:gd name="T27" fmla="*/ 8 h 8"/>
                  <a:gd name="T28" fmla="*/ 7 w 11"/>
                  <a:gd name="T29" fmla="*/ 8 h 8"/>
                  <a:gd name="T30" fmla="*/ 7 w 11"/>
                  <a:gd name="T31" fmla="*/ 8 h 8"/>
                  <a:gd name="T32" fmla="*/ 11 w 11"/>
                  <a:gd name="T33" fmla="*/ 4 h 8"/>
                  <a:gd name="T34" fmla="*/ 11 w 11"/>
                  <a:gd name="T35" fmla="*/ 4 h 8"/>
                  <a:gd name="T36" fmla="*/ 11 w 11"/>
                  <a:gd name="T37" fmla="*/ 4 h 8"/>
                  <a:gd name="T38" fmla="*/ 7 w 11"/>
                  <a:gd name="T39" fmla="*/ 4 h 8"/>
                  <a:gd name="T40" fmla="*/ 7 w 11"/>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7" y="4"/>
                    </a:moveTo>
                    <a:lnTo>
                      <a:pt x="7" y="4"/>
                    </a:lnTo>
                    <a:lnTo>
                      <a:pt x="7" y="0"/>
                    </a:lnTo>
                    <a:lnTo>
                      <a:pt x="4" y="0"/>
                    </a:lnTo>
                    <a:lnTo>
                      <a:pt x="0" y="4"/>
                    </a:lnTo>
                    <a:lnTo>
                      <a:pt x="0" y="8"/>
                    </a:lnTo>
                    <a:lnTo>
                      <a:pt x="4" y="8"/>
                    </a:lnTo>
                    <a:lnTo>
                      <a:pt x="7" y="8"/>
                    </a:lnTo>
                    <a:lnTo>
                      <a:pt x="11"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4" name="Freeform 1753"/>
              <p:cNvSpPr>
                <a:spLocks/>
              </p:cNvSpPr>
              <p:nvPr/>
            </p:nvSpPr>
            <p:spPr bwMode="auto">
              <a:xfrm>
                <a:off x="1887" y="3244"/>
                <a:ext cx="11" cy="8"/>
              </a:xfrm>
              <a:custGeom>
                <a:avLst/>
                <a:gdLst>
                  <a:gd name="T0" fmla="*/ 0 w 11"/>
                  <a:gd name="T1" fmla="*/ 0 h 8"/>
                  <a:gd name="T2" fmla="*/ 0 w 11"/>
                  <a:gd name="T3" fmla="*/ 0 h 8"/>
                  <a:gd name="T4" fmla="*/ 0 w 11"/>
                  <a:gd name="T5" fmla="*/ 4 h 8"/>
                  <a:gd name="T6" fmla="*/ 0 w 11"/>
                  <a:gd name="T7" fmla="*/ 4 h 8"/>
                  <a:gd name="T8" fmla="*/ 0 w 11"/>
                  <a:gd name="T9" fmla="*/ 8 h 8"/>
                  <a:gd name="T10" fmla="*/ 0 w 11"/>
                  <a:gd name="T11" fmla="*/ 8 h 8"/>
                  <a:gd name="T12" fmla="*/ 3 w 11"/>
                  <a:gd name="T13" fmla="*/ 8 h 8"/>
                  <a:gd name="T14" fmla="*/ 3 w 11"/>
                  <a:gd name="T15" fmla="*/ 8 h 8"/>
                  <a:gd name="T16" fmla="*/ 3 w 11"/>
                  <a:gd name="T17" fmla="*/ 8 h 8"/>
                  <a:gd name="T18" fmla="*/ 7 w 11"/>
                  <a:gd name="T19" fmla="*/ 8 h 8"/>
                  <a:gd name="T20" fmla="*/ 7 w 11"/>
                  <a:gd name="T21" fmla="*/ 8 h 8"/>
                  <a:gd name="T22" fmla="*/ 7 w 11"/>
                  <a:gd name="T23" fmla="*/ 8 h 8"/>
                  <a:gd name="T24" fmla="*/ 7 w 11"/>
                  <a:gd name="T25" fmla="*/ 8 h 8"/>
                  <a:gd name="T26" fmla="*/ 11 w 11"/>
                  <a:gd name="T27" fmla="*/ 8 h 8"/>
                  <a:gd name="T28" fmla="*/ 11 w 11"/>
                  <a:gd name="T29" fmla="*/ 4 h 8"/>
                  <a:gd name="T30" fmla="*/ 11 w 11"/>
                  <a:gd name="T31" fmla="*/ 4 h 8"/>
                  <a:gd name="T32" fmla="*/ 11 w 11"/>
                  <a:gd name="T33" fmla="*/ 4 h 8"/>
                  <a:gd name="T34" fmla="*/ 11 w 11"/>
                  <a:gd name="T35" fmla="*/ 0 h 8"/>
                  <a:gd name="T36" fmla="*/ 11 w 11"/>
                  <a:gd name="T37" fmla="*/ 0 h 8"/>
                  <a:gd name="T38" fmla="*/ 11 w 11"/>
                  <a:gd name="T39" fmla="*/ 0 h 8"/>
                  <a:gd name="T40" fmla="*/ 7 w 11"/>
                  <a:gd name="T41" fmla="*/ 0 h 8"/>
                  <a:gd name="T42" fmla="*/ 7 w 11"/>
                  <a:gd name="T43" fmla="*/ 0 h 8"/>
                  <a:gd name="T44" fmla="*/ 3 w 11"/>
                  <a:gd name="T45" fmla="*/ 0 h 8"/>
                  <a:gd name="T46" fmla="*/ 3 w 11"/>
                  <a:gd name="T47" fmla="*/ 0 h 8"/>
                  <a:gd name="T48" fmla="*/ 0 w 11"/>
                  <a:gd name="T49" fmla="*/ 0 h 8"/>
                  <a:gd name="T50" fmla="*/ 0 w 11"/>
                  <a:gd name="T51" fmla="*/ 0 h 8"/>
                  <a:gd name="T52" fmla="*/ 0 w 11"/>
                  <a:gd name="T53" fmla="*/ 0 h 8"/>
                  <a:gd name="T54" fmla="*/ 0 w 11"/>
                  <a:gd name="T55" fmla="*/ 0 h 8"/>
                  <a:gd name="T56" fmla="*/ 0 w 11"/>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8"/>
                  <a:gd name="T89" fmla="*/ 11 w 1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8">
                    <a:moveTo>
                      <a:pt x="0" y="0"/>
                    </a:moveTo>
                    <a:lnTo>
                      <a:pt x="0" y="0"/>
                    </a:lnTo>
                    <a:lnTo>
                      <a:pt x="0" y="4"/>
                    </a:lnTo>
                    <a:lnTo>
                      <a:pt x="0" y="8"/>
                    </a:lnTo>
                    <a:lnTo>
                      <a:pt x="3" y="8"/>
                    </a:lnTo>
                    <a:lnTo>
                      <a:pt x="7" y="8"/>
                    </a:lnTo>
                    <a:lnTo>
                      <a:pt x="11" y="8"/>
                    </a:lnTo>
                    <a:lnTo>
                      <a:pt x="11" y="4"/>
                    </a:lnTo>
                    <a:lnTo>
                      <a:pt x="11" y="0"/>
                    </a:lnTo>
                    <a:lnTo>
                      <a:pt x="7" y="0"/>
                    </a:lnTo>
                    <a:lnTo>
                      <a:pt x="3" y="0"/>
                    </a:lnTo>
                    <a:lnTo>
                      <a:pt x="0"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5" name="Freeform 1754"/>
              <p:cNvSpPr>
                <a:spLocks/>
              </p:cNvSpPr>
              <p:nvPr/>
            </p:nvSpPr>
            <p:spPr bwMode="auto">
              <a:xfrm>
                <a:off x="1902" y="3239"/>
                <a:ext cx="7" cy="13"/>
              </a:xfrm>
              <a:custGeom>
                <a:avLst/>
                <a:gdLst>
                  <a:gd name="T0" fmla="*/ 0 w 7"/>
                  <a:gd name="T1" fmla="*/ 5 h 13"/>
                  <a:gd name="T2" fmla="*/ 0 w 7"/>
                  <a:gd name="T3" fmla="*/ 5 h 13"/>
                  <a:gd name="T4" fmla="*/ 0 w 7"/>
                  <a:gd name="T5" fmla="*/ 9 h 13"/>
                  <a:gd name="T6" fmla="*/ 0 w 7"/>
                  <a:gd name="T7" fmla="*/ 9 h 13"/>
                  <a:gd name="T8" fmla="*/ 0 w 7"/>
                  <a:gd name="T9" fmla="*/ 9 h 13"/>
                  <a:gd name="T10" fmla="*/ 0 w 7"/>
                  <a:gd name="T11" fmla="*/ 9 h 13"/>
                  <a:gd name="T12" fmla="*/ 0 w 7"/>
                  <a:gd name="T13" fmla="*/ 13 h 13"/>
                  <a:gd name="T14" fmla="*/ 4 w 7"/>
                  <a:gd name="T15" fmla="*/ 13 h 13"/>
                  <a:gd name="T16" fmla="*/ 4 w 7"/>
                  <a:gd name="T17" fmla="*/ 13 h 13"/>
                  <a:gd name="T18" fmla="*/ 4 w 7"/>
                  <a:gd name="T19" fmla="*/ 13 h 13"/>
                  <a:gd name="T20" fmla="*/ 4 w 7"/>
                  <a:gd name="T21" fmla="*/ 13 h 13"/>
                  <a:gd name="T22" fmla="*/ 7 w 7"/>
                  <a:gd name="T23" fmla="*/ 13 h 13"/>
                  <a:gd name="T24" fmla="*/ 7 w 7"/>
                  <a:gd name="T25" fmla="*/ 9 h 13"/>
                  <a:gd name="T26" fmla="*/ 7 w 7"/>
                  <a:gd name="T27" fmla="*/ 9 h 13"/>
                  <a:gd name="T28" fmla="*/ 7 w 7"/>
                  <a:gd name="T29" fmla="*/ 9 h 13"/>
                  <a:gd name="T30" fmla="*/ 7 w 7"/>
                  <a:gd name="T31" fmla="*/ 9 h 13"/>
                  <a:gd name="T32" fmla="*/ 7 w 7"/>
                  <a:gd name="T33" fmla="*/ 9 h 13"/>
                  <a:gd name="T34" fmla="*/ 7 w 7"/>
                  <a:gd name="T35" fmla="*/ 5 h 13"/>
                  <a:gd name="T36" fmla="*/ 7 w 7"/>
                  <a:gd name="T37" fmla="*/ 5 h 13"/>
                  <a:gd name="T38" fmla="*/ 7 w 7"/>
                  <a:gd name="T39" fmla="*/ 5 h 13"/>
                  <a:gd name="T40" fmla="*/ 7 w 7"/>
                  <a:gd name="T41" fmla="*/ 5 h 13"/>
                  <a:gd name="T42" fmla="*/ 4 w 7"/>
                  <a:gd name="T43" fmla="*/ 5 h 13"/>
                  <a:gd name="T44" fmla="*/ 4 w 7"/>
                  <a:gd name="T45" fmla="*/ 0 h 13"/>
                  <a:gd name="T46" fmla="*/ 0 w 7"/>
                  <a:gd name="T47" fmla="*/ 0 h 13"/>
                  <a:gd name="T48" fmla="*/ 0 w 7"/>
                  <a:gd name="T49" fmla="*/ 5 h 13"/>
                  <a:gd name="T50" fmla="*/ 0 w 7"/>
                  <a:gd name="T51" fmla="*/ 5 h 13"/>
                  <a:gd name="T52" fmla="*/ 0 w 7"/>
                  <a:gd name="T53" fmla="*/ 5 h 13"/>
                  <a:gd name="T54" fmla="*/ 0 w 7"/>
                  <a:gd name="T55" fmla="*/ 5 h 13"/>
                  <a:gd name="T56" fmla="*/ 0 w 7"/>
                  <a:gd name="T57" fmla="*/ 5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3"/>
                  <a:gd name="T89" fmla="*/ 7 w 7"/>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3">
                    <a:moveTo>
                      <a:pt x="0" y="5"/>
                    </a:moveTo>
                    <a:lnTo>
                      <a:pt x="0" y="5"/>
                    </a:lnTo>
                    <a:lnTo>
                      <a:pt x="0" y="9"/>
                    </a:lnTo>
                    <a:lnTo>
                      <a:pt x="0" y="13"/>
                    </a:lnTo>
                    <a:lnTo>
                      <a:pt x="4" y="13"/>
                    </a:lnTo>
                    <a:lnTo>
                      <a:pt x="7" y="13"/>
                    </a:lnTo>
                    <a:lnTo>
                      <a:pt x="7" y="9"/>
                    </a:lnTo>
                    <a:lnTo>
                      <a:pt x="7" y="5"/>
                    </a:lnTo>
                    <a:lnTo>
                      <a:pt x="4" y="5"/>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6" name="Freeform 1755"/>
              <p:cNvSpPr>
                <a:spLocks/>
              </p:cNvSpPr>
              <p:nvPr/>
            </p:nvSpPr>
            <p:spPr bwMode="auto">
              <a:xfrm>
                <a:off x="1913" y="3244"/>
                <a:ext cx="8" cy="4"/>
              </a:xfrm>
              <a:custGeom>
                <a:avLst/>
                <a:gdLst>
                  <a:gd name="T0" fmla="*/ 8 w 8"/>
                  <a:gd name="T1" fmla="*/ 0 h 4"/>
                  <a:gd name="T2" fmla="*/ 8 w 8"/>
                  <a:gd name="T3" fmla="*/ 0 h 4"/>
                  <a:gd name="T4" fmla="*/ 8 w 8"/>
                  <a:gd name="T5" fmla="*/ 0 h 4"/>
                  <a:gd name="T6" fmla="*/ 4 w 8"/>
                  <a:gd name="T7" fmla="*/ 0 h 4"/>
                  <a:gd name="T8" fmla="*/ 4 w 8"/>
                  <a:gd name="T9" fmla="*/ 0 h 4"/>
                  <a:gd name="T10" fmla="*/ 4 w 8"/>
                  <a:gd name="T11" fmla="*/ 0 h 4"/>
                  <a:gd name="T12" fmla="*/ 4 w 8"/>
                  <a:gd name="T13" fmla="*/ 0 h 4"/>
                  <a:gd name="T14" fmla="*/ 0 w 8"/>
                  <a:gd name="T15" fmla="*/ 0 h 4"/>
                  <a:gd name="T16" fmla="*/ 0 w 8"/>
                  <a:gd name="T17" fmla="*/ 0 h 4"/>
                  <a:gd name="T18" fmla="*/ 0 w 8"/>
                  <a:gd name="T19" fmla="*/ 4 h 4"/>
                  <a:gd name="T20" fmla="*/ 4 w 8"/>
                  <a:gd name="T21" fmla="*/ 4 h 4"/>
                  <a:gd name="T22" fmla="*/ 4 w 8"/>
                  <a:gd name="T23" fmla="*/ 4 h 4"/>
                  <a:gd name="T24" fmla="*/ 4 w 8"/>
                  <a:gd name="T25" fmla="*/ 4 h 4"/>
                  <a:gd name="T26" fmla="*/ 8 w 8"/>
                  <a:gd name="T27" fmla="*/ 4 h 4"/>
                  <a:gd name="T28" fmla="*/ 8 w 8"/>
                  <a:gd name="T29" fmla="*/ 4 h 4"/>
                  <a:gd name="T30" fmla="*/ 8 w 8"/>
                  <a:gd name="T31" fmla="*/ 0 h 4"/>
                  <a:gd name="T32" fmla="*/ 8 w 8"/>
                  <a:gd name="T33" fmla="*/ 0 h 4"/>
                  <a:gd name="T34" fmla="*/ 8 w 8"/>
                  <a:gd name="T35" fmla="*/ 0 h 4"/>
                  <a:gd name="T36" fmla="*/ 8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8" y="0"/>
                    </a:moveTo>
                    <a:lnTo>
                      <a:pt x="8" y="0"/>
                    </a:lnTo>
                    <a:lnTo>
                      <a:pt x="4" y="0"/>
                    </a:lnTo>
                    <a:lnTo>
                      <a:pt x="0" y="0"/>
                    </a:lnTo>
                    <a:lnTo>
                      <a:pt x="0" y="4"/>
                    </a:lnTo>
                    <a:lnTo>
                      <a:pt x="4" y="4"/>
                    </a:lnTo>
                    <a:lnTo>
                      <a:pt x="8" y="4"/>
                    </a:lnTo>
                    <a:lnTo>
                      <a:pt x="8"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7" name="Freeform 1756"/>
              <p:cNvSpPr>
                <a:spLocks/>
              </p:cNvSpPr>
              <p:nvPr/>
            </p:nvSpPr>
            <p:spPr bwMode="auto">
              <a:xfrm>
                <a:off x="1921" y="3235"/>
                <a:ext cx="7" cy="4"/>
              </a:xfrm>
              <a:custGeom>
                <a:avLst/>
                <a:gdLst>
                  <a:gd name="T0" fmla="*/ 7 w 7"/>
                  <a:gd name="T1" fmla="*/ 0 h 4"/>
                  <a:gd name="T2" fmla="*/ 7 w 7"/>
                  <a:gd name="T3" fmla="*/ 0 h 4"/>
                  <a:gd name="T4" fmla="*/ 3 w 7"/>
                  <a:gd name="T5" fmla="*/ 0 h 4"/>
                  <a:gd name="T6" fmla="*/ 3 w 7"/>
                  <a:gd name="T7" fmla="*/ 0 h 4"/>
                  <a:gd name="T8" fmla="*/ 3 w 7"/>
                  <a:gd name="T9" fmla="*/ 0 h 4"/>
                  <a:gd name="T10" fmla="*/ 0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3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8" name="Freeform 1757"/>
              <p:cNvSpPr>
                <a:spLocks/>
              </p:cNvSpPr>
              <p:nvPr/>
            </p:nvSpPr>
            <p:spPr bwMode="auto">
              <a:xfrm>
                <a:off x="1928" y="3231"/>
                <a:ext cx="8" cy="4"/>
              </a:xfrm>
              <a:custGeom>
                <a:avLst/>
                <a:gdLst>
                  <a:gd name="T0" fmla="*/ 8 w 8"/>
                  <a:gd name="T1" fmla="*/ 4 h 4"/>
                  <a:gd name="T2" fmla="*/ 8 w 8"/>
                  <a:gd name="T3" fmla="*/ 4 h 4"/>
                  <a:gd name="T4" fmla="*/ 8 w 8"/>
                  <a:gd name="T5" fmla="*/ 0 h 4"/>
                  <a:gd name="T6" fmla="*/ 8 w 8"/>
                  <a:gd name="T7" fmla="*/ 0 h 4"/>
                  <a:gd name="T8" fmla="*/ 4 w 8"/>
                  <a:gd name="T9" fmla="*/ 0 h 4"/>
                  <a:gd name="T10" fmla="*/ 4 w 8"/>
                  <a:gd name="T11" fmla="*/ 0 h 4"/>
                  <a:gd name="T12" fmla="*/ 4 w 8"/>
                  <a:gd name="T13" fmla="*/ 4 h 4"/>
                  <a:gd name="T14" fmla="*/ 4 w 8"/>
                  <a:gd name="T15" fmla="*/ 4 h 4"/>
                  <a:gd name="T16" fmla="*/ 0 w 8"/>
                  <a:gd name="T17" fmla="*/ 4 h 4"/>
                  <a:gd name="T18" fmla="*/ 4 w 8"/>
                  <a:gd name="T19" fmla="*/ 4 h 4"/>
                  <a:gd name="T20" fmla="*/ 4 w 8"/>
                  <a:gd name="T21" fmla="*/ 4 h 4"/>
                  <a:gd name="T22" fmla="*/ 4 w 8"/>
                  <a:gd name="T23" fmla="*/ 4 h 4"/>
                  <a:gd name="T24" fmla="*/ 4 w 8"/>
                  <a:gd name="T25" fmla="*/ 4 h 4"/>
                  <a:gd name="T26" fmla="*/ 8 w 8"/>
                  <a:gd name="T27" fmla="*/ 4 h 4"/>
                  <a:gd name="T28" fmla="*/ 8 w 8"/>
                  <a:gd name="T29" fmla="*/ 4 h 4"/>
                  <a:gd name="T30" fmla="*/ 8 w 8"/>
                  <a:gd name="T31" fmla="*/ 4 h 4"/>
                  <a:gd name="T32" fmla="*/ 8 w 8"/>
                  <a:gd name="T33" fmla="*/ 4 h 4"/>
                  <a:gd name="T34" fmla="*/ 8 w 8"/>
                  <a:gd name="T35" fmla="*/ 4 h 4"/>
                  <a:gd name="T36" fmla="*/ 8 w 8"/>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8" y="4"/>
                    </a:moveTo>
                    <a:lnTo>
                      <a:pt x="8" y="4"/>
                    </a:lnTo>
                    <a:lnTo>
                      <a:pt x="8" y="0"/>
                    </a:lnTo>
                    <a:lnTo>
                      <a:pt x="4" y="0"/>
                    </a:lnTo>
                    <a:lnTo>
                      <a:pt x="4" y="4"/>
                    </a:lnTo>
                    <a:lnTo>
                      <a:pt x="0" y="4"/>
                    </a:lnTo>
                    <a:lnTo>
                      <a:pt x="4" y="4"/>
                    </a:lnTo>
                    <a:lnTo>
                      <a:pt x="8"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99" name="Freeform 1758"/>
              <p:cNvSpPr>
                <a:spLocks/>
              </p:cNvSpPr>
              <p:nvPr/>
            </p:nvSpPr>
            <p:spPr bwMode="auto">
              <a:xfrm>
                <a:off x="1936" y="3227"/>
                <a:ext cx="7" cy="4"/>
              </a:xfrm>
              <a:custGeom>
                <a:avLst/>
                <a:gdLst>
                  <a:gd name="T0" fmla="*/ 7 w 7"/>
                  <a:gd name="T1" fmla="*/ 0 h 4"/>
                  <a:gd name="T2" fmla="*/ 7 w 7"/>
                  <a:gd name="T3" fmla="*/ 0 h 4"/>
                  <a:gd name="T4" fmla="*/ 7 w 7"/>
                  <a:gd name="T5" fmla="*/ 0 h 4"/>
                  <a:gd name="T6" fmla="*/ 3 w 7"/>
                  <a:gd name="T7" fmla="*/ 0 h 4"/>
                  <a:gd name="T8" fmla="*/ 3 w 7"/>
                  <a:gd name="T9" fmla="*/ 0 h 4"/>
                  <a:gd name="T10" fmla="*/ 3 w 7"/>
                  <a:gd name="T11" fmla="*/ 0 h 4"/>
                  <a:gd name="T12" fmla="*/ 0 w 7"/>
                  <a:gd name="T13" fmla="*/ 0 h 4"/>
                  <a:gd name="T14" fmla="*/ 0 w 7"/>
                  <a:gd name="T15" fmla="*/ 4 h 4"/>
                  <a:gd name="T16" fmla="*/ 0 w 7"/>
                  <a:gd name="T17" fmla="*/ 4 h 4"/>
                  <a:gd name="T18" fmla="*/ 0 w 7"/>
                  <a:gd name="T19" fmla="*/ 4 h 4"/>
                  <a:gd name="T20" fmla="*/ 0 w 7"/>
                  <a:gd name="T21" fmla="*/ 4 h 4"/>
                  <a:gd name="T22" fmla="*/ 3 w 7"/>
                  <a:gd name="T23" fmla="*/ 4 h 4"/>
                  <a:gd name="T24" fmla="*/ 3 w 7"/>
                  <a:gd name="T25" fmla="*/ 4 h 4"/>
                  <a:gd name="T26" fmla="*/ 7 w 7"/>
                  <a:gd name="T27" fmla="*/ 4 h 4"/>
                  <a:gd name="T28" fmla="*/ 7 w 7"/>
                  <a:gd name="T29" fmla="*/ 4 h 4"/>
                  <a:gd name="T30" fmla="*/ 7 w 7"/>
                  <a:gd name="T31" fmla="*/ 4 h 4"/>
                  <a:gd name="T32" fmla="*/ 7 w 7"/>
                  <a:gd name="T33" fmla="*/ 4 h 4"/>
                  <a:gd name="T34" fmla="*/ 7 w 7"/>
                  <a:gd name="T35" fmla="*/ 4 h 4"/>
                  <a:gd name="T36" fmla="*/ 7 w 7"/>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4"/>
                  <a:gd name="T59" fmla="*/ 7 w 7"/>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4">
                    <a:moveTo>
                      <a:pt x="7" y="0"/>
                    </a:moveTo>
                    <a:lnTo>
                      <a:pt x="7" y="0"/>
                    </a:lnTo>
                    <a:lnTo>
                      <a:pt x="3" y="0"/>
                    </a:lnTo>
                    <a:lnTo>
                      <a:pt x="0" y="0"/>
                    </a:lnTo>
                    <a:lnTo>
                      <a:pt x="0" y="4"/>
                    </a:lnTo>
                    <a:lnTo>
                      <a:pt x="3" y="4"/>
                    </a:lnTo>
                    <a:lnTo>
                      <a:pt x="7" y="4"/>
                    </a:lnTo>
                    <a:lnTo>
                      <a:pt x="7"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0" name="Freeform 1759"/>
              <p:cNvSpPr>
                <a:spLocks/>
              </p:cNvSpPr>
              <p:nvPr/>
            </p:nvSpPr>
            <p:spPr bwMode="auto">
              <a:xfrm>
                <a:off x="1947" y="3227"/>
                <a:ext cx="8" cy="4"/>
              </a:xfrm>
              <a:custGeom>
                <a:avLst/>
                <a:gdLst>
                  <a:gd name="T0" fmla="*/ 4 w 8"/>
                  <a:gd name="T1" fmla="*/ 0 h 4"/>
                  <a:gd name="T2" fmla="*/ 4 w 8"/>
                  <a:gd name="T3" fmla="*/ 0 h 4"/>
                  <a:gd name="T4" fmla="*/ 4 w 8"/>
                  <a:gd name="T5" fmla="*/ 0 h 4"/>
                  <a:gd name="T6" fmla="*/ 4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4 h 4"/>
                  <a:gd name="T24" fmla="*/ 4 w 8"/>
                  <a:gd name="T25" fmla="*/ 4 h 4"/>
                  <a:gd name="T26" fmla="*/ 4 w 8"/>
                  <a:gd name="T27" fmla="*/ 0 h 4"/>
                  <a:gd name="T28" fmla="*/ 4 w 8"/>
                  <a:gd name="T29" fmla="*/ 0 h 4"/>
                  <a:gd name="T30" fmla="*/ 8 w 8"/>
                  <a:gd name="T31" fmla="*/ 0 h 4"/>
                  <a:gd name="T32" fmla="*/ 8 w 8"/>
                  <a:gd name="T33" fmla="*/ 0 h 4"/>
                  <a:gd name="T34" fmla="*/ 8 w 8"/>
                  <a:gd name="T35" fmla="*/ 0 h 4"/>
                  <a:gd name="T36" fmla="*/ 4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4" y="0"/>
                    </a:moveTo>
                    <a:lnTo>
                      <a:pt x="4" y="0"/>
                    </a:lnTo>
                    <a:lnTo>
                      <a:pt x="0" y="0"/>
                    </a:lnTo>
                    <a:lnTo>
                      <a:pt x="0" y="4"/>
                    </a:lnTo>
                    <a:lnTo>
                      <a:pt x="4" y="4"/>
                    </a:lnTo>
                    <a:lnTo>
                      <a:pt x="4" y="0"/>
                    </a:lnTo>
                    <a:lnTo>
                      <a:pt x="8" y="0"/>
                    </a:lnTo>
                    <a:lnTo>
                      <a:pt x="4"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1" name="Freeform 1760"/>
              <p:cNvSpPr>
                <a:spLocks/>
              </p:cNvSpPr>
              <p:nvPr/>
            </p:nvSpPr>
            <p:spPr bwMode="auto">
              <a:xfrm>
                <a:off x="1913" y="3388"/>
                <a:ext cx="15" cy="13"/>
              </a:xfrm>
              <a:custGeom>
                <a:avLst/>
                <a:gdLst>
                  <a:gd name="T0" fmla="*/ 0 w 15"/>
                  <a:gd name="T1" fmla="*/ 4 h 13"/>
                  <a:gd name="T2" fmla="*/ 0 w 15"/>
                  <a:gd name="T3" fmla="*/ 4 h 13"/>
                  <a:gd name="T4" fmla="*/ 4 w 15"/>
                  <a:gd name="T5" fmla="*/ 4 h 13"/>
                  <a:gd name="T6" fmla="*/ 4 w 15"/>
                  <a:gd name="T7" fmla="*/ 8 h 13"/>
                  <a:gd name="T8" fmla="*/ 4 w 15"/>
                  <a:gd name="T9" fmla="*/ 8 h 13"/>
                  <a:gd name="T10" fmla="*/ 4 w 15"/>
                  <a:gd name="T11" fmla="*/ 8 h 13"/>
                  <a:gd name="T12" fmla="*/ 8 w 15"/>
                  <a:gd name="T13" fmla="*/ 13 h 13"/>
                  <a:gd name="T14" fmla="*/ 8 w 15"/>
                  <a:gd name="T15" fmla="*/ 13 h 13"/>
                  <a:gd name="T16" fmla="*/ 11 w 15"/>
                  <a:gd name="T17" fmla="*/ 13 h 13"/>
                  <a:gd name="T18" fmla="*/ 11 w 15"/>
                  <a:gd name="T19" fmla="*/ 13 h 13"/>
                  <a:gd name="T20" fmla="*/ 15 w 15"/>
                  <a:gd name="T21" fmla="*/ 13 h 13"/>
                  <a:gd name="T22" fmla="*/ 15 w 15"/>
                  <a:gd name="T23" fmla="*/ 8 h 13"/>
                  <a:gd name="T24" fmla="*/ 15 w 15"/>
                  <a:gd name="T25" fmla="*/ 8 h 13"/>
                  <a:gd name="T26" fmla="*/ 15 w 15"/>
                  <a:gd name="T27" fmla="*/ 8 h 13"/>
                  <a:gd name="T28" fmla="*/ 15 w 15"/>
                  <a:gd name="T29" fmla="*/ 8 h 13"/>
                  <a:gd name="T30" fmla="*/ 15 w 15"/>
                  <a:gd name="T31" fmla="*/ 8 h 13"/>
                  <a:gd name="T32" fmla="*/ 15 w 15"/>
                  <a:gd name="T33" fmla="*/ 4 h 13"/>
                  <a:gd name="T34" fmla="*/ 15 w 15"/>
                  <a:gd name="T35" fmla="*/ 4 h 13"/>
                  <a:gd name="T36" fmla="*/ 11 w 15"/>
                  <a:gd name="T37" fmla="*/ 4 h 13"/>
                  <a:gd name="T38" fmla="*/ 11 w 15"/>
                  <a:gd name="T39" fmla="*/ 4 h 13"/>
                  <a:gd name="T40" fmla="*/ 8 w 15"/>
                  <a:gd name="T41" fmla="*/ 0 h 13"/>
                  <a:gd name="T42" fmla="*/ 8 w 15"/>
                  <a:gd name="T43" fmla="*/ 0 h 13"/>
                  <a:gd name="T44" fmla="*/ 4 w 15"/>
                  <a:gd name="T45" fmla="*/ 0 h 13"/>
                  <a:gd name="T46" fmla="*/ 4 w 15"/>
                  <a:gd name="T47" fmla="*/ 0 h 13"/>
                  <a:gd name="T48" fmla="*/ 4 w 15"/>
                  <a:gd name="T49" fmla="*/ 0 h 13"/>
                  <a:gd name="T50" fmla="*/ 4 w 15"/>
                  <a:gd name="T51" fmla="*/ 0 h 13"/>
                  <a:gd name="T52" fmla="*/ 4 w 15"/>
                  <a:gd name="T53" fmla="*/ 0 h 13"/>
                  <a:gd name="T54" fmla="*/ 0 w 15"/>
                  <a:gd name="T55" fmla="*/ 4 h 13"/>
                  <a:gd name="T56" fmla="*/ 0 w 15"/>
                  <a:gd name="T57" fmla="*/ 4 h 13"/>
                  <a:gd name="T58" fmla="*/ 0 w 15"/>
                  <a:gd name="T59" fmla="*/ 4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13"/>
                  <a:gd name="T92" fmla="*/ 15 w 15"/>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13">
                    <a:moveTo>
                      <a:pt x="0" y="4"/>
                    </a:moveTo>
                    <a:lnTo>
                      <a:pt x="0" y="4"/>
                    </a:lnTo>
                    <a:lnTo>
                      <a:pt x="4" y="4"/>
                    </a:lnTo>
                    <a:lnTo>
                      <a:pt x="4" y="8"/>
                    </a:lnTo>
                    <a:lnTo>
                      <a:pt x="8" y="13"/>
                    </a:lnTo>
                    <a:lnTo>
                      <a:pt x="11" y="13"/>
                    </a:lnTo>
                    <a:lnTo>
                      <a:pt x="15" y="13"/>
                    </a:lnTo>
                    <a:lnTo>
                      <a:pt x="15" y="8"/>
                    </a:lnTo>
                    <a:lnTo>
                      <a:pt x="15" y="4"/>
                    </a:lnTo>
                    <a:lnTo>
                      <a:pt x="11" y="4"/>
                    </a:lnTo>
                    <a:lnTo>
                      <a:pt x="8"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2" name="Freeform 1761"/>
              <p:cNvSpPr>
                <a:spLocks/>
              </p:cNvSpPr>
              <p:nvPr/>
            </p:nvSpPr>
            <p:spPr bwMode="auto">
              <a:xfrm>
                <a:off x="1932" y="3405"/>
                <a:ext cx="11" cy="8"/>
              </a:xfrm>
              <a:custGeom>
                <a:avLst/>
                <a:gdLst>
                  <a:gd name="T0" fmla="*/ 7 w 11"/>
                  <a:gd name="T1" fmla="*/ 4 h 8"/>
                  <a:gd name="T2" fmla="*/ 7 w 11"/>
                  <a:gd name="T3" fmla="*/ 4 h 8"/>
                  <a:gd name="T4" fmla="*/ 7 w 11"/>
                  <a:gd name="T5" fmla="*/ 0 h 8"/>
                  <a:gd name="T6" fmla="*/ 4 w 11"/>
                  <a:gd name="T7" fmla="*/ 0 h 8"/>
                  <a:gd name="T8" fmla="*/ 4 w 11"/>
                  <a:gd name="T9" fmla="*/ 0 h 8"/>
                  <a:gd name="T10" fmla="*/ 4 w 11"/>
                  <a:gd name="T11" fmla="*/ 0 h 8"/>
                  <a:gd name="T12" fmla="*/ 0 w 11"/>
                  <a:gd name="T13" fmla="*/ 4 h 8"/>
                  <a:gd name="T14" fmla="*/ 0 w 11"/>
                  <a:gd name="T15" fmla="*/ 4 h 8"/>
                  <a:gd name="T16" fmla="*/ 0 w 11"/>
                  <a:gd name="T17" fmla="*/ 4 h 8"/>
                  <a:gd name="T18" fmla="*/ 0 w 11"/>
                  <a:gd name="T19" fmla="*/ 4 h 8"/>
                  <a:gd name="T20" fmla="*/ 0 w 11"/>
                  <a:gd name="T21" fmla="*/ 4 h 8"/>
                  <a:gd name="T22" fmla="*/ 0 w 11"/>
                  <a:gd name="T23" fmla="*/ 8 h 8"/>
                  <a:gd name="T24" fmla="*/ 4 w 11"/>
                  <a:gd name="T25" fmla="*/ 8 h 8"/>
                  <a:gd name="T26" fmla="*/ 4 w 11"/>
                  <a:gd name="T27" fmla="*/ 8 h 8"/>
                  <a:gd name="T28" fmla="*/ 7 w 11"/>
                  <a:gd name="T29" fmla="*/ 8 h 8"/>
                  <a:gd name="T30" fmla="*/ 7 w 11"/>
                  <a:gd name="T31" fmla="*/ 4 h 8"/>
                  <a:gd name="T32" fmla="*/ 11 w 11"/>
                  <a:gd name="T33" fmla="*/ 4 h 8"/>
                  <a:gd name="T34" fmla="*/ 11 w 11"/>
                  <a:gd name="T35" fmla="*/ 4 h 8"/>
                  <a:gd name="T36" fmla="*/ 11 w 11"/>
                  <a:gd name="T37" fmla="*/ 4 h 8"/>
                  <a:gd name="T38" fmla="*/ 11 w 11"/>
                  <a:gd name="T39" fmla="*/ 4 h 8"/>
                  <a:gd name="T40" fmla="*/ 7 w 11"/>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7" y="4"/>
                    </a:moveTo>
                    <a:lnTo>
                      <a:pt x="7" y="4"/>
                    </a:lnTo>
                    <a:lnTo>
                      <a:pt x="7" y="0"/>
                    </a:lnTo>
                    <a:lnTo>
                      <a:pt x="4" y="0"/>
                    </a:lnTo>
                    <a:lnTo>
                      <a:pt x="0" y="4"/>
                    </a:lnTo>
                    <a:lnTo>
                      <a:pt x="0" y="8"/>
                    </a:lnTo>
                    <a:lnTo>
                      <a:pt x="4" y="8"/>
                    </a:lnTo>
                    <a:lnTo>
                      <a:pt x="7" y="8"/>
                    </a:lnTo>
                    <a:lnTo>
                      <a:pt x="7" y="4"/>
                    </a:lnTo>
                    <a:lnTo>
                      <a:pt x="11" y="4"/>
                    </a:lnTo>
                    <a:lnTo>
                      <a:pt x="7"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3" name="Freeform 1762"/>
              <p:cNvSpPr>
                <a:spLocks/>
              </p:cNvSpPr>
              <p:nvPr/>
            </p:nvSpPr>
            <p:spPr bwMode="auto">
              <a:xfrm>
                <a:off x="1928" y="3396"/>
                <a:ext cx="8" cy="9"/>
              </a:xfrm>
              <a:custGeom>
                <a:avLst/>
                <a:gdLst>
                  <a:gd name="T0" fmla="*/ 8 w 8"/>
                  <a:gd name="T1" fmla="*/ 5 h 9"/>
                  <a:gd name="T2" fmla="*/ 8 w 8"/>
                  <a:gd name="T3" fmla="*/ 5 h 9"/>
                  <a:gd name="T4" fmla="*/ 8 w 8"/>
                  <a:gd name="T5" fmla="*/ 0 h 9"/>
                  <a:gd name="T6" fmla="*/ 4 w 8"/>
                  <a:gd name="T7" fmla="*/ 0 h 9"/>
                  <a:gd name="T8" fmla="*/ 4 w 8"/>
                  <a:gd name="T9" fmla="*/ 0 h 9"/>
                  <a:gd name="T10" fmla="*/ 0 w 8"/>
                  <a:gd name="T11" fmla="*/ 0 h 9"/>
                  <a:gd name="T12" fmla="*/ 0 w 8"/>
                  <a:gd name="T13" fmla="*/ 5 h 9"/>
                  <a:gd name="T14" fmla="*/ 0 w 8"/>
                  <a:gd name="T15" fmla="*/ 5 h 9"/>
                  <a:gd name="T16" fmla="*/ 0 w 8"/>
                  <a:gd name="T17" fmla="*/ 5 h 9"/>
                  <a:gd name="T18" fmla="*/ 0 w 8"/>
                  <a:gd name="T19" fmla="*/ 5 h 9"/>
                  <a:gd name="T20" fmla="*/ 0 w 8"/>
                  <a:gd name="T21" fmla="*/ 5 h 9"/>
                  <a:gd name="T22" fmla="*/ 0 w 8"/>
                  <a:gd name="T23" fmla="*/ 9 h 9"/>
                  <a:gd name="T24" fmla="*/ 0 w 8"/>
                  <a:gd name="T25" fmla="*/ 9 h 9"/>
                  <a:gd name="T26" fmla="*/ 4 w 8"/>
                  <a:gd name="T27" fmla="*/ 9 h 9"/>
                  <a:gd name="T28" fmla="*/ 4 w 8"/>
                  <a:gd name="T29" fmla="*/ 9 h 9"/>
                  <a:gd name="T30" fmla="*/ 8 w 8"/>
                  <a:gd name="T31" fmla="*/ 5 h 9"/>
                  <a:gd name="T32" fmla="*/ 8 w 8"/>
                  <a:gd name="T33" fmla="*/ 5 h 9"/>
                  <a:gd name="T34" fmla="*/ 8 w 8"/>
                  <a:gd name="T35" fmla="*/ 5 h 9"/>
                  <a:gd name="T36" fmla="*/ 8 w 8"/>
                  <a:gd name="T37" fmla="*/ 5 h 9"/>
                  <a:gd name="T38" fmla="*/ 8 w 8"/>
                  <a:gd name="T39" fmla="*/ 5 h 9"/>
                  <a:gd name="T40" fmla="*/ 8 w 8"/>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8" y="5"/>
                    </a:moveTo>
                    <a:lnTo>
                      <a:pt x="8" y="5"/>
                    </a:lnTo>
                    <a:lnTo>
                      <a:pt x="8" y="0"/>
                    </a:lnTo>
                    <a:lnTo>
                      <a:pt x="4" y="0"/>
                    </a:lnTo>
                    <a:lnTo>
                      <a:pt x="0" y="0"/>
                    </a:lnTo>
                    <a:lnTo>
                      <a:pt x="0" y="5"/>
                    </a:lnTo>
                    <a:lnTo>
                      <a:pt x="0" y="9"/>
                    </a:lnTo>
                    <a:lnTo>
                      <a:pt x="4" y="9"/>
                    </a:lnTo>
                    <a:lnTo>
                      <a:pt x="8"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4" name="Freeform 1763"/>
              <p:cNvSpPr>
                <a:spLocks/>
              </p:cNvSpPr>
              <p:nvPr/>
            </p:nvSpPr>
            <p:spPr bwMode="auto">
              <a:xfrm>
                <a:off x="2124" y="3519"/>
                <a:ext cx="12" cy="13"/>
              </a:xfrm>
              <a:custGeom>
                <a:avLst/>
                <a:gdLst>
                  <a:gd name="T0" fmla="*/ 0 w 12"/>
                  <a:gd name="T1" fmla="*/ 5 h 13"/>
                  <a:gd name="T2" fmla="*/ 0 w 12"/>
                  <a:gd name="T3" fmla="*/ 5 h 13"/>
                  <a:gd name="T4" fmla="*/ 0 w 12"/>
                  <a:gd name="T5" fmla="*/ 9 h 13"/>
                  <a:gd name="T6" fmla="*/ 0 w 12"/>
                  <a:gd name="T7" fmla="*/ 9 h 13"/>
                  <a:gd name="T8" fmla="*/ 0 w 12"/>
                  <a:gd name="T9" fmla="*/ 9 h 13"/>
                  <a:gd name="T10" fmla="*/ 0 w 12"/>
                  <a:gd name="T11" fmla="*/ 9 h 13"/>
                  <a:gd name="T12" fmla="*/ 4 w 12"/>
                  <a:gd name="T13" fmla="*/ 13 h 13"/>
                  <a:gd name="T14" fmla="*/ 8 w 12"/>
                  <a:gd name="T15" fmla="*/ 13 h 13"/>
                  <a:gd name="T16" fmla="*/ 8 w 12"/>
                  <a:gd name="T17" fmla="*/ 13 h 13"/>
                  <a:gd name="T18" fmla="*/ 12 w 12"/>
                  <a:gd name="T19" fmla="*/ 13 h 13"/>
                  <a:gd name="T20" fmla="*/ 12 w 12"/>
                  <a:gd name="T21" fmla="*/ 13 h 13"/>
                  <a:gd name="T22" fmla="*/ 12 w 12"/>
                  <a:gd name="T23" fmla="*/ 9 h 13"/>
                  <a:gd name="T24" fmla="*/ 12 w 12"/>
                  <a:gd name="T25" fmla="*/ 9 h 13"/>
                  <a:gd name="T26" fmla="*/ 12 w 12"/>
                  <a:gd name="T27" fmla="*/ 9 h 13"/>
                  <a:gd name="T28" fmla="*/ 12 w 12"/>
                  <a:gd name="T29" fmla="*/ 9 h 13"/>
                  <a:gd name="T30" fmla="*/ 12 w 12"/>
                  <a:gd name="T31" fmla="*/ 9 h 13"/>
                  <a:gd name="T32" fmla="*/ 12 w 12"/>
                  <a:gd name="T33" fmla="*/ 5 h 13"/>
                  <a:gd name="T34" fmla="*/ 12 w 12"/>
                  <a:gd name="T35" fmla="*/ 5 h 13"/>
                  <a:gd name="T36" fmla="*/ 8 w 12"/>
                  <a:gd name="T37" fmla="*/ 5 h 13"/>
                  <a:gd name="T38" fmla="*/ 8 w 12"/>
                  <a:gd name="T39" fmla="*/ 5 h 13"/>
                  <a:gd name="T40" fmla="*/ 4 w 12"/>
                  <a:gd name="T41" fmla="*/ 0 h 13"/>
                  <a:gd name="T42" fmla="*/ 4 w 12"/>
                  <a:gd name="T43" fmla="*/ 0 h 13"/>
                  <a:gd name="T44" fmla="*/ 4 w 12"/>
                  <a:gd name="T45" fmla="*/ 0 h 13"/>
                  <a:gd name="T46" fmla="*/ 0 w 12"/>
                  <a:gd name="T47" fmla="*/ 0 h 13"/>
                  <a:gd name="T48" fmla="*/ 0 w 12"/>
                  <a:gd name="T49" fmla="*/ 0 h 13"/>
                  <a:gd name="T50" fmla="*/ 0 w 12"/>
                  <a:gd name="T51" fmla="*/ 0 h 13"/>
                  <a:gd name="T52" fmla="*/ 0 w 12"/>
                  <a:gd name="T53" fmla="*/ 0 h 13"/>
                  <a:gd name="T54" fmla="*/ 0 w 12"/>
                  <a:gd name="T55" fmla="*/ 5 h 13"/>
                  <a:gd name="T56" fmla="*/ 0 w 12"/>
                  <a:gd name="T57" fmla="*/ 5 h 13"/>
                  <a:gd name="T58" fmla="*/ 0 w 12"/>
                  <a:gd name="T59" fmla="*/ 5 h 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13"/>
                  <a:gd name="T92" fmla="*/ 12 w 12"/>
                  <a:gd name="T93" fmla="*/ 13 h 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13">
                    <a:moveTo>
                      <a:pt x="0" y="5"/>
                    </a:moveTo>
                    <a:lnTo>
                      <a:pt x="0" y="5"/>
                    </a:lnTo>
                    <a:lnTo>
                      <a:pt x="0" y="9"/>
                    </a:lnTo>
                    <a:lnTo>
                      <a:pt x="4" y="13"/>
                    </a:lnTo>
                    <a:lnTo>
                      <a:pt x="8" y="13"/>
                    </a:lnTo>
                    <a:lnTo>
                      <a:pt x="12" y="13"/>
                    </a:lnTo>
                    <a:lnTo>
                      <a:pt x="12" y="9"/>
                    </a:lnTo>
                    <a:lnTo>
                      <a:pt x="12" y="5"/>
                    </a:lnTo>
                    <a:lnTo>
                      <a:pt x="8" y="5"/>
                    </a:lnTo>
                    <a:lnTo>
                      <a:pt x="4" y="0"/>
                    </a:lnTo>
                    <a:lnTo>
                      <a:pt x="0" y="0"/>
                    </a:lnTo>
                    <a:lnTo>
                      <a:pt x="0" y="5"/>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5" name="Freeform 1764"/>
              <p:cNvSpPr>
                <a:spLocks/>
              </p:cNvSpPr>
              <p:nvPr/>
            </p:nvSpPr>
            <p:spPr bwMode="auto">
              <a:xfrm>
                <a:off x="2252" y="3570"/>
                <a:ext cx="12" cy="5"/>
              </a:xfrm>
              <a:custGeom>
                <a:avLst/>
                <a:gdLst>
                  <a:gd name="T0" fmla="*/ 12 w 12"/>
                  <a:gd name="T1" fmla="*/ 0 h 5"/>
                  <a:gd name="T2" fmla="*/ 12 w 12"/>
                  <a:gd name="T3" fmla="*/ 0 h 5"/>
                  <a:gd name="T4" fmla="*/ 8 w 12"/>
                  <a:gd name="T5" fmla="*/ 0 h 5"/>
                  <a:gd name="T6" fmla="*/ 8 w 12"/>
                  <a:gd name="T7" fmla="*/ 0 h 5"/>
                  <a:gd name="T8" fmla="*/ 4 w 12"/>
                  <a:gd name="T9" fmla="*/ 0 h 5"/>
                  <a:gd name="T10" fmla="*/ 4 w 12"/>
                  <a:gd name="T11" fmla="*/ 0 h 5"/>
                  <a:gd name="T12" fmla="*/ 4 w 12"/>
                  <a:gd name="T13" fmla="*/ 0 h 5"/>
                  <a:gd name="T14" fmla="*/ 0 w 12"/>
                  <a:gd name="T15" fmla="*/ 0 h 5"/>
                  <a:gd name="T16" fmla="*/ 0 w 12"/>
                  <a:gd name="T17" fmla="*/ 5 h 5"/>
                  <a:gd name="T18" fmla="*/ 0 w 12"/>
                  <a:gd name="T19" fmla="*/ 5 h 5"/>
                  <a:gd name="T20" fmla="*/ 0 w 12"/>
                  <a:gd name="T21" fmla="*/ 5 h 5"/>
                  <a:gd name="T22" fmla="*/ 4 w 12"/>
                  <a:gd name="T23" fmla="*/ 5 h 5"/>
                  <a:gd name="T24" fmla="*/ 4 w 12"/>
                  <a:gd name="T25" fmla="*/ 5 h 5"/>
                  <a:gd name="T26" fmla="*/ 8 w 12"/>
                  <a:gd name="T27" fmla="*/ 5 h 5"/>
                  <a:gd name="T28" fmla="*/ 8 w 12"/>
                  <a:gd name="T29" fmla="*/ 5 h 5"/>
                  <a:gd name="T30" fmla="*/ 12 w 12"/>
                  <a:gd name="T31" fmla="*/ 5 h 5"/>
                  <a:gd name="T32" fmla="*/ 12 w 12"/>
                  <a:gd name="T33" fmla="*/ 5 h 5"/>
                  <a:gd name="T34" fmla="*/ 12 w 12"/>
                  <a:gd name="T35" fmla="*/ 5 h 5"/>
                  <a:gd name="T36" fmla="*/ 12 w 12"/>
                  <a:gd name="T37" fmla="*/ 5 h 5"/>
                  <a:gd name="T38" fmla="*/ 12 w 12"/>
                  <a:gd name="T39" fmla="*/ 0 h 5"/>
                  <a:gd name="T40" fmla="*/ 12 w 12"/>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5"/>
                  <a:gd name="T65" fmla="*/ 12 w 12"/>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5">
                    <a:moveTo>
                      <a:pt x="12" y="0"/>
                    </a:moveTo>
                    <a:lnTo>
                      <a:pt x="12" y="0"/>
                    </a:lnTo>
                    <a:lnTo>
                      <a:pt x="8" y="0"/>
                    </a:lnTo>
                    <a:lnTo>
                      <a:pt x="4" y="0"/>
                    </a:lnTo>
                    <a:lnTo>
                      <a:pt x="0" y="0"/>
                    </a:lnTo>
                    <a:lnTo>
                      <a:pt x="0" y="5"/>
                    </a:lnTo>
                    <a:lnTo>
                      <a:pt x="4" y="5"/>
                    </a:lnTo>
                    <a:lnTo>
                      <a:pt x="8" y="5"/>
                    </a:lnTo>
                    <a:lnTo>
                      <a:pt x="12" y="5"/>
                    </a:lnTo>
                    <a:lnTo>
                      <a:pt x="12"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6" name="Freeform 1765"/>
              <p:cNvSpPr>
                <a:spLocks/>
              </p:cNvSpPr>
              <p:nvPr/>
            </p:nvSpPr>
            <p:spPr bwMode="auto">
              <a:xfrm>
                <a:off x="2007" y="3405"/>
                <a:ext cx="12" cy="13"/>
              </a:xfrm>
              <a:custGeom>
                <a:avLst/>
                <a:gdLst>
                  <a:gd name="T0" fmla="*/ 12 w 12"/>
                  <a:gd name="T1" fmla="*/ 13 h 13"/>
                  <a:gd name="T2" fmla="*/ 12 w 12"/>
                  <a:gd name="T3" fmla="*/ 13 h 13"/>
                  <a:gd name="T4" fmla="*/ 12 w 12"/>
                  <a:gd name="T5" fmla="*/ 8 h 13"/>
                  <a:gd name="T6" fmla="*/ 12 w 12"/>
                  <a:gd name="T7" fmla="*/ 8 h 13"/>
                  <a:gd name="T8" fmla="*/ 12 w 12"/>
                  <a:gd name="T9" fmla="*/ 8 h 13"/>
                  <a:gd name="T10" fmla="*/ 12 w 12"/>
                  <a:gd name="T11" fmla="*/ 4 h 13"/>
                  <a:gd name="T12" fmla="*/ 12 w 12"/>
                  <a:gd name="T13" fmla="*/ 4 h 13"/>
                  <a:gd name="T14" fmla="*/ 12 w 12"/>
                  <a:gd name="T15" fmla="*/ 4 h 13"/>
                  <a:gd name="T16" fmla="*/ 12 w 12"/>
                  <a:gd name="T17" fmla="*/ 4 h 13"/>
                  <a:gd name="T18" fmla="*/ 8 w 12"/>
                  <a:gd name="T19" fmla="*/ 4 h 13"/>
                  <a:gd name="T20" fmla="*/ 8 w 12"/>
                  <a:gd name="T21" fmla="*/ 0 h 13"/>
                  <a:gd name="T22" fmla="*/ 8 w 12"/>
                  <a:gd name="T23" fmla="*/ 0 h 13"/>
                  <a:gd name="T24" fmla="*/ 8 w 12"/>
                  <a:gd name="T25" fmla="*/ 0 h 13"/>
                  <a:gd name="T26" fmla="*/ 4 w 12"/>
                  <a:gd name="T27" fmla="*/ 0 h 13"/>
                  <a:gd name="T28" fmla="*/ 4 w 12"/>
                  <a:gd name="T29" fmla="*/ 0 h 13"/>
                  <a:gd name="T30" fmla="*/ 4 w 12"/>
                  <a:gd name="T31" fmla="*/ 0 h 13"/>
                  <a:gd name="T32" fmla="*/ 4 w 12"/>
                  <a:gd name="T33" fmla="*/ 0 h 13"/>
                  <a:gd name="T34" fmla="*/ 0 w 12"/>
                  <a:gd name="T35" fmla="*/ 4 h 13"/>
                  <a:gd name="T36" fmla="*/ 0 w 12"/>
                  <a:gd name="T37" fmla="*/ 4 h 13"/>
                  <a:gd name="T38" fmla="*/ 0 w 12"/>
                  <a:gd name="T39" fmla="*/ 4 h 13"/>
                  <a:gd name="T40" fmla="*/ 4 w 12"/>
                  <a:gd name="T41" fmla="*/ 8 h 13"/>
                  <a:gd name="T42" fmla="*/ 4 w 12"/>
                  <a:gd name="T43" fmla="*/ 8 h 13"/>
                  <a:gd name="T44" fmla="*/ 4 w 12"/>
                  <a:gd name="T45" fmla="*/ 13 h 13"/>
                  <a:gd name="T46" fmla="*/ 4 w 12"/>
                  <a:gd name="T47" fmla="*/ 13 h 13"/>
                  <a:gd name="T48" fmla="*/ 4 w 12"/>
                  <a:gd name="T49" fmla="*/ 13 h 13"/>
                  <a:gd name="T50" fmla="*/ 8 w 12"/>
                  <a:gd name="T51" fmla="*/ 13 h 13"/>
                  <a:gd name="T52" fmla="*/ 8 w 12"/>
                  <a:gd name="T53" fmla="*/ 13 h 13"/>
                  <a:gd name="T54" fmla="*/ 8 w 12"/>
                  <a:gd name="T55" fmla="*/ 13 h 13"/>
                  <a:gd name="T56" fmla="*/ 8 w 12"/>
                  <a:gd name="T57" fmla="*/ 13 h 13"/>
                  <a:gd name="T58" fmla="*/ 12 w 12"/>
                  <a:gd name="T59" fmla="*/ 13 h 13"/>
                  <a:gd name="T60" fmla="*/ 12 w 12"/>
                  <a:gd name="T61" fmla="*/ 13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3"/>
                  <a:gd name="T95" fmla="*/ 12 w 12"/>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3">
                    <a:moveTo>
                      <a:pt x="12" y="13"/>
                    </a:moveTo>
                    <a:lnTo>
                      <a:pt x="12" y="13"/>
                    </a:lnTo>
                    <a:lnTo>
                      <a:pt x="12" y="8"/>
                    </a:lnTo>
                    <a:lnTo>
                      <a:pt x="12" y="4"/>
                    </a:lnTo>
                    <a:lnTo>
                      <a:pt x="8" y="4"/>
                    </a:lnTo>
                    <a:lnTo>
                      <a:pt x="8" y="0"/>
                    </a:lnTo>
                    <a:lnTo>
                      <a:pt x="4" y="0"/>
                    </a:lnTo>
                    <a:lnTo>
                      <a:pt x="0" y="4"/>
                    </a:lnTo>
                    <a:lnTo>
                      <a:pt x="4" y="8"/>
                    </a:lnTo>
                    <a:lnTo>
                      <a:pt x="4" y="13"/>
                    </a:lnTo>
                    <a:lnTo>
                      <a:pt x="8" y="13"/>
                    </a:lnTo>
                    <a:lnTo>
                      <a:pt x="12"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7" name="Freeform 1766"/>
              <p:cNvSpPr>
                <a:spLocks/>
              </p:cNvSpPr>
              <p:nvPr/>
            </p:nvSpPr>
            <p:spPr bwMode="auto">
              <a:xfrm>
                <a:off x="2000" y="3388"/>
                <a:ext cx="7" cy="8"/>
              </a:xfrm>
              <a:custGeom>
                <a:avLst/>
                <a:gdLst>
                  <a:gd name="T0" fmla="*/ 0 w 7"/>
                  <a:gd name="T1" fmla="*/ 4 h 8"/>
                  <a:gd name="T2" fmla="*/ 0 w 7"/>
                  <a:gd name="T3" fmla="*/ 4 h 8"/>
                  <a:gd name="T4" fmla="*/ 0 w 7"/>
                  <a:gd name="T5" fmla="*/ 4 h 8"/>
                  <a:gd name="T6" fmla="*/ 0 w 7"/>
                  <a:gd name="T7" fmla="*/ 4 h 8"/>
                  <a:gd name="T8" fmla="*/ 0 w 7"/>
                  <a:gd name="T9" fmla="*/ 8 h 8"/>
                  <a:gd name="T10" fmla="*/ 4 w 7"/>
                  <a:gd name="T11" fmla="*/ 8 h 8"/>
                  <a:gd name="T12" fmla="*/ 4 w 7"/>
                  <a:gd name="T13" fmla="*/ 8 h 8"/>
                  <a:gd name="T14" fmla="*/ 4 w 7"/>
                  <a:gd name="T15" fmla="*/ 8 h 8"/>
                  <a:gd name="T16" fmla="*/ 7 w 7"/>
                  <a:gd name="T17" fmla="*/ 8 h 8"/>
                  <a:gd name="T18" fmla="*/ 7 w 7"/>
                  <a:gd name="T19" fmla="*/ 4 h 8"/>
                  <a:gd name="T20" fmla="*/ 7 w 7"/>
                  <a:gd name="T21" fmla="*/ 4 h 8"/>
                  <a:gd name="T22" fmla="*/ 7 w 7"/>
                  <a:gd name="T23" fmla="*/ 4 h 8"/>
                  <a:gd name="T24" fmla="*/ 7 w 7"/>
                  <a:gd name="T25" fmla="*/ 4 h 8"/>
                  <a:gd name="T26" fmla="*/ 7 w 7"/>
                  <a:gd name="T27" fmla="*/ 4 h 8"/>
                  <a:gd name="T28" fmla="*/ 4 w 7"/>
                  <a:gd name="T29" fmla="*/ 0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0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0" y="8"/>
                    </a:lnTo>
                    <a:lnTo>
                      <a:pt x="4" y="8"/>
                    </a:lnTo>
                    <a:lnTo>
                      <a:pt x="7" y="8"/>
                    </a:lnTo>
                    <a:lnTo>
                      <a:pt x="7" y="4"/>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8" name="Freeform 1767"/>
              <p:cNvSpPr>
                <a:spLocks/>
              </p:cNvSpPr>
              <p:nvPr/>
            </p:nvSpPr>
            <p:spPr bwMode="auto">
              <a:xfrm>
                <a:off x="2004" y="3396"/>
                <a:ext cx="11" cy="9"/>
              </a:xfrm>
              <a:custGeom>
                <a:avLst/>
                <a:gdLst>
                  <a:gd name="T0" fmla="*/ 0 w 11"/>
                  <a:gd name="T1" fmla="*/ 5 h 9"/>
                  <a:gd name="T2" fmla="*/ 0 w 11"/>
                  <a:gd name="T3" fmla="*/ 5 h 9"/>
                  <a:gd name="T4" fmla="*/ 3 w 11"/>
                  <a:gd name="T5" fmla="*/ 5 h 9"/>
                  <a:gd name="T6" fmla="*/ 3 w 11"/>
                  <a:gd name="T7" fmla="*/ 9 h 9"/>
                  <a:gd name="T8" fmla="*/ 3 w 11"/>
                  <a:gd name="T9" fmla="*/ 9 h 9"/>
                  <a:gd name="T10" fmla="*/ 3 w 11"/>
                  <a:gd name="T11" fmla="*/ 9 h 9"/>
                  <a:gd name="T12" fmla="*/ 7 w 11"/>
                  <a:gd name="T13" fmla="*/ 9 h 9"/>
                  <a:gd name="T14" fmla="*/ 7 w 11"/>
                  <a:gd name="T15" fmla="*/ 9 h 9"/>
                  <a:gd name="T16" fmla="*/ 7 w 11"/>
                  <a:gd name="T17" fmla="*/ 9 h 9"/>
                  <a:gd name="T18" fmla="*/ 11 w 11"/>
                  <a:gd name="T19" fmla="*/ 9 h 9"/>
                  <a:gd name="T20" fmla="*/ 11 w 11"/>
                  <a:gd name="T21" fmla="*/ 9 h 9"/>
                  <a:gd name="T22" fmla="*/ 11 w 11"/>
                  <a:gd name="T23" fmla="*/ 5 h 9"/>
                  <a:gd name="T24" fmla="*/ 11 w 11"/>
                  <a:gd name="T25" fmla="*/ 5 h 9"/>
                  <a:gd name="T26" fmla="*/ 7 w 11"/>
                  <a:gd name="T27" fmla="*/ 5 h 9"/>
                  <a:gd name="T28" fmla="*/ 7 w 11"/>
                  <a:gd name="T29" fmla="*/ 0 h 9"/>
                  <a:gd name="T30" fmla="*/ 7 w 11"/>
                  <a:gd name="T31" fmla="*/ 0 h 9"/>
                  <a:gd name="T32" fmla="*/ 7 w 11"/>
                  <a:gd name="T33" fmla="*/ 0 h 9"/>
                  <a:gd name="T34" fmla="*/ 3 w 11"/>
                  <a:gd name="T35" fmla="*/ 0 h 9"/>
                  <a:gd name="T36" fmla="*/ 3 w 11"/>
                  <a:gd name="T37" fmla="*/ 0 h 9"/>
                  <a:gd name="T38" fmla="*/ 0 w 11"/>
                  <a:gd name="T39" fmla="*/ 0 h 9"/>
                  <a:gd name="T40" fmla="*/ 0 w 11"/>
                  <a:gd name="T41" fmla="*/ 0 h 9"/>
                  <a:gd name="T42" fmla="*/ 0 w 11"/>
                  <a:gd name="T43" fmla="*/ 5 h 9"/>
                  <a:gd name="T44" fmla="*/ 0 w 11"/>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5"/>
                    </a:moveTo>
                    <a:lnTo>
                      <a:pt x="0" y="5"/>
                    </a:lnTo>
                    <a:lnTo>
                      <a:pt x="3" y="5"/>
                    </a:lnTo>
                    <a:lnTo>
                      <a:pt x="3" y="9"/>
                    </a:lnTo>
                    <a:lnTo>
                      <a:pt x="7" y="9"/>
                    </a:lnTo>
                    <a:lnTo>
                      <a:pt x="11" y="9"/>
                    </a:lnTo>
                    <a:lnTo>
                      <a:pt x="11" y="5"/>
                    </a:lnTo>
                    <a:lnTo>
                      <a:pt x="7" y="5"/>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09" name="Freeform 1768"/>
              <p:cNvSpPr>
                <a:spLocks/>
              </p:cNvSpPr>
              <p:nvPr/>
            </p:nvSpPr>
            <p:spPr bwMode="auto">
              <a:xfrm>
                <a:off x="1943" y="3418"/>
                <a:ext cx="12" cy="12"/>
              </a:xfrm>
              <a:custGeom>
                <a:avLst/>
                <a:gdLst>
                  <a:gd name="T0" fmla="*/ 0 w 12"/>
                  <a:gd name="T1" fmla="*/ 4 h 12"/>
                  <a:gd name="T2" fmla="*/ 0 w 12"/>
                  <a:gd name="T3" fmla="*/ 4 h 12"/>
                  <a:gd name="T4" fmla="*/ 0 w 12"/>
                  <a:gd name="T5" fmla="*/ 4 h 12"/>
                  <a:gd name="T6" fmla="*/ 0 w 12"/>
                  <a:gd name="T7" fmla="*/ 8 h 12"/>
                  <a:gd name="T8" fmla="*/ 0 w 12"/>
                  <a:gd name="T9" fmla="*/ 8 h 12"/>
                  <a:gd name="T10" fmla="*/ 0 w 12"/>
                  <a:gd name="T11" fmla="*/ 8 h 12"/>
                  <a:gd name="T12" fmla="*/ 0 w 12"/>
                  <a:gd name="T13" fmla="*/ 8 h 12"/>
                  <a:gd name="T14" fmla="*/ 4 w 12"/>
                  <a:gd name="T15" fmla="*/ 8 h 12"/>
                  <a:gd name="T16" fmla="*/ 4 w 12"/>
                  <a:gd name="T17" fmla="*/ 12 h 12"/>
                  <a:gd name="T18" fmla="*/ 4 w 12"/>
                  <a:gd name="T19" fmla="*/ 12 h 12"/>
                  <a:gd name="T20" fmla="*/ 4 w 12"/>
                  <a:gd name="T21" fmla="*/ 12 h 12"/>
                  <a:gd name="T22" fmla="*/ 8 w 12"/>
                  <a:gd name="T23" fmla="*/ 8 h 12"/>
                  <a:gd name="T24" fmla="*/ 8 w 12"/>
                  <a:gd name="T25" fmla="*/ 8 h 12"/>
                  <a:gd name="T26" fmla="*/ 12 w 12"/>
                  <a:gd name="T27" fmla="*/ 8 h 12"/>
                  <a:gd name="T28" fmla="*/ 12 w 12"/>
                  <a:gd name="T29" fmla="*/ 8 h 12"/>
                  <a:gd name="T30" fmla="*/ 12 w 12"/>
                  <a:gd name="T31" fmla="*/ 4 h 12"/>
                  <a:gd name="T32" fmla="*/ 12 w 12"/>
                  <a:gd name="T33" fmla="*/ 4 h 12"/>
                  <a:gd name="T34" fmla="*/ 12 w 12"/>
                  <a:gd name="T35" fmla="*/ 4 h 12"/>
                  <a:gd name="T36" fmla="*/ 8 w 12"/>
                  <a:gd name="T37" fmla="*/ 4 h 12"/>
                  <a:gd name="T38" fmla="*/ 8 w 12"/>
                  <a:gd name="T39" fmla="*/ 0 h 12"/>
                  <a:gd name="T40" fmla="*/ 8 w 12"/>
                  <a:gd name="T41" fmla="*/ 0 h 12"/>
                  <a:gd name="T42" fmla="*/ 8 w 12"/>
                  <a:gd name="T43" fmla="*/ 0 h 12"/>
                  <a:gd name="T44" fmla="*/ 4 w 12"/>
                  <a:gd name="T45" fmla="*/ 0 h 12"/>
                  <a:gd name="T46" fmla="*/ 4 w 12"/>
                  <a:gd name="T47" fmla="*/ 0 h 12"/>
                  <a:gd name="T48" fmla="*/ 4 w 12"/>
                  <a:gd name="T49" fmla="*/ 0 h 12"/>
                  <a:gd name="T50" fmla="*/ 0 w 12"/>
                  <a:gd name="T51" fmla="*/ 0 h 12"/>
                  <a:gd name="T52" fmla="*/ 0 w 12"/>
                  <a:gd name="T53" fmla="*/ 0 h 12"/>
                  <a:gd name="T54" fmla="*/ 0 w 12"/>
                  <a:gd name="T55" fmla="*/ 0 h 12"/>
                  <a:gd name="T56" fmla="*/ 0 w 12"/>
                  <a:gd name="T57" fmla="*/ 0 h 12"/>
                  <a:gd name="T58" fmla="*/ 0 w 12"/>
                  <a:gd name="T59" fmla="*/ 4 h 12"/>
                  <a:gd name="T60" fmla="*/ 0 w 12"/>
                  <a:gd name="T61" fmla="*/ 4 h 12"/>
                  <a:gd name="T62" fmla="*/ 0 w 12"/>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12"/>
                  <a:gd name="T98" fmla="*/ 12 w 12"/>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12">
                    <a:moveTo>
                      <a:pt x="0" y="4"/>
                    </a:moveTo>
                    <a:lnTo>
                      <a:pt x="0" y="4"/>
                    </a:lnTo>
                    <a:lnTo>
                      <a:pt x="0" y="8"/>
                    </a:lnTo>
                    <a:lnTo>
                      <a:pt x="4" y="8"/>
                    </a:lnTo>
                    <a:lnTo>
                      <a:pt x="4" y="12"/>
                    </a:lnTo>
                    <a:lnTo>
                      <a:pt x="8" y="8"/>
                    </a:lnTo>
                    <a:lnTo>
                      <a:pt x="12" y="8"/>
                    </a:lnTo>
                    <a:lnTo>
                      <a:pt x="12" y="4"/>
                    </a:lnTo>
                    <a:lnTo>
                      <a:pt x="8" y="4"/>
                    </a:lnTo>
                    <a:lnTo>
                      <a:pt x="8" y="0"/>
                    </a:lnTo>
                    <a:lnTo>
                      <a:pt x="4" y="0"/>
                    </a:lnTo>
                    <a:lnTo>
                      <a:pt x="0"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0" name="Freeform 1769"/>
              <p:cNvSpPr>
                <a:spLocks/>
              </p:cNvSpPr>
              <p:nvPr/>
            </p:nvSpPr>
            <p:spPr bwMode="auto">
              <a:xfrm>
                <a:off x="2015" y="3422"/>
                <a:ext cx="7" cy="4"/>
              </a:xfrm>
              <a:custGeom>
                <a:avLst/>
                <a:gdLst>
                  <a:gd name="T0" fmla="*/ 0 w 7"/>
                  <a:gd name="T1" fmla="*/ 0 h 4"/>
                  <a:gd name="T2" fmla="*/ 0 w 7"/>
                  <a:gd name="T3" fmla="*/ 0 h 4"/>
                  <a:gd name="T4" fmla="*/ 0 w 7"/>
                  <a:gd name="T5" fmla="*/ 4 h 4"/>
                  <a:gd name="T6" fmla="*/ 0 w 7"/>
                  <a:gd name="T7" fmla="*/ 4 h 4"/>
                  <a:gd name="T8" fmla="*/ 4 w 7"/>
                  <a:gd name="T9" fmla="*/ 4 h 4"/>
                  <a:gd name="T10" fmla="*/ 4 w 7"/>
                  <a:gd name="T11" fmla="*/ 4 h 4"/>
                  <a:gd name="T12" fmla="*/ 4 w 7"/>
                  <a:gd name="T13" fmla="*/ 4 h 4"/>
                  <a:gd name="T14" fmla="*/ 7 w 7"/>
                  <a:gd name="T15" fmla="*/ 4 h 4"/>
                  <a:gd name="T16" fmla="*/ 7 w 7"/>
                  <a:gd name="T17" fmla="*/ 4 h 4"/>
                  <a:gd name="T18" fmla="*/ 7 w 7"/>
                  <a:gd name="T19" fmla="*/ 4 h 4"/>
                  <a:gd name="T20" fmla="*/ 7 w 7"/>
                  <a:gd name="T21" fmla="*/ 4 h 4"/>
                  <a:gd name="T22" fmla="*/ 7 w 7"/>
                  <a:gd name="T23" fmla="*/ 4 h 4"/>
                  <a:gd name="T24" fmla="*/ 7 w 7"/>
                  <a:gd name="T25" fmla="*/ 4 h 4"/>
                  <a:gd name="T26" fmla="*/ 7 w 7"/>
                  <a:gd name="T27" fmla="*/ 0 h 4"/>
                  <a:gd name="T28" fmla="*/ 4 w 7"/>
                  <a:gd name="T29" fmla="*/ 0 h 4"/>
                  <a:gd name="T30" fmla="*/ 4 w 7"/>
                  <a:gd name="T31" fmla="*/ 0 h 4"/>
                  <a:gd name="T32" fmla="*/ 4 w 7"/>
                  <a:gd name="T33" fmla="*/ 0 h 4"/>
                  <a:gd name="T34" fmla="*/ 0 w 7"/>
                  <a:gd name="T35" fmla="*/ 0 h 4"/>
                  <a:gd name="T36" fmla="*/ 0 w 7"/>
                  <a:gd name="T37" fmla="*/ 0 h 4"/>
                  <a:gd name="T38" fmla="*/ 0 w 7"/>
                  <a:gd name="T39" fmla="*/ 0 h 4"/>
                  <a:gd name="T40" fmla="*/ 0 w 7"/>
                  <a:gd name="T41" fmla="*/ 0 h 4"/>
                  <a:gd name="T42" fmla="*/ 0 w 7"/>
                  <a:gd name="T43" fmla="*/ 0 h 4"/>
                  <a:gd name="T44" fmla="*/ 0 w 7"/>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4"/>
                  <a:gd name="T71" fmla="*/ 7 w 7"/>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4">
                    <a:moveTo>
                      <a:pt x="0" y="0"/>
                    </a:moveTo>
                    <a:lnTo>
                      <a:pt x="0" y="0"/>
                    </a:lnTo>
                    <a:lnTo>
                      <a:pt x="0" y="4"/>
                    </a:lnTo>
                    <a:lnTo>
                      <a:pt x="4" y="4"/>
                    </a:lnTo>
                    <a:lnTo>
                      <a:pt x="7" y="4"/>
                    </a:lnTo>
                    <a:lnTo>
                      <a:pt x="7"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1" name="Freeform 1770"/>
              <p:cNvSpPr>
                <a:spLocks/>
              </p:cNvSpPr>
              <p:nvPr/>
            </p:nvSpPr>
            <p:spPr bwMode="auto">
              <a:xfrm>
                <a:off x="1970" y="3358"/>
                <a:ext cx="11" cy="13"/>
              </a:xfrm>
              <a:custGeom>
                <a:avLst/>
                <a:gdLst>
                  <a:gd name="T0" fmla="*/ 0 w 11"/>
                  <a:gd name="T1" fmla="*/ 4 h 13"/>
                  <a:gd name="T2" fmla="*/ 0 w 11"/>
                  <a:gd name="T3" fmla="*/ 4 h 13"/>
                  <a:gd name="T4" fmla="*/ 0 w 11"/>
                  <a:gd name="T5" fmla="*/ 4 h 13"/>
                  <a:gd name="T6" fmla="*/ 0 w 11"/>
                  <a:gd name="T7" fmla="*/ 9 h 13"/>
                  <a:gd name="T8" fmla="*/ 0 w 11"/>
                  <a:gd name="T9" fmla="*/ 9 h 13"/>
                  <a:gd name="T10" fmla="*/ 3 w 11"/>
                  <a:gd name="T11" fmla="*/ 9 h 13"/>
                  <a:gd name="T12" fmla="*/ 3 w 11"/>
                  <a:gd name="T13" fmla="*/ 9 h 13"/>
                  <a:gd name="T14" fmla="*/ 3 w 11"/>
                  <a:gd name="T15" fmla="*/ 13 h 13"/>
                  <a:gd name="T16" fmla="*/ 3 w 11"/>
                  <a:gd name="T17" fmla="*/ 13 h 13"/>
                  <a:gd name="T18" fmla="*/ 7 w 11"/>
                  <a:gd name="T19" fmla="*/ 13 h 13"/>
                  <a:gd name="T20" fmla="*/ 7 w 11"/>
                  <a:gd name="T21" fmla="*/ 13 h 13"/>
                  <a:gd name="T22" fmla="*/ 7 w 11"/>
                  <a:gd name="T23" fmla="*/ 9 h 13"/>
                  <a:gd name="T24" fmla="*/ 11 w 11"/>
                  <a:gd name="T25" fmla="*/ 9 h 13"/>
                  <a:gd name="T26" fmla="*/ 11 w 11"/>
                  <a:gd name="T27" fmla="*/ 9 h 13"/>
                  <a:gd name="T28" fmla="*/ 11 w 11"/>
                  <a:gd name="T29" fmla="*/ 9 h 13"/>
                  <a:gd name="T30" fmla="*/ 11 w 11"/>
                  <a:gd name="T31" fmla="*/ 9 h 13"/>
                  <a:gd name="T32" fmla="*/ 11 w 11"/>
                  <a:gd name="T33" fmla="*/ 4 h 13"/>
                  <a:gd name="T34" fmla="*/ 11 w 11"/>
                  <a:gd name="T35" fmla="*/ 4 h 13"/>
                  <a:gd name="T36" fmla="*/ 11 w 11"/>
                  <a:gd name="T37" fmla="*/ 4 h 13"/>
                  <a:gd name="T38" fmla="*/ 11 w 11"/>
                  <a:gd name="T39" fmla="*/ 4 h 13"/>
                  <a:gd name="T40" fmla="*/ 7 w 11"/>
                  <a:gd name="T41" fmla="*/ 4 h 13"/>
                  <a:gd name="T42" fmla="*/ 7 w 11"/>
                  <a:gd name="T43" fmla="*/ 0 h 13"/>
                  <a:gd name="T44" fmla="*/ 3 w 11"/>
                  <a:gd name="T45" fmla="*/ 0 h 13"/>
                  <a:gd name="T46" fmla="*/ 3 w 11"/>
                  <a:gd name="T47" fmla="*/ 0 h 13"/>
                  <a:gd name="T48" fmla="*/ 3 w 11"/>
                  <a:gd name="T49" fmla="*/ 0 h 13"/>
                  <a:gd name="T50" fmla="*/ 0 w 11"/>
                  <a:gd name="T51" fmla="*/ 4 h 13"/>
                  <a:gd name="T52" fmla="*/ 0 w 11"/>
                  <a:gd name="T53" fmla="*/ 4 h 13"/>
                  <a:gd name="T54" fmla="*/ 0 w 11"/>
                  <a:gd name="T55" fmla="*/ 4 h 13"/>
                  <a:gd name="T56" fmla="*/ 0 w 11"/>
                  <a:gd name="T57" fmla="*/ 4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13"/>
                  <a:gd name="T89" fmla="*/ 11 w 11"/>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13">
                    <a:moveTo>
                      <a:pt x="0" y="4"/>
                    </a:moveTo>
                    <a:lnTo>
                      <a:pt x="0" y="4"/>
                    </a:lnTo>
                    <a:lnTo>
                      <a:pt x="0" y="9"/>
                    </a:lnTo>
                    <a:lnTo>
                      <a:pt x="3" y="9"/>
                    </a:lnTo>
                    <a:lnTo>
                      <a:pt x="3" y="13"/>
                    </a:lnTo>
                    <a:lnTo>
                      <a:pt x="7" y="13"/>
                    </a:lnTo>
                    <a:lnTo>
                      <a:pt x="7" y="9"/>
                    </a:lnTo>
                    <a:lnTo>
                      <a:pt x="11" y="9"/>
                    </a:lnTo>
                    <a:lnTo>
                      <a:pt x="11" y="4"/>
                    </a:lnTo>
                    <a:lnTo>
                      <a:pt x="7" y="4"/>
                    </a:lnTo>
                    <a:lnTo>
                      <a:pt x="7" y="0"/>
                    </a:lnTo>
                    <a:lnTo>
                      <a:pt x="3"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2" name="Freeform 1771"/>
              <p:cNvSpPr>
                <a:spLocks/>
              </p:cNvSpPr>
              <p:nvPr/>
            </p:nvSpPr>
            <p:spPr bwMode="auto">
              <a:xfrm>
                <a:off x="2041" y="3439"/>
                <a:ext cx="15" cy="13"/>
              </a:xfrm>
              <a:custGeom>
                <a:avLst/>
                <a:gdLst>
                  <a:gd name="T0" fmla="*/ 0 w 15"/>
                  <a:gd name="T1" fmla="*/ 4 h 13"/>
                  <a:gd name="T2" fmla="*/ 0 w 15"/>
                  <a:gd name="T3" fmla="*/ 4 h 13"/>
                  <a:gd name="T4" fmla="*/ 0 w 15"/>
                  <a:gd name="T5" fmla="*/ 4 h 13"/>
                  <a:gd name="T6" fmla="*/ 0 w 15"/>
                  <a:gd name="T7" fmla="*/ 8 h 13"/>
                  <a:gd name="T8" fmla="*/ 0 w 15"/>
                  <a:gd name="T9" fmla="*/ 8 h 13"/>
                  <a:gd name="T10" fmla="*/ 0 w 15"/>
                  <a:gd name="T11" fmla="*/ 8 h 13"/>
                  <a:gd name="T12" fmla="*/ 4 w 15"/>
                  <a:gd name="T13" fmla="*/ 13 h 13"/>
                  <a:gd name="T14" fmla="*/ 4 w 15"/>
                  <a:gd name="T15" fmla="*/ 13 h 13"/>
                  <a:gd name="T16" fmla="*/ 8 w 15"/>
                  <a:gd name="T17" fmla="*/ 13 h 13"/>
                  <a:gd name="T18" fmla="*/ 8 w 15"/>
                  <a:gd name="T19" fmla="*/ 13 h 13"/>
                  <a:gd name="T20" fmla="*/ 8 w 15"/>
                  <a:gd name="T21" fmla="*/ 13 h 13"/>
                  <a:gd name="T22" fmla="*/ 12 w 15"/>
                  <a:gd name="T23" fmla="*/ 13 h 13"/>
                  <a:gd name="T24" fmla="*/ 12 w 15"/>
                  <a:gd name="T25" fmla="*/ 8 h 13"/>
                  <a:gd name="T26" fmla="*/ 12 w 15"/>
                  <a:gd name="T27" fmla="*/ 8 h 13"/>
                  <a:gd name="T28" fmla="*/ 15 w 15"/>
                  <a:gd name="T29" fmla="*/ 8 h 13"/>
                  <a:gd name="T30" fmla="*/ 15 w 15"/>
                  <a:gd name="T31" fmla="*/ 4 h 13"/>
                  <a:gd name="T32" fmla="*/ 15 w 15"/>
                  <a:gd name="T33" fmla="*/ 4 h 13"/>
                  <a:gd name="T34" fmla="*/ 15 w 15"/>
                  <a:gd name="T35" fmla="*/ 4 h 13"/>
                  <a:gd name="T36" fmla="*/ 15 w 15"/>
                  <a:gd name="T37" fmla="*/ 0 h 13"/>
                  <a:gd name="T38" fmla="*/ 15 w 15"/>
                  <a:gd name="T39" fmla="*/ 0 h 13"/>
                  <a:gd name="T40" fmla="*/ 12 w 15"/>
                  <a:gd name="T41" fmla="*/ 0 h 13"/>
                  <a:gd name="T42" fmla="*/ 12 w 15"/>
                  <a:gd name="T43" fmla="*/ 0 h 13"/>
                  <a:gd name="T44" fmla="*/ 8 w 15"/>
                  <a:gd name="T45" fmla="*/ 0 h 13"/>
                  <a:gd name="T46" fmla="*/ 8 w 15"/>
                  <a:gd name="T47" fmla="*/ 0 h 13"/>
                  <a:gd name="T48" fmla="*/ 4 w 15"/>
                  <a:gd name="T49" fmla="*/ 0 h 13"/>
                  <a:gd name="T50" fmla="*/ 4 w 15"/>
                  <a:gd name="T51" fmla="*/ 0 h 13"/>
                  <a:gd name="T52" fmla="*/ 4 w 15"/>
                  <a:gd name="T53" fmla="*/ 0 h 13"/>
                  <a:gd name="T54" fmla="*/ 0 w 15"/>
                  <a:gd name="T55" fmla="*/ 0 h 13"/>
                  <a:gd name="T56" fmla="*/ 0 w 15"/>
                  <a:gd name="T57" fmla="*/ 0 h 13"/>
                  <a:gd name="T58" fmla="*/ 0 w 15"/>
                  <a:gd name="T59" fmla="*/ 0 h 13"/>
                  <a:gd name="T60" fmla="*/ 0 w 15"/>
                  <a:gd name="T61" fmla="*/ 0 h 13"/>
                  <a:gd name="T62" fmla="*/ 0 w 15"/>
                  <a:gd name="T63" fmla="*/ 4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4"/>
                    </a:moveTo>
                    <a:lnTo>
                      <a:pt x="0" y="4"/>
                    </a:lnTo>
                    <a:lnTo>
                      <a:pt x="0" y="8"/>
                    </a:lnTo>
                    <a:lnTo>
                      <a:pt x="4" y="13"/>
                    </a:lnTo>
                    <a:lnTo>
                      <a:pt x="8" y="13"/>
                    </a:lnTo>
                    <a:lnTo>
                      <a:pt x="12" y="13"/>
                    </a:lnTo>
                    <a:lnTo>
                      <a:pt x="12" y="8"/>
                    </a:lnTo>
                    <a:lnTo>
                      <a:pt x="15" y="8"/>
                    </a:lnTo>
                    <a:lnTo>
                      <a:pt x="15" y="4"/>
                    </a:lnTo>
                    <a:lnTo>
                      <a:pt x="15" y="0"/>
                    </a:lnTo>
                    <a:lnTo>
                      <a:pt x="12" y="0"/>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3" name="Freeform 1772"/>
              <p:cNvSpPr>
                <a:spLocks/>
              </p:cNvSpPr>
              <p:nvPr/>
            </p:nvSpPr>
            <p:spPr bwMode="auto">
              <a:xfrm>
                <a:off x="2060" y="3430"/>
                <a:ext cx="8" cy="17"/>
              </a:xfrm>
              <a:custGeom>
                <a:avLst/>
                <a:gdLst>
                  <a:gd name="T0" fmla="*/ 8 w 8"/>
                  <a:gd name="T1" fmla="*/ 13 h 17"/>
                  <a:gd name="T2" fmla="*/ 8 w 8"/>
                  <a:gd name="T3" fmla="*/ 13 h 17"/>
                  <a:gd name="T4" fmla="*/ 8 w 8"/>
                  <a:gd name="T5" fmla="*/ 13 h 17"/>
                  <a:gd name="T6" fmla="*/ 8 w 8"/>
                  <a:gd name="T7" fmla="*/ 9 h 17"/>
                  <a:gd name="T8" fmla="*/ 8 w 8"/>
                  <a:gd name="T9" fmla="*/ 9 h 17"/>
                  <a:gd name="T10" fmla="*/ 8 w 8"/>
                  <a:gd name="T11" fmla="*/ 9 h 17"/>
                  <a:gd name="T12" fmla="*/ 8 w 8"/>
                  <a:gd name="T13" fmla="*/ 9 h 17"/>
                  <a:gd name="T14" fmla="*/ 8 w 8"/>
                  <a:gd name="T15" fmla="*/ 5 h 17"/>
                  <a:gd name="T16" fmla="*/ 8 w 8"/>
                  <a:gd name="T17" fmla="*/ 5 h 17"/>
                  <a:gd name="T18" fmla="*/ 8 w 8"/>
                  <a:gd name="T19" fmla="*/ 5 h 17"/>
                  <a:gd name="T20" fmla="*/ 8 w 8"/>
                  <a:gd name="T21" fmla="*/ 5 h 17"/>
                  <a:gd name="T22" fmla="*/ 4 w 8"/>
                  <a:gd name="T23" fmla="*/ 5 h 17"/>
                  <a:gd name="T24" fmla="*/ 4 w 8"/>
                  <a:gd name="T25" fmla="*/ 0 h 17"/>
                  <a:gd name="T26" fmla="*/ 4 w 8"/>
                  <a:gd name="T27" fmla="*/ 0 h 17"/>
                  <a:gd name="T28" fmla="*/ 0 w 8"/>
                  <a:gd name="T29" fmla="*/ 0 h 17"/>
                  <a:gd name="T30" fmla="*/ 0 w 8"/>
                  <a:gd name="T31" fmla="*/ 0 h 17"/>
                  <a:gd name="T32" fmla="*/ 0 w 8"/>
                  <a:gd name="T33" fmla="*/ 5 h 17"/>
                  <a:gd name="T34" fmla="*/ 0 w 8"/>
                  <a:gd name="T35" fmla="*/ 5 h 17"/>
                  <a:gd name="T36" fmla="*/ 0 w 8"/>
                  <a:gd name="T37" fmla="*/ 5 h 17"/>
                  <a:gd name="T38" fmla="*/ 0 w 8"/>
                  <a:gd name="T39" fmla="*/ 9 h 17"/>
                  <a:gd name="T40" fmla="*/ 0 w 8"/>
                  <a:gd name="T41" fmla="*/ 9 h 17"/>
                  <a:gd name="T42" fmla="*/ 0 w 8"/>
                  <a:gd name="T43" fmla="*/ 13 h 17"/>
                  <a:gd name="T44" fmla="*/ 0 w 8"/>
                  <a:gd name="T45" fmla="*/ 13 h 17"/>
                  <a:gd name="T46" fmla="*/ 4 w 8"/>
                  <a:gd name="T47" fmla="*/ 13 h 17"/>
                  <a:gd name="T48" fmla="*/ 4 w 8"/>
                  <a:gd name="T49" fmla="*/ 13 h 17"/>
                  <a:gd name="T50" fmla="*/ 4 w 8"/>
                  <a:gd name="T51" fmla="*/ 13 h 17"/>
                  <a:gd name="T52" fmla="*/ 4 w 8"/>
                  <a:gd name="T53" fmla="*/ 17 h 17"/>
                  <a:gd name="T54" fmla="*/ 8 w 8"/>
                  <a:gd name="T55" fmla="*/ 17 h 17"/>
                  <a:gd name="T56" fmla="*/ 8 w 8"/>
                  <a:gd name="T57" fmla="*/ 17 h 17"/>
                  <a:gd name="T58" fmla="*/ 8 w 8"/>
                  <a:gd name="T59" fmla="*/ 13 h 17"/>
                  <a:gd name="T60" fmla="*/ 8 w 8"/>
                  <a:gd name="T61" fmla="*/ 13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17"/>
                  <a:gd name="T95" fmla="*/ 8 w 8"/>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17">
                    <a:moveTo>
                      <a:pt x="8" y="13"/>
                    </a:moveTo>
                    <a:lnTo>
                      <a:pt x="8" y="13"/>
                    </a:lnTo>
                    <a:lnTo>
                      <a:pt x="8" y="9"/>
                    </a:lnTo>
                    <a:lnTo>
                      <a:pt x="8" y="5"/>
                    </a:lnTo>
                    <a:lnTo>
                      <a:pt x="4" y="5"/>
                    </a:lnTo>
                    <a:lnTo>
                      <a:pt x="4" y="0"/>
                    </a:lnTo>
                    <a:lnTo>
                      <a:pt x="0" y="0"/>
                    </a:lnTo>
                    <a:lnTo>
                      <a:pt x="0" y="5"/>
                    </a:lnTo>
                    <a:lnTo>
                      <a:pt x="0" y="9"/>
                    </a:lnTo>
                    <a:lnTo>
                      <a:pt x="0" y="13"/>
                    </a:lnTo>
                    <a:lnTo>
                      <a:pt x="4" y="13"/>
                    </a:lnTo>
                    <a:lnTo>
                      <a:pt x="4" y="17"/>
                    </a:lnTo>
                    <a:lnTo>
                      <a:pt x="8" y="17"/>
                    </a:lnTo>
                    <a:lnTo>
                      <a:pt x="8"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4" name="Freeform 1773"/>
              <p:cNvSpPr>
                <a:spLocks/>
              </p:cNvSpPr>
              <p:nvPr/>
            </p:nvSpPr>
            <p:spPr bwMode="auto">
              <a:xfrm>
                <a:off x="2071" y="3435"/>
                <a:ext cx="12" cy="8"/>
              </a:xfrm>
              <a:custGeom>
                <a:avLst/>
                <a:gdLst>
                  <a:gd name="T0" fmla="*/ 0 w 12"/>
                  <a:gd name="T1" fmla="*/ 0 h 8"/>
                  <a:gd name="T2" fmla="*/ 0 w 12"/>
                  <a:gd name="T3" fmla="*/ 0 h 8"/>
                  <a:gd name="T4" fmla="*/ 0 w 12"/>
                  <a:gd name="T5" fmla="*/ 4 h 8"/>
                  <a:gd name="T6" fmla="*/ 4 w 12"/>
                  <a:gd name="T7" fmla="*/ 4 h 8"/>
                  <a:gd name="T8" fmla="*/ 4 w 12"/>
                  <a:gd name="T9" fmla="*/ 4 h 8"/>
                  <a:gd name="T10" fmla="*/ 4 w 12"/>
                  <a:gd name="T11" fmla="*/ 4 h 8"/>
                  <a:gd name="T12" fmla="*/ 8 w 12"/>
                  <a:gd name="T13" fmla="*/ 8 h 8"/>
                  <a:gd name="T14" fmla="*/ 8 w 12"/>
                  <a:gd name="T15" fmla="*/ 4 h 8"/>
                  <a:gd name="T16" fmla="*/ 8 w 12"/>
                  <a:gd name="T17" fmla="*/ 4 h 8"/>
                  <a:gd name="T18" fmla="*/ 8 w 12"/>
                  <a:gd name="T19" fmla="*/ 4 h 8"/>
                  <a:gd name="T20" fmla="*/ 12 w 12"/>
                  <a:gd name="T21" fmla="*/ 4 h 8"/>
                  <a:gd name="T22" fmla="*/ 12 w 12"/>
                  <a:gd name="T23" fmla="*/ 4 h 8"/>
                  <a:gd name="T24" fmla="*/ 12 w 12"/>
                  <a:gd name="T25" fmla="*/ 4 h 8"/>
                  <a:gd name="T26" fmla="*/ 8 w 12"/>
                  <a:gd name="T27" fmla="*/ 0 h 8"/>
                  <a:gd name="T28" fmla="*/ 8 w 12"/>
                  <a:gd name="T29" fmla="*/ 0 h 8"/>
                  <a:gd name="T30" fmla="*/ 8 w 12"/>
                  <a:gd name="T31" fmla="*/ 0 h 8"/>
                  <a:gd name="T32" fmla="*/ 4 w 12"/>
                  <a:gd name="T33" fmla="*/ 0 h 8"/>
                  <a:gd name="T34" fmla="*/ 4 w 12"/>
                  <a:gd name="T35" fmla="*/ 0 h 8"/>
                  <a:gd name="T36" fmla="*/ 0 w 12"/>
                  <a:gd name="T37" fmla="*/ 0 h 8"/>
                  <a:gd name="T38" fmla="*/ 0 w 12"/>
                  <a:gd name="T39" fmla="*/ 0 h 8"/>
                  <a:gd name="T40" fmla="*/ 0 w 12"/>
                  <a:gd name="T41" fmla="*/ 0 h 8"/>
                  <a:gd name="T42" fmla="*/ 0 w 12"/>
                  <a:gd name="T43" fmla="*/ 0 h 8"/>
                  <a:gd name="T44" fmla="*/ 0 w 12"/>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8"/>
                  <a:gd name="T71" fmla="*/ 12 w 12"/>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8">
                    <a:moveTo>
                      <a:pt x="0" y="0"/>
                    </a:moveTo>
                    <a:lnTo>
                      <a:pt x="0" y="0"/>
                    </a:lnTo>
                    <a:lnTo>
                      <a:pt x="0" y="4"/>
                    </a:lnTo>
                    <a:lnTo>
                      <a:pt x="4" y="4"/>
                    </a:lnTo>
                    <a:lnTo>
                      <a:pt x="8" y="8"/>
                    </a:lnTo>
                    <a:lnTo>
                      <a:pt x="8" y="4"/>
                    </a:lnTo>
                    <a:lnTo>
                      <a:pt x="12"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5" name="Freeform 1774"/>
              <p:cNvSpPr>
                <a:spLocks/>
              </p:cNvSpPr>
              <p:nvPr/>
            </p:nvSpPr>
            <p:spPr bwMode="auto">
              <a:xfrm>
                <a:off x="2079" y="3426"/>
                <a:ext cx="11" cy="9"/>
              </a:xfrm>
              <a:custGeom>
                <a:avLst/>
                <a:gdLst>
                  <a:gd name="T0" fmla="*/ 0 w 11"/>
                  <a:gd name="T1" fmla="*/ 4 h 9"/>
                  <a:gd name="T2" fmla="*/ 0 w 11"/>
                  <a:gd name="T3" fmla="*/ 4 h 9"/>
                  <a:gd name="T4" fmla="*/ 0 w 11"/>
                  <a:gd name="T5" fmla="*/ 4 h 9"/>
                  <a:gd name="T6" fmla="*/ 4 w 11"/>
                  <a:gd name="T7" fmla="*/ 4 h 9"/>
                  <a:gd name="T8" fmla="*/ 4 w 11"/>
                  <a:gd name="T9" fmla="*/ 9 h 9"/>
                  <a:gd name="T10" fmla="*/ 4 w 11"/>
                  <a:gd name="T11" fmla="*/ 9 h 9"/>
                  <a:gd name="T12" fmla="*/ 8 w 11"/>
                  <a:gd name="T13" fmla="*/ 9 h 9"/>
                  <a:gd name="T14" fmla="*/ 8 w 11"/>
                  <a:gd name="T15" fmla="*/ 9 h 9"/>
                  <a:gd name="T16" fmla="*/ 8 w 11"/>
                  <a:gd name="T17" fmla="*/ 9 h 9"/>
                  <a:gd name="T18" fmla="*/ 11 w 11"/>
                  <a:gd name="T19" fmla="*/ 9 h 9"/>
                  <a:gd name="T20" fmla="*/ 11 w 11"/>
                  <a:gd name="T21" fmla="*/ 4 h 9"/>
                  <a:gd name="T22" fmla="*/ 11 w 11"/>
                  <a:gd name="T23" fmla="*/ 4 h 9"/>
                  <a:gd name="T24" fmla="*/ 11 w 11"/>
                  <a:gd name="T25" fmla="*/ 4 h 9"/>
                  <a:gd name="T26" fmla="*/ 8 w 11"/>
                  <a:gd name="T27" fmla="*/ 4 h 9"/>
                  <a:gd name="T28" fmla="*/ 8 w 11"/>
                  <a:gd name="T29" fmla="*/ 0 h 9"/>
                  <a:gd name="T30" fmla="*/ 8 w 11"/>
                  <a:gd name="T31" fmla="*/ 0 h 9"/>
                  <a:gd name="T32" fmla="*/ 4 w 11"/>
                  <a:gd name="T33" fmla="*/ 0 h 9"/>
                  <a:gd name="T34" fmla="*/ 4 w 11"/>
                  <a:gd name="T35" fmla="*/ 0 h 9"/>
                  <a:gd name="T36" fmla="*/ 0 w 11"/>
                  <a:gd name="T37" fmla="*/ 0 h 9"/>
                  <a:gd name="T38" fmla="*/ 0 w 11"/>
                  <a:gd name="T39" fmla="*/ 0 h 9"/>
                  <a:gd name="T40" fmla="*/ 0 w 11"/>
                  <a:gd name="T41" fmla="*/ 0 h 9"/>
                  <a:gd name="T42" fmla="*/ 0 w 11"/>
                  <a:gd name="T43" fmla="*/ 0 h 9"/>
                  <a:gd name="T44" fmla="*/ 0 w 11"/>
                  <a:gd name="T45" fmla="*/ 4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
                  <a:gd name="T71" fmla="*/ 11 w 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
                    <a:moveTo>
                      <a:pt x="0" y="4"/>
                    </a:moveTo>
                    <a:lnTo>
                      <a:pt x="0" y="4"/>
                    </a:lnTo>
                    <a:lnTo>
                      <a:pt x="4" y="4"/>
                    </a:lnTo>
                    <a:lnTo>
                      <a:pt x="4" y="9"/>
                    </a:lnTo>
                    <a:lnTo>
                      <a:pt x="8" y="9"/>
                    </a:lnTo>
                    <a:lnTo>
                      <a:pt x="11" y="9"/>
                    </a:lnTo>
                    <a:lnTo>
                      <a:pt x="11" y="4"/>
                    </a:lnTo>
                    <a:lnTo>
                      <a:pt x="8"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6" name="Freeform 1775"/>
              <p:cNvSpPr>
                <a:spLocks/>
              </p:cNvSpPr>
              <p:nvPr/>
            </p:nvSpPr>
            <p:spPr bwMode="auto">
              <a:xfrm>
                <a:off x="2090" y="3426"/>
                <a:ext cx="12" cy="9"/>
              </a:xfrm>
              <a:custGeom>
                <a:avLst/>
                <a:gdLst>
                  <a:gd name="T0" fmla="*/ 0 w 12"/>
                  <a:gd name="T1" fmla="*/ 4 h 9"/>
                  <a:gd name="T2" fmla="*/ 0 w 12"/>
                  <a:gd name="T3" fmla="*/ 4 h 9"/>
                  <a:gd name="T4" fmla="*/ 4 w 12"/>
                  <a:gd name="T5" fmla="*/ 4 h 9"/>
                  <a:gd name="T6" fmla="*/ 4 w 12"/>
                  <a:gd name="T7" fmla="*/ 4 h 9"/>
                  <a:gd name="T8" fmla="*/ 4 w 12"/>
                  <a:gd name="T9" fmla="*/ 4 h 9"/>
                  <a:gd name="T10" fmla="*/ 4 w 12"/>
                  <a:gd name="T11" fmla="*/ 9 h 9"/>
                  <a:gd name="T12" fmla="*/ 8 w 12"/>
                  <a:gd name="T13" fmla="*/ 9 h 9"/>
                  <a:gd name="T14" fmla="*/ 8 w 12"/>
                  <a:gd name="T15" fmla="*/ 9 h 9"/>
                  <a:gd name="T16" fmla="*/ 8 w 12"/>
                  <a:gd name="T17" fmla="*/ 9 h 9"/>
                  <a:gd name="T18" fmla="*/ 12 w 12"/>
                  <a:gd name="T19" fmla="*/ 4 h 9"/>
                  <a:gd name="T20" fmla="*/ 12 w 12"/>
                  <a:gd name="T21" fmla="*/ 4 h 9"/>
                  <a:gd name="T22" fmla="*/ 12 w 12"/>
                  <a:gd name="T23" fmla="*/ 4 h 9"/>
                  <a:gd name="T24" fmla="*/ 12 w 12"/>
                  <a:gd name="T25" fmla="*/ 4 h 9"/>
                  <a:gd name="T26" fmla="*/ 8 w 12"/>
                  <a:gd name="T27" fmla="*/ 0 h 9"/>
                  <a:gd name="T28" fmla="*/ 8 w 12"/>
                  <a:gd name="T29" fmla="*/ 0 h 9"/>
                  <a:gd name="T30" fmla="*/ 8 w 12"/>
                  <a:gd name="T31" fmla="*/ 0 h 9"/>
                  <a:gd name="T32" fmla="*/ 4 w 12"/>
                  <a:gd name="T33" fmla="*/ 0 h 9"/>
                  <a:gd name="T34" fmla="*/ 4 w 12"/>
                  <a:gd name="T35" fmla="*/ 0 h 9"/>
                  <a:gd name="T36" fmla="*/ 0 w 12"/>
                  <a:gd name="T37" fmla="*/ 0 h 9"/>
                  <a:gd name="T38" fmla="*/ 0 w 12"/>
                  <a:gd name="T39" fmla="*/ 0 h 9"/>
                  <a:gd name="T40" fmla="*/ 0 w 12"/>
                  <a:gd name="T41" fmla="*/ 0 h 9"/>
                  <a:gd name="T42" fmla="*/ 0 w 12"/>
                  <a:gd name="T43" fmla="*/ 0 h 9"/>
                  <a:gd name="T44" fmla="*/ 0 w 12"/>
                  <a:gd name="T45" fmla="*/ 4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9"/>
                  <a:gd name="T71" fmla="*/ 12 w 12"/>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9">
                    <a:moveTo>
                      <a:pt x="0" y="4"/>
                    </a:moveTo>
                    <a:lnTo>
                      <a:pt x="0" y="4"/>
                    </a:lnTo>
                    <a:lnTo>
                      <a:pt x="4" y="4"/>
                    </a:lnTo>
                    <a:lnTo>
                      <a:pt x="4" y="9"/>
                    </a:lnTo>
                    <a:lnTo>
                      <a:pt x="8" y="9"/>
                    </a:lnTo>
                    <a:lnTo>
                      <a:pt x="12" y="4"/>
                    </a:lnTo>
                    <a:lnTo>
                      <a:pt x="8"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7" name="Freeform 1776"/>
              <p:cNvSpPr>
                <a:spLocks/>
              </p:cNvSpPr>
              <p:nvPr/>
            </p:nvSpPr>
            <p:spPr bwMode="auto">
              <a:xfrm>
                <a:off x="2098" y="3418"/>
                <a:ext cx="11" cy="8"/>
              </a:xfrm>
              <a:custGeom>
                <a:avLst/>
                <a:gdLst>
                  <a:gd name="T0" fmla="*/ 0 w 11"/>
                  <a:gd name="T1" fmla="*/ 4 h 8"/>
                  <a:gd name="T2" fmla="*/ 0 w 11"/>
                  <a:gd name="T3" fmla="*/ 4 h 8"/>
                  <a:gd name="T4" fmla="*/ 0 w 11"/>
                  <a:gd name="T5" fmla="*/ 4 h 8"/>
                  <a:gd name="T6" fmla="*/ 0 w 11"/>
                  <a:gd name="T7" fmla="*/ 8 h 8"/>
                  <a:gd name="T8" fmla="*/ 4 w 11"/>
                  <a:gd name="T9" fmla="*/ 8 h 8"/>
                  <a:gd name="T10" fmla="*/ 4 w 11"/>
                  <a:gd name="T11" fmla="*/ 8 h 8"/>
                  <a:gd name="T12" fmla="*/ 4 w 11"/>
                  <a:gd name="T13" fmla="*/ 8 h 8"/>
                  <a:gd name="T14" fmla="*/ 4 w 11"/>
                  <a:gd name="T15" fmla="*/ 8 h 8"/>
                  <a:gd name="T16" fmla="*/ 7 w 11"/>
                  <a:gd name="T17" fmla="*/ 8 h 8"/>
                  <a:gd name="T18" fmla="*/ 7 w 11"/>
                  <a:gd name="T19" fmla="*/ 8 h 8"/>
                  <a:gd name="T20" fmla="*/ 7 w 11"/>
                  <a:gd name="T21" fmla="*/ 8 h 8"/>
                  <a:gd name="T22" fmla="*/ 7 w 11"/>
                  <a:gd name="T23" fmla="*/ 8 h 8"/>
                  <a:gd name="T24" fmla="*/ 11 w 11"/>
                  <a:gd name="T25" fmla="*/ 8 h 8"/>
                  <a:gd name="T26" fmla="*/ 11 w 11"/>
                  <a:gd name="T27" fmla="*/ 8 h 8"/>
                  <a:gd name="T28" fmla="*/ 11 w 11"/>
                  <a:gd name="T29" fmla="*/ 8 h 8"/>
                  <a:gd name="T30" fmla="*/ 11 w 11"/>
                  <a:gd name="T31" fmla="*/ 8 h 8"/>
                  <a:gd name="T32" fmla="*/ 11 w 11"/>
                  <a:gd name="T33" fmla="*/ 4 h 8"/>
                  <a:gd name="T34" fmla="*/ 11 w 11"/>
                  <a:gd name="T35" fmla="*/ 4 h 8"/>
                  <a:gd name="T36" fmla="*/ 11 w 11"/>
                  <a:gd name="T37" fmla="*/ 4 h 8"/>
                  <a:gd name="T38" fmla="*/ 11 w 11"/>
                  <a:gd name="T39" fmla="*/ 4 h 8"/>
                  <a:gd name="T40" fmla="*/ 11 w 11"/>
                  <a:gd name="T41" fmla="*/ 0 h 8"/>
                  <a:gd name="T42" fmla="*/ 7 w 11"/>
                  <a:gd name="T43" fmla="*/ 0 h 8"/>
                  <a:gd name="T44" fmla="*/ 7 w 11"/>
                  <a:gd name="T45" fmla="*/ 0 h 8"/>
                  <a:gd name="T46" fmla="*/ 4 w 11"/>
                  <a:gd name="T47" fmla="*/ 0 h 8"/>
                  <a:gd name="T48" fmla="*/ 4 w 11"/>
                  <a:gd name="T49" fmla="*/ 0 h 8"/>
                  <a:gd name="T50" fmla="*/ 0 w 11"/>
                  <a:gd name="T51" fmla="*/ 4 h 8"/>
                  <a:gd name="T52" fmla="*/ 0 w 11"/>
                  <a:gd name="T53" fmla="*/ 4 h 8"/>
                  <a:gd name="T54" fmla="*/ 0 w 11"/>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8"/>
                  <a:gd name="T86" fmla="*/ 11 w 11"/>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8">
                    <a:moveTo>
                      <a:pt x="0" y="4"/>
                    </a:moveTo>
                    <a:lnTo>
                      <a:pt x="0" y="4"/>
                    </a:lnTo>
                    <a:lnTo>
                      <a:pt x="0" y="8"/>
                    </a:lnTo>
                    <a:lnTo>
                      <a:pt x="4" y="8"/>
                    </a:lnTo>
                    <a:lnTo>
                      <a:pt x="7" y="8"/>
                    </a:lnTo>
                    <a:lnTo>
                      <a:pt x="11" y="8"/>
                    </a:lnTo>
                    <a:lnTo>
                      <a:pt x="11" y="4"/>
                    </a:lnTo>
                    <a:lnTo>
                      <a:pt x="11" y="0"/>
                    </a:lnTo>
                    <a:lnTo>
                      <a:pt x="7" y="0"/>
                    </a:lnTo>
                    <a:lnTo>
                      <a:pt x="4" y="0"/>
                    </a:lnTo>
                    <a:lnTo>
                      <a:pt x="0" y="4"/>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8" name="Freeform 1777"/>
              <p:cNvSpPr>
                <a:spLocks/>
              </p:cNvSpPr>
              <p:nvPr/>
            </p:nvSpPr>
            <p:spPr bwMode="auto">
              <a:xfrm>
                <a:off x="2053" y="3473"/>
                <a:ext cx="11" cy="8"/>
              </a:xfrm>
              <a:custGeom>
                <a:avLst/>
                <a:gdLst>
                  <a:gd name="T0" fmla="*/ 3 w 11"/>
                  <a:gd name="T1" fmla="*/ 4 h 8"/>
                  <a:gd name="T2" fmla="*/ 3 w 11"/>
                  <a:gd name="T3" fmla="*/ 4 h 8"/>
                  <a:gd name="T4" fmla="*/ 3 w 11"/>
                  <a:gd name="T5" fmla="*/ 4 h 8"/>
                  <a:gd name="T6" fmla="*/ 3 w 11"/>
                  <a:gd name="T7" fmla="*/ 8 h 8"/>
                  <a:gd name="T8" fmla="*/ 3 w 11"/>
                  <a:gd name="T9" fmla="*/ 8 h 8"/>
                  <a:gd name="T10" fmla="*/ 7 w 11"/>
                  <a:gd name="T11" fmla="*/ 8 h 8"/>
                  <a:gd name="T12" fmla="*/ 7 w 11"/>
                  <a:gd name="T13" fmla="*/ 8 h 8"/>
                  <a:gd name="T14" fmla="*/ 7 w 11"/>
                  <a:gd name="T15" fmla="*/ 8 h 8"/>
                  <a:gd name="T16" fmla="*/ 11 w 11"/>
                  <a:gd name="T17" fmla="*/ 8 h 8"/>
                  <a:gd name="T18" fmla="*/ 11 w 11"/>
                  <a:gd name="T19" fmla="*/ 8 h 8"/>
                  <a:gd name="T20" fmla="*/ 11 w 11"/>
                  <a:gd name="T21" fmla="*/ 4 h 8"/>
                  <a:gd name="T22" fmla="*/ 11 w 11"/>
                  <a:gd name="T23" fmla="*/ 4 h 8"/>
                  <a:gd name="T24" fmla="*/ 11 w 11"/>
                  <a:gd name="T25" fmla="*/ 4 h 8"/>
                  <a:gd name="T26" fmla="*/ 11 w 11"/>
                  <a:gd name="T27" fmla="*/ 4 h 8"/>
                  <a:gd name="T28" fmla="*/ 7 w 11"/>
                  <a:gd name="T29" fmla="*/ 0 h 8"/>
                  <a:gd name="T30" fmla="*/ 7 w 11"/>
                  <a:gd name="T31" fmla="*/ 0 h 8"/>
                  <a:gd name="T32" fmla="*/ 7 w 11"/>
                  <a:gd name="T33" fmla="*/ 0 h 8"/>
                  <a:gd name="T34" fmla="*/ 3 w 11"/>
                  <a:gd name="T35" fmla="*/ 0 h 8"/>
                  <a:gd name="T36" fmla="*/ 3 w 11"/>
                  <a:gd name="T37" fmla="*/ 0 h 8"/>
                  <a:gd name="T38" fmla="*/ 3 w 11"/>
                  <a:gd name="T39" fmla="*/ 0 h 8"/>
                  <a:gd name="T40" fmla="*/ 3 w 11"/>
                  <a:gd name="T41" fmla="*/ 0 h 8"/>
                  <a:gd name="T42" fmla="*/ 0 w 11"/>
                  <a:gd name="T43" fmla="*/ 4 h 8"/>
                  <a:gd name="T44" fmla="*/ 3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3" y="4"/>
                    </a:moveTo>
                    <a:lnTo>
                      <a:pt x="3" y="4"/>
                    </a:lnTo>
                    <a:lnTo>
                      <a:pt x="3" y="8"/>
                    </a:lnTo>
                    <a:lnTo>
                      <a:pt x="7" y="8"/>
                    </a:lnTo>
                    <a:lnTo>
                      <a:pt x="11" y="8"/>
                    </a:lnTo>
                    <a:lnTo>
                      <a:pt x="11" y="4"/>
                    </a:lnTo>
                    <a:lnTo>
                      <a:pt x="7" y="0"/>
                    </a:lnTo>
                    <a:lnTo>
                      <a:pt x="3" y="0"/>
                    </a:lnTo>
                    <a:lnTo>
                      <a:pt x="0" y="4"/>
                    </a:lnTo>
                    <a:lnTo>
                      <a:pt x="3"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19" name="Freeform 1778"/>
              <p:cNvSpPr>
                <a:spLocks/>
              </p:cNvSpPr>
              <p:nvPr/>
            </p:nvSpPr>
            <p:spPr bwMode="auto">
              <a:xfrm>
                <a:off x="2019" y="3519"/>
                <a:ext cx="7" cy="9"/>
              </a:xfrm>
              <a:custGeom>
                <a:avLst/>
                <a:gdLst>
                  <a:gd name="T0" fmla="*/ 0 w 7"/>
                  <a:gd name="T1" fmla="*/ 5 h 9"/>
                  <a:gd name="T2" fmla="*/ 0 w 7"/>
                  <a:gd name="T3" fmla="*/ 5 h 9"/>
                  <a:gd name="T4" fmla="*/ 0 w 7"/>
                  <a:gd name="T5" fmla="*/ 5 h 9"/>
                  <a:gd name="T6" fmla="*/ 0 w 7"/>
                  <a:gd name="T7" fmla="*/ 9 h 9"/>
                  <a:gd name="T8" fmla="*/ 3 w 7"/>
                  <a:gd name="T9" fmla="*/ 9 h 9"/>
                  <a:gd name="T10" fmla="*/ 3 w 7"/>
                  <a:gd name="T11" fmla="*/ 9 h 9"/>
                  <a:gd name="T12" fmla="*/ 3 w 7"/>
                  <a:gd name="T13" fmla="*/ 9 h 9"/>
                  <a:gd name="T14" fmla="*/ 7 w 7"/>
                  <a:gd name="T15" fmla="*/ 9 h 9"/>
                  <a:gd name="T16" fmla="*/ 7 w 7"/>
                  <a:gd name="T17" fmla="*/ 9 h 9"/>
                  <a:gd name="T18" fmla="*/ 7 w 7"/>
                  <a:gd name="T19" fmla="*/ 9 h 9"/>
                  <a:gd name="T20" fmla="*/ 7 w 7"/>
                  <a:gd name="T21" fmla="*/ 9 h 9"/>
                  <a:gd name="T22" fmla="*/ 7 w 7"/>
                  <a:gd name="T23" fmla="*/ 5 h 9"/>
                  <a:gd name="T24" fmla="*/ 7 w 7"/>
                  <a:gd name="T25" fmla="*/ 5 h 9"/>
                  <a:gd name="T26" fmla="*/ 7 w 7"/>
                  <a:gd name="T27" fmla="*/ 5 h 9"/>
                  <a:gd name="T28" fmla="*/ 7 w 7"/>
                  <a:gd name="T29" fmla="*/ 5 h 9"/>
                  <a:gd name="T30" fmla="*/ 3 w 7"/>
                  <a:gd name="T31" fmla="*/ 0 h 9"/>
                  <a:gd name="T32" fmla="*/ 3 w 7"/>
                  <a:gd name="T33" fmla="*/ 0 h 9"/>
                  <a:gd name="T34" fmla="*/ 0 w 7"/>
                  <a:gd name="T35" fmla="*/ 0 h 9"/>
                  <a:gd name="T36" fmla="*/ 0 w 7"/>
                  <a:gd name="T37" fmla="*/ 0 h 9"/>
                  <a:gd name="T38" fmla="*/ 0 w 7"/>
                  <a:gd name="T39" fmla="*/ 5 h 9"/>
                  <a:gd name="T40" fmla="*/ 0 w 7"/>
                  <a:gd name="T41" fmla="*/ 5 h 9"/>
                  <a:gd name="T42" fmla="*/ 0 w 7"/>
                  <a:gd name="T43" fmla="*/ 5 h 9"/>
                  <a:gd name="T44" fmla="*/ 0 w 7"/>
                  <a:gd name="T45" fmla="*/ 5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9"/>
                  <a:gd name="T71" fmla="*/ 7 w 7"/>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9">
                    <a:moveTo>
                      <a:pt x="0" y="5"/>
                    </a:moveTo>
                    <a:lnTo>
                      <a:pt x="0" y="5"/>
                    </a:lnTo>
                    <a:lnTo>
                      <a:pt x="0" y="9"/>
                    </a:lnTo>
                    <a:lnTo>
                      <a:pt x="3" y="9"/>
                    </a:lnTo>
                    <a:lnTo>
                      <a:pt x="7" y="9"/>
                    </a:lnTo>
                    <a:lnTo>
                      <a:pt x="7" y="5"/>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0" name="Freeform 1779"/>
              <p:cNvSpPr>
                <a:spLocks/>
              </p:cNvSpPr>
              <p:nvPr/>
            </p:nvSpPr>
            <p:spPr bwMode="auto">
              <a:xfrm>
                <a:off x="2068" y="3469"/>
                <a:ext cx="11" cy="8"/>
              </a:xfrm>
              <a:custGeom>
                <a:avLst/>
                <a:gdLst>
                  <a:gd name="T0" fmla="*/ 0 w 11"/>
                  <a:gd name="T1" fmla="*/ 4 h 8"/>
                  <a:gd name="T2" fmla="*/ 0 w 11"/>
                  <a:gd name="T3" fmla="*/ 4 h 8"/>
                  <a:gd name="T4" fmla="*/ 0 w 11"/>
                  <a:gd name="T5" fmla="*/ 8 h 8"/>
                  <a:gd name="T6" fmla="*/ 3 w 11"/>
                  <a:gd name="T7" fmla="*/ 8 h 8"/>
                  <a:gd name="T8" fmla="*/ 3 w 11"/>
                  <a:gd name="T9" fmla="*/ 8 h 8"/>
                  <a:gd name="T10" fmla="*/ 3 w 11"/>
                  <a:gd name="T11" fmla="*/ 8 h 8"/>
                  <a:gd name="T12" fmla="*/ 7 w 11"/>
                  <a:gd name="T13" fmla="*/ 8 h 8"/>
                  <a:gd name="T14" fmla="*/ 7 w 11"/>
                  <a:gd name="T15" fmla="*/ 8 h 8"/>
                  <a:gd name="T16" fmla="*/ 7 w 11"/>
                  <a:gd name="T17" fmla="*/ 8 h 8"/>
                  <a:gd name="T18" fmla="*/ 11 w 11"/>
                  <a:gd name="T19" fmla="*/ 8 h 8"/>
                  <a:gd name="T20" fmla="*/ 11 w 11"/>
                  <a:gd name="T21" fmla="*/ 8 h 8"/>
                  <a:gd name="T22" fmla="*/ 11 w 11"/>
                  <a:gd name="T23" fmla="*/ 8 h 8"/>
                  <a:gd name="T24" fmla="*/ 11 w 11"/>
                  <a:gd name="T25" fmla="*/ 4 h 8"/>
                  <a:gd name="T26" fmla="*/ 7 w 11"/>
                  <a:gd name="T27" fmla="*/ 4 h 8"/>
                  <a:gd name="T28" fmla="*/ 7 w 11"/>
                  <a:gd name="T29" fmla="*/ 4 h 8"/>
                  <a:gd name="T30" fmla="*/ 7 w 11"/>
                  <a:gd name="T31" fmla="*/ 4 h 8"/>
                  <a:gd name="T32" fmla="*/ 3 w 11"/>
                  <a:gd name="T33" fmla="*/ 4 h 8"/>
                  <a:gd name="T34" fmla="*/ 3 w 11"/>
                  <a:gd name="T35" fmla="*/ 0 h 8"/>
                  <a:gd name="T36" fmla="*/ 0 w 11"/>
                  <a:gd name="T37" fmla="*/ 4 h 8"/>
                  <a:gd name="T38" fmla="*/ 0 w 11"/>
                  <a:gd name="T39" fmla="*/ 4 h 8"/>
                  <a:gd name="T40" fmla="*/ 0 w 11"/>
                  <a:gd name="T41" fmla="*/ 4 h 8"/>
                  <a:gd name="T42" fmla="*/ 0 w 11"/>
                  <a:gd name="T43" fmla="*/ 4 h 8"/>
                  <a:gd name="T44" fmla="*/ 0 w 11"/>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8"/>
                  <a:gd name="T71" fmla="*/ 11 w 11"/>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8">
                    <a:moveTo>
                      <a:pt x="0" y="4"/>
                    </a:moveTo>
                    <a:lnTo>
                      <a:pt x="0" y="4"/>
                    </a:lnTo>
                    <a:lnTo>
                      <a:pt x="0" y="8"/>
                    </a:lnTo>
                    <a:lnTo>
                      <a:pt x="3" y="8"/>
                    </a:lnTo>
                    <a:lnTo>
                      <a:pt x="7" y="8"/>
                    </a:lnTo>
                    <a:lnTo>
                      <a:pt x="11" y="8"/>
                    </a:lnTo>
                    <a:lnTo>
                      <a:pt x="11" y="4"/>
                    </a:lnTo>
                    <a:lnTo>
                      <a:pt x="7" y="4"/>
                    </a:lnTo>
                    <a:lnTo>
                      <a:pt x="3" y="4"/>
                    </a:lnTo>
                    <a:lnTo>
                      <a:pt x="3"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1" name="Freeform 1780"/>
              <p:cNvSpPr>
                <a:spLocks/>
              </p:cNvSpPr>
              <p:nvPr/>
            </p:nvSpPr>
            <p:spPr bwMode="auto">
              <a:xfrm>
                <a:off x="2083" y="3469"/>
                <a:ext cx="7" cy="8"/>
              </a:xfrm>
              <a:custGeom>
                <a:avLst/>
                <a:gdLst>
                  <a:gd name="T0" fmla="*/ 0 w 7"/>
                  <a:gd name="T1" fmla="*/ 4 h 8"/>
                  <a:gd name="T2" fmla="*/ 0 w 7"/>
                  <a:gd name="T3" fmla="*/ 4 h 8"/>
                  <a:gd name="T4" fmla="*/ 0 w 7"/>
                  <a:gd name="T5" fmla="*/ 4 h 8"/>
                  <a:gd name="T6" fmla="*/ 0 w 7"/>
                  <a:gd name="T7" fmla="*/ 4 h 8"/>
                  <a:gd name="T8" fmla="*/ 4 w 7"/>
                  <a:gd name="T9" fmla="*/ 4 h 8"/>
                  <a:gd name="T10" fmla="*/ 4 w 7"/>
                  <a:gd name="T11" fmla="*/ 8 h 8"/>
                  <a:gd name="T12" fmla="*/ 4 w 7"/>
                  <a:gd name="T13" fmla="*/ 8 h 8"/>
                  <a:gd name="T14" fmla="*/ 7 w 7"/>
                  <a:gd name="T15" fmla="*/ 8 h 8"/>
                  <a:gd name="T16" fmla="*/ 7 w 7"/>
                  <a:gd name="T17" fmla="*/ 4 h 8"/>
                  <a:gd name="T18" fmla="*/ 7 w 7"/>
                  <a:gd name="T19" fmla="*/ 4 h 8"/>
                  <a:gd name="T20" fmla="*/ 7 w 7"/>
                  <a:gd name="T21" fmla="*/ 4 h 8"/>
                  <a:gd name="T22" fmla="*/ 7 w 7"/>
                  <a:gd name="T23" fmla="*/ 4 h 8"/>
                  <a:gd name="T24" fmla="*/ 7 w 7"/>
                  <a:gd name="T25" fmla="*/ 4 h 8"/>
                  <a:gd name="T26" fmla="*/ 7 w 7"/>
                  <a:gd name="T27" fmla="*/ 0 h 8"/>
                  <a:gd name="T28" fmla="*/ 7 w 7"/>
                  <a:gd name="T29" fmla="*/ 0 h 8"/>
                  <a:gd name="T30" fmla="*/ 4 w 7"/>
                  <a:gd name="T31" fmla="*/ 0 h 8"/>
                  <a:gd name="T32" fmla="*/ 4 w 7"/>
                  <a:gd name="T33" fmla="*/ 0 h 8"/>
                  <a:gd name="T34" fmla="*/ 0 w 7"/>
                  <a:gd name="T35" fmla="*/ 0 h 8"/>
                  <a:gd name="T36" fmla="*/ 0 w 7"/>
                  <a:gd name="T37" fmla="*/ 0 h 8"/>
                  <a:gd name="T38" fmla="*/ 0 w 7"/>
                  <a:gd name="T39" fmla="*/ 0 h 8"/>
                  <a:gd name="T40" fmla="*/ 0 w 7"/>
                  <a:gd name="T41" fmla="*/ 0 h 8"/>
                  <a:gd name="T42" fmla="*/ 0 w 7"/>
                  <a:gd name="T43" fmla="*/ 0 h 8"/>
                  <a:gd name="T44" fmla="*/ 0 w 7"/>
                  <a:gd name="T45" fmla="*/ 4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8"/>
                  <a:gd name="T71" fmla="*/ 7 w 7"/>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8">
                    <a:moveTo>
                      <a:pt x="0" y="4"/>
                    </a:moveTo>
                    <a:lnTo>
                      <a:pt x="0" y="4"/>
                    </a:lnTo>
                    <a:lnTo>
                      <a:pt x="4" y="4"/>
                    </a:lnTo>
                    <a:lnTo>
                      <a:pt x="4" y="8"/>
                    </a:lnTo>
                    <a:lnTo>
                      <a:pt x="7" y="8"/>
                    </a:lnTo>
                    <a:lnTo>
                      <a:pt x="7" y="4"/>
                    </a:lnTo>
                    <a:lnTo>
                      <a:pt x="7" y="0"/>
                    </a:lnTo>
                    <a:lnTo>
                      <a:pt x="4"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2" name="Freeform 1781"/>
              <p:cNvSpPr>
                <a:spLocks/>
              </p:cNvSpPr>
              <p:nvPr/>
            </p:nvSpPr>
            <p:spPr bwMode="auto">
              <a:xfrm>
                <a:off x="2090" y="3460"/>
                <a:ext cx="12" cy="13"/>
              </a:xfrm>
              <a:custGeom>
                <a:avLst/>
                <a:gdLst>
                  <a:gd name="T0" fmla="*/ 12 w 12"/>
                  <a:gd name="T1" fmla="*/ 9 h 13"/>
                  <a:gd name="T2" fmla="*/ 12 w 12"/>
                  <a:gd name="T3" fmla="*/ 9 h 13"/>
                  <a:gd name="T4" fmla="*/ 12 w 12"/>
                  <a:gd name="T5" fmla="*/ 9 h 13"/>
                  <a:gd name="T6" fmla="*/ 12 w 12"/>
                  <a:gd name="T7" fmla="*/ 9 h 13"/>
                  <a:gd name="T8" fmla="*/ 12 w 12"/>
                  <a:gd name="T9" fmla="*/ 4 h 13"/>
                  <a:gd name="T10" fmla="*/ 12 w 12"/>
                  <a:gd name="T11" fmla="*/ 4 h 13"/>
                  <a:gd name="T12" fmla="*/ 12 w 12"/>
                  <a:gd name="T13" fmla="*/ 4 h 13"/>
                  <a:gd name="T14" fmla="*/ 12 w 12"/>
                  <a:gd name="T15" fmla="*/ 0 h 13"/>
                  <a:gd name="T16" fmla="*/ 8 w 12"/>
                  <a:gd name="T17" fmla="*/ 0 h 13"/>
                  <a:gd name="T18" fmla="*/ 8 w 12"/>
                  <a:gd name="T19" fmla="*/ 0 h 13"/>
                  <a:gd name="T20" fmla="*/ 8 w 12"/>
                  <a:gd name="T21" fmla="*/ 0 h 13"/>
                  <a:gd name="T22" fmla="*/ 8 w 12"/>
                  <a:gd name="T23" fmla="*/ 0 h 13"/>
                  <a:gd name="T24" fmla="*/ 4 w 12"/>
                  <a:gd name="T25" fmla="*/ 0 h 13"/>
                  <a:gd name="T26" fmla="*/ 4 w 12"/>
                  <a:gd name="T27" fmla="*/ 0 h 13"/>
                  <a:gd name="T28" fmla="*/ 4 w 12"/>
                  <a:gd name="T29" fmla="*/ 0 h 13"/>
                  <a:gd name="T30" fmla="*/ 4 w 12"/>
                  <a:gd name="T31" fmla="*/ 0 h 13"/>
                  <a:gd name="T32" fmla="*/ 0 w 12"/>
                  <a:gd name="T33" fmla="*/ 0 h 13"/>
                  <a:gd name="T34" fmla="*/ 0 w 12"/>
                  <a:gd name="T35" fmla="*/ 0 h 13"/>
                  <a:gd name="T36" fmla="*/ 0 w 12"/>
                  <a:gd name="T37" fmla="*/ 0 h 13"/>
                  <a:gd name="T38" fmla="*/ 0 w 12"/>
                  <a:gd name="T39" fmla="*/ 4 h 13"/>
                  <a:gd name="T40" fmla="*/ 0 w 12"/>
                  <a:gd name="T41" fmla="*/ 4 h 13"/>
                  <a:gd name="T42" fmla="*/ 0 w 12"/>
                  <a:gd name="T43" fmla="*/ 9 h 13"/>
                  <a:gd name="T44" fmla="*/ 4 w 12"/>
                  <a:gd name="T45" fmla="*/ 9 h 13"/>
                  <a:gd name="T46" fmla="*/ 4 w 12"/>
                  <a:gd name="T47" fmla="*/ 9 h 13"/>
                  <a:gd name="T48" fmla="*/ 4 w 12"/>
                  <a:gd name="T49" fmla="*/ 13 h 13"/>
                  <a:gd name="T50" fmla="*/ 4 w 12"/>
                  <a:gd name="T51" fmla="*/ 13 h 13"/>
                  <a:gd name="T52" fmla="*/ 8 w 12"/>
                  <a:gd name="T53" fmla="*/ 13 h 13"/>
                  <a:gd name="T54" fmla="*/ 8 w 12"/>
                  <a:gd name="T55" fmla="*/ 13 h 13"/>
                  <a:gd name="T56" fmla="*/ 8 w 12"/>
                  <a:gd name="T57" fmla="*/ 13 h 13"/>
                  <a:gd name="T58" fmla="*/ 8 w 12"/>
                  <a:gd name="T59" fmla="*/ 13 h 13"/>
                  <a:gd name="T60" fmla="*/ 12 w 12"/>
                  <a:gd name="T61" fmla="*/ 9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3"/>
                  <a:gd name="T95" fmla="*/ 12 w 12"/>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3">
                    <a:moveTo>
                      <a:pt x="12" y="9"/>
                    </a:moveTo>
                    <a:lnTo>
                      <a:pt x="12" y="9"/>
                    </a:lnTo>
                    <a:lnTo>
                      <a:pt x="12" y="4"/>
                    </a:lnTo>
                    <a:lnTo>
                      <a:pt x="12" y="0"/>
                    </a:lnTo>
                    <a:lnTo>
                      <a:pt x="8" y="0"/>
                    </a:lnTo>
                    <a:lnTo>
                      <a:pt x="4" y="0"/>
                    </a:lnTo>
                    <a:lnTo>
                      <a:pt x="0" y="0"/>
                    </a:lnTo>
                    <a:lnTo>
                      <a:pt x="0" y="4"/>
                    </a:lnTo>
                    <a:lnTo>
                      <a:pt x="0" y="9"/>
                    </a:lnTo>
                    <a:lnTo>
                      <a:pt x="4" y="9"/>
                    </a:lnTo>
                    <a:lnTo>
                      <a:pt x="4" y="13"/>
                    </a:lnTo>
                    <a:lnTo>
                      <a:pt x="8" y="13"/>
                    </a:lnTo>
                    <a:lnTo>
                      <a:pt x="12" y="9"/>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3" name="Freeform 1782"/>
              <p:cNvSpPr>
                <a:spLocks/>
              </p:cNvSpPr>
              <p:nvPr/>
            </p:nvSpPr>
            <p:spPr bwMode="auto">
              <a:xfrm>
                <a:off x="2102" y="3456"/>
                <a:ext cx="11" cy="13"/>
              </a:xfrm>
              <a:custGeom>
                <a:avLst/>
                <a:gdLst>
                  <a:gd name="T0" fmla="*/ 7 w 11"/>
                  <a:gd name="T1" fmla="*/ 13 h 13"/>
                  <a:gd name="T2" fmla="*/ 7 w 11"/>
                  <a:gd name="T3" fmla="*/ 13 h 13"/>
                  <a:gd name="T4" fmla="*/ 7 w 11"/>
                  <a:gd name="T5" fmla="*/ 8 h 13"/>
                  <a:gd name="T6" fmla="*/ 7 w 11"/>
                  <a:gd name="T7" fmla="*/ 8 h 13"/>
                  <a:gd name="T8" fmla="*/ 11 w 11"/>
                  <a:gd name="T9" fmla="*/ 8 h 13"/>
                  <a:gd name="T10" fmla="*/ 11 w 11"/>
                  <a:gd name="T11" fmla="*/ 8 h 13"/>
                  <a:gd name="T12" fmla="*/ 11 w 11"/>
                  <a:gd name="T13" fmla="*/ 8 h 13"/>
                  <a:gd name="T14" fmla="*/ 11 w 11"/>
                  <a:gd name="T15" fmla="*/ 4 h 13"/>
                  <a:gd name="T16" fmla="*/ 11 w 11"/>
                  <a:gd name="T17" fmla="*/ 4 h 13"/>
                  <a:gd name="T18" fmla="*/ 11 w 11"/>
                  <a:gd name="T19" fmla="*/ 4 h 13"/>
                  <a:gd name="T20" fmla="*/ 11 w 11"/>
                  <a:gd name="T21" fmla="*/ 0 h 13"/>
                  <a:gd name="T22" fmla="*/ 11 w 11"/>
                  <a:gd name="T23" fmla="*/ 0 h 13"/>
                  <a:gd name="T24" fmla="*/ 11 w 11"/>
                  <a:gd name="T25" fmla="*/ 0 h 13"/>
                  <a:gd name="T26" fmla="*/ 11 w 11"/>
                  <a:gd name="T27" fmla="*/ 0 h 13"/>
                  <a:gd name="T28" fmla="*/ 11 w 11"/>
                  <a:gd name="T29" fmla="*/ 0 h 13"/>
                  <a:gd name="T30" fmla="*/ 7 w 11"/>
                  <a:gd name="T31" fmla="*/ 0 h 13"/>
                  <a:gd name="T32" fmla="*/ 7 w 11"/>
                  <a:gd name="T33" fmla="*/ 0 h 13"/>
                  <a:gd name="T34" fmla="*/ 7 w 11"/>
                  <a:gd name="T35" fmla="*/ 0 h 13"/>
                  <a:gd name="T36" fmla="*/ 3 w 11"/>
                  <a:gd name="T37" fmla="*/ 0 h 13"/>
                  <a:gd name="T38" fmla="*/ 3 w 11"/>
                  <a:gd name="T39" fmla="*/ 0 h 13"/>
                  <a:gd name="T40" fmla="*/ 3 w 11"/>
                  <a:gd name="T41" fmla="*/ 0 h 13"/>
                  <a:gd name="T42" fmla="*/ 3 w 11"/>
                  <a:gd name="T43" fmla="*/ 4 h 13"/>
                  <a:gd name="T44" fmla="*/ 0 w 11"/>
                  <a:gd name="T45" fmla="*/ 4 h 13"/>
                  <a:gd name="T46" fmla="*/ 0 w 11"/>
                  <a:gd name="T47" fmla="*/ 8 h 13"/>
                  <a:gd name="T48" fmla="*/ 0 w 11"/>
                  <a:gd name="T49" fmla="*/ 8 h 13"/>
                  <a:gd name="T50" fmla="*/ 0 w 11"/>
                  <a:gd name="T51" fmla="*/ 8 h 13"/>
                  <a:gd name="T52" fmla="*/ 3 w 11"/>
                  <a:gd name="T53" fmla="*/ 8 h 13"/>
                  <a:gd name="T54" fmla="*/ 3 w 11"/>
                  <a:gd name="T55" fmla="*/ 8 h 13"/>
                  <a:gd name="T56" fmla="*/ 3 w 11"/>
                  <a:gd name="T57" fmla="*/ 13 h 13"/>
                  <a:gd name="T58" fmla="*/ 3 w 11"/>
                  <a:gd name="T59" fmla="*/ 13 h 13"/>
                  <a:gd name="T60" fmla="*/ 7 w 11"/>
                  <a:gd name="T61" fmla="*/ 13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
                  <a:gd name="T94" fmla="*/ 0 h 13"/>
                  <a:gd name="T95" fmla="*/ 11 w 11"/>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 h="13">
                    <a:moveTo>
                      <a:pt x="7" y="13"/>
                    </a:moveTo>
                    <a:lnTo>
                      <a:pt x="7" y="13"/>
                    </a:lnTo>
                    <a:lnTo>
                      <a:pt x="7" y="8"/>
                    </a:lnTo>
                    <a:lnTo>
                      <a:pt x="11" y="8"/>
                    </a:lnTo>
                    <a:lnTo>
                      <a:pt x="11" y="4"/>
                    </a:lnTo>
                    <a:lnTo>
                      <a:pt x="11" y="0"/>
                    </a:lnTo>
                    <a:lnTo>
                      <a:pt x="7" y="0"/>
                    </a:lnTo>
                    <a:lnTo>
                      <a:pt x="3" y="0"/>
                    </a:lnTo>
                    <a:lnTo>
                      <a:pt x="3" y="4"/>
                    </a:lnTo>
                    <a:lnTo>
                      <a:pt x="0" y="4"/>
                    </a:lnTo>
                    <a:lnTo>
                      <a:pt x="0" y="8"/>
                    </a:lnTo>
                    <a:lnTo>
                      <a:pt x="3" y="8"/>
                    </a:lnTo>
                    <a:lnTo>
                      <a:pt x="3" y="13"/>
                    </a:lnTo>
                    <a:lnTo>
                      <a:pt x="7" y="13"/>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4" name="Freeform 1783"/>
              <p:cNvSpPr>
                <a:spLocks/>
              </p:cNvSpPr>
              <p:nvPr/>
            </p:nvSpPr>
            <p:spPr bwMode="auto">
              <a:xfrm>
                <a:off x="2120" y="3418"/>
                <a:ext cx="19" cy="17"/>
              </a:xfrm>
              <a:custGeom>
                <a:avLst/>
                <a:gdLst>
                  <a:gd name="T0" fmla="*/ 0 w 19"/>
                  <a:gd name="T1" fmla="*/ 8 h 17"/>
                  <a:gd name="T2" fmla="*/ 0 w 19"/>
                  <a:gd name="T3" fmla="*/ 8 h 17"/>
                  <a:gd name="T4" fmla="*/ 0 w 19"/>
                  <a:gd name="T5" fmla="*/ 12 h 17"/>
                  <a:gd name="T6" fmla="*/ 4 w 19"/>
                  <a:gd name="T7" fmla="*/ 12 h 17"/>
                  <a:gd name="T8" fmla="*/ 4 w 19"/>
                  <a:gd name="T9" fmla="*/ 17 h 17"/>
                  <a:gd name="T10" fmla="*/ 4 w 19"/>
                  <a:gd name="T11" fmla="*/ 17 h 17"/>
                  <a:gd name="T12" fmla="*/ 8 w 19"/>
                  <a:gd name="T13" fmla="*/ 17 h 17"/>
                  <a:gd name="T14" fmla="*/ 8 w 19"/>
                  <a:gd name="T15" fmla="*/ 17 h 17"/>
                  <a:gd name="T16" fmla="*/ 8 w 19"/>
                  <a:gd name="T17" fmla="*/ 17 h 17"/>
                  <a:gd name="T18" fmla="*/ 12 w 19"/>
                  <a:gd name="T19" fmla="*/ 17 h 17"/>
                  <a:gd name="T20" fmla="*/ 12 w 19"/>
                  <a:gd name="T21" fmla="*/ 17 h 17"/>
                  <a:gd name="T22" fmla="*/ 12 w 19"/>
                  <a:gd name="T23" fmla="*/ 17 h 17"/>
                  <a:gd name="T24" fmla="*/ 16 w 19"/>
                  <a:gd name="T25" fmla="*/ 17 h 17"/>
                  <a:gd name="T26" fmla="*/ 16 w 19"/>
                  <a:gd name="T27" fmla="*/ 12 h 17"/>
                  <a:gd name="T28" fmla="*/ 16 w 19"/>
                  <a:gd name="T29" fmla="*/ 12 h 17"/>
                  <a:gd name="T30" fmla="*/ 19 w 19"/>
                  <a:gd name="T31" fmla="*/ 12 h 17"/>
                  <a:gd name="T32" fmla="*/ 19 w 19"/>
                  <a:gd name="T33" fmla="*/ 12 h 17"/>
                  <a:gd name="T34" fmla="*/ 19 w 19"/>
                  <a:gd name="T35" fmla="*/ 8 h 17"/>
                  <a:gd name="T36" fmla="*/ 19 w 19"/>
                  <a:gd name="T37" fmla="*/ 8 h 17"/>
                  <a:gd name="T38" fmla="*/ 16 w 19"/>
                  <a:gd name="T39" fmla="*/ 8 h 17"/>
                  <a:gd name="T40" fmla="*/ 16 w 19"/>
                  <a:gd name="T41" fmla="*/ 8 h 17"/>
                  <a:gd name="T42" fmla="*/ 16 w 19"/>
                  <a:gd name="T43" fmla="*/ 4 h 17"/>
                  <a:gd name="T44" fmla="*/ 16 w 19"/>
                  <a:gd name="T45" fmla="*/ 4 h 17"/>
                  <a:gd name="T46" fmla="*/ 12 w 19"/>
                  <a:gd name="T47" fmla="*/ 4 h 17"/>
                  <a:gd name="T48" fmla="*/ 12 w 19"/>
                  <a:gd name="T49" fmla="*/ 4 h 17"/>
                  <a:gd name="T50" fmla="*/ 8 w 19"/>
                  <a:gd name="T51" fmla="*/ 4 h 17"/>
                  <a:gd name="T52" fmla="*/ 8 w 19"/>
                  <a:gd name="T53" fmla="*/ 0 h 17"/>
                  <a:gd name="T54" fmla="*/ 8 w 19"/>
                  <a:gd name="T55" fmla="*/ 0 h 17"/>
                  <a:gd name="T56" fmla="*/ 4 w 19"/>
                  <a:gd name="T57" fmla="*/ 4 h 17"/>
                  <a:gd name="T58" fmla="*/ 4 w 19"/>
                  <a:gd name="T59" fmla="*/ 4 h 17"/>
                  <a:gd name="T60" fmla="*/ 0 w 19"/>
                  <a:gd name="T61" fmla="*/ 4 h 17"/>
                  <a:gd name="T62" fmla="*/ 0 w 19"/>
                  <a:gd name="T63" fmla="*/ 4 h 17"/>
                  <a:gd name="T64" fmla="*/ 0 w 19"/>
                  <a:gd name="T65" fmla="*/ 4 h 17"/>
                  <a:gd name="T66" fmla="*/ 0 w 19"/>
                  <a:gd name="T67" fmla="*/ 8 h 17"/>
                  <a:gd name="T68" fmla="*/ 0 w 19"/>
                  <a:gd name="T69" fmla="*/ 8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7"/>
                  <a:gd name="T107" fmla="*/ 19 w 19"/>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7">
                    <a:moveTo>
                      <a:pt x="0" y="8"/>
                    </a:moveTo>
                    <a:lnTo>
                      <a:pt x="0" y="8"/>
                    </a:lnTo>
                    <a:lnTo>
                      <a:pt x="0" y="12"/>
                    </a:lnTo>
                    <a:lnTo>
                      <a:pt x="4" y="12"/>
                    </a:lnTo>
                    <a:lnTo>
                      <a:pt x="4" y="17"/>
                    </a:lnTo>
                    <a:lnTo>
                      <a:pt x="8" y="17"/>
                    </a:lnTo>
                    <a:lnTo>
                      <a:pt x="12" y="17"/>
                    </a:lnTo>
                    <a:lnTo>
                      <a:pt x="16" y="17"/>
                    </a:lnTo>
                    <a:lnTo>
                      <a:pt x="16" y="12"/>
                    </a:lnTo>
                    <a:lnTo>
                      <a:pt x="19" y="12"/>
                    </a:lnTo>
                    <a:lnTo>
                      <a:pt x="19" y="8"/>
                    </a:lnTo>
                    <a:lnTo>
                      <a:pt x="16" y="8"/>
                    </a:lnTo>
                    <a:lnTo>
                      <a:pt x="16" y="4"/>
                    </a:lnTo>
                    <a:lnTo>
                      <a:pt x="12" y="4"/>
                    </a:lnTo>
                    <a:lnTo>
                      <a:pt x="8" y="4"/>
                    </a:lnTo>
                    <a:lnTo>
                      <a:pt x="8" y="0"/>
                    </a:lnTo>
                    <a:lnTo>
                      <a:pt x="4" y="4"/>
                    </a:lnTo>
                    <a:lnTo>
                      <a:pt x="0" y="4"/>
                    </a:lnTo>
                    <a:lnTo>
                      <a:pt x="0" y="8"/>
                    </a:lnTo>
                    <a:close/>
                  </a:path>
                </a:pathLst>
              </a:custGeom>
              <a:solidFill>
                <a:srgbClr val="11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5" name="Freeform 1784"/>
              <p:cNvSpPr>
                <a:spLocks/>
              </p:cNvSpPr>
              <p:nvPr/>
            </p:nvSpPr>
            <p:spPr bwMode="auto">
              <a:xfrm>
                <a:off x="2117" y="3452"/>
                <a:ext cx="15" cy="12"/>
              </a:xfrm>
              <a:custGeom>
                <a:avLst/>
                <a:gdLst>
                  <a:gd name="T0" fmla="*/ 0 w 15"/>
                  <a:gd name="T1" fmla="*/ 4 h 12"/>
                  <a:gd name="T2" fmla="*/ 0 w 15"/>
                  <a:gd name="T3" fmla="*/ 4 h 12"/>
                  <a:gd name="T4" fmla="*/ 0 w 15"/>
                  <a:gd name="T5" fmla="*/ 8 h 12"/>
                  <a:gd name="T6" fmla="*/ 0 w 15"/>
                  <a:gd name="T7" fmla="*/ 8 h 12"/>
                  <a:gd name="T8" fmla="*/ 0 w 15"/>
                  <a:gd name="T9" fmla="*/ 12 h 12"/>
                  <a:gd name="T10" fmla="*/ 3 w 15"/>
                  <a:gd name="T11" fmla="*/ 12 h 12"/>
                  <a:gd name="T12" fmla="*/ 3 w 15"/>
                  <a:gd name="T13" fmla="*/ 12 h 12"/>
                  <a:gd name="T14" fmla="*/ 3 w 15"/>
                  <a:gd name="T15" fmla="*/ 12 h 12"/>
                  <a:gd name="T16" fmla="*/ 7 w 15"/>
                  <a:gd name="T17" fmla="*/ 12 h 12"/>
                  <a:gd name="T18" fmla="*/ 7 w 15"/>
                  <a:gd name="T19" fmla="*/ 12 h 12"/>
                  <a:gd name="T20" fmla="*/ 11 w 15"/>
                  <a:gd name="T21" fmla="*/ 12 h 12"/>
                  <a:gd name="T22" fmla="*/ 11 w 15"/>
                  <a:gd name="T23" fmla="*/ 12 h 12"/>
                  <a:gd name="T24" fmla="*/ 11 w 15"/>
                  <a:gd name="T25" fmla="*/ 12 h 12"/>
                  <a:gd name="T26" fmla="*/ 15 w 15"/>
                  <a:gd name="T27" fmla="*/ 12 h 12"/>
                  <a:gd name="T28" fmla="*/ 15 w 15"/>
                  <a:gd name="T29" fmla="*/ 8 h 12"/>
                  <a:gd name="T30" fmla="*/ 15 w 15"/>
                  <a:gd name="T31" fmla="*/ 8 h 12"/>
                  <a:gd name="T32" fmla="*/ 15 w 15"/>
                  <a:gd name="T33" fmla="*/ 8 h 12"/>
                  <a:gd name="T34" fmla="*/ 15 w 15"/>
                  <a:gd name="T35" fmla="*/ 4 h 12"/>
                  <a:gd name="T36" fmla="*/ 15 w 15"/>
                  <a:gd name="T37" fmla="*/ 4 h 12"/>
                  <a:gd name="T38" fmla="*/ 15 w 15"/>
                  <a:gd name="T39" fmla="*/ 4 h 12"/>
                  <a:gd name="T40" fmla="*/ 11 w 15"/>
                  <a:gd name="T41" fmla="*/ 4 h 12"/>
                  <a:gd name="T42" fmla="*/ 11 w 15"/>
                  <a:gd name="T43" fmla="*/ 0 h 12"/>
                  <a:gd name="T44" fmla="*/ 11 w 15"/>
                  <a:gd name="T45" fmla="*/ 0 h 12"/>
                  <a:gd name="T46" fmla="*/ 7 w 15"/>
                  <a:gd name="T47" fmla="*/ 0 h 12"/>
                  <a:gd name="T48" fmla="*/ 3 w 15"/>
                  <a:gd name="T49" fmla="*/ 0 h 12"/>
                  <a:gd name="T50" fmla="*/ 3 w 15"/>
                  <a:gd name="T51" fmla="*/ 0 h 12"/>
                  <a:gd name="T52" fmla="*/ 3 w 15"/>
                  <a:gd name="T53" fmla="*/ 0 h 12"/>
                  <a:gd name="T54" fmla="*/ 0 w 15"/>
                  <a:gd name="T55" fmla="*/ 0 h 12"/>
                  <a:gd name="T56" fmla="*/ 0 w 15"/>
                  <a:gd name="T57" fmla="*/ 0 h 12"/>
                  <a:gd name="T58" fmla="*/ 0 w 15"/>
                  <a:gd name="T59" fmla="*/ 4 h 12"/>
                  <a:gd name="T60" fmla="*/ 0 w 15"/>
                  <a:gd name="T61" fmla="*/ 4 h 12"/>
                  <a:gd name="T62" fmla="*/ 0 w 15"/>
                  <a:gd name="T63" fmla="*/ 4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2"/>
                  <a:gd name="T98" fmla="*/ 15 w 1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2">
                    <a:moveTo>
                      <a:pt x="0" y="4"/>
                    </a:moveTo>
                    <a:lnTo>
                      <a:pt x="0" y="4"/>
                    </a:lnTo>
                    <a:lnTo>
                      <a:pt x="0" y="8"/>
                    </a:lnTo>
                    <a:lnTo>
                      <a:pt x="0" y="12"/>
                    </a:lnTo>
                    <a:lnTo>
                      <a:pt x="3" y="12"/>
                    </a:lnTo>
                    <a:lnTo>
                      <a:pt x="7" y="12"/>
                    </a:lnTo>
                    <a:lnTo>
                      <a:pt x="11" y="12"/>
                    </a:lnTo>
                    <a:lnTo>
                      <a:pt x="15" y="12"/>
                    </a:lnTo>
                    <a:lnTo>
                      <a:pt x="15" y="8"/>
                    </a:lnTo>
                    <a:lnTo>
                      <a:pt x="15" y="4"/>
                    </a:lnTo>
                    <a:lnTo>
                      <a:pt x="11" y="4"/>
                    </a:lnTo>
                    <a:lnTo>
                      <a:pt x="11" y="0"/>
                    </a:lnTo>
                    <a:lnTo>
                      <a:pt x="7" y="0"/>
                    </a:lnTo>
                    <a:lnTo>
                      <a:pt x="3" y="0"/>
                    </a:lnTo>
                    <a:lnTo>
                      <a:pt x="0" y="0"/>
                    </a:lnTo>
                    <a:lnTo>
                      <a:pt x="0" y="4"/>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6" name="Freeform 1785"/>
              <p:cNvSpPr>
                <a:spLocks/>
              </p:cNvSpPr>
              <p:nvPr/>
            </p:nvSpPr>
            <p:spPr bwMode="auto">
              <a:xfrm>
                <a:off x="2132" y="3447"/>
                <a:ext cx="15" cy="13"/>
              </a:xfrm>
              <a:custGeom>
                <a:avLst/>
                <a:gdLst>
                  <a:gd name="T0" fmla="*/ 0 w 15"/>
                  <a:gd name="T1" fmla="*/ 5 h 13"/>
                  <a:gd name="T2" fmla="*/ 0 w 15"/>
                  <a:gd name="T3" fmla="*/ 5 h 13"/>
                  <a:gd name="T4" fmla="*/ 0 w 15"/>
                  <a:gd name="T5" fmla="*/ 9 h 13"/>
                  <a:gd name="T6" fmla="*/ 0 w 15"/>
                  <a:gd name="T7" fmla="*/ 9 h 13"/>
                  <a:gd name="T8" fmla="*/ 4 w 15"/>
                  <a:gd name="T9" fmla="*/ 13 h 13"/>
                  <a:gd name="T10" fmla="*/ 4 w 15"/>
                  <a:gd name="T11" fmla="*/ 13 h 13"/>
                  <a:gd name="T12" fmla="*/ 4 w 15"/>
                  <a:gd name="T13" fmla="*/ 13 h 13"/>
                  <a:gd name="T14" fmla="*/ 7 w 15"/>
                  <a:gd name="T15" fmla="*/ 13 h 13"/>
                  <a:gd name="T16" fmla="*/ 7 w 15"/>
                  <a:gd name="T17" fmla="*/ 13 h 13"/>
                  <a:gd name="T18" fmla="*/ 11 w 15"/>
                  <a:gd name="T19" fmla="*/ 13 h 13"/>
                  <a:gd name="T20" fmla="*/ 11 w 15"/>
                  <a:gd name="T21" fmla="*/ 13 h 13"/>
                  <a:gd name="T22" fmla="*/ 11 w 15"/>
                  <a:gd name="T23" fmla="*/ 13 h 13"/>
                  <a:gd name="T24" fmla="*/ 15 w 15"/>
                  <a:gd name="T25" fmla="*/ 13 h 13"/>
                  <a:gd name="T26" fmla="*/ 15 w 15"/>
                  <a:gd name="T27" fmla="*/ 13 h 13"/>
                  <a:gd name="T28" fmla="*/ 15 w 15"/>
                  <a:gd name="T29" fmla="*/ 9 h 13"/>
                  <a:gd name="T30" fmla="*/ 15 w 15"/>
                  <a:gd name="T31" fmla="*/ 9 h 13"/>
                  <a:gd name="T32" fmla="*/ 15 w 15"/>
                  <a:gd name="T33" fmla="*/ 9 h 13"/>
                  <a:gd name="T34" fmla="*/ 15 w 15"/>
                  <a:gd name="T35" fmla="*/ 5 h 13"/>
                  <a:gd name="T36" fmla="*/ 15 w 15"/>
                  <a:gd name="T37" fmla="*/ 5 h 13"/>
                  <a:gd name="T38" fmla="*/ 15 w 15"/>
                  <a:gd name="T39" fmla="*/ 5 h 13"/>
                  <a:gd name="T40" fmla="*/ 15 w 15"/>
                  <a:gd name="T41" fmla="*/ 5 h 13"/>
                  <a:gd name="T42" fmla="*/ 15 w 15"/>
                  <a:gd name="T43" fmla="*/ 0 h 13"/>
                  <a:gd name="T44" fmla="*/ 11 w 15"/>
                  <a:gd name="T45" fmla="*/ 0 h 13"/>
                  <a:gd name="T46" fmla="*/ 7 w 15"/>
                  <a:gd name="T47" fmla="*/ 0 h 13"/>
                  <a:gd name="T48" fmla="*/ 7 w 15"/>
                  <a:gd name="T49" fmla="*/ 0 h 13"/>
                  <a:gd name="T50" fmla="*/ 4 w 15"/>
                  <a:gd name="T51" fmla="*/ 0 h 13"/>
                  <a:gd name="T52" fmla="*/ 4 w 15"/>
                  <a:gd name="T53" fmla="*/ 0 h 13"/>
                  <a:gd name="T54" fmla="*/ 4 w 15"/>
                  <a:gd name="T55" fmla="*/ 0 h 13"/>
                  <a:gd name="T56" fmla="*/ 4 w 15"/>
                  <a:gd name="T57" fmla="*/ 5 h 13"/>
                  <a:gd name="T58" fmla="*/ 0 w 15"/>
                  <a:gd name="T59" fmla="*/ 5 h 13"/>
                  <a:gd name="T60" fmla="*/ 0 w 15"/>
                  <a:gd name="T61" fmla="*/ 5 h 13"/>
                  <a:gd name="T62" fmla="*/ 0 w 15"/>
                  <a:gd name="T63" fmla="*/ 5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3"/>
                  <a:gd name="T98" fmla="*/ 15 w 1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3">
                    <a:moveTo>
                      <a:pt x="0" y="5"/>
                    </a:moveTo>
                    <a:lnTo>
                      <a:pt x="0" y="5"/>
                    </a:lnTo>
                    <a:lnTo>
                      <a:pt x="0" y="9"/>
                    </a:lnTo>
                    <a:lnTo>
                      <a:pt x="4" y="13"/>
                    </a:lnTo>
                    <a:lnTo>
                      <a:pt x="7" y="13"/>
                    </a:lnTo>
                    <a:lnTo>
                      <a:pt x="11" y="13"/>
                    </a:lnTo>
                    <a:lnTo>
                      <a:pt x="15" y="13"/>
                    </a:lnTo>
                    <a:lnTo>
                      <a:pt x="15" y="9"/>
                    </a:lnTo>
                    <a:lnTo>
                      <a:pt x="15" y="5"/>
                    </a:lnTo>
                    <a:lnTo>
                      <a:pt x="15" y="0"/>
                    </a:lnTo>
                    <a:lnTo>
                      <a:pt x="11" y="0"/>
                    </a:lnTo>
                    <a:lnTo>
                      <a:pt x="7" y="0"/>
                    </a:lnTo>
                    <a:lnTo>
                      <a:pt x="4" y="0"/>
                    </a:lnTo>
                    <a:lnTo>
                      <a:pt x="4" y="5"/>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27" name="Freeform 1786"/>
              <p:cNvSpPr>
                <a:spLocks/>
              </p:cNvSpPr>
              <p:nvPr/>
            </p:nvSpPr>
            <p:spPr bwMode="auto">
              <a:xfrm>
                <a:off x="1691" y="3104"/>
                <a:ext cx="535" cy="551"/>
              </a:xfrm>
              <a:custGeom>
                <a:avLst/>
                <a:gdLst>
                  <a:gd name="T0" fmla="*/ 0 w 535"/>
                  <a:gd name="T1" fmla="*/ 0 h 551"/>
                  <a:gd name="T2" fmla="*/ 0 w 535"/>
                  <a:gd name="T3" fmla="*/ 8 h 551"/>
                  <a:gd name="T4" fmla="*/ 3 w 535"/>
                  <a:gd name="T5" fmla="*/ 12 h 551"/>
                  <a:gd name="T6" fmla="*/ 11 w 535"/>
                  <a:gd name="T7" fmla="*/ 21 h 551"/>
                  <a:gd name="T8" fmla="*/ 15 w 535"/>
                  <a:gd name="T9" fmla="*/ 29 h 551"/>
                  <a:gd name="T10" fmla="*/ 18 w 535"/>
                  <a:gd name="T11" fmla="*/ 34 h 551"/>
                  <a:gd name="T12" fmla="*/ 22 w 535"/>
                  <a:gd name="T13" fmla="*/ 42 h 551"/>
                  <a:gd name="T14" fmla="*/ 30 w 535"/>
                  <a:gd name="T15" fmla="*/ 51 h 551"/>
                  <a:gd name="T16" fmla="*/ 34 w 535"/>
                  <a:gd name="T17" fmla="*/ 55 h 551"/>
                  <a:gd name="T18" fmla="*/ 41 w 535"/>
                  <a:gd name="T19" fmla="*/ 63 h 551"/>
                  <a:gd name="T20" fmla="*/ 45 w 535"/>
                  <a:gd name="T21" fmla="*/ 72 h 551"/>
                  <a:gd name="T22" fmla="*/ 60 w 535"/>
                  <a:gd name="T23" fmla="*/ 85 h 551"/>
                  <a:gd name="T24" fmla="*/ 71 w 535"/>
                  <a:gd name="T25" fmla="*/ 97 h 551"/>
                  <a:gd name="T26" fmla="*/ 83 w 535"/>
                  <a:gd name="T27" fmla="*/ 110 h 551"/>
                  <a:gd name="T28" fmla="*/ 94 w 535"/>
                  <a:gd name="T29" fmla="*/ 118 h 551"/>
                  <a:gd name="T30" fmla="*/ 105 w 535"/>
                  <a:gd name="T31" fmla="*/ 127 h 551"/>
                  <a:gd name="T32" fmla="*/ 116 w 535"/>
                  <a:gd name="T33" fmla="*/ 135 h 551"/>
                  <a:gd name="T34" fmla="*/ 124 w 535"/>
                  <a:gd name="T35" fmla="*/ 144 h 551"/>
                  <a:gd name="T36" fmla="*/ 139 w 535"/>
                  <a:gd name="T37" fmla="*/ 157 h 551"/>
                  <a:gd name="T38" fmla="*/ 143 w 535"/>
                  <a:gd name="T39" fmla="*/ 161 h 551"/>
                  <a:gd name="T40" fmla="*/ 158 w 535"/>
                  <a:gd name="T41" fmla="*/ 174 h 551"/>
                  <a:gd name="T42" fmla="*/ 173 w 535"/>
                  <a:gd name="T43" fmla="*/ 186 h 551"/>
                  <a:gd name="T44" fmla="*/ 196 w 535"/>
                  <a:gd name="T45" fmla="*/ 203 h 551"/>
                  <a:gd name="T46" fmla="*/ 207 w 535"/>
                  <a:gd name="T47" fmla="*/ 216 h 551"/>
                  <a:gd name="T48" fmla="*/ 218 w 535"/>
                  <a:gd name="T49" fmla="*/ 225 h 551"/>
                  <a:gd name="T50" fmla="*/ 226 w 535"/>
                  <a:gd name="T51" fmla="*/ 233 h 551"/>
                  <a:gd name="T52" fmla="*/ 237 w 535"/>
                  <a:gd name="T53" fmla="*/ 241 h 551"/>
                  <a:gd name="T54" fmla="*/ 248 w 535"/>
                  <a:gd name="T55" fmla="*/ 250 h 551"/>
                  <a:gd name="T56" fmla="*/ 256 w 535"/>
                  <a:gd name="T57" fmla="*/ 263 h 551"/>
                  <a:gd name="T58" fmla="*/ 267 w 535"/>
                  <a:gd name="T59" fmla="*/ 271 h 551"/>
                  <a:gd name="T60" fmla="*/ 275 w 535"/>
                  <a:gd name="T61" fmla="*/ 284 h 551"/>
                  <a:gd name="T62" fmla="*/ 286 w 535"/>
                  <a:gd name="T63" fmla="*/ 301 h 551"/>
                  <a:gd name="T64" fmla="*/ 294 w 535"/>
                  <a:gd name="T65" fmla="*/ 309 h 551"/>
                  <a:gd name="T66" fmla="*/ 298 w 535"/>
                  <a:gd name="T67" fmla="*/ 318 h 551"/>
                  <a:gd name="T68" fmla="*/ 313 w 535"/>
                  <a:gd name="T69" fmla="*/ 335 h 551"/>
                  <a:gd name="T70" fmla="*/ 324 w 535"/>
                  <a:gd name="T71" fmla="*/ 356 h 551"/>
                  <a:gd name="T72" fmla="*/ 328 w 535"/>
                  <a:gd name="T73" fmla="*/ 365 h 551"/>
                  <a:gd name="T74" fmla="*/ 331 w 535"/>
                  <a:gd name="T75" fmla="*/ 373 h 551"/>
                  <a:gd name="T76" fmla="*/ 339 w 535"/>
                  <a:gd name="T77" fmla="*/ 377 h 551"/>
                  <a:gd name="T78" fmla="*/ 343 w 535"/>
                  <a:gd name="T79" fmla="*/ 386 h 551"/>
                  <a:gd name="T80" fmla="*/ 350 w 535"/>
                  <a:gd name="T81" fmla="*/ 394 h 551"/>
                  <a:gd name="T82" fmla="*/ 358 w 535"/>
                  <a:gd name="T83" fmla="*/ 398 h 551"/>
                  <a:gd name="T84" fmla="*/ 365 w 535"/>
                  <a:gd name="T85" fmla="*/ 407 h 551"/>
                  <a:gd name="T86" fmla="*/ 373 w 535"/>
                  <a:gd name="T87" fmla="*/ 415 h 551"/>
                  <a:gd name="T88" fmla="*/ 392 w 535"/>
                  <a:gd name="T89" fmla="*/ 432 h 551"/>
                  <a:gd name="T90" fmla="*/ 407 w 535"/>
                  <a:gd name="T91" fmla="*/ 449 h 551"/>
                  <a:gd name="T92" fmla="*/ 426 w 535"/>
                  <a:gd name="T93" fmla="*/ 462 h 551"/>
                  <a:gd name="T94" fmla="*/ 445 w 535"/>
                  <a:gd name="T95" fmla="*/ 479 h 551"/>
                  <a:gd name="T96" fmla="*/ 463 w 535"/>
                  <a:gd name="T97" fmla="*/ 492 h 551"/>
                  <a:gd name="T98" fmla="*/ 479 w 535"/>
                  <a:gd name="T99" fmla="*/ 509 h 551"/>
                  <a:gd name="T100" fmla="*/ 494 w 535"/>
                  <a:gd name="T101" fmla="*/ 517 h 551"/>
                  <a:gd name="T102" fmla="*/ 509 w 535"/>
                  <a:gd name="T103" fmla="*/ 530 h 551"/>
                  <a:gd name="T104" fmla="*/ 528 w 535"/>
                  <a:gd name="T105" fmla="*/ 547 h 551"/>
                  <a:gd name="T106" fmla="*/ 535 w 535"/>
                  <a:gd name="T107" fmla="*/ 551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5"/>
                  <a:gd name="T163" fmla="*/ 0 h 551"/>
                  <a:gd name="T164" fmla="*/ 535 w 535"/>
                  <a:gd name="T165" fmla="*/ 551 h 5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5" h="551">
                    <a:moveTo>
                      <a:pt x="0" y="0"/>
                    </a:moveTo>
                    <a:lnTo>
                      <a:pt x="0" y="8"/>
                    </a:lnTo>
                    <a:lnTo>
                      <a:pt x="3" y="12"/>
                    </a:lnTo>
                    <a:lnTo>
                      <a:pt x="11" y="21"/>
                    </a:lnTo>
                    <a:lnTo>
                      <a:pt x="15" y="29"/>
                    </a:lnTo>
                    <a:lnTo>
                      <a:pt x="18" y="34"/>
                    </a:lnTo>
                    <a:lnTo>
                      <a:pt x="22" y="42"/>
                    </a:lnTo>
                    <a:lnTo>
                      <a:pt x="30" y="51"/>
                    </a:lnTo>
                    <a:lnTo>
                      <a:pt x="34" y="55"/>
                    </a:lnTo>
                    <a:lnTo>
                      <a:pt x="41" y="63"/>
                    </a:lnTo>
                    <a:lnTo>
                      <a:pt x="45" y="72"/>
                    </a:lnTo>
                    <a:lnTo>
                      <a:pt x="60" y="85"/>
                    </a:lnTo>
                    <a:lnTo>
                      <a:pt x="71" y="97"/>
                    </a:lnTo>
                    <a:lnTo>
                      <a:pt x="83" y="110"/>
                    </a:lnTo>
                    <a:lnTo>
                      <a:pt x="94" y="118"/>
                    </a:lnTo>
                    <a:lnTo>
                      <a:pt x="105" y="127"/>
                    </a:lnTo>
                    <a:lnTo>
                      <a:pt x="116" y="135"/>
                    </a:lnTo>
                    <a:lnTo>
                      <a:pt x="124" y="144"/>
                    </a:lnTo>
                    <a:lnTo>
                      <a:pt x="139" y="157"/>
                    </a:lnTo>
                    <a:lnTo>
                      <a:pt x="143" y="161"/>
                    </a:lnTo>
                    <a:lnTo>
                      <a:pt x="158" y="174"/>
                    </a:lnTo>
                    <a:lnTo>
                      <a:pt x="173" y="186"/>
                    </a:lnTo>
                    <a:lnTo>
                      <a:pt x="196" y="203"/>
                    </a:lnTo>
                    <a:lnTo>
                      <a:pt x="207" y="216"/>
                    </a:lnTo>
                    <a:lnTo>
                      <a:pt x="218" y="225"/>
                    </a:lnTo>
                    <a:lnTo>
                      <a:pt x="226" y="233"/>
                    </a:lnTo>
                    <a:lnTo>
                      <a:pt x="237" y="241"/>
                    </a:lnTo>
                    <a:lnTo>
                      <a:pt x="248" y="250"/>
                    </a:lnTo>
                    <a:lnTo>
                      <a:pt x="256" y="263"/>
                    </a:lnTo>
                    <a:lnTo>
                      <a:pt x="267" y="271"/>
                    </a:lnTo>
                    <a:lnTo>
                      <a:pt x="275" y="284"/>
                    </a:lnTo>
                    <a:lnTo>
                      <a:pt x="286" y="301"/>
                    </a:lnTo>
                    <a:lnTo>
                      <a:pt x="294" y="309"/>
                    </a:lnTo>
                    <a:lnTo>
                      <a:pt x="298" y="318"/>
                    </a:lnTo>
                    <a:lnTo>
                      <a:pt x="313" y="335"/>
                    </a:lnTo>
                    <a:lnTo>
                      <a:pt x="324" y="356"/>
                    </a:lnTo>
                    <a:lnTo>
                      <a:pt x="328" y="365"/>
                    </a:lnTo>
                    <a:lnTo>
                      <a:pt x="331" y="373"/>
                    </a:lnTo>
                    <a:lnTo>
                      <a:pt x="339" y="377"/>
                    </a:lnTo>
                    <a:lnTo>
                      <a:pt x="343" y="386"/>
                    </a:lnTo>
                    <a:lnTo>
                      <a:pt x="350" y="394"/>
                    </a:lnTo>
                    <a:lnTo>
                      <a:pt x="358" y="398"/>
                    </a:lnTo>
                    <a:lnTo>
                      <a:pt x="365" y="407"/>
                    </a:lnTo>
                    <a:lnTo>
                      <a:pt x="373" y="415"/>
                    </a:lnTo>
                    <a:lnTo>
                      <a:pt x="392" y="432"/>
                    </a:lnTo>
                    <a:lnTo>
                      <a:pt x="407" y="449"/>
                    </a:lnTo>
                    <a:lnTo>
                      <a:pt x="426" y="462"/>
                    </a:lnTo>
                    <a:lnTo>
                      <a:pt x="445" y="479"/>
                    </a:lnTo>
                    <a:lnTo>
                      <a:pt x="463" y="492"/>
                    </a:lnTo>
                    <a:lnTo>
                      <a:pt x="479" y="509"/>
                    </a:lnTo>
                    <a:lnTo>
                      <a:pt x="494" y="517"/>
                    </a:lnTo>
                    <a:lnTo>
                      <a:pt x="509" y="530"/>
                    </a:lnTo>
                    <a:lnTo>
                      <a:pt x="528" y="547"/>
                    </a:lnTo>
                    <a:lnTo>
                      <a:pt x="535" y="55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128" name="Freeform 1787"/>
              <p:cNvSpPr>
                <a:spLocks/>
              </p:cNvSpPr>
              <p:nvPr/>
            </p:nvSpPr>
            <p:spPr bwMode="auto">
              <a:xfrm>
                <a:off x="1906" y="3316"/>
                <a:ext cx="11" cy="8"/>
              </a:xfrm>
              <a:custGeom>
                <a:avLst/>
                <a:gdLst>
                  <a:gd name="T0" fmla="*/ 0 w 11"/>
                  <a:gd name="T1" fmla="*/ 4 h 8"/>
                  <a:gd name="T2" fmla="*/ 0 w 11"/>
                  <a:gd name="T3" fmla="*/ 0 h 8"/>
                  <a:gd name="T4" fmla="*/ 11 w 11"/>
                  <a:gd name="T5" fmla="*/ 4 h 8"/>
                  <a:gd name="T6" fmla="*/ 7 w 11"/>
                  <a:gd name="T7" fmla="*/ 8 h 8"/>
                  <a:gd name="T8" fmla="*/ 0 w 11"/>
                  <a:gd name="T9" fmla="*/ 4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0" y="4"/>
                    </a:moveTo>
                    <a:lnTo>
                      <a:pt x="0" y="0"/>
                    </a:lnTo>
                    <a:lnTo>
                      <a:pt x="11" y="4"/>
                    </a:lnTo>
                    <a:lnTo>
                      <a:pt x="7" y="8"/>
                    </a:lnTo>
                    <a:lnTo>
                      <a:pt x="0" y="4"/>
                    </a:lnTo>
                    <a:close/>
                  </a:path>
                </a:pathLst>
              </a:custGeom>
              <a:solidFill>
                <a:srgbClr val="E62324"/>
              </a:solidFill>
              <a:ln w="6350">
                <a:solidFill>
                  <a:srgbClr val="E62324"/>
                </a:solidFill>
                <a:round/>
                <a:headEnd/>
                <a:tailEnd/>
              </a:ln>
            </p:spPr>
            <p:txBody>
              <a:bodyPr/>
              <a:lstStyle/>
              <a:p>
                <a:endParaRPr lang="fa-IR"/>
              </a:p>
            </p:txBody>
          </p:sp>
          <p:sp>
            <p:nvSpPr>
              <p:cNvPr id="1129" name="Freeform 1788"/>
              <p:cNvSpPr>
                <a:spLocks/>
              </p:cNvSpPr>
              <p:nvPr/>
            </p:nvSpPr>
            <p:spPr bwMode="auto">
              <a:xfrm>
                <a:off x="1770" y="3214"/>
                <a:ext cx="11" cy="13"/>
              </a:xfrm>
              <a:custGeom>
                <a:avLst/>
                <a:gdLst>
                  <a:gd name="T0" fmla="*/ 0 w 11"/>
                  <a:gd name="T1" fmla="*/ 4 h 13"/>
                  <a:gd name="T2" fmla="*/ 4 w 11"/>
                  <a:gd name="T3" fmla="*/ 0 h 13"/>
                  <a:gd name="T4" fmla="*/ 11 w 11"/>
                  <a:gd name="T5" fmla="*/ 8 h 13"/>
                  <a:gd name="T6" fmla="*/ 11 w 11"/>
                  <a:gd name="T7" fmla="*/ 13 h 13"/>
                  <a:gd name="T8" fmla="*/ 0 w 11"/>
                  <a:gd name="T9" fmla="*/ 4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0" y="4"/>
                    </a:moveTo>
                    <a:lnTo>
                      <a:pt x="4" y="0"/>
                    </a:lnTo>
                    <a:lnTo>
                      <a:pt x="11" y="8"/>
                    </a:lnTo>
                    <a:lnTo>
                      <a:pt x="11" y="13"/>
                    </a:lnTo>
                    <a:lnTo>
                      <a:pt x="0" y="4"/>
                    </a:lnTo>
                    <a:close/>
                  </a:path>
                </a:pathLst>
              </a:custGeom>
              <a:solidFill>
                <a:srgbClr val="00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0" name="Freeform 1789"/>
              <p:cNvSpPr>
                <a:spLocks/>
              </p:cNvSpPr>
              <p:nvPr/>
            </p:nvSpPr>
            <p:spPr bwMode="auto">
              <a:xfrm>
                <a:off x="2083" y="3549"/>
                <a:ext cx="22" cy="21"/>
              </a:xfrm>
              <a:custGeom>
                <a:avLst/>
                <a:gdLst>
                  <a:gd name="T0" fmla="*/ 0 w 22"/>
                  <a:gd name="T1" fmla="*/ 4 h 21"/>
                  <a:gd name="T2" fmla="*/ 7 w 22"/>
                  <a:gd name="T3" fmla="*/ 0 h 21"/>
                  <a:gd name="T4" fmla="*/ 22 w 22"/>
                  <a:gd name="T5" fmla="*/ 13 h 21"/>
                  <a:gd name="T6" fmla="*/ 15 w 22"/>
                  <a:gd name="T7" fmla="*/ 21 h 21"/>
                  <a:gd name="T8" fmla="*/ 0 w 22"/>
                  <a:gd name="T9" fmla="*/ 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4"/>
                    </a:moveTo>
                    <a:lnTo>
                      <a:pt x="7" y="0"/>
                    </a:lnTo>
                    <a:lnTo>
                      <a:pt x="22" y="13"/>
                    </a:lnTo>
                    <a:lnTo>
                      <a:pt x="15" y="21"/>
                    </a:lnTo>
                    <a:lnTo>
                      <a:pt x="0" y="4"/>
                    </a:lnTo>
                    <a:close/>
                  </a:path>
                </a:pathLst>
              </a:custGeom>
              <a:solidFill>
                <a:srgbClr val="005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1" name="Freeform 1790"/>
              <p:cNvSpPr>
                <a:spLocks/>
              </p:cNvSpPr>
              <p:nvPr/>
            </p:nvSpPr>
            <p:spPr bwMode="auto">
              <a:xfrm>
                <a:off x="2437" y="3341"/>
                <a:ext cx="423" cy="217"/>
              </a:xfrm>
              <a:custGeom>
                <a:avLst/>
                <a:gdLst>
                  <a:gd name="T0" fmla="*/ 15 w 423"/>
                  <a:gd name="T1" fmla="*/ 212 h 217"/>
                  <a:gd name="T2" fmla="*/ 15 w 423"/>
                  <a:gd name="T3" fmla="*/ 212 h 217"/>
                  <a:gd name="T4" fmla="*/ 12 w 423"/>
                  <a:gd name="T5" fmla="*/ 212 h 217"/>
                  <a:gd name="T6" fmla="*/ 12 w 423"/>
                  <a:gd name="T7" fmla="*/ 212 h 217"/>
                  <a:gd name="T8" fmla="*/ 12 w 423"/>
                  <a:gd name="T9" fmla="*/ 212 h 217"/>
                  <a:gd name="T10" fmla="*/ 12 w 423"/>
                  <a:gd name="T11" fmla="*/ 212 h 217"/>
                  <a:gd name="T12" fmla="*/ 8 w 423"/>
                  <a:gd name="T13" fmla="*/ 208 h 217"/>
                  <a:gd name="T14" fmla="*/ 8 w 423"/>
                  <a:gd name="T15" fmla="*/ 208 h 217"/>
                  <a:gd name="T16" fmla="*/ 8 w 423"/>
                  <a:gd name="T17" fmla="*/ 204 h 217"/>
                  <a:gd name="T18" fmla="*/ 8 w 423"/>
                  <a:gd name="T19" fmla="*/ 200 h 217"/>
                  <a:gd name="T20" fmla="*/ 8 w 423"/>
                  <a:gd name="T21" fmla="*/ 195 h 217"/>
                  <a:gd name="T22" fmla="*/ 4 w 423"/>
                  <a:gd name="T23" fmla="*/ 200 h 217"/>
                  <a:gd name="T24" fmla="*/ 4 w 423"/>
                  <a:gd name="T25" fmla="*/ 200 h 217"/>
                  <a:gd name="T26" fmla="*/ 0 w 423"/>
                  <a:gd name="T27" fmla="*/ 200 h 217"/>
                  <a:gd name="T28" fmla="*/ 0 w 423"/>
                  <a:gd name="T29" fmla="*/ 200 h 217"/>
                  <a:gd name="T30" fmla="*/ 0 w 423"/>
                  <a:gd name="T31" fmla="*/ 200 h 217"/>
                  <a:gd name="T32" fmla="*/ 0 w 423"/>
                  <a:gd name="T33" fmla="*/ 200 h 217"/>
                  <a:gd name="T34" fmla="*/ 4 w 423"/>
                  <a:gd name="T35" fmla="*/ 200 h 217"/>
                  <a:gd name="T36" fmla="*/ 4 w 423"/>
                  <a:gd name="T37" fmla="*/ 204 h 217"/>
                  <a:gd name="T38" fmla="*/ 4 w 423"/>
                  <a:gd name="T39" fmla="*/ 208 h 217"/>
                  <a:gd name="T40" fmla="*/ 4 w 423"/>
                  <a:gd name="T41" fmla="*/ 212 h 217"/>
                  <a:gd name="T42" fmla="*/ 8 w 423"/>
                  <a:gd name="T43" fmla="*/ 212 h 217"/>
                  <a:gd name="T44" fmla="*/ 8 w 423"/>
                  <a:gd name="T45" fmla="*/ 217 h 217"/>
                  <a:gd name="T46" fmla="*/ 12 w 423"/>
                  <a:gd name="T47" fmla="*/ 217 h 217"/>
                  <a:gd name="T48" fmla="*/ 12 w 423"/>
                  <a:gd name="T49" fmla="*/ 217 h 217"/>
                  <a:gd name="T50" fmla="*/ 12 w 423"/>
                  <a:gd name="T51" fmla="*/ 217 h 217"/>
                  <a:gd name="T52" fmla="*/ 15 w 423"/>
                  <a:gd name="T53" fmla="*/ 217 h 217"/>
                  <a:gd name="T54" fmla="*/ 30 w 423"/>
                  <a:gd name="T55" fmla="*/ 212 h 217"/>
                  <a:gd name="T56" fmla="*/ 49 w 423"/>
                  <a:gd name="T57" fmla="*/ 204 h 217"/>
                  <a:gd name="T58" fmla="*/ 76 w 423"/>
                  <a:gd name="T59" fmla="*/ 191 h 217"/>
                  <a:gd name="T60" fmla="*/ 102 w 423"/>
                  <a:gd name="T61" fmla="*/ 174 h 217"/>
                  <a:gd name="T62" fmla="*/ 170 w 423"/>
                  <a:gd name="T63" fmla="*/ 140 h 217"/>
                  <a:gd name="T64" fmla="*/ 242 w 423"/>
                  <a:gd name="T65" fmla="*/ 102 h 217"/>
                  <a:gd name="T66" fmla="*/ 310 w 423"/>
                  <a:gd name="T67" fmla="*/ 64 h 217"/>
                  <a:gd name="T68" fmla="*/ 370 w 423"/>
                  <a:gd name="T69" fmla="*/ 30 h 217"/>
                  <a:gd name="T70" fmla="*/ 423 w 423"/>
                  <a:gd name="T71" fmla="*/ 0 h 217"/>
                  <a:gd name="T72" fmla="*/ 423 w 423"/>
                  <a:gd name="T73" fmla="*/ 0 h 217"/>
                  <a:gd name="T74" fmla="*/ 223 w 423"/>
                  <a:gd name="T75" fmla="*/ 106 h 217"/>
                  <a:gd name="T76" fmla="*/ 83 w 423"/>
                  <a:gd name="T77" fmla="*/ 183 h 217"/>
                  <a:gd name="T78" fmla="*/ 34 w 423"/>
                  <a:gd name="T79" fmla="*/ 204 h 217"/>
                  <a:gd name="T80" fmla="*/ 19 w 423"/>
                  <a:gd name="T81" fmla="*/ 212 h 217"/>
                  <a:gd name="T82" fmla="*/ 15 w 423"/>
                  <a:gd name="T83" fmla="*/ 212 h 217"/>
                  <a:gd name="T84" fmla="*/ 15 w 423"/>
                  <a:gd name="T85" fmla="*/ 212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
                  <a:gd name="T130" fmla="*/ 0 h 217"/>
                  <a:gd name="T131" fmla="*/ 423 w 423"/>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 h="217">
                    <a:moveTo>
                      <a:pt x="15" y="212"/>
                    </a:moveTo>
                    <a:lnTo>
                      <a:pt x="15" y="212"/>
                    </a:lnTo>
                    <a:lnTo>
                      <a:pt x="12" y="212"/>
                    </a:lnTo>
                    <a:lnTo>
                      <a:pt x="8" y="208"/>
                    </a:lnTo>
                    <a:lnTo>
                      <a:pt x="8" y="204"/>
                    </a:lnTo>
                    <a:lnTo>
                      <a:pt x="8" y="200"/>
                    </a:lnTo>
                    <a:lnTo>
                      <a:pt x="8" y="195"/>
                    </a:lnTo>
                    <a:lnTo>
                      <a:pt x="4" y="200"/>
                    </a:lnTo>
                    <a:lnTo>
                      <a:pt x="0" y="200"/>
                    </a:lnTo>
                    <a:lnTo>
                      <a:pt x="4" y="200"/>
                    </a:lnTo>
                    <a:lnTo>
                      <a:pt x="4" y="204"/>
                    </a:lnTo>
                    <a:lnTo>
                      <a:pt x="4" y="208"/>
                    </a:lnTo>
                    <a:lnTo>
                      <a:pt x="4" y="212"/>
                    </a:lnTo>
                    <a:lnTo>
                      <a:pt x="8" y="212"/>
                    </a:lnTo>
                    <a:lnTo>
                      <a:pt x="8" y="217"/>
                    </a:lnTo>
                    <a:lnTo>
                      <a:pt x="12" y="217"/>
                    </a:lnTo>
                    <a:lnTo>
                      <a:pt x="15" y="217"/>
                    </a:lnTo>
                    <a:lnTo>
                      <a:pt x="30" y="212"/>
                    </a:lnTo>
                    <a:lnTo>
                      <a:pt x="49" y="204"/>
                    </a:lnTo>
                    <a:lnTo>
                      <a:pt x="76" y="191"/>
                    </a:lnTo>
                    <a:lnTo>
                      <a:pt x="102" y="174"/>
                    </a:lnTo>
                    <a:lnTo>
                      <a:pt x="170" y="140"/>
                    </a:lnTo>
                    <a:lnTo>
                      <a:pt x="242" y="102"/>
                    </a:lnTo>
                    <a:lnTo>
                      <a:pt x="310" y="64"/>
                    </a:lnTo>
                    <a:lnTo>
                      <a:pt x="370" y="30"/>
                    </a:lnTo>
                    <a:lnTo>
                      <a:pt x="423" y="0"/>
                    </a:lnTo>
                    <a:lnTo>
                      <a:pt x="223" y="106"/>
                    </a:lnTo>
                    <a:lnTo>
                      <a:pt x="83" y="183"/>
                    </a:lnTo>
                    <a:lnTo>
                      <a:pt x="34" y="204"/>
                    </a:lnTo>
                    <a:lnTo>
                      <a:pt x="19" y="212"/>
                    </a:lnTo>
                    <a:lnTo>
                      <a:pt x="15" y="212"/>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2" name="Freeform 1791"/>
              <p:cNvSpPr>
                <a:spLocks/>
              </p:cNvSpPr>
              <p:nvPr/>
            </p:nvSpPr>
            <p:spPr bwMode="auto">
              <a:xfrm>
                <a:off x="2777" y="3362"/>
                <a:ext cx="7" cy="22"/>
              </a:xfrm>
              <a:custGeom>
                <a:avLst/>
                <a:gdLst>
                  <a:gd name="T0" fmla="*/ 0 w 7"/>
                  <a:gd name="T1" fmla="*/ 0 h 22"/>
                  <a:gd name="T2" fmla="*/ 0 w 7"/>
                  <a:gd name="T3" fmla="*/ 0 h 22"/>
                  <a:gd name="T4" fmla="*/ 3 w 7"/>
                  <a:gd name="T5" fmla="*/ 22 h 22"/>
                  <a:gd name="T6" fmla="*/ 7 w 7"/>
                  <a:gd name="T7" fmla="*/ 22 h 22"/>
                  <a:gd name="T8" fmla="*/ 3 w 7"/>
                  <a:gd name="T9" fmla="*/ 0 h 22"/>
                  <a:gd name="T10" fmla="*/ 0 w 7"/>
                  <a:gd name="T11" fmla="*/ 0 h 22"/>
                  <a:gd name="T12" fmla="*/ 0 60000 65536"/>
                  <a:gd name="T13" fmla="*/ 0 60000 65536"/>
                  <a:gd name="T14" fmla="*/ 0 60000 65536"/>
                  <a:gd name="T15" fmla="*/ 0 60000 65536"/>
                  <a:gd name="T16" fmla="*/ 0 60000 65536"/>
                  <a:gd name="T17" fmla="*/ 0 60000 65536"/>
                  <a:gd name="T18" fmla="*/ 0 w 7"/>
                  <a:gd name="T19" fmla="*/ 0 h 22"/>
                  <a:gd name="T20" fmla="*/ 7 w 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 h="22">
                    <a:moveTo>
                      <a:pt x="0" y="0"/>
                    </a:moveTo>
                    <a:lnTo>
                      <a:pt x="0" y="0"/>
                    </a:lnTo>
                    <a:lnTo>
                      <a:pt x="3" y="22"/>
                    </a:lnTo>
                    <a:lnTo>
                      <a:pt x="7" y="22"/>
                    </a:lnTo>
                    <a:lnTo>
                      <a:pt x="3" y="0"/>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3" name="Freeform 1792"/>
              <p:cNvSpPr>
                <a:spLocks/>
              </p:cNvSpPr>
              <p:nvPr/>
            </p:nvSpPr>
            <p:spPr bwMode="auto">
              <a:xfrm>
                <a:off x="2777" y="3375"/>
                <a:ext cx="7" cy="4"/>
              </a:xfrm>
              <a:custGeom>
                <a:avLst/>
                <a:gdLst>
                  <a:gd name="T0" fmla="*/ 7 w 7"/>
                  <a:gd name="T1" fmla="*/ 0 h 4"/>
                  <a:gd name="T2" fmla="*/ 7 w 7"/>
                  <a:gd name="T3" fmla="*/ 4 h 4"/>
                  <a:gd name="T4" fmla="*/ 0 w 7"/>
                  <a:gd name="T5" fmla="*/ 4 h 4"/>
                  <a:gd name="T6" fmla="*/ 0 w 7"/>
                  <a:gd name="T7" fmla="*/ 4 h 4"/>
                  <a:gd name="T8" fmla="*/ 7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7" y="4"/>
                    </a:lnTo>
                    <a:lnTo>
                      <a:pt x="0" y="4"/>
                    </a:lnTo>
                    <a:lnTo>
                      <a:pt x="7"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4" name="Freeform 1793"/>
              <p:cNvSpPr>
                <a:spLocks/>
              </p:cNvSpPr>
              <p:nvPr/>
            </p:nvSpPr>
            <p:spPr bwMode="auto">
              <a:xfrm>
                <a:off x="2773" y="3384"/>
                <a:ext cx="7" cy="4"/>
              </a:xfrm>
              <a:custGeom>
                <a:avLst/>
                <a:gdLst>
                  <a:gd name="T0" fmla="*/ 7 w 7"/>
                  <a:gd name="T1" fmla="*/ 4 h 4"/>
                  <a:gd name="T2" fmla="*/ 4 w 7"/>
                  <a:gd name="T3" fmla="*/ 4 h 4"/>
                  <a:gd name="T4" fmla="*/ 0 w 7"/>
                  <a:gd name="T5" fmla="*/ 0 h 4"/>
                  <a:gd name="T6" fmla="*/ 4 w 7"/>
                  <a:gd name="T7" fmla="*/ 0 h 4"/>
                  <a:gd name="T8" fmla="*/ 7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lnTo>
                      <a:pt x="4" y="4"/>
                    </a:lnTo>
                    <a:lnTo>
                      <a:pt x="0" y="0"/>
                    </a:lnTo>
                    <a:lnTo>
                      <a:pt x="4"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35" name="Freeform 1794"/>
              <p:cNvSpPr>
                <a:spLocks/>
              </p:cNvSpPr>
              <p:nvPr/>
            </p:nvSpPr>
            <p:spPr bwMode="auto">
              <a:xfrm>
                <a:off x="2784" y="3375"/>
                <a:ext cx="8" cy="9"/>
              </a:xfrm>
              <a:custGeom>
                <a:avLst/>
                <a:gdLst>
                  <a:gd name="T0" fmla="*/ 8 w 8"/>
                  <a:gd name="T1" fmla="*/ 9 h 9"/>
                  <a:gd name="T2" fmla="*/ 4 w 8"/>
                  <a:gd name="T3" fmla="*/ 9 h 9"/>
                  <a:gd name="T4" fmla="*/ 0 w 8"/>
                  <a:gd name="T5" fmla="*/ 4 h 9"/>
                  <a:gd name="T6" fmla="*/ 4 w 8"/>
                  <a:gd name="T7" fmla="*/ 0 h 9"/>
                  <a:gd name="T8" fmla="*/ 8 w 8"/>
                  <a:gd name="T9" fmla="*/ 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9"/>
                    </a:moveTo>
                    <a:lnTo>
                      <a:pt x="4" y="9"/>
                    </a:lnTo>
                    <a:lnTo>
                      <a:pt x="0" y="4"/>
                    </a:lnTo>
                    <a:lnTo>
                      <a:pt x="4" y="0"/>
                    </a:lnTo>
                    <a:lnTo>
                      <a:pt x="8"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136" name="Group 1795"/>
              <p:cNvGrpSpPr>
                <a:grpSpLocks/>
              </p:cNvGrpSpPr>
              <p:nvPr/>
            </p:nvGrpSpPr>
            <p:grpSpPr bwMode="auto">
              <a:xfrm>
                <a:off x="2697" y="3401"/>
                <a:ext cx="19" cy="29"/>
                <a:chOff x="2697" y="3401"/>
                <a:chExt cx="19" cy="29"/>
              </a:xfrm>
            </p:grpSpPr>
            <p:sp>
              <p:nvSpPr>
                <p:cNvPr id="1187" name="Freeform 1796"/>
                <p:cNvSpPr>
                  <a:spLocks/>
                </p:cNvSpPr>
                <p:nvPr/>
              </p:nvSpPr>
              <p:spPr bwMode="auto">
                <a:xfrm>
                  <a:off x="2701" y="3401"/>
                  <a:ext cx="8" cy="25"/>
                </a:xfrm>
                <a:custGeom>
                  <a:avLst/>
                  <a:gdLst>
                    <a:gd name="T0" fmla="*/ 0 w 8"/>
                    <a:gd name="T1" fmla="*/ 0 h 25"/>
                    <a:gd name="T2" fmla="*/ 0 w 8"/>
                    <a:gd name="T3" fmla="*/ 0 h 25"/>
                    <a:gd name="T4" fmla="*/ 4 w 8"/>
                    <a:gd name="T5" fmla="*/ 25 h 25"/>
                    <a:gd name="T6" fmla="*/ 8 w 8"/>
                    <a:gd name="T7" fmla="*/ 21 h 25"/>
                    <a:gd name="T8" fmla="*/ 4 w 8"/>
                    <a:gd name="T9" fmla="*/ 0 h 25"/>
                    <a:gd name="T10" fmla="*/ 0 w 8"/>
                    <a:gd name="T11" fmla="*/ 0 h 25"/>
                    <a:gd name="T12" fmla="*/ 0 60000 65536"/>
                    <a:gd name="T13" fmla="*/ 0 60000 65536"/>
                    <a:gd name="T14" fmla="*/ 0 60000 65536"/>
                    <a:gd name="T15" fmla="*/ 0 60000 65536"/>
                    <a:gd name="T16" fmla="*/ 0 60000 65536"/>
                    <a:gd name="T17" fmla="*/ 0 60000 65536"/>
                    <a:gd name="T18" fmla="*/ 0 w 8"/>
                    <a:gd name="T19" fmla="*/ 0 h 25"/>
                    <a:gd name="T20" fmla="*/ 8 w 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 h="25">
                      <a:moveTo>
                        <a:pt x="0" y="0"/>
                      </a:moveTo>
                      <a:lnTo>
                        <a:pt x="0" y="0"/>
                      </a:lnTo>
                      <a:lnTo>
                        <a:pt x="4" y="25"/>
                      </a:lnTo>
                      <a:lnTo>
                        <a:pt x="8" y="21"/>
                      </a:lnTo>
                      <a:lnTo>
                        <a:pt x="4" y="0"/>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8" name="Freeform 1797"/>
                <p:cNvSpPr>
                  <a:spLocks/>
                </p:cNvSpPr>
                <p:nvPr/>
              </p:nvSpPr>
              <p:spPr bwMode="auto">
                <a:xfrm>
                  <a:off x="2701" y="3418"/>
                  <a:ext cx="8" cy="4"/>
                </a:xfrm>
                <a:custGeom>
                  <a:avLst/>
                  <a:gdLst>
                    <a:gd name="T0" fmla="*/ 8 w 8"/>
                    <a:gd name="T1" fmla="*/ 0 h 4"/>
                    <a:gd name="T2" fmla="*/ 8 w 8"/>
                    <a:gd name="T3" fmla="*/ 0 h 4"/>
                    <a:gd name="T4" fmla="*/ 0 w 8"/>
                    <a:gd name="T5" fmla="*/ 4 h 4"/>
                    <a:gd name="T6" fmla="*/ 0 w 8"/>
                    <a:gd name="T7" fmla="*/ 0 h 4"/>
                    <a:gd name="T8" fmla="*/ 8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0"/>
                      </a:moveTo>
                      <a:lnTo>
                        <a:pt x="8" y="0"/>
                      </a:lnTo>
                      <a:lnTo>
                        <a:pt x="0" y="4"/>
                      </a:lnTo>
                      <a:lnTo>
                        <a:pt x="0" y="0"/>
                      </a:lnTo>
                      <a:lnTo>
                        <a:pt x="8"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9" name="Freeform 1798"/>
                <p:cNvSpPr>
                  <a:spLocks/>
                </p:cNvSpPr>
                <p:nvPr/>
              </p:nvSpPr>
              <p:spPr bwMode="auto">
                <a:xfrm>
                  <a:off x="2697" y="3426"/>
                  <a:ext cx="8" cy="4"/>
                </a:xfrm>
                <a:custGeom>
                  <a:avLst/>
                  <a:gdLst>
                    <a:gd name="T0" fmla="*/ 8 w 8"/>
                    <a:gd name="T1" fmla="*/ 4 h 4"/>
                    <a:gd name="T2" fmla="*/ 4 w 8"/>
                    <a:gd name="T3" fmla="*/ 4 h 4"/>
                    <a:gd name="T4" fmla="*/ 0 w 8"/>
                    <a:gd name="T5" fmla="*/ 0 h 4"/>
                    <a:gd name="T6" fmla="*/ 4 w 8"/>
                    <a:gd name="T7" fmla="*/ 0 h 4"/>
                    <a:gd name="T8" fmla="*/ 8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4" y="4"/>
                      </a:lnTo>
                      <a:lnTo>
                        <a:pt x="0" y="0"/>
                      </a:lnTo>
                      <a:lnTo>
                        <a:pt x="4" y="0"/>
                      </a:lnTo>
                      <a:lnTo>
                        <a:pt x="8"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90" name="Freeform 1799"/>
                <p:cNvSpPr>
                  <a:spLocks/>
                </p:cNvSpPr>
                <p:nvPr/>
              </p:nvSpPr>
              <p:spPr bwMode="auto">
                <a:xfrm>
                  <a:off x="2709" y="3418"/>
                  <a:ext cx="7" cy="8"/>
                </a:xfrm>
                <a:custGeom>
                  <a:avLst/>
                  <a:gdLst>
                    <a:gd name="T0" fmla="*/ 7 w 7"/>
                    <a:gd name="T1" fmla="*/ 4 h 8"/>
                    <a:gd name="T2" fmla="*/ 4 w 7"/>
                    <a:gd name="T3" fmla="*/ 8 h 8"/>
                    <a:gd name="T4" fmla="*/ 0 w 7"/>
                    <a:gd name="T5" fmla="*/ 0 h 8"/>
                    <a:gd name="T6" fmla="*/ 4 w 7"/>
                    <a:gd name="T7" fmla="*/ 0 h 8"/>
                    <a:gd name="T8" fmla="*/ 7 w 7"/>
                    <a:gd name="T9" fmla="*/ 4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4"/>
                      </a:moveTo>
                      <a:lnTo>
                        <a:pt x="4" y="8"/>
                      </a:lnTo>
                      <a:lnTo>
                        <a:pt x="0" y="0"/>
                      </a:lnTo>
                      <a:lnTo>
                        <a:pt x="4"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137" name="Group 1800"/>
              <p:cNvGrpSpPr>
                <a:grpSpLocks/>
              </p:cNvGrpSpPr>
              <p:nvPr/>
            </p:nvGrpSpPr>
            <p:grpSpPr bwMode="auto">
              <a:xfrm>
                <a:off x="2633" y="3435"/>
                <a:ext cx="19" cy="29"/>
                <a:chOff x="2633" y="3435"/>
                <a:chExt cx="19" cy="29"/>
              </a:xfrm>
            </p:grpSpPr>
            <p:sp>
              <p:nvSpPr>
                <p:cNvPr id="1183" name="Freeform 1801"/>
                <p:cNvSpPr>
                  <a:spLocks/>
                </p:cNvSpPr>
                <p:nvPr/>
              </p:nvSpPr>
              <p:spPr bwMode="auto">
                <a:xfrm>
                  <a:off x="2637" y="3435"/>
                  <a:ext cx="4" cy="25"/>
                </a:xfrm>
                <a:custGeom>
                  <a:avLst/>
                  <a:gdLst>
                    <a:gd name="T0" fmla="*/ 0 w 4"/>
                    <a:gd name="T1" fmla="*/ 0 h 25"/>
                    <a:gd name="T2" fmla="*/ 0 w 4"/>
                    <a:gd name="T3" fmla="*/ 0 h 25"/>
                    <a:gd name="T4" fmla="*/ 4 w 4"/>
                    <a:gd name="T5" fmla="*/ 25 h 25"/>
                    <a:gd name="T6" fmla="*/ 4 w 4"/>
                    <a:gd name="T7" fmla="*/ 21 h 25"/>
                    <a:gd name="T8" fmla="*/ 0 w 4"/>
                    <a:gd name="T9" fmla="*/ 0 h 25"/>
                    <a:gd name="T10" fmla="*/ 0 w 4"/>
                    <a:gd name="T11" fmla="*/ 0 h 25"/>
                    <a:gd name="T12" fmla="*/ 0 60000 65536"/>
                    <a:gd name="T13" fmla="*/ 0 60000 65536"/>
                    <a:gd name="T14" fmla="*/ 0 60000 65536"/>
                    <a:gd name="T15" fmla="*/ 0 60000 65536"/>
                    <a:gd name="T16" fmla="*/ 0 60000 65536"/>
                    <a:gd name="T17" fmla="*/ 0 60000 65536"/>
                    <a:gd name="T18" fmla="*/ 0 w 4"/>
                    <a:gd name="T19" fmla="*/ 0 h 25"/>
                    <a:gd name="T20" fmla="*/ 4 w 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 h="25">
                      <a:moveTo>
                        <a:pt x="0" y="0"/>
                      </a:moveTo>
                      <a:lnTo>
                        <a:pt x="0" y="0"/>
                      </a:lnTo>
                      <a:lnTo>
                        <a:pt x="4" y="25"/>
                      </a:lnTo>
                      <a:lnTo>
                        <a:pt x="4" y="21"/>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4" name="Freeform 1802"/>
                <p:cNvSpPr>
                  <a:spLocks/>
                </p:cNvSpPr>
                <p:nvPr/>
              </p:nvSpPr>
              <p:spPr bwMode="auto">
                <a:xfrm>
                  <a:off x="2637" y="3452"/>
                  <a:ext cx="8" cy="4"/>
                </a:xfrm>
                <a:custGeom>
                  <a:avLst/>
                  <a:gdLst>
                    <a:gd name="T0" fmla="*/ 8 w 8"/>
                    <a:gd name="T1" fmla="*/ 0 h 4"/>
                    <a:gd name="T2" fmla="*/ 8 w 8"/>
                    <a:gd name="T3" fmla="*/ 4 h 4"/>
                    <a:gd name="T4" fmla="*/ 0 w 8"/>
                    <a:gd name="T5" fmla="*/ 4 h 4"/>
                    <a:gd name="T6" fmla="*/ 0 w 8"/>
                    <a:gd name="T7" fmla="*/ 4 h 4"/>
                    <a:gd name="T8" fmla="*/ 8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0"/>
                      </a:moveTo>
                      <a:lnTo>
                        <a:pt x="8" y="4"/>
                      </a:lnTo>
                      <a:lnTo>
                        <a:pt x="0" y="4"/>
                      </a:lnTo>
                      <a:lnTo>
                        <a:pt x="8"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5" name="Freeform 1803"/>
                <p:cNvSpPr>
                  <a:spLocks/>
                </p:cNvSpPr>
                <p:nvPr/>
              </p:nvSpPr>
              <p:spPr bwMode="auto">
                <a:xfrm>
                  <a:off x="2633" y="3460"/>
                  <a:ext cx="8" cy="4"/>
                </a:xfrm>
                <a:custGeom>
                  <a:avLst/>
                  <a:gdLst>
                    <a:gd name="T0" fmla="*/ 8 w 8"/>
                    <a:gd name="T1" fmla="*/ 4 h 4"/>
                    <a:gd name="T2" fmla="*/ 4 w 8"/>
                    <a:gd name="T3" fmla="*/ 4 h 4"/>
                    <a:gd name="T4" fmla="*/ 0 w 8"/>
                    <a:gd name="T5" fmla="*/ 0 h 4"/>
                    <a:gd name="T6" fmla="*/ 4 w 8"/>
                    <a:gd name="T7" fmla="*/ 0 h 4"/>
                    <a:gd name="T8" fmla="*/ 8 w 8"/>
                    <a:gd name="T9" fmla="*/ 4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4"/>
                      </a:moveTo>
                      <a:lnTo>
                        <a:pt x="4" y="4"/>
                      </a:lnTo>
                      <a:lnTo>
                        <a:pt x="0" y="0"/>
                      </a:lnTo>
                      <a:lnTo>
                        <a:pt x="4" y="0"/>
                      </a:lnTo>
                      <a:lnTo>
                        <a:pt x="8"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6" name="Freeform 1804"/>
                <p:cNvSpPr>
                  <a:spLocks/>
                </p:cNvSpPr>
                <p:nvPr/>
              </p:nvSpPr>
              <p:spPr bwMode="auto">
                <a:xfrm>
                  <a:off x="2645" y="3452"/>
                  <a:ext cx="7" cy="8"/>
                </a:xfrm>
                <a:custGeom>
                  <a:avLst/>
                  <a:gdLst>
                    <a:gd name="T0" fmla="*/ 7 w 7"/>
                    <a:gd name="T1" fmla="*/ 4 h 8"/>
                    <a:gd name="T2" fmla="*/ 3 w 7"/>
                    <a:gd name="T3" fmla="*/ 8 h 8"/>
                    <a:gd name="T4" fmla="*/ 0 w 7"/>
                    <a:gd name="T5" fmla="*/ 4 h 8"/>
                    <a:gd name="T6" fmla="*/ 3 w 7"/>
                    <a:gd name="T7" fmla="*/ 0 h 8"/>
                    <a:gd name="T8" fmla="*/ 7 w 7"/>
                    <a:gd name="T9" fmla="*/ 4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4"/>
                      </a:moveTo>
                      <a:lnTo>
                        <a:pt x="3" y="8"/>
                      </a:lnTo>
                      <a:lnTo>
                        <a:pt x="0" y="4"/>
                      </a:lnTo>
                      <a:lnTo>
                        <a:pt x="3" y="0"/>
                      </a:lnTo>
                      <a:lnTo>
                        <a:pt x="7"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138" name="Group 1805"/>
              <p:cNvGrpSpPr>
                <a:grpSpLocks/>
              </p:cNvGrpSpPr>
              <p:nvPr/>
            </p:nvGrpSpPr>
            <p:grpSpPr bwMode="auto">
              <a:xfrm>
                <a:off x="2569" y="3469"/>
                <a:ext cx="19" cy="33"/>
                <a:chOff x="2569" y="3469"/>
                <a:chExt cx="19" cy="33"/>
              </a:xfrm>
            </p:grpSpPr>
            <p:sp>
              <p:nvSpPr>
                <p:cNvPr id="1179" name="Freeform 1806"/>
                <p:cNvSpPr>
                  <a:spLocks/>
                </p:cNvSpPr>
                <p:nvPr/>
              </p:nvSpPr>
              <p:spPr bwMode="auto">
                <a:xfrm>
                  <a:off x="2573" y="3469"/>
                  <a:ext cx="4" cy="25"/>
                </a:xfrm>
                <a:custGeom>
                  <a:avLst/>
                  <a:gdLst>
                    <a:gd name="T0" fmla="*/ 0 w 4"/>
                    <a:gd name="T1" fmla="*/ 4 h 25"/>
                    <a:gd name="T2" fmla="*/ 0 w 4"/>
                    <a:gd name="T3" fmla="*/ 4 h 25"/>
                    <a:gd name="T4" fmla="*/ 4 w 4"/>
                    <a:gd name="T5" fmla="*/ 25 h 25"/>
                    <a:gd name="T6" fmla="*/ 4 w 4"/>
                    <a:gd name="T7" fmla="*/ 25 h 25"/>
                    <a:gd name="T8" fmla="*/ 0 w 4"/>
                    <a:gd name="T9" fmla="*/ 0 h 25"/>
                    <a:gd name="T10" fmla="*/ 0 w 4"/>
                    <a:gd name="T11" fmla="*/ 4 h 25"/>
                    <a:gd name="T12" fmla="*/ 0 60000 65536"/>
                    <a:gd name="T13" fmla="*/ 0 60000 65536"/>
                    <a:gd name="T14" fmla="*/ 0 60000 65536"/>
                    <a:gd name="T15" fmla="*/ 0 60000 65536"/>
                    <a:gd name="T16" fmla="*/ 0 60000 65536"/>
                    <a:gd name="T17" fmla="*/ 0 60000 65536"/>
                    <a:gd name="T18" fmla="*/ 0 w 4"/>
                    <a:gd name="T19" fmla="*/ 0 h 25"/>
                    <a:gd name="T20" fmla="*/ 4 w 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 h="25">
                      <a:moveTo>
                        <a:pt x="0" y="4"/>
                      </a:moveTo>
                      <a:lnTo>
                        <a:pt x="0" y="4"/>
                      </a:lnTo>
                      <a:lnTo>
                        <a:pt x="4" y="25"/>
                      </a:lnTo>
                      <a:lnTo>
                        <a:pt x="0" y="0"/>
                      </a:lnTo>
                      <a:lnTo>
                        <a:pt x="0"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0" name="Freeform 1807"/>
                <p:cNvSpPr>
                  <a:spLocks/>
                </p:cNvSpPr>
                <p:nvPr/>
              </p:nvSpPr>
              <p:spPr bwMode="auto">
                <a:xfrm>
                  <a:off x="2573" y="3485"/>
                  <a:ext cx="8" cy="5"/>
                </a:xfrm>
                <a:custGeom>
                  <a:avLst/>
                  <a:gdLst>
                    <a:gd name="T0" fmla="*/ 4 w 8"/>
                    <a:gd name="T1" fmla="*/ 0 h 5"/>
                    <a:gd name="T2" fmla="*/ 8 w 8"/>
                    <a:gd name="T3" fmla="*/ 5 h 5"/>
                    <a:gd name="T4" fmla="*/ 0 w 8"/>
                    <a:gd name="T5" fmla="*/ 5 h 5"/>
                    <a:gd name="T6" fmla="*/ 0 w 8"/>
                    <a:gd name="T7" fmla="*/ 5 h 5"/>
                    <a:gd name="T8" fmla="*/ 4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4" y="0"/>
                      </a:moveTo>
                      <a:lnTo>
                        <a:pt x="8" y="5"/>
                      </a:lnTo>
                      <a:lnTo>
                        <a:pt x="0" y="5"/>
                      </a:lnTo>
                      <a:lnTo>
                        <a:pt x="4"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1" name="Freeform 1808"/>
                <p:cNvSpPr>
                  <a:spLocks/>
                </p:cNvSpPr>
                <p:nvPr/>
              </p:nvSpPr>
              <p:spPr bwMode="auto">
                <a:xfrm>
                  <a:off x="2569" y="3494"/>
                  <a:ext cx="4" cy="8"/>
                </a:xfrm>
                <a:custGeom>
                  <a:avLst/>
                  <a:gdLst>
                    <a:gd name="T0" fmla="*/ 4 w 4"/>
                    <a:gd name="T1" fmla="*/ 4 h 8"/>
                    <a:gd name="T2" fmla="*/ 4 w 4"/>
                    <a:gd name="T3" fmla="*/ 8 h 8"/>
                    <a:gd name="T4" fmla="*/ 0 w 4"/>
                    <a:gd name="T5" fmla="*/ 0 h 8"/>
                    <a:gd name="T6" fmla="*/ 4 w 4"/>
                    <a:gd name="T7" fmla="*/ 0 h 8"/>
                    <a:gd name="T8" fmla="*/ 4 w 4"/>
                    <a:gd name="T9" fmla="*/ 4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4"/>
                      </a:moveTo>
                      <a:lnTo>
                        <a:pt x="4" y="8"/>
                      </a:lnTo>
                      <a:lnTo>
                        <a:pt x="0" y="0"/>
                      </a:lnTo>
                      <a:lnTo>
                        <a:pt x="4" y="0"/>
                      </a:lnTo>
                      <a:lnTo>
                        <a:pt x="4"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82" name="Freeform 1809"/>
                <p:cNvSpPr>
                  <a:spLocks/>
                </p:cNvSpPr>
                <p:nvPr/>
              </p:nvSpPr>
              <p:spPr bwMode="auto">
                <a:xfrm>
                  <a:off x="2581" y="3485"/>
                  <a:ext cx="7" cy="9"/>
                </a:xfrm>
                <a:custGeom>
                  <a:avLst/>
                  <a:gdLst>
                    <a:gd name="T0" fmla="*/ 7 w 7"/>
                    <a:gd name="T1" fmla="*/ 9 h 9"/>
                    <a:gd name="T2" fmla="*/ 3 w 7"/>
                    <a:gd name="T3" fmla="*/ 9 h 9"/>
                    <a:gd name="T4" fmla="*/ 0 w 7"/>
                    <a:gd name="T5" fmla="*/ 5 h 9"/>
                    <a:gd name="T6" fmla="*/ 3 w 7"/>
                    <a:gd name="T7" fmla="*/ 0 h 9"/>
                    <a:gd name="T8" fmla="*/ 7 w 7"/>
                    <a:gd name="T9" fmla="*/ 9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9"/>
                      </a:moveTo>
                      <a:lnTo>
                        <a:pt x="3" y="9"/>
                      </a:lnTo>
                      <a:lnTo>
                        <a:pt x="0" y="5"/>
                      </a:lnTo>
                      <a:lnTo>
                        <a:pt x="3" y="0"/>
                      </a:lnTo>
                      <a:lnTo>
                        <a:pt x="7"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139" name="Group 1810"/>
              <p:cNvGrpSpPr>
                <a:grpSpLocks/>
              </p:cNvGrpSpPr>
              <p:nvPr/>
            </p:nvGrpSpPr>
            <p:grpSpPr bwMode="auto">
              <a:xfrm>
                <a:off x="2505" y="3502"/>
                <a:ext cx="15" cy="30"/>
                <a:chOff x="2505" y="3502"/>
                <a:chExt cx="15" cy="30"/>
              </a:xfrm>
            </p:grpSpPr>
            <p:sp>
              <p:nvSpPr>
                <p:cNvPr id="1175" name="Freeform 1811"/>
                <p:cNvSpPr>
                  <a:spLocks/>
                </p:cNvSpPr>
                <p:nvPr/>
              </p:nvSpPr>
              <p:spPr bwMode="auto">
                <a:xfrm>
                  <a:off x="2509" y="3502"/>
                  <a:ext cx="4" cy="26"/>
                </a:xfrm>
                <a:custGeom>
                  <a:avLst/>
                  <a:gdLst>
                    <a:gd name="T0" fmla="*/ 0 w 4"/>
                    <a:gd name="T1" fmla="*/ 0 h 26"/>
                    <a:gd name="T2" fmla="*/ 0 w 4"/>
                    <a:gd name="T3" fmla="*/ 0 h 26"/>
                    <a:gd name="T4" fmla="*/ 0 w 4"/>
                    <a:gd name="T5" fmla="*/ 26 h 26"/>
                    <a:gd name="T6" fmla="*/ 4 w 4"/>
                    <a:gd name="T7" fmla="*/ 22 h 26"/>
                    <a:gd name="T8" fmla="*/ 0 w 4"/>
                    <a:gd name="T9" fmla="*/ 0 h 26"/>
                    <a:gd name="T10" fmla="*/ 0 w 4"/>
                    <a:gd name="T11" fmla="*/ 0 h 26"/>
                    <a:gd name="T12" fmla="*/ 0 60000 65536"/>
                    <a:gd name="T13" fmla="*/ 0 60000 65536"/>
                    <a:gd name="T14" fmla="*/ 0 60000 65536"/>
                    <a:gd name="T15" fmla="*/ 0 60000 65536"/>
                    <a:gd name="T16" fmla="*/ 0 60000 65536"/>
                    <a:gd name="T17" fmla="*/ 0 60000 65536"/>
                    <a:gd name="T18" fmla="*/ 0 w 4"/>
                    <a:gd name="T19" fmla="*/ 0 h 26"/>
                    <a:gd name="T20" fmla="*/ 4 w 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 h="26">
                      <a:moveTo>
                        <a:pt x="0" y="0"/>
                      </a:moveTo>
                      <a:lnTo>
                        <a:pt x="0" y="0"/>
                      </a:lnTo>
                      <a:lnTo>
                        <a:pt x="0" y="26"/>
                      </a:lnTo>
                      <a:lnTo>
                        <a:pt x="4" y="22"/>
                      </a:lnTo>
                      <a:lnTo>
                        <a:pt x="0"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76" name="Freeform 1812"/>
                <p:cNvSpPr>
                  <a:spLocks/>
                </p:cNvSpPr>
                <p:nvPr/>
              </p:nvSpPr>
              <p:spPr bwMode="auto">
                <a:xfrm>
                  <a:off x="2509" y="3519"/>
                  <a:ext cx="7" cy="5"/>
                </a:xfrm>
                <a:custGeom>
                  <a:avLst/>
                  <a:gdLst>
                    <a:gd name="T0" fmla="*/ 4 w 7"/>
                    <a:gd name="T1" fmla="*/ 0 h 5"/>
                    <a:gd name="T2" fmla="*/ 7 w 7"/>
                    <a:gd name="T3" fmla="*/ 5 h 5"/>
                    <a:gd name="T4" fmla="*/ 0 w 7"/>
                    <a:gd name="T5" fmla="*/ 5 h 5"/>
                    <a:gd name="T6" fmla="*/ 0 w 7"/>
                    <a:gd name="T7" fmla="*/ 5 h 5"/>
                    <a:gd name="T8" fmla="*/ 4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4" y="0"/>
                      </a:moveTo>
                      <a:lnTo>
                        <a:pt x="7" y="5"/>
                      </a:lnTo>
                      <a:lnTo>
                        <a:pt x="0" y="5"/>
                      </a:lnTo>
                      <a:lnTo>
                        <a:pt x="4" y="0"/>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77" name="Freeform 1813"/>
                <p:cNvSpPr>
                  <a:spLocks/>
                </p:cNvSpPr>
                <p:nvPr/>
              </p:nvSpPr>
              <p:spPr bwMode="auto">
                <a:xfrm>
                  <a:off x="2505" y="3528"/>
                  <a:ext cx="4" cy="4"/>
                </a:xfrm>
                <a:custGeom>
                  <a:avLst/>
                  <a:gdLst>
                    <a:gd name="T0" fmla="*/ 4 w 4"/>
                    <a:gd name="T1" fmla="*/ 4 h 4"/>
                    <a:gd name="T2" fmla="*/ 4 w 4"/>
                    <a:gd name="T3" fmla="*/ 4 h 4"/>
                    <a:gd name="T4" fmla="*/ 0 w 4"/>
                    <a:gd name="T5" fmla="*/ 0 h 4"/>
                    <a:gd name="T6" fmla="*/ 4 w 4"/>
                    <a:gd name="T7" fmla="*/ 0 h 4"/>
                    <a:gd name="T8" fmla="*/ 4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4" y="4"/>
                      </a:lnTo>
                      <a:lnTo>
                        <a:pt x="0" y="0"/>
                      </a:lnTo>
                      <a:lnTo>
                        <a:pt x="4" y="0"/>
                      </a:lnTo>
                      <a:lnTo>
                        <a:pt x="4" y="4"/>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78" name="Freeform 1814"/>
                <p:cNvSpPr>
                  <a:spLocks/>
                </p:cNvSpPr>
                <p:nvPr/>
              </p:nvSpPr>
              <p:spPr bwMode="auto">
                <a:xfrm>
                  <a:off x="2516" y="3519"/>
                  <a:ext cx="4" cy="9"/>
                </a:xfrm>
                <a:custGeom>
                  <a:avLst/>
                  <a:gdLst>
                    <a:gd name="T0" fmla="*/ 4 w 4"/>
                    <a:gd name="T1" fmla="*/ 9 h 9"/>
                    <a:gd name="T2" fmla="*/ 4 w 4"/>
                    <a:gd name="T3" fmla="*/ 9 h 9"/>
                    <a:gd name="T4" fmla="*/ 0 w 4"/>
                    <a:gd name="T5" fmla="*/ 5 h 9"/>
                    <a:gd name="T6" fmla="*/ 4 w 4"/>
                    <a:gd name="T7" fmla="*/ 0 h 9"/>
                    <a:gd name="T8" fmla="*/ 4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4" y="9"/>
                      </a:moveTo>
                      <a:lnTo>
                        <a:pt x="4" y="9"/>
                      </a:lnTo>
                      <a:lnTo>
                        <a:pt x="0" y="5"/>
                      </a:lnTo>
                      <a:lnTo>
                        <a:pt x="4" y="0"/>
                      </a:lnTo>
                      <a:lnTo>
                        <a:pt x="4" y="9"/>
                      </a:lnTo>
                      <a:close/>
                    </a:path>
                  </a:pathLst>
                </a:custGeom>
                <a:solidFill>
                  <a:srgbClr val="827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140" name="Freeform 1815"/>
              <p:cNvSpPr>
                <a:spLocks/>
              </p:cNvSpPr>
              <p:nvPr/>
            </p:nvSpPr>
            <p:spPr bwMode="auto">
              <a:xfrm>
                <a:off x="1675" y="3091"/>
                <a:ext cx="528" cy="577"/>
              </a:xfrm>
              <a:custGeom>
                <a:avLst/>
                <a:gdLst>
                  <a:gd name="T0" fmla="*/ 0 w 528"/>
                  <a:gd name="T1" fmla="*/ 0 h 577"/>
                  <a:gd name="T2" fmla="*/ 8 w 528"/>
                  <a:gd name="T3" fmla="*/ 13 h 577"/>
                  <a:gd name="T4" fmla="*/ 23 w 528"/>
                  <a:gd name="T5" fmla="*/ 42 h 577"/>
                  <a:gd name="T6" fmla="*/ 38 w 528"/>
                  <a:gd name="T7" fmla="*/ 64 h 577"/>
                  <a:gd name="T8" fmla="*/ 53 w 528"/>
                  <a:gd name="T9" fmla="*/ 89 h 577"/>
                  <a:gd name="T10" fmla="*/ 68 w 528"/>
                  <a:gd name="T11" fmla="*/ 106 h 577"/>
                  <a:gd name="T12" fmla="*/ 83 w 528"/>
                  <a:gd name="T13" fmla="*/ 123 h 577"/>
                  <a:gd name="T14" fmla="*/ 99 w 528"/>
                  <a:gd name="T15" fmla="*/ 140 h 577"/>
                  <a:gd name="T16" fmla="*/ 117 w 528"/>
                  <a:gd name="T17" fmla="*/ 157 h 577"/>
                  <a:gd name="T18" fmla="*/ 159 w 528"/>
                  <a:gd name="T19" fmla="*/ 187 h 577"/>
                  <a:gd name="T20" fmla="*/ 197 w 528"/>
                  <a:gd name="T21" fmla="*/ 221 h 577"/>
                  <a:gd name="T22" fmla="*/ 219 w 528"/>
                  <a:gd name="T23" fmla="*/ 238 h 577"/>
                  <a:gd name="T24" fmla="*/ 234 w 528"/>
                  <a:gd name="T25" fmla="*/ 254 h 577"/>
                  <a:gd name="T26" fmla="*/ 246 w 528"/>
                  <a:gd name="T27" fmla="*/ 267 h 577"/>
                  <a:gd name="T28" fmla="*/ 257 w 528"/>
                  <a:gd name="T29" fmla="*/ 280 h 577"/>
                  <a:gd name="T30" fmla="*/ 268 w 528"/>
                  <a:gd name="T31" fmla="*/ 293 h 577"/>
                  <a:gd name="T32" fmla="*/ 276 w 528"/>
                  <a:gd name="T33" fmla="*/ 310 h 577"/>
                  <a:gd name="T34" fmla="*/ 287 w 528"/>
                  <a:gd name="T35" fmla="*/ 322 h 577"/>
                  <a:gd name="T36" fmla="*/ 295 w 528"/>
                  <a:gd name="T37" fmla="*/ 339 h 577"/>
                  <a:gd name="T38" fmla="*/ 310 w 528"/>
                  <a:gd name="T39" fmla="*/ 361 h 577"/>
                  <a:gd name="T40" fmla="*/ 325 w 528"/>
                  <a:gd name="T41" fmla="*/ 382 h 577"/>
                  <a:gd name="T42" fmla="*/ 340 w 528"/>
                  <a:gd name="T43" fmla="*/ 399 h 577"/>
                  <a:gd name="T44" fmla="*/ 359 w 528"/>
                  <a:gd name="T45" fmla="*/ 420 h 577"/>
                  <a:gd name="T46" fmla="*/ 378 w 528"/>
                  <a:gd name="T47" fmla="*/ 441 h 577"/>
                  <a:gd name="T48" fmla="*/ 408 w 528"/>
                  <a:gd name="T49" fmla="*/ 471 h 577"/>
                  <a:gd name="T50" fmla="*/ 449 w 528"/>
                  <a:gd name="T51" fmla="*/ 505 h 577"/>
                  <a:gd name="T52" fmla="*/ 483 w 528"/>
                  <a:gd name="T53" fmla="*/ 539 h 577"/>
                  <a:gd name="T54" fmla="*/ 521 w 528"/>
                  <a:gd name="T55" fmla="*/ 568 h 577"/>
                  <a:gd name="T56" fmla="*/ 525 w 528"/>
                  <a:gd name="T57" fmla="*/ 577 h 577"/>
                  <a:gd name="T58" fmla="*/ 525 w 528"/>
                  <a:gd name="T59" fmla="*/ 577 h 577"/>
                  <a:gd name="T60" fmla="*/ 521 w 528"/>
                  <a:gd name="T61" fmla="*/ 577 h 577"/>
                  <a:gd name="T62" fmla="*/ 517 w 528"/>
                  <a:gd name="T63" fmla="*/ 573 h 577"/>
                  <a:gd name="T64" fmla="*/ 506 w 528"/>
                  <a:gd name="T65" fmla="*/ 568 h 577"/>
                  <a:gd name="T66" fmla="*/ 487 w 528"/>
                  <a:gd name="T67" fmla="*/ 551 h 577"/>
                  <a:gd name="T68" fmla="*/ 461 w 528"/>
                  <a:gd name="T69" fmla="*/ 530 h 577"/>
                  <a:gd name="T70" fmla="*/ 434 w 528"/>
                  <a:gd name="T71" fmla="*/ 505 h 577"/>
                  <a:gd name="T72" fmla="*/ 404 w 528"/>
                  <a:gd name="T73" fmla="*/ 475 h 577"/>
                  <a:gd name="T74" fmla="*/ 363 w 528"/>
                  <a:gd name="T75" fmla="*/ 433 h 577"/>
                  <a:gd name="T76" fmla="*/ 344 w 528"/>
                  <a:gd name="T77" fmla="*/ 411 h 577"/>
                  <a:gd name="T78" fmla="*/ 325 w 528"/>
                  <a:gd name="T79" fmla="*/ 390 h 577"/>
                  <a:gd name="T80" fmla="*/ 310 w 528"/>
                  <a:gd name="T81" fmla="*/ 369 h 577"/>
                  <a:gd name="T82" fmla="*/ 295 w 528"/>
                  <a:gd name="T83" fmla="*/ 348 h 577"/>
                  <a:gd name="T84" fmla="*/ 283 w 528"/>
                  <a:gd name="T85" fmla="*/ 331 h 577"/>
                  <a:gd name="T86" fmla="*/ 272 w 528"/>
                  <a:gd name="T87" fmla="*/ 314 h 577"/>
                  <a:gd name="T88" fmla="*/ 264 w 528"/>
                  <a:gd name="T89" fmla="*/ 301 h 577"/>
                  <a:gd name="T90" fmla="*/ 253 w 528"/>
                  <a:gd name="T91" fmla="*/ 288 h 577"/>
                  <a:gd name="T92" fmla="*/ 246 w 528"/>
                  <a:gd name="T93" fmla="*/ 276 h 577"/>
                  <a:gd name="T94" fmla="*/ 234 w 528"/>
                  <a:gd name="T95" fmla="*/ 263 h 577"/>
                  <a:gd name="T96" fmla="*/ 223 w 528"/>
                  <a:gd name="T97" fmla="*/ 250 h 577"/>
                  <a:gd name="T98" fmla="*/ 208 w 528"/>
                  <a:gd name="T99" fmla="*/ 238 h 577"/>
                  <a:gd name="T100" fmla="*/ 185 w 528"/>
                  <a:gd name="T101" fmla="*/ 221 h 577"/>
                  <a:gd name="T102" fmla="*/ 136 w 528"/>
                  <a:gd name="T103" fmla="*/ 182 h 577"/>
                  <a:gd name="T104" fmla="*/ 121 w 528"/>
                  <a:gd name="T105" fmla="*/ 170 h 577"/>
                  <a:gd name="T106" fmla="*/ 102 w 528"/>
                  <a:gd name="T107" fmla="*/ 148 h 577"/>
                  <a:gd name="T108" fmla="*/ 87 w 528"/>
                  <a:gd name="T109" fmla="*/ 136 h 577"/>
                  <a:gd name="T110" fmla="*/ 76 w 528"/>
                  <a:gd name="T111" fmla="*/ 123 h 577"/>
                  <a:gd name="T112" fmla="*/ 65 w 528"/>
                  <a:gd name="T113" fmla="*/ 110 h 577"/>
                  <a:gd name="T114" fmla="*/ 53 w 528"/>
                  <a:gd name="T115" fmla="*/ 98 h 577"/>
                  <a:gd name="T116" fmla="*/ 42 w 528"/>
                  <a:gd name="T117" fmla="*/ 76 h 577"/>
                  <a:gd name="T118" fmla="*/ 34 w 528"/>
                  <a:gd name="T119" fmla="*/ 64 h 577"/>
                  <a:gd name="T120" fmla="*/ 19 w 528"/>
                  <a:gd name="T121" fmla="*/ 42 h 577"/>
                  <a:gd name="T122" fmla="*/ 4 w 528"/>
                  <a:gd name="T123" fmla="*/ 13 h 577"/>
                  <a:gd name="T124" fmla="*/ 0 w 528"/>
                  <a:gd name="T125" fmla="*/ 0 h 5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8"/>
                  <a:gd name="T190" fmla="*/ 0 h 577"/>
                  <a:gd name="T191" fmla="*/ 528 w 528"/>
                  <a:gd name="T192" fmla="*/ 577 h 5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8" h="577">
                    <a:moveTo>
                      <a:pt x="0" y="0"/>
                    </a:moveTo>
                    <a:lnTo>
                      <a:pt x="0" y="0"/>
                    </a:lnTo>
                    <a:lnTo>
                      <a:pt x="0" y="4"/>
                    </a:lnTo>
                    <a:lnTo>
                      <a:pt x="8" y="13"/>
                    </a:lnTo>
                    <a:lnTo>
                      <a:pt x="16" y="30"/>
                    </a:lnTo>
                    <a:lnTo>
                      <a:pt x="23" y="42"/>
                    </a:lnTo>
                    <a:lnTo>
                      <a:pt x="31" y="51"/>
                    </a:lnTo>
                    <a:lnTo>
                      <a:pt x="38" y="64"/>
                    </a:lnTo>
                    <a:lnTo>
                      <a:pt x="46" y="76"/>
                    </a:lnTo>
                    <a:lnTo>
                      <a:pt x="53" y="89"/>
                    </a:lnTo>
                    <a:lnTo>
                      <a:pt x="65" y="98"/>
                    </a:lnTo>
                    <a:lnTo>
                      <a:pt x="68" y="106"/>
                    </a:lnTo>
                    <a:lnTo>
                      <a:pt x="72" y="110"/>
                    </a:lnTo>
                    <a:lnTo>
                      <a:pt x="83" y="123"/>
                    </a:lnTo>
                    <a:lnTo>
                      <a:pt x="91" y="131"/>
                    </a:lnTo>
                    <a:lnTo>
                      <a:pt x="99" y="140"/>
                    </a:lnTo>
                    <a:lnTo>
                      <a:pt x="102" y="144"/>
                    </a:lnTo>
                    <a:lnTo>
                      <a:pt x="117" y="157"/>
                    </a:lnTo>
                    <a:lnTo>
                      <a:pt x="132" y="165"/>
                    </a:lnTo>
                    <a:lnTo>
                      <a:pt x="159" y="187"/>
                    </a:lnTo>
                    <a:lnTo>
                      <a:pt x="182" y="208"/>
                    </a:lnTo>
                    <a:lnTo>
                      <a:pt x="197" y="221"/>
                    </a:lnTo>
                    <a:lnTo>
                      <a:pt x="208" y="229"/>
                    </a:lnTo>
                    <a:lnTo>
                      <a:pt x="219" y="238"/>
                    </a:lnTo>
                    <a:lnTo>
                      <a:pt x="231" y="250"/>
                    </a:lnTo>
                    <a:lnTo>
                      <a:pt x="234" y="254"/>
                    </a:lnTo>
                    <a:lnTo>
                      <a:pt x="242" y="263"/>
                    </a:lnTo>
                    <a:lnTo>
                      <a:pt x="246" y="267"/>
                    </a:lnTo>
                    <a:lnTo>
                      <a:pt x="253" y="276"/>
                    </a:lnTo>
                    <a:lnTo>
                      <a:pt x="257" y="280"/>
                    </a:lnTo>
                    <a:lnTo>
                      <a:pt x="261" y="288"/>
                    </a:lnTo>
                    <a:lnTo>
                      <a:pt x="268" y="293"/>
                    </a:lnTo>
                    <a:lnTo>
                      <a:pt x="272" y="301"/>
                    </a:lnTo>
                    <a:lnTo>
                      <a:pt x="276" y="310"/>
                    </a:lnTo>
                    <a:lnTo>
                      <a:pt x="283" y="314"/>
                    </a:lnTo>
                    <a:lnTo>
                      <a:pt x="287" y="322"/>
                    </a:lnTo>
                    <a:lnTo>
                      <a:pt x="291" y="331"/>
                    </a:lnTo>
                    <a:lnTo>
                      <a:pt x="295" y="339"/>
                    </a:lnTo>
                    <a:lnTo>
                      <a:pt x="302" y="352"/>
                    </a:lnTo>
                    <a:lnTo>
                      <a:pt x="310" y="361"/>
                    </a:lnTo>
                    <a:lnTo>
                      <a:pt x="317" y="369"/>
                    </a:lnTo>
                    <a:lnTo>
                      <a:pt x="325" y="382"/>
                    </a:lnTo>
                    <a:lnTo>
                      <a:pt x="332" y="390"/>
                    </a:lnTo>
                    <a:lnTo>
                      <a:pt x="340" y="399"/>
                    </a:lnTo>
                    <a:lnTo>
                      <a:pt x="351" y="411"/>
                    </a:lnTo>
                    <a:lnTo>
                      <a:pt x="359" y="420"/>
                    </a:lnTo>
                    <a:lnTo>
                      <a:pt x="370" y="433"/>
                    </a:lnTo>
                    <a:lnTo>
                      <a:pt x="378" y="441"/>
                    </a:lnTo>
                    <a:lnTo>
                      <a:pt x="389" y="450"/>
                    </a:lnTo>
                    <a:lnTo>
                      <a:pt x="408" y="471"/>
                    </a:lnTo>
                    <a:lnTo>
                      <a:pt x="430" y="488"/>
                    </a:lnTo>
                    <a:lnTo>
                      <a:pt x="449" y="505"/>
                    </a:lnTo>
                    <a:lnTo>
                      <a:pt x="468" y="522"/>
                    </a:lnTo>
                    <a:lnTo>
                      <a:pt x="483" y="539"/>
                    </a:lnTo>
                    <a:lnTo>
                      <a:pt x="498" y="547"/>
                    </a:lnTo>
                    <a:lnTo>
                      <a:pt x="521" y="568"/>
                    </a:lnTo>
                    <a:lnTo>
                      <a:pt x="528" y="573"/>
                    </a:lnTo>
                    <a:lnTo>
                      <a:pt x="525" y="577"/>
                    </a:lnTo>
                    <a:lnTo>
                      <a:pt x="521" y="577"/>
                    </a:lnTo>
                    <a:lnTo>
                      <a:pt x="517" y="573"/>
                    </a:lnTo>
                    <a:lnTo>
                      <a:pt x="513" y="568"/>
                    </a:lnTo>
                    <a:lnTo>
                      <a:pt x="506" y="568"/>
                    </a:lnTo>
                    <a:lnTo>
                      <a:pt x="495" y="556"/>
                    </a:lnTo>
                    <a:lnTo>
                      <a:pt x="487" y="551"/>
                    </a:lnTo>
                    <a:lnTo>
                      <a:pt x="479" y="543"/>
                    </a:lnTo>
                    <a:lnTo>
                      <a:pt x="461" y="530"/>
                    </a:lnTo>
                    <a:lnTo>
                      <a:pt x="442" y="513"/>
                    </a:lnTo>
                    <a:lnTo>
                      <a:pt x="434" y="505"/>
                    </a:lnTo>
                    <a:lnTo>
                      <a:pt x="423" y="492"/>
                    </a:lnTo>
                    <a:lnTo>
                      <a:pt x="404" y="475"/>
                    </a:lnTo>
                    <a:lnTo>
                      <a:pt x="381" y="454"/>
                    </a:lnTo>
                    <a:lnTo>
                      <a:pt x="363" y="433"/>
                    </a:lnTo>
                    <a:lnTo>
                      <a:pt x="351" y="420"/>
                    </a:lnTo>
                    <a:lnTo>
                      <a:pt x="344" y="411"/>
                    </a:lnTo>
                    <a:lnTo>
                      <a:pt x="332" y="399"/>
                    </a:lnTo>
                    <a:lnTo>
                      <a:pt x="325" y="390"/>
                    </a:lnTo>
                    <a:lnTo>
                      <a:pt x="317" y="378"/>
                    </a:lnTo>
                    <a:lnTo>
                      <a:pt x="310" y="369"/>
                    </a:lnTo>
                    <a:lnTo>
                      <a:pt x="302" y="361"/>
                    </a:lnTo>
                    <a:lnTo>
                      <a:pt x="295" y="348"/>
                    </a:lnTo>
                    <a:lnTo>
                      <a:pt x="287" y="339"/>
                    </a:lnTo>
                    <a:lnTo>
                      <a:pt x="283" y="331"/>
                    </a:lnTo>
                    <a:lnTo>
                      <a:pt x="280" y="322"/>
                    </a:lnTo>
                    <a:lnTo>
                      <a:pt x="272" y="314"/>
                    </a:lnTo>
                    <a:lnTo>
                      <a:pt x="268" y="305"/>
                    </a:lnTo>
                    <a:lnTo>
                      <a:pt x="264" y="301"/>
                    </a:lnTo>
                    <a:lnTo>
                      <a:pt x="261" y="293"/>
                    </a:lnTo>
                    <a:lnTo>
                      <a:pt x="253" y="288"/>
                    </a:lnTo>
                    <a:lnTo>
                      <a:pt x="249" y="280"/>
                    </a:lnTo>
                    <a:lnTo>
                      <a:pt x="246" y="276"/>
                    </a:lnTo>
                    <a:lnTo>
                      <a:pt x="242" y="267"/>
                    </a:lnTo>
                    <a:lnTo>
                      <a:pt x="234" y="263"/>
                    </a:lnTo>
                    <a:lnTo>
                      <a:pt x="227" y="254"/>
                    </a:lnTo>
                    <a:lnTo>
                      <a:pt x="223" y="250"/>
                    </a:lnTo>
                    <a:lnTo>
                      <a:pt x="215" y="246"/>
                    </a:lnTo>
                    <a:lnTo>
                      <a:pt x="208" y="238"/>
                    </a:lnTo>
                    <a:lnTo>
                      <a:pt x="197" y="229"/>
                    </a:lnTo>
                    <a:lnTo>
                      <a:pt x="185" y="221"/>
                    </a:lnTo>
                    <a:lnTo>
                      <a:pt x="163" y="199"/>
                    </a:lnTo>
                    <a:lnTo>
                      <a:pt x="136" y="182"/>
                    </a:lnTo>
                    <a:lnTo>
                      <a:pt x="129" y="174"/>
                    </a:lnTo>
                    <a:lnTo>
                      <a:pt x="121" y="170"/>
                    </a:lnTo>
                    <a:lnTo>
                      <a:pt x="106" y="157"/>
                    </a:lnTo>
                    <a:lnTo>
                      <a:pt x="102" y="148"/>
                    </a:lnTo>
                    <a:lnTo>
                      <a:pt x="95" y="144"/>
                    </a:lnTo>
                    <a:lnTo>
                      <a:pt x="87" y="136"/>
                    </a:lnTo>
                    <a:lnTo>
                      <a:pt x="83" y="127"/>
                    </a:lnTo>
                    <a:lnTo>
                      <a:pt x="76" y="123"/>
                    </a:lnTo>
                    <a:lnTo>
                      <a:pt x="72" y="114"/>
                    </a:lnTo>
                    <a:lnTo>
                      <a:pt x="65" y="110"/>
                    </a:lnTo>
                    <a:lnTo>
                      <a:pt x="61" y="102"/>
                    </a:lnTo>
                    <a:lnTo>
                      <a:pt x="53" y="98"/>
                    </a:lnTo>
                    <a:lnTo>
                      <a:pt x="50" y="89"/>
                    </a:lnTo>
                    <a:lnTo>
                      <a:pt x="42" y="76"/>
                    </a:lnTo>
                    <a:lnTo>
                      <a:pt x="38" y="72"/>
                    </a:lnTo>
                    <a:lnTo>
                      <a:pt x="34" y="64"/>
                    </a:lnTo>
                    <a:lnTo>
                      <a:pt x="27" y="51"/>
                    </a:lnTo>
                    <a:lnTo>
                      <a:pt x="19" y="42"/>
                    </a:lnTo>
                    <a:lnTo>
                      <a:pt x="16" y="30"/>
                    </a:lnTo>
                    <a:lnTo>
                      <a:pt x="4" y="13"/>
                    </a:lnTo>
                    <a:lnTo>
                      <a:pt x="0" y="4"/>
                    </a:lnTo>
                    <a:lnTo>
                      <a:pt x="0" y="0"/>
                    </a:lnTo>
                    <a:close/>
                  </a:path>
                </a:pathLst>
              </a:custGeom>
              <a:solidFill>
                <a:srgbClr val="E1D4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141" name="Group 1816"/>
              <p:cNvGrpSpPr>
                <a:grpSpLocks/>
              </p:cNvGrpSpPr>
              <p:nvPr/>
            </p:nvGrpSpPr>
            <p:grpSpPr bwMode="auto">
              <a:xfrm>
                <a:off x="1939" y="3430"/>
                <a:ext cx="12" cy="39"/>
                <a:chOff x="1939" y="3430"/>
                <a:chExt cx="12" cy="39"/>
              </a:xfrm>
            </p:grpSpPr>
            <p:sp>
              <p:nvSpPr>
                <p:cNvPr id="1172" name="Line 1817"/>
                <p:cNvSpPr>
                  <a:spLocks noChangeShapeType="1"/>
                </p:cNvSpPr>
                <p:nvPr/>
              </p:nvSpPr>
              <p:spPr bwMode="auto">
                <a:xfrm>
                  <a:off x="1947" y="3430"/>
                  <a:ext cx="1" cy="3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73" name="Line 1818"/>
                <p:cNvSpPr>
                  <a:spLocks noChangeShapeType="1"/>
                </p:cNvSpPr>
                <p:nvPr/>
              </p:nvSpPr>
              <p:spPr bwMode="auto">
                <a:xfrm flipV="1">
                  <a:off x="1939" y="3439"/>
                  <a:ext cx="1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74" name="Line 1819"/>
                <p:cNvSpPr>
                  <a:spLocks noChangeShapeType="1"/>
                </p:cNvSpPr>
                <p:nvPr/>
              </p:nvSpPr>
              <p:spPr bwMode="auto">
                <a:xfrm flipV="1">
                  <a:off x="1939" y="3435"/>
                  <a:ext cx="12"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1142" name="Group 1820"/>
              <p:cNvGrpSpPr>
                <a:grpSpLocks/>
              </p:cNvGrpSpPr>
              <p:nvPr/>
            </p:nvGrpSpPr>
            <p:grpSpPr bwMode="auto">
              <a:xfrm>
                <a:off x="1800" y="3273"/>
                <a:ext cx="7" cy="30"/>
                <a:chOff x="1800" y="3273"/>
                <a:chExt cx="7" cy="30"/>
              </a:xfrm>
            </p:grpSpPr>
            <p:sp>
              <p:nvSpPr>
                <p:cNvPr id="1169" name="Line 1821"/>
                <p:cNvSpPr>
                  <a:spLocks noChangeShapeType="1"/>
                </p:cNvSpPr>
                <p:nvPr/>
              </p:nvSpPr>
              <p:spPr bwMode="auto">
                <a:xfrm>
                  <a:off x="1804" y="3273"/>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70" name="Line 1822"/>
                <p:cNvSpPr>
                  <a:spLocks noChangeShapeType="1"/>
                </p:cNvSpPr>
                <p:nvPr/>
              </p:nvSpPr>
              <p:spPr bwMode="auto">
                <a:xfrm>
                  <a:off x="1800" y="3282"/>
                  <a:ext cx="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71" name="Line 1823"/>
                <p:cNvSpPr>
                  <a:spLocks noChangeShapeType="1"/>
                </p:cNvSpPr>
                <p:nvPr/>
              </p:nvSpPr>
              <p:spPr bwMode="auto">
                <a:xfrm>
                  <a:off x="1800" y="3278"/>
                  <a:ext cx="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1143" name="Group 1824"/>
              <p:cNvGrpSpPr>
                <a:grpSpLocks/>
              </p:cNvGrpSpPr>
              <p:nvPr/>
            </p:nvGrpSpPr>
            <p:grpSpPr bwMode="auto">
              <a:xfrm>
                <a:off x="1675" y="3142"/>
                <a:ext cx="5" cy="17"/>
                <a:chOff x="1675" y="3142"/>
                <a:chExt cx="5" cy="17"/>
              </a:xfrm>
            </p:grpSpPr>
            <p:sp>
              <p:nvSpPr>
                <p:cNvPr id="1166" name="Line 1825"/>
                <p:cNvSpPr>
                  <a:spLocks noChangeShapeType="1"/>
                </p:cNvSpPr>
                <p:nvPr/>
              </p:nvSpPr>
              <p:spPr bwMode="auto">
                <a:xfrm>
                  <a:off x="1679" y="3142"/>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67" name="Line 1826"/>
                <p:cNvSpPr>
                  <a:spLocks noChangeShapeType="1"/>
                </p:cNvSpPr>
                <p:nvPr/>
              </p:nvSpPr>
              <p:spPr bwMode="auto">
                <a:xfrm>
                  <a:off x="1675" y="3146"/>
                  <a:ext cx="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68" name="Line 1827"/>
                <p:cNvSpPr>
                  <a:spLocks noChangeShapeType="1"/>
                </p:cNvSpPr>
                <p:nvPr/>
              </p:nvSpPr>
              <p:spPr bwMode="auto">
                <a:xfrm flipV="1">
                  <a:off x="1675" y="3142"/>
                  <a:ext cx="4"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144" name="Freeform 1828"/>
              <p:cNvSpPr>
                <a:spLocks/>
              </p:cNvSpPr>
              <p:nvPr/>
            </p:nvSpPr>
            <p:spPr bwMode="auto">
              <a:xfrm>
                <a:off x="1679" y="3142"/>
                <a:ext cx="441" cy="467"/>
              </a:xfrm>
              <a:custGeom>
                <a:avLst/>
                <a:gdLst>
                  <a:gd name="T0" fmla="*/ 0 w 441"/>
                  <a:gd name="T1" fmla="*/ 0 h 467"/>
                  <a:gd name="T2" fmla="*/ 12 w 441"/>
                  <a:gd name="T3" fmla="*/ 17 h 467"/>
                  <a:gd name="T4" fmla="*/ 23 w 441"/>
                  <a:gd name="T5" fmla="*/ 34 h 467"/>
                  <a:gd name="T6" fmla="*/ 34 w 441"/>
                  <a:gd name="T7" fmla="*/ 47 h 467"/>
                  <a:gd name="T8" fmla="*/ 46 w 441"/>
                  <a:gd name="T9" fmla="*/ 59 h 467"/>
                  <a:gd name="T10" fmla="*/ 57 w 441"/>
                  <a:gd name="T11" fmla="*/ 72 h 467"/>
                  <a:gd name="T12" fmla="*/ 64 w 441"/>
                  <a:gd name="T13" fmla="*/ 85 h 467"/>
                  <a:gd name="T14" fmla="*/ 76 w 441"/>
                  <a:gd name="T15" fmla="*/ 93 h 467"/>
                  <a:gd name="T16" fmla="*/ 87 w 441"/>
                  <a:gd name="T17" fmla="*/ 102 h 467"/>
                  <a:gd name="T18" fmla="*/ 95 w 441"/>
                  <a:gd name="T19" fmla="*/ 110 h 467"/>
                  <a:gd name="T20" fmla="*/ 102 w 441"/>
                  <a:gd name="T21" fmla="*/ 119 h 467"/>
                  <a:gd name="T22" fmla="*/ 113 w 441"/>
                  <a:gd name="T23" fmla="*/ 127 h 467"/>
                  <a:gd name="T24" fmla="*/ 121 w 441"/>
                  <a:gd name="T25" fmla="*/ 136 h 467"/>
                  <a:gd name="T26" fmla="*/ 125 w 441"/>
                  <a:gd name="T27" fmla="*/ 136 h 467"/>
                  <a:gd name="T28" fmla="*/ 128 w 441"/>
                  <a:gd name="T29" fmla="*/ 148 h 467"/>
                  <a:gd name="T30" fmla="*/ 132 w 441"/>
                  <a:gd name="T31" fmla="*/ 157 h 467"/>
                  <a:gd name="T32" fmla="*/ 140 w 441"/>
                  <a:gd name="T33" fmla="*/ 165 h 467"/>
                  <a:gd name="T34" fmla="*/ 144 w 441"/>
                  <a:gd name="T35" fmla="*/ 174 h 467"/>
                  <a:gd name="T36" fmla="*/ 151 w 441"/>
                  <a:gd name="T37" fmla="*/ 182 h 467"/>
                  <a:gd name="T38" fmla="*/ 155 w 441"/>
                  <a:gd name="T39" fmla="*/ 191 h 467"/>
                  <a:gd name="T40" fmla="*/ 162 w 441"/>
                  <a:gd name="T41" fmla="*/ 195 h 467"/>
                  <a:gd name="T42" fmla="*/ 166 w 441"/>
                  <a:gd name="T43" fmla="*/ 203 h 467"/>
                  <a:gd name="T44" fmla="*/ 174 w 441"/>
                  <a:gd name="T45" fmla="*/ 212 h 467"/>
                  <a:gd name="T46" fmla="*/ 178 w 441"/>
                  <a:gd name="T47" fmla="*/ 216 h 467"/>
                  <a:gd name="T48" fmla="*/ 185 w 441"/>
                  <a:gd name="T49" fmla="*/ 225 h 467"/>
                  <a:gd name="T50" fmla="*/ 189 w 441"/>
                  <a:gd name="T51" fmla="*/ 229 h 467"/>
                  <a:gd name="T52" fmla="*/ 200 w 441"/>
                  <a:gd name="T53" fmla="*/ 242 h 467"/>
                  <a:gd name="T54" fmla="*/ 208 w 441"/>
                  <a:gd name="T55" fmla="*/ 250 h 467"/>
                  <a:gd name="T56" fmla="*/ 211 w 441"/>
                  <a:gd name="T57" fmla="*/ 254 h 467"/>
                  <a:gd name="T58" fmla="*/ 223 w 441"/>
                  <a:gd name="T59" fmla="*/ 263 h 467"/>
                  <a:gd name="T60" fmla="*/ 234 w 441"/>
                  <a:gd name="T61" fmla="*/ 271 h 467"/>
                  <a:gd name="T62" fmla="*/ 242 w 441"/>
                  <a:gd name="T63" fmla="*/ 280 h 467"/>
                  <a:gd name="T64" fmla="*/ 249 w 441"/>
                  <a:gd name="T65" fmla="*/ 284 h 467"/>
                  <a:gd name="T66" fmla="*/ 260 w 441"/>
                  <a:gd name="T67" fmla="*/ 293 h 467"/>
                  <a:gd name="T68" fmla="*/ 264 w 441"/>
                  <a:gd name="T69" fmla="*/ 297 h 467"/>
                  <a:gd name="T70" fmla="*/ 276 w 441"/>
                  <a:gd name="T71" fmla="*/ 305 h 467"/>
                  <a:gd name="T72" fmla="*/ 283 w 441"/>
                  <a:gd name="T73" fmla="*/ 318 h 467"/>
                  <a:gd name="T74" fmla="*/ 291 w 441"/>
                  <a:gd name="T75" fmla="*/ 327 h 467"/>
                  <a:gd name="T76" fmla="*/ 298 w 441"/>
                  <a:gd name="T77" fmla="*/ 335 h 467"/>
                  <a:gd name="T78" fmla="*/ 317 w 441"/>
                  <a:gd name="T79" fmla="*/ 352 h 467"/>
                  <a:gd name="T80" fmla="*/ 325 w 441"/>
                  <a:gd name="T81" fmla="*/ 360 h 467"/>
                  <a:gd name="T82" fmla="*/ 332 w 441"/>
                  <a:gd name="T83" fmla="*/ 369 h 467"/>
                  <a:gd name="T84" fmla="*/ 347 w 441"/>
                  <a:gd name="T85" fmla="*/ 386 h 467"/>
                  <a:gd name="T86" fmla="*/ 362 w 441"/>
                  <a:gd name="T87" fmla="*/ 399 h 467"/>
                  <a:gd name="T88" fmla="*/ 374 w 441"/>
                  <a:gd name="T89" fmla="*/ 411 h 467"/>
                  <a:gd name="T90" fmla="*/ 381 w 441"/>
                  <a:gd name="T91" fmla="*/ 420 h 467"/>
                  <a:gd name="T92" fmla="*/ 389 w 441"/>
                  <a:gd name="T93" fmla="*/ 424 h 467"/>
                  <a:gd name="T94" fmla="*/ 400 w 441"/>
                  <a:gd name="T95" fmla="*/ 433 h 467"/>
                  <a:gd name="T96" fmla="*/ 408 w 441"/>
                  <a:gd name="T97" fmla="*/ 441 h 467"/>
                  <a:gd name="T98" fmla="*/ 419 w 441"/>
                  <a:gd name="T99" fmla="*/ 450 h 467"/>
                  <a:gd name="T100" fmla="*/ 426 w 441"/>
                  <a:gd name="T101" fmla="*/ 454 h 467"/>
                  <a:gd name="T102" fmla="*/ 438 w 441"/>
                  <a:gd name="T103" fmla="*/ 462 h 467"/>
                  <a:gd name="T104" fmla="*/ 441 w 441"/>
                  <a:gd name="T105" fmla="*/ 467 h 4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467"/>
                  <a:gd name="T161" fmla="*/ 441 w 441"/>
                  <a:gd name="T162" fmla="*/ 467 h 4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467">
                    <a:moveTo>
                      <a:pt x="0" y="0"/>
                    </a:moveTo>
                    <a:lnTo>
                      <a:pt x="12" y="17"/>
                    </a:lnTo>
                    <a:lnTo>
                      <a:pt x="23" y="34"/>
                    </a:lnTo>
                    <a:lnTo>
                      <a:pt x="34" y="47"/>
                    </a:lnTo>
                    <a:lnTo>
                      <a:pt x="46" y="59"/>
                    </a:lnTo>
                    <a:lnTo>
                      <a:pt x="57" y="72"/>
                    </a:lnTo>
                    <a:lnTo>
                      <a:pt x="64" y="85"/>
                    </a:lnTo>
                    <a:lnTo>
                      <a:pt x="76" y="93"/>
                    </a:lnTo>
                    <a:lnTo>
                      <a:pt x="87" y="102"/>
                    </a:lnTo>
                    <a:lnTo>
                      <a:pt x="95" y="110"/>
                    </a:lnTo>
                    <a:lnTo>
                      <a:pt x="102" y="119"/>
                    </a:lnTo>
                    <a:lnTo>
                      <a:pt x="113" y="127"/>
                    </a:lnTo>
                    <a:lnTo>
                      <a:pt x="121" y="136"/>
                    </a:lnTo>
                    <a:lnTo>
                      <a:pt x="125" y="136"/>
                    </a:lnTo>
                    <a:lnTo>
                      <a:pt x="128" y="148"/>
                    </a:lnTo>
                    <a:lnTo>
                      <a:pt x="132" y="157"/>
                    </a:lnTo>
                    <a:lnTo>
                      <a:pt x="140" y="165"/>
                    </a:lnTo>
                    <a:lnTo>
                      <a:pt x="144" y="174"/>
                    </a:lnTo>
                    <a:lnTo>
                      <a:pt x="151" y="182"/>
                    </a:lnTo>
                    <a:lnTo>
                      <a:pt x="155" y="191"/>
                    </a:lnTo>
                    <a:lnTo>
                      <a:pt x="162" y="195"/>
                    </a:lnTo>
                    <a:lnTo>
                      <a:pt x="166" y="203"/>
                    </a:lnTo>
                    <a:lnTo>
                      <a:pt x="174" y="212"/>
                    </a:lnTo>
                    <a:lnTo>
                      <a:pt x="178" y="216"/>
                    </a:lnTo>
                    <a:lnTo>
                      <a:pt x="185" y="225"/>
                    </a:lnTo>
                    <a:lnTo>
                      <a:pt x="189" y="229"/>
                    </a:lnTo>
                    <a:lnTo>
                      <a:pt x="200" y="242"/>
                    </a:lnTo>
                    <a:lnTo>
                      <a:pt x="208" y="250"/>
                    </a:lnTo>
                    <a:lnTo>
                      <a:pt x="211" y="254"/>
                    </a:lnTo>
                    <a:lnTo>
                      <a:pt x="223" y="263"/>
                    </a:lnTo>
                    <a:lnTo>
                      <a:pt x="234" y="271"/>
                    </a:lnTo>
                    <a:lnTo>
                      <a:pt x="242" y="280"/>
                    </a:lnTo>
                    <a:lnTo>
                      <a:pt x="249" y="284"/>
                    </a:lnTo>
                    <a:lnTo>
                      <a:pt x="260" y="293"/>
                    </a:lnTo>
                    <a:lnTo>
                      <a:pt x="264" y="297"/>
                    </a:lnTo>
                    <a:lnTo>
                      <a:pt x="276" y="305"/>
                    </a:lnTo>
                    <a:lnTo>
                      <a:pt x="283" y="318"/>
                    </a:lnTo>
                    <a:lnTo>
                      <a:pt x="291" y="327"/>
                    </a:lnTo>
                    <a:lnTo>
                      <a:pt x="298" y="335"/>
                    </a:lnTo>
                    <a:lnTo>
                      <a:pt x="317" y="352"/>
                    </a:lnTo>
                    <a:lnTo>
                      <a:pt x="325" y="360"/>
                    </a:lnTo>
                    <a:lnTo>
                      <a:pt x="332" y="369"/>
                    </a:lnTo>
                    <a:lnTo>
                      <a:pt x="347" y="386"/>
                    </a:lnTo>
                    <a:lnTo>
                      <a:pt x="362" y="399"/>
                    </a:lnTo>
                    <a:lnTo>
                      <a:pt x="374" y="411"/>
                    </a:lnTo>
                    <a:lnTo>
                      <a:pt x="381" y="420"/>
                    </a:lnTo>
                    <a:lnTo>
                      <a:pt x="389" y="424"/>
                    </a:lnTo>
                    <a:lnTo>
                      <a:pt x="400" y="433"/>
                    </a:lnTo>
                    <a:lnTo>
                      <a:pt x="408" y="441"/>
                    </a:lnTo>
                    <a:lnTo>
                      <a:pt x="419" y="450"/>
                    </a:lnTo>
                    <a:lnTo>
                      <a:pt x="426" y="454"/>
                    </a:lnTo>
                    <a:lnTo>
                      <a:pt x="438" y="462"/>
                    </a:lnTo>
                    <a:lnTo>
                      <a:pt x="441" y="467"/>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145" name="Freeform 1829"/>
              <p:cNvSpPr>
                <a:spLocks/>
              </p:cNvSpPr>
              <p:nvPr/>
            </p:nvSpPr>
            <p:spPr bwMode="auto">
              <a:xfrm>
                <a:off x="1679" y="3142"/>
                <a:ext cx="441" cy="462"/>
              </a:xfrm>
              <a:custGeom>
                <a:avLst/>
                <a:gdLst>
                  <a:gd name="T0" fmla="*/ 0 w 441"/>
                  <a:gd name="T1" fmla="*/ 0 h 462"/>
                  <a:gd name="T2" fmla="*/ 12 w 441"/>
                  <a:gd name="T3" fmla="*/ 17 h 462"/>
                  <a:gd name="T4" fmla="*/ 19 w 441"/>
                  <a:gd name="T5" fmla="*/ 25 h 462"/>
                  <a:gd name="T6" fmla="*/ 23 w 441"/>
                  <a:gd name="T7" fmla="*/ 34 h 462"/>
                  <a:gd name="T8" fmla="*/ 34 w 441"/>
                  <a:gd name="T9" fmla="*/ 47 h 462"/>
                  <a:gd name="T10" fmla="*/ 46 w 441"/>
                  <a:gd name="T11" fmla="*/ 59 h 462"/>
                  <a:gd name="T12" fmla="*/ 57 w 441"/>
                  <a:gd name="T13" fmla="*/ 72 h 462"/>
                  <a:gd name="T14" fmla="*/ 68 w 441"/>
                  <a:gd name="T15" fmla="*/ 85 h 462"/>
                  <a:gd name="T16" fmla="*/ 79 w 441"/>
                  <a:gd name="T17" fmla="*/ 93 h 462"/>
                  <a:gd name="T18" fmla="*/ 87 w 441"/>
                  <a:gd name="T19" fmla="*/ 102 h 462"/>
                  <a:gd name="T20" fmla="*/ 95 w 441"/>
                  <a:gd name="T21" fmla="*/ 110 h 462"/>
                  <a:gd name="T22" fmla="*/ 102 w 441"/>
                  <a:gd name="T23" fmla="*/ 119 h 462"/>
                  <a:gd name="T24" fmla="*/ 117 w 441"/>
                  <a:gd name="T25" fmla="*/ 127 h 462"/>
                  <a:gd name="T26" fmla="*/ 128 w 441"/>
                  <a:gd name="T27" fmla="*/ 136 h 462"/>
                  <a:gd name="T28" fmla="*/ 132 w 441"/>
                  <a:gd name="T29" fmla="*/ 144 h 462"/>
                  <a:gd name="T30" fmla="*/ 136 w 441"/>
                  <a:gd name="T31" fmla="*/ 153 h 462"/>
                  <a:gd name="T32" fmla="*/ 140 w 441"/>
                  <a:gd name="T33" fmla="*/ 161 h 462"/>
                  <a:gd name="T34" fmla="*/ 147 w 441"/>
                  <a:gd name="T35" fmla="*/ 170 h 462"/>
                  <a:gd name="T36" fmla="*/ 151 w 441"/>
                  <a:gd name="T37" fmla="*/ 178 h 462"/>
                  <a:gd name="T38" fmla="*/ 159 w 441"/>
                  <a:gd name="T39" fmla="*/ 187 h 462"/>
                  <a:gd name="T40" fmla="*/ 162 w 441"/>
                  <a:gd name="T41" fmla="*/ 195 h 462"/>
                  <a:gd name="T42" fmla="*/ 170 w 441"/>
                  <a:gd name="T43" fmla="*/ 203 h 462"/>
                  <a:gd name="T44" fmla="*/ 174 w 441"/>
                  <a:gd name="T45" fmla="*/ 212 h 462"/>
                  <a:gd name="T46" fmla="*/ 181 w 441"/>
                  <a:gd name="T47" fmla="*/ 216 h 462"/>
                  <a:gd name="T48" fmla="*/ 185 w 441"/>
                  <a:gd name="T49" fmla="*/ 225 h 462"/>
                  <a:gd name="T50" fmla="*/ 193 w 441"/>
                  <a:gd name="T51" fmla="*/ 229 h 462"/>
                  <a:gd name="T52" fmla="*/ 204 w 441"/>
                  <a:gd name="T53" fmla="*/ 242 h 462"/>
                  <a:gd name="T54" fmla="*/ 215 w 441"/>
                  <a:gd name="T55" fmla="*/ 254 h 462"/>
                  <a:gd name="T56" fmla="*/ 219 w 441"/>
                  <a:gd name="T57" fmla="*/ 259 h 462"/>
                  <a:gd name="T58" fmla="*/ 227 w 441"/>
                  <a:gd name="T59" fmla="*/ 263 h 462"/>
                  <a:gd name="T60" fmla="*/ 230 w 441"/>
                  <a:gd name="T61" fmla="*/ 267 h 462"/>
                  <a:gd name="T62" fmla="*/ 238 w 441"/>
                  <a:gd name="T63" fmla="*/ 271 h 462"/>
                  <a:gd name="T64" fmla="*/ 245 w 441"/>
                  <a:gd name="T65" fmla="*/ 280 h 462"/>
                  <a:gd name="T66" fmla="*/ 253 w 441"/>
                  <a:gd name="T67" fmla="*/ 284 h 462"/>
                  <a:gd name="T68" fmla="*/ 264 w 441"/>
                  <a:gd name="T69" fmla="*/ 293 h 462"/>
                  <a:gd name="T70" fmla="*/ 268 w 441"/>
                  <a:gd name="T71" fmla="*/ 293 h 462"/>
                  <a:gd name="T72" fmla="*/ 276 w 441"/>
                  <a:gd name="T73" fmla="*/ 305 h 462"/>
                  <a:gd name="T74" fmla="*/ 287 w 441"/>
                  <a:gd name="T75" fmla="*/ 314 h 462"/>
                  <a:gd name="T76" fmla="*/ 294 w 441"/>
                  <a:gd name="T77" fmla="*/ 327 h 462"/>
                  <a:gd name="T78" fmla="*/ 302 w 441"/>
                  <a:gd name="T79" fmla="*/ 335 h 462"/>
                  <a:gd name="T80" fmla="*/ 310 w 441"/>
                  <a:gd name="T81" fmla="*/ 343 h 462"/>
                  <a:gd name="T82" fmla="*/ 317 w 441"/>
                  <a:gd name="T83" fmla="*/ 352 h 462"/>
                  <a:gd name="T84" fmla="*/ 336 w 441"/>
                  <a:gd name="T85" fmla="*/ 369 h 462"/>
                  <a:gd name="T86" fmla="*/ 351 w 441"/>
                  <a:gd name="T87" fmla="*/ 386 h 462"/>
                  <a:gd name="T88" fmla="*/ 362 w 441"/>
                  <a:gd name="T89" fmla="*/ 399 h 462"/>
                  <a:gd name="T90" fmla="*/ 370 w 441"/>
                  <a:gd name="T91" fmla="*/ 403 h 462"/>
                  <a:gd name="T92" fmla="*/ 377 w 441"/>
                  <a:gd name="T93" fmla="*/ 411 h 462"/>
                  <a:gd name="T94" fmla="*/ 389 w 441"/>
                  <a:gd name="T95" fmla="*/ 420 h 462"/>
                  <a:gd name="T96" fmla="*/ 400 w 441"/>
                  <a:gd name="T97" fmla="*/ 433 h 462"/>
                  <a:gd name="T98" fmla="*/ 411 w 441"/>
                  <a:gd name="T99" fmla="*/ 437 h 462"/>
                  <a:gd name="T100" fmla="*/ 430 w 441"/>
                  <a:gd name="T101" fmla="*/ 450 h 462"/>
                  <a:gd name="T102" fmla="*/ 438 w 441"/>
                  <a:gd name="T103" fmla="*/ 458 h 462"/>
                  <a:gd name="T104" fmla="*/ 441 w 441"/>
                  <a:gd name="T105" fmla="*/ 462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462"/>
                  <a:gd name="T161" fmla="*/ 441 w 441"/>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462">
                    <a:moveTo>
                      <a:pt x="0" y="0"/>
                    </a:moveTo>
                    <a:lnTo>
                      <a:pt x="12" y="17"/>
                    </a:lnTo>
                    <a:lnTo>
                      <a:pt x="19" y="25"/>
                    </a:lnTo>
                    <a:lnTo>
                      <a:pt x="23" y="34"/>
                    </a:lnTo>
                    <a:lnTo>
                      <a:pt x="34" y="47"/>
                    </a:lnTo>
                    <a:lnTo>
                      <a:pt x="46" y="59"/>
                    </a:lnTo>
                    <a:lnTo>
                      <a:pt x="57" y="72"/>
                    </a:lnTo>
                    <a:lnTo>
                      <a:pt x="68" y="85"/>
                    </a:lnTo>
                    <a:lnTo>
                      <a:pt x="79" y="93"/>
                    </a:lnTo>
                    <a:lnTo>
                      <a:pt x="87" y="102"/>
                    </a:lnTo>
                    <a:lnTo>
                      <a:pt x="95" y="110"/>
                    </a:lnTo>
                    <a:lnTo>
                      <a:pt x="102" y="119"/>
                    </a:lnTo>
                    <a:lnTo>
                      <a:pt x="117" y="127"/>
                    </a:lnTo>
                    <a:lnTo>
                      <a:pt x="128" y="136"/>
                    </a:lnTo>
                    <a:lnTo>
                      <a:pt x="132" y="144"/>
                    </a:lnTo>
                    <a:lnTo>
                      <a:pt x="136" y="153"/>
                    </a:lnTo>
                    <a:lnTo>
                      <a:pt x="140" y="161"/>
                    </a:lnTo>
                    <a:lnTo>
                      <a:pt x="147" y="170"/>
                    </a:lnTo>
                    <a:lnTo>
                      <a:pt x="151" y="178"/>
                    </a:lnTo>
                    <a:lnTo>
                      <a:pt x="159" y="187"/>
                    </a:lnTo>
                    <a:lnTo>
                      <a:pt x="162" y="195"/>
                    </a:lnTo>
                    <a:lnTo>
                      <a:pt x="170" y="203"/>
                    </a:lnTo>
                    <a:lnTo>
                      <a:pt x="174" y="212"/>
                    </a:lnTo>
                    <a:lnTo>
                      <a:pt x="181" y="216"/>
                    </a:lnTo>
                    <a:lnTo>
                      <a:pt x="185" y="225"/>
                    </a:lnTo>
                    <a:lnTo>
                      <a:pt x="193" y="229"/>
                    </a:lnTo>
                    <a:lnTo>
                      <a:pt x="204" y="242"/>
                    </a:lnTo>
                    <a:lnTo>
                      <a:pt x="215" y="254"/>
                    </a:lnTo>
                    <a:lnTo>
                      <a:pt x="219" y="259"/>
                    </a:lnTo>
                    <a:lnTo>
                      <a:pt x="227" y="263"/>
                    </a:lnTo>
                    <a:lnTo>
                      <a:pt x="230" y="267"/>
                    </a:lnTo>
                    <a:lnTo>
                      <a:pt x="238" y="271"/>
                    </a:lnTo>
                    <a:lnTo>
                      <a:pt x="245" y="280"/>
                    </a:lnTo>
                    <a:lnTo>
                      <a:pt x="253" y="284"/>
                    </a:lnTo>
                    <a:lnTo>
                      <a:pt x="264" y="293"/>
                    </a:lnTo>
                    <a:lnTo>
                      <a:pt x="268" y="293"/>
                    </a:lnTo>
                    <a:lnTo>
                      <a:pt x="276" y="305"/>
                    </a:lnTo>
                    <a:lnTo>
                      <a:pt x="287" y="314"/>
                    </a:lnTo>
                    <a:lnTo>
                      <a:pt x="294" y="327"/>
                    </a:lnTo>
                    <a:lnTo>
                      <a:pt x="302" y="335"/>
                    </a:lnTo>
                    <a:lnTo>
                      <a:pt x="310" y="343"/>
                    </a:lnTo>
                    <a:lnTo>
                      <a:pt x="317" y="352"/>
                    </a:lnTo>
                    <a:lnTo>
                      <a:pt x="336" y="369"/>
                    </a:lnTo>
                    <a:lnTo>
                      <a:pt x="351" y="386"/>
                    </a:lnTo>
                    <a:lnTo>
                      <a:pt x="362" y="399"/>
                    </a:lnTo>
                    <a:lnTo>
                      <a:pt x="370" y="403"/>
                    </a:lnTo>
                    <a:lnTo>
                      <a:pt x="377" y="411"/>
                    </a:lnTo>
                    <a:lnTo>
                      <a:pt x="389" y="420"/>
                    </a:lnTo>
                    <a:lnTo>
                      <a:pt x="400" y="433"/>
                    </a:lnTo>
                    <a:lnTo>
                      <a:pt x="411" y="437"/>
                    </a:lnTo>
                    <a:lnTo>
                      <a:pt x="430" y="450"/>
                    </a:lnTo>
                    <a:lnTo>
                      <a:pt x="438" y="458"/>
                    </a:lnTo>
                    <a:lnTo>
                      <a:pt x="441" y="46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nvGrpSpPr>
              <p:cNvPr id="1146" name="Group 1830"/>
              <p:cNvGrpSpPr>
                <a:grpSpLocks/>
              </p:cNvGrpSpPr>
              <p:nvPr/>
            </p:nvGrpSpPr>
            <p:grpSpPr bwMode="auto">
              <a:xfrm>
                <a:off x="2109" y="3587"/>
                <a:ext cx="19" cy="47"/>
                <a:chOff x="2109" y="3587"/>
                <a:chExt cx="19" cy="47"/>
              </a:xfrm>
            </p:grpSpPr>
            <p:sp>
              <p:nvSpPr>
                <p:cNvPr id="1163" name="Line 1831"/>
                <p:cNvSpPr>
                  <a:spLocks noChangeShapeType="1"/>
                </p:cNvSpPr>
                <p:nvPr/>
              </p:nvSpPr>
              <p:spPr bwMode="auto">
                <a:xfrm>
                  <a:off x="2120" y="3587"/>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64" name="Line 1832"/>
                <p:cNvSpPr>
                  <a:spLocks noChangeShapeType="1"/>
                </p:cNvSpPr>
                <p:nvPr/>
              </p:nvSpPr>
              <p:spPr bwMode="auto">
                <a:xfrm flipV="1">
                  <a:off x="2113" y="3600"/>
                  <a:ext cx="15"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65" name="Line 1833"/>
                <p:cNvSpPr>
                  <a:spLocks noChangeShapeType="1"/>
                </p:cNvSpPr>
                <p:nvPr/>
              </p:nvSpPr>
              <p:spPr bwMode="auto">
                <a:xfrm flipV="1">
                  <a:off x="2109" y="3596"/>
                  <a:ext cx="15" cy="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147" name="Freeform 1834"/>
              <p:cNvSpPr>
                <a:spLocks/>
              </p:cNvSpPr>
              <p:nvPr/>
            </p:nvSpPr>
            <p:spPr bwMode="auto">
              <a:xfrm>
                <a:off x="2158" y="3638"/>
                <a:ext cx="8" cy="4"/>
              </a:xfrm>
              <a:custGeom>
                <a:avLst/>
                <a:gdLst>
                  <a:gd name="T0" fmla="*/ 0 w 8"/>
                  <a:gd name="T1" fmla="*/ 0 h 4"/>
                  <a:gd name="T2" fmla="*/ 0 w 8"/>
                  <a:gd name="T3" fmla="*/ 0 h 4"/>
                  <a:gd name="T4" fmla="*/ 0 w 8"/>
                  <a:gd name="T5" fmla="*/ 4 h 4"/>
                  <a:gd name="T6" fmla="*/ 0 w 8"/>
                  <a:gd name="T7" fmla="*/ 4 h 4"/>
                  <a:gd name="T8" fmla="*/ 0 w 8"/>
                  <a:gd name="T9" fmla="*/ 4 h 4"/>
                  <a:gd name="T10" fmla="*/ 0 w 8"/>
                  <a:gd name="T11" fmla="*/ 4 h 4"/>
                  <a:gd name="T12" fmla="*/ 4 w 8"/>
                  <a:gd name="T13" fmla="*/ 4 h 4"/>
                  <a:gd name="T14" fmla="*/ 4 w 8"/>
                  <a:gd name="T15" fmla="*/ 4 h 4"/>
                  <a:gd name="T16" fmla="*/ 4 w 8"/>
                  <a:gd name="T17" fmla="*/ 4 h 4"/>
                  <a:gd name="T18" fmla="*/ 8 w 8"/>
                  <a:gd name="T19" fmla="*/ 4 h 4"/>
                  <a:gd name="T20" fmla="*/ 8 w 8"/>
                  <a:gd name="T21" fmla="*/ 4 h 4"/>
                  <a:gd name="T22" fmla="*/ 8 w 8"/>
                  <a:gd name="T23" fmla="*/ 4 h 4"/>
                  <a:gd name="T24" fmla="*/ 8 w 8"/>
                  <a:gd name="T25" fmla="*/ 4 h 4"/>
                  <a:gd name="T26" fmla="*/ 8 w 8"/>
                  <a:gd name="T27" fmla="*/ 4 h 4"/>
                  <a:gd name="T28" fmla="*/ 8 w 8"/>
                  <a:gd name="T29" fmla="*/ 0 h 4"/>
                  <a:gd name="T30" fmla="*/ 8 w 8"/>
                  <a:gd name="T31" fmla="*/ 0 h 4"/>
                  <a:gd name="T32" fmla="*/ 8 w 8"/>
                  <a:gd name="T33" fmla="*/ 0 h 4"/>
                  <a:gd name="T34" fmla="*/ 8 w 8"/>
                  <a:gd name="T35" fmla="*/ 0 h 4"/>
                  <a:gd name="T36" fmla="*/ 4 w 8"/>
                  <a:gd name="T37" fmla="*/ 0 h 4"/>
                  <a:gd name="T38" fmla="*/ 4 w 8"/>
                  <a:gd name="T39" fmla="*/ 0 h 4"/>
                  <a:gd name="T40" fmla="*/ 0 w 8"/>
                  <a:gd name="T41" fmla="*/ 0 h 4"/>
                  <a:gd name="T42" fmla="*/ 0 w 8"/>
                  <a:gd name="T43" fmla="*/ 0 h 4"/>
                  <a:gd name="T44" fmla="*/ 0 w 8"/>
                  <a:gd name="T45" fmla="*/ 0 h 4"/>
                  <a:gd name="T46" fmla="*/ 0 w 8"/>
                  <a:gd name="T47" fmla="*/ 0 h 4"/>
                  <a:gd name="T48" fmla="*/ 0 w 8"/>
                  <a:gd name="T49" fmla="*/ 0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4"/>
                  <a:gd name="T77" fmla="*/ 8 w 8"/>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4">
                    <a:moveTo>
                      <a:pt x="0" y="0"/>
                    </a:moveTo>
                    <a:lnTo>
                      <a:pt x="0" y="0"/>
                    </a:lnTo>
                    <a:lnTo>
                      <a:pt x="0" y="4"/>
                    </a:lnTo>
                    <a:lnTo>
                      <a:pt x="4" y="4"/>
                    </a:lnTo>
                    <a:lnTo>
                      <a:pt x="8" y="4"/>
                    </a:lnTo>
                    <a:lnTo>
                      <a:pt x="8" y="0"/>
                    </a:lnTo>
                    <a:lnTo>
                      <a:pt x="4" y="0"/>
                    </a:lnTo>
                    <a:lnTo>
                      <a:pt x="0"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48" name="Freeform 1835"/>
              <p:cNvSpPr>
                <a:spLocks/>
              </p:cNvSpPr>
              <p:nvPr/>
            </p:nvSpPr>
            <p:spPr bwMode="auto">
              <a:xfrm>
                <a:off x="2162" y="3647"/>
                <a:ext cx="11" cy="4"/>
              </a:xfrm>
              <a:custGeom>
                <a:avLst/>
                <a:gdLst>
                  <a:gd name="T0" fmla="*/ 8 w 11"/>
                  <a:gd name="T1" fmla="*/ 0 h 4"/>
                  <a:gd name="T2" fmla="*/ 8 w 11"/>
                  <a:gd name="T3" fmla="*/ 0 h 4"/>
                  <a:gd name="T4" fmla="*/ 8 w 11"/>
                  <a:gd name="T5" fmla="*/ 0 h 4"/>
                  <a:gd name="T6" fmla="*/ 4 w 11"/>
                  <a:gd name="T7" fmla="*/ 0 h 4"/>
                  <a:gd name="T8" fmla="*/ 4 w 11"/>
                  <a:gd name="T9" fmla="*/ 0 h 4"/>
                  <a:gd name="T10" fmla="*/ 4 w 11"/>
                  <a:gd name="T11" fmla="*/ 0 h 4"/>
                  <a:gd name="T12" fmla="*/ 0 w 11"/>
                  <a:gd name="T13" fmla="*/ 0 h 4"/>
                  <a:gd name="T14" fmla="*/ 0 w 11"/>
                  <a:gd name="T15" fmla="*/ 0 h 4"/>
                  <a:gd name="T16" fmla="*/ 0 w 11"/>
                  <a:gd name="T17" fmla="*/ 4 h 4"/>
                  <a:gd name="T18" fmla="*/ 0 w 11"/>
                  <a:gd name="T19" fmla="*/ 4 h 4"/>
                  <a:gd name="T20" fmla="*/ 0 w 11"/>
                  <a:gd name="T21" fmla="*/ 4 h 4"/>
                  <a:gd name="T22" fmla="*/ 0 w 11"/>
                  <a:gd name="T23" fmla="*/ 4 h 4"/>
                  <a:gd name="T24" fmla="*/ 4 w 11"/>
                  <a:gd name="T25" fmla="*/ 4 h 4"/>
                  <a:gd name="T26" fmla="*/ 4 w 11"/>
                  <a:gd name="T27" fmla="*/ 4 h 4"/>
                  <a:gd name="T28" fmla="*/ 8 w 11"/>
                  <a:gd name="T29" fmla="*/ 4 h 4"/>
                  <a:gd name="T30" fmla="*/ 8 w 11"/>
                  <a:gd name="T31" fmla="*/ 4 h 4"/>
                  <a:gd name="T32" fmla="*/ 11 w 11"/>
                  <a:gd name="T33" fmla="*/ 4 h 4"/>
                  <a:gd name="T34" fmla="*/ 11 w 11"/>
                  <a:gd name="T35" fmla="*/ 4 h 4"/>
                  <a:gd name="T36" fmla="*/ 11 w 11"/>
                  <a:gd name="T37" fmla="*/ 0 h 4"/>
                  <a:gd name="T38" fmla="*/ 11 w 11"/>
                  <a:gd name="T39" fmla="*/ 0 h 4"/>
                  <a:gd name="T40" fmla="*/ 8 w 11"/>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4"/>
                  <a:gd name="T65" fmla="*/ 11 w 11"/>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4">
                    <a:moveTo>
                      <a:pt x="8" y="0"/>
                    </a:moveTo>
                    <a:lnTo>
                      <a:pt x="8" y="0"/>
                    </a:lnTo>
                    <a:lnTo>
                      <a:pt x="4" y="0"/>
                    </a:lnTo>
                    <a:lnTo>
                      <a:pt x="0" y="0"/>
                    </a:lnTo>
                    <a:lnTo>
                      <a:pt x="0" y="4"/>
                    </a:lnTo>
                    <a:lnTo>
                      <a:pt x="4" y="4"/>
                    </a:lnTo>
                    <a:lnTo>
                      <a:pt x="8" y="4"/>
                    </a:lnTo>
                    <a:lnTo>
                      <a:pt x="11" y="4"/>
                    </a:lnTo>
                    <a:lnTo>
                      <a:pt x="11" y="0"/>
                    </a:lnTo>
                    <a:lnTo>
                      <a:pt x="8" y="0"/>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49" name="Freeform 1836"/>
              <p:cNvSpPr>
                <a:spLocks/>
              </p:cNvSpPr>
              <p:nvPr/>
            </p:nvSpPr>
            <p:spPr bwMode="auto">
              <a:xfrm>
                <a:off x="2136" y="3625"/>
                <a:ext cx="18" cy="17"/>
              </a:xfrm>
              <a:custGeom>
                <a:avLst/>
                <a:gdLst>
                  <a:gd name="T0" fmla="*/ 0 w 18"/>
                  <a:gd name="T1" fmla="*/ 5 h 17"/>
                  <a:gd name="T2" fmla="*/ 0 w 18"/>
                  <a:gd name="T3" fmla="*/ 5 h 17"/>
                  <a:gd name="T4" fmla="*/ 0 w 18"/>
                  <a:gd name="T5" fmla="*/ 9 h 17"/>
                  <a:gd name="T6" fmla="*/ 0 w 18"/>
                  <a:gd name="T7" fmla="*/ 9 h 17"/>
                  <a:gd name="T8" fmla="*/ 0 w 18"/>
                  <a:gd name="T9" fmla="*/ 9 h 17"/>
                  <a:gd name="T10" fmla="*/ 0 w 18"/>
                  <a:gd name="T11" fmla="*/ 13 h 17"/>
                  <a:gd name="T12" fmla="*/ 0 w 18"/>
                  <a:gd name="T13" fmla="*/ 13 h 17"/>
                  <a:gd name="T14" fmla="*/ 0 w 18"/>
                  <a:gd name="T15" fmla="*/ 13 h 17"/>
                  <a:gd name="T16" fmla="*/ 3 w 18"/>
                  <a:gd name="T17" fmla="*/ 17 h 17"/>
                  <a:gd name="T18" fmla="*/ 3 w 18"/>
                  <a:gd name="T19" fmla="*/ 17 h 17"/>
                  <a:gd name="T20" fmla="*/ 7 w 18"/>
                  <a:gd name="T21" fmla="*/ 17 h 17"/>
                  <a:gd name="T22" fmla="*/ 7 w 18"/>
                  <a:gd name="T23" fmla="*/ 17 h 17"/>
                  <a:gd name="T24" fmla="*/ 11 w 18"/>
                  <a:gd name="T25" fmla="*/ 17 h 17"/>
                  <a:gd name="T26" fmla="*/ 11 w 18"/>
                  <a:gd name="T27" fmla="*/ 13 h 17"/>
                  <a:gd name="T28" fmla="*/ 15 w 18"/>
                  <a:gd name="T29" fmla="*/ 13 h 17"/>
                  <a:gd name="T30" fmla="*/ 15 w 18"/>
                  <a:gd name="T31" fmla="*/ 13 h 17"/>
                  <a:gd name="T32" fmla="*/ 15 w 18"/>
                  <a:gd name="T33" fmla="*/ 13 h 17"/>
                  <a:gd name="T34" fmla="*/ 18 w 18"/>
                  <a:gd name="T35" fmla="*/ 9 h 17"/>
                  <a:gd name="T36" fmla="*/ 18 w 18"/>
                  <a:gd name="T37" fmla="*/ 9 h 17"/>
                  <a:gd name="T38" fmla="*/ 18 w 18"/>
                  <a:gd name="T39" fmla="*/ 5 h 17"/>
                  <a:gd name="T40" fmla="*/ 15 w 18"/>
                  <a:gd name="T41" fmla="*/ 5 h 17"/>
                  <a:gd name="T42" fmla="*/ 15 w 18"/>
                  <a:gd name="T43" fmla="*/ 5 h 17"/>
                  <a:gd name="T44" fmla="*/ 15 w 18"/>
                  <a:gd name="T45" fmla="*/ 0 h 17"/>
                  <a:gd name="T46" fmla="*/ 15 w 18"/>
                  <a:gd name="T47" fmla="*/ 0 h 17"/>
                  <a:gd name="T48" fmla="*/ 11 w 18"/>
                  <a:gd name="T49" fmla="*/ 0 h 17"/>
                  <a:gd name="T50" fmla="*/ 11 w 18"/>
                  <a:gd name="T51" fmla="*/ 0 h 17"/>
                  <a:gd name="T52" fmla="*/ 7 w 18"/>
                  <a:gd name="T53" fmla="*/ 0 h 17"/>
                  <a:gd name="T54" fmla="*/ 3 w 18"/>
                  <a:gd name="T55" fmla="*/ 0 h 17"/>
                  <a:gd name="T56" fmla="*/ 3 w 18"/>
                  <a:gd name="T57" fmla="*/ 0 h 17"/>
                  <a:gd name="T58" fmla="*/ 0 w 18"/>
                  <a:gd name="T59" fmla="*/ 0 h 17"/>
                  <a:gd name="T60" fmla="*/ 0 w 18"/>
                  <a:gd name="T61" fmla="*/ 0 h 17"/>
                  <a:gd name="T62" fmla="*/ 0 w 18"/>
                  <a:gd name="T63" fmla="*/ 0 h 17"/>
                  <a:gd name="T64" fmla="*/ 0 w 18"/>
                  <a:gd name="T65" fmla="*/ 5 h 17"/>
                  <a:gd name="T66" fmla="*/ 0 w 18"/>
                  <a:gd name="T67" fmla="*/ 5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17"/>
                  <a:gd name="T104" fmla="*/ 18 w 18"/>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17">
                    <a:moveTo>
                      <a:pt x="0" y="5"/>
                    </a:moveTo>
                    <a:lnTo>
                      <a:pt x="0" y="5"/>
                    </a:lnTo>
                    <a:lnTo>
                      <a:pt x="0" y="9"/>
                    </a:lnTo>
                    <a:lnTo>
                      <a:pt x="0" y="13"/>
                    </a:lnTo>
                    <a:lnTo>
                      <a:pt x="3" y="17"/>
                    </a:lnTo>
                    <a:lnTo>
                      <a:pt x="7" y="17"/>
                    </a:lnTo>
                    <a:lnTo>
                      <a:pt x="11" y="17"/>
                    </a:lnTo>
                    <a:lnTo>
                      <a:pt x="11" y="13"/>
                    </a:lnTo>
                    <a:lnTo>
                      <a:pt x="15" y="13"/>
                    </a:lnTo>
                    <a:lnTo>
                      <a:pt x="18" y="9"/>
                    </a:lnTo>
                    <a:lnTo>
                      <a:pt x="18" y="5"/>
                    </a:lnTo>
                    <a:lnTo>
                      <a:pt x="15" y="5"/>
                    </a:lnTo>
                    <a:lnTo>
                      <a:pt x="15" y="0"/>
                    </a:lnTo>
                    <a:lnTo>
                      <a:pt x="11" y="0"/>
                    </a:lnTo>
                    <a:lnTo>
                      <a:pt x="7" y="0"/>
                    </a:lnTo>
                    <a:lnTo>
                      <a:pt x="3" y="0"/>
                    </a:lnTo>
                    <a:lnTo>
                      <a:pt x="0" y="0"/>
                    </a:lnTo>
                    <a:lnTo>
                      <a:pt x="0" y="5"/>
                    </a:lnTo>
                    <a:close/>
                  </a:path>
                </a:pathLst>
              </a:custGeom>
              <a:solidFill>
                <a:srgbClr val="005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50" name="Freeform 1837"/>
              <p:cNvSpPr>
                <a:spLocks/>
              </p:cNvSpPr>
              <p:nvPr/>
            </p:nvSpPr>
            <p:spPr bwMode="auto">
              <a:xfrm>
                <a:off x="1785" y="3146"/>
                <a:ext cx="83" cy="30"/>
              </a:xfrm>
              <a:custGeom>
                <a:avLst/>
                <a:gdLst>
                  <a:gd name="T0" fmla="*/ 4 w 83"/>
                  <a:gd name="T1" fmla="*/ 17 h 30"/>
                  <a:gd name="T2" fmla="*/ 4 w 83"/>
                  <a:gd name="T3" fmla="*/ 17 h 30"/>
                  <a:gd name="T4" fmla="*/ 0 w 83"/>
                  <a:gd name="T5" fmla="*/ 17 h 30"/>
                  <a:gd name="T6" fmla="*/ 0 w 83"/>
                  <a:gd name="T7" fmla="*/ 21 h 30"/>
                  <a:gd name="T8" fmla="*/ 0 w 83"/>
                  <a:gd name="T9" fmla="*/ 21 h 30"/>
                  <a:gd name="T10" fmla="*/ 0 w 83"/>
                  <a:gd name="T11" fmla="*/ 21 h 30"/>
                  <a:gd name="T12" fmla="*/ 0 w 83"/>
                  <a:gd name="T13" fmla="*/ 26 h 30"/>
                  <a:gd name="T14" fmla="*/ 4 w 83"/>
                  <a:gd name="T15" fmla="*/ 26 h 30"/>
                  <a:gd name="T16" fmla="*/ 7 w 83"/>
                  <a:gd name="T17" fmla="*/ 26 h 30"/>
                  <a:gd name="T18" fmla="*/ 11 w 83"/>
                  <a:gd name="T19" fmla="*/ 26 h 30"/>
                  <a:gd name="T20" fmla="*/ 15 w 83"/>
                  <a:gd name="T21" fmla="*/ 30 h 30"/>
                  <a:gd name="T22" fmla="*/ 19 w 83"/>
                  <a:gd name="T23" fmla="*/ 30 h 30"/>
                  <a:gd name="T24" fmla="*/ 22 w 83"/>
                  <a:gd name="T25" fmla="*/ 30 h 30"/>
                  <a:gd name="T26" fmla="*/ 26 w 83"/>
                  <a:gd name="T27" fmla="*/ 30 h 30"/>
                  <a:gd name="T28" fmla="*/ 30 w 83"/>
                  <a:gd name="T29" fmla="*/ 30 h 30"/>
                  <a:gd name="T30" fmla="*/ 30 w 83"/>
                  <a:gd name="T31" fmla="*/ 30 h 30"/>
                  <a:gd name="T32" fmla="*/ 34 w 83"/>
                  <a:gd name="T33" fmla="*/ 30 h 30"/>
                  <a:gd name="T34" fmla="*/ 34 w 83"/>
                  <a:gd name="T35" fmla="*/ 26 h 30"/>
                  <a:gd name="T36" fmla="*/ 38 w 83"/>
                  <a:gd name="T37" fmla="*/ 26 h 30"/>
                  <a:gd name="T38" fmla="*/ 38 w 83"/>
                  <a:gd name="T39" fmla="*/ 26 h 30"/>
                  <a:gd name="T40" fmla="*/ 41 w 83"/>
                  <a:gd name="T41" fmla="*/ 26 h 30"/>
                  <a:gd name="T42" fmla="*/ 45 w 83"/>
                  <a:gd name="T43" fmla="*/ 26 h 30"/>
                  <a:gd name="T44" fmla="*/ 49 w 83"/>
                  <a:gd name="T45" fmla="*/ 26 h 30"/>
                  <a:gd name="T46" fmla="*/ 53 w 83"/>
                  <a:gd name="T47" fmla="*/ 26 h 30"/>
                  <a:gd name="T48" fmla="*/ 56 w 83"/>
                  <a:gd name="T49" fmla="*/ 26 h 30"/>
                  <a:gd name="T50" fmla="*/ 60 w 83"/>
                  <a:gd name="T51" fmla="*/ 26 h 30"/>
                  <a:gd name="T52" fmla="*/ 72 w 83"/>
                  <a:gd name="T53" fmla="*/ 26 h 30"/>
                  <a:gd name="T54" fmla="*/ 75 w 83"/>
                  <a:gd name="T55" fmla="*/ 21 h 30"/>
                  <a:gd name="T56" fmla="*/ 79 w 83"/>
                  <a:gd name="T57" fmla="*/ 21 h 30"/>
                  <a:gd name="T58" fmla="*/ 79 w 83"/>
                  <a:gd name="T59" fmla="*/ 21 h 30"/>
                  <a:gd name="T60" fmla="*/ 83 w 83"/>
                  <a:gd name="T61" fmla="*/ 17 h 30"/>
                  <a:gd name="T62" fmla="*/ 83 w 83"/>
                  <a:gd name="T63" fmla="*/ 17 h 30"/>
                  <a:gd name="T64" fmla="*/ 83 w 83"/>
                  <a:gd name="T65" fmla="*/ 17 h 30"/>
                  <a:gd name="T66" fmla="*/ 79 w 83"/>
                  <a:gd name="T67" fmla="*/ 17 h 30"/>
                  <a:gd name="T68" fmla="*/ 79 w 83"/>
                  <a:gd name="T69" fmla="*/ 17 h 30"/>
                  <a:gd name="T70" fmla="*/ 75 w 83"/>
                  <a:gd name="T71" fmla="*/ 17 h 30"/>
                  <a:gd name="T72" fmla="*/ 68 w 83"/>
                  <a:gd name="T73" fmla="*/ 13 h 30"/>
                  <a:gd name="T74" fmla="*/ 60 w 83"/>
                  <a:gd name="T75" fmla="*/ 13 h 30"/>
                  <a:gd name="T76" fmla="*/ 53 w 83"/>
                  <a:gd name="T77" fmla="*/ 13 h 30"/>
                  <a:gd name="T78" fmla="*/ 45 w 83"/>
                  <a:gd name="T79" fmla="*/ 13 h 30"/>
                  <a:gd name="T80" fmla="*/ 38 w 83"/>
                  <a:gd name="T81" fmla="*/ 9 h 30"/>
                  <a:gd name="T82" fmla="*/ 34 w 83"/>
                  <a:gd name="T83" fmla="*/ 9 h 30"/>
                  <a:gd name="T84" fmla="*/ 22 w 83"/>
                  <a:gd name="T85" fmla="*/ 4 h 30"/>
                  <a:gd name="T86" fmla="*/ 19 w 83"/>
                  <a:gd name="T87" fmla="*/ 0 h 30"/>
                  <a:gd name="T88" fmla="*/ 15 w 83"/>
                  <a:gd name="T89" fmla="*/ 0 h 30"/>
                  <a:gd name="T90" fmla="*/ 15 w 83"/>
                  <a:gd name="T91" fmla="*/ 0 h 30"/>
                  <a:gd name="T92" fmla="*/ 11 w 83"/>
                  <a:gd name="T93" fmla="*/ 0 h 30"/>
                  <a:gd name="T94" fmla="*/ 11 w 83"/>
                  <a:gd name="T95" fmla="*/ 0 h 30"/>
                  <a:gd name="T96" fmla="*/ 7 w 83"/>
                  <a:gd name="T97" fmla="*/ 0 h 30"/>
                  <a:gd name="T98" fmla="*/ 7 w 83"/>
                  <a:gd name="T99" fmla="*/ 4 h 30"/>
                  <a:gd name="T100" fmla="*/ 7 w 83"/>
                  <a:gd name="T101" fmla="*/ 4 h 30"/>
                  <a:gd name="T102" fmla="*/ 4 w 83"/>
                  <a:gd name="T103" fmla="*/ 4 h 30"/>
                  <a:gd name="T104" fmla="*/ 4 w 83"/>
                  <a:gd name="T105" fmla="*/ 4 h 30"/>
                  <a:gd name="T106" fmla="*/ 4 w 83"/>
                  <a:gd name="T107" fmla="*/ 9 h 30"/>
                  <a:gd name="T108" fmla="*/ 4 w 83"/>
                  <a:gd name="T109" fmla="*/ 9 h 30"/>
                  <a:gd name="T110" fmla="*/ 4 w 83"/>
                  <a:gd name="T111" fmla="*/ 13 h 30"/>
                  <a:gd name="T112" fmla="*/ 4 w 83"/>
                  <a:gd name="T113" fmla="*/ 17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30"/>
                  <a:gd name="T173" fmla="*/ 83 w 83"/>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30">
                    <a:moveTo>
                      <a:pt x="4" y="17"/>
                    </a:moveTo>
                    <a:lnTo>
                      <a:pt x="4" y="17"/>
                    </a:lnTo>
                    <a:lnTo>
                      <a:pt x="0" y="17"/>
                    </a:lnTo>
                    <a:lnTo>
                      <a:pt x="0" y="21"/>
                    </a:lnTo>
                    <a:lnTo>
                      <a:pt x="0" y="26"/>
                    </a:lnTo>
                    <a:lnTo>
                      <a:pt x="4" y="26"/>
                    </a:lnTo>
                    <a:lnTo>
                      <a:pt x="7" y="26"/>
                    </a:lnTo>
                    <a:lnTo>
                      <a:pt x="11" y="26"/>
                    </a:lnTo>
                    <a:lnTo>
                      <a:pt x="15" y="30"/>
                    </a:lnTo>
                    <a:lnTo>
                      <a:pt x="19" y="30"/>
                    </a:lnTo>
                    <a:lnTo>
                      <a:pt x="22" y="30"/>
                    </a:lnTo>
                    <a:lnTo>
                      <a:pt x="26" y="30"/>
                    </a:lnTo>
                    <a:lnTo>
                      <a:pt x="30" y="30"/>
                    </a:lnTo>
                    <a:lnTo>
                      <a:pt x="34" y="30"/>
                    </a:lnTo>
                    <a:lnTo>
                      <a:pt x="34" y="26"/>
                    </a:lnTo>
                    <a:lnTo>
                      <a:pt x="38" y="26"/>
                    </a:lnTo>
                    <a:lnTo>
                      <a:pt x="41" y="26"/>
                    </a:lnTo>
                    <a:lnTo>
                      <a:pt x="45" y="26"/>
                    </a:lnTo>
                    <a:lnTo>
                      <a:pt x="49" y="26"/>
                    </a:lnTo>
                    <a:lnTo>
                      <a:pt x="53" y="26"/>
                    </a:lnTo>
                    <a:lnTo>
                      <a:pt x="56" y="26"/>
                    </a:lnTo>
                    <a:lnTo>
                      <a:pt x="60" y="26"/>
                    </a:lnTo>
                    <a:lnTo>
                      <a:pt x="72" y="26"/>
                    </a:lnTo>
                    <a:lnTo>
                      <a:pt x="75" y="21"/>
                    </a:lnTo>
                    <a:lnTo>
                      <a:pt x="79" y="21"/>
                    </a:lnTo>
                    <a:lnTo>
                      <a:pt x="83" y="17"/>
                    </a:lnTo>
                    <a:lnTo>
                      <a:pt x="79" y="17"/>
                    </a:lnTo>
                    <a:lnTo>
                      <a:pt x="75" y="17"/>
                    </a:lnTo>
                    <a:lnTo>
                      <a:pt x="68" y="13"/>
                    </a:lnTo>
                    <a:lnTo>
                      <a:pt x="60" y="13"/>
                    </a:lnTo>
                    <a:lnTo>
                      <a:pt x="53" y="13"/>
                    </a:lnTo>
                    <a:lnTo>
                      <a:pt x="45" y="13"/>
                    </a:lnTo>
                    <a:lnTo>
                      <a:pt x="38" y="9"/>
                    </a:lnTo>
                    <a:lnTo>
                      <a:pt x="34" y="9"/>
                    </a:lnTo>
                    <a:lnTo>
                      <a:pt x="22" y="4"/>
                    </a:lnTo>
                    <a:lnTo>
                      <a:pt x="19" y="0"/>
                    </a:lnTo>
                    <a:lnTo>
                      <a:pt x="15" y="0"/>
                    </a:lnTo>
                    <a:lnTo>
                      <a:pt x="11" y="0"/>
                    </a:lnTo>
                    <a:lnTo>
                      <a:pt x="7" y="0"/>
                    </a:lnTo>
                    <a:lnTo>
                      <a:pt x="7" y="4"/>
                    </a:lnTo>
                    <a:lnTo>
                      <a:pt x="4" y="4"/>
                    </a:lnTo>
                    <a:lnTo>
                      <a:pt x="4" y="9"/>
                    </a:lnTo>
                    <a:lnTo>
                      <a:pt x="4" y="13"/>
                    </a:lnTo>
                    <a:lnTo>
                      <a:pt x="4" y="17"/>
                    </a:lnTo>
                    <a:close/>
                  </a:path>
                </a:pathLst>
              </a:custGeom>
              <a:solidFill>
                <a:srgbClr val="CABA00"/>
              </a:solidFill>
              <a:ln w="6350">
                <a:solidFill>
                  <a:srgbClr val="CABA00"/>
                </a:solidFill>
                <a:round/>
                <a:headEnd/>
                <a:tailEnd/>
              </a:ln>
            </p:spPr>
            <p:txBody>
              <a:bodyPr/>
              <a:lstStyle/>
              <a:p>
                <a:endParaRPr lang="fa-IR"/>
              </a:p>
            </p:txBody>
          </p:sp>
          <p:grpSp>
            <p:nvGrpSpPr>
              <p:cNvPr id="1151" name="Group 1838"/>
              <p:cNvGrpSpPr>
                <a:grpSpLocks/>
              </p:cNvGrpSpPr>
              <p:nvPr/>
            </p:nvGrpSpPr>
            <p:grpSpPr bwMode="auto">
              <a:xfrm>
                <a:off x="1807" y="3125"/>
                <a:ext cx="12" cy="38"/>
                <a:chOff x="1807" y="3125"/>
                <a:chExt cx="12" cy="38"/>
              </a:xfrm>
            </p:grpSpPr>
            <p:sp>
              <p:nvSpPr>
                <p:cNvPr id="1154" name="Line 1839"/>
                <p:cNvSpPr>
                  <a:spLocks noChangeShapeType="1"/>
                </p:cNvSpPr>
                <p:nvPr/>
              </p:nvSpPr>
              <p:spPr bwMode="auto">
                <a:xfrm flipH="1">
                  <a:off x="1807" y="3129"/>
                  <a:ext cx="4"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55" name="Line 1840"/>
                <p:cNvSpPr>
                  <a:spLocks noChangeShapeType="1"/>
                </p:cNvSpPr>
                <p:nvPr/>
              </p:nvSpPr>
              <p:spPr bwMode="auto">
                <a:xfrm>
                  <a:off x="1815" y="3129"/>
                  <a:ext cx="4"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56" name="Freeform 1841"/>
                <p:cNvSpPr>
                  <a:spLocks/>
                </p:cNvSpPr>
                <p:nvPr/>
              </p:nvSpPr>
              <p:spPr bwMode="auto">
                <a:xfrm>
                  <a:off x="1807" y="3133"/>
                  <a:ext cx="12" cy="30"/>
                </a:xfrm>
                <a:custGeom>
                  <a:avLst/>
                  <a:gdLst>
                    <a:gd name="T0" fmla="*/ 4 w 12"/>
                    <a:gd name="T1" fmla="*/ 0 h 30"/>
                    <a:gd name="T2" fmla="*/ 8 w 12"/>
                    <a:gd name="T3" fmla="*/ 9 h 30"/>
                    <a:gd name="T4" fmla="*/ 0 w 12"/>
                    <a:gd name="T5" fmla="*/ 13 h 30"/>
                    <a:gd name="T6" fmla="*/ 12 w 12"/>
                    <a:gd name="T7" fmla="*/ 22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4" y="0"/>
                      </a:moveTo>
                      <a:lnTo>
                        <a:pt x="8" y="9"/>
                      </a:lnTo>
                      <a:lnTo>
                        <a:pt x="0" y="13"/>
                      </a:lnTo>
                      <a:lnTo>
                        <a:pt x="12" y="22"/>
                      </a:lnTo>
                      <a:lnTo>
                        <a:pt x="0" y="3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157" name="Freeform 1842"/>
                <p:cNvSpPr>
                  <a:spLocks/>
                </p:cNvSpPr>
                <p:nvPr/>
              </p:nvSpPr>
              <p:spPr bwMode="auto">
                <a:xfrm>
                  <a:off x="1807" y="3133"/>
                  <a:ext cx="12" cy="30"/>
                </a:xfrm>
                <a:custGeom>
                  <a:avLst/>
                  <a:gdLst>
                    <a:gd name="T0" fmla="*/ 8 w 12"/>
                    <a:gd name="T1" fmla="*/ 0 h 30"/>
                    <a:gd name="T2" fmla="*/ 4 w 12"/>
                    <a:gd name="T3" fmla="*/ 9 h 30"/>
                    <a:gd name="T4" fmla="*/ 8 w 12"/>
                    <a:gd name="T5" fmla="*/ 13 h 30"/>
                    <a:gd name="T6" fmla="*/ 0 w 12"/>
                    <a:gd name="T7" fmla="*/ 22 h 30"/>
                    <a:gd name="T8" fmla="*/ 12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8" y="0"/>
                      </a:moveTo>
                      <a:lnTo>
                        <a:pt x="4" y="9"/>
                      </a:lnTo>
                      <a:lnTo>
                        <a:pt x="8" y="13"/>
                      </a:lnTo>
                      <a:lnTo>
                        <a:pt x="0" y="22"/>
                      </a:lnTo>
                      <a:lnTo>
                        <a:pt x="12" y="3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158" name="Line 1843"/>
                <p:cNvSpPr>
                  <a:spLocks noChangeShapeType="1"/>
                </p:cNvSpPr>
                <p:nvPr/>
              </p:nvSpPr>
              <p:spPr bwMode="auto">
                <a:xfrm>
                  <a:off x="1811" y="3129"/>
                  <a:ext cx="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59" name="Freeform 1844"/>
                <p:cNvSpPr>
                  <a:spLocks/>
                </p:cNvSpPr>
                <p:nvPr/>
              </p:nvSpPr>
              <p:spPr bwMode="auto">
                <a:xfrm>
                  <a:off x="1811" y="3125"/>
                  <a:ext cx="8" cy="8"/>
                </a:xfrm>
                <a:custGeom>
                  <a:avLst/>
                  <a:gdLst>
                    <a:gd name="T0" fmla="*/ 8 w 8"/>
                    <a:gd name="T1" fmla="*/ 8 h 8"/>
                    <a:gd name="T2" fmla="*/ 8 w 8"/>
                    <a:gd name="T3" fmla="*/ 8 h 8"/>
                    <a:gd name="T4" fmla="*/ 4 w 8"/>
                    <a:gd name="T5" fmla="*/ 8 h 8"/>
                    <a:gd name="T6" fmla="*/ 4 w 8"/>
                    <a:gd name="T7" fmla="*/ 8 h 8"/>
                    <a:gd name="T8" fmla="*/ 4 w 8"/>
                    <a:gd name="T9" fmla="*/ 8 h 8"/>
                    <a:gd name="T10" fmla="*/ 4 w 8"/>
                    <a:gd name="T11" fmla="*/ 8 h 8"/>
                    <a:gd name="T12" fmla="*/ 4 w 8"/>
                    <a:gd name="T13" fmla="*/ 4 h 8"/>
                    <a:gd name="T14" fmla="*/ 4 w 8"/>
                    <a:gd name="T15" fmla="*/ 4 h 8"/>
                    <a:gd name="T16" fmla="*/ 0 w 8"/>
                    <a:gd name="T17" fmla="*/ 4 h 8"/>
                    <a:gd name="T18" fmla="*/ 4 w 8"/>
                    <a:gd name="T19" fmla="*/ 0 h 8"/>
                    <a:gd name="T20" fmla="*/ 4 w 8"/>
                    <a:gd name="T21" fmla="*/ 0 h 8"/>
                    <a:gd name="T22" fmla="*/ 4 w 8"/>
                    <a:gd name="T23" fmla="*/ 0 h 8"/>
                    <a:gd name="T24" fmla="*/ 4 w 8"/>
                    <a:gd name="T25" fmla="*/ 0 h 8"/>
                    <a:gd name="T26" fmla="*/ 4 w 8"/>
                    <a:gd name="T27" fmla="*/ 0 h 8"/>
                    <a:gd name="T28" fmla="*/ 4 w 8"/>
                    <a:gd name="T29" fmla="*/ 0 h 8"/>
                    <a:gd name="T30" fmla="*/ 8 w 8"/>
                    <a:gd name="T31" fmla="*/ 0 h 8"/>
                    <a:gd name="T32" fmla="*/ 8 w 8"/>
                    <a:gd name="T33" fmla="*/ 0 h 8"/>
                    <a:gd name="T34" fmla="*/ 8 w 8"/>
                    <a:gd name="T35" fmla="*/ 4 h 8"/>
                    <a:gd name="T36" fmla="*/ 8 w 8"/>
                    <a:gd name="T37" fmla="*/ 4 h 8"/>
                    <a:gd name="T38" fmla="*/ 8 w 8"/>
                    <a:gd name="T39" fmla="*/ 4 h 8"/>
                    <a:gd name="T40" fmla="*/ 8 w 8"/>
                    <a:gd name="T41" fmla="*/ 8 h 8"/>
                    <a:gd name="T42" fmla="*/ 8 w 8"/>
                    <a:gd name="T43" fmla="*/ 8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8" y="8"/>
                      </a:moveTo>
                      <a:lnTo>
                        <a:pt x="8" y="8"/>
                      </a:lnTo>
                      <a:lnTo>
                        <a:pt x="4" y="8"/>
                      </a:lnTo>
                      <a:lnTo>
                        <a:pt x="4" y="4"/>
                      </a:lnTo>
                      <a:lnTo>
                        <a:pt x="0" y="4"/>
                      </a:lnTo>
                      <a:lnTo>
                        <a:pt x="4" y="0"/>
                      </a:lnTo>
                      <a:lnTo>
                        <a:pt x="8" y="0"/>
                      </a:lnTo>
                      <a:lnTo>
                        <a:pt x="8" y="4"/>
                      </a:lnTo>
                      <a:lnTo>
                        <a:pt x="8" y="8"/>
                      </a:lnTo>
                      <a:close/>
                    </a:path>
                  </a:pathLst>
                </a:custGeom>
                <a:solidFill>
                  <a:srgbClr val="9E8C82"/>
                </a:solidFill>
                <a:ln w="6350">
                  <a:solidFill>
                    <a:srgbClr val="000000"/>
                  </a:solidFill>
                  <a:round/>
                  <a:headEnd/>
                  <a:tailEnd/>
                </a:ln>
              </p:spPr>
              <p:txBody>
                <a:bodyPr/>
                <a:lstStyle/>
                <a:p>
                  <a:endParaRPr lang="fa-IR"/>
                </a:p>
              </p:txBody>
            </p:sp>
            <p:sp>
              <p:nvSpPr>
                <p:cNvPr id="1160" name="Freeform 1845"/>
                <p:cNvSpPr>
                  <a:spLocks/>
                </p:cNvSpPr>
                <p:nvPr/>
              </p:nvSpPr>
              <p:spPr bwMode="auto">
                <a:xfrm>
                  <a:off x="1815" y="312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000000"/>
                </a:solidFill>
                <a:ln w="6350">
                  <a:solidFill>
                    <a:srgbClr val="000000"/>
                  </a:solidFill>
                  <a:round/>
                  <a:headEnd/>
                  <a:tailEnd/>
                </a:ln>
              </p:spPr>
              <p:txBody>
                <a:bodyPr/>
                <a:lstStyle/>
                <a:p>
                  <a:endParaRPr lang="fa-IR"/>
                </a:p>
              </p:txBody>
            </p:sp>
            <p:sp>
              <p:nvSpPr>
                <p:cNvPr id="1161" name="Freeform 1846"/>
                <p:cNvSpPr>
                  <a:spLocks/>
                </p:cNvSpPr>
                <p:nvPr/>
              </p:nvSpPr>
              <p:spPr bwMode="auto">
                <a:xfrm>
                  <a:off x="1807" y="3125"/>
                  <a:ext cx="4" cy="8"/>
                </a:xfrm>
                <a:custGeom>
                  <a:avLst/>
                  <a:gdLst>
                    <a:gd name="T0" fmla="*/ 0 w 4"/>
                    <a:gd name="T1" fmla="*/ 8 h 8"/>
                    <a:gd name="T2" fmla="*/ 0 w 4"/>
                    <a:gd name="T3" fmla="*/ 8 h 8"/>
                    <a:gd name="T4" fmla="*/ 4 w 4"/>
                    <a:gd name="T5" fmla="*/ 8 h 8"/>
                    <a:gd name="T6" fmla="*/ 4 w 4"/>
                    <a:gd name="T7" fmla="*/ 8 h 8"/>
                    <a:gd name="T8" fmla="*/ 4 w 4"/>
                    <a:gd name="T9" fmla="*/ 8 h 8"/>
                    <a:gd name="T10" fmla="*/ 4 w 4"/>
                    <a:gd name="T11" fmla="*/ 8 h 8"/>
                    <a:gd name="T12" fmla="*/ 4 w 4"/>
                    <a:gd name="T13" fmla="*/ 8 h 8"/>
                    <a:gd name="T14" fmla="*/ 4 w 4"/>
                    <a:gd name="T15" fmla="*/ 4 h 8"/>
                    <a:gd name="T16" fmla="*/ 4 w 4"/>
                    <a:gd name="T17" fmla="*/ 4 h 8"/>
                    <a:gd name="T18" fmla="*/ 4 w 4"/>
                    <a:gd name="T19" fmla="*/ 4 h 8"/>
                    <a:gd name="T20" fmla="*/ 4 w 4"/>
                    <a:gd name="T21" fmla="*/ 0 h 8"/>
                    <a:gd name="T22" fmla="*/ 4 w 4"/>
                    <a:gd name="T23" fmla="*/ 0 h 8"/>
                    <a:gd name="T24" fmla="*/ 4 w 4"/>
                    <a:gd name="T25" fmla="*/ 0 h 8"/>
                    <a:gd name="T26" fmla="*/ 4 w 4"/>
                    <a:gd name="T27" fmla="*/ 0 h 8"/>
                    <a:gd name="T28" fmla="*/ 4 w 4"/>
                    <a:gd name="T29" fmla="*/ 0 h 8"/>
                    <a:gd name="T30" fmla="*/ 4 w 4"/>
                    <a:gd name="T31" fmla="*/ 0 h 8"/>
                    <a:gd name="T32" fmla="*/ 0 w 4"/>
                    <a:gd name="T33" fmla="*/ 0 h 8"/>
                    <a:gd name="T34" fmla="*/ 0 w 4"/>
                    <a:gd name="T35" fmla="*/ 4 h 8"/>
                    <a:gd name="T36" fmla="*/ 0 w 4"/>
                    <a:gd name="T37" fmla="*/ 4 h 8"/>
                    <a:gd name="T38" fmla="*/ 0 w 4"/>
                    <a:gd name="T39" fmla="*/ 4 h 8"/>
                    <a:gd name="T40" fmla="*/ 0 w 4"/>
                    <a:gd name="T41" fmla="*/ 8 h 8"/>
                    <a:gd name="T42" fmla="*/ 0 w 4"/>
                    <a:gd name="T43" fmla="*/ 8 h 8"/>
                    <a:gd name="T44" fmla="*/ 0 w 4"/>
                    <a:gd name="T45" fmla="*/ 8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8"/>
                    <a:gd name="T71" fmla="*/ 4 w 4"/>
                    <a:gd name="T72" fmla="*/ 8 h 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8">
                      <a:moveTo>
                        <a:pt x="0" y="8"/>
                      </a:moveTo>
                      <a:lnTo>
                        <a:pt x="0" y="8"/>
                      </a:lnTo>
                      <a:lnTo>
                        <a:pt x="4" y="8"/>
                      </a:lnTo>
                      <a:lnTo>
                        <a:pt x="4" y="4"/>
                      </a:lnTo>
                      <a:lnTo>
                        <a:pt x="4" y="0"/>
                      </a:lnTo>
                      <a:lnTo>
                        <a:pt x="0" y="0"/>
                      </a:lnTo>
                      <a:lnTo>
                        <a:pt x="0" y="4"/>
                      </a:lnTo>
                      <a:lnTo>
                        <a:pt x="0" y="8"/>
                      </a:lnTo>
                      <a:close/>
                    </a:path>
                  </a:pathLst>
                </a:custGeom>
                <a:solidFill>
                  <a:srgbClr val="9E8C82"/>
                </a:solidFill>
                <a:ln w="6350">
                  <a:solidFill>
                    <a:srgbClr val="000000"/>
                  </a:solidFill>
                  <a:round/>
                  <a:headEnd/>
                  <a:tailEnd/>
                </a:ln>
              </p:spPr>
              <p:txBody>
                <a:bodyPr/>
                <a:lstStyle/>
                <a:p>
                  <a:endParaRPr lang="fa-IR"/>
                </a:p>
              </p:txBody>
            </p:sp>
            <p:sp>
              <p:nvSpPr>
                <p:cNvPr id="1162" name="Freeform 1847"/>
                <p:cNvSpPr>
                  <a:spLocks/>
                </p:cNvSpPr>
                <p:nvPr/>
              </p:nvSpPr>
              <p:spPr bwMode="auto">
                <a:xfrm>
                  <a:off x="1811" y="312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solidFill>
                  <a:srgbClr val="000000"/>
                </a:solidFill>
                <a:ln w="6350">
                  <a:solidFill>
                    <a:srgbClr val="000000"/>
                  </a:solidFill>
                  <a:round/>
                  <a:headEnd/>
                  <a:tailEnd/>
                </a:ln>
              </p:spPr>
              <p:txBody>
                <a:bodyPr/>
                <a:lstStyle/>
                <a:p>
                  <a:endParaRPr lang="fa-IR"/>
                </a:p>
              </p:txBody>
            </p:sp>
          </p:grpSp>
          <p:sp>
            <p:nvSpPr>
              <p:cNvPr id="1152" name="Freeform 1848"/>
              <p:cNvSpPr>
                <a:spLocks/>
              </p:cNvSpPr>
              <p:nvPr/>
            </p:nvSpPr>
            <p:spPr bwMode="auto">
              <a:xfrm>
                <a:off x="1830" y="3210"/>
                <a:ext cx="117" cy="34"/>
              </a:xfrm>
              <a:custGeom>
                <a:avLst/>
                <a:gdLst>
                  <a:gd name="T0" fmla="*/ 0 w 117"/>
                  <a:gd name="T1" fmla="*/ 34 h 34"/>
                  <a:gd name="T2" fmla="*/ 8 w 117"/>
                  <a:gd name="T3" fmla="*/ 34 h 34"/>
                  <a:gd name="T4" fmla="*/ 11 w 117"/>
                  <a:gd name="T5" fmla="*/ 29 h 34"/>
                  <a:gd name="T6" fmla="*/ 15 w 117"/>
                  <a:gd name="T7" fmla="*/ 29 h 34"/>
                  <a:gd name="T8" fmla="*/ 19 w 117"/>
                  <a:gd name="T9" fmla="*/ 25 h 34"/>
                  <a:gd name="T10" fmla="*/ 27 w 117"/>
                  <a:gd name="T11" fmla="*/ 25 h 34"/>
                  <a:gd name="T12" fmla="*/ 30 w 117"/>
                  <a:gd name="T13" fmla="*/ 25 h 34"/>
                  <a:gd name="T14" fmla="*/ 34 w 117"/>
                  <a:gd name="T15" fmla="*/ 21 h 34"/>
                  <a:gd name="T16" fmla="*/ 38 w 117"/>
                  <a:gd name="T17" fmla="*/ 21 h 34"/>
                  <a:gd name="T18" fmla="*/ 45 w 117"/>
                  <a:gd name="T19" fmla="*/ 21 h 34"/>
                  <a:gd name="T20" fmla="*/ 53 w 117"/>
                  <a:gd name="T21" fmla="*/ 21 h 34"/>
                  <a:gd name="T22" fmla="*/ 60 w 117"/>
                  <a:gd name="T23" fmla="*/ 21 h 34"/>
                  <a:gd name="T24" fmla="*/ 72 w 117"/>
                  <a:gd name="T25" fmla="*/ 21 h 34"/>
                  <a:gd name="T26" fmla="*/ 79 w 117"/>
                  <a:gd name="T27" fmla="*/ 17 h 34"/>
                  <a:gd name="T28" fmla="*/ 83 w 117"/>
                  <a:gd name="T29" fmla="*/ 17 h 34"/>
                  <a:gd name="T30" fmla="*/ 87 w 117"/>
                  <a:gd name="T31" fmla="*/ 17 h 34"/>
                  <a:gd name="T32" fmla="*/ 94 w 117"/>
                  <a:gd name="T33" fmla="*/ 12 h 34"/>
                  <a:gd name="T34" fmla="*/ 98 w 117"/>
                  <a:gd name="T35" fmla="*/ 8 h 34"/>
                  <a:gd name="T36" fmla="*/ 102 w 117"/>
                  <a:gd name="T37" fmla="*/ 4 h 34"/>
                  <a:gd name="T38" fmla="*/ 106 w 117"/>
                  <a:gd name="T39" fmla="*/ 4 h 34"/>
                  <a:gd name="T40" fmla="*/ 106 w 117"/>
                  <a:gd name="T41" fmla="*/ 0 h 34"/>
                  <a:gd name="T42" fmla="*/ 117 w 117"/>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34"/>
                  <a:gd name="T68" fmla="*/ 117 w 11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34">
                    <a:moveTo>
                      <a:pt x="0" y="34"/>
                    </a:moveTo>
                    <a:lnTo>
                      <a:pt x="8" y="34"/>
                    </a:lnTo>
                    <a:lnTo>
                      <a:pt x="11" y="29"/>
                    </a:lnTo>
                    <a:lnTo>
                      <a:pt x="15" y="29"/>
                    </a:lnTo>
                    <a:lnTo>
                      <a:pt x="19" y="25"/>
                    </a:lnTo>
                    <a:lnTo>
                      <a:pt x="27" y="25"/>
                    </a:lnTo>
                    <a:lnTo>
                      <a:pt x="30" y="25"/>
                    </a:lnTo>
                    <a:lnTo>
                      <a:pt x="34" y="21"/>
                    </a:lnTo>
                    <a:lnTo>
                      <a:pt x="38" y="21"/>
                    </a:lnTo>
                    <a:lnTo>
                      <a:pt x="45" y="21"/>
                    </a:lnTo>
                    <a:lnTo>
                      <a:pt x="53" y="21"/>
                    </a:lnTo>
                    <a:lnTo>
                      <a:pt x="60" y="21"/>
                    </a:lnTo>
                    <a:lnTo>
                      <a:pt x="72" y="21"/>
                    </a:lnTo>
                    <a:lnTo>
                      <a:pt x="79" y="17"/>
                    </a:lnTo>
                    <a:lnTo>
                      <a:pt x="83" y="17"/>
                    </a:lnTo>
                    <a:lnTo>
                      <a:pt x="87" y="17"/>
                    </a:lnTo>
                    <a:lnTo>
                      <a:pt x="94" y="12"/>
                    </a:lnTo>
                    <a:lnTo>
                      <a:pt x="98" y="8"/>
                    </a:lnTo>
                    <a:lnTo>
                      <a:pt x="102" y="4"/>
                    </a:lnTo>
                    <a:lnTo>
                      <a:pt x="106" y="4"/>
                    </a:lnTo>
                    <a:lnTo>
                      <a:pt x="106" y="0"/>
                    </a:lnTo>
                    <a:lnTo>
                      <a:pt x="117" y="0"/>
                    </a:lnTo>
                  </a:path>
                </a:pathLst>
              </a:custGeom>
              <a:noFill/>
              <a:ln w="6350">
                <a:solidFill>
                  <a:srgbClr val="E1D4D0"/>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153" name="Freeform 1849"/>
              <p:cNvSpPr>
                <a:spLocks/>
              </p:cNvSpPr>
              <p:nvPr/>
            </p:nvSpPr>
            <p:spPr bwMode="auto">
              <a:xfrm>
                <a:off x="1823" y="3210"/>
                <a:ext cx="132" cy="51"/>
              </a:xfrm>
              <a:custGeom>
                <a:avLst/>
                <a:gdLst>
                  <a:gd name="T0" fmla="*/ 0 w 132"/>
                  <a:gd name="T1" fmla="*/ 38 h 51"/>
                  <a:gd name="T2" fmla="*/ 3 w 132"/>
                  <a:gd name="T3" fmla="*/ 38 h 51"/>
                  <a:gd name="T4" fmla="*/ 11 w 132"/>
                  <a:gd name="T5" fmla="*/ 38 h 51"/>
                  <a:gd name="T6" fmla="*/ 22 w 132"/>
                  <a:gd name="T7" fmla="*/ 29 h 51"/>
                  <a:gd name="T8" fmla="*/ 30 w 132"/>
                  <a:gd name="T9" fmla="*/ 25 h 51"/>
                  <a:gd name="T10" fmla="*/ 37 w 132"/>
                  <a:gd name="T11" fmla="*/ 25 h 51"/>
                  <a:gd name="T12" fmla="*/ 41 w 132"/>
                  <a:gd name="T13" fmla="*/ 21 h 51"/>
                  <a:gd name="T14" fmla="*/ 86 w 132"/>
                  <a:gd name="T15" fmla="*/ 17 h 51"/>
                  <a:gd name="T16" fmla="*/ 94 w 132"/>
                  <a:gd name="T17" fmla="*/ 17 h 51"/>
                  <a:gd name="T18" fmla="*/ 101 w 132"/>
                  <a:gd name="T19" fmla="*/ 12 h 51"/>
                  <a:gd name="T20" fmla="*/ 101 w 132"/>
                  <a:gd name="T21" fmla="*/ 12 h 51"/>
                  <a:gd name="T22" fmla="*/ 109 w 132"/>
                  <a:gd name="T23" fmla="*/ 8 h 51"/>
                  <a:gd name="T24" fmla="*/ 109 w 132"/>
                  <a:gd name="T25" fmla="*/ 4 h 51"/>
                  <a:gd name="T26" fmla="*/ 116 w 132"/>
                  <a:gd name="T27" fmla="*/ 4 h 51"/>
                  <a:gd name="T28" fmla="*/ 124 w 132"/>
                  <a:gd name="T29" fmla="*/ 0 h 51"/>
                  <a:gd name="T30" fmla="*/ 124 w 132"/>
                  <a:gd name="T31" fmla="*/ 0 h 51"/>
                  <a:gd name="T32" fmla="*/ 124 w 132"/>
                  <a:gd name="T33" fmla="*/ 4 h 51"/>
                  <a:gd name="T34" fmla="*/ 124 w 132"/>
                  <a:gd name="T35" fmla="*/ 8 h 51"/>
                  <a:gd name="T36" fmla="*/ 116 w 132"/>
                  <a:gd name="T37" fmla="*/ 12 h 51"/>
                  <a:gd name="T38" fmla="*/ 113 w 132"/>
                  <a:gd name="T39" fmla="*/ 17 h 51"/>
                  <a:gd name="T40" fmla="*/ 105 w 132"/>
                  <a:gd name="T41" fmla="*/ 21 h 51"/>
                  <a:gd name="T42" fmla="*/ 105 w 132"/>
                  <a:gd name="T43" fmla="*/ 21 h 51"/>
                  <a:gd name="T44" fmla="*/ 98 w 132"/>
                  <a:gd name="T45" fmla="*/ 25 h 51"/>
                  <a:gd name="T46" fmla="*/ 90 w 132"/>
                  <a:gd name="T47" fmla="*/ 29 h 51"/>
                  <a:gd name="T48" fmla="*/ 71 w 132"/>
                  <a:gd name="T49" fmla="*/ 29 h 51"/>
                  <a:gd name="T50" fmla="*/ 56 w 132"/>
                  <a:gd name="T51" fmla="*/ 29 h 51"/>
                  <a:gd name="T52" fmla="*/ 52 w 132"/>
                  <a:gd name="T53" fmla="*/ 34 h 51"/>
                  <a:gd name="T54" fmla="*/ 41 w 132"/>
                  <a:gd name="T55" fmla="*/ 38 h 51"/>
                  <a:gd name="T56" fmla="*/ 34 w 132"/>
                  <a:gd name="T57" fmla="*/ 42 h 51"/>
                  <a:gd name="T58" fmla="*/ 26 w 132"/>
                  <a:gd name="T59" fmla="*/ 46 h 51"/>
                  <a:gd name="T60" fmla="*/ 22 w 132"/>
                  <a:gd name="T61" fmla="*/ 46 h 51"/>
                  <a:gd name="T62" fmla="*/ 15 w 132"/>
                  <a:gd name="T63" fmla="*/ 51 h 51"/>
                  <a:gd name="T64" fmla="*/ 15 w 132"/>
                  <a:gd name="T65" fmla="*/ 46 h 51"/>
                  <a:gd name="T66" fmla="*/ 11 w 132"/>
                  <a:gd name="T67" fmla="*/ 46 h 51"/>
                  <a:gd name="T68" fmla="*/ 7 w 132"/>
                  <a:gd name="T69" fmla="*/ 42 h 51"/>
                  <a:gd name="T70" fmla="*/ 0 w 132"/>
                  <a:gd name="T71" fmla="*/ 38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51"/>
                  <a:gd name="T110" fmla="*/ 132 w 132"/>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51">
                    <a:moveTo>
                      <a:pt x="0" y="38"/>
                    </a:moveTo>
                    <a:lnTo>
                      <a:pt x="0" y="38"/>
                    </a:lnTo>
                    <a:lnTo>
                      <a:pt x="3" y="38"/>
                    </a:lnTo>
                    <a:lnTo>
                      <a:pt x="7" y="38"/>
                    </a:lnTo>
                    <a:lnTo>
                      <a:pt x="11" y="38"/>
                    </a:lnTo>
                    <a:lnTo>
                      <a:pt x="15" y="34"/>
                    </a:lnTo>
                    <a:lnTo>
                      <a:pt x="22" y="29"/>
                    </a:lnTo>
                    <a:lnTo>
                      <a:pt x="26" y="29"/>
                    </a:lnTo>
                    <a:lnTo>
                      <a:pt x="30" y="25"/>
                    </a:lnTo>
                    <a:lnTo>
                      <a:pt x="34" y="25"/>
                    </a:lnTo>
                    <a:lnTo>
                      <a:pt x="37" y="25"/>
                    </a:lnTo>
                    <a:lnTo>
                      <a:pt x="37" y="21"/>
                    </a:lnTo>
                    <a:lnTo>
                      <a:pt x="41" y="21"/>
                    </a:lnTo>
                    <a:lnTo>
                      <a:pt x="45" y="21"/>
                    </a:lnTo>
                    <a:lnTo>
                      <a:pt x="86" y="17"/>
                    </a:lnTo>
                    <a:lnTo>
                      <a:pt x="90" y="17"/>
                    </a:lnTo>
                    <a:lnTo>
                      <a:pt x="94" y="17"/>
                    </a:lnTo>
                    <a:lnTo>
                      <a:pt x="98" y="17"/>
                    </a:lnTo>
                    <a:lnTo>
                      <a:pt x="101" y="12"/>
                    </a:lnTo>
                    <a:lnTo>
                      <a:pt x="105" y="8"/>
                    </a:lnTo>
                    <a:lnTo>
                      <a:pt x="109" y="8"/>
                    </a:lnTo>
                    <a:lnTo>
                      <a:pt x="109" y="4"/>
                    </a:lnTo>
                    <a:lnTo>
                      <a:pt x="113" y="4"/>
                    </a:lnTo>
                    <a:lnTo>
                      <a:pt x="116" y="4"/>
                    </a:lnTo>
                    <a:lnTo>
                      <a:pt x="124" y="0"/>
                    </a:lnTo>
                    <a:lnTo>
                      <a:pt x="124" y="4"/>
                    </a:lnTo>
                    <a:lnTo>
                      <a:pt x="132" y="8"/>
                    </a:lnTo>
                    <a:lnTo>
                      <a:pt x="124" y="8"/>
                    </a:lnTo>
                    <a:lnTo>
                      <a:pt x="120" y="12"/>
                    </a:lnTo>
                    <a:lnTo>
                      <a:pt x="116" y="12"/>
                    </a:lnTo>
                    <a:lnTo>
                      <a:pt x="113" y="12"/>
                    </a:lnTo>
                    <a:lnTo>
                      <a:pt x="113" y="17"/>
                    </a:lnTo>
                    <a:lnTo>
                      <a:pt x="109" y="17"/>
                    </a:lnTo>
                    <a:lnTo>
                      <a:pt x="105" y="21"/>
                    </a:lnTo>
                    <a:lnTo>
                      <a:pt x="101" y="25"/>
                    </a:lnTo>
                    <a:lnTo>
                      <a:pt x="98" y="25"/>
                    </a:lnTo>
                    <a:lnTo>
                      <a:pt x="94" y="25"/>
                    </a:lnTo>
                    <a:lnTo>
                      <a:pt x="90" y="29"/>
                    </a:lnTo>
                    <a:lnTo>
                      <a:pt x="83" y="29"/>
                    </a:lnTo>
                    <a:lnTo>
                      <a:pt x="71" y="29"/>
                    </a:lnTo>
                    <a:lnTo>
                      <a:pt x="64" y="29"/>
                    </a:lnTo>
                    <a:lnTo>
                      <a:pt x="56" y="29"/>
                    </a:lnTo>
                    <a:lnTo>
                      <a:pt x="52" y="29"/>
                    </a:lnTo>
                    <a:lnTo>
                      <a:pt x="52" y="34"/>
                    </a:lnTo>
                    <a:lnTo>
                      <a:pt x="45" y="34"/>
                    </a:lnTo>
                    <a:lnTo>
                      <a:pt x="41" y="38"/>
                    </a:lnTo>
                    <a:lnTo>
                      <a:pt x="37" y="38"/>
                    </a:lnTo>
                    <a:lnTo>
                      <a:pt x="34" y="42"/>
                    </a:lnTo>
                    <a:lnTo>
                      <a:pt x="26" y="46"/>
                    </a:lnTo>
                    <a:lnTo>
                      <a:pt x="22" y="46"/>
                    </a:lnTo>
                    <a:lnTo>
                      <a:pt x="18" y="51"/>
                    </a:lnTo>
                    <a:lnTo>
                      <a:pt x="15" y="51"/>
                    </a:lnTo>
                    <a:lnTo>
                      <a:pt x="15" y="46"/>
                    </a:lnTo>
                    <a:lnTo>
                      <a:pt x="11" y="46"/>
                    </a:lnTo>
                    <a:lnTo>
                      <a:pt x="7" y="46"/>
                    </a:lnTo>
                    <a:lnTo>
                      <a:pt x="7" y="42"/>
                    </a:lnTo>
                    <a:lnTo>
                      <a:pt x="3" y="42"/>
                    </a:lnTo>
                    <a:lnTo>
                      <a:pt x="0" y="38"/>
                    </a:lnTo>
                    <a:close/>
                  </a:path>
                </a:pathLst>
              </a:custGeom>
              <a:solidFill>
                <a:srgbClr val="8C8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7" name="Oval 1850"/>
            <p:cNvSpPr>
              <a:spLocks noChangeArrowheads="1"/>
            </p:cNvSpPr>
            <p:nvPr/>
          </p:nvSpPr>
          <p:spPr bwMode="auto">
            <a:xfrm>
              <a:off x="1478" y="3407"/>
              <a:ext cx="86" cy="43"/>
            </a:xfrm>
            <a:prstGeom prst="ellipse">
              <a:avLst/>
            </a:prstGeom>
            <a:solidFill>
              <a:srgbClr val="FFFFFF"/>
            </a:solidFill>
            <a:ln w="6350">
              <a:solidFill>
                <a:srgbClr val="000000"/>
              </a:solidFill>
              <a:round/>
              <a:headEnd/>
              <a:tailEnd/>
            </a:ln>
          </p:spPr>
          <p:txBody>
            <a:bodyPr/>
            <a:lstStyle/>
            <a:p>
              <a:endParaRPr lang="en-US"/>
            </a:p>
          </p:txBody>
        </p:sp>
        <p:sp>
          <p:nvSpPr>
            <p:cNvPr id="8" name="Oval 1851"/>
            <p:cNvSpPr>
              <a:spLocks noChangeArrowheads="1"/>
            </p:cNvSpPr>
            <p:nvPr/>
          </p:nvSpPr>
          <p:spPr bwMode="auto">
            <a:xfrm>
              <a:off x="1323" y="3212"/>
              <a:ext cx="87" cy="47"/>
            </a:xfrm>
            <a:prstGeom prst="ellipse">
              <a:avLst/>
            </a:prstGeom>
            <a:solidFill>
              <a:srgbClr val="FFFFFF"/>
            </a:solidFill>
            <a:ln w="6350">
              <a:solidFill>
                <a:srgbClr val="000000"/>
              </a:solidFill>
              <a:round/>
              <a:headEnd/>
              <a:tailEnd/>
            </a:ln>
          </p:spPr>
          <p:txBody>
            <a:bodyPr/>
            <a:lstStyle/>
            <a:p>
              <a:endParaRPr lang="en-US"/>
            </a:p>
          </p:txBody>
        </p:sp>
        <p:sp>
          <p:nvSpPr>
            <p:cNvPr id="9" name="Rectangle 1852"/>
            <p:cNvSpPr>
              <a:spLocks noChangeArrowheads="1"/>
            </p:cNvSpPr>
            <p:nvPr/>
          </p:nvSpPr>
          <p:spPr bwMode="auto">
            <a:xfrm>
              <a:off x="1063" y="3543"/>
              <a:ext cx="30" cy="157"/>
            </a:xfrm>
            <a:prstGeom prst="rect">
              <a:avLst/>
            </a:prstGeom>
            <a:solidFill>
              <a:srgbClr val="FFFFFF"/>
            </a:solidFill>
            <a:ln w="6350">
              <a:solidFill>
                <a:srgbClr val="FFFFFF"/>
              </a:solidFill>
              <a:miter lim="800000"/>
              <a:headEnd/>
              <a:tailEnd/>
            </a:ln>
          </p:spPr>
          <p:txBody>
            <a:bodyPr/>
            <a:lstStyle/>
            <a:p>
              <a:endParaRPr lang="en-US"/>
            </a:p>
          </p:txBody>
        </p:sp>
        <p:sp>
          <p:nvSpPr>
            <p:cNvPr id="10" name="Rectangle 1853"/>
            <p:cNvSpPr>
              <a:spLocks noChangeArrowheads="1"/>
            </p:cNvSpPr>
            <p:nvPr/>
          </p:nvSpPr>
          <p:spPr bwMode="auto">
            <a:xfrm>
              <a:off x="953" y="3513"/>
              <a:ext cx="30" cy="157"/>
            </a:xfrm>
            <a:prstGeom prst="rect">
              <a:avLst/>
            </a:prstGeom>
            <a:solidFill>
              <a:srgbClr val="FFFFFF"/>
            </a:solidFill>
            <a:ln w="6350">
              <a:solidFill>
                <a:srgbClr val="FFFFFF"/>
              </a:solidFill>
              <a:miter lim="800000"/>
              <a:headEnd/>
              <a:tailEnd/>
            </a:ln>
          </p:spPr>
          <p:txBody>
            <a:bodyPr/>
            <a:lstStyle/>
            <a:p>
              <a:endParaRPr lang="en-US"/>
            </a:p>
          </p:txBody>
        </p:sp>
        <p:sp>
          <p:nvSpPr>
            <p:cNvPr id="11" name="Oval 1854"/>
            <p:cNvSpPr>
              <a:spLocks noChangeArrowheads="1"/>
            </p:cNvSpPr>
            <p:nvPr/>
          </p:nvSpPr>
          <p:spPr bwMode="auto">
            <a:xfrm>
              <a:off x="1036" y="3509"/>
              <a:ext cx="87" cy="42"/>
            </a:xfrm>
            <a:prstGeom prst="ellipse">
              <a:avLst/>
            </a:prstGeom>
            <a:solidFill>
              <a:srgbClr val="FFFFFF"/>
            </a:solidFill>
            <a:ln w="6350">
              <a:solidFill>
                <a:srgbClr val="000000"/>
              </a:solidFill>
              <a:round/>
              <a:headEnd/>
              <a:tailEnd/>
            </a:ln>
          </p:spPr>
          <p:txBody>
            <a:bodyPr/>
            <a:lstStyle/>
            <a:p>
              <a:endParaRPr lang="en-US"/>
            </a:p>
          </p:txBody>
        </p:sp>
        <p:sp>
          <p:nvSpPr>
            <p:cNvPr id="12" name="Oval 1855"/>
            <p:cNvSpPr>
              <a:spLocks noChangeArrowheads="1"/>
            </p:cNvSpPr>
            <p:nvPr/>
          </p:nvSpPr>
          <p:spPr bwMode="auto">
            <a:xfrm>
              <a:off x="927" y="3483"/>
              <a:ext cx="87" cy="47"/>
            </a:xfrm>
            <a:prstGeom prst="ellipse">
              <a:avLst/>
            </a:prstGeom>
            <a:solidFill>
              <a:srgbClr val="FFFFFF"/>
            </a:solidFill>
            <a:ln w="6350">
              <a:solidFill>
                <a:srgbClr val="000000"/>
              </a:solidFill>
              <a:round/>
              <a:headEnd/>
              <a:tailEnd/>
            </a:ln>
          </p:spPr>
          <p:txBody>
            <a:bodyPr/>
            <a:lstStyle/>
            <a:p>
              <a:endParaRPr lang="en-US"/>
            </a:p>
          </p:txBody>
        </p:sp>
      </p:grpSp>
      <p:pic>
        <p:nvPicPr>
          <p:cNvPr id="1856" name="Picture 18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15763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7" name="Picture 1857" descr="environmental_watermo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700" y="1066800"/>
            <a:ext cx="3924300" cy="2857500"/>
          </a:xfrm>
          <a:prstGeom prst="rect">
            <a:avLst/>
          </a:prstGeom>
          <a:noFill/>
          <a:ln>
            <a:noFill/>
          </a:ln>
          <a:effectLst>
            <a:outerShdw dist="35921" dir="2700000" algn="ctr" rotWithShape="0">
              <a:srgbClr val="333F7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 name="Line 1858"/>
          <p:cNvSpPr>
            <a:spLocks noChangeShapeType="1"/>
          </p:cNvSpPr>
          <p:nvPr/>
        </p:nvSpPr>
        <p:spPr bwMode="auto">
          <a:xfrm>
            <a:off x="3200400" y="2514600"/>
            <a:ext cx="914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14749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grpId="0" nodeType="with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1828800"/>
            <a:ext cx="7851648" cy="18288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defRPr/>
            </a:pPr>
            <a:r>
              <a:rPr lang="fa-IR" sz="4400" b="1" dirty="0" smtClean="0">
                <a:cs typeface="B Nazanin" pitchFamily="2" charset="-78"/>
              </a:rPr>
              <a:t>تاريخچه</a:t>
            </a:r>
            <a:endParaRPr lang="en-US" sz="4400" b="1" dirty="0" smtClean="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21926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8077200" cy="3416320"/>
          </a:xfrm>
          <a:prstGeom prst="rect">
            <a:avLst/>
          </a:prstGeom>
          <a:noFill/>
        </p:spPr>
        <p:txBody>
          <a:bodyPr wrap="square" rtlCol="1">
            <a:spAutoFit/>
          </a:bodyPr>
          <a:lstStyle/>
          <a:p>
            <a:pPr algn="just" rtl="1">
              <a:lnSpc>
                <a:spcPct val="150000"/>
              </a:lnSpc>
            </a:pPr>
            <a:r>
              <a:rPr lang="fa-IR" dirty="0">
                <a:cs typeface="B Nazanin" pitchFamily="2" charset="-78"/>
              </a:rPr>
              <a:t>اولين نمونه از يك </a:t>
            </a:r>
            <a:r>
              <a:rPr lang="en-US" dirty="0">
                <a:cs typeface="B Nazanin" pitchFamily="2" charset="-78"/>
              </a:rPr>
              <a:t>GIS </a:t>
            </a:r>
            <a:r>
              <a:rPr lang="fa-IR" dirty="0">
                <a:cs typeface="B Nazanin" pitchFamily="2" charset="-78"/>
              </a:rPr>
              <a:t>ملّي، </a:t>
            </a:r>
            <a:r>
              <a:rPr lang="en-US" dirty="0">
                <a:cs typeface="B Nazanin" pitchFamily="2" charset="-78"/>
              </a:rPr>
              <a:t>GIS </a:t>
            </a:r>
            <a:r>
              <a:rPr lang="fa-IR" dirty="0">
                <a:cs typeface="B Nazanin" pitchFamily="2" charset="-78"/>
              </a:rPr>
              <a:t>كانادا است كه از اواخر1960 به اين طرف ‌به صورت پيوسته مورد استفاده قرار گرفته است. </a:t>
            </a:r>
          </a:p>
          <a:p>
            <a:pPr algn="just" rtl="1">
              <a:lnSpc>
                <a:spcPct val="150000"/>
              </a:lnSpc>
            </a:pPr>
            <a:r>
              <a:rPr lang="fa-IR" dirty="0">
                <a:cs typeface="B Nazanin" pitchFamily="2" charset="-78"/>
              </a:rPr>
              <a:t>در دهه‌هاي 1970 و1980 ميلادي پيشرفت‌هاي قابل ملاحظه‌اي در فناوري </a:t>
            </a:r>
            <a:r>
              <a:rPr lang="en-US" dirty="0">
                <a:cs typeface="B Nazanin" pitchFamily="2" charset="-78"/>
              </a:rPr>
              <a:t>GIS </a:t>
            </a:r>
            <a:r>
              <a:rPr lang="fa-IR" dirty="0">
                <a:cs typeface="B Nazanin" pitchFamily="2" charset="-78"/>
              </a:rPr>
              <a:t>به وجود </a:t>
            </a:r>
            <a:r>
              <a:rPr lang="fa-IR" dirty="0" smtClean="0">
                <a:cs typeface="B Nazanin" pitchFamily="2" charset="-78"/>
              </a:rPr>
              <a:t>آمد . سابقه </a:t>
            </a:r>
            <a:r>
              <a:rPr lang="fa-IR" dirty="0">
                <a:cs typeface="B Nazanin" pitchFamily="2" charset="-78"/>
              </a:rPr>
              <a:t>فناوري </a:t>
            </a:r>
            <a:r>
              <a:rPr lang="en-US" dirty="0">
                <a:cs typeface="B Nazanin" pitchFamily="2" charset="-78"/>
              </a:rPr>
              <a:t>GIS </a:t>
            </a:r>
            <a:r>
              <a:rPr lang="fa-IR" dirty="0">
                <a:cs typeface="B Nazanin" pitchFamily="2" charset="-78"/>
              </a:rPr>
              <a:t>دركشورهاي غربي ازجمله كانادا وآمريكا به بيش از40 سال مي‌رسد، فناوري </a:t>
            </a:r>
            <a:r>
              <a:rPr lang="en-US" dirty="0">
                <a:cs typeface="B Nazanin" pitchFamily="2" charset="-78"/>
              </a:rPr>
              <a:t>GIS </a:t>
            </a:r>
            <a:r>
              <a:rPr lang="fa-IR" dirty="0">
                <a:cs typeface="B Nazanin" pitchFamily="2" charset="-78"/>
              </a:rPr>
              <a:t>در اغلب كشورهاي جهان سوم بسيار جوان مي‌باشد. </a:t>
            </a:r>
          </a:p>
          <a:p>
            <a:pPr algn="just" rtl="1">
              <a:lnSpc>
                <a:spcPct val="150000"/>
              </a:lnSpc>
            </a:pPr>
            <a:r>
              <a:rPr lang="fa-IR" dirty="0">
                <a:cs typeface="B Nazanin" pitchFamily="2" charset="-78"/>
              </a:rPr>
              <a:t>به طور رسمي درايران استفاده از سيستم اطلاعات جغرافيايي را سازمان نقشه‌برداري كشور آغاز كرد ودر سال 1369 براساس مصوبه مجلس شوراي اسلامي، اين سازمان عهده‌دار طرح به كارگيري اين سيستم شد. كه در حال حاضر مشغول تهيه نقشه‌هاي توپوگرافي 1:25000 از عكس‌هاي هوايي با مقياس 1:40000 مي‌باشد</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75078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752600"/>
            <a:ext cx="8305800" cy="369332"/>
          </a:xfrm>
          <a:prstGeom prst="rect">
            <a:avLst/>
          </a:prstGeom>
          <a:noFill/>
        </p:spPr>
        <p:txBody>
          <a:bodyPr wrap="square" rtlCol="0">
            <a:spAutoFit/>
          </a:bodyPr>
          <a:lstStyle/>
          <a:p>
            <a:pPr algn="r" rtl="1"/>
            <a:endParaRPr lang="fa-IR">
              <a:cs typeface="B Nazanin" pitchFamily="2" charset="-78"/>
            </a:endParaRPr>
          </a:p>
        </p:txBody>
      </p:sp>
      <p:sp>
        <p:nvSpPr>
          <p:cNvPr id="4" name="TextBox 3"/>
          <p:cNvSpPr txBox="1"/>
          <p:nvPr/>
        </p:nvSpPr>
        <p:spPr>
          <a:xfrm>
            <a:off x="609600" y="1930857"/>
            <a:ext cx="7924800" cy="1569660"/>
          </a:xfrm>
          <a:prstGeom prst="rect">
            <a:avLst/>
          </a:prstGeom>
          <a:noFill/>
        </p:spPr>
        <p:txBody>
          <a:bodyPr wrap="square" rtlCol="0">
            <a:spAutoFit/>
          </a:bodyPr>
          <a:lstStyle/>
          <a:p>
            <a:pPr algn="ctr" rtl="1"/>
            <a:r>
              <a:rPr lang="fa-IR" sz="9600" b="1" dirty="0" smtClean="0">
                <a:cs typeface="B Nazanin" pitchFamily="2" charset="-78"/>
              </a:rPr>
              <a:t>فصل اول</a:t>
            </a:r>
            <a:endParaRPr lang="fa-IR" sz="9600" b="1" dirty="0">
              <a:cs typeface="B Nazanin" pitchFamily="2" charset="-78"/>
            </a:endParaRPr>
          </a:p>
        </p:txBody>
      </p:sp>
      <p:sp>
        <p:nvSpPr>
          <p:cNvPr id="5" name="Rectangle 4"/>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034113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43063" y="42863"/>
            <a:ext cx="5500687" cy="6754812"/>
          </a:xfrm>
          <a:prstGeom prst="rect">
            <a:avLst/>
          </a:prstGeom>
          <a:noFill/>
        </p:spPr>
      </p:pic>
    </p:spTree>
    <p:extLst>
      <p:ext uri="{BB962C8B-B14F-4D97-AF65-F5344CB8AC3E}">
        <p14:creationId xmlns:p14="http://schemas.microsoft.com/office/powerpoint/2010/main" val="384085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1828800"/>
            <a:ext cx="7851648" cy="18288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defRPr/>
            </a:pPr>
            <a:r>
              <a:rPr lang="fa-IR" sz="4000" b="1" dirty="0" smtClean="0">
                <a:cs typeface="B Nazanin" pitchFamily="2" charset="-78"/>
              </a:rPr>
              <a:t>اركان ساج</a:t>
            </a:r>
            <a:endParaRPr lang="en-US" sz="4000" b="1" dirty="0" smtClean="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743491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20Points%20of%20G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400"/>
            <a:ext cx="97917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75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1676400"/>
            <a:ext cx="7851648" cy="18288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defRPr/>
            </a:pPr>
            <a:r>
              <a:rPr lang="fa-IR" sz="4000" b="1" dirty="0" smtClean="0">
                <a:cs typeface="B Nazanin" pitchFamily="2" charset="-78"/>
              </a:rPr>
              <a:t>چرخه ساج</a:t>
            </a:r>
            <a:endParaRPr lang="en-US" sz="4000" b="1" dirty="0" smtClean="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415132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293"/>
            <a:ext cx="9143999" cy="70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88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04850"/>
            <a:ext cx="8229600" cy="74295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r>
              <a:rPr lang="fa-IR" b="1" dirty="0" smtClean="0">
                <a:cs typeface="B Nazanin" pitchFamily="2" charset="-78"/>
              </a:rPr>
              <a:t>ارتباط ساج با ساير سيستم هاي كامپيوتري</a:t>
            </a:r>
            <a:endParaRPr lang="en-US" b="1" dirty="0" smtClean="0">
              <a:cs typeface="B Nazanin" pitchFamily="2" charset="-78"/>
            </a:endParaRPr>
          </a:p>
        </p:txBody>
      </p:sp>
      <p:sp>
        <p:nvSpPr>
          <p:cNvPr id="3" name="Rectangle 3"/>
          <p:cNvSpPr txBox="1">
            <a:spLocks noChangeArrowheads="1"/>
          </p:cNvSpPr>
          <p:nvPr/>
        </p:nvSpPr>
        <p:spPr>
          <a:xfrm>
            <a:off x="457200" y="1935163"/>
            <a:ext cx="8229600" cy="4389437"/>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rtl="1"/>
            <a:r>
              <a:rPr lang="fa-IR" sz="2000" dirty="0" smtClean="0">
                <a:cs typeface="B Nazanin" pitchFamily="2" charset="-78"/>
              </a:rPr>
              <a:t>پردازش تصاوير ماهواره هاي</a:t>
            </a:r>
          </a:p>
          <a:p>
            <a:pPr algn="r" rtl="1"/>
            <a:r>
              <a:rPr lang="fa-IR" sz="2000" dirty="0" smtClean="0">
                <a:cs typeface="B Nazanin" pitchFamily="2" charset="-78"/>
              </a:rPr>
              <a:t>كارتوگرافي</a:t>
            </a:r>
          </a:p>
          <a:p>
            <a:pPr algn="r" rtl="1"/>
            <a:r>
              <a:rPr lang="fa-IR" sz="2000" dirty="0" smtClean="0">
                <a:cs typeface="B Nazanin" pitchFamily="2" charset="-78"/>
              </a:rPr>
              <a:t>مديريت پايگاههاي اطلاعاتي</a:t>
            </a:r>
          </a:p>
          <a:p>
            <a:pPr algn="r" rtl="1"/>
            <a:r>
              <a:rPr lang="fa-IR" sz="2000" dirty="0" smtClean="0">
                <a:cs typeface="B Nazanin" pitchFamily="2" charset="-78"/>
              </a:rPr>
              <a:t>نرم افزارهاي گرافيكي توليد نقشه</a:t>
            </a:r>
            <a:endParaRPr lang="en-US" sz="2000" dirty="0" smtClean="0">
              <a:cs typeface="B Nazanin" pitchFamily="2" charset="-78"/>
            </a:endParaRP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30374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6481763"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57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33400" y="2057400"/>
            <a:ext cx="8229600" cy="11430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a-IR" sz="4000" b="1" dirty="0" smtClean="0">
                <a:cs typeface="B Nazanin" pitchFamily="2" charset="-78"/>
              </a:rPr>
              <a:t>قابلیت های ساج</a:t>
            </a:r>
            <a:endParaRPr lang="en-US" sz="4000" b="1" dirty="0" smtClean="0">
              <a:cs typeface="B Nazanin" pitchFamily="2" charset="-78"/>
            </a:endParaRP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85536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0"/>
            <a:ext cx="7696200" cy="5874685"/>
          </a:xfrm>
          <a:prstGeom prst="rect">
            <a:avLst/>
          </a:prstGeom>
          <a:noFill/>
        </p:spPr>
        <p:txBody>
          <a:bodyPr wrap="square" rtlCol="1">
            <a:spAutoFit/>
          </a:bodyPr>
          <a:lstStyle/>
          <a:p>
            <a:pPr algn="r" rtl="1">
              <a:lnSpc>
                <a:spcPct val="150000"/>
              </a:lnSpc>
            </a:pPr>
            <a:r>
              <a:rPr lang="fa-IR" dirty="0">
                <a:cs typeface="B Nazanin" pitchFamily="2" charset="-78"/>
              </a:rPr>
              <a:t>تهیه بانک اطلاعات مکانی یکپارچه و امکان تهیه نقشه ها، جداول و نمودارهای </a:t>
            </a:r>
            <a:r>
              <a:rPr lang="fa-IR" dirty="0" smtClean="0">
                <a:cs typeface="B Nazanin" pitchFamily="2" charset="-78"/>
              </a:rPr>
              <a:t>تک </a:t>
            </a:r>
            <a:r>
              <a:rPr lang="fa-IR" dirty="0">
                <a:cs typeface="B Nazanin" pitchFamily="2" charset="-78"/>
              </a:rPr>
              <a:t>گانه و ترکیبی</a:t>
            </a:r>
            <a:endParaRPr lang="en-US" i="1" dirty="0">
              <a:cs typeface="B Nazanin" pitchFamily="2" charset="-78"/>
            </a:endParaRPr>
          </a:p>
          <a:p>
            <a:pPr algn="r" rtl="1">
              <a:lnSpc>
                <a:spcPct val="150000"/>
              </a:lnSpc>
            </a:pPr>
            <a:r>
              <a:rPr lang="fa-IR" dirty="0">
                <a:cs typeface="B Nazanin" pitchFamily="2" charset="-78"/>
              </a:rPr>
              <a:t>تهیه نقشه های پهنه بندی خطر در مسائل مختلف از جمله زمین لغزش، زلزله، سیلاب</a:t>
            </a:r>
            <a:endParaRPr lang="en-US" i="1" dirty="0">
              <a:cs typeface="B Nazanin" pitchFamily="2" charset="-78"/>
            </a:endParaRPr>
          </a:p>
          <a:p>
            <a:pPr algn="r" rtl="1">
              <a:lnSpc>
                <a:spcPct val="150000"/>
              </a:lnSpc>
            </a:pPr>
            <a:r>
              <a:rPr lang="fa-IR" dirty="0">
                <a:cs typeface="B Nazanin" pitchFamily="2" charset="-78"/>
              </a:rPr>
              <a:t>مکان یابی محل احداث تاسیسات و ابنیه مختلف مانند مکان یابی محل دفن پسماند</a:t>
            </a:r>
            <a:endParaRPr lang="en-US" i="1" dirty="0">
              <a:cs typeface="B Nazanin" pitchFamily="2" charset="-78"/>
            </a:endParaRPr>
          </a:p>
          <a:p>
            <a:pPr algn="r" rtl="1">
              <a:lnSpc>
                <a:spcPct val="150000"/>
              </a:lnSpc>
            </a:pPr>
            <a:r>
              <a:rPr lang="fa-IR" dirty="0">
                <a:cs typeface="B Nazanin" pitchFamily="2" charset="-78"/>
              </a:rPr>
              <a:t>پایش تغییرات مکانی و زمانی پدیده های مختلف مانند تغییرات پوشش گیاهی</a:t>
            </a:r>
            <a:endParaRPr lang="en-US" i="1" dirty="0">
              <a:cs typeface="B Nazanin" pitchFamily="2" charset="-78"/>
            </a:endParaRPr>
          </a:p>
          <a:p>
            <a:pPr algn="r" rtl="1">
              <a:lnSpc>
                <a:spcPct val="150000"/>
              </a:lnSpc>
            </a:pPr>
            <a:r>
              <a:rPr lang="fa-IR" dirty="0">
                <a:cs typeface="B Nazanin" pitchFamily="2" charset="-78"/>
              </a:rPr>
              <a:t>طراحی و برنامه ریزی سیستم های هشدار پدیده های مختلف</a:t>
            </a:r>
            <a:endParaRPr lang="en-US" i="1" dirty="0">
              <a:cs typeface="B Nazanin" pitchFamily="2" charset="-78"/>
            </a:endParaRPr>
          </a:p>
          <a:p>
            <a:pPr algn="r" rtl="1">
              <a:lnSpc>
                <a:spcPct val="150000"/>
              </a:lnSpc>
            </a:pPr>
            <a:r>
              <a:rPr lang="fa-IR" dirty="0">
                <a:cs typeface="B Nazanin" pitchFamily="2" charset="-78"/>
              </a:rPr>
              <a:t>مسیریابی بهترین مسیر حرکت در شهرها، مسیریابی شبکه های حیاتی مانند آب، گاز و ...</a:t>
            </a:r>
            <a:endParaRPr lang="en-US" i="1" dirty="0">
              <a:cs typeface="B Nazanin" pitchFamily="2" charset="-78"/>
            </a:endParaRPr>
          </a:p>
          <a:p>
            <a:pPr algn="r" rtl="1">
              <a:lnSpc>
                <a:spcPct val="150000"/>
              </a:lnSpc>
            </a:pPr>
            <a:r>
              <a:rPr lang="fa-IR" dirty="0">
                <a:cs typeface="B Nazanin" pitchFamily="2" charset="-78"/>
              </a:rPr>
              <a:t>امکان ارائه اطلاعات مکانی به عموم مردم مانند مکانهای خطر و یا نیازهای گردشگری</a:t>
            </a:r>
            <a:endParaRPr lang="en-US" i="1" dirty="0">
              <a:cs typeface="B Nazanin" pitchFamily="2" charset="-78"/>
            </a:endParaRPr>
          </a:p>
          <a:p>
            <a:pPr algn="r" rtl="1">
              <a:lnSpc>
                <a:spcPct val="150000"/>
              </a:lnSpc>
            </a:pPr>
            <a:r>
              <a:rPr lang="fa-IR" dirty="0">
                <a:cs typeface="B Nazanin" pitchFamily="2" charset="-78"/>
              </a:rPr>
              <a:t>ارزیابی و تعیین خسارت در مسائل مختلف مانند زلزله، آتش سوزی و...</a:t>
            </a:r>
            <a:endParaRPr lang="en-US" i="1" dirty="0">
              <a:cs typeface="B Nazanin" pitchFamily="2" charset="-78"/>
            </a:endParaRPr>
          </a:p>
          <a:p>
            <a:pPr algn="r" rtl="1">
              <a:lnSpc>
                <a:spcPct val="150000"/>
              </a:lnSpc>
            </a:pPr>
            <a:r>
              <a:rPr lang="fa-IR" dirty="0">
                <a:cs typeface="B Nazanin" pitchFamily="2" charset="-78"/>
              </a:rPr>
              <a:t>ارائه سیستم های مدیریت بحران مسائل مختلف</a:t>
            </a:r>
            <a:endParaRPr lang="en-US" i="1" dirty="0">
              <a:cs typeface="B Nazanin" pitchFamily="2" charset="-78"/>
            </a:endParaRPr>
          </a:p>
          <a:p>
            <a:pPr algn="r" rtl="1">
              <a:lnSpc>
                <a:spcPct val="150000"/>
              </a:lnSpc>
            </a:pPr>
            <a:r>
              <a:rPr lang="fa-IR" dirty="0">
                <a:cs typeface="B Nazanin" pitchFamily="2" charset="-78"/>
              </a:rPr>
              <a:t>انجام تحلیل های آمارفضایی به منظور تبیین تغییرات و تحلیل روند</a:t>
            </a:r>
            <a:endParaRPr lang="en-US" i="1" dirty="0">
              <a:cs typeface="B Nazanin" pitchFamily="2" charset="-78"/>
            </a:endParaRPr>
          </a:p>
          <a:p>
            <a:pPr algn="r" rtl="1">
              <a:lnSpc>
                <a:spcPct val="150000"/>
              </a:lnSpc>
            </a:pPr>
            <a:r>
              <a:rPr lang="fa-IR" dirty="0">
                <a:cs typeface="B Nazanin" pitchFamily="2" charset="-78"/>
              </a:rPr>
              <a:t>ارزیابی تاتیر پارامترها مانند توپوگرافی در رخداد پدیده های مختلف</a:t>
            </a:r>
            <a:endParaRPr lang="en-US" i="1" dirty="0">
              <a:cs typeface="B Nazanin" pitchFamily="2" charset="-78"/>
            </a:endParaRPr>
          </a:p>
          <a:p>
            <a:pPr algn="r" rtl="1">
              <a:lnSpc>
                <a:spcPct val="150000"/>
              </a:lnSpc>
            </a:pPr>
            <a:r>
              <a:rPr lang="fa-IR" dirty="0">
                <a:cs typeface="B Nazanin" pitchFamily="2" charset="-78"/>
              </a:rPr>
              <a:t>امکان انجام مدل سازی در مسائل مختلف</a:t>
            </a:r>
            <a:endParaRPr lang="en-US" i="1" dirty="0">
              <a:cs typeface="B Nazanin" pitchFamily="2" charset="-78"/>
            </a:endParaRPr>
          </a:p>
          <a:p>
            <a:pPr algn="r" rtl="1">
              <a:lnSpc>
                <a:spcPct val="150000"/>
              </a:lnSpc>
            </a:pPr>
            <a:endParaRPr lang="en-US" dirty="0">
              <a:cs typeface="B Nazanin" pitchFamily="2" charset="-78"/>
            </a:endParaRPr>
          </a:p>
          <a:p>
            <a:pPr algn="just" rtl="1">
              <a:lnSpc>
                <a:spcPct val="150000"/>
              </a:lnSpc>
            </a:pPr>
            <a:endParaRPr lang="fa-IR" dirty="0">
              <a:cs typeface="B Nazanin" pitchFamily="2" charset="-78"/>
            </a:endParaRP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84547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85800" y="2209800"/>
            <a:ext cx="7851648" cy="18288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fa-IR" sz="4000" b="1" dirty="0" smtClean="0">
                <a:cs typeface="B Nazanin" pitchFamily="2" charset="-78"/>
              </a:rPr>
              <a:t>كاربردها</a:t>
            </a:r>
            <a:endParaRPr lang="en-US" sz="4000" b="1" dirty="0" smtClean="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86114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1676400"/>
            <a:ext cx="7851648" cy="18288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fa-IR" sz="4400" b="1" dirty="0" smtClean="0">
                <a:cs typeface="B Nazanin" pitchFamily="2" charset="-78"/>
              </a:rPr>
              <a:t>ماهيت و تعريف جغرافيا</a:t>
            </a:r>
            <a:endParaRPr lang="en-US" sz="4400" b="1" dirty="0" smtClean="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489318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4213" y="192088"/>
            <a:ext cx="7848600" cy="5961062"/>
          </a:xfrm>
          <a:prstGeom prst="rect">
            <a:avLst/>
          </a:prstGeom>
        </p:spPr>
      </p:pic>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52977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b="1" dirty="0">
                <a:cs typeface="B Nazanin" pitchFamily="2" charset="-78"/>
              </a:rPr>
              <a:t>انواع داده ها در </a:t>
            </a:r>
            <a:r>
              <a:rPr lang="en-US" sz="2000" b="1" dirty="0">
                <a:cs typeface="B Nazanin" pitchFamily="2" charset="-78"/>
              </a:rPr>
              <a:t>GIS</a:t>
            </a:r>
          </a:p>
        </p:txBody>
      </p:sp>
      <p:sp>
        <p:nvSpPr>
          <p:cNvPr id="3" name="TextBox 2"/>
          <p:cNvSpPr txBox="1"/>
          <p:nvPr/>
        </p:nvSpPr>
        <p:spPr>
          <a:xfrm>
            <a:off x="152400" y="930877"/>
            <a:ext cx="8610600" cy="3970318"/>
          </a:xfrm>
          <a:prstGeom prst="rect">
            <a:avLst/>
          </a:prstGeom>
          <a:noFill/>
        </p:spPr>
        <p:txBody>
          <a:bodyPr wrap="square" rtlCol="0">
            <a:spAutoFit/>
          </a:bodyPr>
          <a:lstStyle/>
          <a:p>
            <a:pPr algn="r" rtl="1"/>
            <a:r>
              <a:rPr lang="fa-IR" dirty="0" smtClean="0">
                <a:cs typeface="B Nazanin" pitchFamily="2" charset="-78"/>
              </a:rPr>
              <a:t>1- داده هاي هندسي يا مكاني (</a:t>
            </a:r>
            <a:r>
              <a:rPr lang="en-US" dirty="0" smtClean="0">
                <a:cs typeface="B Nazanin" pitchFamily="2" charset="-78"/>
              </a:rPr>
              <a:t>data positional</a:t>
            </a:r>
            <a:r>
              <a:rPr lang="fa-IR" dirty="0" smtClean="0">
                <a:cs typeface="B Nazanin" pitchFamily="2" charset="-78"/>
              </a:rPr>
              <a:t>)</a:t>
            </a:r>
          </a:p>
          <a:p>
            <a:pPr algn="r" rtl="1"/>
            <a:r>
              <a:rPr lang="fa-IR" dirty="0" smtClean="0">
                <a:cs typeface="B Nazanin" pitchFamily="2" charset="-78"/>
              </a:rPr>
              <a:t>2- داده هاي توصيفي يا غير مكاني </a:t>
            </a:r>
            <a:r>
              <a:rPr lang="en-US" dirty="0" smtClean="0">
                <a:cs typeface="B Nazanin" pitchFamily="2" charset="-78"/>
              </a:rPr>
              <a:t>data Attributes</a:t>
            </a:r>
            <a:endParaRPr lang="fa-IR" dirty="0" smtClean="0">
              <a:cs typeface="B Nazanin" pitchFamily="2" charset="-78"/>
            </a:endParaRPr>
          </a:p>
          <a:p>
            <a:pPr algn="r" rtl="1"/>
            <a:endParaRPr lang="fa-IR" dirty="0" smtClean="0">
              <a:cs typeface="B Nazanin" pitchFamily="2" charset="-78"/>
            </a:endParaRPr>
          </a:p>
          <a:p>
            <a:pPr algn="r" rtl="1"/>
            <a:r>
              <a:rPr lang="fa-IR" b="1" dirty="0" smtClean="0">
                <a:cs typeface="B Nazanin" pitchFamily="2" charset="-78"/>
              </a:rPr>
              <a:t>داده هاي هندسي يا مكاني شامل :</a:t>
            </a:r>
          </a:p>
          <a:p>
            <a:pPr algn="r" rtl="1"/>
            <a:r>
              <a:rPr lang="fa-IR" dirty="0" smtClean="0">
                <a:cs typeface="B Nazanin" pitchFamily="2" charset="-78"/>
              </a:rPr>
              <a:t>الف- داده هاي تصويري يا رستري</a:t>
            </a:r>
          </a:p>
          <a:p>
            <a:pPr algn="r" rtl="1"/>
            <a:r>
              <a:rPr lang="fa-IR" dirty="0" smtClean="0">
                <a:cs typeface="B Nazanin" pitchFamily="2" charset="-78"/>
              </a:rPr>
              <a:t>ب-داده هاي برداري</a:t>
            </a:r>
          </a:p>
          <a:p>
            <a:pPr algn="r" rtl="1"/>
            <a:r>
              <a:rPr lang="fa-IR" dirty="0" smtClean="0">
                <a:cs typeface="B Nazanin" pitchFamily="2" charset="-78"/>
              </a:rPr>
              <a:t>-ج مدلهاي ارتفاعي رقومي سطح زمين</a:t>
            </a:r>
          </a:p>
          <a:p>
            <a:pPr algn="r" rtl="1"/>
            <a:endParaRPr lang="fa-IR" dirty="0" smtClean="0">
              <a:cs typeface="B Nazanin" pitchFamily="2" charset="-78"/>
            </a:endParaRPr>
          </a:p>
          <a:p>
            <a:pPr algn="r" rtl="1"/>
            <a:r>
              <a:rPr lang="fa-IR" b="1" dirty="0" smtClean="0">
                <a:cs typeface="B Nazanin" pitchFamily="2" charset="-78"/>
              </a:rPr>
              <a:t>داده هاي توصيفي كه عبارتند از :</a:t>
            </a:r>
          </a:p>
          <a:p>
            <a:pPr algn="r" rtl="1"/>
            <a:r>
              <a:rPr lang="fa-IR" dirty="0" smtClean="0">
                <a:cs typeface="B Nazanin" pitchFamily="2" charset="-78"/>
              </a:rPr>
              <a:t>الف- داده هاي حرفي يا عددي موجود در بانك اطلاعاتي</a:t>
            </a:r>
          </a:p>
          <a:p>
            <a:pPr algn="r" rtl="1"/>
            <a:r>
              <a:rPr lang="fa-IR" dirty="0" smtClean="0">
                <a:cs typeface="B Nazanin" pitchFamily="2" charset="-78"/>
              </a:rPr>
              <a:t>مدل برداري :</a:t>
            </a:r>
          </a:p>
          <a:p>
            <a:pPr algn="r" rtl="1"/>
            <a:r>
              <a:rPr lang="fa-IR" dirty="0" smtClean="0">
                <a:cs typeface="B Nazanin" pitchFamily="2" charset="-78"/>
              </a:rPr>
              <a:t>در اين مدل اشيا يا موقعيتها درجهان واقعي بوسيله نقاط يا خطوطي كه مرزهاي آنها را تعيين مي كنند نمايش داده مي شوند. موقعيتها در اين مدل با استفاده از يك سيستم مختصات جغرافيايي</a:t>
            </a:r>
          </a:p>
          <a:p>
            <a:pPr algn="r" rtl="1"/>
            <a:r>
              <a:rPr lang="fa-IR" dirty="0" smtClean="0">
                <a:cs typeface="B Nazanin" pitchFamily="2" charset="-78"/>
              </a:rPr>
              <a:t>استاندارد مانند </a:t>
            </a:r>
            <a:r>
              <a:rPr lang="en-US" dirty="0" smtClean="0">
                <a:cs typeface="B Nazanin" pitchFamily="2" charset="-78"/>
              </a:rPr>
              <a:t>UTM </a:t>
            </a:r>
            <a:r>
              <a:rPr lang="fa-IR" dirty="0" smtClean="0">
                <a:cs typeface="B Nazanin" pitchFamily="2" charset="-78"/>
              </a:rPr>
              <a:t>مبناي محلي يا طول و عرض جغرافيايي ذخيره مي گردند .</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770951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4206240"/>
          </a:xfrm>
        </p:spPr>
        <p:txBody>
          <a:bodyPr/>
          <a:lstStyle/>
          <a:p>
            <a:pPr algn="r" rtl="1">
              <a:lnSpc>
                <a:spcPct val="150000"/>
              </a:lnSpc>
            </a:pPr>
            <a:r>
              <a:rPr lang="fa-IR" sz="1800" b="1" dirty="0">
                <a:cs typeface="B Nazanin" pitchFamily="2" charset="-78"/>
              </a:rPr>
              <a:t>مزايا و معايب </a:t>
            </a:r>
            <a:r>
              <a:rPr lang="fa-IR" sz="1800" b="1" dirty="0" smtClean="0">
                <a:cs typeface="B Nazanin" pitchFamily="2" charset="-78"/>
              </a:rPr>
              <a:t>مدل هاي </a:t>
            </a:r>
            <a:r>
              <a:rPr lang="fa-IR" sz="1800" b="1" dirty="0">
                <a:cs typeface="B Nazanin" pitchFamily="2" charset="-78"/>
              </a:rPr>
              <a:t>برداري </a:t>
            </a:r>
            <a:r>
              <a:rPr lang="fa-IR" sz="1800" dirty="0" smtClean="0">
                <a:cs typeface="B Nazanin" pitchFamily="2" charset="-78"/>
              </a:rPr>
              <a:t>:</a:t>
            </a:r>
            <a:br>
              <a:rPr lang="fa-IR" sz="1800" dirty="0" smtClean="0">
                <a:cs typeface="B Nazanin" pitchFamily="2" charset="-78"/>
              </a:rPr>
            </a:br>
            <a:r>
              <a:rPr lang="fa-IR" sz="1800" dirty="0">
                <a:cs typeface="B Nazanin" pitchFamily="2" charset="-78"/>
              </a:rPr>
              <a:t/>
            </a:r>
            <a:br>
              <a:rPr lang="fa-IR" sz="1800" dirty="0">
                <a:cs typeface="B Nazanin" pitchFamily="2" charset="-78"/>
              </a:rPr>
            </a:br>
            <a:r>
              <a:rPr lang="fa-IR" sz="1800" dirty="0" smtClean="0">
                <a:cs typeface="B Nazanin" pitchFamily="2" charset="-78"/>
              </a:rPr>
              <a:t>1- ساختارداده </a:t>
            </a:r>
            <a:r>
              <a:rPr lang="fa-IR" sz="1800" dirty="0">
                <a:cs typeface="B Nazanin" pitchFamily="2" charset="-78"/>
              </a:rPr>
              <a:t>مدل برداري ازرستري به مراتب پيچيده تراست اما حجم كمتري دارد (داده </a:t>
            </a:r>
            <a:r>
              <a:rPr lang="fa-IR" sz="1800" dirty="0" smtClean="0">
                <a:cs typeface="B Nazanin" pitchFamily="2" charset="-78"/>
              </a:rPr>
              <a:t>هاي رستري </a:t>
            </a:r>
            <a:r>
              <a:rPr lang="fa-IR" sz="1800" dirty="0">
                <a:cs typeface="B Nazanin" pitchFamily="2" charset="-78"/>
              </a:rPr>
              <a:t>به صورت جدا هستند پردازش بهتر وراحت تري دارند اما برداري مختصات </a:t>
            </a:r>
            <a:r>
              <a:rPr lang="en-US" sz="1800" dirty="0">
                <a:cs typeface="B Nazanin" pitchFamily="2" charset="-78"/>
              </a:rPr>
              <a:t>Y</a:t>
            </a:r>
            <a:r>
              <a:rPr lang="fa-IR" sz="1800" dirty="0">
                <a:cs typeface="B Nazanin" pitchFamily="2" charset="-78"/>
              </a:rPr>
              <a:t>و</a:t>
            </a:r>
            <a:r>
              <a:rPr lang="en-US" sz="1800" dirty="0">
                <a:cs typeface="B Nazanin" pitchFamily="2" charset="-78"/>
              </a:rPr>
              <a:t>X </a:t>
            </a:r>
            <a:r>
              <a:rPr lang="fa-IR" sz="1800" dirty="0">
                <a:cs typeface="B Nazanin" pitchFamily="2" charset="-78"/>
              </a:rPr>
              <a:t>دارند )</a:t>
            </a:r>
            <a:br>
              <a:rPr lang="fa-IR" sz="1800" dirty="0">
                <a:cs typeface="B Nazanin" pitchFamily="2" charset="-78"/>
              </a:rPr>
            </a:br>
            <a:r>
              <a:rPr lang="fa-IR" sz="1800" dirty="0" smtClean="0">
                <a:cs typeface="B Nazanin" pitchFamily="2" charset="-78"/>
              </a:rPr>
              <a:t>2- در </a:t>
            </a:r>
            <a:r>
              <a:rPr lang="fa-IR" sz="1800" dirty="0">
                <a:cs typeface="B Nazanin" pitchFamily="2" charset="-78"/>
              </a:rPr>
              <a:t>مدل برداري اجراي عمليات همپوشاني </a:t>
            </a:r>
            <a:r>
              <a:rPr lang="en-US" sz="1800" dirty="0" smtClean="0">
                <a:cs typeface="B Nazanin" pitchFamily="2" charset="-78"/>
              </a:rPr>
              <a:t>OVERLAY</a:t>
            </a:r>
            <a:r>
              <a:rPr lang="fa-IR" sz="1800" dirty="0" smtClean="0">
                <a:cs typeface="B Nazanin" pitchFamily="2" charset="-78"/>
              </a:rPr>
              <a:t> مشكل </a:t>
            </a:r>
            <a:r>
              <a:rPr lang="fa-IR" sz="1800" dirty="0">
                <a:cs typeface="B Nazanin" pitchFamily="2" charset="-78"/>
              </a:rPr>
              <a:t>مي باشد</a:t>
            </a:r>
            <a:br>
              <a:rPr lang="fa-IR" sz="1800" dirty="0">
                <a:cs typeface="B Nazanin" pitchFamily="2" charset="-78"/>
              </a:rPr>
            </a:br>
            <a:r>
              <a:rPr lang="fa-IR" sz="1800" dirty="0" smtClean="0">
                <a:cs typeface="B Nazanin" pitchFamily="2" charset="-78"/>
              </a:rPr>
              <a:t>3- </a:t>
            </a:r>
            <a:r>
              <a:rPr lang="fa-IR" sz="1800" dirty="0">
                <a:cs typeface="B Nazanin" pitchFamily="2" charset="-78"/>
              </a:rPr>
              <a:t>در مدل برداري نمايش وارائه تغيير پذيري اع( مال تغييرات )مكاني به طورموثري صورت </a:t>
            </a:r>
            <a:r>
              <a:rPr lang="fa-IR" sz="1800" dirty="0" smtClean="0">
                <a:cs typeface="B Nazanin" pitchFamily="2" charset="-78"/>
              </a:rPr>
              <a:t>نمي گيرد </a:t>
            </a:r>
            <a:r>
              <a:rPr lang="fa-IR" sz="1800" dirty="0">
                <a:cs typeface="B Nazanin" pitchFamily="2" charset="-78"/>
              </a:rPr>
              <a:t>(بخاطر 1و0 بودن رستري اعمال تغييرات </a:t>
            </a:r>
            <a:r>
              <a:rPr lang="fa-IR" sz="1800" dirty="0" smtClean="0">
                <a:cs typeface="B Nazanin" pitchFamily="2" charset="-78"/>
              </a:rPr>
              <a:t>و ويرايش آنها راحت تر از برداري </a:t>
            </a:r>
            <a:r>
              <a:rPr lang="fa-IR" sz="1800" dirty="0">
                <a:cs typeface="B Nazanin" pitchFamily="2" charset="-78"/>
              </a:rPr>
              <a:t>هااست .)</a:t>
            </a:r>
            <a:br>
              <a:rPr lang="fa-IR" sz="1800" dirty="0">
                <a:cs typeface="B Nazanin" pitchFamily="2" charset="-78"/>
              </a:rPr>
            </a:br>
            <a:r>
              <a:rPr lang="fa-IR" sz="1800" dirty="0" smtClean="0">
                <a:cs typeface="B Nazanin" pitchFamily="2" charset="-78"/>
              </a:rPr>
              <a:t>4- تصاويررقومي </a:t>
            </a:r>
            <a:r>
              <a:rPr lang="fa-IR" sz="1800" dirty="0">
                <a:cs typeface="B Nazanin" pitchFamily="2" charset="-78"/>
              </a:rPr>
              <a:t>وتوسعه وبهبود آنها درحوزه برداري به نحو كارآيي انجام نمي شود</a:t>
            </a:r>
            <a:br>
              <a:rPr lang="fa-IR" sz="1800" dirty="0">
                <a:cs typeface="B Nazanin" pitchFamily="2" charset="-78"/>
              </a:rPr>
            </a:br>
            <a:r>
              <a:rPr lang="fa-IR" sz="1800" dirty="0" smtClean="0">
                <a:cs typeface="B Nazanin" pitchFamily="2" charset="-78"/>
              </a:rPr>
              <a:t>5- مدل </a:t>
            </a:r>
            <a:r>
              <a:rPr lang="fa-IR" sz="1800" dirty="0">
                <a:cs typeface="B Nazanin" pitchFamily="2" charset="-78"/>
              </a:rPr>
              <a:t>برداري نسبت به رستري قابليت انعطاف و دقت بيشتري دارد </a:t>
            </a:r>
            <a:endParaRPr lang="en-US" sz="1800" dirty="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89781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44" y="0"/>
            <a:ext cx="9639638" cy="6934200"/>
          </a:xfrm>
          <a:prstGeom prst="rect">
            <a:avLst/>
          </a:prstGeom>
        </p:spPr>
      </p:pic>
    </p:spTree>
    <p:extLst>
      <p:ext uri="{BB962C8B-B14F-4D97-AF65-F5344CB8AC3E}">
        <p14:creationId xmlns:p14="http://schemas.microsoft.com/office/powerpoint/2010/main" val="3386698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sz="1800" b="1" dirty="0">
                <a:cs typeface="B Nazanin" pitchFamily="2" charset="-78"/>
              </a:rPr>
              <a:t>مدل داده هاي </a:t>
            </a:r>
            <a:r>
              <a:rPr lang="en-US" sz="1800" b="1" dirty="0" smtClean="0">
                <a:cs typeface="B Nazanin" pitchFamily="2" charset="-78"/>
              </a:rPr>
              <a:t>RASTER</a:t>
            </a:r>
            <a:r>
              <a:rPr lang="fa-IR" sz="1800" b="1" dirty="0" smtClean="0">
                <a:cs typeface="B Nazanin" pitchFamily="2" charset="-78"/>
              </a:rPr>
              <a:t>: </a:t>
            </a:r>
            <a:endParaRPr lang="en-US" sz="1800" b="1" dirty="0">
              <a:cs typeface="B Nazanin" pitchFamily="2" charset="-78"/>
            </a:endParaRPr>
          </a:p>
        </p:txBody>
      </p:sp>
      <p:sp>
        <p:nvSpPr>
          <p:cNvPr id="3" name="TextBox 2"/>
          <p:cNvSpPr txBox="1"/>
          <p:nvPr/>
        </p:nvSpPr>
        <p:spPr>
          <a:xfrm>
            <a:off x="152400" y="762000"/>
            <a:ext cx="8610600" cy="1754326"/>
          </a:xfrm>
          <a:prstGeom prst="rect">
            <a:avLst/>
          </a:prstGeom>
          <a:noFill/>
        </p:spPr>
        <p:txBody>
          <a:bodyPr wrap="square" rtlCol="0">
            <a:spAutoFit/>
          </a:bodyPr>
          <a:lstStyle/>
          <a:p>
            <a:pPr algn="r" rtl="1">
              <a:lnSpc>
                <a:spcPct val="150000"/>
              </a:lnSpc>
            </a:pPr>
            <a:r>
              <a:rPr lang="fa-IR" dirty="0" smtClean="0">
                <a:cs typeface="B Nazanin" pitchFamily="2" charset="-78"/>
              </a:rPr>
              <a:t>مدل داده رستري در فرم ساده آن شامل يك شبكه منظم از سلول هاي مربعي مي باشد كه اين سلول ها هم اندازه و تقسيم ناپذير بوده و </a:t>
            </a:r>
            <a:r>
              <a:rPr lang="en-US" dirty="0" smtClean="0">
                <a:cs typeface="B Nazanin" pitchFamily="2" charset="-78"/>
              </a:rPr>
              <a:t>PIXEL </a:t>
            </a:r>
            <a:r>
              <a:rPr lang="fa-IR" dirty="0" smtClean="0">
                <a:cs typeface="B Nazanin" pitchFamily="2" charset="-78"/>
              </a:rPr>
              <a:t> نام دارد. موقعيت در اين مدل بوسيله شماره سطر و ستون آن تعريف مي گردد. مقدار تخصيص داده شده به هر سلول نمايانگر نوع و چگونگي اطلاعات توصيفي آن است. هر چه ابعاد پيكسل ها كمتر باشد ضريب تفكيك </a:t>
            </a:r>
            <a:r>
              <a:rPr lang="en-US" dirty="0" smtClean="0">
                <a:cs typeface="B Nazanin" pitchFamily="2" charset="-78"/>
              </a:rPr>
              <a:t>(</a:t>
            </a:r>
            <a:r>
              <a:rPr lang="en-GB" dirty="0" err="1" smtClean="0">
                <a:cs typeface="B Nazanin" pitchFamily="2" charset="-78"/>
              </a:rPr>
              <a:t>Resulation</a:t>
            </a:r>
            <a:r>
              <a:rPr lang="en-US" dirty="0" smtClean="0">
                <a:cs typeface="B Nazanin" pitchFamily="2" charset="-78"/>
              </a:rPr>
              <a:t>) </a:t>
            </a:r>
            <a:r>
              <a:rPr lang="fa-IR" dirty="0" smtClean="0">
                <a:cs typeface="B Nazanin" pitchFamily="2" charset="-78"/>
              </a:rPr>
              <a:t> </a:t>
            </a:r>
            <a:r>
              <a:rPr lang="en-US" dirty="0" smtClean="0">
                <a:cs typeface="B Nazanin" pitchFamily="2" charset="-78"/>
              </a:rPr>
              <a:t> </a:t>
            </a:r>
            <a:r>
              <a:rPr lang="fa-IR" dirty="0" smtClean="0">
                <a:cs typeface="B Nazanin" pitchFamily="2" charset="-78"/>
              </a:rPr>
              <a:t>بالاتر است.  </a:t>
            </a:r>
            <a:endParaRPr lang="fa-IR" dirty="0">
              <a:cs typeface="B Nazanin" pitchFamily="2" charset="-78"/>
            </a:endParaRPr>
          </a:p>
        </p:txBody>
      </p:sp>
      <p:sp>
        <p:nvSpPr>
          <p:cNvPr id="4" name="TextBox 3"/>
          <p:cNvSpPr txBox="1"/>
          <p:nvPr/>
        </p:nvSpPr>
        <p:spPr>
          <a:xfrm>
            <a:off x="304800" y="2362200"/>
            <a:ext cx="8382000" cy="3381695"/>
          </a:xfrm>
          <a:prstGeom prst="rect">
            <a:avLst/>
          </a:prstGeom>
          <a:noFill/>
        </p:spPr>
        <p:txBody>
          <a:bodyPr wrap="square" rtlCol="0">
            <a:spAutoFit/>
          </a:bodyPr>
          <a:lstStyle/>
          <a:p>
            <a:pPr algn="r" rtl="1">
              <a:lnSpc>
                <a:spcPct val="150000"/>
              </a:lnSpc>
            </a:pPr>
            <a:r>
              <a:rPr lang="fa-IR" b="1" dirty="0" smtClean="0">
                <a:cs typeface="B Nazanin" pitchFamily="2" charset="-78"/>
              </a:rPr>
              <a:t>مزاياي مدل رستري</a:t>
            </a:r>
          </a:p>
          <a:p>
            <a:pPr algn="r" rtl="1">
              <a:lnSpc>
                <a:spcPct val="150000"/>
              </a:lnSpc>
            </a:pPr>
            <a:r>
              <a:rPr lang="fa-IR" dirty="0" smtClean="0">
                <a:cs typeface="B Nazanin" pitchFamily="2" charset="-78"/>
              </a:rPr>
              <a:t>1- ساختارداده ها ساده است</a:t>
            </a:r>
          </a:p>
          <a:p>
            <a:pPr algn="r" rtl="1">
              <a:lnSpc>
                <a:spcPct val="150000"/>
              </a:lnSpc>
            </a:pPr>
            <a:r>
              <a:rPr lang="fa-IR" dirty="0" smtClean="0">
                <a:cs typeface="B Nazanin" pitchFamily="2" charset="-78"/>
              </a:rPr>
              <a:t>2- عمليات همپوشاني راحت است</a:t>
            </a:r>
          </a:p>
          <a:p>
            <a:pPr algn="r" rtl="1">
              <a:lnSpc>
                <a:spcPct val="150000"/>
              </a:lnSpc>
            </a:pPr>
            <a:r>
              <a:rPr lang="fa-IR" dirty="0" smtClean="0">
                <a:cs typeface="B Nazanin" pitchFamily="2" charset="-78"/>
              </a:rPr>
              <a:t>3- تغييرپذيري مكاني بصورت موثرتري درفرمت رستري انجام مي شود .</a:t>
            </a:r>
          </a:p>
          <a:p>
            <a:pPr algn="r" rtl="1">
              <a:lnSpc>
                <a:spcPct val="150000"/>
              </a:lnSpc>
            </a:pPr>
            <a:r>
              <a:rPr lang="fa-IR" dirty="0" smtClean="0">
                <a:cs typeface="B Nazanin" pitchFamily="2" charset="-78"/>
              </a:rPr>
              <a:t>4- فرمت رستري براي كاربا تصاويررقومي (ارسالي ماهواره ها ) و بهبود آنها راحت تراست. </a:t>
            </a:r>
          </a:p>
          <a:p>
            <a:pPr algn="r" rtl="1">
              <a:lnSpc>
                <a:spcPct val="150000"/>
              </a:lnSpc>
            </a:pPr>
            <a:r>
              <a:rPr lang="fa-IR" dirty="0" smtClean="0">
                <a:cs typeface="B Nazanin" pitchFamily="2" charset="-78"/>
              </a:rPr>
              <a:t>تغيير پذيري رستري راحت است مثلا براي واريانت دادن مسيردرحالت برداري بايد تمام نقاط را ديجيتايز كنيم اما  در رستر ي با يك برنامه مي توانيم بگوييم تمام پيكسل هاي در اين مسير يا قسمتي ازآنها به اندازه مثلا 2 پيكسل شيفت يا دوران داده شوند . </a:t>
            </a:r>
            <a:endParaRPr lang="fa-IR" dirty="0">
              <a:cs typeface="B Nazanin" pitchFamily="2" charset="-78"/>
            </a:endParaRPr>
          </a:p>
        </p:txBody>
      </p:sp>
      <p:sp>
        <p:nvSpPr>
          <p:cNvPr id="5" name="Rectangle 4"/>
          <p:cNvSpPr/>
          <p:nvPr/>
        </p:nvSpPr>
        <p:spPr>
          <a:xfrm>
            <a:off x="3429000" y="578227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623780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040" cy="2225040"/>
          </a:xfrm>
        </p:spPr>
        <p:txBody>
          <a:bodyPr/>
          <a:lstStyle/>
          <a:p>
            <a:pPr algn="r" rtl="1">
              <a:lnSpc>
                <a:spcPct val="150000"/>
              </a:lnSpc>
            </a:pPr>
            <a:r>
              <a:rPr lang="fa-IR" sz="1800" b="1" dirty="0">
                <a:cs typeface="B Nazanin" pitchFamily="2" charset="-78"/>
              </a:rPr>
              <a:t>معايب مدل رستري</a:t>
            </a:r>
            <a:br>
              <a:rPr lang="fa-IR" sz="1800" b="1" dirty="0">
                <a:cs typeface="B Nazanin" pitchFamily="2" charset="-78"/>
              </a:rPr>
            </a:br>
            <a:r>
              <a:rPr lang="fa-IR" sz="1800" dirty="0" smtClean="0">
                <a:cs typeface="B Nazanin" pitchFamily="2" charset="-78"/>
              </a:rPr>
              <a:t>1- ساختار </a:t>
            </a:r>
            <a:r>
              <a:rPr lang="fa-IR" sz="1800" dirty="0">
                <a:cs typeface="B Nazanin" pitchFamily="2" charset="-78"/>
              </a:rPr>
              <a:t>مدل رستري داراي فشردگي كمتري است (منظورحجم بالاي داده ها )</a:t>
            </a:r>
            <a:br>
              <a:rPr lang="fa-IR" sz="1800" dirty="0">
                <a:cs typeface="B Nazanin" pitchFamily="2" charset="-78"/>
              </a:rPr>
            </a:br>
            <a:r>
              <a:rPr lang="fa-IR" sz="1800" dirty="0" smtClean="0">
                <a:cs typeface="B Nazanin" pitchFamily="2" charset="-78"/>
              </a:rPr>
              <a:t>2- نمايش ارتباط هاي </a:t>
            </a:r>
            <a:r>
              <a:rPr lang="fa-IR" sz="1800" dirty="0">
                <a:cs typeface="B Nazanin" pitchFamily="2" charset="-78"/>
              </a:rPr>
              <a:t>توپولوژيكي مشكل است</a:t>
            </a:r>
            <a:br>
              <a:rPr lang="fa-IR" sz="1800" dirty="0">
                <a:cs typeface="B Nazanin" pitchFamily="2" charset="-78"/>
              </a:rPr>
            </a:br>
            <a:r>
              <a:rPr lang="fa-IR" sz="1800" dirty="0" smtClean="0">
                <a:cs typeface="B Nazanin" pitchFamily="2" charset="-78"/>
              </a:rPr>
              <a:t>3- گرافيك </a:t>
            </a:r>
            <a:r>
              <a:rPr lang="fa-IR" sz="1800" dirty="0">
                <a:cs typeface="B Nazanin" pitchFamily="2" charset="-78"/>
              </a:rPr>
              <a:t>هاي خروجي ازلحاظ شكل ظاهري دقت وزيبايي مدل برداري راندارند مثلا درمرزها </a:t>
            </a:r>
            <a:r>
              <a:rPr lang="fa-IR" sz="1800" dirty="0" smtClean="0">
                <a:cs typeface="B Nazanin" pitchFamily="2" charset="-78"/>
              </a:rPr>
              <a:t>به صورت </a:t>
            </a:r>
            <a:r>
              <a:rPr lang="fa-IR" sz="1800" dirty="0">
                <a:cs typeface="B Nazanin" pitchFamily="2" charset="-78"/>
              </a:rPr>
              <a:t>تضاريس </a:t>
            </a:r>
            <a:r>
              <a:rPr lang="fa-IR" sz="1800" dirty="0" smtClean="0">
                <a:cs typeface="B Nazanin" pitchFamily="2" charset="-78"/>
              </a:rPr>
              <a:t>ظاهر مي </a:t>
            </a:r>
            <a:r>
              <a:rPr lang="fa-IR" sz="1800" dirty="0">
                <a:cs typeface="B Nazanin" pitchFamily="2" charset="-78"/>
              </a:rPr>
              <a:t>شوند </a:t>
            </a:r>
            <a:r>
              <a:rPr lang="fa-IR" sz="1800" dirty="0" smtClean="0">
                <a:cs typeface="B Nazanin" pitchFamily="2" charset="-78"/>
              </a:rPr>
              <a:t>.</a:t>
            </a:r>
            <a:endParaRPr lang="en-US" sz="1800" dirty="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797227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42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962"/>
            <a:ext cx="9144000" cy="7777362"/>
          </a:xfrm>
          <a:prstGeom prst="rect">
            <a:avLst/>
          </a:prstGeom>
        </p:spPr>
      </p:pic>
    </p:spTree>
    <p:extLst>
      <p:ext uri="{BB962C8B-B14F-4D97-AF65-F5344CB8AC3E}">
        <p14:creationId xmlns:p14="http://schemas.microsoft.com/office/powerpoint/2010/main" val="8154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676400"/>
            <a:ext cx="7520940" cy="22250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rtl="1"/>
            <a:r>
              <a:rPr lang="fa-IR" sz="13800" b="1" smtClean="0">
                <a:cs typeface="0 Compset Bold" pitchFamily="2" charset="-78"/>
              </a:rPr>
              <a:t>فصل دوم</a:t>
            </a:r>
            <a:endParaRPr lang="en-US" sz="13800" b="1" dirty="0">
              <a:cs typeface="0 Compset Bold"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730238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7520940" cy="1981200"/>
          </a:xfrm>
        </p:spPr>
        <p:txBody>
          <a:bodyPr/>
          <a:lstStyle/>
          <a:p>
            <a:pPr algn="ctr" rtl="1"/>
            <a:r>
              <a:rPr lang="fa-IR" sz="4000" b="1" dirty="0">
                <a:cs typeface="0 Compset Bold" pitchFamily="2" charset="-78"/>
              </a:rPr>
              <a:t>پايگاه داده براي </a:t>
            </a:r>
            <a:r>
              <a:rPr lang="en-US" sz="4000" b="1" dirty="0" smtClean="0">
                <a:cs typeface="0 Compset Bold" pitchFamily="2" charset="-78"/>
              </a:rPr>
              <a:t>GIS</a:t>
            </a:r>
            <a:r>
              <a:rPr lang="fa-IR" sz="4000" b="1" dirty="0" smtClean="0">
                <a:cs typeface="0 Compset Bold" pitchFamily="2" charset="-78"/>
              </a:rPr>
              <a:t> </a:t>
            </a:r>
            <a:r>
              <a:rPr lang="en-US" sz="4000" b="1" dirty="0">
                <a:cs typeface="0 Compset Bold" pitchFamily="2" charset="-78"/>
              </a:rPr>
              <a:t>)</a:t>
            </a:r>
            <a:r>
              <a:rPr lang="fa-IR" sz="4000" b="1" dirty="0" smtClean="0">
                <a:cs typeface="0 Compset Bold" pitchFamily="2" charset="-78"/>
              </a:rPr>
              <a:t>مديريت </a:t>
            </a:r>
            <a:r>
              <a:rPr lang="fa-IR" sz="4000" b="1" dirty="0">
                <a:cs typeface="0 Compset Bold" pitchFamily="2" charset="-78"/>
              </a:rPr>
              <a:t>توام داده ها ي مكاني وتوصيفي) </a:t>
            </a:r>
            <a:endParaRPr lang="en-US" sz="4000" b="1" dirty="0">
              <a:cs typeface="0 Compset Bold"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358429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4524315"/>
          </a:xfrm>
          <a:prstGeom prst="rect">
            <a:avLst/>
          </a:prstGeom>
          <a:noFill/>
        </p:spPr>
        <p:txBody>
          <a:bodyPr wrap="square" rtlCol="1">
            <a:spAutoFit/>
          </a:bodyPr>
          <a:lstStyle/>
          <a:p>
            <a:pPr algn="r" rtl="1"/>
            <a:r>
              <a:rPr lang="fa-IR" sz="1600" dirty="0">
                <a:solidFill>
                  <a:srgbClr val="444444"/>
                </a:solidFill>
                <a:latin typeface="Tahoma"/>
                <a:cs typeface="B Nazanin" pitchFamily="2" charset="-78"/>
              </a:rPr>
              <a:t>جغرافیا علم مطالعه و توصیف چشم اندازهای طبیعی، کوه ها، آب و هوا، رودخانه ها و </a:t>
            </a:r>
            <a:r>
              <a:rPr lang="fa-IR" sz="1600" dirty="0" smtClean="0">
                <a:solidFill>
                  <a:srgbClr val="444444"/>
                </a:solidFill>
                <a:latin typeface="Tahoma"/>
                <a:cs typeface="B Nazanin" pitchFamily="2" charset="-78"/>
              </a:rPr>
              <a:t>انسان ها </a:t>
            </a:r>
            <a:r>
              <a:rPr lang="fa-IR" sz="1600" dirty="0">
                <a:solidFill>
                  <a:srgbClr val="444444"/>
                </a:solidFill>
                <a:latin typeface="Tahoma"/>
                <a:cs typeface="B Nazanin" pitchFamily="2" charset="-78"/>
              </a:rPr>
              <a:t>در ارتباط با یکدیگر است. علم جغرافیا یکی از بهترین راه ها برای مطالعه جهان است. </a:t>
            </a:r>
          </a:p>
          <a:p>
            <a:pPr algn="r" rtl="1"/>
            <a:r>
              <a:rPr lang="fa-IR" sz="1600" dirty="0">
                <a:solidFill>
                  <a:srgbClr val="444444"/>
                </a:solidFill>
                <a:latin typeface="Tahoma"/>
                <a:cs typeface="B Nazanin" pitchFamily="2" charset="-78"/>
              </a:rPr>
              <a:t>تعاریف زیر گزیده ای از تعاریفی است که برای علم جغرافیا مطرح شده است: </a:t>
            </a:r>
          </a:p>
          <a:p>
            <a:pPr algn="r" rtl="1"/>
            <a:r>
              <a:rPr lang="fa-IR" sz="1600" dirty="0">
                <a:solidFill>
                  <a:srgbClr val="444444"/>
                </a:solidFill>
                <a:latin typeface="Tahoma"/>
                <a:cs typeface="B Nazanin" pitchFamily="2" charset="-78"/>
              </a:rPr>
              <a:t>- علم جغرافیا از علوم اجتماعی است که تمرکز اصلی آن بر روی پراکندگی مکانی </a:t>
            </a:r>
            <a:r>
              <a:rPr lang="fa-IR" sz="1600" dirty="0" smtClean="0">
                <a:solidFill>
                  <a:srgbClr val="444444"/>
                </a:solidFill>
                <a:latin typeface="Tahoma"/>
                <a:cs typeface="B Nazanin" pitchFamily="2" charset="-78"/>
              </a:rPr>
              <a:t>انسان ها </a:t>
            </a:r>
            <a:r>
              <a:rPr lang="fa-IR" sz="1600" dirty="0">
                <a:solidFill>
                  <a:srgbClr val="444444"/>
                </a:solidFill>
                <a:latin typeface="Tahoma"/>
                <a:cs typeface="B Nazanin" pitchFamily="2" charset="-78"/>
              </a:rPr>
              <a:t>و پدیده های فیزیکی زمین است. </a:t>
            </a:r>
          </a:p>
          <a:p>
            <a:pPr algn="r" rtl="1"/>
            <a:r>
              <a:rPr lang="fa-IR" sz="1600" dirty="0">
                <a:solidFill>
                  <a:srgbClr val="444444"/>
                </a:solidFill>
                <a:latin typeface="Tahoma"/>
                <a:cs typeface="B Nazanin" pitchFamily="2" charset="-78"/>
              </a:rPr>
              <a:t>- مطالعه جهان فیزیکی (رفتارها، عمل و عکس </a:t>
            </a:r>
            <a:r>
              <a:rPr lang="fa-IR" sz="1600" dirty="0" smtClean="0">
                <a:solidFill>
                  <a:srgbClr val="444444"/>
                </a:solidFill>
                <a:latin typeface="Tahoma"/>
                <a:cs typeface="B Nazanin" pitchFamily="2" charset="-78"/>
              </a:rPr>
              <a:t>العمل های </a:t>
            </a:r>
            <a:r>
              <a:rPr lang="fa-IR" sz="1600" dirty="0">
                <a:solidFill>
                  <a:srgbClr val="444444"/>
                </a:solidFill>
                <a:latin typeface="Tahoma"/>
                <a:cs typeface="B Nazanin" pitchFamily="2" charset="-78"/>
              </a:rPr>
              <a:t>متقابل و الگو ها و سیستم های درگیر در آن). </a:t>
            </a:r>
          </a:p>
          <a:p>
            <a:pPr algn="r" rtl="1"/>
            <a:r>
              <a:rPr lang="fa-IR" sz="1600" dirty="0">
                <a:solidFill>
                  <a:srgbClr val="444444"/>
                </a:solidFill>
                <a:latin typeface="Tahoma"/>
                <a:cs typeface="B Nazanin" pitchFamily="2" charset="-78"/>
              </a:rPr>
              <a:t>- مطالعه جهان و هر آنچه در آن است. </a:t>
            </a:r>
          </a:p>
          <a:p>
            <a:pPr algn="r" rtl="1"/>
            <a:r>
              <a:rPr lang="fa-IR" sz="1600" dirty="0">
                <a:solidFill>
                  <a:srgbClr val="444444"/>
                </a:solidFill>
                <a:latin typeface="Tahoma"/>
                <a:cs typeface="B Nazanin" pitchFamily="2" charset="-78"/>
              </a:rPr>
              <a:t>- مطالعه الگوها و فرآیندهایی که همراه زمین هستند. </a:t>
            </a:r>
          </a:p>
          <a:p>
            <a:pPr algn="just" rtl="1"/>
            <a:r>
              <a:rPr lang="fa-IR" sz="1600" dirty="0">
                <a:solidFill>
                  <a:srgbClr val="444444"/>
                </a:solidFill>
                <a:latin typeface="Tahoma"/>
                <a:cs typeface="B Nazanin" pitchFamily="2" charset="-78"/>
              </a:rPr>
              <a:t>- مطالعه ارتباط بین </a:t>
            </a:r>
            <a:r>
              <a:rPr lang="fa-IR" sz="1600" dirty="0" smtClean="0">
                <a:solidFill>
                  <a:srgbClr val="444444"/>
                </a:solidFill>
                <a:latin typeface="Tahoma"/>
                <a:cs typeface="B Nazanin" pitchFamily="2" charset="-78"/>
              </a:rPr>
              <a:t>انسان ها </a:t>
            </a:r>
            <a:r>
              <a:rPr lang="fa-IR" sz="1600" dirty="0">
                <a:solidFill>
                  <a:srgbClr val="444444"/>
                </a:solidFill>
                <a:latin typeface="Tahoma"/>
                <a:cs typeface="B Nazanin" pitchFamily="2" charset="-78"/>
              </a:rPr>
              <a:t>و محیط زیست آنها با تاکید بر روی پراکندگی مکانی و محیط زیست در </a:t>
            </a:r>
            <a:r>
              <a:rPr lang="fa-IR" sz="1600" dirty="0" smtClean="0">
                <a:solidFill>
                  <a:srgbClr val="444444"/>
                </a:solidFill>
                <a:latin typeface="Tahoma"/>
                <a:cs typeface="B Nazanin" pitchFamily="2" charset="-78"/>
              </a:rPr>
              <a:t>مقیاس های گوناگون وظیفه </a:t>
            </a:r>
            <a:r>
              <a:rPr lang="fa-IR" sz="1600" dirty="0">
                <a:solidFill>
                  <a:srgbClr val="444444"/>
                </a:solidFill>
                <a:latin typeface="Tahoma"/>
                <a:cs typeface="B Nazanin" pitchFamily="2" charset="-78"/>
              </a:rPr>
              <a:t>اصلی علم جغرافیا توجه به تاثیرات متقابل انسان و طبیعت یا عمل و عکس العمل است. بدین طریق که هر جزء از حیات انسانی و هر پدیده طبیعی و انسان و کیفیت ناحیه ای و عوامل بوم و بومی در داخل یک یا چند شاخه از علم جغرافیا قرار می گیرد و یک نظم ویژه در همه پدیده هایی که در داخل یک سرزمین و یا یک مکان جغرافیایی به ظهور می رسد، بوجود می آید. </a:t>
            </a:r>
          </a:p>
          <a:p>
            <a:pPr algn="just" rtl="1"/>
            <a:r>
              <a:rPr lang="fa-IR" sz="1600" dirty="0">
                <a:solidFill>
                  <a:srgbClr val="444444"/>
                </a:solidFill>
                <a:latin typeface="Tahoma"/>
                <a:cs typeface="B Nazanin" pitchFamily="2" charset="-78"/>
              </a:rPr>
              <a:t>در حقیقت فکر جغرافیایی ، توانایی شناخت علل این نظم و وابستگی چهره های طبیعی و انسانی به یکدیگر و دریافت نتایج حاصل ازآن </a:t>
            </a:r>
            <a:r>
              <a:rPr lang="fa-IR" sz="1600" dirty="0" smtClean="0">
                <a:solidFill>
                  <a:srgbClr val="444444"/>
                </a:solidFill>
                <a:latin typeface="Tahoma"/>
                <a:cs typeface="B Nazanin" pitchFamily="2" charset="-78"/>
              </a:rPr>
              <a:t>است</a:t>
            </a:r>
            <a:r>
              <a:rPr lang="fa-IR" sz="1600" dirty="0">
                <a:solidFill>
                  <a:srgbClr val="444444"/>
                </a:solidFill>
                <a:latin typeface="Tahoma"/>
                <a:cs typeface="B Nazanin" pitchFamily="2" charset="-78"/>
              </a:rPr>
              <a:t>. </a:t>
            </a:r>
            <a:r>
              <a:rPr lang="fa-IR" sz="1600" dirty="0" smtClean="0">
                <a:solidFill>
                  <a:srgbClr val="444444"/>
                </a:solidFill>
                <a:latin typeface="Tahoma"/>
                <a:cs typeface="B Nazanin" pitchFamily="2" charset="-78"/>
              </a:rPr>
              <a:t>مسائل </a:t>
            </a:r>
            <a:r>
              <a:rPr lang="fa-IR" sz="1600" dirty="0">
                <a:solidFill>
                  <a:srgbClr val="444444"/>
                </a:solidFill>
                <a:latin typeface="Tahoma"/>
                <a:cs typeface="B Nazanin" pitchFamily="2" charset="-78"/>
              </a:rPr>
              <a:t>کشاورزی، معدنی، نژادی، مذهبی و سیاسی ممکن است از طرف متخصصین و کارشناسان کشاورزی، زمین شناسی و صاحب نظران علوم اجتماعی مورد مطالعه و بررسی واقع شود ولی وظیفه اصلی </a:t>
            </a:r>
            <a:r>
              <a:rPr lang="fa-IR" sz="1600" dirty="0" smtClean="0">
                <a:solidFill>
                  <a:srgbClr val="444444"/>
                </a:solidFill>
                <a:latin typeface="Tahoma"/>
                <a:cs typeface="B Nazanin" pitchFamily="2" charset="-78"/>
              </a:rPr>
              <a:t>جغرافیدان </a:t>
            </a:r>
            <a:r>
              <a:rPr lang="fa-IR" sz="1600" dirty="0">
                <a:solidFill>
                  <a:srgbClr val="444444"/>
                </a:solidFill>
                <a:latin typeface="Tahoma"/>
                <a:cs typeface="B Nazanin" pitchFamily="2" charset="-78"/>
              </a:rPr>
              <a:t>و ارزش کار او در این است که با توجه به همه عوامل و با در نظر گرفتن رابطه و وابستگی بین انسان و محیط طبیعی در واحد های مکانی، نسبت به پدیده های مختلف قضاوت و داوری نماید. </a:t>
            </a:r>
          </a:p>
          <a:p>
            <a:pPr algn="just" rtl="1"/>
            <a:r>
              <a:rPr lang="fa-IR" sz="1600" dirty="0">
                <a:solidFill>
                  <a:srgbClr val="444444"/>
                </a:solidFill>
                <a:latin typeface="Tahoma"/>
                <a:cs typeface="B Nazanin" pitchFamily="2" charset="-78"/>
              </a:rPr>
              <a:t>پس می توان گفت که علم جغرافیا، از طریق تفکر و کاربرد، جهان ما را شکل می دهد و جغرافیدانان به منزله متخصصین محیط </a:t>
            </a:r>
            <a:r>
              <a:rPr lang="fa-IR" sz="1600" dirty="0" smtClean="0">
                <a:solidFill>
                  <a:srgbClr val="444444"/>
                </a:solidFill>
                <a:latin typeface="Tahoma"/>
                <a:cs typeface="B Nazanin" pitchFamily="2" charset="-78"/>
              </a:rPr>
              <a:t>جغرافیایی</a:t>
            </a:r>
            <a:r>
              <a:rPr lang="fa-IR" sz="1600" dirty="0">
                <a:solidFill>
                  <a:srgbClr val="444444"/>
                </a:solidFill>
                <a:latin typeface="Tahoma"/>
                <a:cs typeface="B Nazanin" pitchFamily="2" charset="-78"/>
              </a:rPr>
              <a:t>، راهگشا، برنامه ریز، هدایت گر، کشتیبان، مشاهده گر، آموزش دهنده، منتقد و بالاخره زندگی بخش به </a:t>
            </a:r>
            <a:r>
              <a:rPr lang="fa-IR" sz="1600" dirty="0" smtClean="0">
                <a:solidFill>
                  <a:srgbClr val="444444"/>
                </a:solidFill>
                <a:latin typeface="Tahoma"/>
                <a:cs typeface="B Nazanin" pitchFamily="2" charset="-78"/>
              </a:rPr>
              <a:t>مکان های </a:t>
            </a:r>
            <a:r>
              <a:rPr lang="fa-IR" sz="1600" dirty="0">
                <a:solidFill>
                  <a:srgbClr val="444444"/>
                </a:solidFill>
                <a:latin typeface="Tahoma"/>
                <a:cs typeface="B Nazanin" pitchFamily="2" charset="-78"/>
              </a:rPr>
              <a:t>شناخته می شوند. نتیجه آنکه، با تغییر شرایط اجتماعی، محتوای تعاریف جغرافیا نیز تغییر می یابد.</a:t>
            </a:r>
            <a:endParaRPr lang="fa-IR" sz="1600" b="0" i="0" dirty="0">
              <a:solidFill>
                <a:srgbClr val="444444"/>
              </a:solidFill>
              <a:effectLst/>
              <a:latin typeface="Tahoma"/>
              <a:cs typeface="B Nazanin" pitchFamily="2" charset="-78"/>
            </a:endParaRPr>
          </a:p>
        </p:txBody>
      </p:sp>
    </p:spTree>
    <p:extLst>
      <p:ext uri="{BB962C8B-B14F-4D97-AF65-F5344CB8AC3E}">
        <p14:creationId xmlns:p14="http://schemas.microsoft.com/office/powerpoint/2010/main" val="417220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610600" cy="2209800"/>
          </a:xfrm>
        </p:spPr>
        <p:txBody>
          <a:bodyPr/>
          <a:lstStyle/>
          <a:p>
            <a:pPr algn="r" rtl="1"/>
            <a:r>
              <a:rPr lang="fa-IR" sz="2000" dirty="0" smtClean="0">
                <a:cs typeface="B Nazanin" pitchFamily="2" charset="-78"/>
              </a:rPr>
              <a:t>1- سازماندهي </a:t>
            </a:r>
            <a:r>
              <a:rPr lang="fa-IR" sz="2000" dirty="0">
                <a:cs typeface="B Nazanin" pitchFamily="2" charset="-78"/>
              </a:rPr>
              <a:t>اطلاعات مكاني دردرون </a:t>
            </a:r>
            <a:r>
              <a:rPr lang="en-US" sz="1600" dirty="0">
                <a:cs typeface="B Nazanin" pitchFamily="2" charset="-78"/>
              </a:rPr>
              <a:t>DBMS)</a:t>
            </a:r>
            <a:r>
              <a:rPr lang="fa-IR" sz="2000" dirty="0" smtClean="0">
                <a:cs typeface="B Nazanin" pitchFamily="2" charset="-78"/>
              </a:rPr>
              <a:t>سيستم هاي </a:t>
            </a:r>
            <a:r>
              <a:rPr lang="fa-IR" sz="2000" dirty="0">
                <a:cs typeface="B Nazanin" pitchFamily="2" charset="-78"/>
              </a:rPr>
              <a:t>مديريت پايگاه داده </a:t>
            </a:r>
            <a:r>
              <a:rPr lang="fa-IR" sz="2000" dirty="0" smtClean="0">
                <a:cs typeface="B Nazanin" pitchFamily="2" charset="-78"/>
              </a:rPr>
              <a:t>) </a:t>
            </a:r>
            <a:r>
              <a:rPr lang="en-US" sz="1600" dirty="0" smtClean="0">
                <a:cs typeface="B Nazanin" pitchFamily="2" charset="-78"/>
              </a:rPr>
              <a:t>GIS</a:t>
            </a:r>
            <a:r>
              <a:rPr lang="fa-IR" sz="2000" dirty="0">
                <a:cs typeface="B Nazanin" pitchFamily="2" charset="-78"/>
              </a:rPr>
              <a:t>هاي اوليه وسيستم هاي كارتوگرافي خودكارمستقيمافايل هاي داده را بدون استفاد ه </a:t>
            </a:r>
            <a:r>
              <a:rPr lang="fa-IR" sz="2000" dirty="0" smtClean="0">
                <a:cs typeface="B Nazanin" pitchFamily="2" charset="-78"/>
              </a:rPr>
              <a:t>ازسيستم مديريت </a:t>
            </a:r>
            <a:r>
              <a:rPr lang="fa-IR" sz="2000" dirty="0">
                <a:cs typeface="B Nazanin" pitchFamily="2" charset="-78"/>
              </a:rPr>
              <a:t>پايگاه داده يا </a:t>
            </a:r>
            <a:r>
              <a:rPr lang="fa-IR" sz="2000" dirty="0" smtClean="0">
                <a:cs typeface="B Nazanin" pitchFamily="2" charset="-78"/>
              </a:rPr>
              <a:t>  </a:t>
            </a:r>
            <a:r>
              <a:rPr lang="en-US" sz="1600" dirty="0" smtClean="0">
                <a:cs typeface="B Nazanin" pitchFamily="2" charset="-78"/>
              </a:rPr>
              <a:t>DBMS</a:t>
            </a:r>
            <a:r>
              <a:rPr lang="fa-IR" sz="1600" dirty="0" smtClean="0">
                <a:cs typeface="B Nazanin" pitchFamily="2" charset="-78"/>
              </a:rPr>
              <a:t> </a:t>
            </a:r>
            <a:r>
              <a:rPr lang="fa-IR" sz="2000" dirty="0" smtClean="0">
                <a:cs typeface="B Nazanin" pitchFamily="2" charset="-78"/>
              </a:rPr>
              <a:t>بكارمي </a:t>
            </a:r>
            <a:r>
              <a:rPr lang="fa-IR" sz="2000" dirty="0">
                <a:cs typeface="B Nazanin" pitchFamily="2" charset="-78"/>
              </a:rPr>
              <a:t>بردند .</a:t>
            </a:r>
            <a:br>
              <a:rPr lang="fa-IR" sz="2000" dirty="0">
                <a:cs typeface="B Nazanin" pitchFamily="2" charset="-78"/>
              </a:rPr>
            </a:br>
            <a:r>
              <a:rPr lang="fa-IR" sz="2000" dirty="0">
                <a:cs typeface="B Nazanin" pitchFamily="2" charset="-78"/>
              </a:rPr>
              <a:t>درزير طرق مختلف بكارگيري</a:t>
            </a:r>
            <a:r>
              <a:rPr lang="en-US" sz="1600" dirty="0">
                <a:cs typeface="B Nazanin" pitchFamily="2" charset="-78"/>
              </a:rPr>
              <a:t>DBMS </a:t>
            </a:r>
            <a:r>
              <a:rPr lang="fa-IR" sz="1600" dirty="0" smtClean="0">
                <a:cs typeface="B Nazanin" pitchFamily="2" charset="-78"/>
              </a:rPr>
              <a:t> </a:t>
            </a:r>
            <a:r>
              <a:rPr lang="fa-IR" sz="2000" dirty="0" smtClean="0">
                <a:cs typeface="B Nazanin" pitchFamily="2" charset="-78"/>
              </a:rPr>
              <a:t>هارا </a:t>
            </a:r>
            <a:r>
              <a:rPr lang="fa-IR" sz="2000" dirty="0">
                <a:cs typeface="B Nazanin" pitchFamily="2" charset="-78"/>
              </a:rPr>
              <a:t>در</a:t>
            </a:r>
            <a:r>
              <a:rPr lang="en-US" sz="1600" dirty="0" smtClean="0">
                <a:cs typeface="B Nazanin" pitchFamily="2" charset="-78"/>
              </a:rPr>
              <a:t>GIS</a:t>
            </a:r>
            <a:r>
              <a:rPr lang="fa-IR" sz="1600" dirty="0" smtClean="0">
                <a:cs typeface="B Nazanin" pitchFamily="2" charset="-78"/>
              </a:rPr>
              <a:t> </a:t>
            </a:r>
            <a:r>
              <a:rPr lang="fa-IR" sz="2000" dirty="0" smtClean="0">
                <a:cs typeface="B Nazanin" pitchFamily="2" charset="-78"/>
              </a:rPr>
              <a:t>بيان </a:t>
            </a:r>
            <a:r>
              <a:rPr lang="fa-IR" sz="2000" dirty="0">
                <a:cs typeface="B Nazanin" pitchFamily="2" charset="-78"/>
              </a:rPr>
              <a:t>داشته است</a:t>
            </a:r>
            <a:br>
              <a:rPr lang="fa-IR" sz="2000" dirty="0">
                <a:cs typeface="B Nazanin" pitchFamily="2" charset="-78"/>
              </a:rPr>
            </a:br>
            <a:r>
              <a:rPr lang="fa-IR" sz="2000" dirty="0">
                <a:cs typeface="B Nazanin" pitchFamily="2" charset="-78"/>
              </a:rPr>
              <a:t>الف- نمايش </a:t>
            </a:r>
            <a:r>
              <a:rPr lang="en-US" sz="1600" dirty="0" smtClean="0">
                <a:cs typeface="B Nazanin" pitchFamily="2" charset="-78"/>
              </a:rPr>
              <a:t>view </a:t>
            </a:r>
            <a:r>
              <a:rPr lang="fa-IR" sz="1600" dirty="0" smtClean="0">
                <a:cs typeface="B Nazanin" pitchFamily="2" charset="-78"/>
              </a:rPr>
              <a:t> </a:t>
            </a:r>
            <a:r>
              <a:rPr lang="fa-IR" sz="2000" dirty="0" smtClean="0">
                <a:cs typeface="B Nazanin" pitchFamily="2" charset="-78"/>
              </a:rPr>
              <a:t>داده </a:t>
            </a:r>
            <a:r>
              <a:rPr lang="fa-IR" sz="2000" dirty="0">
                <a:cs typeface="B Nazanin" pitchFamily="2" charset="-78"/>
              </a:rPr>
              <a:t>ها:كه نمايش داده ها مستقل ازنحوه ذخيره آنهاست .</a:t>
            </a:r>
            <a:br>
              <a:rPr lang="fa-IR" sz="2000" dirty="0">
                <a:cs typeface="B Nazanin" pitchFamily="2" charset="-78"/>
              </a:rPr>
            </a:br>
            <a:r>
              <a:rPr lang="fa-IR" sz="2000" dirty="0">
                <a:cs typeface="B Nazanin" pitchFamily="2" charset="-78"/>
              </a:rPr>
              <a:t>ب- بهنگام ساز ي خودكارفايلهاي داده : با وقوع تغييرات مثل فروش قطعه زمين با استفاده </a:t>
            </a:r>
            <a:r>
              <a:rPr lang="fa-IR" sz="2000" dirty="0" smtClean="0">
                <a:cs typeface="B Nazanin" pitchFamily="2" charset="-78"/>
              </a:rPr>
              <a:t>از </a:t>
            </a:r>
            <a:r>
              <a:rPr lang="en-US" sz="1600" dirty="0" smtClean="0">
                <a:cs typeface="B Nazanin" pitchFamily="2" charset="-78"/>
              </a:rPr>
              <a:t>DBMS</a:t>
            </a:r>
            <a:r>
              <a:rPr lang="fa-IR" sz="1600" dirty="0" smtClean="0">
                <a:cs typeface="B Nazanin" pitchFamily="2" charset="-78"/>
              </a:rPr>
              <a:t> </a:t>
            </a:r>
            <a:r>
              <a:rPr lang="fa-IR" sz="2000" dirty="0" smtClean="0">
                <a:cs typeface="B Nazanin" pitchFamily="2" charset="-78"/>
              </a:rPr>
              <a:t>براحتي </a:t>
            </a:r>
            <a:r>
              <a:rPr lang="fa-IR" sz="2000" dirty="0">
                <a:cs typeface="B Nazanin" pitchFamily="2" charset="-78"/>
              </a:rPr>
              <a:t>ركوردها ويا فايل ها بهنگام مي شوند .</a:t>
            </a:r>
            <a:br>
              <a:rPr lang="fa-IR" sz="2000" dirty="0">
                <a:cs typeface="B Nazanin" pitchFamily="2" charset="-78"/>
              </a:rPr>
            </a:br>
            <a:r>
              <a:rPr lang="fa-IR" sz="2000" dirty="0">
                <a:cs typeface="B Nazanin" pitchFamily="2" charset="-78"/>
              </a:rPr>
              <a:t>-ج ارتباط بين اطلاعات مكاني وتوصيفي :</a:t>
            </a:r>
            <a:br>
              <a:rPr lang="fa-IR" sz="2000" dirty="0">
                <a:cs typeface="B Nazanin" pitchFamily="2" charset="-78"/>
              </a:rPr>
            </a:br>
            <a:r>
              <a:rPr lang="fa-IR" sz="2000" dirty="0">
                <a:cs typeface="B Nazanin" pitchFamily="2" charset="-78"/>
              </a:rPr>
              <a:t>مثلا ازتوپولوژي براي ارتباط </a:t>
            </a:r>
            <a:r>
              <a:rPr lang="fa-IR" sz="2000" dirty="0" smtClean="0">
                <a:cs typeface="B Nazanin" pitchFamily="2" charset="-78"/>
              </a:rPr>
              <a:t>المان هاي </a:t>
            </a:r>
            <a:r>
              <a:rPr lang="fa-IR" sz="2000" dirty="0">
                <a:cs typeface="B Nazanin" pitchFamily="2" charset="-78"/>
              </a:rPr>
              <a:t>مكاني </a:t>
            </a:r>
            <a:r>
              <a:rPr lang="fa-IR" sz="2000" dirty="0" smtClean="0">
                <a:cs typeface="B Nazanin" pitchFamily="2" charset="-78"/>
              </a:rPr>
              <a:t>و از فيلد هاي </a:t>
            </a:r>
            <a:r>
              <a:rPr lang="fa-IR" sz="2000" dirty="0">
                <a:cs typeface="B Nazanin" pitchFamily="2" charset="-78"/>
              </a:rPr>
              <a:t>كليدي (شناسه </a:t>
            </a:r>
            <a:r>
              <a:rPr lang="fa-IR" sz="2000" dirty="0" smtClean="0">
                <a:cs typeface="B Nazanin" pitchFamily="2" charset="-78"/>
              </a:rPr>
              <a:t>) براي </a:t>
            </a:r>
            <a:r>
              <a:rPr lang="fa-IR" sz="2000" dirty="0">
                <a:cs typeface="B Nazanin" pitchFamily="2" charset="-78"/>
              </a:rPr>
              <a:t>ارتباط </a:t>
            </a:r>
            <a:r>
              <a:rPr lang="fa-IR" sz="2000" dirty="0" smtClean="0">
                <a:cs typeface="B Nazanin" pitchFamily="2" charset="-78"/>
              </a:rPr>
              <a:t>المان هاي توصيفي </a:t>
            </a:r>
            <a:r>
              <a:rPr lang="fa-IR" sz="2000" dirty="0">
                <a:cs typeface="B Nazanin" pitchFamily="2" charset="-78"/>
              </a:rPr>
              <a:t>استفاده مي شود .</a:t>
            </a:r>
            <a:br>
              <a:rPr lang="fa-IR" sz="2000" dirty="0">
                <a:cs typeface="B Nazanin" pitchFamily="2" charset="-78"/>
              </a:rPr>
            </a:br>
            <a:r>
              <a:rPr lang="fa-IR" sz="2000" dirty="0">
                <a:cs typeface="B Nazanin" pitchFamily="2" charset="-78"/>
              </a:rPr>
              <a:t>كنترل مركزي </a:t>
            </a:r>
            <a:r>
              <a:rPr lang="en-US" sz="1600" dirty="0">
                <a:cs typeface="B Nazanin" pitchFamily="2" charset="-78"/>
              </a:rPr>
              <a:t>DBMS</a:t>
            </a:r>
            <a:r>
              <a:rPr lang="fa-IR" sz="2000" dirty="0">
                <a:cs typeface="B Nazanin" pitchFamily="2" charset="-78"/>
              </a:rPr>
              <a:t>كنترل بهتري راروي تماميت داده ها درپايگاه داده ارائه </a:t>
            </a:r>
            <a:r>
              <a:rPr lang="fa-IR" sz="2000" dirty="0" smtClean="0">
                <a:cs typeface="B Nazanin" pitchFamily="2" charset="-78"/>
              </a:rPr>
              <a:t>مي نمايند. اين كار ازطريق تامين </a:t>
            </a:r>
            <a:r>
              <a:rPr lang="fa-IR" sz="2000" dirty="0">
                <a:cs typeface="B Nazanin" pitchFamily="2" charset="-78"/>
              </a:rPr>
              <a:t>امنيت وصحت بازبيني به منظورجلوگيري ازسوء استفاده وتزلزل اطلاعات درتحت </a:t>
            </a:r>
            <a:r>
              <a:rPr lang="fa-IR" sz="2000" dirty="0" smtClean="0">
                <a:cs typeface="B Nazanin" pitchFamily="2" charset="-78"/>
              </a:rPr>
              <a:t>آن مديريت </a:t>
            </a:r>
            <a:r>
              <a:rPr lang="fa-IR" sz="2000" dirty="0">
                <a:cs typeface="B Nazanin" pitchFamily="2" charset="-78"/>
              </a:rPr>
              <a:t>انجام </a:t>
            </a:r>
            <a:r>
              <a:rPr lang="fa-IR" sz="2000" dirty="0" smtClean="0">
                <a:cs typeface="B Nazanin" pitchFamily="2" charset="-78"/>
              </a:rPr>
              <a:t>مي گيرد</a:t>
            </a:r>
            <a:r>
              <a:rPr lang="fa-IR" sz="2000" dirty="0">
                <a:cs typeface="B Nazanin" pitchFamily="2" charset="-78"/>
              </a:rPr>
              <a:t>.</a:t>
            </a:r>
            <a:br>
              <a:rPr lang="fa-IR" sz="2000" dirty="0">
                <a:cs typeface="B Nazanin" pitchFamily="2" charset="-78"/>
              </a:rPr>
            </a:br>
            <a:r>
              <a:rPr lang="fa-IR" sz="2000" dirty="0">
                <a:cs typeface="B Nazanin" pitchFamily="2" charset="-78"/>
              </a:rPr>
              <a:t>2 -محدوديت هاي </a:t>
            </a:r>
            <a:r>
              <a:rPr lang="en-US" sz="1600" dirty="0">
                <a:cs typeface="B Nazanin" pitchFamily="2" charset="-78"/>
              </a:rPr>
              <a:t>DBMS</a:t>
            </a:r>
            <a:r>
              <a:rPr lang="fa-IR" sz="2000" dirty="0">
                <a:cs typeface="B Nazanin" pitchFamily="2" charset="-78"/>
              </a:rPr>
              <a:t>ها دركاربردهاي </a:t>
            </a:r>
            <a:r>
              <a:rPr lang="en-US" sz="1600" dirty="0" smtClean="0">
                <a:cs typeface="B Nazanin" pitchFamily="2" charset="-78"/>
              </a:rPr>
              <a:t>GIS</a:t>
            </a:r>
            <a:r>
              <a:rPr lang="fa-IR" sz="1600" dirty="0" smtClean="0">
                <a:cs typeface="B Nazanin" pitchFamily="2" charset="-78"/>
              </a:rPr>
              <a:t>: </a:t>
            </a:r>
            <a:r>
              <a:rPr lang="en-US" sz="2000" dirty="0">
                <a:cs typeface="B Nazanin" pitchFamily="2" charset="-78"/>
              </a:rPr>
              <a:t/>
            </a:r>
            <a:br>
              <a:rPr lang="en-US" sz="2000" dirty="0">
                <a:cs typeface="B Nazanin" pitchFamily="2" charset="-78"/>
              </a:rPr>
            </a:br>
            <a:r>
              <a:rPr lang="en-US" sz="1600" dirty="0">
                <a:cs typeface="B Nazanin" pitchFamily="2" charset="-78"/>
              </a:rPr>
              <a:t>GIS</a:t>
            </a:r>
            <a:r>
              <a:rPr lang="fa-IR" sz="2000" dirty="0">
                <a:cs typeface="B Nazanin" pitchFamily="2" charset="-78"/>
              </a:rPr>
              <a:t>از</a:t>
            </a:r>
            <a:r>
              <a:rPr lang="en-US" sz="1600" dirty="0">
                <a:cs typeface="B Nazanin" pitchFamily="2" charset="-78"/>
              </a:rPr>
              <a:t>DBMS </a:t>
            </a:r>
            <a:r>
              <a:rPr lang="fa-IR" sz="2000" dirty="0">
                <a:cs typeface="B Nazanin" pitchFamily="2" charset="-78"/>
              </a:rPr>
              <a:t>ها به منظور ذخيره و بازيابي اطلاعات و مديريت اطلاعات جغرافيايي استفاده </a:t>
            </a:r>
            <a:r>
              <a:rPr lang="fa-IR" sz="2000" dirty="0" smtClean="0">
                <a:cs typeface="B Nazanin" pitchFamily="2" charset="-78"/>
              </a:rPr>
              <a:t>مي كند</a:t>
            </a:r>
            <a:r>
              <a:rPr lang="fa-IR" sz="2000" dirty="0">
                <a:cs typeface="B Nazanin" pitchFamily="2" charset="-78"/>
              </a:rPr>
              <a:t>. اما اصولا اين ابزار فاقد تجزيه و تحليل و نمايش گرافيكي اطلاعات كه در </a:t>
            </a:r>
            <a:r>
              <a:rPr lang="fa-IR" sz="2000" dirty="0" smtClean="0">
                <a:cs typeface="B Nazanin" pitchFamily="2" charset="-78"/>
              </a:rPr>
              <a:t>سيستم هاي مرسوم وجود </a:t>
            </a:r>
            <a:r>
              <a:rPr lang="fa-IR" sz="2000" dirty="0">
                <a:cs typeface="B Nazanin" pitchFamily="2" charset="-78"/>
              </a:rPr>
              <a:t>دارد مي باشد .</a:t>
            </a: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863280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534400" cy="548640"/>
          </a:xfrm>
        </p:spPr>
        <p:txBody>
          <a:bodyPr/>
          <a:lstStyle/>
          <a:p>
            <a:pPr algn="r" rtl="1">
              <a:lnSpc>
                <a:spcPct val="150000"/>
              </a:lnSpc>
            </a:pPr>
            <a:r>
              <a:rPr lang="fa-IR" sz="2000" dirty="0" smtClean="0">
                <a:cs typeface="B Nazanin" pitchFamily="2" charset="-78"/>
              </a:rPr>
              <a:t>3 </a:t>
            </a:r>
            <a:r>
              <a:rPr lang="fa-IR" sz="2000" dirty="0">
                <a:cs typeface="B Nazanin" pitchFamily="2" charset="-78"/>
              </a:rPr>
              <a:t>-روش هاي عملي پياده ساز ي</a:t>
            </a:r>
            <a:r>
              <a:rPr lang="en-US" sz="2000" dirty="0" smtClean="0">
                <a:latin typeface="Adobe Garamond Pro Bold" pitchFamily="18" charset="0"/>
                <a:cs typeface="B Nazanin" pitchFamily="2" charset="-78"/>
              </a:rPr>
              <a:t>GIS</a:t>
            </a:r>
            <a:r>
              <a:rPr lang="en-US" sz="2000" dirty="0" smtClean="0">
                <a:cs typeface="B Nazanin" pitchFamily="2" charset="-78"/>
              </a:rPr>
              <a:t> </a:t>
            </a:r>
            <a:r>
              <a:rPr lang="en-US" sz="2000" dirty="0">
                <a:cs typeface="B Nazanin" pitchFamily="2" charset="-78"/>
              </a:rPr>
              <a:t/>
            </a:r>
            <a:br>
              <a:rPr lang="en-US" sz="2000" dirty="0">
                <a:cs typeface="B Nazanin" pitchFamily="2" charset="-78"/>
              </a:rPr>
            </a:br>
            <a:r>
              <a:rPr lang="en-US" sz="2000" dirty="0">
                <a:cs typeface="B Nazanin" pitchFamily="2" charset="-78"/>
              </a:rPr>
              <a:t>*</a:t>
            </a:r>
            <a:r>
              <a:rPr lang="fa-IR" sz="2000" dirty="0">
                <a:cs typeface="B Nazanin" pitchFamily="2" charset="-78"/>
              </a:rPr>
              <a:t>توسعه يك سيستم اختصاصي جهت ارائه خدمات ويژه درمديريت داده ها كه توسط مدل </a:t>
            </a:r>
            <a:r>
              <a:rPr lang="fa-IR" sz="2000" dirty="0" smtClean="0">
                <a:cs typeface="B Nazanin" pitchFamily="2" charset="-78"/>
              </a:rPr>
              <a:t>هايي براي كاربردهاي </a:t>
            </a:r>
            <a:r>
              <a:rPr lang="fa-IR" sz="2000" dirty="0">
                <a:cs typeface="B Nazanin" pitchFamily="2" charset="-78"/>
              </a:rPr>
              <a:t>مختلف انجام مي پذيرد.(مانند همان روش پردازش فايل )</a:t>
            </a:r>
            <a:br>
              <a:rPr lang="fa-IR" sz="2000" dirty="0">
                <a:cs typeface="B Nazanin" pitchFamily="2" charset="-78"/>
              </a:rPr>
            </a:br>
            <a:r>
              <a:rPr lang="fa-IR" sz="2000" dirty="0">
                <a:cs typeface="B Nazanin" pitchFamily="2" charset="-78"/>
              </a:rPr>
              <a:t>**توسعه يك سيستم تركيبي با استفاده از </a:t>
            </a:r>
            <a:r>
              <a:rPr lang="en-US" sz="2000" dirty="0" smtClean="0">
                <a:cs typeface="B Nazanin" pitchFamily="2" charset="-78"/>
              </a:rPr>
              <a:t> </a:t>
            </a:r>
            <a:r>
              <a:rPr lang="en-US" sz="1600" dirty="0" smtClean="0">
                <a:latin typeface="Adobe Garamond Pro Bold" pitchFamily="18" charset="0"/>
                <a:cs typeface="B Nazanin" pitchFamily="2" charset="-78"/>
              </a:rPr>
              <a:t>DBMS</a:t>
            </a:r>
            <a:r>
              <a:rPr lang="fa-IR" sz="2000" dirty="0">
                <a:cs typeface="B Nazanin" pitchFamily="2" charset="-78"/>
              </a:rPr>
              <a:t>هاي موجود دربازاربراي ذخيره توصيفات</a:t>
            </a:r>
            <a:br>
              <a:rPr lang="fa-IR" sz="2000" dirty="0">
                <a:cs typeface="B Nazanin" pitchFamily="2" charset="-78"/>
              </a:rPr>
            </a:br>
            <a:r>
              <a:rPr lang="fa-IR" sz="2000" dirty="0">
                <a:cs typeface="B Nazanin" pitchFamily="2" charset="-78"/>
              </a:rPr>
              <a:t>غيرمكاني وتوسعه نرم افزارديگري براي مديريت ذخيره وآناليزداده ها ي مكاني .</a:t>
            </a:r>
            <a:br>
              <a:rPr lang="fa-IR" sz="2000" dirty="0">
                <a:cs typeface="B Nazanin" pitchFamily="2" charset="-78"/>
              </a:rPr>
            </a:br>
            <a:r>
              <a:rPr lang="fa-IR" sz="2000" dirty="0">
                <a:cs typeface="B Nazanin" pitchFamily="2" charset="-78"/>
              </a:rPr>
              <a:t>***استفاده ازيك </a:t>
            </a:r>
            <a:r>
              <a:rPr lang="en-US" sz="1600" dirty="0">
                <a:latin typeface="Adobe Garamond Pro Bold" pitchFamily="18" charset="0"/>
                <a:cs typeface="B Nazanin" pitchFamily="2" charset="-78"/>
              </a:rPr>
              <a:t>DBMS</a:t>
            </a:r>
            <a:r>
              <a:rPr lang="en-US" sz="1600" dirty="0">
                <a:cs typeface="B Nazanin" pitchFamily="2" charset="-78"/>
              </a:rPr>
              <a:t> </a:t>
            </a:r>
            <a:r>
              <a:rPr lang="fa-IR" sz="1600" dirty="0" smtClean="0">
                <a:cs typeface="B Nazanin" pitchFamily="2" charset="-78"/>
              </a:rPr>
              <a:t> </a:t>
            </a:r>
            <a:r>
              <a:rPr lang="fa-IR" sz="2000" dirty="0" smtClean="0">
                <a:cs typeface="B Nazanin" pitchFamily="2" charset="-78"/>
              </a:rPr>
              <a:t>موجود </a:t>
            </a:r>
            <a:r>
              <a:rPr lang="fa-IR" sz="2000" dirty="0">
                <a:cs typeface="B Nazanin" pitchFamily="2" charset="-78"/>
              </a:rPr>
              <a:t>(رابطه اي)به عنوان هسته </a:t>
            </a:r>
            <a:r>
              <a:rPr lang="en-US" sz="1600" dirty="0">
                <a:latin typeface="Adobe Garamond Pro Bold" pitchFamily="18" charset="0"/>
                <a:cs typeface="B Nazanin" pitchFamily="2" charset="-78"/>
              </a:rPr>
              <a:t>GIS</a:t>
            </a:r>
            <a:r>
              <a:rPr lang="fa-IR" sz="2000" dirty="0">
                <a:cs typeface="B Nazanin" pitchFamily="2" charset="-78"/>
              </a:rPr>
              <a:t>وتوسعه الحاقيات </a:t>
            </a:r>
            <a:r>
              <a:rPr lang="fa-IR" sz="2000" dirty="0" smtClean="0">
                <a:cs typeface="B Nazanin" pitchFamily="2" charset="-78"/>
              </a:rPr>
              <a:t>سيستم درصورت </a:t>
            </a:r>
            <a:r>
              <a:rPr lang="fa-IR" sz="2000" dirty="0">
                <a:cs typeface="B Nazanin" pitchFamily="2" charset="-78"/>
              </a:rPr>
              <a:t>لزوم .</a:t>
            </a:r>
            <a:br>
              <a:rPr lang="fa-IR" sz="2000" dirty="0">
                <a:cs typeface="B Nazanin" pitchFamily="2" charset="-78"/>
              </a:rPr>
            </a:br>
            <a:r>
              <a:rPr lang="fa-IR" sz="2000" dirty="0">
                <a:cs typeface="B Nazanin" pitchFamily="2" charset="-78"/>
              </a:rPr>
              <a:t>****شروع ازابتداي كار(يعني ازهمان اول خودمان برنامه بنويسيم)وتوسعه يك پايگاه داده </a:t>
            </a:r>
            <a:r>
              <a:rPr lang="fa-IR" sz="2000" dirty="0" smtClean="0">
                <a:cs typeface="B Nazanin" pitchFamily="2" charset="-78"/>
              </a:rPr>
              <a:t>هاي مكاني </a:t>
            </a:r>
            <a:r>
              <a:rPr lang="fa-IR" sz="2000" dirty="0">
                <a:cs typeface="B Nazanin" pitchFamily="2" charset="-78"/>
              </a:rPr>
              <a:t>توام (يعني پايگاه داده راهم خودمان </a:t>
            </a:r>
            <a:r>
              <a:rPr lang="fa-IR" sz="2000" dirty="0" smtClean="0">
                <a:cs typeface="B Nazanin" pitchFamily="2" charset="-78"/>
              </a:rPr>
              <a:t>بسازيم) با </a:t>
            </a:r>
            <a:r>
              <a:rPr lang="fa-IR" sz="2000" dirty="0">
                <a:cs typeface="B Nazanin" pitchFamily="2" charset="-78"/>
              </a:rPr>
              <a:t>استفاده ازبرنامه نويسي .</a:t>
            </a:r>
            <a:br>
              <a:rPr lang="fa-IR" sz="2000" dirty="0">
                <a:cs typeface="B Nazanin" pitchFamily="2" charset="-78"/>
              </a:rPr>
            </a:br>
            <a:r>
              <a:rPr lang="en-US" sz="1600" dirty="0">
                <a:latin typeface="Adobe Garamond Pro Bold" pitchFamily="18" charset="0"/>
                <a:cs typeface="B Nazanin" pitchFamily="2" charset="-78"/>
              </a:rPr>
              <a:t>GIS</a:t>
            </a:r>
            <a:r>
              <a:rPr lang="fa-IR" sz="2000" dirty="0">
                <a:cs typeface="B Nazanin" pitchFamily="2" charset="-78"/>
              </a:rPr>
              <a:t>هاي تجاري عمدتا ازيكي ازسه روش ديگر استفاده مي كنندسيستم </a:t>
            </a:r>
            <a:r>
              <a:rPr lang="en-US" sz="2000" dirty="0" smtClean="0">
                <a:cs typeface="B Nazanin" pitchFamily="2" charset="-78"/>
              </a:rPr>
              <a:t> </a:t>
            </a:r>
            <a:r>
              <a:rPr lang="en-US" sz="1600" dirty="0" smtClean="0">
                <a:latin typeface="Adobe Garamond Pro Bold" pitchFamily="18" charset="0"/>
                <a:cs typeface="B Nazanin" pitchFamily="2" charset="-78"/>
              </a:rPr>
              <a:t>arc/info</a:t>
            </a:r>
            <a:r>
              <a:rPr lang="fa-IR" sz="2000" dirty="0" smtClean="0">
                <a:cs typeface="B Nazanin" pitchFamily="2" charset="-78"/>
              </a:rPr>
              <a:t>ازموسسه تحقيقات </a:t>
            </a:r>
            <a:r>
              <a:rPr lang="fa-IR" sz="2000" dirty="0">
                <a:cs typeface="B Nazanin" pitchFamily="2" charset="-78"/>
              </a:rPr>
              <a:t>سيستم هاي محيطي </a:t>
            </a:r>
            <a:r>
              <a:rPr lang="en-US" sz="2000" dirty="0">
                <a:cs typeface="B Nazanin" pitchFamily="2" charset="-78"/>
              </a:rPr>
              <a:t> </a:t>
            </a:r>
            <a:r>
              <a:rPr lang="en-US" sz="1600" dirty="0" smtClean="0">
                <a:latin typeface="Adobe Garamond Pro Bold" pitchFamily="18" charset="0"/>
                <a:cs typeface="B Nazanin" pitchFamily="2" charset="-78"/>
              </a:rPr>
              <a:t>EZRI</a:t>
            </a:r>
            <a:r>
              <a:rPr lang="en-US" sz="1600" dirty="0" smtClean="0">
                <a:cs typeface="B Nazanin" pitchFamily="2" charset="-78"/>
              </a:rPr>
              <a:t> </a:t>
            </a:r>
            <a:r>
              <a:rPr lang="fa-IR" sz="2000" dirty="0" smtClean="0">
                <a:cs typeface="B Nazanin" pitchFamily="2" charset="-78"/>
              </a:rPr>
              <a:t>مثالي </a:t>
            </a:r>
            <a:r>
              <a:rPr lang="fa-IR" sz="2000" dirty="0">
                <a:cs typeface="B Nazanin" pitchFamily="2" charset="-78"/>
              </a:rPr>
              <a:t>ازروش تركيبي است</a:t>
            </a:r>
            <a:r>
              <a:rPr lang="fa-IR" sz="2000" dirty="0" smtClean="0">
                <a:cs typeface="B Nazanin" pitchFamily="2" charset="-78"/>
              </a:rPr>
              <a:t>. داده </a:t>
            </a:r>
            <a:r>
              <a:rPr lang="fa-IR" sz="2000" dirty="0">
                <a:cs typeface="B Nazanin" pitchFamily="2" charset="-78"/>
              </a:rPr>
              <a:t>هاي توصيفي </a:t>
            </a:r>
            <a:r>
              <a:rPr lang="fa-IR" sz="2000" dirty="0" smtClean="0">
                <a:cs typeface="B Nazanin" pitchFamily="2" charset="-78"/>
              </a:rPr>
              <a:t>غيرمكاني درسيستم مديريت</a:t>
            </a:r>
            <a:endParaRPr lang="fa-IR" sz="2000" dirty="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599698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86840"/>
          </a:xfrm>
        </p:spPr>
        <p:txBody>
          <a:bodyPr/>
          <a:lstStyle/>
          <a:p>
            <a:pPr algn="r" rtl="1">
              <a:lnSpc>
                <a:spcPct val="150000"/>
              </a:lnSpc>
            </a:pPr>
            <a:r>
              <a:rPr lang="fa-IR" sz="2000" dirty="0">
                <a:cs typeface="B Nazanin" pitchFamily="2" charset="-78"/>
              </a:rPr>
              <a:t>پايگاه داده </a:t>
            </a:r>
            <a:r>
              <a:rPr lang="en-US" sz="2000" dirty="0">
                <a:cs typeface="B Nazanin" pitchFamily="2" charset="-78"/>
              </a:rPr>
              <a:t> </a:t>
            </a:r>
            <a:r>
              <a:rPr lang="en-US" sz="1600" dirty="0">
                <a:latin typeface="Adobe Garamond Pro Bold" pitchFamily="18" charset="0"/>
                <a:cs typeface="B Nazanin" pitchFamily="2" charset="-78"/>
              </a:rPr>
              <a:t>DBMS</a:t>
            </a:r>
            <a:r>
              <a:rPr lang="en-US" sz="1600" dirty="0">
                <a:cs typeface="B Nazanin" pitchFamily="2" charset="-78"/>
              </a:rPr>
              <a:t> </a:t>
            </a:r>
            <a:r>
              <a:rPr lang="fa-IR" sz="2000" dirty="0">
                <a:cs typeface="B Nazanin" pitchFamily="2" charset="-78"/>
              </a:rPr>
              <a:t>به نام</a:t>
            </a:r>
            <a:r>
              <a:rPr lang="en-US" sz="1600" dirty="0">
                <a:latin typeface="Adobe Garamond Pro Bold" pitchFamily="18" charset="0"/>
                <a:cs typeface="B Nazanin" pitchFamily="2" charset="-78"/>
              </a:rPr>
              <a:t>info</a:t>
            </a:r>
            <a:r>
              <a:rPr lang="en-US" sz="1600" dirty="0">
                <a:cs typeface="B Nazanin" pitchFamily="2" charset="-78"/>
              </a:rPr>
              <a:t> </a:t>
            </a:r>
            <a:r>
              <a:rPr lang="fa-IR" sz="2000" dirty="0">
                <a:cs typeface="B Nazanin" pitchFamily="2" charset="-78"/>
              </a:rPr>
              <a:t>ذخيره مي شوند.</a:t>
            </a:r>
            <a:r>
              <a:rPr lang="en-US" sz="1600" dirty="0">
                <a:latin typeface="Adobe Garamond Pro Bold" pitchFamily="18" charset="0"/>
                <a:cs typeface="B Nazanin" pitchFamily="2" charset="-78"/>
              </a:rPr>
              <a:t>DBMS</a:t>
            </a:r>
            <a:r>
              <a:rPr lang="en-US" sz="1600" dirty="0">
                <a:cs typeface="B Nazanin" pitchFamily="2" charset="-78"/>
              </a:rPr>
              <a:t> </a:t>
            </a:r>
            <a:r>
              <a:rPr lang="fa-IR" sz="1600" dirty="0">
                <a:cs typeface="B Nazanin" pitchFamily="2" charset="-78"/>
              </a:rPr>
              <a:t> </a:t>
            </a:r>
            <a:r>
              <a:rPr lang="fa-IR" sz="2000" dirty="0">
                <a:cs typeface="B Nazanin" pitchFamily="2" charset="-78"/>
              </a:rPr>
              <a:t>هاي تجاري توابع كاروذخيره داده هاي </a:t>
            </a:r>
            <a:r>
              <a:rPr lang="fa-IR" sz="2000" dirty="0" smtClean="0">
                <a:cs typeface="B Nazanin" pitchFamily="2" charset="-78"/>
              </a:rPr>
              <a:t>توصيفي غير مكاني را </a:t>
            </a:r>
            <a:r>
              <a:rPr lang="fa-IR" sz="2000" dirty="0">
                <a:cs typeface="B Nazanin" pitchFamily="2" charset="-78"/>
              </a:rPr>
              <a:t>مهيا نموده اند </a:t>
            </a:r>
            <a:r>
              <a:rPr lang="fa-IR" sz="2000" dirty="0" smtClean="0">
                <a:cs typeface="B Nazanin" pitchFamily="2" charset="-78"/>
              </a:rPr>
              <a:t>. سيستم </a:t>
            </a:r>
            <a:r>
              <a:rPr lang="en-US" sz="1600" dirty="0" smtClean="0">
                <a:latin typeface="Adobe Garamond Pro Bold" pitchFamily="18" charset="0"/>
                <a:cs typeface="B Nazanin" pitchFamily="2" charset="-78"/>
              </a:rPr>
              <a:t>arc</a:t>
            </a:r>
            <a:r>
              <a:rPr lang="fa-IR" sz="1600" dirty="0" smtClean="0">
                <a:latin typeface="Adobe Garamond Pro Bold" pitchFamily="18" charset="0"/>
                <a:cs typeface="B Nazanin" pitchFamily="2" charset="-78"/>
              </a:rPr>
              <a:t> </a:t>
            </a:r>
            <a:r>
              <a:rPr lang="fa-IR" sz="2000" dirty="0" smtClean="0">
                <a:cs typeface="B Nazanin" pitchFamily="2" charset="-78"/>
              </a:rPr>
              <a:t>توليد </a:t>
            </a:r>
            <a:r>
              <a:rPr lang="fa-IR" sz="2000" dirty="0">
                <a:cs typeface="B Nazanin" pitchFamily="2" charset="-78"/>
              </a:rPr>
              <a:t>شركت </a:t>
            </a:r>
            <a:r>
              <a:rPr lang="en-US" sz="2000" dirty="0" smtClean="0">
                <a:cs typeface="B Nazanin" pitchFamily="2" charset="-78"/>
              </a:rPr>
              <a:t> </a:t>
            </a:r>
            <a:r>
              <a:rPr lang="en-US" sz="1600" dirty="0" smtClean="0">
                <a:latin typeface="Adobe Garamond Pro Bold" pitchFamily="18" charset="0"/>
                <a:cs typeface="B Nazanin" pitchFamily="2" charset="-78"/>
              </a:rPr>
              <a:t>ESRI</a:t>
            </a:r>
            <a:r>
              <a:rPr lang="fa-IR" sz="2000" dirty="0">
                <a:cs typeface="B Nazanin" pitchFamily="2" charset="-78"/>
              </a:rPr>
              <a:t>ذخيره </a:t>
            </a:r>
            <a:r>
              <a:rPr lang="fa-IR" sz="2000" dirty="0" smtClean="0">
                <a:cs typeface="B Nazanin" pitchFamily="2" charset="-78"/>
              </a:rPr>
              <a:t>وكار با داده </a:t>
            </a:r>
            <a:r>
              <a:rPr lang="fa-IR" sz="2000" dirty="0">
                <a:cs typeface="B Nazanin" pitchFamily="2" charset="-78"/>
              </a:rPr>
              <a:t>هاي مكاني را انجام مي دهند. توابع آناليز مكاني دراين سيستم ازروش </a:t>
            </a:r>
            <a:r>
              <a:rPr lang="en-US" sz="1600" dirty="0">
                <a:latin typeface="Adobe Garamond Pro Bold" pitchFamily="18" charset="0"/>
                <a:cs typeface="B Nazanin" pitchFamily="2" charset="-78"/>
              </a:rPr>
              <a:t>BOX </a:t>
            </a:r>
            <a:r>
              <a:rPr lang="en-US" sz="1600" dirty="0" smtClean="0">
                <a:latin typeface="Adobe Garamond Pro Bold" pitchFamily="18" charset="0"/>
                <a:cs typeface="B Nazanin" pitchFamily="2" charset="-78"/>
              </a:rPr>
              <a:t>TOOL</a:t>
            </a:r>
            <a:r>
              <a:rPr lang="fa-IR" sz="1600" dirty="0" smtClean="0">
                <a:latin typeface="Adobe Garamond Pro Bold" pitchFamily="18" charset="0"/>
                <a:cs typeface="B Nazanin" pitchFamily="2" charset="-78"/>
              </a:rPr>
              <a:t> </a:t>
            </a:r>
            <a:r>
              <a:rPr lang="fa-IR" sz="2000" dirty="0" smtClean="0">
                <a:cs typeface="B Nazanin" pitchFamily="2" charset="-78"/>
              </a:rPr>
              <a:t>استفاده </a:t>
            </a:r>
            <a:r>
              <a:rPr lang="fa-IR" sz="2000" dirty="0">
                <a:cs typeface="B Nazanin" pitchFamily="2" charset="-78"/>
              </a:rPr>
              <a:t>مي كنند ومدل هاي مختلفي دارند . </a:t>
            </a: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1463892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 y="152399"/>
            <a:ext cx="9137772" cy="66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6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52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68385"/>
            <a:ext cx="8458200" cy="3237015"/>
          </a:xfrm>
        </p:spPr>
        <p:txBody>
          <a:bodyPr/>
          <a:lstStyle/>
          <a:p>
            <a:pPr algn="just" rtl="1">
              <a:lnSpc>
                <a:spcPct val="150000"/>
              </a:lnSpc>
            </a:pPr>
            <a:r>
              <a:rPr lang="fa-IR" sz="1600" dirty="0" smtClean="0">
                <a:cs typeface="B Nazanin" pitchFamily="2" charset="-78"/>
              </a:rPr>
              <a:t>انواع </a:t>
            </a:r>
            <a:r>
              <a:rPr lang="fa-IR" sz="1600" dirty="0">
                <a:cs typeface="B Nazanin" pitchFamily="2" charset="-78"/>
              </a:rPr>
              <a:t>نقشه ها را مي توان به روشهاي متفاوتي تشخيص داد اولين </a:t>
            </a:r>
            <a:r>
              <a:rPr lang="fa-IR" sz="1600" dirty="0" smtClean="0">
                <a:cs typeface="B Nazanin" pitchFamily="2" charset="-78"/>
              </a:rPr>
              <a:t>تمايز و تشخيص </a:t>
            </a:r>
            <a:r>
              <a:rPr lang="fa-IR" sz="1600" dirty="0">
                <a:cs typeface="B Nazanin" pitchFamily="2" charset="-78"/>
              </a:rPr>
              <a:t>ممكن بين </a:t>
            </a:r>
            <a:r>
              <a:rPr lang="fa-IR" sz="1600" dirty="0" smtClean="0">
                <a:cs typeface="B Nazanin" pitchFamily="2" charset="-78"/>
              </a:rPr>
              <a:t>نقشه هاي </a:t>
            </a:r>
            <a:r>
              <a:rPr lang="fa-IR" sz="1600" dirty="0">
                <a:cs typeface="B Nazanin" pitchFamily="2" charset="-78"/>
              </a:rPr>
              <a:t>خطي ونقشه هاي عكسي آنست كه درنقشه خطي عوارض به شكل </a:t>
            </a:r>
            <a:r>
              <a:rPr lang="fa-IR" sz="1600" dirty="0" smtClean="0">
                <a:cs typeface="B Nazanin" pitchFamily="2" charset="-78"/>
              </a:rPr>
              <a:t>سنبل هايي </a:t>
            </a:r>
            <a:r>
              <a:rPr lang="fa-IR" sz="1600" dirty="0">
                <a:cs typeface="B Nazanin" pitchFamily="2" charset="-78"/>
              </a:rPr>
              <a:t>همراه با </a:t>
            </a:r>
            <a:r>
              <a:rPr lang="fa-IR" sz="1600" dirty="0" smtClean="0">
                <a:cs typeface="B Nazanin" pitchFamily="2" charset="-78"/>
              </a:rPr>
              <a:t>نوشته ها </a:t>
            </a:r>
            <a:r>
              <a:rPr lang="fa-IR" sz="1600" dirty="0">
                <a:cs typeface="B Nazanin" pitchFamily="2" charset="-78"/>
              </a:rPr>
              <a:t>جهت بيان خصوصيات آنها استفاده </a:t>
            </a:r>
            <a:r>
              <a:rPr lang="fa-IR" sz="1600" dirty="0" smtClean="0">
                <a:cs typeface="B Nazanin" pitchFamily="2" charset="-78"/>
              </a:rPr>
              <a:t>مي گردند </a:t>
            </a:r>
            <a:r>
              <a:rPr lang="fa-IR" sz="1600" dirty="0">
                <a:cs typeface="B Nazanin" pitchFamily="2" charset="-78"/>
              </a:rPr>
              <a:t>اما درنقشه عكسي عكسها ي خودعوارض </a:t>
            </a:r>
            <a:r>
              <a:rPr lang="fa-IR" sz="1600" dirty="0" smtClean="0">
                <a:cs typeface="B Nazanin" pitchFamily="2" charset="-78"/>
              </a:rPr>
              <a:t>تصويرشده اند در نقشه </a:t>
            </a:r>
            <a:r>
              <a:rPr lang="fa-IR" sz="1600" dirty="0">
                <a:cs typeface="B Nazanin" pitchFamily="2" charset="-78"/>
              </a:rPr>
              <a:t>هاي خطي منحني هاي ميزان نشان دهنده ارتفاعات بوده درحالي كه درنقشه </a:t>
            </a:r>
            <a:r>
              <a:rPr lang="fa-IR" sz="1600" dirty="0" smtClean="0">
                <a:cs typeface="B Nazanin" pitchFamily="2" charset="-78"/>
              </a:rPr>
              <a:t>عكسي خود </a:t>
            </a:r>
            <a:r>
              <a:rPr lang="fa-IR" sz="1600" dirty="0">
                <a:cs typeface="B Nazanin" pitchFamily="2" charset="-78"/>
              </a:rPr>
              <a:t>كوه ويا دره نمايش داده مي شود </a:t>
            </a:r>
            <a:r>
              <a:rPr lang="fa-IR" sz="1600" dirty="0" smtClean="0">
                <a:cs typeface="B Nazanin" pitchFamily="2" charset="-78"/>
              </a:rPr>
              <a:t>و لذا </a:t>
            </a:r>
            <a:r>
              <a:rPr lang="fa-IR" sz="1600" dirty="0">
                <a:cs typeface="B Nazanin" pitchFamily="2" charset="-78"/>
              </a:rPr>
              <a:t>عكس را مي توان </a:t>
            </a:r>
            <a:r>
              <a:rPr lang="fa-IR" sz="1600" dirty="0" smtClean="0">
                <a:cs typeface="B Nazanin" pitchFamily="2" charset="-78"/>
              </a:rPr>
              <a:t>تفسير نمود . فايده </a:t>
            </a:r>
            <a:r>
              <a:rPr lang="fa-IR" sz="1600" dirty="0">
                <a:cs typeface="B Nazanin" pitchFamily="2" charset="-78"/>
              </a:rPr>
              <a:t>بسيارروشن </a:t>
            </a:r>
            <a:r>
              <a:rPr lang="fa-IR" sz="1600" dirty="0" smtClean="0">
                <a:cs typeface="B Nazanin" pitchFamily="2" charset="-78"/>
              </a:rPr>
              <a:t> نقشه عكسي </a:t>
            </a:r>
            <a:r>
              <a:rPr lang="fa-IR" sz="1600" dirty="0">
                <a:cs typeface="B Nazanin" pitchFamily="2" charset="-78"/>
              </a:rPr>
              <a:t>توليد سريع آن نسبت به نقشه هاي خطي وسنتي </a:t>
            </a:r>
            <a:r>
              <a:rPr lang="fa-IR" sz="1600" dirty="0" smtClean="0">
                <a:cs typeface="B Nazanin" pitchFamily="2" charset="-78"/>
              </a:rPr>
              <a:t>است. فايده </a:t>
            </a:r>
            <a:r>
              <a:rPr lang="fa-IR" sz="1600" dirty="0">
                <a:cs typeface="B Nazanin" pitchFamily="2" charset="-78"/>
              </a:rPr>
              <a:t>ديگر نقشه عكسي </a:t>
            </a:r>
            <a:r>
              <a:rPr lang="fa-IR" sz="1600" dirty="0" smtClean="0">
                <a:cs typeface="B Nazanin" pitchFamily="2" charset="-78"/>
              </a:rPr>
              <a:t>نمايش جزئيات </a:t>
            </a:r>
            <a:r>
              <a:rPr lang="fa-IR" sz="1600" dirty="0">
                <a:cs typeface="B Nazanin" pitchFamily="2" charset="-78"/>
              </a:rPr>
              <a:t>بدون عمل جنراليزه نمودن مي باشد</a:t>
            </a:r>
            <a:r>
              <a:rPr lang="fa-IR" sz="1600" dirty="0" smtClean="0">
                <a:cs typeface="B Nazanin" pitchFamily="2" charset="-78"/>
              </a:rPr>
              <a:t>. ازطرف </a:t>
            </a:r>
            <a:r>
              <a:rPr lang="fa-IR" sz="1600" dirty="0">
                <a:cs typeface="B Nazanin" pitchFamily="2" charset="-78"/>
              </a:rPr>
              <a:t>ديگر مضراتي </a:t>
            </a:r>
            <a:r>
              <a:rPr lang="fa-IR" sz="1600" dirty="0" smtClean="0">
                <a:cs typeface="B Nazanin" pitchFamily="2" charset="-78"/>
              </a:rPr>
              <a:t>نيز دارد بطور مثال تفسير يك عكس </a:t>
            </a:r>
            <a:r>
              <a:rPr lang="fa-IR" sz="1600" dirty="0">
                <a:cs typeface="B Nazanin" pitchFamily="2" charset="-78"/>
              </a:rPr>
              <a:t>ممكن است براي كاربران </a:t>
            </a:r>
            <a:r>
              <a:rPr lang="fa-IR" sz="1600" dirty="0" smtClean="0">
                <a:cs typeface="B Nazanin" pitchFamily="2" charset="-78"/>
              </a:rPr>
              <a:t>غير تخصص </a:t>
            </a:r>
            <a:r>
              <a:rPr lang="fa-IR" sz="1600" dirty="0">
                <a:cs typeface="B Nazanin" pitchFamily="2" charset="-78"/>
              </a:rPr>
              <a:t>مشكل ايجاد كند مثلا كاربر ازروي نقشه عكسي </a:t>
            </a:r>
            <a:r>
              <a:rPr lang="fa-IR" sz="1600" dirty="0" smtClean="0">
                <a:cs typeface="B Nazanin" pitchFamily="2" charset="-78"/>
              </a:rPr>
              <a:t>نوع پوشش </a:t>
            </a:r>
            <a:r>
              <a:rPr lang="fa-IR" sz="1600" dirty="0">
                <a:cs typeface="B Nazanin" pitchFamily="2" charset="-78"/>
              </a:rPr>
              <a:t>گياهي </a:t>
            </a:r>
            <a:r>
              <a:rPr lang="fa-IR" sz="1600" dirty="0" smtClean="0">
                <a:cs typeface="B Nazanin" pitchFamily="2" charset="-78"/>
              </a:rPr>
              <a:t>و يا </a:t>
            </a:r>
            <a:r>
              <a:rPr lang="fa-IR" sz="1600" dirty="0">
                <a:cs typeface="B Nazanin" pitchFamily="2" charset="-78"/>
              </a:rPr>
              <a:t>كاربري زمين را كاملا تشخيص نمي </a:t>
            </a:r>
            <a:r>
              <a:rPr lang="fa-IR" sz="1600" dirty="0" smtClean="0">
                <a:cs typeface="B Nazanin" pitchFamily="2" charset="-78"/>
              </a:rPr>
              <a:t>دهد از مضرات </a:t>
            </a:r>
            <a:r>
              <a:rPr lang="fa-IR" sz="1600" dirty="0">
                <a:cs typeface="B Nazanin" pitchFamily="2" charset="-78"/>
              </a:rPr>
              <a:t>ديگر آن پنهان شدن </a:t>
            </a:r>
            <a:r>
              <a:rPr lang="fa-IR" sz="1600" dirty="0" smtClean="0">
                <a:cs typeface="B Nazanin" pitchFamily="2" charset="-78"/>
              </a:rPr>
              <a:t>برخي از عوارض در زير ابر و مه و يا </a:t>
            </a:r>
            <a:r>
              <a:rPr lang="fa-IR" sz="1600" dirty="0">
                <a:cs typeface="B Nazanin" pitchFamily="2" charset="-78"/>
              </a:rPr>
              <a:t>سايه </a:t>
            </a:r>
            <a:r>
              <a:rPr lang="fa-IR" sz="1600" dirty="0" smtClean="0">
                <a:cs typeface="B Nazanin" pitchFamily="2" charset="-78"/>
              </a:rPr>
              <a:t>در عكس </a:t>
            </a:r>
            <a:r>
              <a:rPr lang="fa-IR" sz="1600" dirty="0">
                <a:cs typeface="B Nazanin" pitchFamily="2" charset="-78"/>
              </a:rPr>
              <a:t>است </a:t>
            </a:r>
            <a:r>
              <a:rPr lang="fa-IR" sz="1600" dirty="0" smtClean="0">
                <a:cs typeface="B Nazanin" pitchFamily="2" charset="-78"/>
              </a:rPr>
              <a:t>بطور مثال </a:t>
            </a:r>
            <a:r>
              <a:rPr lang="fa-IR" sz="1600" dirty="0">
                <a:cs typeface="B Nazanin" pitchFamily="2" charset="-78"/>
              </a:rPr>
              <a:t>يك عارضه امكان دارد درسايه </a:t>
            </a:r>
            <a:r>
              <a:rPr lang="fa-IR" sz="1600" dirty="0" smtClean="0">
                <a:cs typeface="B Nazanin" pitchFamily="2" charset="-78"/>
              </a:rPr>
              <a:t>ابر و يا درسايه ساختماني </a:t>
            </a:r>
            <a:r>
              <a:rPr lang="fa-IR" sz="1600" dirty="0">
                <a:cs typeface="B Nazanin" pitchFamily="2" charset="-78"/>
              </a:rPr>
              <a:t>بلند </a:t>
            </a:r>
            <a:r>
              <a:rPr lang="fa-IR" sz="1600" dirty="0" smtClean="0">
                <a:cs typeface="B Nazanin" pitchFamily="2" charset="-78"/>
              </a:rPr>
              <a:t>قرار گيرد </a:t>
            </a:r>
            <a:r>
              <a:rPr lang="fa-IR" sz="1600" dirty="0">
                <a:cs typeface="B Nazanin" pitchFamily="2" charset="-78"/>
              </a:rPr>
              <a:t>كه درآن صورت روي عكس چيزي مشاهده نمي شود </a:t>
            </a:r>
            <a:r>
              <a:rPr lang="fa-IR" sz="1600" dirty="0" smtClean="0">
                <a:cs typeface="B Nazanin" pitchFamily="2" charset="-78"/>
              </a:rPr>
              <a:t>. </a:t>
            </a:r>
            <a:endParaRPr lang="en-US" sz="1600" dirty="0">
              <a:cs typeface="B Nazanin" pitchFamily="2" charset="-78"/>
            </a:endParaRPr>
          </a:p>
        </p:txBody>
      </p:sp>
      <p:sp>
        <p:nvSpPr>
          <p:cNvPr id="3" name="Rectangle 2"/>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
        <p:nvSpPr>
          <p:cNvPr id="4" name="TextBox 3"/>
          <p:cNvSpPr txBox="1"/>
          <p:nvPr/>
        </p:nvSpPr>
        <p:spPr>
          <a:xfrm>
            <a:off x="3124200" y="39585"/>
            <a:ext cx="5410200" cy="1754326"/>
          </a:xfrm>
          <a:prstGeom prst="rect">
            <a:avLst/>
          </a:prstGeom>
          <a:noFill/>
        </p:spPr>
        <p:txBody>
          <a:bodyPr wrap="square" rtlCol="1">
            <a:spAutoFit/>
          </a:bodyPr>
          <a:lstStyle/>
          <a:p>
            <a:pPr algn="r" rtl="1">
              <a:lnSpc>
                <a:spcPct val="150000"/>
              </a:lnSpc>
            </a:pPr>
            <a:r>
              <a:rPr lang="fa-IR" b="1" dirty="0">
                <a:cs typeface="B Nazanin" pitchFamily="2" charset="-78"/>
              </a:rPr>
              <a:t>طبقه بندی انواع نقشه</a:t>
            </a:r>
            <a:r>
              <a:rPr lang="fa-IR" sz="1600" dirty="0">
                <a:cs typeface="B Nazanin" pitchFamily="2" charset="-78"/>
              </a:rPr>
              <a:t>:</a:t>
            </a:r>
            <a:br>
              <a:rPr lang="fa-IR" sz="1600" dirty="0">
                <a:cs typeface="B Nazanin" pitchFamily="2" charset="-78"/>
              </a:rPr>
            </a:br>
            <a:r>
              <a:rPr lang="fa-IR" dirty="0" smtClean="0">
                <a:cs typeface="B Nazanin" pitchFamily="2" charset="-78"/>
              </a:rPr>
              <a:t>1- </a:t>
            </a:r>
            <a:r>
              <a:rPr lang="fa-IR" dirty="0">
                <a:cs typeface="B Nazanin" pitchFamily="2" charset="-78"/>
              </a:rPr>
              <a:t>نقشه های خطی</a:t>
            </a:r>
            <a:br>
              <a:rPr lang="fa-IR" dirty="0">
                <a:cs typeface="B Nazanin" pitchFamily="2" charset="-78"/>
              </a:rPr>
            </a:br>
            <a:r>
              <a:rPr lang="fa-IR" dirty="0">
                <a:cs typeface="B Nazanin" pitchFamily="2" charset="-78"/>
              </a:rPr>
              <a:t>2- نقشه های عکسی(اورتو فتو)</a:t>
            </a:r>
            <a:br>
              <a:rPr lang="fa-IR" dirty="0">
                <a:cs typeface="B Nazanin" pitchFamily="2" charset="-78"/>
              </a:rPr>
            </a:br>
            <a:r>
              <a:rPr lang="fa-IR" dirty="0">
                <a:cs typeface="B Nazanin" pitchFamily="2" charset="-78"/>
              </a:rPr>
              <a:t>3- نقشه بااستفاده از تصاویر ماهواره ای</a:t>
            </a:r>
            <a:endParaRPr lang="fa-IR" dirty="0"/>
          </a:p>
        </p:txBody>
      </p:sp>
    </p:spTree>
    <p:extLst>
      <p:ext uri="{BB962C8B-B14F-4D97-AF65-F5344CB8AC3E}">
        <p14:creationId xmlns:p14="http://schemas.microsoft.com/office/powerpoint/2010/main" val="3148867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rtl="1"/>
            <a:r>
              <a:rPr lang="fa-IR" sz="1800" b="1" smtClean="0">
                <a:cs typeface="B Nazanin" pitchFamily="2" charset="-78"/>
              </a:rPr>
              <a:t>تفاوت هاي عكس با نقشه :</a:t>
            </a:r>
            <a:br>
              <a:rPr lang="fa-IR" sz="1800" b="1" smtClean="0">
                <a:cs typeface="B Nazanin" pitchFamily="2" charset="-78"/>
              </a:rPr>
            </a:br>
            <a:endParaRPr lang="en-US" sz="1800" b="1" dirty="0">
              <a:cs typeface="B Nazanin" pitchFamily="2" charset="-78"/>
            </a:endParaRPr>
          </a:p>
        </p:txBody>
      </p:sp>
      <p:sp>
        <p:nvSpPr>
          <p:cNvPr id="3" name="TextBox 2"/>
          <p:cNvSpPr txBox="1"/>
          <p:nvPr/>
        </p:nvSpPr>
        <p:spPr>
          <a:xfrm>
            <a:off x="228600" y="685800"/>
            <a:ext cx="8610600" cy="4662815"/>
          </a:xfrm>
          <a:prstGeom prst="rect">
            <a:avLst/>
          </a:prstGeom>
          <a:noFill/>
        </p:spPr>
        <p:txBody>
          <a:bodyPr wrap="square" rtlCol="0">
            <a:spAutoFit/>
          </a:bodyPr>
          <a:lstStyle/>
          <a:p>
            <a:pPr algn="just" rtl="1">
              <a:lnSpc>
                <a:spcPct val="150000"/>
              </a:lnSpc>
            </a:pPr>
            <a:r>
              <a:rPr lang="fa-IR" dirty="0" smtClean="0">
                <a:cs typeface="B Nazanin" pitchFamily="2" charset="-78"/>
              </a:rPr>
              <a:t>1- عكس تصويري است مركزي ولي نقشه تصويري است قائم لذا درعكس جابجايي ناشي ازارتفاع يا جابجايي ناشي ازتيلت ازمحوردوربين درعكس مشاهده مي شود .</a:t>
            </a:r>
          </a:p>
          <a:p>
            <a:pPr algn="just" rtl="1">
              <a:lnSpc>
                <a:spcPct val="150000"/>
              </a:lnSpc>
            </a:pPr>
            <a:r>
              <a:rPr lang="fa-IR" dirty="0" smtClean="0">
                <a:cs typeface="B Nazanin" pitchFamily="2" charset="-78"/>
              </a:rPr>
              <a:t>2- مقياس عكس درسراسرعكس يكسان نيست درمركزمقياس حقيقي ودرگوشه ها كشيده است</a:t>
            </a:r>
          </a:p>
          <a:p>
            <a:pPr algn="just" rtl="1">
              <a:lnSpc>
                <a:spcPct val="150000"/>
              </a:lnSpc>
            </a:pPr>
            <a:r>
              <a:rPr lang="fa-IR" dirty="0" smtClean="0">
                <a:cs typeface="B Nazanin" pitchFamily="2" charset="-78"/>
              </a:rPr>
              <a:t>3- يك تك عكس نمي تواند حاوي اطلاعات هوايي باشد ومعمولا زوج عكس داراي پوشش بوده ودراين ناحيه عوارض برجسته ديده مي شوند ولي ازروي نقشه مي توان اطلاعات هوايي استخراج كرد. </a:t>
            </a:r>
          </a:p>
          <a:p>
            <a:pPr algn="just" rtl="1">
              <a:lnSpc>
                <a:spcPct val="150000"/>
              </a:lnSpc>
            </a:pPr>
            <a:r>
              <a:rPr lang="fa-IR" dirty="0" smtClean="0">
                <a:cs typeface="B Nazanin" pitchFamily="2" charset="-78"/>
              </a:rPr>
              <a:t>4-  عكس راميتوان مطالعه وتفسيركرد ولي نقشه را نمي توانيم</a:t>
            </a:r>
          </a:p>
          <a:p>
            <a:pPr algn="just" rtl="1">
              <a:lnSpc>
                <a:spcPct val="150000"/>
              </a:lnSpc>
            </a:pPr>
            <a:r>
              <a:rPr lang="fa-IR" dirty="0" smtClean="0">
                <a:cs typeface="B Nazanin" pitchFamily="2" charset="-78"/>
              </a:rPr>
              <a:t>5- عكس را سريع مي توان بدست آورد ولي نقشه رانمي توانيم</a:t>
            </a:r>
          </a:p>
          <a:p>
            <a:pPr algn="just" rtl="1">
              <a:lnSpc>
                <a:spcPct val="150000"/>
              </a:lnSpc>
            </a:pPr>
            <a:r>
              <a:rPr lang="fa-IR" dirty="0" smtClean="0">
                <a:cs typeface="B Nazanin" pitchFamily="2" charset="-78"/>
              </a:rPr>
              <a:t>6-  نقشه حالت خلاصه تري ازعكس است</a:t>
            </a:r>
          </a:p>
          <a:p>
            <a:pPr algn="just" rtl="1">
              <a:lnSpc>
                <a:spcPct val="150000"/>
              </a:lnSpc>
            </a:pPr>
            <a:r>
              <a:rPr lang="fa-IR" dirty="0" smtClean="0">
                <a:cs typeface="B Nazanin" pitchFamily="2" charset="-78"/>
              </a:rPr>
              <a:t>7- رنگ هاي نقشه انتخابي است ولي طيف سياه وسفيد عكس كاملا طبيعي است</a:t>
            </a:r>
          </a:p>
          <a:p>
            <a:pPr algn="just" rtl="1">
              <a:lnSpc>
                <a:spcPct val="150000"/>
              </a:lnSpc>
            </a:pPr>
            <a:r>
              <a:rPr lang="fa-IR" dirty="0" smtClean="0">
                <a:cs typeface="B Nazanin" pitchFamily="2" charset="-78"/>
              </a:rPr>
              <a:t>8- نقشه داراي اسامي ونوشته وداراي شبكه است تصاويرماهواره اي نيز درتوليد نقشه هاي تصويري ويا ماهواره اي استفاده مي شوند .</a:t>
            </a:r>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276398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978140" cy="350520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rtl="1">
              <a:lnSpc>
                <a:spcPct val="200000"/>
              </a:lnSpc>
            </a:pPr>
            <a:r>
              <a:rPr lang="fa-IR" sz="1800" smtClean="0">
                <a:cs typeface="B Nazanin" pitchFamily="2" charset="-78"/>
              </a:rPr>
              <a:t> سيستم تصوير نقشه ترتيب سيستماتيك نصف النهارات و مدارات است كه سطح كروي و شبه كره را بر يك سطح مستوي نشان مي دهد. به عبارتي سيستم تصويري نقشه مبادرت به تصوير كردن سطح زمين و يا قسمتي از سطح زمين مي كند. از مهمترين اهداف كارتو گرافي نمايش كره زمين است. به طور كلي بهترين سيستم تصوير براي نمايش يك كشور يا يك قاره سيستمي است كه كمترين تغيير شكل را نشان مي دهد . انتخاب يك سيستم  تصويري براي كل ايران سيستم تصويري </a:t>
            </a:r>
            <a:r>
              <a:rPr lang="en-US" sz="1600" dirty="0" err="1" smtClean="0">
                <a:latin typeface="Adobe Garamond Pro Bold" pitchFamily="18" charset="0"/>
                <a:cs typeface="B Nazanin" pitchFamily="2" charset="-78"/>
              </a:rPr>
              <a:t>cronic</a:t>
            </a:r>
            <a:r>
              <a:rPr lang="en-US" sz="1600" smtClean="0">
                <a:latin typeface="Adobe Garamond Pro Bold" pitchFamily="18" charset="0"/>
                <a:cs typeface="B Nazanin" pitchFamily="2" charset="-78"/>
              </a:rPr>
              <a:t> conformal Lambert </a:t>
            </a:r>
            <a:r>
              <a:rPr lang="fa-IR" sz="1600" smtClean="0">
                <a:latin typeface="Adobe Garamond Pro Bold" pitchFamily="18" charset="0"/>
                <a:cs typeface="B Nazanin" pitchFamily="2" charset="-78"/>
              </a:rPr>
              <a:t> </a:t>
            </a:r>
            <a:r>
              <a:rPr lang="fa-IR" sz="1800" smtClean="0">
                <a:cs typeface="B Nazanin" pitchFamily="2" charset="-78"/>
              </a:rPr>
              <a:t>مي باشد كه نقشه هاي عرضي را با كمترين خطا و انحراف طراحي مي كند.</a:t>
            </a:r>
            <a:endParaRPr lang="en-US" sz="1800" dirty="0">
              <a:cs typeface="B Nazanin" pitchFamily="2" charset="-78"/>
            </a:endParaRPr>
          </a:p>
        </p:txBody>
      </p:sp>
      <p:sp>
        <p:nvSpPr>
          <p:cNvPr id="3" name="TextBox 2"/>
          <p:cNvSpPr txBox="1"/>
          <p:nvPr/>
        </p:nvSpPr>
        <p:spPr>
          <a:xfrm>
            <a:off x="4038600" y="381000"/>
            <a:ext cx="4267200" cy="400110"/>
          </a:xfrm>
          <a:prstGeom prst="rect">
            <a:avLst/>
          </a:prstGeom>
          <a:noFill/>
        </p:spPr>
        <p:txBody>
          <a:bodyPr wrap="square" rtlCol="1">
            <a:spAutoFit/>
          </a:bodyPr>
          <a:lstStyle/>
          <a:p>
            <a:pPr algn="r" rtl="1"/>
            <a:r>
              <a:rPr lang="fa-IR" sz="2000" b="1" dirty="0">
                <a:cs typeface="B Nazanin" pitchFamily="2" charset="-78"/>
              </a:rPr>
              <a:t>سيستم تصويرنقشه</a:t>
            </a:r>
            <a:r>
              <a:rPr lang="fa-IR" sz="2000" dirty="0">
                <a:cs typeface="B Nazanin" pitchFamily="2" charset="-78"/>
              </a:rPr>
              <a:t>:</a:t>
            </a:r>
            <a:endParaRPr lang="fa-IR" sz="2000" dirty="0"/>
          </a:p>
        </p:txBody>
      </p:sp>
      <p:sp>
        <p:nvSpPr>
          <p:cNvPr id="4" name="Rectangle 3"/>
          <p:cNvSpPr/>
          <p:nvPr/>
        </p:nvSpPr>
        <p:spPr>
          <a:xfrm>
            <a:off x="3429000" y="5638800"/>
            <a:ext cx="5571066"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latin typeface="Adobe Garamond Pro Bold" pitchFamily="18" charset="0"/>
              </a:rPr>
              <a:t>PISHDA.M.G.N</a:t>
            </a:r>
            <a:endParaRPr lang="en-US" sz="5400" b="1" cap="none" spc="150" dirty="0">
              <a:ln w="11430"/>
              <a:solidFill>
                <a:srgbClr val="F8F8F8"/>
              </a:solidFill>
              <a:effectLst>
                <a:outerShdw blurRad="25400" algn="tl" rotWithShape="0">
                  <a:srgbClr val="000000">
                    <a:alpha val="43000"/>
                  </a:srgbClr>
                </a:outerShdw>
              </a:effectLst>
              <a:latin typeface="Adobe Garamond Pro Bold" pitchFamily="18" charset="0"/>
            </a:endParaRPr>
          </a:p>
        </p:txBody>
      </p:sp>
    </p:spTree>
    <p:extLst>
      <p:ext uri="{BB962C8B-B14F-4D97-AF65-F5344CB8AC3E}">
        <p14:creationId xmlns:p14="http://schemas.microsoft.com/office/powerpoint/2010/main" val="34396396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387</TotalTime>
  <Words>1618</Words>
  <Application>Microsoft Office PowerPoint</Application>
  <PresentationFormat>On-screen Show (4:3)</PresentationFormat>
  <Paragraphs>130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Angles</vt:lpstr>
      <vt:lpstr>آموزش Arc GIS</vt:lpstr>
      <vt:lpstr>PowerPoint Presentation</vt:lpstr>
      <vt:lpstr>PowerPoint Presentation</vt:lpstr>
      <vt:lpstr>PowerPoint Presentation</vt:lpstr>
      <vt:lpstr>PowerPoint Presentation</vt:lpstr>
      <vt:lpstr>PowerPoint Presentation</vt:lpstr>
      <vt:lpstr>انواع نقشه ها را مي توان به روشهاي متفاوتي تشخيص داد اولين تمايز و تشخيص ممكن بين نقشه هاي خطي ونقشه هاي عكسي آنست كه درنقشه خطي عوارض به شكل سنبل هايي همراه با نوشته ها جهت بيان خصوصيات آنها استفاده مي گردند اما درنقشه عكسي عكسها ي خودعوارض تصويرشده اند در نقشه هاي خطي منحني هاي ميزان نشان دهنده ارتفاعات بوده درحالي كه درنقشه عكسي خود كوه ويا دره نمايش داده مي شود و لذا عكس را مي توان تفسير نمود . فايده بسيارروشن  نقشه عكسي توليد سريع آن نسبت به نقشه هاي خطي وسنتي است. فايده ديگر نقشه عكسي نمايش جزئيات بدون عمل جنراليزه نمودن مي باشد. ازطرف ديگر مضراتي نيز دارد بطور مثال تفسير يك عكس ممكن است براي كاربران غير تخصص مشكل ايجاد كند مثلا كاربر ازروي نقشه عكسي نوع پوشش گياهي و يا كاربري زمين را كاملا تشخيص نمي دهد از مضرات ديگر آن پنهان شدن برخي از عوارض در زير ابر و مه و يا سايه در عكس است بطور مثال يك عارضه امكان دارد درسايه ابر و يا درسايه ساختماني بلند قرار گيرد كه درآن صورت روي عكس چيزي مشاهده نمي شود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داده ها در GIS</vt:lpstr>
      <vt:lpstr>مزايا و معايب مدل هاي برداري :  1- ساختارداده مدل برداري ازرستري به مراتب پيچيده تراست اما حجم كمتري دارد (داده هاي رستري به صورت جدا هستند پردازش بهتر وراحت تري دارند اما برداري مختصات YوX دارند ) 2- در مدل برداري اجراي عمليات همپوشاني OVERLAY مشكل مي باشد 3- در مدل برداري نمايش وارائه تغيير پذيري اع( مال تغييرات )مكاني به طورموثري صورت نمي گيرد (بخاطر 1و0 بودن رستري اعمال تغييرات و ويرايش آنها راحت تر از برداري هااست .) 4- تصاويررقومي وتوسعه وبهبود آنها درحوزه برداري به نحو كارآيي انجام نمي شود 5- مدل برداري نسبت به رستري قابليت انعطاف و دقت بيشتري دارد </vt:lpstr>
      <vt:lpstr>PowerPoint Presentation</vt:lpstr>
      <vt:lpstr>مدل داده هاي RASTER: </vt:lpstr>
      <vt:lpstr>معايب مدل رستري 1- ساختار مدل رستري داراي فشردگي كمتري است (منظورحجم بالاي داده ها ) 2- نمايش ارتباط هاي توپولوژيكي مشكل است 3- گرافيك هاي خروجي ازلحاظ شكل ظاهري دقت وزيبايي مدل برداري راندارند مثلا درمرزها به صورت تضاريس ظاهر مي شوند .</vt:lpstr>
      <vt:lpstr>PowerPoint Presentation</vt:lpstr>
      <vt:lpstr>PowerPoint Presentation</vt:lpstr>
      <vt:lpstr>PowerPoint Presentation</vt:lpstr>
      <vt:lpstr>پايگاه داده براي GIS )مديريت توام داده ها ي مكاني وتوصيفي) </vt:lpstr>
      <vt:lpstr>1- سازماندهي اطلاعات مكاني دردرون DBMS)سيستم هاي مديريت پايگاه داده ) GISهاي اوليه وسيستم هاي كارتوگرافي خودكارمستقيمافايل هاي داده را بدون استفاد ه ازسيستم مديريت پايگاه داده يا   DBMS بكارمي بردند . درزير طرق مختلف بكارگيريDBMS  هارا درGIS بيان داشته است الف- نمايش view  داده ها:كه نمايش داده ها مستقل ازنحوه ذخيره آنهاست . ب- بهنگام ساز ي خودكارفايلهاي داده : با وقوع تغييرات مثل فروش قطعه زمين با استفاده از DBMS براحتي ركوردها ويا فايل ها بهنگام مي شوند . -ج ارتباط بين اطلاعات مكاني وتوصيفي : مثلا ازتوپولوژي براي ارتباط المان هاي مكاني و از فيلد هاي كليدي (شناسه ) براي ارتباط المان هاي توصيفي استفاده مي شود . كنترل مركزي DBMSكنترل بهتري راروي تماميت داده ها درپايگاه داده ارائه مي نمايند. اين كار ازطريق تامين امنيت وصحت بازبيني به منظورجلوگيري ازسوء استفاده وتزلزل اطلاعات درتحت آن مديريت انجام مي گيرد. 2 -محدوديت هاي DBMSها دركاربردهاي GIS:  GISازDBMS ها به منظور ذخيره و بازيابي اطلاعات و مديريت اطلاعات جغرافيايي استفاده مي كند. اما اصولا اين ابزار فاقد تجزيه و تحليل و نمايش گرافيكي اطلاعات كه در سيستم هاي مرسوم وجود دارد مي باشد .</vt:lpstr>
      <vt:lpstr>3 -روش هاي عملي پياده ساز يGIS  *توسعه يك سيستم اختصاصي جهت ارائه خدمات ويژه درمديريت داده ها كه توسط مدل هايي براي كاربردهاي مختلف انجام مي پذيرد.(مانند همان روش پردازش فايل ) **توسعه يك سيستم تركيبي با استفاده از  DBMSهاي موجود دربازاربراي ذخيره توصيفات غيرمكاني وتوسعه نرم افزارديگري براي مديريت ذخيره وآناليزداده ها ي مكاني . ***استفاده ازيك DBMS  موجود (رابطه اي)به عنوان هسته GISوتوسعه الحاقيات سيستم درصورت لزوم . ****شروع ازابتداي كار(يعني ازهمان اول خودمان برنامه بنويسيم)وتوسعه يك پايگاه داده هاي مكاني توام (يعني پايگاه داده راهم خودمان بسازيم) با استفاده ازبرنامه نويسي . GISهاي تجاري عمدتا ازيكي ازسه روش ديگر استفاده مي كنندسيستم  arc/infoازموسسه تحقيقات سيستم هاي محيطي  EZRI مثالي ازروش تركيبي است. داده هاي توصيفي غيرمكاني درسيستم مديريت</vt:lpstr>
      <vt:lpstr>پايگاه داده  DBMS به نامinfo ذخيره مي شوند.DBMS  هاي تجاري توابع كاروذخيره داده هاي توصيفي غير مكاني را مهيا نموده اند . سيستم arc توليد شركت  ESRIذخيره وكار با داده هاي مكاني را انجام مي دهند. توابع آناليز مكاني دراين سيستم ازروش BOX TOOL استفاده مي كنند ومدل هاي مختلفي دارند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Arc GIS</dc:title>
  <dc:creator>RayanCo</dc:creator>
  <cp:lastModifiedBy>Rayan</cp:lastModifiedBy>
  <cp:revision>132</cp:revision>
  <dcterms:created xsi:type="dcterms:W3CDTF">2017-07-09T21:53:47Z</dcterms:created>
  <dcterms:modified xsi:type="dcterms:W3CDTF">2017-07-12T03:24:47Z</dcterms:modified>
</cp:coreProperties>
</file>